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jpeg" ContentType="image/jpeg"/>
  <Default Extension="png" ContentType="image/png"/>
  <Default Extension="gif" ContentType="image/gif"/>
  <Default Extension="wmf" ContentType="image/x-wmf"/>
  <Default Extension="wdp" ContentType="image/vnd.ms-photo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&#65279;<?xml version="1.0" encoding="utf-8" standalone="yes"?><Relationships xmlns="http://schemas.openxmlformats.org/package/2006/relationships"><Relationship Id="rId1" Type="http://schemas.openxmlformats.org/officeDocument/2006/relationships/officeDocument" Target="ppt/presentation.xml" /><Relationship Id="rId2" Type="http://schemas.openxmlformats.org/package/2006/relationships/metadata/core-properties" Target="docProps/core.xml" /><Relationship Id="rId3" Type="http://schemas.openxmlformats.org/officeDocument/2006/relationships/extended-properties" Target="docProps/app.xml" /><Relationship Id="rId4" Type="http://schemas.openxmlformats.org/package/2006/relationships/metadata/thumbnail" Target="docProps/thumbnail.jpeg" /><Relationship Id="rId5" Type="http://schemas.openxmlformats.org/officeDocument/2006/relationships/custom-properties" Target="docProps/custom.xml" /></Relationships>
</file>

<file path=ppt/presentation.xml><?xml version="1.0" encoding="utf-8"?>
<!--Generated by Aspose.Slides for Java 23.3-->
<p:presentation xmlns:r="http://schemas.openxmlformats.org/officeDocument/2006/relationships" xmlns:a="http://schemas.openxmlformats.org/drawingml/2006/main" xmlns:p="http://schemas.openxmlformats.org/presentationml/2006/main">
  <p:sldMasterIdLst>
    <p:sldMasterId id="2147483648" r:id="rId2"/>
  </p:sldMasterIdLst>
  <p:notesMasterIdLst>
    <p:notesMasterId r:id="rId3"/>
  </p:notesMasterIdLst>
  <p:handoutMasterIdLst>
    <p:handoutMasterId r:id="rId4"/>
  </p:handoutMasterIdLst>
  <p:sldIdLst>
    <p:sldId id="1992" r:id="rId5"/>
    <p:sldId id="3690" r:id="rId6"/>
    <p:sldId id="3689" r:id="rId7"/>
    <p:sldId id="3691" r:id="rId8"/>
    <p:sldId id="3692" r:id="rId9"/>
    <p:sldId id="3693" r:id="rId10"/>
    <p:sldId id="3694" r:id="rId11"/>
    <p:sldId id="3695" r:id="rId12"/>
    <p:sldId id="3696" r:id="rId13"/>
    <p:sldId id="3697" r:id="rId14"/>
    <p:sldId id="3698" r:id="rId15"/>
    <p:sldId id="3699" r:id="rId16"/>
    <p:sldId id="3700" r:id="rId17"/>
    <p:sldId id="3701" r:id="rId18"/>
    <p:sldId id="3702" r:id="rId19"/>
    <p:sldId id="3703" r:id="rId20"/>
    <p:sldId id="3704" r:id="rId21"/>
    <p:sldId id="3705" r:id="rId22"/>
    <p:sldId id="3706" r:id="rId23"/>
    <p:sldId id="3707" r:id="rId24"/>
    <p:sldId id="3708" r:id="rId25"/>
    <p:sldId id="3709" r:id="rId26"/>
    <p:sldId id="3710" r:id="rId27"/>
    <p:sldId id="3712" r:id="rId28"/>
    <p:sldId id="3713" r:id="rId29"/>
    <p:sldId id="3714" r:id="rId30"/>
    <p:sldId id="3711" r:id="rId31"/>
  </p:sldIdLst>
  <p:sldSz cx="9144000" cy="5143500" type="screen16x9"/>
  <p:notesSz cx="6858000" cy="9144000"/>
  <p:custDataLst>
    <p:tags r:id="rId32"/>
  </p:custDataLst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46" userDrawn="1">
          <p15:clr>
            <a:srgbClr val="A4A3A4"/>
          </p15:clr>
        </p15:guide>
        <p15:guide id="2" pos="2881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p="http://schemas.openxmlformats.org/presentationml/2006/main">
  <p:cmAuthor id="1" name="youyi" initials="y" lastIdx="0" clrIdx="0"/>
  <p:cmAuthor id="2" name="Administrator" initials="A" lastIdx="0" clrIdx="1"/>
  <p:cmAuthor id="3" name="ZhangS" initials="Z" lastIdx="0" clrIdx="2"/>
  <p:cmAuthor id="4" name="Q" initials="Q" lastIdx="0" clrIdx="3"/>
  <p:cmAuthor id="5" name="优翼" initials="校" lastIdx="0" clrIdx="4"/>
  <p:cmAuthor id="6" name="HJZX010" initials="" lastIdx="0" clrIdx="5"/>
  <p:cmAuthor id="7" name="Taylor Hartwell" initials="TH [6]" lastIdx="0" clrIdx="6"/>
  <p:cmAuthor id="8" name="TuWY" initials="T" lastIdx="0" clrIdx="7"/>
  <p:cmAuthor id="9" name="新课标第一网" initials="新" lastIdx="0" clrIdx="8"/>
  <p:cmAuthor id="10" name="lenovo" initials="" lastIdx="0" clrIdx="9"/>
  <p:cmAuthor id="11" name="admin" initials="" lastIdx="0" clrIdx="10"/>
  <p:cmAuthor id="12" name="Admin" initials="A" lastIdx="0" clrIdx="11"/>
  <p:cmAuthor id="13" name="峰" initials="峰" lastIdx="0" clrIdx="12"/>
  <p:cmAuthor id="14" name="WangM" initials="W" lastIdx="0" clrIdx="13"/>
  <p:cmAuthor id="15" name="作者" initials="A" lastIdx="0" clrIdx="14"/>
  <p:cmAuthor id="16" name="幸全" initials="幸全" lastIdx="0" clrIdx="15"/>
  <p:cmAuthor id="17" name="1206988966@qq.com" initials="1" lastIdx="0" clrIdx="16"/>
  <p:cmAuthor id="18" name="姜伟光" initials="姜" lastIdx="0" clrIdx="17"/>
  <p:cmAuthor id="19" name="Microsoft" initials="M" lastIdx="0" clrIdx="18"/>
  <p:cmAuthor id="20" name="jh" initials="j" lastIdx="0" clrIdx="19"/>
  <p:cmAuthor id="21" name="www.xkb1.com" initials="w" lastIdx="0" clrIdx="20"/>
  <p:cmAuthor id="22" name="ming qiu" initials="m" lastIdx="0" clrIdx="21"/>
  <p:cmAuthor id="23" name="王子涵" initials="王" lastIdx="0" clrIdx="22"/>
  <p:cmAuthor id="24" name="MyPC" initials="M" lastIdx="0" clrIdx="23"/>
  <p:cmAuthor id="25" name="李丽" initials="李" lastIdx="0" clrIdx="24"/>
  <p:cmAuthor id="26" name="Nicole Li  李倩" initials="N" lastIdx="0" clrIdx="25"/>
  <p:cmAuthor id="27" name="222" initials="2" lastIdx="0" clrIdx="26"/>
  <p:cmAuthor id="28" name="我心飞翔" initials="我" lastIdx="0" clrIdx="27"/>
  <p:cmAuthor id="29" name="心语" initials="心" lastIdx="0" clrIdx="28"/>
  <p:cmAuthor id="30" name="张 林娜" initials="" lastIdx="0" clrIdx="29"/>
  <p:cmAuthor id="31" name="未知用户1" initials="" lastIdx="0" clrIdx="30"/>
  <p:cmAuthor id="32" name="jinli" initials="j" lastIdx="0" clrIdx="31"/>
  <p:cmAuthor id="33" name="user" initials="u" lastIdx="0" clrIdx="32"/>
  <p:cmAuthor id="34" name="xkb1.com" initials="x" lastIdx="0" clrIdx="33"/>
  <p:cmAuthor id="35" name="刘浩" initials="刘" lastIdx="0" clrIdx="34"/>
  <p:cmAuthor id="36" name="孙宇婷" initials="" lastIdx="0" clrIdx="35"/>
  <p:cmAuthor id="37" name="ASUS" initials="" lastIdx="0" clrIdx="36"/>
  <p:cmAuthor id="38" name="Mia Vida Villanueva" initials="" lastIdx="0" clrIdx="37"/>
  <p:cmAuthor id="39" name="xj" initials="" lastIdx="0" clrIdx="38"/>
  <p:cmAuthor id="40" name="古" initials="" lastIdx="0" clrIdx="39"/>
  <p:cmAuthor id="41" name="李彦利" initials="" lastIdx="0" clrIdx="40"/>
  <p:cmAuthor id="42" name="刘刘" initials="" lastIdx="0" clrIdx="41"/>
  <p:cmAuthor id="43" name="Vivian Liu" initials="" lastIdx="0" clrIdx="42"/>
  <p:cmAuthor id="44" name="小叮当_VfeeFJFJ" initials="authorId_1205747745" lastIdx="0" clrIdx="43"/>
  <p:cmAuthor id="45" name="Dino._6ZFrB7nA" initials="authorId_1257418890" lastIdx="0" clrIdx="44"/>
  <p:cmAuthor id="46" name="陈庆" initials="陈" lastIdx="0" clrIdx="45"/>
  <p:cmAuthor id="47" name="Lenovo" initials="L" lastIdx="0" clrIdx="46"/>
  <p:cmAuthor id="48" name="1908" initials="1" lastIdx="0" clrIdx="47"/>
  <p:cmAuthor id="49" name="1005" initials="l" lastIdx="0" clrIdx="48"/>
  <p:cmAuthor id="50" name="HQ" initials="H" lastIdx="0" clrIdx="49"/>
  <p:cmAuthor id="51" name="hw" initials="h" lastIdx="0" clrIdx="50"/>
  <p:cmAuthor id="52" name="WanZijun" initials="W" lastIdx="0" clrIdx="51"/>
  <p:cmAuthor id="53" name="佳琪 刘" initials="佳" lastIdx="0" clrIdx="52"/>
  <p:cmAuthor id="54" name="Microsoft Office 用户" initials="" lastIdx="0" clrIdx="53"/>
  <p:cmAuthor id="55" name="WPS" initials="W" lastIdx="0" clrIdx="54"/>
  <p:cmAuthor id="56" name="yuhuan.chen" initials="y" lastIdx="0" clrIdx="55"/>
  <p:cmAuthor id="57" name="zhouy" initials="z" lastIdx="0" clrIdx="56"/>
  <p:cmAuthor id="58" name="刘晓霞" initials="刘晓霞" lastIdx="0" clrIdx="57"/>
  <p:cmAuthor id="59" name="沈洪霞" initials="沈洪霞" lastIdx="0" clrIdx="58"/>
  <p:cmAuthor id="60" name="fmz" initials="f" lastIdx="0" clrIdx="59"/>
  <p:cmAuthor id="61" name="fafa" initials="f" lastIdx="0" clrIdx="60"/>
  <p:cmAuthor id="62" name="王习习" initials="王" lastIdx="0" clrIdx="61"/>
  <p:cmAuthor id="63" name="番茄花园" initials="番" lastIdx="0" clrIdx="62"/>
  <p:cmAuthor id="64" name="602656769@qq.com" initials="" lastIdx="0" clrIdx="63"/>
  <p:cmAuthor id="65" name="优翼丛书" initials="优" lastIdx="0" clrIdx="64"/>
  <p:cmAuthor id="66" name="孙文纯" initials="孙文纯" lastIdx="0" clrIdx="65"/>
  <p:cmAuthor id="67" name="程昂" initials="程" lastIdx="0" clrIdx="66"/>
  <p:cmAuthor id="68" name="12734" initials="1" lastIdx="0" clrIdx="67"/>
  <p:cmAuthor id="69" name="LiuM" initials="L" lastIdx="0" clrIdx="68"/>
  <p:cmAuthor id="70" name="yanjiedu" initials="y" lastIdx="0" clrIdx="69"/>
  <p:cmAuthor id="71" name="asus-xs" initials="a" lastIdx="0" clrIdx="70"/>
  <p:cmAuthor id="72" name="LY" initials="L" lastIdx="0" clrIdx="71"/>
  <p:cmAuthor id="73" name="ZouYang" initials="Z" lastIdx="0" clrIdx="72"/>
  <p:cmAuthor id="74" name="全品文教" initials="批注" lastIdx="0" clrIdx="73"/>
  <p:cmAuthor id="75" name="dell" initials="d" lastIdx="0" clrIdx="74"/>
  <p:cmAuthor id="76" name="尹澳" initials="尹" lastIdx="0" clrIdx="75"/>
  <p:cmAuthor id="77" name="Boiling Bao" initials="BB" lastIdx="0" clrIdx="76"/>
  <p:cmAuthor id="78" name="HASEE" initials="H" lastIdx="0" clrIdx="77"/>
  <p:cmAuthor id="79" name="xjj" initials="x" lastIdx="0" clrIdx="78"/>
  <p:cmAuthor id="80" name="huangdanqing@beijing101.com" initials="" lastIdx="0" clrIdx="79"/>
  <p:cmAuthor id="81" name="86139" initials="8" lastIdx="0" clrIdx="80"/>
  <p:cmAuthor id="82" name="511-1" initials="5" lastIdx="0" clrIdx="81"/>
  <p:cmAuthor id="83" name="王 文沁" initials="王" lastIdx="0" clrIdx="82"/>
  <p:cmAuthor id="84" name="пользователь Microsoft Office" initials="Office" lastIdx="0" clrIdx="83"/>
  <p:cmAuthor id="85" name="Dell" initials="D" lastIdx="0" clrIdx="84"/>
  <p:cmAuthor id="86" name="王欢" initials="王" lastIdx="0" clrIdx="85"/>
  <p:cmAuthor id="87" name="shen yajuan" initials="sy" lastIdx="0" clrIdx="86"/>
  <p:cmAuthor id="88" name="杜B格小生" initials="杜B格小生" lastIdx="0" clrIdx="87"/>
  <p:cmAuthor id="89" name="Wei" initials="W" lastIdx="0" clrIdx="88"/>
  <p:cmAuthor id="90" name="翟宏帅" initials="翟" lastIdx="0" clrIdx="89"/>
  <p:cmAuthor id="91" name="微软用户" initials="微" lastIdx="0" clrIdx="90"/>
  <p:cmAuthor id="92" name="绿色圃中小学教育网" initials="绿" lastIdx="0" clrIdx="91"/>
  <p:cmAuthor id="93" name="fish" initials="f" lastIdx="0" clrIdx="92"/>
  <p:cmAuthor id="94" name="dao4" initials="d" lastIdx="0" clrIdx="93"/>
</p:cmAuthorLst>
</file>

<file path=ppt/presProps.xml><?xml version="1.0" encoding="utf-8"?>
<p:presentationPr xmlns:r="http://schemas.openxmlformats.org/officeDocument/2006/relationships" xmlns:a="http://schemas.openxmlformats.org/drawingml/2006/main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0"/>
    </p:ext>
  </p:extLst>
</p:presentationPr>
</file>

<file path=ppt/tableStyles.xml><?xml version="1.0" encoding="utf-8"?>
<a:tblStyleLst xmlns:r="http://schemas.openxmlformats.org/officeDocument/2006/relationships"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26" autoAdjust="0"/>
    <p:restoredTop sz="94467" autoAdjust="0"/>
  </p:normalViewPr>
  <p:slideViewPr>
    <p:cSldViewPr showGuides="1">
      <p:cViewPr varScale="1">
        <p:scale>
          <a:sx n="114" d="100"/>
          <a:sy n="114" d="100"/>
        </p:scale>
        <p:origin x="126" y="156"/>
      </p:cViewPr>
      <p:guideLst>
        <p:guide orient="horz" pos="1846"/>
        <p:guide pos="2881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>
        <p:scale>
          <a:sx n="1" d="100"/>
          <a:sy n="1" d="100"/>
        </p:scale>
        <p:origin x="0" y="0"/>
      </p:cViewPr>
    </p:cSldViewPr>
  </p:notesViewPr>
  <p:gridSpacing cx="72008" cy="72008"/>
</p:viewPr>
</file>

<file path=ppt/_rels/presentation.xml.rels>&#65279;<?xml version="1.0" encoding="utf-8" standalone="yes"?><Relationships xmlns="http://schemas.openxmlformats.org/package/2006/relationships"><Relationship Id="rId1" Type="http://schemas.openxmlformats.org/officeDocument/2006/relationships/commentAuthors" Target="commentAuthors.xml" /><Relationship Id="rId10" Type="http://schemas.openxmlformats.org/officeDocument/2006/relationships/slide" Target="slides/slide6.xml" /><Relationship Id="rId11" Type="http://schemas.openxmlformats.org/officeDocument/2006/relationships/slide" Target="slides/slide7.xml" /><Relationship Id="rId12" Type="http://schemas.openxmlformats.org/officeDocument/2006/relationships/slide" Target="slides/slide8.xml" /><Relationship Id="rId13" Type="http://schemas.openxmlformats.org/officeDocument/2006/relationships/slide" Target="slides/slide9.xml" /><Relationship Id="rId14" Type="http://schemas.openxmlformats.org/officeDocument/2006/relationships/slide" Target="slides/slide10.xml" /><Relationship Id="rId15" Type="http://schemas.openxmlformats.org/officeDocument/2006/relationships/slide" Target="slides/slide11.xml" /><Relationship Id="rId16" Type="http://schemas.openxmlformats.org/officeDocument/2006/relationships/slide" Target="slides/slide12.xml" /><Relationship Id="rId17" Type="http://schemas.openxmlformats.org/officeDocument/2006/relationships/slide" Target="slides/slide13.xml" /><Relationship Id="rId18" Type="http://schemas.openxmlformats.org/officeDocument/2006/relationships/slide" Target="slides/slide14.xml" /><Relationship Id="rId19" Type="http://schemas.openxmlformats.org/officeDocument/2006/relationships/slide" Target="slides/slide15.xml" /><Relationship Id="rId2" Type="http://schemas.openxmlformats.org/officeDocument/2006/relationships/slideMaster" Target="slideMasters/slideMaster1.xml" /><Relationship Id="rId20" Type="http://schemas.openxmlformats.org/officeDocument/2006/relationships/slide" Target="slides/slide16.xml" /><Relationship Id="rId21" Type="http://schemas.openxmlformats.org/officeDocument/2006/relationships/slide" Target="slides/slide17.xml" /><Relationship Id="rId22" Type="http://schemas.openxmlformats.org/officeDocument/2006/relationships/slide" Target="slides/slide18.xml" /><Relationship Id="rId23" Type="http://schemas.openxmlformats.org/officeDocument/2006/relationships/slide" Target="slides/slide19.xml" /><Relationship Id="rId24" Type="http://schemas.openxmlformats.org/officeDocument/2006/relationships/slide" Target="slides/slide20.xml" /><Relationship Id="rId25" Type="http://schemas.openxmlformats.org/officeDocument/2006/relationships/slide" Target="slides/slide21.xml" /><Relationship Id="rId26" Type="http://schemas.openxmlformats.org/officeDocument/2006/relationships/slide" Target="slides/slide22.xml" /><Relationship Id="rId27" Type="http://schemas.openxmlformats.org/officeDocument/2006/relationships/slide" Target="slides/slide23.xml" /><Relationship Id="rId28" Type="http://schemas.openxmlformats.org/officeDocument/2006/relationships/slide" Target="slides/slide24.xml" /><Relationship Id="rId29" Type="http://schemas.openxmlformats.org/officeDocument/2006/relationships/slide" Target="slides/slide25.xml" /><Relationship Id="rId3" Type="http://schemas.openxmlformats.org/officeDocument/2006/relationships/notesMaster" Target="notesMasters/notesMaster1.xml" /><Relationship Id="rId30" Type="http://schemas.openxmlformats.org/officeDocument/2006/relationships/slide" Target="slides/slide26.xml" /><Relationship Id="rId31" Type="http://schemas.openxmlformats.org/officeDocument/2006/relationships/slide" Target="slides/slide27.xml" /><Relationship Id="rId32" Type="http://schemas.openxmlformats.org/officeDocument/2006/relationships/tags" Target="tags/tag294.xml" /><Relationship Id="rId33" Type="http://schemas.openxmlformats.org/officeDocument/2006/relationships/presProps" Target="presProps.xml" /><Relationship Id="rId34" Type="http://schemas.openxmlformats.org/officeDocument/2006/relationships/viewProps" Target="viewProps.xml" /><Relationship Id="rId35" Type="http://schemas.openxmlformats.org/officeDocument/2006/relationships/theme" Target="theme/theme1.xml" /><Relationship Id="rId36" Type="http://schemas.openxmlformats.org/officeDocument/2006/relationships/tableStyles" Target="tableStyles.xml" /><Relationship Id="rId4" Type="http://schemas.openxmlformats.org/officeDocument/2006/relationships/handoutMaster" Target="handoutMasters/handoutMaster1.xml" /><Relationship Id="rId5" Type="http://schemas.openxmlformats.org/officeDocument/2006/relationships/slide" Target="slides/slide1.xml" /><Relationship Id="rId6" Type="http://schemas.openxmlformats.org/officeDocument/2006/relationships/slide" Target="slides/slide2.xml" /><Relationship Id="rId7" Type="http://schemas.openxmlformats.org/officeDocument/2006/relationships/slide" Target="slides/slide3.xml" /><Relationship Id="rId8" Type="http://schemas.openxmlformats.org/officeDocument/2006/relationships/slide" Target="slides/slide4.xml" /><Relationship Id="rId9" Type="http://schemas.openxmlformats.org/officeDocument/2006/relationships/slide" Target="slides/slide5.xml" /></Relationships>
</file>

<file path=ppt/handoutMasters/_rels/handoutMaster1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51.xml" /><Relationship Id="rId2" Type="http://schemas.openxmlformats.org/officeDocument/2006/relationships/tags" Target="../tags/tag52.xml" /><Relationship Id="rId3" Type="http://schemas.openxmlformats.org/officeDocument/2006/relationships/tags" Target="../tags/tag53.xml" /><Relationship Id="rId4" Type="http://schemas.openxmlformats.org/officeDocument/2006/relationships/tags" Target="../tags/tag54.xml" /><Relationship Id="rId5" Type="http://schemas.openxmlformats.org/officeDocument/2006/relationships/tags" Target="../tags/tag55.xml" /><Relationship Id="rId6" Type="http://schemas.openxmlformats.org/officeDocument/2006/relationships/theme" Target="../theme/theme3.xml" 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  <p:custDataLst>
              <p:tags r:id="rId2"/>
            </p:custDataLst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ct val="0"/>
              </a:spcBef>
              <a:spcAft>
                <a:spcPct val="0"/>
              </a:spcAft>
              <a:defRPr sz="1200" noProof="1">
                <a:latin typeface="+mn-l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  <p:custDataLst>
              <p:tags r:id="rId3"/>
            </p:custDataLst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ct val="0"/>
              </a:spcBef>
              <a:spcAft>
                <a:spcPct val="0"/>
              </a:spcAft>
              <a:defRPr sz="1200" noProof="1">
                <a:latin typeface="+mn-lt"/>
                <a:ea typeface="宋体" panose="02010600030101010101" pitchFamily="2" charset="-122"/>
                <a:cs typeface="+mn-ea"/>
              </a:defRPr>
            </a:lvl1pPr>
          </a:lstStyle>
          <a:p>
            <a:pPr>
              <a:defRPr/>
            </a:pPr>
            <a:fld id="{BB962C8B-B14F-4D97-AF65-F5344CB8AC3E}" type="datetime9">
              <a:rPr lang="zh-CN" altLang="en-US"/>
              <a:t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  <p:custDataLst>
              <p:tags r:id="rId4"/>
            </p:custDataLst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ct val="0"/>
              </a:spcBef>
              <a:spcAft>
                <a:spcPct val="0"/>
              </a:spcAft>
              <a:defRPr sz="1200" noProof="1">
                <a:latin typeface="+mn-l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  <p:custDataLst>
              <p:tags r:id="rId5"/>
            </p:custDataLst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lstStyle>
            <a:lvl1pPr algn="r" eaLnBrk="1" fontAlgn="auto" hangingPunct="1">
              <a:spcBef>
                <a:spcPct val="0"/>
              </a:spcBef>
              <a:spcAft>
                <a:spcPct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94CB8D08-A648-444F-A0B5-67829BC5D71F}" type="slidenum">
              <a:rPr lang="zh-CN" altLang="en-US"/>
              <a:t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/>
</p:handoutMaster>
</file>

<file path=ppt/notesMasters/_rels/notesMaster1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44.xml" /><Relationship Id="rId2" Type="http://schemas.openxmlformats.org/officeDocument/2006/relationships/tags" Target="../tags/tag45.xml" /><Relationship Id="rId3" Type="http://schemas.openxmlformats.org/officeDocument/2006/relationships/tags" Target="../tags/tag46.xml" /><Relationship Id="rId4" Type="http://schemas.openxmlformats.org/officeDocument/2006/relationships/tags" Target="../tags/tag47.xml" /><Relationship Id="rId5" Type="http://schemas.openxmlformats.org/officeDocument/2006/relationships/tags" Target="../tags/tag48.xml" /><Relationship Id="rId6" Type="http://schemas.openxmlformats.org/officeDocument/2006/relationships/tags" Target="../tags/tag49.xml" /><Relationship Id="rId7" Type="http://schemas.openxmlformats.org/officeDocument/2006/relationships/tags" Target="../tags/tag50.xml" /><Relationship Id="rId8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050" name="Rectangle 2"/>
          <p:cNvSpPr>
            <a:spLocks noGrp="1" noRot="1" noChangeAspect="1" noChangeArrowheads="1"/>
          </p:cNvSpPr>
          <p:nvPr>
            <p:ph type="sldImg" idx="4294967295"/>
            <p:custDataLst>
              <p:tags r:id="rId2"/>
            </p:custDataLst>
          </p:nvPr>
        </p:nvSpPr>
        <p:spPr bwMode="auto">
          <a:xfrm>
            <a:off x="409382" y="754063"/>
            <a:ext cx="5855086" cy="3294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sp>
      <p:sp>
        <p:nvSpPr>
          <p:cNvPr id="3075" name="Rectangle 3"/>
          <p:cNvSpPr>
            <a:spLocks noGrp="1" noChangeArrowheads="1"/>
          </p:cNvSpPr>
          <p:nvPr>
            <p:ph type="body" sz="quarter" idx="9"/>
            <p:custDataLst>
              <p:tags r:id="rId3"/>
            </p:custDataLst>
          </p:nvPr>
        </p:nvSpPr>
        <p:spPr bwMode="auto">
          <a:xfrm>
            <a:off x="538163" y="4387850"/>
            <a:ext cx="5780087" cy="395287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altLang="en-US" noProof="0"/>
              <a:t>单击此处编辑母版文本样式
第二级
第三级
第四级
第五级</a:t>
            </a:r>
            <a:endParaRPr lang="zh-CN" altLang="en-US" noProof="0"/>
          </a:p>
        </p:txBody>
      </p:sp>
      <p:sp>
        <p:nvSpPr>
          <p:cNvPr id="2052" name="Rectangle 4"/>
          <p:cNvSpPr>
            <a:spLocks noGrp="1"/>
          </p:cNvSpPr>
          <p:nvPr>
            <p:ph type="hdr" sz="quarter"/>
            <p:custDataLst>
              <p:tags r:id="rId4"/>
            </p:custDataLst>
          </p:nvPr>
        </p:nvSpPr>
        <p:spPr>
          <a:xfrm>
            <a:off x="0" y="0"/>
            <a:ext cx="2973388" cy="457200"/>
          </a:xfrm>
          <a:prstGeom prst="rect">
            <a:avLst/>
          </a:prstGeom>
          <a:noFill/>
          <a:ln w="9525">
            <a:noFill/>
            <a:miter/>
          </a:ln>
        </p:spPr>
        <p:txBody>
          <a:bodyPr/>
          <a:lstStyle>
            <a:lvl1pPr eaLnBrk="1" fontAlgn="auto" hangingPunct="1">
              <a:spcBef>
                <a:spcPct val="0"/>
              </a:spcBef>
              <a:spcAft>
                <a:spcPct val="0"/>
              </a:spcAft>
              <a:defRPr sz="1200" noProof="1">
                <a:latin typeface="+mn-l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2053" name="Rectangle 5"/>
          <p:cNvSpPr>
            <a:spLocks noGrp="1"/>
          </p:cNvSpPr>
          <p:nvPr>
            <p:ph type="dt" idx="10"/>
            <p:custDataLst>
              <p:tags r:id="rId5"/>
            </p:custDataLst>
          </p:nvPr>
        </p:nvSpPr>
        <p:spPr>
          <a:xfrm>
            <a:off x="3883025" y="0"/>
            <a:ext cx="2974975" cy="457200"/>
          </a:xfrm>
          <a:prstGeom prst="rect">
            <a:avLst/>
          </a:prstGeom>
          <a:noFill/>
          <a:ln w="9525">
            <a:noFill/>
            <a:miter/>
          </a:ln>
        </p:spPr>
        <p:txBody>
          <a:bodyPr/>
          <a:lstStyle>
            <a:lvl1pPr algn="r" eaLnBrk="1" fontAlgn="auto" hangingPunct="1">
              <a:spcBef>
                <a:spcPct val="0"/>
              </a:spcBef>
              <a:spcAft>
                <a:spcPct val="0"/>
              </a:spcAft>
              <a:defRPr sz="1200" noProof="1">
                <a:latin typeface="+mn-lt"/>
              </a:defRPr>
            </a:lvl1pPr>
          </a:lstStyle>
          <a:p>
            <a:pPr>
              <a:defRPr/>
            </a:pPr>
            <a:fld id="{BB962C8B-B14F-4D97-AF65-F5344CB8AC3E}" type="datetime9">
              <a:rPr lang="zh-CN" altLang="en-US"/>
              <a:t/>
            </a:fld>
            <a:endParaRPr lang="zh-CN" altLang="en-US"/>
          </a:p>
        </p:txBody>
      </p:sp>
      <p:sp>
        <p:nvSpPr>
          <p:cNvPr id="2054" name="Rectangle 6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>
          <a:xfrm>
            <a:off x="0" y="8686800"/>
            <a:ext cx="2973388" cy="457200"/>
          </a:xfrm>
          <a:prstGeom prst="rect">
            <a:avLst/>
          </a:prstGeom>
          <a:noFill/>
          <a:ln w="9525">
            <a:noFill/>
            <a:miter/>
          </a:ln>
        </p:spPr>
        <p:txBody>
          <a:bodyPr/>
          <a:lstStyle>
            <a:lvl1pPr eaLnBrk="1" fontAlgn="auto" hangingPunct="1">
              <a:spcBef>
                <a:spcPct val="0"/>
              </a:spcBef>
              <a:spcAft>
                <a:spcPct val="0"/>
              </a:spcAft>
              <a:defRPr sz="1200" noProof="1">
                <a:latin typeface="+mn-l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2055" name="Rectangle 7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>
          <a:xfrm>
            <a:off x="3883025" y="8686800"/>
            <a:ext cx="2974975" cy="457200"/>
          </a:xfrm>
          <a:prstGeom prst="rect">
            <a:avLst/>
          </a:prstGeom>
          <a:noFill/>
          <a:ln w="9525">
            <a:noFill/>
            <a:miter/>
          </a:ln>
        </p:spPr>
        <p:txBody>
          <a:bodyPr vert="horz" wrap="square" lIns="91440" tIns="45720" rIns="91440" bIns="45720" numCol="1" anchor="t" anchorCtr="0" compatLnSpc="1"/>
          <a:lstStyle>
            <a:lvl1pPr algn="r" eaLnBrk="1" fontAlgn="auto" hangingPunct="1">
              <a:spcBef>
                <a:spcPct val="0"/>
              </a:spcBef>
              <a:spcAft>
                <a:spcPct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D2644FDC-9B57-4EB8-B55B-DA378B0D27DA}" type="slidenum">
              <a:rPr lang="zh-CN" altLang="en-US"/>
              <a:t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742950" lvl="1" indent="-28575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1143000" lvl="2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600200" lvl="3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2057400" lvl="4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lvl="5" indent="-228600" algn="l" defTabSz="914400" eaLnBrk="0" fontAlgn="base" latinLnBrk="0" hangingPunct="0">
      <a:spcBef>
        <a:spcPct val="30000"/>
      </a:spcBef>
      <a:spcAft>
        <a:spcPct val="0"/>
      </a:spcAft>
      <a:buNone/>
      <a:defRPr sz="1200" u="none" kern="1200" baseline="0">
        <a:solidFill>
          <a:schemeClr val="tx1"/>
        </a:solidFill>
        <a:latin typeface="+mn-lt"/>
        <a:ea typeface="+mn-ea"/>
        <a:cs typeface="+mn-cs"/>
      </a:defRPr>
    </a:lvl6pPr>
    <a:lvl7pPr marL="2743200" lvl="6" indent="-228600" algn="l" defTabSz="914400" eaLnBrk="0" fontAlgn="base" latinLnBrk="0" hangingPunct="0">
      <a:spcBef>
        <a:spcPct val="30000"/>
      </a:spcBef>
      <a:spcAft>
        <a:spcPct val="0"/>
      </a:spcAft>
      <a:buNone/>
      <a:defRPr sz="1200" u="none" kern="1200" baseline="0">
        <a:solidFill>
          <a:schemeClr val="tx1"/>
        </a:solidFill>
        <a:latin typeface="+mn-lt"/>
        <a:ea typeface="+mn-ea"/>
        <a:cs typeface="+mn-cs"/>
      </a:defRPr>
    </a:lvl7pPr>
    <a:lvl8pPr marL="3200400" lvl="7" indent="-228600" algn="l" defTabSz="914400" eaLnBrk="0" fontAlgn="base" latinLnBrk="0" hangingPunct="0">
      <a:spcBef>
        <a:spcPct val="30000"/>
      </a:spcBef>
      <a:spcAft>
        <a:spcPct val="0"/>
      </a:spcAft>
      <a:buNone/>
      <a:defRPr sz="1200" u="none" kern="1200" baseline="0">
        <a:solidFill>
          <a:schemeClr val="tx1"/>
        </a:solidFill>
        <a:latin typeface="+mn-lt"/>
        <a:ea typeface="+mn-ea"/>
        <a:cs typeface="+mn-cs"/>
      </a:defRPr>
    </a:lvl8pPr>
    <a:lvl9pPr marL="3657600" lvl="8" indent="-228600" algn="l" defTabSz="914400" eaLnBrk="0" fontAlgn="base" latinLnBrk="0" hangingPunct="0">
      <a:spcBef>
        <a:spcPct val="30000"/>
      </a:spcBef>
      <a:spcAft>
        <a:spcPct val="0"/>
      </a:spcAft>
      <a:buNone/>
      <a:defRPr sz="1200" u="none" kern="1200" baseline="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56.xml" /><Relationship Id="rId4" Type="http://schemas.openxmlformats.org/officeDocument/2006/relationships/tags" Target="../tags/tag57.xml" /><Relationship Id="rId5" Type="http://schemas.openxmlformats.org/officeDocument/2006/relationships/tags" Target="../tags/tag58.xml" /><Relationship Id="rId6" Type="http://schemas.openxmlformats.org/officeDocument/2006/relationships/tags" Target="../tags/tag59.xml" /><Relationship Id="rId7" Type="http://schemas.openxmlformats.org/officeDocument/2006/relationships/tags" Target="../tags/tag60.xml" /><Relationship Id="rId8" Type="http://schemas.openxmlformats.org/officeDocument/2006/relationships/tags" Target="../tags/tag61.xml" /></Relationships>
</file>

<file path=ppt/notesSlides/_rels/notesSlide2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78.xml" /><Relationship Id="rId4" Type="http://schemas.openxmlformats.org/officeDocument/2006/relationships/tags" Target="../tags/tag79.xml" /><Relationship Id="rId5" Type="http://schemas.openxmlformats.org/officeDocument/2006/relationships/tags" Target="../tags/tag80.xml" /><Relationship Id="rId6" Type="http://schemas.openxmlformats.org/officeDocument/2006/relationships/tags" Target="../tags/tag81.xml" /></Relationships>
</file>

<file path=ppt/notesSlides/_rels/notesSlide3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3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93.xml" /><Relationship Id="rId4" Type="http://schemas.openxmlformats.org/officeDocument/2006/relationships/tags" Target="../tags/tag94.xml" /><Relationship Id="rId5" Type="http://schemas.openxmlformats.org/officeDocument/2006/relationships/tags" Target="../tags/tag95.xml" /><Relationship Id="rId6" Type="http://schemas.openxmlformats.org/officeDocument/2006/relationships/tags" Target="../tags/tag96.xml" /></Relationships>
</file>

<file path=ppt/notesSlides/_rels/notesSlide4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9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196.xml" /><Relationship Id="rId4" Type="http://schemas.openxmlformats.org/officeDocument/2006/relationships/tags" Target="../tags/tag197.xml" /><Relationship Id="rId5" Type="http://schemas.openxmlformats.org/officeDocument/2006/relationships/tags" Target="../tags/tag198.xml" /><Relationship Id="rId6" Type="http://schemas.openxmlformats.org/officeDocument/2006/relationships/tags" Target="../tags/tag199.xml" /></Relationships>
</file>

<file path=ppt/notesSlides/_rels/notesSlide5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0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208.xml" /><Relationship Id="rId4" Type="http://schemas.openxmlformats.org/officeDocument/2006/relationships/tags" Target="../tags/tag209.xml" /><Relationship Id="rId5" Type="http://schemas.openxmlformats.org/officeDocument/2006/relationships/tags" Target="../tags/tag210.xml" /><Relationship Id="rId6" Type="http://schemas.openxmlformats.org/officeDocument/2006/relationships/tags" Target="../tags/tag211.xml" /></Relationships>
</file>

<file path=ppt/notesSlides/_rels/notesSlide6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5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238.xml" /><Relationship Id="rId4" Type="http://schemas.openxmlformats.org/officeDocument/2006/relationships/tags" Target="../tags/tag239.xml" /><Relationship Id="rId5" Type="http://schemas.openxmlformats.org/officeDocument/2006/relationships/tags" Target="../tags/tag240.xml" /><Relationship Id="rId6" Type="http://schemas.openxmlformats.org/officeDocument/2006/relationships/tags" Target="../tags/tag241.xml" /></Relationships>
</file>

<file path=ppt/notesSlides/_rels/notesSlide7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6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248.xml" /><Relationship Id="rId4" Type="http://schemas.openxmlformats.org/officeDocument/2006/relationships/tags" Target="../tags/tag249.xml" /><Relationship Id="rId5" Type="http://schemas.openxmlformats.org/officeDocument/2006/relationships/tags" Target="../tags/tag250.xml" /><Relationship Id="rId6" Type="http://schemas.openxmlformats.org/officeDocument/2006/relationships/tags" Target="../tags/tag251.xml" /></Relationships>
</file>

<file path=ppt/notesSlides/_rels/notesSlide8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7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257.xml" /><Relationship Id="rId4" Type="http://schemas.openxmlformats.org/officeDocument/2006/relationships/tags" Target="../tags/tag258.xml" /><Relationship Id="rId5" Type="http://schemas.openxmlformats.org/officeDocument/2006/relationships/tags" Target="../tags/tag259.xml" /><Relationship Id="rId6" Type="http://schemas.openxmlformats.org/officeDocument/2006/relationships/tags" Target="../tags/tag260.xml" /></Relationships>
</file>

<file path=ppt/notesSlides/notesSlide1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>
          <a:xfrm>
            <a:off x="409575" y="754063"/>
            <a:ext cx="5854700" cy="3294062"/>
          </a:xfrm>
        </p:spPr>
      </p:sp>
      <p:sp>
        <p:nvSpPr>
          <p:cNvPr id="3" name="备注占位符 2"/>
          <p:cNvSpPr txBox="1"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idx="10"/>
            <p:custDataLst>
              <p:tags r:id="rId6"/>
            </p:custDataLst>
          </p:nvPr>
        </p:nvSpPr>
        <p:spPr/>
        <p:txBody>
          <a:bodyPr/>
          <a:lstStyle/>
          <a:p>
            <a:pPr>
              <a:defRPr/>
            </a:pPr>
            <a:fld id="{BB962C8B-B14F-4D97-AF65-F5344CB8AC3E}" type="datetime9">
              <a:rPr lang="zh-CN" altLang="en-US"/>
              <a:t>2026年2月2日星期一11时33分47秒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7" name="页眉占位符 6"/>
          <p:cNvSpPr>
            <a:spLocks noGrp="1"/>
          </p:cNvSpPr>
          <p:nvPr>
            <p:ph type="hdr" sz="quarter" idx="2"/>
            <p:custDataLst>
              <p:tags r:id="rId8"/>
            </p:custDataLst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备注占位符 2"/>
          <p:cNvSpPr txBox="1"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  <p:custDataLst>
              <p:tags r:id="rId6"/>
            </p:custDataLst>
          </p:nvPr>
        </p:nvSpPr>
        <p:spPr/>
        <p:txBody>
          <a:bodyPr/>
          <a:lstStyle/>
          <a:p>
            <a:fld id="{0E971FA6-3A7C-48EB-B41D-0797E2A4734B}" type="slidenum">
              <a:rPr lang="en-US" altLang="zh-CN" smtClean="0"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备注占位符 2"/>
          <p:cNvSpPr txBox="1"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  <p:custDataLst>
              <p:tags r:id="rId6"/>
            </p:custDataLst>
          </p:nvPr>
        </p:nvSpPr>
        <p:spPr/>
        <p:txBody>
          <a:bodyPr/>
          <a:lstStyle/>
          <a:p>
            <a:fld id="{0E971FA6-3A7C-48EB-B41D-0797E2A4734B}" type="slidenum">
              <a:rPr lang="en-US" altLang="zh-CN" smtClean="0"/>
              <a:t>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备注占位符 2"/>
          <p:cNvSpPr txBox="1"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  <p:custDataLst>
              <p:tags r:id="rId6"/>
            </p:custDataLst>
          </p:nvPr>
        </p:nvSpPr>
        <p:spPr/>
        <p:txBody>
          <a:bodyPr/>
          <a:lstStyle/>
          <a:p>
            <a:fld id="{0E971FA6-3A7C-48EB-B41D-0797E2A4734B}" type="slidenum">
              <a:rPr lang="en-US" altLang="zh-CN" smtClean="0"/>
              <a:t>19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备注占位符 2"/>
          <p:cNvSpPr txBox="1"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  <p:custDataLst>
              <p:tags r:id="rId6"/>
            </p:custDataLst>
          </p:nvPr>
        </p:nvSpPr>
        <p:spPr/>
        <p:txBody>
          <a:bodyPr/>
          <a:lstStyle/>
          <a:p>
            <a:fld id="{0E971FA6-3A7C-48EB-B41D-0797E2A4734B}" type="slidenum">
              <a:rPr lang="en-US" altLang="zh-CN" smtClean="0"/>
              <a:t>20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Notes Placeholder 2"/>
          <p:cNvSpPr txBox="1"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  <p:custDataLst>
              <p:tags r:id="rId6"/>
            </p:custDataLst>
          </p:nvPr>
        </p:nvSpPr>
        <p:spPr/>
        <p:txBody>
          <a:bodyPr/>
          <a:lstStyle/>
          <a:p>
            <a:fld id="{F7021451-1387-4CA6-816F-3879F97B5CBC}" type="slidenum">
              <a:rPr lang="en-US"/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Notes Placeholder 2"/>
          <p:cNvSpPr txBox="1"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  <p:custDataLst>
              <p:tags r:id="rId6"/>
            </p:custDataLst>
          </p:nvPr>
        </p:nvSpPr>
        <p:spPr/>
        <p:txBody>
          <a:bodyPr/>
          <a:lstStyle/>
          <a:p>
            <a:fld id="{F7021451-1387-4CA6-816F-3879F97B5CBC}" type="slidenum">
              <a:rPr lang="en-US"/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备注占位符 2"/>
          <p:cNvSpPr txBox="1"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  <p:custDataLst>
              <p:tags r:id="rId6"/>
            </p:custDataLst>
          </p:nvPr>
        </p:nvSpPr>
        <p:spPr/>
        <p:txBody>
          <a:bodyPr/>
          <a:lstStyle/>
          <a:p>
            <a:fld id="{0E971FA6-3A7C-48EB-B41D-0797E2A4734B}" type="slidenum">
              <a:rPr lang="en-US" altLang="zh-CN" smtClean="0"/>
              <a:t>27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.xml" /><Relationship Id="rId10" Type="http://schemas.microsoft.com/office/2007/relationships/hdphoto" Target="../media/image4.wdp" /><Relationship Id="rId11" Type="http://schemas.openxmlformats.org/officeDocument/2006/relationships/tags" Target="../tags/tag7.xml" /><Relationship Id="rId12" Type="http://schemas.openxmlformats.org/officeDocument/2006/relationships/image" Target="../media/image5.png" /><Relationship Id="rId13" Type="http://schemas.openxmlformats.org/officeDocument/2006/relationships/tags" Target="../tags/tag8.xml" /><Relationship Id="rId14" Type="http://schemas.openxmlformats.org/officeDocument/2006/relationships/tags" Target="../tags/tag9.xml" /><Relationship Id="rId15" Type="http://schemas.openxmlformats.org/officeDocument/2006/relationships/slideMaster" Target="../slideMasters/slideMaster1.xml" /><Relationship Id="rId2" Type="http://schemas.openxmlformats.org/officeDocument/2006/relationships/image" Target="../media/image1.jpeg" /><Relationship Id="rId3" Type="http://schemas.openxmlformats.org/officeDocument/2006/relationships/tags" Target="../tags/tag2.xml" /><Relationship Id="rId4" Type="http://schemas.openxmlformats.org/officeDocument/2006/relationships/tags" Target="../tags/tag3.xml" /><Relationship Id="rId5" Type="http://schemas.openxmlformats.org/officeDocument/2006/relationships/image" Target="../media/image2.png" /><Relationship Id="rId6" Type="http://schemas.openxmlformats.org/officeDocument/2006/relationships/tags" Target="../tags/tag4.xml" /><Relationship Id="rId7" Type="http://schemas.openxmlformats.org/officeDocument/2006/relationships/tags" Target="../tags/tag5.xml" /><Relationship Id="rId8" Type="http://schemas.openxmlformats.org/officeDocument/2006/relationships/tags" Target="../tags/tag6.xml" /><Relationship Id="rId9" Type="http://schemas.openxmlformats.org/officeDocument/2006/relationships/image" Target="../media/image3.png" /></Relationships>
</file>

<file path=ppt/slideLayouts/_rels/slideLayout2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0.xml" /><Relationship Id="rId2" Type="http://schemas.openxmlformats.org/officeDocument/2006/relationships/image" Target="../media/image1.jpeg" /><Relationship Id="rId3" Type="http://schemas.openxmlformats.org/officeDocument/2006/relationships/tags" Target="../tags/tag11.xml" /><Relationship Id="rId4" Type="http://schemas.openxmlformats.org/officeDocument/2006/relationships/tags" Target="../tags/tag12.xml" /><Relationship Id="rId5" Type="http://schemas.openxmlformats.org/officeDocument/2006/relationships/image" Target="../media/image6.png" /><Relationship Id="rId6" Type="http://schemas.openxmlformats.org/officeDocument/2006/relationships/tags" Target="../tags/tag13.xml" /><Relationship Id="rId7" Type="http://schemas.openxmlformats.org/officeDocument/2006/relationships/tags" Target="../tags/tag14.xml" /><Relationship Id="rId8" Type="http://schemas.openxmlformats.org/officeDocument/2006/relationships/slideMaster" Target="../slideMasters/slideMaster1.xml" /></Relationships>
</file>

<file path=ppt/slideLayouts/_rels/slideLayout3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5.xml" /><Relationship Id="rId2" Type="http://schemas.openxmlformats.org/officeDocument/2006/relationships/image" Target="../media/image1.jpeg" /><Relationship Id="rId3" Type="http://schemas.openxmlformats.org/officeDocument/2006/relationships/tags" Target="../tags/tag16.xml" /><Relationship Id="rId4" Type="http://schemas.openxmlformats.org/officeDocument/2006/relationships/tags" Target="../tags/tag17.xml" /><Relationship Id="rId5" Type="http://schemas.openxmlformats.org/officeDocument/2006/relationships/image" Target="../media/image6.png" /><Relationship Id="rId6" Type="http://schemas.openxmlformats.org/officeDocument/2006/relationships/tags" Target="../tags/tag18.xml" /><Relationship Id="rId7" Type="http://schemas.openxmlformats.org/officeDocument/2006/relationships/tags" Target="../tags/tag19.xml" /><Relationship Id="rId8" Type="http://schemas.openxmlformats.org/officeDocument/2006/relationships/tags" Target="../tags/tag20.xml" /><Relationship Id="rId9" Type="http://schemas.openxmlformats.org/officeDocument/2006/relationships/slideMaster" Target="../slideMasters/slideMaster1.xml" /></Relationships>
</file>

<file path=ppt/slideLayouts/_rels/slideLayout4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21.xml" /><Relationship Id="rId2" Type="http://schemas.openxmlformats.org/officeDocument/2006/relationships/image" Target="../media/image1.jpeg" /><Relationship Id="rId3" Type="http://schemas.openxmlformats.org/officeDocument/2006/relationships/tags" Target="../tags/tag22.xml" /><Relationship Id="rId4" Type="http://schemas.openxmlformats.org/officeDocument/2006/relationships/tags" Target="../tags/tag23.xml" /><Relationship Id="rId5" Type="http://schemas.openxmlformats.org/officeDocument/2006/relationships/tags" Target="../tags/tag24.xml" /><Relationship Id="rId6" Type="http://schemas.openxmlformats.org/officeDocument/2006/relationships/tags" Target="../tags/tag25.xml" /><Relationship Id="rId7" Type="http://schemas.openxmlformats.org/officeDocument/2006/relationships/slideMaster" Target="../slideMasters/slideMaster1.xml" /></Relationships>
</file>

<file path=ppt/slideLayouts/_rels/slideLayout5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26.xml" /><Relationship Id="rId10" Type="http://schemas.openxmlformats.org/officeDocument/2006/relationships/tags" Target="../tags/tag32.xml" /><Relationship Id="rId11" Type="http://schemas.openxmlformats.org/officeDocument/2006/relationships/slideMaster" Target="../slideMasters/slideMaster1.xml" /><Relationship Id="rId2" Type="http://schemas.openxmlformats.org/officeDocument/2006/relationships/image" Target="../media/image1.jpeg" /><Relationship Id="rId3" Type="http://schemas.openxmlformats.org/officeDocument/2006/relationships/tags" Target="../tags/tag27.xml" /><Relationship Id="rId4" Type="http://schemas.openxmlformats.org/officeDocument/2006/relationships/tags" Target="../tags/tag28.xml" /><Relationship Id="rId5" Type="http://schemas.openxmlformats.org/officeDocument/2006/relationships/image" Target="../media/image6.png" /><Relationship Id="rId6" Type="http://schemas.openxmlformats.org/officeDocument/2006/relationships/tags" Target="../tags/tag29.xml" /><Relationship Id="rId7" Type="http://schemas.openxmlformats.org/officeDocument/2006/relationships/tags" Target="../tags/tag30.xml" /><Relationship Id="rId8" Type="http://schemas.openxmlformats.org/officeDocument/2006/relationships/image" Target="../media/image7.gif" /><Relationship Id="rId9" Type="http://schemas.openxmlformats.org/officeDocument/2006/relationships/tags" Target="../tags/tag31.xml" /></Relationships>
</file>

<file path=ppt/slideLayouts/_rels/slideLayout6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33.xml" /><Relationship Id="rId10" Type="http://schemas.openxmlformats.org/officeDocument/2006/relationships/image" Target="../media/image10.png" /><Relationship Id="rId11" Type="http://schemas.openxmlformats.org/officeDocument/2006/relationships/tags" Target="../tags/tag39.xml" /><Relationship Id="rId12" Type="http://schemas.openxmlformats.org/officeDocument/2006/relationships/tags" Target="../tags/tag40.xml" /><Relationship Id="rId13" Type="http://schemas.openxmlformats.org/officeDocument/2006/relationships/slideMaster" Target="../slideMasters/slideMaster1.xml" /><Relationship Id="rId2" Type="http://schemas.openxmlformats.org/officeDocument/2006/relationships/image" Target="../media/image1.jpeg" /><Relationship Id="rId3" Type="http://schemas.openxmlformats.org/officeDocument/2006/relationships/tags" Target="../tags/tag34.xml" /><Relationship Id="rId4" Type="http://schemas.openxmlformats.org/officeDocument/2006/relationships/tags" Target="../tags/tag35.xml" /><Relationship Id="rId5" Type="http://schemas.openxmlformats.org/officeDocument/2006/relationships/image" Target="../media/image8.png" /><Relationship Id="rId6" Type="http://schemas.openxmlformats.org/officeDocument/2006/relationships/tags" Target="../tags/tag36.xml" /><Relationship Id="rId7" Type="http://schemas.openxmlformats.org/officeDocument/2006/relationships/image" Target="../media/image9.png" /><Relationship Id="rId8" Type="http://schemas.openxmlformats.org/officeDocument/2006/relationships/tags" Target="../tags/tag37.xml" /><Relationship Id="rId9" Type="http://schemas.openxmlformats.org/officeDocument/2006/relationships/tags" Target="../tags/tag38.xml" /></Relationships>
</file>

<file path=ppt/slideLayouts/slideLayout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2_自定义版式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pic>
        <p:nvPicPr>
          <p:cNvPr id="5" name="图片 4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" y="2540"/>
            <a:ext cx="9215120" cy="5191125"/>
          </a:xfrm>
          <a:prstGeom prst="rect">
            <a:avLst/>
          </a:prstGeom>
        </p:spPr>
      </p:pic>
      <p:grpSp>
        <p:nvGrpSpPr>
          <p:cNvPr id="8" name="组合 7"/>
          <p:cNvGrpSpPr/>
          <p:nvPr userDrawn="1">
            <p:custDataLst>
              <p:tags r:id="rId4"/>
            </p:custDataLst>
          </p:nvPr>
        </p:nvGrpSpPr>
        <p:grpSpPr>
          <a:xfrm>
            <a:off x="467995" y="123190"/>
            <a:ext cx="7868285" cy="5020310"/>
            <a:chOff x="-9525" y="86995"/>
            <a:chExt cx="10494645" cy="6775450"/>
          </a:xfrm>
        </p:grpSpPr>
        <p:pic>
          <p:nvPicPr>
            <p:cNvPr id="6" name="图片 5" descr="20"/>
            <p:cNvPicPr>
              <a:picLocks noChangeAspect="1"/>
            </p:cNvPicPr>
            <p:nvPr userDrawn="1">
              <p:custDataLst>
                <p:tags r:id="rId6"/>
              </p:custDataLst>
            </p:nvPr>
          </p:nvPicPr>
          <p:blipFill>
            <a:blip r:embed="rId5"/>
            <a:srcRect l="31185" t="16757" r="30857" b="36241"/>
            <a:stretch>
              <a:fillRect/>
            </a:stretch>
          </p:blipFill>
          <p:spPr>
            <a:xfrm>
              <a:off x="-9525" y="695325"/>
              <a:ext cx="8985250" cy="6167120"/>
            </a:xfrm>
            <a:prstGeom prst="rect">
              <a:avLst/>
            </a:prstGeom>
          </p:spPr>
        </p:pic>
        <p:pic>
          <p:nvPicPr>
            <p:cNvPr id="7" name="图片 6" descr="20"/>
            <p:cNvPicPr>
              <a:picLocks noChangeAspect="1"/>
            </p:cNvPicPr>
            <p:nvPr userDrawn="1">
              <p:custDataLst>
                <p:tags r:id="rId7"/>
              </p:custDataLst>
            </p:nvPr>
          </p:nvPicPr>
          <p:blipFill>
            <a:blip r:embed="rId5"/>
            <a:srcRect b="82227"/>
            <a:stretch>
              <a:fillRect/>
            </a:stretch>
          </p:blipFill>
          <p:spPr>
            <a:xfrm>
              <a:off x="1706880" y="86995"/>
              <a:ext cx="8778240" cy="877570"/>
            </a:xfrm>
            <a:prstGeom prst="rect">
              <a:avLst/>
            </a:prstGeom>
          </p:spPr>
        </p:pic>
      </p:grpSp>
      <p:sp>
        <p:nvSpPr>
          <p:cNvPr id="3" name="日期占位符 3"/>
          <p:cNvSpPr>
            <a:spLocks noGrp="1"/>
          </p:cNvSpPr>
          <p:nvPr userDrawn="1">
            <p:custDataLst>
              <p:tags r:id="rId8"/>
            </p:custDataLst>
          </p:nvPr>
        </p:nvSpPr>
        <p:spPr>
          <a:xfrm>
            <a:off x="2051685" y="4803775"/>
            <a:ext cx="3472815" cy="3168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</a:bodyPr>
          <a:lstStyle>
            <a:defPPr>
              <a:defRPr lang="zh-CN"/>
            </a:defPPr>
            <a:lvl1pPr marL="0" algn="l" defTabSz="914400" rtl="0" eaLnBrk="1" latinLnBrk="0" hangingPunct="1">
              <a:defRPr sz="10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760FBDFE-C587-4B4C-A407-44438C67B59E}" type="datetime9">
              <a:rPr lang="zh-CN" altLang="en-US" sz="1400" smtClean="0">
                <a:ln w="15875"/>
                <a:gradFill>
                  <a:gsLst>
                    <a:gs pos="25000">
                      <a:srgbClr val="FFD83A"/>
                    </a:gs>
                    <a:gs pos="75000">
                      <a:srgbClr val="FFFD6D"/>
                    </a:gs>
                    <a:gs pos="0">
                      <a:srgbClr val="F8C334"/>
                    </a:gs>
                    <a:gs pos="100000">
                      <a:srgbClr val="FFFEB8"/>
                    </a:gs>
                  </a:gsLst>
                  <a:lin ang="18900000" scaled="1"/>
                </a:gradFill>
                <a:effectLst/>
              </a:rPr>
              <a:t>2026年2月2日星期一11时33分47秒</a:t>
            </a:fld>
            <a:endParaRPr lang="zh-CN" altLang="en-US" sz="1400" smtClean="0">
              <a:ln w="15875"/>
              <a:gradFill>
                <a:gsLst>
                  <a:gs pos="25000">
                    <a:srgbClr val="FFD83A"/>
                  </a:gs>
                  <a:gs pos="75000">
                    <a:srgbClr val="FFFD6D"/>
                  </a:gs>
                  <a:gs pos="0">
                    <a:srgbClr val="F8C334"/>
                  </a:gs>
                  <a:gs pos="100000">
                    <a:srgbClr val="FFFEB8"/>
                  </a:gs>
                </a:gsLst>
                <a:lin ang="18900000" scaled="1"/>
              </a:gradFill>
              <a:effectLst/>
            </a:endParaRPr>
          </a:p>
        </p:txBody>
      </p:sp>
      <p:pic>
        <p:nvPicPr>
          <p:cNvPr id="11" name="图片 10"/>
          <p:cNvPicPr>
            <a:picLocks noChangeAspect="1"/>
          </p:cNvPicPr>
          <p:nvPr userDrawn="1">
            <p:custDataLst>
              <p:tags r:id="rId11"/>
            </p:custDataLst>
          </p:nvPr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5546" r="100000">
                        <a14:foregroundMark x1="30098" y1="28545" x2="20392" y2="30848"/>
                        <a14:foregroundMark x1="11256" y1="62909" x2="21941" y2="6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6830" y="2844800"/>
            <a:ext cx="1799590" cy="233743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 userDrawn="1">
            <p:custDataLst>
              <p:tags r:id="rId13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94"/>
          <a:stretch>
            <a:fillRect/>
          </a:stretch>
        </p:blipFill>
        <p:spPr>
          <a:xfrm>
            <a:off x="7524115" y="3372485"/>
            <a:ext cx="1645285" cy="1809750"/>
          </a:xfrm>
          <a:prstGeom prst="rect">
            <a:avLst/>
          </a:prstGeom>
        </p:spPr>
      </p:pic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14"/>
            </p:custDataLst>
          </p:nvPr>
        </p:nvSpPr>
        <p:spPr>
          <a:xfrm>
            <a:off x="2844165" y="3127375"/>
            <a:ext cx="1821180" cy="245110"/>
          </a:xfrm>
        </p:spPr>
        <p:txBody>
          <a:bodyPr>
            <a:noAutofit/>
          </a:bodyPr>
          <a:lstStyle/>
          <a:p>
            <a:pPr algn="ctr"/>
            <a:fld id="{760FBDFE-C587-4B4C-A407-44438C67B59E}" type="datetime2">
              <a:rPr lang="zh-CN" altLang="en-US" sz="1800" smtClean="0">
                <a:gradFill>
                  <a:gsLst>
                    <a:gs pos="25000">
                      <a:srgbClr val="FFD83A"/>
                    </a:gs>
                    <a:gs pos="75000">
                      <a:srgbClr val="FFFD6D"/>
                    </a:gs>
                    <a:gs pos="0">
                      <a:srgbClr val="F8C334"/>
                    </a:gs>
                    <a:gs pos="100000">
                      <a:srgbClr val="FFFEB8"/>
                    </a:gs>
                  </a:gsLst>
                  <a:lin ang="18900000" scaled="1"/>
                </a:gradFill>
              </a:rPr>
              <a:t/>
            </a:fld>
            <a:endParaRPr lang="zh-CN" altLang="en-US" sz="1800" smtClean="0">
              <a:gradFill>
                <a:gsLst>
                  <a:gs pos="25000">
                    <a:srgbClr val="FFD83A"/>
                  </a:gs>
                  <a:gs pos="75000">
                    <a:srgbClr val="FFFD6D"/>
                  </a:gs>
                  <a:gs pos="0">
                    <a:srgbClr val="F8C334"/>
                  </a:gs>
                  <a:gs pos="100000">
                    <a:srgbClr val="FFFEB8"/>
                  </a:gs>
                </a:gsLst>
                <a:lin ang="18900000" scaled="1"/>
              </a:gradFill>
            </a:endParaRPr>
          </a:p>
        </p:txBody>
      </p:sp>
    </p:spTree>
  </p:cSld>
  <p:clrMapOvr>
    <a:masterClrMapping/>
  </p:clrMapOvr>
  <p:transition/>
  <p:timing/>
  <p:hf hdr="0" ftr="0"/>
</p:sldLayout>
</file>

<file path=ppt/slideLayouts/slideLayout2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自定义版式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pic>
        <p:nvPicPr>
          <p:cNvPr id="4" name="图片 3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3" y="-1"/>
            <a:ext cx="9138726" cy="5143501"/>
          </a:xfrm>
          <a:prstGeom prst="rect">
            <a:avLst/>
          </a:prstGeom>
        </p:spPr>
      </p:pic>
      <p:sp>
        <p:nvSpPr>
          <p:cNvPr id="3" name="矩形: 圆角 2"/>
          <p:cNvSpPr/>
          <p:nvPr userDrawn="1">
            <p:custDataLst>
              <p:tags r:id="rId4"/>
            </p:custDataLst>
          </p:nvPr>
        </p:nvSpPr>
        <p:spPr>
          <a:xfrm>
            <a:off x="218152" y="194001"/>
            <a:ext cx="8712968" cy="4752528"/>
          </a:xfrm>
          <a:prstGeom prst="roundRect">
            <a:avLst>
              <a:gd name="adj" fmla="val 6301"/>
            </a:avLst>
          </a:prstGeom>
          <a:solidFill>
            <a:schemeClr val="bg1"/>
          </a:solidFill>
          <a:ln w="107950"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4" name="图片 13" descr="t04d794afe4c5b4fa80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5"/>
          <a:stretch>
            <a:fillRect/>
          </a:stretch>
        </p:blipFill>
        <p:spPr>
          <a:xfrm flipH="1">
            <a:off x="8532495" y="4120515"/>
            <a:ext cx="613410" cy="1022985"/>
          </a:xfrm>
          <a:prstGeom prst="rect">
            <a:avLst/>
          </a:prstGeom>
        </p:spPr>
      </p:pic>
      <p:sp>
        <p:nvSpPr>
          <p:cNvPr id="2" name="日期占位符 3"/>
          <p:cNvSpPr>
            <a:spLocks noGrp="1"/>
          </p:cNvSpPr>
          <p:nvPr userDrawn="1">
            <p:custDataLst>
              <p:tags r:id="rId7"/>
            </p:custDataLst>
          </p:nvPr>
        </p:nvSpPr>
        <p:spPr>
          <a:xfrm>
            <a:off x="5364480" y="4660265"/>
            <a:ext cx="3472815" cy="3168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</a:bodyPr>
          <a:lstStyle>
            <a:defPPr>
              <a:defRPr lang="zh-CN"/>
            </a:defPPr>
            <a:lvl1pPr marL="0" algn="l" defTabSz="914400" rtl="0" eaLnBrk="1" latinLnBrk="0" hangingPunct="1">
              <a:defRPr sz="10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760FBDFE-C587-4B4C-A407-44438C67B59E}" type="datetime9">
              <a:rPr lang="zh-CN" altLang="en-US" sz="1400" smtClean="0">
                <a:ln w="15875"/>
                <a:solidFill>
                  <a:schemeClr val="bg2"/>
                </a:solidFill>
                <a:effectLst/>
              </a:rPr>
              <a:t/>
            </a:fld>
            <a:endParaRPr lang="zh-CN" altLang="en-US" sz="1400" smtClean="0">
              <a:ln w="15875"/>
              <a:solidFill>
                <a:schemeClr val="bg2"/>
              </a:solidFill>
              <a:effectLst/>
            </a:endParaRPr>
          </a:p>
        </p:txBody>
      </p:sp>
    </p:spTree>
  </p:cSld>
  <p:clrMapOvr>
    <a:masterClrMapping/>
  </p:clrMapOvr>
  <p:transition/>
  <p:timing/>
  <p:hf hdr="0" ftr="0"/>
</p:sldLayout>
</file>

<file path=ppt/slideLayouts/slideLayout3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4_自定义版式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pic>
        <p:nvPicPr>
          <p:cNvPr id="4" name="图片 3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3" y="-1"/>
            <a:ext cx="9138726" cy="5143501"/>
          </a:xfrm>
          <a:prstGeom prst="rect">
            <a:avLst/>
          </a:prstGeom>
        </p:spPr>
      </p:pic>
      <p:sp>
        <p:nvSpPr>
          <p:cNvPr id="3" name="矩形: 圆角 2"/>
          <p:cNvSpPr/>
          <p:nvPr userDrawn="1">
            <p:custDataLst>
              <p:tags r:id="rId4"/>
            </p:custDataLst>
          </p:nvPr>
        </p:nvSpPr>
        <p:spPr>
          <a:xfrm>
            <a:off x="218152" y="194001"/>
            <a:ext cx="8712968" cy="4752528"/>
          </a:xfrm>
          <a:prstGeom prst="roundRect">
            <a:avLst>
              <a:gd name="adj" fmla="val 6301"/>
            </a:avLst>
          </a:prstGeom>
          <a:solidFill>
            <a:schemeClr val="bg1"/>
          </a:solidFill>
          <a:ln w="107950"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4" name="图片 13" descr="t04d794afe4c5b4fa80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5"/>
          <a:stretch>
            <a:fillRect/>
          </a:stretch>
        </p:blipFill>
        <p:spPr>
          <a:xfrm flipH="1">
            <a:off x="8532495" y="4120515"/>
            <a:ext cx="613410" cy="1022985"/>
          </a:xfrm>
          <a:prstGeom prst="rect">
            <a:avLst/>
          </a:prstGeom>
        </p:spPr>
      </p:pic>
      <p:sp>
        <p:nvSpPr>
          <p:cNvPr id="2" name="流程图: 可选过程 1"/>
          <p:cNvSpPr/>
          <p:nvPr userDrawn="1">
            <p:custDataLst>
              <p:tags r:id="rId7"/>
            </p:custDataLst>
          </p:nvPr>
        </p:nvSpPr>
        <p:spPr>
          <a:xfrm>
            <a:off x="3491865" y="267335"/>
            <a:ext cx="1727835" cy="431800"/>
          </a:xfrm>
          <a:prstGeom prst="flowChartAlternateProcess">
            <a:avLst/>
          </a:prstGeom>
          <a:gradFill>
            <a:gsLst>
              <a:gs pos="50410">
                <a:srgbClr val="FB9B36"/>
              </a:gs>
              <a:gs pos="0">
                <a:srgbClr val="FE564D"/>
              </a:gs>
              <a:gs pos="100000">
                <a:srgbClr val="F9CA26"/>
              </a:gs>
            </a:gsLst>
            <a:lin ang="5400000" scaled="1"/>
          </a:gra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/>
              <a:t>学习目标</a:t>
            </a:r>
            <a:endParaRPr lang="zh-CN" altLang="en-US" sz="2400" b="1"/>
          </a:p>
        </p:txBody>
      </p:sp>
      <p:sp>
        <p:nvSpPr>
          <p:cNvPr id="5" name="日期占位符 3"/>
          <p:cNvSpPr>
            <a:spLocks noGrp="1"/>
          </p:cNvSpPr>
          <p:nvPr userDrawn="1">
            <p:custDataLst>
              <p:tags r:id="rId8"/>
            </p:custDataLst>
          </p:nvPr>
        </p:nvSpPr>
        <p:spPr>
          <a:xfrm>
            <a:off x="5364480" y="4660265"/>
            <a:ext cx="3472815" cy="3168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</a:bodyPr>
          <a:lstStyle>
            <a:defPPr>
              <a:defRPr lang="zh-CN"/>
            </a:defPPr>
            <a:lvl1pPr marL="0" algn="l" defTabSz="914400" rtl="0" eaLnBrk="1" latinLnBrk="0" hangingPunct="1">
              <a:defRPr sz="10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760FBDFE-C587-4B4C-A407-44438C67B59E}" type="datetime9">
              <a:rPr lang="zh-CN" altLang="en-US" sz="1400" smtClean="0">
                <a:ln w="15875"/>
                <a:solidFill>
                  <a:schemeClr val="bg2"/>
                </a:solidFill>
                <a:effectLst/>
              </a:rPr>
              <a:t/>
            </a:fld>
            <a:endParaRPr lang="zh-CN" altLang="en-US" sz="1400" smtClean="0">
              <a:ln w="15875"/>
              <a:solidFill>
                <a:schemeClr val="bg2"/>
              </a:solidFill>
              <a:effectLst/>
            </a:endParaRPr>
          </a:p>
        </p:txBody>
      </p:sp>
    </p:spTree>
  </p:cSld>
  <p:clrMapOvr>
    <a:masterClrMapping/>
  </p:clrMapOvr>
  <p:transition/>
  <p:timing/>
  <p:hf hdr="0" ftr="0"/>
</p:sldLayout>
</file>

<file path=ppt/slideLayouts/slideLayout4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3_自定义版式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pic>
        <p:nvPicPr>
          <p:cNvPr id="4" name="图片 3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3" y="-1"/>
            <a:ext cx="9138726" cy="5143501"/>
          </a:xfrm>
          <a:prstGeom prst="rect">
            <a:avLst/>
          </a:prstGeom>
        </p:spPr>
      </p:pic>
      <p:sp>
        <p:nvSpPr>
          <p:cNvPr id="3" name="矩形: 圆角 2"/>
          <p:cNvSpPr/>
          <p:nvPr userDrawn="1">
            <p:custDataLst>
              <p:tags r:id="rId4"/>
            </p:custDataLst>
          </p:nvPr>
        </p:nvSpPr>
        <p:spPr>
          <a:xfrm>
            <a:off x="218152" y="194001"/>
            <a:ext cx="8712968" cy="4752528"/>
          </a:xfrm>
          <a:prstGeom prst="roundRect">
            <a:avLst>
              <a:gd name="adj" fmla="val 6301"/>
            </a:avLst>
          </a:prstGeom>
          <a:pattFill prst="pct10">
            <a:fgClr>
              <a:schemeClr val="accent1"/>
            </a:fgClr>
            <a:bgClr>
              <a:schemeClr val="bg1"/>
            </a:bgClr>
          </a:pattFill>
          <a:ln w="107950">
            <a:noFill/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>
              <a:gradFill>
                <a:gsLst>
                  <a:gs pos="42000">
                    <a:srgbClr val="EC5763"/>
                  </a:gs>
                  <a:gs pos="0">
                    <a:srgbClr val="F28F97"/>
                  </a:gs>
                  <a:gs pos="100000">
                    <a:srgbClr val="E51E2E"/>
                  </a:gs>
                </a:gsLst>
                <a:lin ang="5400000" scaled="1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zh-CN" altLang="en-US" b="1">
              <a:gradFill>
                <a:gsLst>
                  <a:gs pos="42000">
                    <a:srgbClr val="EC5763"/>
                  </a:gs>
                  <a:gs pos="0">
                    <a:srgbClr val="F28F97"/>
                  </a:gs>
                  <a:gs pos="100000">
                    <a:srgbClr val="E51E2E"/>
                  </a:gs>
                </a:gsLst>
                <a:lin ang="5400000" scaled="1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 useBgFill="1">
        <p:nvSpPr>
          <p:cNvPr id="2" name="文本框 1"/>
          <p:cNvSpPr txBox="1"/>
          <p:nvPr userDrawn="1">
            <p:custDataLst>
              <p:tags r:id="rId5"/>
            </p:custDataLst>
          </p:nvPr>
        </p:nvSpPr>
        <p:spPr>
          <a:xfrm>
            <a:off x="3780155" y="194310"/>
            <a:ext cx="1694815" cy="460375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b="1">
                <a:gradFill>
                  <a:gsLst>
                    <a:gs pos="42000">
                      <a:srgbClr val="EC5763"/>
                    </a:gs>
                    <a:gs pos="0">
                      <a:srgbClr val="F28F97"/>
                    </a:gs>
                    <a:gs pos="100000">
                      <a:srgbClr val="E51E2E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随堂练习</a:t>
            </a:r>
            <a:endParaRPr lang="zh-CN" altLang="en-US" sz="2400" b="1">
              <a:gradFill>
                <a:gsLst>
                  <a:gs pos="42000">
                    <a:srgbClr val="EC5763"/>
                  </a:gs>
                  <a:gs pos="0">
                    <a:srgbClr val="F28F97"/>
                  </a:gs>
                  <a:gs pos="100000">
                    <a:srgbClr val="E51E2E"/>
                  </a:gs>
                </a:gsLst>
                <a:lin ang="5400000" scaled="1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+mn-ea"/>
            </a:endParaRPr>
          </a:p>
        </p:txBody>
      </p:sp>
      <p:sp>
        <p:nvSpPr>
          <p:cNvPr id="5" name="日期占位符 3"/>
          <p:cNvSpPr>
            <a:spLocks noGrp="1"/>
          </p:cNvSpPr>
          <p:nvPr userDrawn="1">
            <p:custDataLst>
              <p:tags r:id="rId6"/>
            </p:custDataLst>
          </p:nvPr>
        </p:nvSpPr>
        <p:spPr>
          <a:xfrm>
            <a:off x="5364480" y="4660265"/>
            <a:ext cx="3472815" cy="3168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</a:bodyPr>
          <a:lstStyle>
            <a:defPPr>
              <a:defRPr lang="zh-CN"/>
            </a:defPPr>
            <a:lvl1pPr marL="0" algn="l" defTabSz="914400" rtl="0" eaLnBrk="1" latinLnBrk="0" hangingPunct="1">
              <a:defRPr sz="10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760FBDFE-C587-4B4C-A407-44438C67B59E}" type="datetime9">
              <a:rPr lang="zh-CN" altLang="en-US" sz="1400" smtClean="0">
                <a:ln w="15875"/>
                <a:solidFill>
                  <a:schemeClr val="bg2"/>
                </a:solidFill>
                <a:effectLst/>
              </a:rPr>
              <a:t/>
            </a:fld>
            <a:endParaRPr lang="zh-CN" altLang="en-US" sz="1400" smtClean="0">
              <a:ln w="15875"/>
              <a:solidFill>
                <a:schemeClr val="bg2"/>
              </a:solidFill>
              <a:effectLst/>
            </a:endParaRPr>
          </a:p>
        </p:txBody>
      </p:sp>
    </p:spTree>
  </p:cSld>
  <p:clrMapOvr>
    <a:masterClrMapping/>
  </p:clrMapOvr>
  <p:transition/>
  <p:timing/>
  <p:hf hdr="0" ftr="0"/>
</p:sldLayout>
</file>

<file path=ppt/slideLayouts/slideLayout5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5_自定义版式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pic>
        <p:nvPicPr>
          <p:cNvPr id="4" name="图片 3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3" y="-1"/>
            <a:ext cx="9138726" cy="5143501"/>
          </a:xfrm>
          <a:prstGeom prst="rect">
            <a:avLst/>
          </a:prstGeom>
        </p:spPr>
      </p:pic>
      <p:sp>
        <p:nvSpPr>
          <p:cNvPr id="3" name="矩形: 圆角 2"/>
          <p:cNvSpPr/>
          <p:nvPr userDrawn="1">
            <p:custDataLst>
              <p:tags r:id="rId4"/>
            </p:custDataLst>
          </p:nvPr>
        </p:nvSpPr>
        <p:spPr>
          <a:xfrm>
            <a:off x="218152" y="194001"/>
            <a:ext cx="8712968" cy="4752528"/>
          </a:xfrm>
          <a:prstGeom prst="roundRect">
            <a:avLst>
              <a:gd name="adj" fmla="val 6301"/>
            </a:avLst>
          </a:prstGeom>
          <a:solidFill>
            <a:schemeClr val="bg1"/>
          </a:solidFill>
          <a:ln w="107950"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4" name="图片 13" descr="t04d794afe4c5b4fa80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5"/>
          <a:stretch>
            <a:fillRect/>
          </a:stretch>
        </p:blipFill>
        <p:spPr>
          <a:xfrm flipH="1">
            <a:off x="8532495" y="4120515"/>
            <a:ext cx="613410" cy="1022985"/>
          </a:xfrm>
          <a:prstGeom prst="rect">
            <a:avLst/>
          </a:prstGeom>
        </p:spPr>
      </p:pic>
      <p:sp>
        <p:nvSpPr>
          <p:cNvPr id="2" name="日期占位符 3"/>
          <p:cNvSpPr>
            <a:spLocks noGrp="1"/>
          </p:cNvSpPr>
          <p:nvPr userDrawn="1">
            <p:custDataLst>
              <p:tags r:id="rId7"/>
            </p:custDataLst>
          </p:nvPr>
        </p:nvSpPr>
        <p:spPr>
          <a:xfrm>
            <a:off x="5364480" y="4660265"/>
            <a:ext cx="3472815" cy="3168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</a:bodyPr>
          <a:lstStyle>
            <a:defPPr>
              <a:defRPr lang="zh-CN"/>
            </a:defPPr>
            <a:lvl1pPr marL="0" algn="l" defTabSz="914400" rtl="0" eaLnBrk="1" latinLnBrk="0" hangingPunct="1">
              <a:defRPr sz="10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760FBDFE-C587-4B4C-A407-44438C67B59E}" type="datetime9">
              <a:rPr lang="zh-CN" altLang="en-US" sz="1400" smtClean="0">
                <a:ln w="15875"/>
                <a:solidFill>
                  <a:schemeClr val="bg2"/>
                </a:solidFill>
                <a:effectLst/>
              </a:rPr>
              <a:t/>
            </a:fld>
            <a:endParaRPr lang="zh-CN" altLang="en-US" sz="1400" smtClean="0">
              <a:ln w="15875"/>
              <a:solidFill>
                <a:schemeClr val="bg2"/>
              </a:solidFill>
              <a:effectLst/>
            </a:endParaRPr>
          </a:p>
        </p:txBody>
      </p:sp>
      <p:pic>
        <p:nvPicPr>
          <p:cNvPr id="5" name="图片 4" descr="a11205cca81045b99198edf363278985"/>
          <p:cNvPicPr>
            <a:picLocks noChangeAspect="1"/>
          </p:cNvPicPr>
          <p:nvPr userDrawn="1">
            <p:custDataLst>
              <p:tags r:id="rId9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184150" y="-193834"/>
            <a:ext cx="1790700" cy="1790700"/>
          </a:xfrm>
          <a:prstGeom prst="rect">
            <a:avLst/>
          </a:prstGeom>
        </p:spPr>
      </p:pic>
      <p:sp>
        <p:nvSpPr>
          <p:cNvPr id="6" name="文本框 5"/>
          <p:cNvSpPr txBox="1"/>
          <p:nvPr userDrawn="1">
            <p:custDataLst>
              <p:tags r:id="rId10"/>
            </p:custDataLst>
          </p:nvPr>
        </p:nvSpPr>
        <p:spPr>
          <a:xfrm>
            <a:off x="-1260792" y="482918"/>
            <a:ext cx="4572000" cy="460375"/>
          </a:xfrm>
          <a:prstGeom prst="rect">
            <a:avLst/>
          </a:prstGeom>
          <a:noFill/>
        </p:spPr>
        <p:txBody>
          <a:bodyPr wrap="square" rtlCol="0" anchor="t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zh-CN" altLang="en-US" sz="2400"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sym typeface="+mn-ea"/>
              </a:rPr>
              <a:t>课堂小结</a:t>
            </a:r>
            <a:endParaRPr lang="zh-CN" altLang="en-US" sz="2400"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sym typeface="+mn-ea"/>
            </a:endParaRPr>
          </a:p>
        </p:txBody>
      </p:sp>
    </p:spTree>
  </p:cSld>
  <p:clrMapOvr>
    <a:masterClrMapping/>
  </p:clrMapOvr>
  <p:transition/>
  <p:timing/>
  <p:hf hdr="0" ftr="0"/>
</p:sldLayout>
</file>

<file path=ppt/slideLayouts/slideLayout6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1_自定义版式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pic>
        <p:nvPicPr>
          <p:cNvPr id="4" name="图片 3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3" y="-1"/>
            <a:ext cx="9138726" cy="5143501"/>
          </a:xfrm>
          <a:prstGeom prst="rect">
            <a:avLst/>
          </a:prstGeom>
        </p:spPr>
      </p:pic>
      <p:sp>
        <p:nvSpPr>
          <p:cNvPr id="3" name="矩形: 圆角 2"/>
          <p:cNvSpPr/>
          <p:nvPr userDrawn="1">
            <p:custDataLst>
              <p:tags r:id="rId4"/>
            </p:custDataLst>
          </p:nvPr>
        </p:nvSpPr>
        <p:spPr>
          <a:xfrm>
            <a:off x="218152" y="194001"/>
            <a:ext cx="8712968" cy="4752528"/>
          </a:xfrm>
          <a:prstGeom prst="roundRect">
            <a:avLst>
              <a:gd name="adj" fmla="val 6301"/>
            </a:avLst>
          </a:prstGeom>
          <a:solidFill>
            <a:schemeClr val="bg1"/>
          </a:solidFill>
          <a:ln w="107950"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图片 1" descr="bd50cfcec5b74011ae064c777db4c463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467360" y="-484505"/>
            <a:ext cx="1506220" cy="1506220"/>
          </a:xfrm>
          <a:prstGeom prst="rect">
            <a:avLst/>
          </a:prstGeom>
        </p:spPr>
      </p:pic>
      <p:pic>
        <p:nvPicPr>
          <p:cNvPr id="5" name="图片 4" descr="c576aabd75d74d21b492643eba8ecd45"/>
          <p:cNvPicPr>
            <a:picLocks noChangeAspect="1"/>
          </p:cNvPicPr>
          <p:nvPr userDrawn="1">
            <p:custDataLst>
              <p:tags r:id="rId8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107315" y="0"/>
            <a:ext cx="597535" cy="509905"/>
          </a:xfrm>
          <a:prstGeom prst="rect">
            <a:avLst/>
          </a:prstGeom>
        </p:spPr>
      </p:pic>
      <p:sp>
        <p:nvSpPr>
          <p:cNvPr id="6" name="文本框 5"/>
          <p:cNvSpPr txBox="1"/>
          <p:nvPr userDrawn="1">
            <p:custDataLst>
              <p:tags r:id="rId9"/>
            </p:custDataLst>
          </p:nvPr>
        </p:nvSpPr>
        <p:spPr>
          <a:xfrm>
            <a:off x="-180975" y="72390"/>
            <a:ext cx="2814320" cy="447040"/>
          </a:xfrm>
          <a:prstGeom prst="rect">
            <a:avLst/>
          </a:prstGeom>
          <a:noFill/>
        </p:spPr>
        <p:txBody>
          <a:bodyPr wrap="square" rtlCol="0" anchor="t">
            <a:no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zh-CN" altLang="en-US" sz="2200">
                <a:ln w="15875"/>
                <a:gradFill>
                  <a:gsLst>
                    <a:gs pos="0">
                      <a:schemeClr val="accent1"/>
                    </a:gs>
                    <a:gs pos="100000">
                      <a:schemeClr val="accent6"/>
                    </a:gs>
                  </a:gsLst>
                  <a:lin ang="2700000" scaled="0"/>
                </a:gradFill>
                <a:effectLst/>
                <a:latin typeface="黑体" panose="02010609060101010101" charset="-122"/>
                <a:ea typeface="黑体" panose="02010609060101010101" charset="-122"/>
                <a:sym typeface="+mn-ea"/>
              </a:rPr>
              <a:t>中考考法</a:t>
            </a:r>
            <a:endParaRPr lang="zh-CN" altLang="en-US" sz="2200">
              <a:ln w="15875"/>
              <a:gradFill>
                <a:gsLst>
                  <a:gs pos="0">
                    <a:schemeClr val="accent1"/>
                  </a:gs>
                  <a:gs pos="100000">
                    <a:schemeClr val="accent6"/>
                  </a:gs>
                </a:gsLst>
                <a:lin ang="2700000" scaled="0"/>
              </a:gradFill>
              <a:effectLst/>
              <a:latin typeface="黑体" panose="02010609060101010101" charset="-122"/>
              <a:ea typeface="黑体" panose="02010609060101010101" charset="-122"/>
              <a:sym typeface="+mn-ea"/>
            </a:endParaRPr>
          </a:p>
        </p:txBody>
      </p:sp>
      <p:pic>
        <p:nvPicPr>
          <p:cNvPr id="7" name="图片 6" descr="t04ff8d5ab070a50132"/>
          <p:cNvPicPr>
            <a:picLocks noChangeAspect="1"/>
          </p:cNvPicPr>
          <p:nvPr userDrawn="1">
            <p:custDataLst>
              <p:tags r:id="rId11"/>
            </p:custDataLst>
          </p:nvPr>
        </p:nvPicPr>
        <p:blipFill>
          <a:blip r:embed="rId10"/>
          <a:stretch>
            <a:fillRect/>
          </a:stretch>
        </p:blipFill>
        <p:spPr>
          <a:xfrm flipH="1">
            <a:off x="7740015" y="3075940"/>
            <a:ext cx="1403985" cy="2149475"/>
          </a:xfrm>
          <a:prstGeom prst="rect">
            <a:avLst/>
          </a:prstGeom>
        </p:spPr>
      </p:pic>
      <p:sp>
        <p:nvSpPr>
          <p:cNvPr id="8" name="日期占位符 3"/>
          <p:cNvSpPr>
            <a:spLocks noGrp="1"/>
          </p:cNvSpPr>
          <p:nvPr userDrawn="1">
            <p:custDataLst>
              <p:tags r:id="rId12"/>
            </p:custDataLst>
          </p:nvPr>
        </p:nvSpPr>
        <p:spPr>
          <a:xfrm>
            <a:off x="5364480" y="4660265"/>
            <a:ext cx="3472815" cy="3168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</a:bodyPr>
          <a:lstStyle>
            <a:defPPr>
              <a:defRPr lang="zh-CN"/>
            </a:defPPr>
            <a:lvl1pPr marL="0" algn="l" defTabSz="914400" rtl="0" eaLnBrk="1" latinLnBrk="0" hangingPunct="1">
              <a:defRPr sz="10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760FBDFE-C587-4B4C-A407-44438C67B59E}" type="datetime9">
              <a:rPr lang="zh-CN" altLang="en-US" sz="1400" smtClean="0">
                <a:ln w="15875"/>
                <a:solidFill>
                  <a:schemeClr val="bg2"/>
                </a:solidFill>
                <a:effectLst/>
              </a:rPr>
              <a:t/>
            </a:fld>
            <a:endParaRPr lang="zh-CN" altLang="en-US" sz="1400" smtClean="0">
              <a:ln w="15875"/>
              <a:solidFill>
                <a:schemeClr val="bg2"/>
              </a:solidFill>
              <a:effectLst/>
            </a:endParaRPr>
          </a:p>
        </p:txBody>
      </p:sp>
    </p:spTree>
  </p:cSld>
  <p:clrMapOvr>
    <a:masterClrMapping/>
  </p:clrMapOvr>
  <p:transition/>
  <p:timing/>
  <p:hf hdr="0" ftr="0"/>
</p:sldLayout>
</file>

<file path=ppt/slideMasters/_rels/slideMaster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tags" Target="../tags/tag42.xml" /><Relationship Id="rId11" Type="http://schemas.openxmlformats.org/officeDocument/2006/relationships/tags" Target="../tags/tag43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3" Type="http://schemas.openxmlformats.org/officeDocument/2006/relationships/slideLayout" Target="../slideLayouts/slideLayout3.xml" /><Relationship Id="rId4" Type="http://schemas.openxmlformats.org/officeDocument/2006/relationships/slideLayout" Target="../slideLayouts/slideLayout4.xml" /><Relationship Id="rId5" Type="http://schemas.openxmlformats.org/officeDocument/2006/relationships/slideLayout" Target="../slideLayouts/slideLayout5.xml" /><Relationship Id="rId6" Type="http://schemas.openxmlformats.org/officeDocument/2006/relationships/slideLayout" Target="../slideLayouts/slideLayout6.xml" /><Relationship Id="rId7" Type="http://schemas.openxmlformats.org/officeDocument/2006/relationships/tags" Target="../tags/tag41.xml" /><Relationship Id="rId8" Type="http://schemas.openxmlformats.org/officeDocument/2006/relationships/image" Target="file:///D:\qq&#25991;&#20214;\712321467\Image\C2C\Image2\%7b75232B38-A165-1FB7-499C-2E1C792CACB5%7d.png" TargetMode="External" /><Relationship Id="rId9" Type="http://schemas.openxmlformats.org/officeDocument/2006/relationships/image" Target="../media/image11.png" /></Relationships>
</file>

<file path=ppt/slideMasters/slideMaster1.xml><?xml version="1.0" encoding="utf-8"?>
<p:sld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>
          <p:custDataLst>
            <p:tags r:id="rId7"/>
          </p:custDataLst>
        </p:nvPr>
      </p:nvGrpSpPr>
      <p:grpSpPr>
        <a:xfrm>
          <a:off x="0" y="0"/>
          <a:ext cx="0" cy="0"/>
        </a:xfrm>
      </p:grpSpPr>
      <p:pic>
        <p:nvPicPr>
          <p:cNvPr id="2" name="图片 1073743875" descr="学科网 zxxk.com" title="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9" r:link="rId8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</a:ln>
        </p:spPr>
      </p:pic>
    </p:spTree>
    <p:custDataLst>
      <p:tags r:id="rId11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</p:sldLayoutIdLst>
  <p:transition/>
  <p:timing/>
  <p:hf hdr="0" ftr="0"/>
  <p:txStyles>
    <p:titleStyle>
      <a:lvl1pPr algn="l" defTabSz="685800" rtl="0" eaLnBrk="1" fontAlgn="auto" latinLnBrk="0" hangingPunct="1">
        <a:lnSpc>
          <a:spcPct val="100000"/>
        </a:lnSpc>
        <a:spcBef>
          <a:spcPct val="0"/>
        </a:spcBef>
        <a:buNone/>
        <a:defRPr sz="27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fontAlgn="auto" latinLnBrk="0" hangingPunct="1">
        <a:lnSpc>
          <a:spcPct val="130000"/>
        </a:lnSpc>
        <a:spcBef>
          <a:spcPct val="0"/>
        </a:spcBef>
        <a:spcAft>
          <a:spcPts val="1000"/>
        </a:spcAft>
        <a:buFont typeface="Arial" panose="020b0604020202020204" pitchFamily="34" charset="0"/>
        <a:buChar char="●"/>
        <a:defRPr sz="135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514350" indent="-171450" algn="l" defTabSz="685800" rtl="0" eaLnBrk="1" fontAlgn="auto" latinLnBrk="0" hangingPunct="1">
        <a:lnSpc>
          <a:spcPct val="120000"/>
        </a:lnSpc>
        <a:spcBef>
          <a:spcPct val="0"/>
        </a:spcBef>
        <a:spcAft>
          <a:spcPts val="600"/>
        </a:spcAft>
        <a:buFont typeface="Arial" panose="020b0604020202020204" pitchFamily="34" charset="0"/>
        <a:buChar char="●"/>
        <a:tabLst>
          <a:tab pos="1207135"/>
        </a:tabLst>
        <a:defRPr sz="12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857250" indent="-171450" algn="l" defTabSz="685800" rtl="0" eaLnBrk="1" fontAlgn="auto" latinLnBrk="0" hangingPunct="1">
        <a:lnSpc>
          <a:spcPct val="120000"/>
        </a:lnSpc>
        <a:spcBef>
          <a:spcPct val="0"/>
        </a:spcBef>
        <a:spcAft>
          <a:spcPts val="600"/>
        </a:spcAft>
        <a:buFont typeface="Arial" panose="020b0604020202020204" pitchFamily="34" charset="0"/>
        <a:buChar char="●"/>
        <a:defRPr sz="12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200150" indent="-171450" algn="l" defTabSz="685800" rtl="0" eaLnBrk="1" fontAlgn="auto" latinLnBrk="0" hangingPunct="1">
        <a:lnSpc>
          <a:spcPct val="120000"/>
        </a:lnSpc>
        <a:spcBef>
          <a:spcPct val="0"/>
        </a:spcBef>
        <a:spcAft>
          <a:spcPts val="300"/>
        </a:spcAft>
        <a:buFont typeface="Wingdings" panose="05000000000000000000" charset="0"/>
        <a:buChar char=""/>
        <a:defRPr sz="105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1543050" indent="-171450" algn="l" defTabSz="685800" rtl="0" eaLnBrk="1" fontAlgn="auto" latinLnBrk="0" hangingPunct="1">
        <a:lnSpc>
          <a:spcPct val="120000"/>
        </a:lnSpc>
        <a:spcBef>
          <a:spcPct val="0"/>
        </a:spcBef>
        <a:spcAft>
          <a:spcPts val="300"/>
        </a:spcAft>
        <a:buFont typeface="Arial" panose="020b0604020202020204" pitchFamily="34" charset="0"/>
        <a:buChar char="•"/>
        <a:defRPr sz="105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image" Target="../media/image13.png" /><Relationship Id="rId11" Type="http://schemas.openxmlformats.org/officeDocument/2006/relationships/tags" Target="../tags/tag68.xml" /><Relationship Id="rId12" Type="http://schemas.openxmlformats.org/officeDocument/2006/relationships/image" Target="../media/image14.png" /><Relationship Id="rId13" Type="http://schemas.openxmlformats.org/officeDocument/2006/relationships/tags" Target="../tags/tag69.xml" /><Relationship Id="rId14" Type="http://schemas.openxmlformats.org/officeDocument/2006/relationships/tags" Target="../tags/tag70.xml" /><Relationship Id="rId15" Type="http://schemas.openxmlformats.org/officeDocument/2006/relationships/tags" Target="../tags/tag71.xml" /><Relationship Id="rId16" Type="http://schemas.openxmlformats.org/officeDocument/2006/relationships/image" Target="../media/image15.png" /><Relationship Id="rId17" Type="http://schemas.openxmlformats.org/officeDocument/2006/relationships/tags" Target="../tags/tag72.xml" /><Relationship Id="rId18" Type="http://schemas.openxmlformats.org/officeDocument/2006/relationships/tags" Target="../tags/tag73.xml" /><Relationship Id="rId19" Type="http://schemas.openxmlformats.org/officeDocument/2006/relationships/tags" Target="../tags/tag74.xml" /><Relationship Id="rId2" Type="http://schemas.openxmlformats.org/officeDocument/2006/relationships/notesSlide" Target="../notesSlides/notesSlide1.xml" /><Relationship Id="rId20" Type="http://schemas.openxmlformats.org/officeDocument/2006/relationships/image" Target="../media/image16.gif" /><Relationship Id="rId21" Type="http://schemas.openxmlformats.org/officeDocument/2006/relationships/tags" Target="../tags/tag75.xml" /><Relationship Id="rId22" Type="http://schemas.openxmlformats.org/officeDocument/2006/relationships/tags" Target="../tags/tag76.xml" /><Relationship Id="rId23" Type="http://schemas.openxmlformats.org/officeDocument/2006/relationships/tags" Target="../tags/tag77.xml" /><Relationship Id="rId3" Type="http://schemas.openxmlformats.org/officeDocument/2006/relationships/tags" Target="../tags/tag62.xml" /><Relationship Id="rId4" Type="http://schemas.openxmlformats.org/officeDocument/2006/relationships/tags" Target="../tags/tag63.xml" /><Relationship Id="rId5" Type="http://schemas.openxmlformats.org/officeDocument/2006/relationships/tags" Target="../tags/tag64.xml" /><Relationship Id="rId6" Type="http://schemas.openxmlformats.org/officeDocument/2006/relationships/image" Target="../media/image12.png" /><Relationship Id="rId7" Type="http://schemas.openxmlformats.org/officeDocument/2006/relationships/tags" Target="../tags/tag65.xml" /><Relationship Id="rId8" Type="http://schemas.openxmlformats.org/officeDocument/2006/relationships/tags" Target="../tags/tag66.xml" /><Relationship Id="rId9" Type="http://schemas.openxmlformats.org/officeDocument/2006/relationships/tags" Target="../tags/tag67.xml" /></Relationships>
</file>

<file path=ppt/slides/_rels/slide1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tags" Target="../tags/tag143.xml" /><Relationship Id="rId3" Type="http://schemas.openxmlformats.org/officeDocument/2006/relationships/image" Target="../media/image25.png" /><Relationship Id="rId4" Type="http://schemas.openxmlformats.org/officeDocument/2006/relationships/tags" Target="../tags/tag144.xml" /><Relationship Id="rId5" Type="http://schemas.openxmlformats.org/officeDocument/2006/relationships/tags" Target="../tags/tag145.xml" /></Relationships>
</file>

<file path=ppt/slides/_rels/slide1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tags" Target="../tags/tag146.xml" /><Relationship Id="rId3" Type="http://schemas.openxmlformats.org/officeDocument/2006/relationships/tags" Target="../tags/tag147.xml" /><Relationship Id="rId4" Type="http://schemas.openxmlformats.org/officeDocument/2006/relationships/image" Target="../media/image26.png" /><Relationship Id="rId5" Type="http://schemas.openxmlformats.org/officeDocument/2006/relationships/tags" Target="../tags/tag148.xml" /><Relationship Id="rId6" Type="http://schemas.openxmlformats.org/officeDocument/2006/relationships/tags" Target="../tags/tag149.xml" /></Relationships>
</file>

<file path=ppt/slides/_rels/slide1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tags" Target="../tags/tag150.xml" /><Relationship Id="rId3" Type="http://schemas.openxmlformats.org/officeDocument/2006/relationships/tags" Target="../tags/tag151.xml" /><Relationship Id="rId4" Type="http://schemas.openxmlformats.org/officeDocument/2006/relationships/tags" Target="../tags/tag152.xml" /><Relationship Id="rId5" Type="http://schemas.openxmlformats.org/officeDocument/2006/relationships/image" Target="../media/image27.png" /><Relationship Id="rId6" Type="http://schemas.openxmlformats.org/officeDocument/2006/relationships/tags" Target="../tags/tag153.xml" /><Relationship Id="rId7" Type="http://schemas.openxmlformats.org/officeDocument/2006/relationships/image" Target="../media/image28.png" /><Relationship Id="rId8" Type="http://schemas.openxmlformats.org/officeDocument/2006/relationships/tags" Target="../tags/tag154.xml" /></Relationships>
</file>

<file path=ppt/slides/_rels/slide1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162.xml" /><Relationship Id="rId11" Type="http://schemas.openxmlformats.org/officeDocument/2006/relationships/tags" Target="../tags/tag163.xml" /><Relationship Id="rId12" Type="http://schemas.openxmlformats.org/officeDocument/2006/relationships/tags" Target="../tags/tag164.xml" /><Relationship Id="rId2" Type="http://schemas.openxmlformats.org/officeDocument/2006/relationships/tags" Target="../tags/tag155.xml" /><Relationship Id="rId3" Type="http://schemas.openxmlformats.org/officeDocument/2006/relationships/tags" Target="../tags/tag156.xml" /><Relationship Id="rId4" Type="http://schemas.openxmlformats.org/officeDocument/2006/relationships/tags" Target="../tags/tag157.xml" /><Relationship Id="rId5" Type="http://schemas.openxmlformats.org/officeDocument/2006/relationships/tags" Target="../tags/tag158.xml" /><Relationship Id="rId6" Type="http://schemas.openxmlformats.org/officeDocument/2006/relationships/tags" Target="../tags/tag159.xml" /><Relationship Id="rId7" Type="http://schemas.openxmlformats.org/officeDocument/2006/relationships/tags" Target="../tags/tag160.xml" /><Relationship Id="rId8" Type="http://schemas.openxmlformats.org/officeDocument/2006/relationships/image" Target="../media/image29.jpeg" /><Relationship Id="rId9" Type="http://schemas.openxmlformats.org/officeDocument/2006/relationships/tags" Target="../tags/tag161.xml" /></Relationships>
</file>

<file path=ppt/slides/_rels/slide1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tags" Target="../tags/tag165.xml" /><Relationship Id="rId3" Type="http://schemas.openxmlformats.org/officeDocument/2006/relationships/tags" Target="../tags/tag166.xml" /><Relationship Id="rId4" Type="http://schemas.openxmlformats.org/officeDocument/2006/relationships/tags" Target="../tags/tag167.xml" /><Relationship Id="rId5" Type="http://schemas.openxmlformats.org/officeDocument/2006/relationships/tags" Target="../tags/tag168.xml" /><Relationship Id="rId6" Type="http://schemas.openxmlformats.org/officeDocument/2006/relationships/tags" Target="../tags/tag169.xml" /><Relationship Id="rId7" Type="http://schemas.openxmlformats.org/officeDocument/2006/relationships/tags" Target="../tags/tag170.xml" /><Relationship Id="rId8" Type="http://schemas.openxmlformats.org/officeDocument/2006/relationships/image" Target="../media/image30.png" /><Relationship Id="rId9" Type="http://schemas.openxmlformats.org/officeDocument/2006/relationships/tags" Target="../tags/tag171.xml" /></Relationships>
</file>

<file path=ppt/slides/_rels/slide1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image" Target="../media/image34.png" /><Relationship Id="rId11" Type="http://schemas.openxmlformats.org/officeDocument/2006/relationships/tags" Target="../tags/tag177.xml" /><Relationship Id="rId2" Type="http://schemas.openxmlformats.org/officeDocument/2006/relationships/tags" Target="../tags/tag172.xml" /><Relationship Id="rId3" Type="http://schemas.openxmlformats.org/officeDocument/2006/relationships/image" Target="../media/image31.jpeg" /><Relationship Id="rId4" Type="http://schemas.openxmlformats.org/officeDocument/2006/relationships/tags" Target="../tags/tag173.xml" /><Relationship Id="rId5" Type="http://schemas.openxmlformats.org/officeDocument/2006/relationships/tags" Target="../tags/tag174.xml" /><Relationship Id="rId6" Type="http://schemas.openxmlformats.org/officeDocument/2006/relationships/image" Target="../media/image32.jpeg" /><Relationship Id="rId7" Type="http://schemas.openxmlformats.org/officeDocument/2006/relationships/tags" Target="../tags/tag175.xml" /><Relationship Id="rId8" Type="http://schemas.openxmlformats.org/officeDocument/2006/relationships/image" Target="../media/image33.jpeg" /><Relationship Id="rId9" Type="http://schemas.openxmlformats.org/officeDocument/2006/relationships/tags" Target="../tags/tag176.xml" /></Relationships>
</file>

<file path=ppt/slides/_rels/slide1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tags" Target="../tags/tag178.xml" /><Relationship Id="rId3" Type="http://schemas.openxmlformats.org/officeDocument/2006/relationships/tags" Target="../tags/tag179.xml" /><Relationship Id="rId4" Type="http://schemas.openxmlformats.org/officeDocument/2006/relationships/tags" Target="../tags/tag180.xml" /><Relationship Id="rId5" Type="http://schemas.openxmlformats.org/officeDocument/2006/relationships/image" Target="../media/image35.jpeg" /><Relationship Id="rId6" Type="http://schemas.openxmlformats.org/officeDocument/2006/relationships/tags" Target="../tags/tag181.xml" /></Relationships>
</file>

<file path=ppt/slides/_rels/slide1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tags" Target="../tags/tag182.xml" /><Relationship Id="rId3" Type="http://schemas.openxmlformats.org/officeDocument/2006/relationships/image" Target="../media/image36.jpeg" /><Relationship Id="rId4" Type="http://schemas.openxmlformats.org/officeDocument/2006/relationships/tags" Target="../tags/tag183.xml" /><Relationship Id="rId5" Type="http://schemas.openxmlformats.org/officeDocument/2006/relationships/tags" Target="../tags/tag184.xml" /><Relationship Id="rId6" Type="http://schemas.openxmlformats.org/officeDocument/2006/relationships/image" Target="../media/image37.jpeg" /><Relationship Id="rId7" Type="http://schemas.openxmlformats.org/officeDocument/2006/relationships/tags" Target="../tags/tag185.xml" /><Relationship Id="rId8" Type="http://schemas.openxmlformats.org/officeDocument/2006/relationships/image" Target="../media/image38.png" /><Relationship Id="rId9" Type="http://schemas.openxmlformats.org/officeDocument/2006/relationships/tags" Target="../tags/tag186.xml" /></Relationships>
</file>

<file path=ppt/slides/_rels/slide1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194.xml" /><Relationship Id="rId11" Type="http://schemas.openxmlformats.org/officeDocument/2006/relationships/image" Target="../media/image40.png" /><Relationship Id="rId12" Type="http://schemas.openxmlformats.org/officeDocument/2006/relationships/tags" Target="../tags/tag195.xml" /><Relationship Id="rId2" Type="http://schemas.openxmlformats.org/officeDocument/2006/relationships/tags" Target="../tags/tag187.xml" /><Relationship Id="rId3" Type="http://schemas.openxmlformats.org/officeDocument/2006/relationships/tags" Target="../tags/tag188.xml" /><Relationship Id="rId4" Type="http://schemas.openxmlformats.org/officeDocument/2006/relationships/image" Target="../media/image39.jpeg" /><Relationship Id="rId5" Type="http://schemas.openxmlformats.org/officeDocument/2006/relationships/tags" Target="../tags/tag189.xml" /><Relationship Id="rId6" Type="http://schemas.openxmlformats.org/officeDocument/2006/relationships/tags" Target="../tags/tag190.xml" /><Relationship Id="rId7" Type="http://schemas.openxmlformats.org/officeDocument/2006/relationships/tags" Target="../tags/tag191.xml" /><Relationship Id="rId8" Type="http://schemas.openxmlformats.org/officeDocument/2006/relationships/tags" Target="../tags/tag192.xml" /><Relationship Id="rId9" Type="http://schemas.openxmlformats.org/officeDocument/2006/relationships/tags" Target="../tags/tag193.xml" /></Relationships>
</file>

<file path=ppt/slides/_rels/slide1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206.xml" /><Relationship Id="rId11" Type="http://schemas.openxmlformats.org/officeDocument/2006/relationships/tags" Target="../tags/tag207.xml" /><Relationship Id="rId2" Type="http://schemas.openxmlformats.org/officeDocument/2006/relationships/notesSlide" Target="../notesSlides/notesSlide4.xml" /><Relationship Id="rId3" Type="http://schemas.openxmlformats.org/officeDocument/2006/relationships/tags" Target="../tags/tag200.xml" /><Relationship Id="rId4" Type="http://schemas.openxmlformats.org/officeDocument/2006/relationships/tags" Target="../tags/tag201.xml" /><Relationship Id="rId5" Type="http://schemas.openxmlformats.org/officeDocument/2006/relationships/tags" Target="../tags/tag202.xml" /><Relationship Id="rId6" Type="http://schemas.openxmlformats.org/officeDocument/2006/relationships/tags" Target="../tags/tag203.xml" /><Relationship Id="rId7" Type="http://schemas.openxmlformats.org/officeDocument/2006/relationships/tags" Target="../tags/tag204.xml" /><Relationship Id="rId8" Type="http://schemas.openxmlformats.org/officeDocument/2006/relationships/tags" Target="../tags/tag205.xml" /><Relationship Id="rId9" Type="http://schemas.openxmlformats.org/officeDocument/2006/relationships/image" Target="../media/image41.jpeg" /></Relationships>
</file>

<file path=ppt/slides/_rels/slide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 /><Relationship Id="rId10" Type="http://schemas.openxmlformats.org/officeDocument/2006/relationships/tags" Target="../tags/tag89.xml" /><Relationship Id="rId11" Type="http://schemas.openxmlformats.org/officeDocument/2006/relationships/tags" Target="../tags/tag90.xml" /><Relationship Id="rId12" Type="http://schemas.openxmlformats.org/officeDocument/2006/relationships/tags" Target="../tags/tag91.xml" /><Relationship Id="rId13" Type="http://schemas.openxmlformats.org/officeDocument/2006/relationships/tags" Target="../tags/tag92.xml" /><Relationship Id="rId2" Type="http://schemas.openxmlformats.org/officeDocument/2006/relationships/notesSlide" Target="../notesSlides/notesSlide2.xml" /><Relationship Id="rId3" Type="http://schemas.openxmlformats.org/officeDocument/2006/relationships/tags" Target="../tags/tag82.xml" /><Relationship Id="rId4" Type="http://schemas.openxmlformats.org/officeDocument/2006/relationships/tags" Target="../tags/tag83.xml" /><Relationship Id="rId5" Type="http://schemas.openxmlformats.org/officeDocument/2006/relationships/tags" Target="../tags/tag84.xml" /><Relationship Id="rId6" Type="http://schemas.openxmlformats.org/officeDocument/2006/relationships/tags" Target="../tags/tag85.xml" /><Relationship Id="rId7" Type="http://schemas.openxmlformats.org/officeDocument/2006/relationships/tags" Target="../tags/tag86.xml" /><Relationship Id="rId8" Type="http://schemas.openxmlformats.org/officeDocument/2006/relationships/tags" Target="../tags/tag87.xml" /><Relationship Id="rId9" Type="http://schemas.openxmlformats.org/officeDocument/2006/relationships/tags" Target="../tags/tag88.xml" /></Relationships>
</file>

<file path=ppt/slides/_rels/slide2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notesSlide" Target="../notesSlides/notesSlide5.xml" /><Relationship Id="rId3" Type="http://schemas.openxmlformats.org/officeDocument/2006/relationships/tags" Target="../tags/tag212.xml" /><Relationship Id="rId4" Type="http://schemas.openxmlformats.org/officeDocument/2006/relationships/tags" Target="../tags/tag213.xml" /><Relationship Id="rId5" Type="http://schemas.openxmlformats.org/officeDocument/2006/relationships/image" Target="../media/image42.png" /><Relationship Id="rId6" Type="http://schemas.openxmlformats.org/officeDocument/2006/relationships/tags" Target="../tags/tag214.xml" /></Relationships>
</file>

<file path=ppt/slides/_rels/slide2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tags" Target="../tags/tag215.xml" /><Relationship Id="rId3" Type="http://schemas.openxmlformats.org/officeDocument/2006/relationships/tags" Target="../tags/tag216.xml" /><Relationship Id="rId4" Type="http://schemas.openxmlformats.org/officeDocument/2006/relationships/image" Target="../media/image43.png" /><Relationship Id="rId5" Type="http://schemas.openxmlformats.org/officeDocument/2006/relationships/tags" Target="../tags/tag217.xml" /></Relationships>
</file>

<file path=ppt/slides/_rels/slide2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tags" Target="../tags/tag218.xml" /><Relationship Id="rId3" Type="http://schemas.openxmlformats.org/officeDocument/2006/relationships/image" Target="../media/image44.jpeg" /><Relationship Id="rId4" Type="http://schemas.openxmlformats.org/officeDocument/2006/relationships/tags" Target="../tags/tag219.xml" /><Relationship Id="rId5" Type="http://schemas.openxmlformats.org/officeDocument/2006/relationships/tags" Target="../tags/tag220.xml" /></Relationships>
</file>

<file path=ppt/slides/_rels/slide2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228.xml" /><Relationship Id="rId11" Type="http://schemas.openxmlformats.org/officeDocument/2006/relationships/tags" Target="../tags/tag229.xml" /><Relationship Id="rId2" Type="http://schemas.openxmlformats.org/officeDocument/2006/relationships/tags" Target="../tags/tag221.xml" /><Relationship Id="rId3" Type="http://schemas.openxmlformats.org/officeDocument/2006/relationships/tags" Target="../tags/tag222.xml" /><Relationship Id="rId4" Type="http://schemas.openxmlformats.org/officeDocument/2006/relationships/image" Target="../media/image45.png" /><Relationship Id="rId5" Type="http://schemas.openxmlformats.org/officeDocument/2006/relationships/tags" Target="../tags/tag223.xml" /><Relationship Id="rId6" Type="http://schemas.openxmlformats.org/officeDocument/2006/relationships/tags" Target="../tags/tag224.xml" /><Relationship Id="rId7" Type="http://schemas.openxmlformats.org/officeDocument/2006/relationships/tags" Target="../tags/tag225.xml" /><Relationship Id="rId8" Type="http://schemas.openxmlformats.org/officeDocument/2006/relationships/tags" Target="../tags/tag226.xml" /><Relationship Id="rId9" Type="http://schemas.openxmlformats.org/officeDocument/2006/relationships/tags" Target="../tags/tag227.xml" /></Relationships>
</file>

<file path=ppt/slides/_rels/slide2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 /><Relationship Id="rId10" Type="http://schemas.openxmlformats.org/officeDocument/2006/relationships/tags" Target="../tags/tag237.xml" /><Relationship Id="rId11" Type="http://schemas.openxmlformats.org/officeDocument/2006/relationships/slide" Target="slide2.xml" TargetMode="Internal" /><Relationship Id="rId2" Type="http://schemas.openxmlformats.org/officeDocument/2006/relationships/tags" Target="../tags/tag230.xml" /><Relationship Id="rId3" Type="http://schemas.openxmlformats.org/officeDocument/2006/relationships/image" Target="../media/image46.png" /><Relationship Id="rId4" Type="http://schemas.openxmlformats.org/officeDocument/2006/relationships/tags" Target="../tags/tag231.xml" /><Relationship Id="rId5" Type="http://schemas.openxmlformats.org/officeDocument/2006/relationships/tags" Target="../tags/tag232.xml" /><Relationship Id="rId6" Type="http://schemas.openxmlformats.org/officeDocument/2006/relationships/tags" Target="../tags/tag233.xml" /><Relationship Id="rId7" Type="http://schemas.openxmlformats.org/officeDocument/2006/relationships/tags" Target="../tags/tag234.xml" /><Relationship Id="rId8" Type="http://schemas.openxmlformats.org/officeDocument/2006/relationships/tags" Target="../tags/tag235.xml" /><Relationship Id="rId9" Type="http://schemas.openxmlformats.org/officeDocument/2006/relationships/tags" Target="../tags/tag236.xml" /></Relationships>
</file>

<file path=ppt/slides/_rels/slide2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 /><Relationship Id="rId10" Type="http://schemas.openxmlformats.org/officeDocument/2006/relationships/tags" Target="../tags/tag247.xml" /><Relationship Id="rId11" Type="http://schemas.openxmlformats.org/officeDocument/2006/relationships/slide" Target="slide2.xml" TargetMode="Internal" /><Relationship Id="rId2" Type="http://schemas.openxmlformats.org/officeDocument/2006/relationships/notesSlide" Target="../notesSlides/notesSlide6.xml" /><Relationship Id="rId3" Type="http://schemas.openxmlformats.org/officeDocument/2006/relationships/tags" Target="../tags/tag242.xml" /><Relationship Id="rId4" Type="http://schemas.openxmlformats.org/officeDocument/2006/relationships/tags" Target="../tags/tag243.xml" /><Relationship Id="rId5" Type="http://schemas.openxmlformats.org/officeDocument/2006/relationships/tags" Target="../tags/tag244.xml" /><Relationship Id="rId6" Type="http://schemas.openxmlformats.org/officeDocument/2006/relationships/image" Target="../media/image47.png" /><Relationship Id="rId7" Type="http://schemas.openxmlformats.org/officeDocument/2006/relationships/tags" Target="../tags/tag245.xml" /><Relationship Id="rId8" Type="http://schemas.openxmlformats.org/officeDocument/2006/relationships/image" Target="../media/image48.png" /><Relationship Id="rId9" Type="http://schemas.openxmlformats.org/officeDocument/2006/relationships/tags" Target="../tags/tag246.xml" /></Relationships>
</file>

<file path=ppt/slides/_rels/slide2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 /><Relationship Id="rId2" Type="http://schemas.openxmlformats.org/officeDocument/2006/relationships/notesSlide" Target="../notesSlides/notesSlide7.xml" /><Relationship Id="rId3" Type="http://schemas.openxmlformats.org/officeDocument/2006/relationships/tags" Target="../tags/tag252.xml" /><Relationship Id="rId4" Type="http://schemas.openxmlformats.org/officeDocument/2006/relationships/tags" Target="../tags/tag253.xml" /><Relationship Id="rId5" Type="http://schemas.openxmlformats.org/officeDocument/2006/relationships/tags" Target="../tags/tag254.xml" /><Relationship Id="rId6" Type="http://schemas.openxmlformats.org/officeDocument/2006/relationships/tags" Target="../tags/tag255.xml" /><Relationship Id="rId7" Type="http://schemas.openxmlformats.org/officeDocument/2006/relationships/tags" Target="../tags/tag256.xml" /><Relationship Id="rId8" Type="http://schemas.openxmlformats.org/officeDocument/2006/relationships/slide" Target="slide2.xml" TargetMode="Internal" /></Relationships>
</file>

<file path=ppt/slides/_rels/slide2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268.xml" /><Relationship Id="rId11" Type="http://schemas.openxmlformats.org/officeDocument/2006/relationships/tags" Target="../tags/tag269.xml" /><Relationship Id="rId12" Type="http://schemas.openxmlformats.org/officeDocument/2006/relationships/tags" Target="../tags/tag270.xml" /><Relationship Id="rId13" Type="http://schemas.openxmlformats.org/officeDocument/2006/relationships/tags" Target="../tags/tag271.xml" /><Relationship Id="rId14" Type="http://schemas.openxmlformats.org/officeDocument/2006/relationships/tags" Target="../tags/tag272.xml" /><Relationship Id="rId15" Type="http://schemas.openxmlformats.org/officeDocument/2006/relationships/tags" Target="../tags/tag273.xml" /><Relationship Id="rId16" Type="http://schemas.openxmlformats.org/officeDocument/2006/relationships/tags" Target="../tags/tag274.xml" /><Relationship Id="rId17" Type="http://schemas.openxmlformats.org/officeDocument/2006/relationships/tags" Target="../tags/tag275.xml" /><Relationship Id="rId18" Type="http://schemas.openxmlformats.org/officeDocument/2006/relationships/tags" Target="../tags/tag276.xml" /><Relationship Id="rId19" Type="http://schemas.openxmlformats.org/officeDocument/2006/relationships/tags" Target="../tags/tag277.xml" /><Relationship Id="rId2" Type="http://schemas.openxmlformats.org/officeDocument/2006/relationships/notesSlide" Target="../notesSlides/notesSlide8.xml" /><Relationship Id="rId20" Type="http://schemas.openxmlformats.org/officeDocument/2006/relationships/tags" Target="../tags/tag278.xml" /><Relationship Id="rId21" Type="http://schemas.openxmlformats.org/officeDocument/2006/relationships/tags" Target="../tags/tag279.xml" /><Relationship Id="rId22" Type="http://schemas.openxmlformats.org/officeDocument/2006/relationships/tags" Target="../tags/tag280.xml" /><Relationship Id="rId23" Type="http://schemas.openxmlformats.org/officeDocument/2006/relationships/tags" Target="../tags/tag281.xml" /><Relationship Id="rId24" Type="http://schemas.openxmlformats.org/officeDocument/2006/relationships/tags" Target="../tags/tag282.xml" /><Relationship Id="rId25" Type="http://schemas.openxmlformats.org/officeDocument/2006/relationships/tags" Target="../tags/tag283.xml" /><Relationship Id="rId26" Type="http://schemas.openxmlformats.org/officeDocument/2006/relationships/tags" Target="../tags/tag284.xml" /><Relationship Id="rId27" Type="http://schemas.openxmlformats.org/officeDocument/2006/relationships/tags" Target="../tags/tag285.xml" /><Relationship Id="rId28" Type="http://schemas.openxmlformats.org/officeDocument/2006/relationships/tags" Target="../tags/tag286.xml" /><Relationship Id="rId29" Type="http://schemas.openxmlformats.org/officeDocument/2006/relationships/tags" Target="../tags/tag287.xml" /><Relationship Id="rId3" Type="http://schemas.openxmlformats.org/officeDocument/2006/relationships/tags" Target="../tags/tag261.xml" /><Relationship Id="rId30" Type="http://schemas.openxmlformats.org/officeDocument/2006/relationships/tags" Target="../tags/tag288.xml" /><Relationship Id="rId31" Type="http://schemas.openxmlformats.org/officeDocument/2006/relationships/tags" Target="../tags/tag289.xml" /><Relationship Id="rId32" Type="http://schemas.openxmlformats.org/officeDocument/2006/relationships/tags" Target="../tags/tag290.xml" /><Relationship Id="rId33" Type="http://schemas.openxmlformats.org/officeDocument/2006/relationships/tags" Target="../tags/tag291.xml" /><Relationship Id="rId34" Type="http://schemas.openxmlformats.org/officeDocument/2006/relationships/tags" Target="../tags/tag292.xml" /><Relationship Id="rId35" Type="http://schemas.openxmlformats.org/officeDocument/2006/relationships/tags" Target="../tags/tag293.xml" /><Relationship Id="rId4" Type="http://schemas.openxmlformats.org/officeDocument/2006/relationships/tags" Target="../tags/tag262.xml" /><Relationship Id="rId5" Type="http://schemas.openxmlformats.org/officeDocument/2006/relationships/tags" Target="../tags/tag263.xml" /><Relationship Id="rId6" Type="http://schemas.openxmlformats.org/officeDocument/2006/relationships/tags" Target="../tags/tag264.xml" /><Relationship Id="rId7" Type="http://schemas.openxmlformats.org/officeDocument/2006/relationships/tags" Target="../tags/tag265.xml" /><Relationship Id="rId8" Type="http://schemas.openxmlformats.org/officeDocument/2006/relationships/tags" Target="../tags/tag266.xml" /><Relationship Id="rId9" Type="http://schemas.openxmlformats.org/officeDocument/2006/relationships/tags" Target="../tags/tag267.xml" /></Relationships>
</file>

<file path=ppt/slides/_rels/slide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103.xml" /><Relationship Id="rId11" Type="http://schemas.openxmlformats.org/officeDocument/2006/relationships/tags" Target="../tags/tag104.xml" /><Relationship Id="rId12" Type="http://schemas.openxmlformats.org/officeDocument/2006/relationships/image" Target="../media/image18.jpeg" /><Relationship Id="rId13" Type="http://schemas.openxmlformats.org/officeDocument/2006/relationships/tags" Target="../tags/tag105.xml" /><Relationship Id="rId14" Type="http://schemas.openxmlformats.org/officeDocument/2006/relationships/tags" Target="../tags/tag106.xml" /><Relationship Id="rId2" Type="http://schemas.openxmlformats.org/officeDocument/2006/relationships/notesSlide" Target="../notesSlides/notesSlide3.xml" /><Relationship Id="rId3" Type="http://schemas.openxmlformats.org/officeDocument/2006/relationships/tags" Target="../tags/tag97.xml" /><Relationship Id="rId4" Type="http://schemas.openxmlformats.org/officeDocument/2006/relationships/tags" Target="../tags/tag98.xml" /><Relationship Id="rId5" Type="http://schemas.openxmlformats.org/officeDocument/2006/relationships/tags" Target="../tags/tag99.xml" /><Relationship Id="rId6" Type="http://schemas.openxmlformats.org/officeDocument/2006/relationships/tags" Target="../tags/tag100.xml" /><Relationship Id="rId7" Type="http://schemas.openxmlformats.org/officeDocument/2006/relationships/tags" Target="../tags/tag101.xml" /><Relationship Id="rId8" Type="http://schemas.openxmlformats.org/officeDocument/2006/relationships/tags" Target="../tags/tag102.xml" /><Relationship Id="rId9" Type="http://schemas.openxmlformats.org/officeDocument/2006/relationships/image" Target="../media/image17.jpeg" /></Relationships>
</file>

<file path=ppt/slides/_rels/slide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114.xml" /><Relationship Id="rId11" Type="http://schemas.openxmlformats.org/officeDocument/2006/relationships/tags" Target="../tags/tag115.xml" /><Relationship Id="rId2" Type="http://schemas.openxmlformats.org/officeDocument/2006/relationships/tags" Target="../tags/tag107.xml" /><Relationship Id="rId3" Type="http://schemas.openxmlformats.org/officeDocument/2006/relationships/image" Target="../media/image19.jpeg" /><Relationship Id="rId4" Type="http://schemas.openxmlformats.org/officeDocument/2006/relationships/tags" Target="../tags/tag108.xml" /><Relationship Id="rId5" Type="http://schemas.openxmlformats.org/officeDocument/2006/relationships/tags" Target="../tags/tag109.xml" /><Relationship Id="rId6" Type="http://schemas.openxmlformats.org/officeDocument/2006/relationships/tags" Target="../tags/tag110.xml" /><Relationship Id="rId7" Type="http://schemas.openxmlformats.org/officeDocument/2006/relationships/tags" Target="../tags/tag111.xml" /><Relationship Id="rId8" Type="http://schemas.openxmlformats.org/officeDocument/2006/relationships/tags" Target="../tags/tag112.xml" /><Relationship Id="rId9" Type="http://schemas.openxmlformats.org/officeDocument/2006/relationships/tags" Target="../tags/tag113.xml" /></Relationships>
</file>

<file path=ppt/slides/_rels/slide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tags" Target="../tags/tag116.xml" /><Relationship Id="rId3" Type="http://schemas.openxmlformats.org/officeDocument/2006/relationships/tags" Target="../tags/tag117.xml" /><Relationship Id="rId4" Type="http://schemas.openxmlformats.org/officeDocument/2006/relationships/image" Target="../media/image20.jpeg" /><Relationship Id="rId5" Type="http://schemas.openxmlformats.org/officeDocument/2006/relationships/tags" Target="../tags/tag118.xml" /><Relationship Id="rId6" Type="http://schemas.openxmlformats.org/officeDocument/2006/relationships/tags" Target="../tags/tag119.xml" /></Relationships>
</file>

<file path=ppt/slides/_rels/slide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tags" Target="../tags/tag120.xml" /><Relationship Id="rId3" Type="http://schemas.openxmlformats.org/officeDocument/2006/relationships/image" Target="../media/image21.wmf" /><Relationship Id="rId4" Type="http://schemas.openxmlformats.org/officeDocument/2006/relationships/tags" Target="../tags/tag121.xml" /><Relationship Id="rId5" Type="http://schemas.openxmlformats.org/officeDocument/2006/relationships/tags" Target="../tags/tag122.xml" /><Relationship Id="rId6" Type="http://schemas.openxmlformats.org/officeDocument/2006/relationships/tags" Target="../tags/tag123.xml" /><Relationship Id="rId7" Type="http://schemas.openxmlformats.org/officeDocument/2006/relationships/tags" Target="../tags/tag124.xml" /></Relationships>
</file>

<file path=ppt/slides/_rels/slide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tags" Target="../tags/tag125.xml" /><Relationship Id="rId3" Type="http://schemas.openxmlformats.org/officeDocument/2006/relationships/tags" Target="../tags/tag126.xml" /><Relationship Id="rId4" Type="http://schemas.openxmlformats.org/officeDocument/2006/relationships/image" Target="../media/image22.png" /><Relationship Id="rId5" Type="http://schemas.openxmlformats.org/officeDocument/2006/relationships/tags" Target="../tags/tag127.xml" /></Relationships>
</file>

<file path=ppt/slides/_rels/slide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tags" Target="../tags/tag128.xml" /><Relationship Id="rId3" Type="http://schemas.openxmlformats.org/officeDocument/2006/relationships/tags" Target="../tags/tag129.xml" /><Relationship Id="rId4" Type="http://schemas.openxmlformats.org/officeDocument/2006/relationships/tags" Target="../tags/tag130.xml" /><Relationship Id="rId5" Type="http://schemas.openxmlformats.org/officeDocument/2006/relationships/tags" Target="../tags/tag131.xml" /><Relationship Id="rId6" Type="http://schemas.openxmlformats.org/officeDocument/2006/relationships/image" Target="../media/image23.wmf" /><Relationship Id="rId7" Type="http://schemas.openxmlformats.org/officeDocument/2006/relationships/tags" Target="../tags/tag132.xml" /><Relationship Id="rId8" Type="http://schemas.openxmlformats.org/officeDocument/2006/relationships/image" Target="../media/image24.wmf" /><Relationship Id="rId9" Type="http://schemas.openxmlformats.org/officeDocument/2006/relationships/tags" Target="../tags/tag133.xml" /></Relationships>
</file>

<file path=ppt/slides/_rels/slide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142.xml" /><Relationship Id="rId2" Type="http://schemas.openxmlformats.org/officeDocument/2006/relationships/tags" Target="../tags/tag134.xml" /><Relationship Id="rId3" Type="http://schemas.openxmlformats.org/officeDocument/2006/relationships/tags" Target="../tags/tag135.xml" /><Relationship Id="rId4" Type="http://schemas.openxmlformats.org/officeDocument/2006/relationships/tags" Target="../tags/tag136.xml" /><Relationship Id="rId5" Type="http://schemas.openxmlformats.org/officeDocument/2006/relationships/tags" Target="../tags/tag137.xml" /><Relationship Id="rId6" Type="http://schemas.openxmlformats.org/officeDocument/2006/relationships/tags" Target="../tags/tag138.xml" /><Relationship Id="rId7" Type="http://schemas.openxmlformats.org/officeDocument/2006/relationships/tags" Target="../tags/tag139.xml" /><Relationship Id="rId8" Type="http://schemas.openxmlformats.org/officeDocument/2006/relationships/tags" Target="../tags/tag140.xml" /><Relationship Id="rId9" Type="http://schemas.openxmlformats.org/officeDocument/2006/relationships/tags" Target="../tags/tag141.xml" /></Relationships>
</file>

<file path=ppt/slides/slide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32" name="Freeform 20" title=""/>
          <p:cNvSpPr>
            <a:spLocks noEditPoints="1"/>
          </p:cNvSpPr>
          <p:nvPr>
            <p:custDataLst>
              <p:tags r:id="rId4"/>
            </p:custDataLst>
          </p:nvPr>
        </p:nvSpPr>
        <p:spPr bwMode="auto">
          <a:xfrm>
            <a:off x="6788966" y="1500758"/>
            <a:ext cx="123141" cy="121830"/>
          </a:xfrm>
          <a:custGeom>
            <a:gdLst>
              <a:gd name="T0" fmla="*/ 232 w 340"/>
              <a:gd name="T1" fmla="*/ 183 h 333"/>
              <a:gd name="T2" fmla="*/ 274 w 340"/>
              <a:gd name="T3" fmla="*/ 224 h 333"/>
              <a:gd name="T4" fmla="*/ 232 w 340"/>
              <a:gd name="T5" fmla="*/ 266 h 333"/>
              <a:gd name="T6" fmla="*/ 191 w 340"/>
              <a:gd name="T7" fmla="*/ 224 h 333"/>
              <a:gd name="T8" fmla="*/ 232 w 340"/>
              <a:gd name="T9" fmla="*/ 183 h 333"/>
              <a:gd name="T10" fmla="*/ 75 w 340"/>
              <a:gd name="T11" fmla="*/ 3 h 333"/>
              <a:gd name="T12" fmla="*/ 85 w 340"/>
              <a:gd name="T13" fmla="*/ 24 h 333"/>
              <a:gd name="T14" fmla="*/ 63 w 340"/>
              <a:gd name="T15" fmla="*/ 46 h 333"/>
              <a:gd name="T16" fmla="*/ 42 w 340"/>
              <a:gd name="T17" fmla="*/ 67 h 333"/>
              <a:gd name="T18" fmla="*/ 0 w 340"/>
              <a:gd name="T19" fmla="*/ 94 h 333"/>
              <a:gd name="T20" fmla="*/ 140 w 340"/>
              <a:gd name="T21" fmla="*/ 235 h 333"/>
              <a:gd name="T22" fmla="*/ 207 w 340"/>
              <a:gd name="T23" fmla="*/ 324 h 333"/>
              <a:gd name="T24" fmla="*/ 242 w 340"/>
              <a:gd name="T25" fmla="*/ 333 h 333"/>
              <a:gd name="T26" fmla="*/ 340 w 340"/>
              <a:gd name="T27" fmla="*/ 235 h 333"/>
              <a:gd name="T28" fmla="*/ 330 w 340"/>
              <a:gd name="T29" fmla="*/ 199 h 333"/>
              <a:gd name="T30" fmla="*/ 242 w 340"/>
              <a:gd name="T31" fmla="*/ 133 h 333"/>
              <a:gd name="T32" fmla="*/ 109 w 340"/>
              <a:gd name="T33" fmla="*/ 0 h 333"/>
              <a:gd name="T34" fmla="*/ 96 w 340"/>
              <a:gd name="T35" fmla="*/ 13 h 333"/>
              <a:gd name="T36" fmla="*/ 75 w 340"/>
              <a:gd name="T37" fmla="*/ 3 h 333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340" h="333">
                <a:moveTo>
                  <a:pt x="232" y="183"/>
                </a:moveTo>
                <a:cubicBezTo>
                  <a:pt x="255" y="183"/>
                  <a:pt x="274" y="201"/>
                  <a:pt x="274" y="224"/>
                </a:cubicBezTo>
                <a:cubicBezTo>
                  <a:pt x="274" y="247"/>
                  <a:pt x="255" y="266"/>
                  <a:pt x="232" y="266"/>
                </a:cubicBezTo>
                <a:cubicBezTo>
                  <a:pt x="210" y="266"/>
                  <a:pt x="191" y="247"/>
                  <a:pt x="191" y="224"/>
                </a:cubicBezTo>
                <a:cubicBezTo>
                  <a:pt x="191" y="201"/>
                  <a:pt x="210" y="183"/>
                  <a:pt x="232" y="183"/>
                </a:cubicBezTo>
                <a:close/>
                <a:moveTo>
                  <a:pt x="75" y="3"/>
                </a:moveTo>
                <a:lnTo>
                  <a:pt x="85" y="24"/>
                </a:lnTo>
                <a:lnTo>
                  <a:pt x="63" y="46"/>
                </a:lnTo>
                <a:lnTo>
                  <a:pt x="42" y="67"/>
                </a:lnTo>
                <a:cubicBezTo>
                  <a:pt x="30" y="79"/>
                  <a:pt x="15" y="88"/>
                  <a:pt x="0" y="94"/>
                </a:cubicBezTo>
                <a:lnTo>
                  <a:pt x="140" y="235"/>
                </a:lnTo>
                <a:lnTo>
                  <a:pt x="207" y="324"/>
                </a:lnTo>
                <a:lnTo>
                  <a:pt x="242" y="333"/>
                </a:lnTo>
                <a:lnTo>
                  <a:pt x="340" y="235"/>
                </a:lnTo>
                <a:lnTo>
                  <a:pt x="330" y="199"/>
                </a:lnTo>
                <a:lnTo>
                  <a:pt x="242" y="133"/>
                </a:lnTo>
                <a:lnTo>
                  <a:pt x="109" y="0"/>
                </a:lnTo>
                <a:lnTo>
                  <a:pt x="96" y="13"/>
                </a:lnTo>
                <a:lnTo>
                  <a:pt x="75" y="3"/>
                </a:lnTo>
                <a:close/>
              </a:path>
            </a:pathLst>
          </a:custGeom>
          <a:solidFill>
            <a:srgbClr val="F8F8F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srgbClr val="21A3D0"/>
              </a:solidFill>
              <a:effectLst/>
              <a:uLnTx/>
              <a:uFillTx/>
              <a:latin typeface="Arial"/>
              <a:ea typeface="微软雅黑" panose="020b0503020204020204" charset="-122"/>
              <a:cs typeface="+mn-cs"/>
            </a:endParaRPr>
          </a:p>
        </p:txBody>
      </p:sp>
      <p:sp>
        <p:nvSpPr>
          <p:cNvPr id="11" name="Text Box 33" title=""/>
          <p:cNvSpPr txBox="1"/>
          <p:nvPr>
            <p:custDataLst>
              <p:tags r:id="rId5"/>
            </p:custDataLst>
          </p:nvPr>
        </p:nvSpPr>
        <p:spPr>
          <a:xfrm>
            <a:off x="971550" y="1017905"/>
            <a:ext cx="5544185" cy="33718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1" i="0" u="none" strike="noStrike" kern="1200" cap="none" spc="0" normalizeH="0" baseline="0" noProof="0">
                <a:ln w="15875"/>
                <a:gradFill>
                  <a:gsLst>
                    <a:gs pos="0">
                      <a:schemeClr val="accent1">
                        <a:hueMod val="80000"/>
                      </a:schemeClr>
                    </a:gs>
                    <a:gs pos="100000">
                      <a:schemeClr val="accent1">
                        <a:alpha val="100000"/>
                      </a:schemeClr>
                    </a:gs>
                  </a:gsLst>
                  <a:lin ang="2700000" scaled="0"/>
                </a:gra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</a:rPr>
              <a:t>北师大版（新教材）物理</a:t>
            </a:r>
            <a:r>
              <a:rPr kumimoji="0" lang="en-US" altLang="zh-CN" sz="1600" b="1" i="0" u="none" strike="noStrike" kern="1200" cap="none" spc="0" normalizeH="0" baseline="0" noProof="0">
                <a:ln w="15875"/>
                <a:gradFill>
                  <a:gsLst>
                    <a:gs pos="0">
                      <a:schemeClr val="accent1">
                        <a:hueMod val="80000"/>
                      </a:schemeClr>
                    </a:gs>
                    <a:gs pos="100000">
                      <a:schemeClr val="accent1">
                        <a:alpha val="100000"/>
                      </a:schemeClr>
                    </a:gs>
                  </a:gsLst>
                  <a:lin ang="2700000" scaled="0"/>
                </a:gra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</a:rPr>
              <a:t>9</a:t>
            </a:r>
            <a:r>
              <a:rPr kumimoji="0" lang="zh-CN" altLang="en-US" sz="1600" b="1" i="0" u="none" strike="noStrike" kern="1200" cap="none" spc="0" normalizeH="0" baseline="0" noProof="0">
                <a:ln w="15875"/>
                <a:gradFill>
                  <a:gsLst>
                    <a:gs pos="0">
                      <a:schemeClr val="accent1">
                        <a:hueMod val="80000"/>
                      </a:schemeClr>
                    </a:gs>
                    <a:gs pos="100000">
                      <a:schemeClr val="accent1">
                        <a:alpha val="100000"/>
                      </a:schemeClr>
                    </a:gs>
                  </a:gsLst>
                  <a:lin ang="2700000" scaled="0"/>
                </a:gra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</a:rPr>
              <a:t>年级全一册</a:t>
            </a:r>
            <a:r>
              <a:rPr lang="zh-CN" altLang="en-US" sz="1600" b="1" noProof="0">
                <a:ln w="15875"/>
                <a:gradFill>
                  <a:gsLst>
                    <a:gs pos="0">
                      <a:schemeClr val="accent1">
                        <a:hueMod val="80000"/>
                      </a:schemeClr>
                    </a:gs>
                    <a:gs pos="100000">
                      <a:schemeClr val="accent1">
                        <a:alpha val="100000"/>
                      </a:schemeClr>
                    </a:gs>
                  </a:gsLst>
                  <a:lin ang="2700000" scaled="0"/>
                </a:gra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精做课件</a:t>
            </a:r>
            <a:endParaRPr kumimoji="0" lang="zh-CN" altLang="en-US" sz="1600" b="1" i="0" u="none" strike="noStrike" kern="1200" cap="none" spc="0" normalizeH="0" baseline="0" noProof="0">
              <a:ln w="15875"/>
              <a:gradFill>
                <a:gsLst>
                  <a:gs pos="0">
                    <a:schemeClr val="accent1">
                      <a:hueMod val="80000"/>
                    </a:schemeClr>
                  </a:gs>
                  <a:gs pos="100000">
                    <a:schemeClr val="accent1">
                      <a:alpha val="100000"/>
                    </a:schemeClr>
                  </a:gs>
                </a:gsLst>
                <a:lin ang="2700000" scaled="0"/>
              </a:gra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</p:txBody>
      </p:sp>
      <p:pic>
        <p:nvPicPr>
          <p:cNvPr id="15" name="图片 14" title="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6"/>
          <a:stretch>
            <a:fillRect/>
          </a:stretch>
        </p:blipFill>
        <p:spPr>
          <a:xfrm rot="714975">
            <a:off x="595772" y="671738"/>
            <a:ext cx="489858" cy="597027"/>
          </a:xfrm>
          <a:prstGeom prst="rect">
            <a:avLst/>
          </a:prstGeom>
        </p:spPr>
      </p:pic>
      <p:sp>
        <p:nvSpPr>
          <p:cNvPr id="5" name="Rectangle 5" title=""/>
          <p:cNvSpPr/>
          <p:nvPr>
            <p:custDataLst>
              <p:tags r:id="rId8"/>
            </p:custDataLst>
          </p:nvPr>
        </p:nvSpPr>
        <p:spPr>
          <a:xfrm>
            <a:off x="860425" y="1995488"/>
            <a:ext cx="5765800" cy="460375"/>
          </a:xfrm>
          <a:prstGeom prst="rect">
            <a:avLst/>
          </a:prstGeom>
          <a:noFill/>
          <a:ln w="9525">
            <a:noFill/>
          </a:ln>
        </p:spPr>
        <p:txBody>
          <a:bodyPr wrap="square" anchor="ctr">
            <a:spAutoFit/>
          </a:bodyPr>
          <a:lstStyle/>
          <a:p>
            <a:pPr algn="ctr">
              <a:buClrTx/>
              <a:buSzTx/>
              <a:buFontTx/>
              <a:defRPr/>
            </a:pPr>
            <a:r>
              <a:rPr lang="en-US" altLang="zh-CN" sz="2400" ker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15.3</a:t>
            </a:r>
            <a:r>
              <a:rPr lang="zh-CN" altLang="en-US" sz="2400" ker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现代通信技术及其发展前景</a:t>
            </a:r>
            <a:endParaRPr lang="zh-CN" altLang="en-US" sz="2400" ker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</p:txBody>
      </p:sp>
      <p:sp>
        <p:nvSpPr>
          <p:cNvPr id="2" name="文本框 1" title=""/>
          <p:cNvSpPr txBox="1"/>
          <p:nvPr>
            <p:custDataLst>
              <p:tags r:id="rId9"/>
            </p:custDataLst>
          </p:nvPr>
        </p:nvSpPr>
        <p:spPr>
          <a:xfrm>
            <a:off x="971550" y="1424940"/>
            <a:ext cx="581533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defRPr/>
            </a:pPr>
            <a:r>
              <a:rPr lang="zh-CN" altLang="en-US" sz="2400" b="1" kern="0">
                <a:gradFill>
                  <a:gsLst>
                    <a:gs pos="0">
                      <a:srgbClr val="FABF9F"/>
                    </a:gs>
                    <a:gs pos="100000">
                      <a:srgbClr val="F4F099"/>
                    </a:gs>
                  </a:gsLst>
                  <a:lin ang="162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  <a:sym typeface="Arial"/>
              </a:rPr>
              <a:t>第十五章</a:t>
            </a:r>
            <a:r>
              <a:rPr lang="en-US" altLang="zh-CN" sz="2400" b="1" kern="0">
                <a:gradFill>
                  <a:gsLst>
                    <a:gs pos="0">
                      <a:srgbClr val="FABF9F"/>
                    </a:gs>
                    <a:gs pos="100000">
                      <a:srgbClr val="F4F099"/>
                    </a:gs>
                  </a:gsLst>
                  <a:lin ang="162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  <a:sym typeface="Arial"/>
              </a:rPr>
              <a:t> </a:t>
            </a:r>
            <a:r>
              <a:rPr lang="zh-CN" altLang="en-US" sz="2400" b="1" kern="0">
                <a:gradFill>
                  <a:gsLst>
                    <a:gs pos="0">
                      <a:srgbClr val="FABF9F"/>
                    </a:gs>
                    <a:gs pos="100000">
                      <a:srgbClr val="F4F099"/>
                    </a:gs>
                  </a:gsLst>
                  <a:lin ang="162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  <a:sym typeface="Arial"/>
              </a:rPr>
              <a:t>电磁波与通信技术</a:t>
            </a:r>
            <a:endParaRPr lang="zh-CN" altLang="en-US" sz="2400" b="1" kern="0">
              <a:gradFill>
                <a:gsLst>
                  <a:gs pos="0">
                    <a:srgbClr val="FABF9F"/>
                  </a:gs>
                  <a:gs pos="100000">
                    <a:srgbClr val="F4F099"/>
                  </a:gs>
                </a:gsLst>
                <a:lin ang="16200000" scaled="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anose="020b0604020202020204" pitchFamily="34" charset="0"/>
              <a:sym typeface="Arial"/>
            </a:endParaRPr>
          </a:p>
        </p:txBody>
      </p:sp>
      <p:pic>
        <p:nvPicPr>
          <p:cNvPr id="4" name="图片 3" title="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0">
            <a:alphaModFix amt="80000"/>
          </a:blip>
          <a:stretch>
            <a:fillRect/>
          </a:stretch>
        </p:blipFill>
        <p:spPr>
          <a:xfrm flipH="1">
            <a:off x="5436235" y="555625"/>
            <a:ext cx="2493645" cy="4648200"/>
          </a:xfrm>
          <a:prstGeom prst="rect">
            <a:avLst/>
          </a:prstGeom>
        </p:spPr>
      </p:pic>
      <p:pic>
        <p:nvPicPr>
          <p:cNvPr id="17" name="图片 16" title=""/>
          <p:cNvPicPr>
            <a:picLocks noChangeAspect="1"/>
          </p:cNvPicPr>
          <p:nvPr userDrawn="1">
            <p:custDataLst>
              <p:tags r:id="rId13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63"/>
          <a:stretch>
            <a:fillRect/>
          </a:stretch>
        </p:blipFill>
        <p:spPr>
          <a:xfrm>
            <a:off x="5810250" y="-92710"/>
            <a:ext cx="3333750" cy="2518410"/>
          </a:xfrm>
          <a:prstGeom prst="rect">
            <a:avLst/>
          </a:prstGeom>
        </p:spPr>
      </p:pic>
      <p:sp>
        <p:nvSpPr>
          <p:cNvPr id="14" name="TextBox 8" title=""/>
          <p:cNvSpPr txBox="1"/>
          <p:nvPr userDrawn="1">
            <p:custDataLst>
              <p:tags r:id="rId14"/>
            </p:custDataLst>
          </p:nvPr>
        </p:nvSpPr>
        <p:spPr>
          <a:xfrm>
            <a:off x="2123288" y="2715878"/>
            <a:ext cx="4215523" cy="828675"/>
          </a:xfrm>
          <a:prstGeom prst="rect">
            <a:avLst/>
          </a:prstGeom>
          <a:noFill/>
        </p:spPr>
        <p:txBody>
          <a:bodyPr wrap="square" lIns="91416" tIns="45708" rIns="91416" bIns="45708" rtlCol="0">
            <a:spAutoFit/>
            <a:scene3d>
              <a:camera prst="orthographicFront"/>
              <a:lightRig rig="threePt" dir="t"/>
            </a:scene3d>
          </a:bodyPr>
          <a:lstStyle>
            <a:defPPr>
              <a:defRPr lang="zh-CN"/>
            </a:defPPr>
            <a:lvl1pPr>
              <a:defRPr sz="2000">
                <a:solidFill>
                  <a:schemeClr val="accent2"/>
                </a:solidFill>
                <a:latin typeface="+mn-ea"/>
                <a:ea typeface="+mn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1200" cap="none" spc="0" normalizeH="0" baseline="0" noProof="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微软雅黑" panose="020b0503020204020204" charset="-122"/>
                <a:cs typeface="Arial"/>
                <a:sym typeface="Arial"/>
              </a:rPr>
              <a:t>授课教师：</a:t>
            </a:r>
            <a:r>
              <a:rPr kumimoji="0" lang="en-US" altLang="zh-CN" sz="1600" b="0" i="0" u="sng" strike="noStrike" kern="1200" cap="none" spc="0" normalizeH="0" baseline="0" noProof="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微软雅黑" panose="020b0503020204020204" charset="-122"/>
                <a:cs typeface="Arial"/>
                <a:sym typeface="Arial"/>
              </a:rPr>
              <a:t>      Home               .</a:t>
            </a:r>
            <a:r>
              <a:rPr lang="zh-CN" altLang="en-US" sz="160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ea typeface="微软雅黑" panose="020b0503020204020204" charset="-122"/>
                <a:cs typeface="Arial"/>
                <a:sym typeface="Arial"/>
              </a:rPr>
              <a:t> </a:t>
            </a:r>
            <a:endParaRPr lang="zh-CN" altLang="en-US" sz="1600">
              <a:ln w="15875"/>
              <a:gradFill>
                <a:gsLst>
                  <a:gs pos="56000">
                    <a:srgbClr val="FFE0CF"/>
                  </a:gs>
                  <a:gs pos="0">
                    <a:srgbClr val="FFC1E3"/>
                  </a:gs>
                  <a:gs pos="100000">
                    <a:srgbClr val="C6E7FB"/>
                  </a:gs>
                </a:gsLst>
                <a:lin ang="2700000" scaled="1"/>
              </a:gra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/>
              <a:ea typeface="微软雅黑" panose="020b0503020204020204" charset="-122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 sz="160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ea typeface="微软雅黑" panose="020b0503020204020204" charset="-122"/>
                <a:cs typeface="Arial"/>
                <a:sym typeface="Arial"/>
              </a:rPr>
              <a:t>班</a:t>
            </a:r>
            <a:r>
              <a:rPr lang="en-US" altLang="zh-CN" sz="160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ea typeface="微软雅黑" panose="020b0503020204020204" charset="-122"/>
                <a:cs typeface="Arial"/>
                <a:sym typeface="Arial"/>
              </a:rPr>
              <a:t>       </a:t>
            </a:r>
            <a:r>
              <a:rPr lang="zh-CN" altLang="en-US" sz="160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ea typeface="微软雅黑" panose="020b0503020204020204" charset="-122"/>
                <a:cs typeface="Arial"/>
                <a:sym typeface="Arial"/>
              </a:rPr>
              <a:t>级：</a:t>
            </a:r>
            <a:r>
              <a:rPr lang="en-US" altLang="zh-CN" sz="1600" u="sng" noProof="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微软雅黑" panose="020b0503020204020204" charset="-122"/>
                <a:cs typeface="Arial"/>
                <a:sym typeface="Arial"/>
              </a:rPr>
              <a:t>     </a:t>
            </a:r>
            <a:r>
              <a:rPr lang="zh-CN" altLang="en-US" sz="1600" u="sng" noProof="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微软雅黑" panose="020b0503020204020204" charset="-122"/>
                <a:cs typeface="Arial"/>
                <a:sym typeface="Arial"/>
              </a:rPr>
              <a:t>九</a:t>
            </a:r>
            <a:r>
              <a:rPr lang="zh-CN" altLang="en-US" sz="1400" u="sng" noProof="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微软雅黑" panose="020b0503020204020204" charset="-122"/>
                <a:cs typeface="Arial"/>
                <a:sym typeface="Arial"/>
              </a:rPr>
              <a:t>年级（</a:t>
            </a:r>
            <a:r>
              <a:rPr lang="en-US" altLang="zh-CN" sz="1400" u="sng" noProof="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微软雅黑" panose="020b0503020204020204" charset="-122"/>
                <a:cs typeface="Arial"/>
                <a:sym typeface="Arial"/>
              </a:rPr>
              <a:t>---</a:t>
            </a:r>
            <a:r>
              <a:rPr lang="zh-CN" altLang="en-US" sz="1400" u="sng" noProof="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微软雅黑" panose="020b0503020204020204" charset="-122"/>
                <a:cs typeface="Arial"/>
                <a:sym typeface="Arial"/>
              </a:rPr>
              <a:t>）班</a:t>
            </a:r>
            <a:r>
              <a:rPr lang="en-US" altLang="zh-CN" sz="1400" u="sng" noProof="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微软雅黑" panose="020b0503020204020204" charset="-122"/>
                <a:cs typeface="Arial"/>
                <a:sym typeface="Arial"/>
              </a:rPr>
              <a:t> </a:t>
            </a:r>
            <a:r>
              <a:rPr lang="en-US" altLang="zh-CN" sz="1600" u="sng" noProof="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微软雅黑" panose="020b0503020204020204" charset="-122"/>
                <a:cs typeface="Arial"/>
                <a:sym typeface="Arial"/>
              </a:rPr>
              <a:t>   .</a:t>
            </a:r>
            <a:r>
              <a:rPr lang="zh-CN" altLang="en-US" sz="160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ea typeface="微软雅黑" panose="020b0503020204020204" charset="-122"/>
                <a:cs typeface="Arial"/>
                <a:sym typeface="Arial"/>
              </a:rPr>
              <a:t> </a:t>
            </a:r>
            <a:endParaRPr lang="zh-CN" altLang="en-US" sz="1600">
              <a:ln w="15875"/>
              <a:gradFill>
                <a:gsLst>
                  <a:gs pos="56000">
                    <a:srgbClr val="FFE0CF"/>
                  </a:gs>
                  <a:gs pos="0">
                    <a:srgbClr val="FFC1E3"/>
                  </a:gs>
                  <a:gs pos="100000">
                    <a:srgbClr val="C6E7FB"/>
                  </a:gs>
                </a:gsLst>
                <a:lin ang="2700000" scaled="1"/>
              </a:gra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/>
              <a:ea typeface="微软雅黑" panose="020b0503020204020204" charset="-122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 sz="160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ea typeface="微软雅黑" panose="020b0503020204020204" charset="-122"/>
                <a:cs typeface="Arial"/>
                <a:sym typeface="Arial"/>
              </a:rPr>
              <a:t>时</a:t>
            </a:r>
            <a:r>
              <a:rPr lang="en-US" altLang="zh-CN" sz="160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ea typeface="微软雅黑" panose="020b0503020204020204" charset="-122"/>
                <a:cs typeface="Arial"/>
                <a:sym typeface="Arial"/>
              </a:rPr>
              <a:t>       </a:t>
            </a:r>
            <a:r>
              <a:rPr lang="zh-CN" altLang="en-US" sz="160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ea typeface="微软雅黑" panose="020b0503020204020204" charset="-122"/>
                <a:cs typeface="Arial"/>
                <a:sym typeface="Arial"/>
              </a:rPr>
              <a:t>间：</a:t>
            </a:r>
            <a:r>
              <a:rPr lang="en-US" altLang="zh-CN" sz="1600" u="sng" noProof="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微软雅黑" panose="020b0503020204020204" charset="-122"/>
                <a:cs typeface="Arial"/>
                <a:sym typeface="Arial"/>
              </a:rPr>
              <a:t>                               .</a:t>
            </a:r>
            <a:r>
              <a:rPr lang="zh-CN" altLang="en-US" sz="160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ea typeface="微软雅黑" panose="020b0503020204020204" charset="-122"/>
                <a:cs typeface="Arial"/>
                <a:sym typeface="Arial"/>
              </a:rPr>
              <a:t> </a:t>
            </a:r>
            <a:endParaRPr kumimoji="0" lang="zh-CN" altLang="en-US" sz="1600" b="0" i="0" u="none" strike="noStrike" kern="1200" cap="none" spc="0" normalizeH="0" baseline="0" noProof="0">
              <a:ln w="15875"/>
              <a:gradFill>
                <a:gsLst>
                  <a:gs pos="56000">
                    <a:srgbClr val="FFE0CF"/>
                  </a:gs>
                  <a:gs pos="0">
                    <a:srgbClr val="FFC1E3"/>
                  </a:gs>
                  <a:gs pos="100000">
                    <a:srgbClr val="C6E7FB"/>
                  </a:gs>
                </a:gsLst>
                <a:lin ang="2700000" scaled="1"/>
              </a:gra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/>
              <a:ea typeface="微软雅黑" panose="020b0503020204020204" charset="-122"/>
              <a:cs typeface="Arial"/>
              <a:sym typeface="Arial"/>
            </a:endParaRPr>
          </a:p>
        </p:txBody>
      </p:sp>
      <p:sp>
        <p:nvSpPr>
          <p:cNvPr id="3" name="日期占位符 2" title=""/>
          <p:cNvSpPr>
            <a:spLocks noGrp="1"/>
          </p:cNvSpPr>
          <p:nvPr>
            <p:ph type="dt" sz="half" idx="10"/>
            <p:custDataLst>
              <p:tags r:id="rId15"/>
            </p:custDataLst>
          </p:nvPr>
        </p:nvSpPr>
        <p:spPr>
          <a:xfrm>
            <a:off x="3059430" y="3220085"/>
            <a:ext cx="1821180" cy="245110"/>
          </a:xfrm>
        </p:spPr>
        <p:txBody>
          <a:bodyPr>
            <a:noAutofit/>
          </a:bodyPr>
          <a:lstStyle/>
          <a:p>
            <a:pPr algn="ctr"/>
            <a:fld id="{760FBDFE-C587-4B4C-A407-44438C67B59E}" type="datetime2">
              <a:rPr lang="zh-CN" altLang="en-US" sz="1600" smtClean="0">
                <a:ln w="15875"/>
                <a:gradFill>
                  <a:gsLst>
                    <a:gs pos="0">
                      <a:schemeClr val="accent1"/>
                    </a:gs>
                    <a:gs pos="100000">
                      <a:schemeClr val="accent6"/>
                    </a:gs>
                  </a:gsLst>
                  <a:lin ang="2700000" scaled="0"/>
                </a:gradFill>
                <a:effectLst/>
              </a:rPr>
              <a:t>2026年2月2日</a:t>
            </a:fld>
            <a:endParaRPr lang="zh-CN" altLang="en-US" sz="1600" smtClean="0">
              <a:ln w="15875"/>
              <a:gradFill>
                <a:gsLst>
                  <a:gs pos="0">
                    <a:schemeClr val="accent1"/>
                  </a:gs>
                  <a:gs pos="100000">
                    <a:schemeClr val="accent6"/>
                  </a:gs>
                </a:gsLst>
                <a:lin ang="2700000" scaled="0"/>
              </a:gradFill>
              <a:effectLst/>
            </a:endParaRPr>
          </a:p>
        </p:txBody>
      </p:sp>
      <p:pic>
        <p:nvPicPr>
          <p:cNvPr id="1026" name="Picture 2" title=""/>
          <p:cNvPicPr>
            <a:picLocks noChangeAspect="1" noChangeArrowheads="1"/>
          </p:cNvPicPr>
          <p:nvPr>
            <p:custDataLst>
              <p:tags r:id="rId17"/>
            </p:custData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743585" y="4443730"/>
            <a:ext cx="415925" cy="448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title=""/>
          <p:cNvPicPr>
            <a:picLocks noChangeAspect="1" noChangeArrowheads="1"/>
          </p:cNvPicPr>
          <p:nvPr>
            <p:custDataLst>
              <p:tags r:id="rId18"/>
            </p:custData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659130" y="3281045"/>
            <a:ext cx="434975" cy="468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title=""/>
          <p:cNvPicPr>
            <a:picLocks noChangeAspect="1" noChangeArrowheads="1"/>
          </p:cNvPicPr>
          <p:nvPr>
            <p:custDataLst>
              <p:tags r:id="rId19"/>
            </p:custData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7236460" y="5956300"/>
            <a:ext cx="534670" cy="416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图片 8" title=""/>
          <p:cNvPicPr>
            <a:picLocks noChangeAspect="1"/>
          </p:cNvPicPr>
          <p:nvPr>
            <p:custDataLst>
              <p:tags r:id="rId21"/>
            </p:custDataLst>
          </p:nvPr>
        </p:nvPicPr>
        <p:blipFill>
          <a:blip r:embed="rId20"/>
          <a:stretch>
            <a:fillRect/>
          </a:stretch>
        </p:blipFill>
        <p:spPr>
          <a:xfrm>
            <a:off x="467360" y="3363595"/>
            <a:ext cx="949960" cy="949960"/>
          </a:xfrm>
          <a:prstGeom prst="rect">
            <a:avLst/>
          </a:prstGeom>
        </p:spPr>
      </p:pic>
      <p:pic>
        <p:nvPicPr>
          <p:cNvPr id="7" name="图片 6" title=""/>
          <p:cNvPicPr>
            <a:picLocks noChangeAspect="1"/>
          </p:cNvPicPr>
          <p:nvPr>
            <p:custDataLst>
              <p:tags r:id="rId22"/>
            </p:custDataLst>
          </p:nvPr>
        </p:nvPicPr>
        <p:blipFill>
          <a:blip r:embed="rId20"/>
          <a:stretch>
            <a:fillRect/>
          </a:stretch>
        </p:blipFill>
        <p:spPr>
          <a:xfrm>
            <a:off x="395605" y="2931795"/>
            <a:ext cx="1327150" cy="1327150"/>
          </a:xfrm>
          <a:prstGeom prst="rect">
            <a:avLst/>
          </a:prstGeom>
        </p:spPr>
      </p:pic>
    </p:spTree>
    <p:custDataLst>
      <p:tags r:id="rId23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34382 -0.106912 L 0.0134382 -0.106292 C 0.0167382 -0.115242 0.0200382 -0.123272 0.0229882 -0.131292 C 0.0243782 -0.134382 0.0250682 -0.138083 0.0261082 -0.140553 C 0.0292382 -0.149203 0.0313182 -0.159383 0.0354882 -0.164943 C 0.0370482 -0.167103 0.0387882 -0.168953 0.0401782 -0.171113 C 0.0417382 -0.174203 0.0427782 -0.178833 0.0445182 -0.180373 C 0.0483382 -0.183153 0.0519782 -0.182223 0.0556282 -0.183153 C 0.0755882 -0.182223 0.0955574 -0.180373 0.115517 -0.180373 C 0.126287 -0.180373 0.137217 -0.176663 0.146947 -0.183153 C 0.151457 -0.186853 0.165697 -0.235623 0.167427 -0.241173 C 0.185657 -0.297343 0.159097 -0.208153 0.180107 -0.293023 C 0.186877 -0.320493 0.200247 -0.355373 0.208407 -0.378523 C 0.211877 -0.387783 0.214477 -0.397343 0.217947 -0.405993 C 0.220207 -0.412163 0.235317 -0.451363 0.239997 -0.455063 C 0.242607 -0.456913 0.245207 -0.460003 0.247817 -0.460923 C 0.250937 -0.463083 0.254067 -0.463703 0.257357 -0.464013 C 0.287047 -0.473273 0.280627 -0.468333 0.332877 -0.470183 C 0.337047 -0.472343 0.341387 -0.475742 0.345557 -0.476363 L 0.384967 -0.485623 C 0.389657 -0.486543 0.394687 -0.487472 0.399027 -0.488392 C 0.406147 -0.490553 0.412747 -0.492713 0.419517 -0.494573 C 0.449027 -0.492713 0.478717 -0.493023 0.507877 -0.488392 C 0.512047 -0.488083 0.515347 -0.482842 0.518817 -0.479443 C 0.531497 -0.468643 0.524547 -0.471113 0.543997 -0.451973 C 0.547117 -0.448893 0.550417 -0.445183 0.553537 -0.442713 C 0.561877 -0.436542 0.577157 -0.426972 0.586527 -0.424503 C 0.593997 -0.422963 0.601287 -0.422343 0.608577 -0.421423 C 0.624897 -0.422343 0.641387 -0.422343 0.657537 -0.424503 C 0.672117 -0.426972 0.669338 -0.433453 0.682707 -0.442713 C 0.694167 -0.450743 0.697467 -0.446423 0.707878 -0.455063 C 0.711878 -0.458453 0.714997 -0.464633 0.718997 -0.467103 C 0.723677 -0.470803 0.728717 -0.471113 0.733057 -0.473273 C 0.737047 -0.475433 0.740517 -0.477283 0.744167 -0.479443 C 0.758407 -0.495803 0.745727 -0.483452 0.764658 -0.494573 C 0.773858 -0.500123 0.782708 -0.508762 0.791387 -0.515863 C 0.813438 -0.514942 0.835839 -0.514942 0.857537 -0.513082 C 0.862917 -0.513082 0.862397 -0.512473 0.862397 -0.506913 L 0.857537 -0.488392" pathEditMode="relative" rAng="0" ptsTypes="AAAAAAAAAAAAAAAAAAAAAAAAAAAAAAAAAAAAAAA">
                                      <p:cBhvr>
                                        <p:cTn id="9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4" y="-204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11288 0.183519 L 0.211288 0.183829 L 0.277088 0.185679 C 0.292538 0.186299 0.282988 0.187219 0.295488 0.192159 C 0.298268 0.193399 0.301218 0.193699 0.304338 0.194319 C 0.307638 0.203579 0.307638 0.203269 0.310768 0.214379 C 0.312848 0.222099 0.312848 0.224879 0.316148 0.231979 C 0.317538 0.234439 0.319098 0.235679 0.320488 0.238459 C 0.321358 0.240309 0.321528 0.243089 0.322748 0.244939 C 0.323788 0.246789 0.325518 0.247719 0.327088 0.249569 C 0.329168 0.252039 0.331248 0.255739 0.333508 0.258209 C 0.336288 0.260989 0.339238 0.262219 0.342018 0.264999 C 0.343578 0.265929 0.344798 0.268089 0.346528 0.269319 C 0.348088 0.270249 0.350178 0.270249 0.351908 0.271479 C 0.353998 0.272719 0.356078 0.275189 0.358338 0.275799 C 0.366838 0.277959 0.375518 0.278889 0.384378 0.280429 C 0.391838 0.279509 0.399478 0.279199 0.406948 0.277959 C 0.413368 0.277039 0.410768 0.275799 0.415798 0.273639 C 0.420658 0.271169 0.425698 0.267159 0.430728 0.267159 L 0.484898 0.264999 C 0.487328 0.262529 0.490108 0.260369 0.492708 0.258209 C 0.499828 0.251419 0.493928 0.255739 0.500178 0.251729 C 0.520838 0.209439 0.484898 0.281049 0.507818 0.240619 C 0.512158 0.232589 0.522918 0.209139 0.528128 0.198949 C 0.546528 0.163769 0.531248 0.193089 0.549998 0.163769 C 0.552958 0.158519 0.555388 0.152649 0.558508 0.148329 C 0.565628 0.138149 0.575868 0.134439 0.583508 0.128579 C 0.603648 0.112219 0.590628 0.117779 0.608508 0.108519 C 0.626738 0.0986394 0.618058 0.103579 0.636458 0.0998794 C 0.642358 0.0983294 0.647918 0.0961694 0.653998 0.0955594 L 0.725178 0.0844394 C 0.735418 0.0791994 0.744448 0.0773494 0.753298 0.0668494 C 0.774138 0.0415394 0.777958 0.0322794 0.796708 0.00295938 C 0.799478 -0.00167062 0.802778 -0.00537063 0.805208 -0.0103106 C 0.811458 -0.0211106 0.817188 -0.0331506 0.823608 -0.0430206 C 0.826568 -0.0476506 0.829688 -0.0516706 0.832298 -0.0563006 C 0.834728 -0.0606206 0.836458 -0.0661706 0.838888 -0.0695706 C 0.843058 -0.0757406 0.847748 -0.0797506 0.851908 -0.0850006 C 0.859548 -0.0951806 0.866668 -0.107221 0.874658 -0.115861 C 0.889408 -0.131601 0.891318 -0.135931 0.903998 -0.144261 C 0.905208 -0.145491 0.906598 -0.145801 0.908158 -0.146421 C 0.933678 -0.144261 0.924658 -0.144261 0.935248 -0.144261 L 0.931948 -0.139941" pathEditMode="relative" rAng="0" ptsTypes="AAAAAAAAAAAAAAAAAAAAAAAAAAAAAAAAAAAAAAAAAAA">
                                      <p:cBhvr>
                                        <p:cTn id="1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2" y="-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79856 -0.0407539 L 0.00388957 -0.0410199 L -0.0519764 -0.102854 C -0.0650405 -0.117532 -0.0565884 -0.109576 -0.0658715 -0.125255 C -0.0678954 -0.128863 -0.0703374 -0.131822 -0.0728314 -0.13521 C -0.0729775 -0.14617 -0.0730674 -0.145904 -0.0725314 -0.158293 C -0.0720785 -0.166814 -0.0712735 -0.169197 -0.0720445 -0.178304 C -0.0725235 -0.181686 -0.0735014 -0.184177 -0.0738875 -0.187834 C -0.0740975 -0.190216 -0.0734375 -0.192754 -0.0739474 -0.195457 C -0.0743035 -0.197994 -0.0755164 -0.200375 -0.0763264 -0.203399 C -0.0773935 -0.207421 -0.0781045 -0.212498 -0.0793254 -0.216684 C -0.0809035 -0.221612 -0.0830754 -0.225367 -0.0846535 -0.230296 C -0.0857215 -0.232521 -0.0861414 -0.235491 -0.0872674 -0.238128 C -0.0883354 -0.240355 -0.0901264 -0.242268 -0.0912535 -0.244906 C -0.0926855 -0.247883 -0.0937525 -0.251904 -0.0955134 -0.254496 C -0.102173 -0.264131 -0.109344 -0.272875 -0.116492 -0.282307 C -0.123153 -0.28835 -0.129792 -0.29508 -0.136554 -0.300856 C -0.142324 -0.305946 -0.140454 -0.302503 -0.145392 -0.305256 C -0.150273 -0.30759 -0.155755 -0.308766 -0.160066 -0.313373 L -0.207125 -0.361119 C -0.209923 -0.361229 -0.212932 -0.361921 -0.215787 -0.362451 C -0.223857 -0.36315 -0.217548 -0.361452 -0.224067 -0.363737 C -0.254028 -0.346403 -0.202475 -0.374877 -0.233834 -0.361208 C -0.239881 -0.358299 -0.255898 -0.348051 -0.263316 -0.344087 C -0.289279 -0.330779 -0.267688 -0.341921 -0.292253 -0.333955 C -0.296312 -0.332167 -0.300096 -0.329359 -0.304022 -0.328513 C -0.313074 -0.326307 -0.322926 -0.332503 -0.331172 -0.334475 C -0.353175 -0.338893 -0.340404 -0.331736 -0.358413 -0.340171 C -0.376901 -0.348394 -0.368031 -0.344681 -0.384874 -0.358357 C -0.390381 -0.362431 -0.395772 -0.365669 -0.401161 -0.370713 L -0.465396 -0.426355 C -0.475691 -0.431239 -0.483967 -0.437922 -0.494594 -0.437025 C -0.519789 -0.434412 -0.525747 -0.429972 -0.550313 -0.422007 C -0.55403 -0.420576 -0.55793 -0.420426 -0.561444 -0.418416 C -0.56993 -0.414882 -0.57833 -0.409806 -0.586692 -0.407226 C -0.590572 -0.405967 -0.594409 -0.405377 -0.597988 -0.403799 C -0.601323 -0.402322 -0.604414 -0.399148 -0.607482 -0.398458 C -0.612843 -0.396989 -0.618026 -0.397845 -0.623112 -0.397154 C -0.63261 -0.395424 -0.642202 -0.391623 -0.651553 -0.391533 C -0.668757 -0.391546 -0.671648 -0.389583 -0.68493 -0.394053 C -0.686325 -0.394107 -0.687605 -0.395114 -0.689122 -0.396011 C -0.710371 -0.421228 -0.702639 -0.412969 -0.711717 -0.422667 L -0.707637 -0.423347" pathEditMode="relative" rAng="-1485570048" ptsTypes="AAAAAAAAAAAAAAAAAAAAAAAAAAAAAAAAAAAAAAAAAAA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2" y="-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" grpId="0"/>
      <p:bldP spid="5" grpId="0"/>
      <p:bldP spid="14" grpId="0"/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pic>
        <p:nvPicPr>
          <p:cNvPr id="3" name="图片 2" title="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44" b="10570"/>
          <a:stretch>
            <a:fillRect/>
          </a:stretch>
        </p:blipFill>
        <p:spPr>
          <a:xfrm>
            <a:off x="1277771" y="735623"/>
            <a:ext cx="6156428" cy="1962639"/>
          </a:xfrm>
          <a:prstGeom prst="rect">
            <a:avLst/>
          </a:prstGeom>
        </p:spPr>
      </p:pic>
      <p:sp>
        <p:nvSpPr>
          <p:cNvPr id="2" name="文本框 1" title=""/>
          <p:cNvSpPr txBox="1"/>
          <p:nvPr>
            <p:custDataLst>
              <p:tags r:id="rId5"/>
            </p:custDataLst>
          </p:nvPr>
        </p:nvSpPr>
        <p:spPr>
          <a:xfrm>
            <a:off x="683895" y="3219926"/>
            <a:ext cx="8122444" cy="10604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100" b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局域网是在较近的传输范围内</a:t>
            </a:r>
            <a:r>
              <a:rPr lang="en-US" altLang="zh-CN" sz="2100" b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(</a:t>
            </a:r>
            <a:r>
              <a:rPr lang="zh-CN" altLang="en-US" sz="2100" b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如一所学校或一栋办公楼</a:t>
            </a:r>
            <a:r>
              <a:rPr lang="en-US" altLang="zh-CN" sz="2100" b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)</a:t>
            </a:r>
            <a:r>
              <a:rPr lang="zh-CN" altLang="en-US" sz="2100" b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，通过</a:t>
            </a:r>
            <a:r>
              <a:rPr lang="zh-CN" altLang="en-US" sz="2100" b="0">
                <a:solidFill>
                  <a:srgbClr val="00808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交换机</a:t>
            </a:r>
            <a:r>
              <a:rPr lang="zh-CN" altLang="en-US" sz="2100" b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和</a:t>
            </a:r>
            <a:r>
              <a:rPr lang="zh-CN" altLang="en-US" sz="2100" b="0">
                <a:solidFill>
                  <a:srgbClr val="00808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服务器</a:t>
            </a:r>
            <a:r>
              <a:rPr lang="en-US" altLang="zh-CN" sz="2100" b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(</a:t>
            </a:r>
            <a:r>
              <a:rPr lang="zh-CN" altLang="en-US" sz="2100" b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提供网络控制和服务的专用计算机</a:t>
            </a:r>
            <a:r>
              <a:rPr lang="en-US" altLang="zh-CN" sz="2100" b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)</a:t>
            </a:r>
            <a:r>
              <a:rPr lang="zh-CN" altLang="en-US" sz="2100" b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连接有限数量的计算机，进行信息交换的通信网络。</a:t>
            </a:r>
            <a:endParaRPr lang="zh-CN" altLang="en-US" sz="2100" b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4" name="文本框 3" title=""/>
          <p:cNvSpPr txBox="1"/>
          <p:nvPr>
            <p:custDataLst>
              <p:tags r:id="rId3"/>
            </p:custDataLst>
          </p:nvPr>
        </p:nvSpPr>
        <p:spPr>
          <a:xfrm>
            <a:off x="689610" y="1275874"/>
            <a:ext cx="7638574" cy="7372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100" b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广域网通常由许多</a:t>
            </a:r>
            <a:r>
              <a:rPr lang="zh-CN" altLang="en-US" sz="2100" b="0">
                <a:solidFill>
                  <a:srgbClr val="00808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小型网络联合组成</a:t>
            </a:r>
            <a:r>
              <a:rPr lang="zh-CN" altLang="en-US" sz="2100" b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，能覆盖几个城市、国家，乃至全球的区域。</a:t>
            </a:r>
            <a:endParaRPr lang="zh-CN" altLang="en-US" sz="2100" b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5" name="图片 4" title="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4">
            <a:lum bright="6000" contrast="-12000"/>
          </a:blip>
          <a:stretch>
            <a:fillRect/>
          </a:stretch>
        </p:blipFill>
        <p:spPr>
          <a:xfrm>
            <a:off x="1872139" y="2150745"/>
            <a:ext cx="5033010" cy="2681288"/>
          </a:xfrm>
          <a:prstGeom prst="rect">
            <a:avLst/>
          </a:prstGeom>
        </p:spPr>
      </p:pic>
      <p:sp>
        <p:nvSpPr>
          <p:cNvPr id="6" name="文本框 5" title=""/>
          <p:cNvSpPr txBox="1"/>
          <p:nvPr>
            <p:custDataLst>
              <p:tags r:id="rId6"/>
            </p:custDataLst>
          </p:nvPr>
        </p:nvSpPr>
        <p:spPr>
          <a:xfrm>
            <a:off x="737711" y="519589"/>
            <a:ext cx="7697153" cy="7372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100" b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城域网是介于局域网和广域网之间，进行</a:t>
            </a:r>
            <a:r>
              <a:rPr lang="zh-CN" altLang="en-US" sz="2100" b="0">
                <a:solidFill>
                  <a:srgbClr val="00808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数据传输的高速网络</a:t>
            </a:r>
            <a:r>
              <a:rPr lang="zh-CN" altLang="en-US" sz="2100" b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，通常覆盖一个城市或者地区。</a:t>
            </a:r>
            <a:endParaRPr lang="zh-CN" altLang="en-US" sz="2100" b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2" name="Rectangle 2" title="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629726" y="342107"/>
            <a:ext cx="7884548" cy="126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30000"/>
              </a:lnSpc>
            </a:pPr>
            <a:r>
              <a:rPr lang="zh-CN" altLang="en-US" sz="1950" b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现在的计算机能够高速处理海量的多媒体信息，通信技术又能实现大数据的实时交互传递，所以人们不仅能够通过网络传送文字、图片，还可以分享声音、视频等。</a:t>
            </a:r>
            <a:endParaRPr lang="zh-CN" altLang="en-US" sz="2100" b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" name="Rectangle 2" title="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683831" y="4018729"/>
            <a:ext cx="7992555" cy="899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25000"/>
              </a:lnSpc>
            </a:pPr>
            <a:r>
              <a:rPr lang="zh-CN" altLang="en-US" sz="2100" b="0">
                <a:latin typeface="微软雅黑" panose="020b0503020204020204" charset="-122"/>
                <a:ea typeface="微软雅黑" panose="020b0503020204020204" charset="-122"/>
              </a:rPr>
              <a:t>如今，远程视频通话、多终端视频会议等技术已经走进日常生活，未来还将给我们的生产生活方式带来更大的改变。</a:t>
            </a:r>
            <a:endParaRPr lang="zh-CN" altLang="en-US" sz="2100" b="0"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5" name="图片 4" title="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01" t="12007" r="15470" b="10682"/>
          <a:stretch>
            <a:fillRect/>
          </a:stretch>
        </p:blipFill>
        <p:spPr>
          <a:xfrm>
            <a:off x="1493974" y="1675704"/>
            <a:ext cx="2160150" cy="2131846"/>
          </a:xfrm>
          <a:prstGeom prst="rect">
            <a:avLst/>
          </a:prstGeom>
        </p:spPr>
      </p:pic>
      <p:pic>
        <p:nvPicPr>
          <p:cNvPr id="7" name="图片 6" title="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2666" y="1675704"/>
            <a:ext cx="2916203" cy="2131846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grpSp>
        <p:nvGrpSpPr>
          <p:cNvPr id="11" name="组合 9" title=""/>
          <p:cNvGrpSpPr/>
          <p:nvPr>
            <p:custDataLst>
              <p:tags r:id="rId3"/>
            </p:custDataLst>
          </p:nvPr>
        </p:nvGrpSpPr>
        <p:grpSpPr>
          <a:xfrm>
            <a:off x="-76200" y="350834"/>
            <a:ext cx="3675605" cy="382037"/>
            <a:chOff x="0" y="678733"/>
            <a:chExt cx="4319961" cy="447017"/>
          </a:xfrm>
        </p:grpSpPr>
        <p:grpSp>
          <p:nvGrpSpPr>
            <p:cNvPr id="12" name="组合 10"/>
            <p:cNvGrpSpPr/>
            <p:nvPr>
              <p:custDataLst>
                <p:tags r:id="rId4"/>
              </p:custDataLst>
            </p:nvPr>
          </p:nvGrpSpPr>
          <p:grpSpPr>
            <a:xfrm>
              <a:off x="0" y="678733"/>
              <a:ext cx="771176" cy="347209"/>
              <a:chOff x="0" y="537328"/>
              <a:chExt cx="771176" cy="347209"/>
            </a:xfrm>
          </p:grpSpPr>
          <p:sp>
            <p:nvSpPr>
              <p:cNvPr id="14" name="矩形 13"/>
              <p:cNvSpPr/>
              <p:nvPr>
                <p:custDataLst>
                  <p:tags r:id="rId5"/>
                </p:custDataLst>
              </p:nvPr>
            </p:nvSpPr>
            <p:spPr>
              <a:xfrm>
                <a:off x="86760" y="575413"/>
                <a:ext cx="684282" cy="309276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">
                  <a:ea typeface="微软雅黑" panose="020b0503020204020204" charset="-122"/>
                </a:endParaRPr>
              </a:p>
            </p:txBody>
          </p:sp>
          <p:sp>
            <p:nvSpPr>
              <p:cNvPr id="15" name="矩形 14"/>
              <p:cNvSpPr/>
              <p:nvPr>
                <p:custDataLst>
                  <p:tags r:id="rId6"/>
                </p:custDataLst>
              </p:nvPr>
            </p:nvSpPr>
            <p:spPr>
              <a:xfrm>
                <a:off x="0" y="537798"/>
                <a:ext cx="684282" cy="309276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">
                  <a:ea typeface="微软雅黑" panose="020b0503020204020204" charset="-122"/>
                </a:endParaRPr>
              </a:p>
            </p:txBody>
          </p:sp>
        </p:grpSp>
        <p:sp>
          <p:nvSpPr>
            <p:cNvPr id="13" name="文本框 11"/>
            <p:cNvSpPr txBox="1"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>
              <a:off x="771042" y="679203"/>
              <a:ext cx="3548919" cy="4465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buNone/>
              </a:pPr>
              <a:r>
                <a:rPr lang="zh-CN" altLang="en-US" sz="2100">
                  <a:solidFill>
                    <a:srgbClr val="006666"/>
                  </a:solidFill>
                  <a:latin typeface="微软雅黑" panose="020b0503020204020204" charset="-122"/>
                  <a:sym typeface="宋体" panose="02010600030101010101" pitchFamily="2" charset="-122"/>
                </a:rPr>
                <a:t>光纤</a:t>
              </a:r>
              <a:r>
                <a:rPr lang="zh-CN" altLang="zh-CN" sz="2100" b="1">
                  <a:solidFill>
                    <a:srgbClr val="006666"/>
                  </a:solidFill>
                  <a:latin typeface="微软雅黑" panose="020b0503020204020204" charset="-122"/>
                  <a:ea typeface="微软雅黑" panose="020b0503020204020204" charset="-122"/>
                  <a:sym typeface="宋体" panose="02010600030101010101" pitchFamily="2" charset="-122"/>
                </a:rPr>
                <a:t>通信</a:t>
              </a:r>
              <a:endParaRPr lang="zh-CN" altLang="zh-CN" sz="2100" b="1">
                <a:solidFill>
                  <a:srgbClr val="006666"/>
                </a:solidFill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endParaRPr>
            </a:p>
          </p:txBody>
        </p:sp>
      </p:grpSp>
      <p:pic>
        <p:nvPicPr>
          <p:cNvPr id="16" name="Picture 2" title=""/>
          <p:cNvPicPr preferRelativeResize="0">
            <a:picLocks noChangeAspect="1" noChangeArrowheads="1"/>
          </p:cNvPicPr>
          <p:nvPr>
            <p:custDataLst>
              <p:tags r:id="rId9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87131" y="1140619"/>
            <a:ext cx="2971800" cy="286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2" title=""/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3869531" y="670798"/>
            <a:ext cx="4771549" cy="1640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20000"/>
              </a:lnSpc>
            </a:pPr>
            <a:r>
              <a:rPr lang="zh-CN" altLang="en-US" sz="2100" b="0">
                <a:latin typeface="微软雅黑" panose="020b0503020204020204" charset="-122"/>
                <a:ea typeface="微软雅黑" panose="020b0503020204020204" charset="-122"/>
              </a:rPr>
              <a:t>光的波长只有几百纳米，比无线电波</a:t>
            </a:r>
            <a:r>
              <a:rPr lang="zh-CN" altLang="en-US" sz="2100" b="0">
                <a:solidFill>
                  <a:srgbClr val="008080"/>
                </a:solidFill>
                <a:latin typeface="微软雅黑" panose="020b0503020204020204" charset="-122"/>
                <a:ea typeface="微软雅黑" panose="020b0503020204020204" charset="-122"/>
              </a:rPr>
              <a:t>短得多</a:t>
            </a:r>
            <a:r>
              <a:rPr lang="zh-CN" altLang="en-US" sz="2100" b="0">
                <a:latin typeface="微软雅黑" panose="020b0503020204020204" charset="-122"/>
                <a:ea typeface="微软雅黑" panose="020b0503020204020204" charset="-122"/>
              </a:rPr>
              <a:t>，从理论上讲，被调制的光能够携带比无线电波多得多的信息。这个设想在发明了激光器后得以实现。</a:t>
            </a:r>
            <a:endParaRPr lang="zh-CN" altLang="en-US" sz="2100" b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9" name="Rectangle 2" title=""/>
          <p:cNvSpPr txBox="1"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3889324" y="2452621"/>
            <a:ext cx="4709117" cy="8655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20000"/>
              </a:lnSpc>
            </a:pPr>
            <a:r>
              <a:rPr lang="zh-CN" altLang="en-US" sz="2100" b="0">
                <a:latin typeface="微软雅黑" panose="020b0503020204020204" charset="-122"/>
                <a:ea typeface="微软雅黑" panose="020b0503020204020204" charset="-122"/>
              </a:rPr>
              <a:t>激光是一种颜色非常纯、方向高度集中的光。</a:t>
            </a:r>
            <a:endParaRPr lang="zh-CN" altLang="en-US" sz="2100" b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" name="文本框 1" title=""/>
          <p:cNvSpPr txBox="1"/>
          <p:nvPr>
            <p:custDataLst>
              <p:tags r:id="rId12"/>
            </p:custDataLst>
          </p:nvPr>
        </p:nvSpPr>
        <p:spPr>
          <a:xfrm>
            <a:off x="3923824" y="3381851"/>
            <a:ext cx="4822031" cy="1383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100" b="0">
                <a:latin typeface="微软雅黑" panose="020b0503020204020204" charset="-122"/>
                <a:ea typeface="微软雅黑" panose="020b0503020204020204" charset="-122"/>
              </a:rPr>
              <a:t>为了</a:t>
            </a:r>
            <a:r>
              <a:rPr lang="zh-CN" altLang="en-US" sz="2100" b="0">
                <a:solidFill>
                  <a:srgbClr val="008080"/>
                </a:solidFill>
                <a:latin typeface="微软雅黑" panose="020b0503020204020204" charset="-122"/>
                <a:ea typeface="微软雅黑" panose="020b0503020204020204" charset="-122"/>
              </a:rPr>
              <a:t>避免干扰</a:t>
            </a:r>
            <a:r>
              <a:rPr lang="zh-CN" altLang="en-US" sz="2100" b="0">
                <a:latin typeface="微软雅黑" panose="020b0503020204020204" charset="-122"/>
                <a:ea typeface="微软雅黑" panose="020b0503020204020204" charset="-122"/>
              </a:rPr>
              <a:t>和</a:t>
            </a:r>
            <a:r>
              <a:rPr lang="zh-CN" altLang="en-US" sz="2100" b="0">
                <a:solidFill>
                  <a:srgbClr val="008080"/>
                </a:solidFill>
                <a:latin typeface="微软雅黑" panose="020b0503020204020204" charset="-122"/>
                <a:ea typeface="微软雅黑" panose="020b0503020204020204" charset="-122"/>
              </a:rPr>
              <a:t>减少能量</a:t>
            </a:r>
            <a:r>
              <a:rPr lang="zh-CN" altLang="en-US" sz="2100" b="0">
                <a:latin typeface="微软雅黑" panose="020b0503020204020204" charset="-122"/>
                <a:ea typeface="微软雅黑" panose="020b0503020204020204" charset="-122"/>
              </a:rPr>
              <a:t>的损失，通信用的激光要在用专门材料制造的一种纤维中传播，这种纤维称为</a:t>
            </a:r>
            <a:r>
              <a:rPr lang="zh-CN" altLang="en-US" sz="2100" b="0">
                <a:solidFill>
                  <a:srgbClr val="008080"/>
                </a:solidFill>
                <a:latin typeface="微软雅黑" panose="020b0503020204020204" charset="-122"/>
                <a:ea typeface="微软雅黑" panose="020b0503020204020204" charset="-122"/>
              </a:rPr>
              <a:t>光导纤维</a:t>
            </a:r>
            <a:r>
              <a:rPr lang="zh-CN" altLang="en-US" sz="2100" b="0">
                <a:latin typeface="微软雅黑" panose="020b0503020204020204" charset="-122"/>
                <a:ea typeface="微软雅黑" panose="020b0503020204020204" charset="-122"/>
              </a:rPr>
              <a:t>，简称光纤。</a:t>
            </a:r>
            <a:endParaRPr lang="zh-CN" altLang="en-US" sz="2100" b="0"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  <p:cond evt="onBegin" delay="0">
                          <p:tn val="15"/>
                        </p:cond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9" grpId="0"/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6" name="Rectangle 4" title="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275999" y="516732"/>
            <a:ext cx="4914900" cy="408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zh-CN" altLang="en-US" sz="2100" b="0">
                <a:latin typeface="微软雅黑" panose="020b0503020204020204" charset="-122"/>
                <a:ea typeface="微软雅黑" panose="020b0503020204020204" charset="-122"/>
              </a:rPr>
              <a:t>光纤通讯技术是近几十年才发展起来的</a:t>
            </a:r>
            <a:endParaRPr lang="zh-CN" altLang="en-US" sz="2100" b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" name="Rectangle 6" title="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357004" y="925116"/>
            <a:ext cx="6699169" cy="3484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indent="0">
              <a:lnSpc>
                <a:spcPct val="150000"/>
              </a:lnSpc>
            </a:pPr>
            <a:r>
              <a:rPr lang="en-US" altLang="zh-CN" sz="2100" b="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1966</a:t>
            </a:r>
            <a:r>
              <a:rPr lang="zh-CN" altLang="en-US" sz="2100" b="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年，华裔物理学家高锟首次利用无线电波导通信的原理</a:t>
            </a:r>
            <a:r>
              <a:rPr lang="en-US" altLang="zh-CN" sz="2100" b="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，提出了低损耗(20db/km)的光导纤维(简</a:t>
            </a:r>
            <a:r>
              <a:rPr lang="zh-CN" altLang="en-US" sz="2100" b="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称光纤</a:t>
            </a:r>
            <a:r>
              <a:rPr lang="en-US" altLang="zh-CN" sz="2100" b="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)</a:t>
            </a:r>
            <a:r>
              <a:rPr lang="zh-CN" altLang="en-US" sz="2100" b="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的概念。</a:t>
            </a:r>
            <a:endParaRPr lang="en-US" altLang="zh-CN" sz="2100" b="0"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</a:endParaRPr>
          </a:p>
          <a:p>
            <a:pPr marL="0" indent="0">
              <a:lnSpc>
                <a:spcPct val="150000"/>
              </a:lnSpc>
            </a:pPr>
            <a:r>
              <a:rPr lang="en-US" altLang="zh-CN" sz="2100" b="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1970</a:t>
            </a:r>
            <a:r>
              <a:rPr lang="zh-CN" altLang="en-US" sz="2100" b="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年，美国康宁公司首次研制成功损耗为</a:t>
            </a:r>
            <a:r>
              <a:rPr lang="en-US" altLang="zh-CN" sz="2100" b="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20db/km</a:t>
            </a:r>
            <a:r>
              <a:rPr lang="zh-CN" altLang="en-US" sz="2100" b="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的石英光纤，它是一种理想的传输介质。</a:t>
            </a:r>
            <a:endParaRPr lang="en-US" altLang="zh-CN" sz="2100" b="0"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</a:endParaRPr>
          </a:p>
          <a:p>
            <a:pPr marL="0" indent="0">
              <a:lnSpc>
                <a:spcPct val="150000"/>
              </a:lnSpc>
            </a:pPr>
            <a:r>
              <a:rPr lang="en-US" altLang="zh-CN" sz="2100" b="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1970</a:t>
            </a:r>
            <a:r>
              <a:rPr lang="zh-CN" altLang="en-US" sz="2100" b="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年，贝尔实验室研制成功室温下连续振荡的半导体激光器</a:t>
            </a:r>
            <a:r>
              <a:rPr lang="en-US" altLang="zh-CN" sz="2100" b="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(LD)</a:t>
            </a:r>
            <a:r>
              <a:rPr lang="zh-CN" altLang="en-US" sz="2100" b="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从此，开始了光纤通信迅速发展的时代。 </a:t>
            </a:r>
            <a:endParaRPr lang="zh-CN" altLang="en-US" sz="2100" b="0"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</a:endParaRPr>
          </a:p>
        </p:txBody>
      </p:sp>
      <p:sp>
        <p:nvSpPr>
          <p:cNvPr id="2" name="椭圆 1" title=""/>
          <p:cNvSpPr/>
          <p:nvPr>
            <p:custDataLst>
              <p:tags r:id="rId5"/>
            </p:custDataLst>
          </p:nvPr>
        </p:nvSpPr>
        <p:spPr>
          <a:xfrm>
            <a:off x="303000" y="1142833"/>
            <a:ext cx="108008" cy="108008"/>
          </a:xfrm>
          <a:prstGeom prst="ellipse">
            <a:avLst/>
          </a:prstGeom>
          <a:solidFill>
            <a:srgbClr val="00808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/>
          </a:p>
        </p:txBody>
      </p:sp>
      <p:sp>
        <p:nvSpPr>
          <p:cNvPr id="9" name="椭圆 8" title=""/>
          <p:cNvSpPr/>
          <p:nvPr>
            <p:custDataLst>
              <p:tags r:id="rId6"/>
            </p:custDataLst>
          </p:nvPr>
        </p:nvSpPr>
        <p:spPr>
          <a:xfrm>
            <a:off x="275999" y="2586342"/>
            <a:ext cx="108008" cy="108008"/>
          </a:xfrm>
          <a:prstGeom prst="ellipse">
            <a:avLst/>
          </a:prstGeom>
          <a:solidFill>
            <a:srgbClr val="00808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/>
          </a:p>
        </p:txBody>
      </p:sp>
      <p:sp>
        <p:nvSpPr>
          <p:cNvPr id="10" name="椭圆 9" title=""/>
          <p:cNvSpPr/>
          <p:nvPr>
            <p:custDataLst>
              <p:tags r:id="rId7"/>
            </p:custDataLst>
          </p:nvPr>
        </p:nvSpPr>
        <p:spPr>
          <a:xfrm>
            <a:off x="275999" y="3543818"/>
            <a:ext cx="108008" cy="108008"/>
          </a:xfrm>
          <a:prstGeom prst="ellipse">
            <a:avLst/>
          </a:prstGeom>
          <a:solidFill>
            <a:srgbClr val="00808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/>
          </a:p>
        </p:txBody>
      </p:sp>
      <p:pic>
        <p:nvPicPr>
          <p:cNvPr id="12" name="图片 11" title="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5549" y="1005641"/>
            <a:ext cx="1620113" cy="3589172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1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pic>
        <p:nvPicPr>
          <p:cNvPr id="3" name="Picture 23" title="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3"/>
          <a:stretch>
            <a:fillRect/>
          </a:stretch>
        </p:blipFill>
        <p:spPr bwMode="auto">
          <a:xfrm>
            <a:off x="4977601" y="750011"/>
            <a:ext cx="3050639" cy="2082069"/>
          </a:xfrm>
          <a:prstGeom prst="rect">
            <a:avLst/>
          </a:prstGeom>
          <a:noFill/>
          <a:ln w="19050">
            <a:solidFill>
              <a:schemeClr val="hlink"/>
            </a:solidFill>
            <a:miter lim="800000"/>
          </a:ln>
          <a:effectLst>
            <a:outerShdw dist="107763" dir="27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5" name="Rectangle 2" title="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521719" y="346794"/>
            <a:ext cx="1808559" cy="414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2100" b="0">
                <a:latin typeface="微软雅黑" panose="020b0503020204020204" charset="-122"/>
                <a:ea typeface="微软雅黑" panose="020b0503020204020204" charset="-122"/>
              </a:rPr>
              <a:t>各种光导纤维</a:t>
            </a:r>
            <a:endParaRPr lang="zh-CN" altLang="en-US" sz="2100" b="0"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7" name="Picture 29" title="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6"/>
          <a:srcRect t="10567" b="12300"/>
          <a:stretch>
            <a:fillRect/>
          </a:stretch>
        </p:blipFill>
        <p:spPr bwMode="auto">
          <a:xfrm>
            <a:off x="1257004" y="765426"/>
            <a:ext cx="2964545" cy="2092113"/>
          </a:xfrm>
          <a:prstGeom prst="rect">
            <a:avLst/>
          </a:prstGeom>
          <a:noFill/>
          <a:ln w="19050">
            <a:solidFill>
              <a:schemeClr val="hlink"/>
            </a:solidFill>
            <a:miter lim="800000"/>
          </a:ln>
          <a:effectLst>
            <a:outerShdw dist="107763" dir="27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9" name="Picture 21" title=""/>
          <p:cNvPicPr>
            <a:picLocks noChangeAspect="1" noChangeArrowheads="1"/>
          </p:cNvPicPr>
          <p:nvPr>
            <p:custDataLst>
              <p:tags r:id="rId9"/>
            </p:custDataLst>
          </p:nvPr>
        </p:nvPicPr>
        <p:blipFill>
          <a:blip r:embed="rId8"/>
          <a:stretch>
            <a:fillRect/>
          </a:stretch>
        </p:blipFill>
        <p:spPr bwMode="auto">
          <a:xfrm>
            <a:off x="1262744" y="2986497"/>
            <a:ext cx="2958805" cy="2017497"/>
          </a:xfrm>
          <a:prstGeom prst="rect">
            <a:avLst/>
          </a:prstGeom>
          <a:noFill/>
          <a:ln w="19050">
            <a:solidFill>
              <a:schemeClr val="hlink"/>
            </a:solidFill>
            <a:miter lim="800000"/>
          </a:ln>
          <a:effectLst>
            <a:outerShdw dist="107763" dir="27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11" name="图片 29701" title=""/>
          <p:cNvPicPr>
            <a:picLocks noChangeAspect="1" noChangeArrowheads="1"/>
          </p:cNvPicPr>
          <p:nvPr>
            <p:custDataLst>
              <p:tags r:id="rId11"/>
            </p:custDataLst>
          </p:nvPr>
        </p:nvPicPr>
        <p:blipFill>
          <a:blip r:embed="rId10"/>
          <a:stretch>
            <a:fillRect/>
          </a:stretch>
        </p:blipFill>
        <p:spPr bwMode="auto">
          <a:xfrm>
            <a:off x="4977601" y="2926882"/>
            <a:ext cx="3050639" cy="2092113"/>
          </a:xfrm>
          <a:prstGeom prst="rect">
            <a:avLst/>
          </a:prstGeom>
          <a:noFill/>
          <a:ln w="19050">
            <a:solidFill>
              <a:schemeClr val="hlink"/>
            </a:solidFill>
            <a:miter lim="800000"/>
          </a:ln>
          <a:effectLst>
            <a:outerShdw dist="107763" dir="2700000" algn="ctr" rotWithShape="0">
              <a:srgbClr val="808080">
                <a:alpha val="50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4" name="Rectangle 2" title="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 rot="5400000">
            <a:off x="909675" y="2707823"/>
            <a:ext cx="2444750" cy="4124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vert270" wrap="squar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zh-CN" altLang="en-US" sz="2100" b="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光沿着水流传播</a:t>
            </a:r>
            <a:endParaRPr lang="zh-CN" altLang="en-US" sz="2100" b="0"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</a:endParaRPr>
          </a:p>
        </p:txBody>
      </p:sp>
      <p:sp>
        <p:nvSpPr>
          <p:cNvPr id="5" name="文本框 28675" title="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754856" y="561975"/>
            <a:ext cx="4239816" cy="414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CN" altLang="en-US" sz="2100" b="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实验演示</a:t>
            </a:r>
            <a:r>
              <a:rPr lang="en-US" altLang="zh-CN" sz="2100" b="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——</a:t>
            </a:r>
            <a:r>
              <a:rPr lang="zh-CN" altLang="en-US" sz="2100" b="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光可以沿着水流传播</a:t>
            </a:r>
            <a:endParaRPr lang="zh-CN" altLang="en-US" sz="2100" b="0"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</a:endParaRPr>
          </a:p>
        </p:txBody>
      </p:sp>
      <p:pic>
        <p:nvPicPr>
          <p:cNvPr id="7" name="图片 6" title="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865" y="954389"/>
            <a:ext cx="4320300" cy="3993734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pic>
        <p:nvPicPr>
          <p:cNvPr id="2" name="Picture 2" title="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85"/>
          <a:stretch>
            <a:fillRect/>
          </a:stretch>
        </p:blipFill>
        <p:spPr bwMode="auto">
          <a:xfrm>
            <a:off x="5112038" y="965565"/>
            <a:ext cx="2768996" cy="24436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2" title="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413711" y="383903"/>
            <a:ext cx="2997994" cy="314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zh-CN" altLang="en-US" sz="2100" b="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光在光导纤维中的传播</a:t>
            </a:r>
            <a:endParaRPr lang="zh-CN" altLang="en-US" sz="2100" b="0"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</a:endParaRPr>
          </a:p>
        </p:txBody>
      </p:sp>
      <p:pic>
        <p:nvPicPr>
          <p:cNvPr id="5" name="图片 4" title="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57832" y="965565"/>
            <a:ext cx="3802402" cy="24436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图片 6" title="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4" t="10679" r="1967" b="14572"/>
          <a:stretch>
            <a:fillRect/>
          </a:stretch>
        </p:blipFill>
        <p:spPr>
          <a:xfrm>
            <a:off x="2195834" y="3550720"/>
            <a:ext cx="4752331" cy="136711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3" name="矩形 3" title="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-2381" y="1653064"/>
            <a:ext cx="5461159" cy="2030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zh-CN" altLang="en-US" sz="2100" b="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（1）传输频带极宽，通信容量很大</a:t>
            </a:r>
            <a:endParaRPr lang="zh-CN" altLang="en-US" sz="2100" b="0"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</a:endParaRPr>
          </a:p>
          <a:p>
            <a:pPr eaLnBrk="1" hangingPunct="1">
              <a:lnSpc>
                <a:spcPct val="150000"/>
              </a:lnSpc>
            </a:pPr>
            <a:r>
              <a:rPr lang="zh-CN" altLang="en-US" sz="2100" b="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（2）光纤衰减小，无中继设备，传输距离远</a:t>
            </a:r>
            <a:endParaRPr lang="zh-CN" altLang="en-US" sz="2100" b="0"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</a:endParaRPr>
          </a:p>
          <a:p>
            <a:pPr eaLnBrk="1" hangingPunct="1">
              <a:lnSpc>
                <a:spcPct val="150000"/>
              </a:lnSpc>
            </a:pPr>
            <a:r>
              <a:rPr lang="zh-CN" altLang="en-US" sz="2100" b="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（3）频率稳定，信号传输质量高</a:t>
            </a:r>
            <a:endParaRPr lang="zh-CN" altLang="en-US" sz="2100" b="0"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</a:endParaRPr>
          </a:p>
          <a:p>
            <a:pPr eaLnBrk="1" hangingPunct="1">
              <a:lnSpc>
                <a:spcPct val="150000"/>
              </a:lnSpc>
            </a:pPr>
            <a:r>
              <a:rPr lang="zh-CN" altLang="en-US" sz="2100" b="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（4）光纤抗电磁干扰，保密性好 </a:t>
            </a:r>
            <a:endParaRPr lang="zh-CN" altLang="en-US" sz="2100" b="0"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</a:endParaRPr>
          </a:p>
        </p:txBody>
      </p:sp>
      <p:pic>
        <p:nvPicPr>
          <p:cNvPr id="4" name="图片 3" title="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90210" y="1491615"/>
            <a:ext cx="3308985" cy="2455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" name="组合 9" title=""/>
          <p:cNvGrpSpPr/>
          <p:nvPr>
            <p:custDataLst>
              <p:tags r:id="rId6"/>
            </p:custDataLst>
          </p:nvPr>
        </p:nvGrpSpPr>
        <p:grpSpPr>
          <a:xfrm>
            <a:off x="-76200" y="350834"/>
            <a:ext cx="3675605" cy="382037"/>
            <a:chOff x="0" y="678733"/>
            <a:chExt cx="4319961" cy="447017"/>
          </a:xfrm>
        </p:grpSpPr>
        <p:grpSp>
          <p:nvGrpSpPr>
            <p:cNvPr id="12" name="组合 10"/>
            <p:cNvGrpSpPr/>
            <p:nvPr>
              <p:custDataLst>
                <p:tags r:id="rId7"/>
              </p:custDataLst>
            </p:nvPr>
          </p:nvGrpSpPr>
          <p:grpSpPr>
            <a:xfrm>
              <a:off x="0" y="678733"/>
              <a:ext cx="771176" cy="347209"/>
              <a:chOff x="0" y="537328"/>
              <a:chExt cx="771176" cy="347209"/>
            </a:xfrm>
          </p:grpSpPr>
          <p:sp>
            <p:nvSpPr>
              <p:cNvPr id="14" name="矩形 13"/>
              <p:cNvSpPr/>
              <p:nvPr>
                <p:custDataLst>
                  <p:tags r:id="rId8"/>
                </p:custDataLst>
              </p:nvPr>
            </p:nvSpPr>
            <p:spPr>
              <a:xfrm>
                <a:off x="86760" y="575413"/>
                <a:ext cx="684282" cy="309276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">
                  <a:ea typeface="微软雅黑" panose="020b0503020204020204" charset="-122"/>
                </a:endParaRPr>
              </a:p>
            </p:txBody>
          </p:sp>
          <p:sp>
            <p:nvSpPr>
              <p:cNvPr id="15" name="矩形 14"/>
              <p:cNvSpPr/>
              <p:nvPr>
                <p:custDataLst>
                  <p:tags r:id="rId9"/>
                </p:custDataLst>
              </p:nvPr>
            </p:nvSpPr>
            <p:spPr>
              <a:xfrm>
                <a:off x="0" y="537798"/>
                <a:ext cx="684282" cy="309276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">
                  <a:ea typeface="微软雅黑" panose="020b0503020204020204" charset="-122"/>
                </a:endParaRPr>
              </a:p>
            </p:txBody>
          </p:sp>
        </p:grpSp>
        <p:sp>
          <p:nvSpPr>
            <p:cNvPr id="13" name="文本框 11"/>
            <p:cNvSpPr txBox="1">
              <a:spLocks noChangeArrowheads="1"/>
            </p:cNvSpPr>
            <p:nvPr>
              <p:custDataLst>
                <p:tags r:id="rId10"/>
              </p:custDataLst>
            </p:nvPr>
          </p:nvSpPr>
          <p:spPr bwMode="auto">
            <a:xfrm>
              <a:off x="771042" y="679203"/>
              <a:ext cx="3548919" cy="4465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buNone/>
              </a:pPr>
              <a:r>
                <a:rPr lang="zh-CN" altLang="en-US" sz="2100">
                  <a:solidFill>
                    <a:srgbClr val="006666"/>
                  </a:solidFill>
                  <a:latin typeface="微软雅黑" panose="020b0503020204020204" charset="-122"/>
                  <a:sym typeface="宋体" panose="02010600030101010101" pitchFamily="2" charset="-122"/>
                </a:rPr>
                <a:t>光纤</a:t>
              </a:r>
              <a:r>
                <a:rPr lang="zh-CN" altLang="zh-CN" sz="2100" b="1">
                  <a:solidFill>
                    <a:srgbClr val="006666"/>
                  </a:solidFill>
                  <a:latin typeface="微软雅黑" panose="020b0503020204020204" charset="-122"/>
                  <a:ea typeface="微软雅黑" panose="020b0503020204020204" charset="-122"/>
                  <a:sym typeface="宋体" panose="02010600030101010101" pitchFamily="2" charset="-122"/>
                </a:rPr>
                <a:t>通信的优点</a:t>
              </a:r>
              <a:endParaRPr lang="zh-CN" altLang="zh-CN" sz="2100" b="1">
                <a:solidFill>
                  <a:srgbClr val="006666"/>
                </a:solidFill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endParaRPr>
            </a:p>
          </p:txBody>
        </p:sp>
      </p:grpSp>
      <p:pic>
        <p:nvPicPr>
          <p:cNvPr id="2" name="Picture 2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1"/>
          <a:stretch>
            <a:fillRect/>
          </a:stretch>
        </p:blipFill>
        <p:spPr>
          <a:xfrm flipH="1">
            <a:off x="11099800" y="11696700"/>
            <a:ext cx="0" cy="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grpSp>
        <p:nvGrpSpPr>
          <p:cNvPr id="49" name="组合 9" title=""/>
          <p:cNvGrpSpPr/>
          <p:nvPr>
            <p:custDataLst>
              <p:tags r:id="rId4"/>
            </p:custDataLst>
          </p:nvPr>
        </p:nvGrpSpPr>
        <p:grpSpPr>
          <a:xfrm>
            <a:off x="-76200" y="294464"/>
            <a:ext cx="3302296" cy="381635"/>
            <a:chOff x="0" y="612776"/>
            <a:chExt cx="3881208" cy="446547"/>
          </a:xfrm>
        </p:grpSpPr>
        <p:grpSp>
          <p:nvGrpSpPr>
            <p:cNvPr id="50" name="组合 10"/>
            <p:cNvGrpSpPr/>
            <p:nvPr>
              <p:custDataLst>
                <p:tags r:id="rId5"/>
              </p:custDataLst>
            </p:nvPr>
          </p:nvGrpSpPr>
          <p:grpSpPr>
            <a:xfrm>
              <a:off x="0" y="678733"/>
              <a:ext cx="771176" cy="347209"/>
              <a:chOff x="0" y="537328"/>
              <a:chExt cx="771176" cy="347209"/>
            </a:xfrm>
          </p:grpSpPr>
          <p:sp>
            <p:nvSpPr>
              <p:cNvPr id="52" name="矩形 51"/>
              <p:cNvSpPr/>
              <p:nvPr>
                <p:custDataLst>
                  <p:tags r:id="rId6"/>
                </p:custDataLst>
              </p:nvPr>
            </p:nvSpPr>
            <p:spPr>
              <a:xfrm>
                <a:off x="86760" y="575413"/>
                <a:ext cx="684282" cy="309276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">
                  <a:ea typeface="微软雅黑" panose="020b0503020204020204" charset="-122"/>
                </a:endParaRPr>
              </a:p>
            </p:txBody>
          </p:sp>
          <p:sp>
            <p:nvSpPr>
              <p:cNvPr id="53" name="矩形 52"/>
              <p:cNvSpPr/>
              <p:nvPr>
                <p:custDataLst>
                  <p:tags r:id="rId7"/>
                </p:custDataLst>
              </p:nvPr>
            </p:nvSpPr>
            <p:spPr>
              <a:xfrm>
                <a:off x="0" y="537798"/>
                <a:ext cx="684282" cy="309276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">
                  <a:ea typeface="微软雅黑" panose="020b0503020204020204" charset="-122"/>
                </a:endParaRPr>
              </a:p>
            </p:txBody>
          </p:sp>
        </p:grpSp>
        <p:sp>
          <p:nvSpPr>
            <p:cNvPr id="51" name="文本框 11"/>
            <p:cNvSpPr txBox="1"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>
              <a:off x="866232" y="612776"/>
              <a:ext cx="3014976" cy="4465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buNone/>
              </a:pPr>
              <a:r>
                <a:rPr lang="zh-CN" altLang="zh-CN" sz="2100" b="1">
                  <a:solidFill>
                    <a:srgbClr val="008080"/>
                  </a:solidFill>
                  <a:latin typeface="微软雅黑" panose="020b0503020204020204" charset="-122"/>
                  <a:ea typeface="微软雅黑" panose="020b0503020204020204" charset="-122"/>
                  <a:sym typeface="宋体" panose="02010600030101010101" pitchFamily="2" charset="-122"/>
                </a:rPr>
                <a:t>卫星中继通信</a:t>
              </a:r>
              <a:endParaRPr lang="zh-CN" altLang="zh-CN" sz="2100" b="1">
                <a:solidFill>
                  <a:srgbClr val="008080"/>
                </a:solidFill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endParaRPr>
            </a:p>
          </p:txBody>
        </p:sp>
      </p:grpSp>
      <p:pic>
        <p:nvPicPr>
          <p:cNvPr id="26" name="Picture 2" title=""/>
          <p:cNvPicPr>
            <a:picLocks noChangeAspect="1" noChangeArrowheads="1"/>
          </p:cNvPicPr>
          <p:nvPr>
            <p:custDataLst>
              <p:tags r:id="rId10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49805" y="1761649"/>
            <a:ext cx="3987165" cy="308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Rectangle 2" title=""/>
          <p:cNvSpPr txBox="1"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791528" y="838914"/>
            <a:ext cx="7699058" cy="737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2100" b="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1.</a:t>
            </a:r>
            <a:r>
              <a:rPr lang="zh-CN" altLang="en-US" sz="2100" b="0">
                <a:latin typeface="微软雅黑" panose="020b0503020204020204" charset="-122"/>
                <a:ea typeface="微软雅黑" panose="020b0503020204020204" charset="-122"/>
              </a:rPr>
              <a:t>通信卫星一般需要与地球表面各点保持相对静止不动，这样的卫星称为</a:t>
            </a:r>
            <a:r>
              <a:rPr lang="zh-CN" altLang="en-US" sz="2100" b="0">
                <a:solidFill>
                  <a:srgbClr val="008080"/>
                </a:solidFill>
                <a:latin typeface="微软雅黑" panose="020b0503020204020204" charset="-122"/>
                <a:ea typeface="微软雅黑" panose="020b0503020204020204" charset="-122"/>
              </a:rPr>
              <a:t>地球静止轨道卫星</a:t>
            </a:r>
            <a:r>
              <a:rPr lang="zh-CN" altLang="en-US" sz="2100" b="0">
                <a:latin typeface="微软雅黑" panose="020b0503020204020204" charset="-122"/>
                <a:ea typeface="微软雅黑" panose="020b0503020204020204" charset="-122"/>
              </a:rPr>
              <a:t>。</a:t>
            </a:r>
            <a:endParaRPr lang="zh-CN" altLang="en-US" sz="2100" b="0"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1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grpSp>
        <p:nvGrpSpPr>
          <p:cNvPr id="4" name="组合 3" title=""/>
          <p:cNvGrpSpPr/>
          <p:nvPr>
            <p:custDataLst>
              <p:tags r:id="rId4"/>
            </p:custDataLst>
          </p:nvPr>
        </p:nvGrpSpPr>
        <p:grpSpPr>
          <a:xfrm>
            <a:off x="1893746" y="2429297"/>
            <a:ext cx="6404210" cy="865505"/>
            <a:chOff x="2111375" y="3311015"/>
            <a:chExt cx="9072630" cy="1154007"/>
          </a:xfrm>
        </p:grpSpPr>
        <p:sp>
          <p:nvSpPr>
            <p:cNvPr id="7186" name="Rectangle 9"/>
            <p:cNvSpPr>
              <a:spLocks noChangeArrowheads="1"/>
            </p:cNvSpPr>
            <p:nvPr>
              <p:custDataLst>
                <p:tags r:id="rId5"/>
              </p:custDataLst>
            </p:nvPr>
          </p:nvSpPr>
          <p:spPr bwMode="auto">
            <a:xfrm>
              <a:off x="2953313" y="3311015"/>
              <a:ext cx="8230692" cy="1154007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 anchor="ctr">
              <a:spAutoFit/>
            </a:bodyPr>
            <a:lstStyle/>
            <a:p>
              <a:pPr eaLnBrk="1" hangingPunct="1">
                <a:lnSpc>
                  <a:spcPct val="120000"/>
                </a:lnSpc>
                <a:spcBef>
                  <a:spcPct val="50000"/>
                </a:spcBef>
              </a:pPr>
              <a:r>
                <a:rPr lang="zh-CN" altLang="en-US" sz="2100" b="0">
                  <a:gradFill>
                    <a:gsLst>
                      <a:gs pos="51300">
                        <a:srgbClr val="FE5F4A"/>
                      </a:gs>
                      <a:gs pos="0">
                        <a:srgbClr val="DF0303"/>
                      </a:gs>
                      <a:gs pos="100000">
                        <a:srgbClr val="FEA06E"/>
                      </a:gs>
                    </a:gsLst>
                    <a:lin ang="5400000" scaled="1"/>
                  </a:gradFill>
                  <a:latin typeface="微软雅黑" panose="020b0503020204020204" charset="-122"/>
                  <a:ea typeface="微软雅黑" panose="020b0503020204020204" charset="-122"/>
                </a:rPr>
                <a:t>了解移动通信、光纤通信、网络通信、卫星中继通信。</a:t>
              </a:r>
              <a:endParaRPr lang="zh-CN" altLang="en-US" sz="2100" b="0">
                <a:gradFill>
                  <a:gsLst>
                    <a:gs pos="51300">
                      <a:srgbClr val="FE5F4A"/>
                    </a:gs>
                    <a:gs pos="0">
                      <a:srgbClr val="DF0303"/>
                    </a:gs>
                    <a:gs pos="100000">
                      <a:srgbClr val="FEA06E"/>
                    </a:gs>
                  </a:gsLst>
                  <a:lin ang="5400000" scaled="1"/>
                </a:gra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grpSp>
          <p:nvGrpSpPr>
            <p:cNvPr id="7187" name="组合 5"/>
            <p:cNvGrpSpPr/>
            <p:nvPr>
              <p:custDataLst>
                <p:tags r:id="rId6"/>
              </p:custDataLst>
            </p:nvPr>
          </p:nvGrpSpPr>
          <p:grpSpPr>
            <a:xfrm>
              <a:off x="2111375" y="3579813"/>
              <a:ext cx="682625" cy="679450"/>
              <a:chOff x="7003603" y="4439327"/>
              <a:chExt cx="717385" cy="717385"/>
            </a:xfrm>
          </p:grpSpPr>
          <p:sp>
            <p:nvSpPr>
              <p:cNvPr id="7" name="椭圆 6"/>
              <p:cNvSpPr/>
              <p:nvPr>
                <p:custDataLst>
                  <p:tags r:id="rId7"/>
                </p:custDataLst>
              </p:nvPr>
            </p:nvSpPr>
            <p:spPr>
              <a:xfrm>
                <a:off x="7003603" y="4439327"/>
                <a:ext cx="717385" cy="717385"/>
              </a:xfrm>
              <a:prstGeom prst="ellipse">
                <a:avLst/>
              </a:prstGeom>
              <a:solidFill>
                <a:srgbClr val="FFDB81"/>
              </a:solidFill>
              <a:ln w="28575">
                <a:solidFill>
                  <a:schemeClr val="bg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None/>
                  <a:defRPr/>
                </a:pPr>
                <a:endParaRPr kumimoji="1" lang="zh-CN" altLang="en-US" sz="1800" b="0">
                  <a:gradFill>
                    <a:gsLst>
                      <a:gs pos="51300">
                        <a:srgbClr val="FE5F4A"/>
                      </a:gs>
                      <a:gs pos="0">
                        <a:srgbClr val="DF0303"/>
                      </a:gs>
                      <a:gs pos="100000">
                        <a:srgbClr val="FEA06E"/>
                      </a:gs>
                    </a:gsLst>
                    <a:lin ang="5400000" scaled="1"/>
                  </a:gradFill>
                  <a:latin typeface="微软雅黑" panose="020b0503020204020204" charset="-122"/>
                  <a:ea typeface="微软雅黑" panose="020b0503020204020204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7189" name="文本框 11"/>
              <p:cNvSpPr txBox="1">
                <a:spLocks noChangeArrowheads="1"/>
              </p:cNvSpPr>
              <p:nvPr>
                <p:custDataLst>
                  <p:tags r:id="rId8"/>
                </p:custDataLst>
              </p:nvPr>
            </p:nvSpPr>
            <p:spPr bwMode="auto">
              <a:xfrm>
                <a:off x="7026680" y="4554299"/>
                <a:ext cx="671228" cy="518484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 wrap="none">
                <a:spAutoFit/>
              </a:bodyPr>
              <a:lstStyle/>
              <a:p>
                <a:pPr algn="ctr" eaLnBrk="1" hangingPunct="1"/>
                <a:r>
                  <a:rPr kumimoji="1" lang="en-US" altLang="zh-CN" sz="1800" b="0">
                    <a:gradFill>
                      <a:gsLst>
                        <a:gs pos="51300">
                          <a:srgbClr val="FE5F4A"/>
                        </a:gs>
                        <a:gs pos="0">
                          <a:srgbClr val="DF0303"/>
                        </a:gs>
                        <a:gs pos="100000">
                          <a:srgbClr val="FEA06E"/>
                        </a:gs>
                      </a:gsLst>
                      <a:lin ang="5400000" scaled="1"/>
                    </a:gradFill>
                    <a:latin typeface="微软雅黑" panose="020b0503020204020204" charset="-122"/>
                    <a:ea typeface="微软雅黑" panose="020b0503020204020204" charset="-122"/>
                    <a:cs typeface="Arial" panose="020b0604020202020204" pitchFamily="34" charset="0"/>
                  </a:rPr>
                  <a:t>02</a:t>
                </a:r>
                <a:endParaRPr kumimoji="1" lang="en-US" altLang="zh-CN" sz="1800" b="0">
                  <a:gradFill>
                    <a:gsLst>
                      <a:gs pos="51300">
                        <a:srgbClr val="FE5F4A"/>
                      </a:gs>
                      <a:gs pos="0">
                        <a:srgbClr val="DF0303"/>
                      </a:gs>
                      <a:gs pos="100000">
                        <a:srgbClr val="FEA06E"/>
                      </a:gs>
                    </a:gsLst>
                    <a:lin ang="5400000" scaled="1"/>
                  </a:gradFill>
                  <a:latin typeface="微软雅黑" panose="020b0503020204020204" charset="-122"/>
                  <a:ea typeface="微软雅黑" panose="020b0503020204020204" charset="-122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9" name="组合 8" title=""/>
          <p:cNvGrpSpPr/>
          <p:nvPr>
            <p:custDataLst>
              <p:tags r:id="rId9"/>
            </p:custDataLst>
          </p:nvPr>
        </p:nvGrpSpPr>
        <p:grpSpPr>
          <a:xfrm>
            <a:off x="1893746" y="1453128"/>
            <a:ext cx="6048420" cy="575945"/>
            <a:chOff x="2105025" y="2388889"/>
            <a:chExt cx="8568595" cy="767927"/>
          </a:xfrm>
        </p:grpSpPr>
        <p:sp>
          <p:nvSpPr>
            <p:cNvPr id="7182" name="矩形 1"/>
            <p:cNvSpPr>
              <a:spLocks noChangeArrowheads="1"/>
            </p:cNvSpPr>
            <p:nvPr>
              <p:custDataLst>
                <p:tags r:id="rId10"/>
              </p:custDataLst>
            </p:nvPr>
          </p:nvSpPr>
          <p:spPr bwMode="auto">
            <a:xfrm>
              <a:off x="2946963" y="2388889"/>
              <a:ext cx="7726657" cy="767927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 anchor="ctr">
              <a:spAutoFit/>
            </a:bodyPr>
            <a:lstStyle/>
            <a:p>
              <a:pPr eaLnBrk="1" hangingPunct="1">
                <a:lnSpc>
                  <a:spcPct val="150000"/>
                </a:lnSpc>
                <a:spcBef>
                  <a:spcPts val="1000"/>
                </a:spcBef>
                <a:buFont typeface="Arial" panose="020b0604020202020204" pitchFamily="34" charset="0"/>
                <a:buNone/>
              </a:pPr>
              <a:r>
                <a:rPr lang="zh-CN" altLang="en-US" sz="2100" b="0">
                  <a:gradFill>
                    <a:gsLst>
                      <a:gs pos="51300">
                        <a:srgbClr val="FE5F4A"/>
                      </a:gs>
                      <a:gs pos="0">
                        <a:srgbClr val="DF0303"/>
                      </a:gs>
                      <a:gs pos="100000">
                        <a:srgbClr val="FEA06E"/>
                      </a:gs>
                    </a:gsLst>
                    <a:lin ang="5400000" scaled="1"/>
                  </a:gradFill>
                  <a:latin typeface="微软雅黑" panose="020b0503020204020204" charset="-122"/>
                  <a:ea typeface="微软雅黑" panose="020b0503020204020204" charset="-122"/>
                </a:rPr>
                <a:t>了解通信技术的发展和工作原理。</a:t>
              </a:r>
              <a:endParaRPr lang="zh-CN" altLang="en-US" sz="2100" b="0">
                <a:gradFill>
                  <a:gsLst>
                    <a:gs pos="51300">
                      <a:srgbClr val="FE5F4A"/>
                    </a:gs>
                    <a:gs pos="0">
                      <a:srgbClr val="DF0303"/>
                    </a:gs>
                    <a:gs pos="100000">
                      <a:srgbClr val="FEA06E"/>
                    </a:gs>
                  </a:gsLst>
                  <a:lin ang="5400000" scaled="1"/>
                </a:gra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grpSp>
          <p:nvGrpSpPr>
            <p:cNvPr id="7183" name="组合 10"/>
            <p:cNvGrpSpPr/>
            <p:nvPr>
              <p:custDataLst>
                <p:tags r:id="rId11"/>
              </p:custDataLst>
            </p:nvPr>
          </p:nvGrpSpPr>
          <p:grpSpPr>
            <a:xfrm>
              <a:off x="2105025" y="2441575"/>
              <a:ext cx="698500" cy="700088"/>
              <a:chOff x="6971705" y="1503806"/>
              <a:chExt cx="717385" cy="717385"/>
            </a:xfrm>
          </p:grpSpPr>
          <p:sp>
            <p:nvSpPr>
              <p:cNvPr id="12" name="椭圆 11"/>
              <p:cNvSpPr/>
              <p:nvPr>
                <p:custDataLst>
                  <p:tags r:id="rId12"/>
                </p:custDataLst>
              </p:nvPr>
            </p:nvSpPr>
            <p:spPr>
              <a:xfrm>
                <a:off x="6971705" y="1503806"/>
                <a:ext cx="717385" cy="717385"/>
              </a:xfrm>
              <a:prstGeom prst="ellipse">
                <a:avLst/>
              </a:prstGeom>
              <a:solidFill>
                <a:srgbClr val="228989"/>
              </a:solidFill>
              <a:ln w="28575">
                <a:solidFill>
                  <a:schemeClr val="bg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None/>
                  <a:defRPr/>
                </a:pPr>
                <a:endParaRPr kumimoji="1" lang="zh-CN" altLang="en-US" sz="1800" b="0">
                  <a:gradFill>
                    <a:gsLst>
                      <a:gs pos="51300">
                        <a:srgbClr val="FE5F4A"/>
                      </a:gs>
                      <a:gs pos="0">
                        <a:srgbClr val="DF0303"/>
                      </a:gs>
                      <a:gs pos="100000">
                        <a:srgbClr val="FEA06E"/>
                      </a:gs>
                    </a:gsLst>
                    <a:lin ang="5400000" scaled="1"/>
                  </a:gradFill>
                  <a:latin typeface="微软雅黑" panose="020b0503020204020204" charset="-122"/>
                  <a:ea typeface="微软雅黑" panose="020b0503020204020204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7185" name="文本框 7"/>
              <p:cNvSpPr txBox="1">
                <a:spLocks noChangeArrowheads="1"/>
              </p:cNvSpPr>
              <p:nvPr>
                <p:custDataLst>
                  <p:tags r:id="rId13"/>
                </p:custDataLst>
              </p:nvPr>
            </p:nvSpPr>
            <p:spPr bwMode="auto">
              <a:xfrm>
                <a:off x="7000780" y="1625962"/>
                <a:ext cx="655972" cy="503199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 wrap="none">
                <a:spAutoFit/>
              </a:bodyPr>
              <a:lstStyle/>
              <a:p>
                <a:pPr algn="ctr" eaLnBrk="1" hangingPunct="1"/>
                <a:r>
                  <a:rPr kumimoji="1" lang="en-US" altLang="zh-CN" sz="1800" b="0">
                    <a:gradFill>
                      <a:gsLst>
                        <a:gs pos="51300">
                          <a:srgbClr val="FE5F4A"/>
                        </a:gs>
                        <a:gs pos="0">
                          <a:srgbClr val="DF0303"/>
                        </a:gs>
                        <a:gs pos="100000">
                          <a:srgbClr val="FEA06E"/>
                        </a:gs>
                      </a:gsLst>
                      <a:lin ang="5400000" scaled="1"/>
                    </a:gradFill>
                    <a:latin typeface="微软雅黑" panose="020b0503020204020204" charset="-122"/>
                    <a:ea typeface="微软雅黑" panose="020b0503020204020204" charset="-122"/>
                    <a:cs typeface="Arial" panose="020b0604020202020204" pitchFamily="34" charset="0"/>
                  </a:rPr>
                  <a:t>01</a:t>
                </a:r>
                <a:endParaRPr kumimoji="1" lang="en-US" altLang="zh-CN" sz="1800" b="0">
                  <a:gradFill>
                    <a:gsLst>
                      <a:gs pos="51300">
                        <a:srgbClr val="FE5F4A"/>
                      </a:gs>
                      <a:gs pos="0">
                        <a:srgbClr val="DF0303"/>
                      </a:gs>
                      <a:gs pos="100000">
                        <a:srgbClr val="FEA06E"/>
                      </a:gs>
                    </a:gsLst>
                    <a:lin ang="5400000" scaled="1"/>
                  </a:gradFill>
                  <a:latin typeface="微软雅黑" panose="020b0503020204020204" charset="-122"/>
                  <a:ea typeface="微软雅黑" panose="020b0503020204020204" charset="-122"/>
                  <a:cs typeface="Arial" panose="020b0604020202020204" pitchFamily="34" charset="0"/>
                </a:endParaRPr>
              </a:p>
            </p:txBody>
          </p:sp>
        </p:grp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矩形 12292" title="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449104" y="681514"/>
            <a:ext cx="7698105" cy="414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2100" b="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2.</a:t>
            </a:r>
            <a:r>
              <a:rPr lang="zh-CN" altLang="en-US" sz="2100" b="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要</a:t>
            </a:r>
            <a:r>
              <a:rPr lang="zh-CN" altLang="en-US" sz="2100" b="0">
                <a:latin typeface="微软雅黑" panose="020b0503020204020204" charset="-122"/>
                <a:ea typeface="微软雅黑" panose="020b0503020204020204" charset="-122"/>
              </a:rPr>
              <a:t>想实现全球通信至少需要几颗地球静止轨道卫星</a:t>
            </a:r>
            <a:r>
              <a:rPr lang="en-US" altLang="zh-CN" sz="2100" b="0">
                <a:latin typeface="微软雅黑" panose="020b0503020204020204" charset="-122"/>
                <a:ea typeface="微软雅黑" panose="020b0503020204020204" charset="-122"/>
              </a:rPr>
              <a:t>?</a:t>
            </a:r>
            <a:endParaRPr lang="en-US" altLang="zh-CN" sz="2100" b="0"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5" name="图片 4" title="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4131" y="1437799"/>
            <a:ext cx="3449003" cy="341757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2" name="文本框 13314" title="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602105" y="681514"/>
            <a:ext cx="5714048" cy="414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100" b="0">
                <a:latin typeface="微软雅黑" panose="020b0503020204020204" charset="-122"/>
                <a:ea typeface="微软雅黑" panose="020b0503020204020204" charset="-122"/>
              </a:rPr>
              <a:t>用</a:t>
            </a:r>
            <a:r>
              <a:rPr lang="zh-CN" altLang="en-US" sz="2100" b="0">
                <a:solidFill>
                  <a:srgbClr val="008080"/>
                </a:solidFill>
                <a:latin typeface="微软雅黑" panose="020b0503020204020204" charset="-122"/>
                <a:ea typeface="微软雅黑" panose="020b0503020204020204" charset="-122"/>
              </a:rPr>
              <a:t>三颗</a:t>
            </a:r>
            <a:r>
              <a:rPr lang="zh-CN" altLang="en-US" sz="2100" b="0">
                <a:latin typeface="微软雅黑" panose="020b0503020204020204" charset="-122"/>
                <a:ea typeface="微软雅黑" panose="020b0503020204020204" charset="-122"/>
              </a:rPr>
              <a:t>地球静止轨道卫星就可以实现全球通信</a:t>
            </a:r>
            <a:endParaRPr lang="zh-CN" altLang="en-US" sz="2100" b="0"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图片 3" title="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034064" y="1277303"/>
            <a:ext cx="4496276" cy="340804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  <p:cond evt="onBegin" delay="0">
                          <p:tn val="7"/>
                        </p:cond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pic>
        <p:nvPicPr>
          <p:cNvPr id="3" name="Picture 2" title="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01794" y="971207"/>
            <a:ext cx="5292368" cy="38282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2" title="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1601794" y="453261"/>
            <a:ext cx="5157788" cy="414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zh-CN" altLang="en-US" sz="2100" b="0">
                <a:latin typeface="微软雅黑" panose="020b0503020204020204" charset="-122"/>
                <a:ea typeface="微软雅黑" panose="020b0503020204020204" charset="-122"/>
              </a:rPr>
              <a:t>用碟形天线（大锅）接收来自卫星的信号</a:t>
            </a:r>
            <a:endParaRPr lang="zh-CN" altLang="en-US" sz="2100" b="0"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2" name="Rectangle 2" title="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5112038" y="4569889"/>
            <a:ext cx="2862199" cy="38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2100" b="0">
                <a:latin typeface="微软雅黑" panose="020b0503020204020204" charset="-122"/>
                <a:ea typeface="微软雅黑" panose="020b0503020204020204" charset="-122"/>
              </a:rPr>
              <a:t>中国北斗卫星导航系统</a:t>
            </a:r>
            <a:endParaRPr lang="zh-CN" altLang="en-US" sz="2100" b="0"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3" name="Picture 3" title="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75638" y="708692"/>
            <a:ext cx="3159918" cy="38611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内容占位符 23554" title="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1131215" y="1707690"/>
            <a:ext cx="3159919" cy="1404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9056" tIns="34528" rIns="69056" bIns="34528" numCol="1" anchor="t" anchorCtr="0" compatLnSpc="1"/>
          <a:lstStyle>
            <a:lvl1pPr marL="228600" indent="-22860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微软雅黑" panose="020b0503020204020204" charset="-122"/>
                <a:cs typeface="+mn-cs"/>
              </a:defRPr>
            </a:lvl1pPr>
            <a:lvl2pPr marL="685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微软雅黑" panose="020b0503020204020204" charset="-122"/>
                <a:cs typeface="+mn-cs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微软雅黑" panose="020b0503020204020204" charset="-122"/>
                <a:cs typeface="+mn-cs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微软雅黑" panose="020b0503020204020204" charset="-122"/>
                <a:cs typeface="+mn-cs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lnSpc>
                <a:spcPct val="130000"/>
              </a:lnSpc>
              <a:buFontTx/>
              <a:buNone/>
            </a:pPr>
            <a:r>
              <a:rPr lang="zh-CN" altLang="en-US" sz="2100" b="0">
                <a:latin typeface="微软雅黑" panose="020b0503020204020204" charset="-122"/>
              </a:rPr>
              <a:t>远距离传递信息</a:t>
            </a:r>
            <a:endParaRPr lang="zh-CN" altLang="en-US" sz="2100" b="0">
              <a:latin typeface="微软雅黑" panose="020b0503020204020204" charset="-122"/>
            </a:endParaRPr>
          </a:p>
          <a:p>
            <a:pPr marL="0" indent="0" eaLnBrk="1" hangingPunct="1">
              <a:lnSpc>
                <a:spcPct val="130000"/>
              </a:lnSpc>
              <a:buFontTx/>
              <a:buNone/>
            </a:pPr>
            <a:r>
              <a:rPr lang="zh-CN" altLang="en-US" sz="2100" b="0">
                <a:latin typeface="微软雅黑" panose="020b0503020204020204" charset="-122"/>
              </a:rPr>
              <a:t>通信容量大</a:t>
            </a:r>
            <a:endParaRPr lang="zh-CN" altLang="en-US" sz="2100" b="0">
              <a:latin typeface="微软雅黑" panose="020b0503020204020204" charset="-122"/>
            </a:endParaRPr>
          </a:p>
          <a:p>
            <a:pPr marL="0" indent="0" eaLnBrk="1" hangingPunct="1">
              <a:lnSpc>
                <a:spcPct val="130000"/>
              </a:lnSpc>
              <a:buFontTx/>
              <a:buNone/>
            </a:pPr>
            <a:r>
              <a:rPr lang="zh-CN" altLang="en-US" sz="2100" b="0">
                <a:latin typeface="微软雅黑" panose="020b0503020204020204" charset="-122"/>
              </a:rPr>
              <a:t>干扰小、质量好、功效高。</a:t>
            </a:r>
            <a:endParaRPr lang="zh-CN" altLang="en-US" sz="2100" b="0">
              <a:latin typeface="微软雅黑" panose="020b0503020204020204" charset="-122"/>
            </a:endParaRPr>
          </a:p>
        </p:txBody>
      </p:sp>
      <p:grpSp>
        <p:nvGrpSpPr>
          <p:cNvPr id="14" name="组合 9" title=""/>
          <p:cNvGrpSpPr/>
          <p:nvPr>
            <p:custDataLst>
              <p:tags r:id="rId7"/>
            </p:custDataLst>
          </p:nvPr>
        </p:nvGrpSpPr>
        <p:grpSpPr>
          <a:xfrm>
            <a:off x="23018" y="303593"/>
            <a:ext cx="3784139" cy="414020"/>
            <a:chOff x="0" y="623478"/>
            <a:chExt cx="4447522" cy="484440"/>
          </a:xfrm>
        </p:grpSpPr>
        <p:grpSp>
          <p:nvGrpSpPr>
            <p:cNvPr id="15" name="组合 10"/>
            <p:cNvGrpSpPr/>
            <p:nvPr>
              <p:custDataLst>
                <p:tags r:id="rId8"/>
              </p:custDataLst>
            </p:nvPr>
          </p:nvGrpSpPr>
          <p:grpSpPr>
            <a:xfrm>
              <a:off x="0" y="678733"/>
              <a:ext cx="771176" cy="347209"/>
              <a:chOff x="0" y="537328"/>
              <a:chExt cx="771176" cy="347209"/>
            </a:xfrm>
          </p:grpSpPr>
          <p:sp>
            <p:nvSpPr>
              <p:cNvPr id="17" name="矩形 16"/>
              <p:cNvSpPr/>
              <p:nvPr>
                <p:custDataLst>
                  <p:tags r:id="rId9"/>
                </p:custDataLst>
              </p:nvPr>
            </p:nvSpPr>
            <p:spPr>
              <a:xfrm>
                <a:off x="86760" y="575413"/>
                <a:ext cx="684282" cy="309276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">
                  <a:ea typeface="微软雅黑" panose="020b0503020204020204" charset="-122"/>
                </a:endParaRPr>
              </a:p>
            </p:txBody>
          </p:sp>
          <p:sp>
            <p:nvSpPr>
              <p:cNvPr id="18" name="矩形 17"/>
              <p:cNvSpPr/>
              <p:nvPr>
                <p:custDataLst>
                  <p:tags r:id="rId10"/>
                </p:custDataLst>
              </p:nvPr>
            </p:nvSpPr>
            <p:spPr>
              <a:xfrm>
                <a:off x="0" y="537798"/>
                <a:ext cx="684282" cy="309276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">
                  <a:ea typeface="微软雅黑" panose="020b0503020204020204" charset="-122"/>
                </a:endParaRPr>
              </a:p>
            </p:txBody>
          </p:sp>
        </p:grpSp>
        <p:sp>
          <p:nvSpPr>
            <p:cNvPr id="16" name="文本框 11"/>
            <p:cNvSpPr txBox="1">
              <a:spLocks noChangeArrowheads="1"/>
            </p:cNvSpPr>
            <p:nvPr>
              <p:custDataLst>
                <p:tags r:id="rId11"/>
              </p:custDataLst>
            </p:nvPr>
          </p:nvSpPr>
          <p:spPr bwMode="auto">
            <a:xfrm>
              <a:off x="771661" y="623478"/>
              <a:ext cx="3675861" cy="484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100" b="1">
                  <a:solidFill>
                    <a:srgbClr val="008080"/>
                  </a:solidFill>
                  <a:latin typeface="微软雅黑" panose="020b0503020204020204" charset="-122"/>
                </a:rPr>
                <a:t>卫星通信的优点</a:t>
              </a:r>
              <a:endParaRPr lang="zh-CN" altLang="en-US" sz="2100" b="1">
                <a:solidFill>
                  <a:srgbClr val="008080"/>
                </a:solidFill>
                <a:latin typeface="微软雅黑" panose="020b0503020204020204" charset="-122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pic>
        <p:nvPicPr>
          <p:cNvPr id="2" name="QB_5_BD.19_1#ac3188df3?htil=2&amp;vcp=1&amp;vis=1&amp;pid=badea6d3a&amp;color=0,0,0&amp;tib=255,255,255&amp;vtp=1&amp;hs=1&amp;hs=1" title="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710335" y="1170544"/>
            <a:ext cx="2834640" cy="795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b="0" g="0" r="0">
                    <a:alpha val="0"/>
                  </a:scrgbClr>
                </a:solidFill>
              </a14:hiddenFill>
            </a:ext>
          </a:extLst>
        </p:spPr>
      </p:pic>
      <p:sp>
        <p:nvSpPr>
          <p:cNvPr id="3" name="QB_5_BD.19_2#ac3188df3?htil=2&amp;sp=1&amp;vcp=1&amp;vis=1&amp;pid=badea6d3a&amp;color=0,0,0&amp;vtp=1&amp;bbb=1&amp;hb=1&amp;hs=1" title=""/>
          <p:cNvSpPr/>
          <p:nvPr>
            <p:custDataLst>
              <p:tags r:id="rId5"/>
            </p:custDataLst>
          </p:nvPr>
        </p:nvSpPr>
        <p:spPr>
          <a:xfrm>
            <a:off x="539496" y="1124823"/>
            <a:ext cx="5129784" cy="11176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l" latinLnBrk="1">
              <a:lnSpc>
                <a:spcPts val="4400"/>
              </a:lnSpc>
            </a:pP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6.［2024·佛山一模改编］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光纤通信主</a:t>
            </a:r>
            <a:endParaRPr lang="en-US" altLang="zh-CN" sz="2400" b="0" i="0" smtClean="0">
              <a:solidFill>
                <a:srgbClr val="000000"/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pitchFamily="34" charset="-120"/>
            </a:endParaRPr>
          </a:p>
          <a:p>
            <a:pPr latinLnBrk="1">
              <a:lnSpc>
                <a:spcPts val="4400"/>
              </a:lnSpc>
            </a:pP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要利用波长很</a:t>
            </a:r>
            <a:r>
              <a:rPr lang="en-US" altLang="zh-CN" sz="2400" i="0" smtClean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____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（</a:t>
            </a: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选填“短”或“长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”）</a:t>
            </a:r>
            <a:endParaRPr lang="en-US" altLang="zh-CN" sz="2400"/>
          </a:p>
        </p:txBody>
      </p:sp>
      <p:sp>
        <p:nvSpPr>
          <p:cNvPr id="4" name="QB_5_BD.19_2#ac3188df3?htil=2&amp;sp=1&amp;vcp=1&amp;vis=1&amp;pid=badea6d3a&amp;color=0,0,0&amp;vtp=1&amp;bbb=1&amp;hb=1&amp;hs=1" title=""/>
          <p:cNvSpPr/>
          <p:nvPr>
            <p:custDataLst>
              <p:tags r:id="rId6"/>
            </p:custDataLst>
          </p:nvPr>
        </p:nvSpPr>
        <p:spPr>
          <a:xfrm>
            <a:off x="539496" y="2271111"/>
            <a:ext cx="8064000" cy="16764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latinLnBrk="1">
              <a:lnSpc>
                <a:spcPts val="4400"/>
              </a:lnSpc>
            </a:pP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的激光传输信息</a:t>
            </a: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。如图所示，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激光从光纤一端射入</a:t>
            </a: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，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在内壁</a:t>
            </a:r>
            <a:endParaRPr lang="en-US" altLang="zh-CN" sz="2400" b="0" i="0" smtClean="0">
              <a:solidFill>
                <a:srgbClr val="000000"/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pitchFamily="34" charset="-120"/>
            </a:endParaRPr>
          </a:p>
          <a:p>
            <a:pPr latinLnBrk="1">
              <a:lnSpc>
                <a:spcPts val="4400"/>
              </a:lnSpc>
            </a:pP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上多次</a:t>
            </a:r>
            <a:r>
              <a:rPr lang="en-US" altLang="zh-CN" sz="2400" i="0" smtClean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______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，从另一端射出</a:t>
            </a: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，把信息传到远方。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光在传输</a:t>
            </a:r>
            <a:endParaRPr lang="en-US" altLang="zh-CN" sz="2400" b="0" i="0" smtClean="0">
              <a:solidFill>
                <a:srgbClr val="000000"/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pitchFamily="34" charset="-120"/>
            </a:endParaRPr>
          </a:p>
          <a:p>
            <a:pPr latinLnBrk="1">
              <a:lnSpc>
                <a:spcPts val="4400"/>
              </a:lnSpc>
            </a:pP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的整个过程中</a:t>
            </a: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，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能量损失非常</a:t>
            </a:r>
            <a:r>
              <a:rPr lang="en-US" altLang="zh-CN" sz="2400" i="0" smtClean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____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（</a:t>
            </a: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选填“多”或“少”）。</a:t>
            </a:r>
            <a:endParaRPr lang="en-US" altLang="zh-CN" sz="2400"/>
          </a:p>
        </p:txBody>
      </p:sp>
      <p:sp>
        <p:nvSpPr>
          <p:cNvPr id="5" name="QB_5_AN.20_1#ac3188df3.blank?vcp=1&amp;vis=1&amp;pid=badea6d3a&amp;color=0,0,0&amp;vpa=13&amp;vtp=1" title=""/>
          <p:cNvSpPr/>
          <p:nvPr>
            <p:custDataLst>
              <p:tags r:id="rId7"/>
            </p:custDataLst>
          </p:nvPr>
        </p:nvSpPr>
        <p:spPr>
          <a:xfrm>
            <a:off x="2384964" y="1655683"/>
            <a:ext cx="525463" cy="5334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ctr" latinLnBrk="1">
              <a:lnSpc>
                <a:spcPts val="4200"/>
              </a:lnSpc>
            </a:pPr>
            <a:r>
              <a:rPr lang="en-US" altLang="zh-CN" sz="2400" b="0" i="0">
                <a:solidFill>
                  <a:srgbClr val="C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短</a:t>
            </a:r>
            <a:endParaRPr lang="en-US" altLang="zh-CN" sz="2400"/>
          </a:p>
        </p:txBody>
      </p:sp>
      <p:sp>
        <p:nvSpPr>
          <p:cNvPr id="6" name="QB_5_AN.21_1#ac3188df3.blank?vcp=1&amp;vis=1&amp;pid=badea6d3a&amp;color=0,0,0&amp;vpa=14&amp;vtp=1&amp;bbb=1" title=""/>
          <p:cNvSpPr/>
          <p:nvPr>
            <p:custDataLst>
              <p:tags r:id="rId8"/>
            </p:custDataLst>
          </p:nvPr>
        </p:nvSpPr>
        <p:spPr>
          <a:xfrm>
            <a:off x="1470565" y="2801971"/>
            <a:ext cx="830263" cy="5334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ctr" latinLnBrk="1">
              <a:lnSpc>
                <a:spcPts val="4200"/>
              </a:lnSpc>
            </a:pPr>
            <a:r>
              <a:rPr lang="en-US" altLang="zh-CN" sz="2400" b="0" i="0">
                <a:solidFill>
                  <a:srgbClr val="C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反射</a:t>
            </a:r>
            <a:endParaRPr lang="en-US" altLang="zh-CN" sz="2400"/>
          </a:p>
        </p:txBody>
      </p:sp>
      <p:sp>
        <p:nvSpPr>
          <p:cNvPr id="7" name="QB_5_AN.22_1#ac3188df3.blank?vcp=1&amp;vis=1&amp;pid=badea6d3a&amp;color=0,0,0&amp;vpa=15&amp;vtp=1" title=""/>
          <p:cNvSpPr/>
          <p:nvPr>
            <p:custDataLst>
              <p:tags r:id="rId9"/>
            </p:custDataLst>
          </p:nvPr>
        </p:nvSpPr>
        <p:spPr>
          <a:xfrm>
            <a:off x="4518565" y="3360771"/>
            <a:ext cx="525463" cy="5334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ctr" latinLnBrk="1">
              <a:lnSpc>
                <a:spcPts val="4200"/>
              </a:lnSpc>
            </a:pPr>
            <a:r>
              <a:rPr lang="en-US" altLang="zh-CN" sz="2400" b="0" i="0" smtClean="0">
                <a:solidFill>
                  <a:srgbClr val="C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少</a:t>
            </a:r>
            <a:endParaRPr lang="en-US" altLang="zh-CN" sz="2400"/>
          </a:p>
        </p:txBody>
      </p:sp>
      <p:sp>
        <p:nvSpPr>
          <p:cNvPr id="8" name="object 54" title="">
            <a:hlinkClick r:id="rId11" action="ppaction://hlinksldjump"/>
          </p:cNvPr>
          <p:cNvSpPr/>
          <p:nvPr>
            <p:custDataLst>
              <p:tags r:id="rId10"/>
            </p:custDataLst>
          </p:nvPr>
        </p:nvSpPr>
        <p:spPr>
          <a:xfrm flipH="1">
            <a:off x="8244408" y="4404218"/>
            <a:ext cx="604652" cy="432023"/>
          </a:xfrm>
          <a:custGeom>
            <a:rect l="l" t="t" r="r" b="b"/>
            <a:pathLst>
              <a:path w="854075" h="610235">
                <a:moveTo>
                  <a:pt x="0" y="0"/>
                </a:moveTo>
                <a:lnTo>
                  <a:pt x="0" y="610171"/>
                </a:lnTo>
                <a:lnTo>
                  <a:pt x="519137" y="465010"/>
                </a:lnTo>
                <a:lnTo>
                  <a:pt x="676932" y="465010"/>
                </a:lnTo>
                <a:lnTo>
                  <a:pt x="853770" y="305092"/>
                </a:lnTo>
                <a:lnTo>
                  <a:pt x="676919" y="145148"/>
                </a:lnTo>
                <a:lnTo>
                  <a:pt x="519137" y="145148"/>
                </a:lnTo>
                <a:lnTo>
                  <a:pt x="0" y="0"/>
                </a:lnTo>
                <a:close/>
              </a:path>
              <a:path w="854075" h="610235">
                <a:moveTo>
                  <a:pt x="676932" y="465010"/>
                </a:moveTo>
                <a:lnTo>
                  <a:pt x="519137" y="465010"/>
                </a:lnTo>
                <a:lnTo>
                  <a:pt x="519137" y="607707"/>
                </a:lnTo>
                <a:lnTo>
                  <a:pt x="676932" y="465010"/>
                </a:lnTo>
                <a:close/>
              </a:path>
              <a:path w="854075" h="610235">
                <a:moveTo>
                  <a:pt x="519137" y="2451"/>
                </a:moveTo>
                <a:lnTo>
                  <a:pt x="519137" y="145148"/>
                </a:lnTo>
                <a:lnTo>
                  <a:pt x="676919" y="145148"/>
                </a:lnTo>
                <a:lnTo>
                  <a:pt x="519137" y="2451"/>
                </a:lnTo>
                <a:close/>
              </a:path>
            </a:pathLst>
          </a:custGeom>
          <a:solidFill>
            <a:srgbClr val="4BACC6">
              <a:lumMod val="60000"/>
              <a:lumOff val="40000"/>
            </a:srgbClr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700" b="1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</a:rPr>
              <a:t> 返回</a:t>
            </a:r>
            <a:endParaRPr kumimoji="0" sz="1700" b="1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黑体" panose="02010609060101010101" charset="-122"/>
              <a:ea typeface="黑体" panose="02010609060101010101" charset="-122"/>
            </a:endParaRPr>
          </a:p>
        </p:txBody>
      </p:sp>
    </p:spTree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animBg="1"/>
      <p:bldP spid="6" grpId="0" build="p" animBg="1"/>
      <p:bldP spid="7" grpId="0" build="p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mc:AlternateContent>
        <mc:Choice Requires="a14">
          <p:sp>
            <p:nvSpPr>
              <p:cNvPr id="2" name="QB_5_BD.23_1#26e16100d?sp=1&amp;vcp=1&amp;vis=1&amp;pid=badea6d3a&amp;color=0,0,0&amp;vtp=1&amp;bt=1&amp;bbb=1&amp;hb=1" title=""/>
              <p:cNvSpPr/>
              <p:nvPr>
                <p:custDataLst>
                  <p:tags r:id="rId4"/>
                </p:custDataLst>
              </p:nvPr>
            </p:nvSpPr>
            <p:spPr>
              <a:xfrm>
                <a:off x="539496" y="716511"/>
                <a:ext cx="8065008" cy="2235200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t"/>
              <a:lstStyle/>
              <a:p>
                <a:pPr algn="l" latinLnBrk="1">
                  <a:lnSpc>
                    <a:spcPts val="4400"/>
                  </a:lnSpc>
                </a:pP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7</a:t>
                </a:r>
                <a:r>
                  <a:rPr lang="en-US" altLang="zh-CN" sz="2400" b="0" i="0" spc="-5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.［2025·深圳期中］我国能前往月球背面采集样品，</a:t>
                </a:r>
                <a:r>
                  <a:rPr lang="en-US" altLang="zh-CN" sz="2400" b="0" i="0" spc="-5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是因为有</a:t>
                </a:r>
                <a:endParaRPr lang="en-US" altLang="zh-CN" sz="2400" b="0" i="0" spc="-50" smtClean="0">
                  <a:solidFill>
                    <a:srgbClr val="000000"/>
                  </a:solidFill>
                  <a:latin typeface="Times New Roman" panose="02020603050405020304" charset="0"/>
                  <a:ea typeface="微软雅黑" panose="020b0503020204020204" charset="-122"/>
                  <a:cs typeface="Times New Roman" panose="02020603050405020304" pitchFamily="34" charset="-120"/>
                </a:endParaRPr>
              </a:p>
              <a:p>
                <a:pPr latinLnBrk="1">
                  <a:lnSpc>
                    <a:spcPts val="4400"/>
                  </a:lnSpc>
                </a:pPr>
                <a:r>
                  <a:rPr lang="en-US" altLang="zh-CN" sz="2400" b="0" i="0" spc="-5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“</a:t>
                </a:r>
                <a:r>
                  <a:rPr lang="en-US" altLang="zh-CN" sz="2400" b="0" i="0" spc="-5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鹊桥”中继卫星为探月任务提供了强有力的通信支持。</a:t>
                </a:r>
                <a:r>
                  <a:rPr lang="en-US" altLang="zh-CN" sz="2400" b="0" i="0" spc="-5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如图所</a:t>
                </a:r>
                <a:endParaRPr lang="en-US" altLang="zh-CN" sz="2400" b="0" i="0" spc="-50" smtClean="0">
                  <a:solidFill>
                    <a:srgbClr val="000000"/>
                  </a:solidFill>
                  <a:latin typeface="Times New Roman" panose="02020603050405020304" charset="0"/>
                  <a:ea typeface="微软雅黑" panose="020b0503020204020204" charset="-122"/>
                  <a:cs typeface="Times New Roman" panose="02020603050405020304" pitchFamily="34" charset="-120"/>
                </a:endParaRPr>
              </a:p>
              <a:p>
                <a:pPr latinLnBrk="1">
                  <a:lnSpc>
                    <a:spcPts val="4400"/>
                  </a:lnSpc>
                </a:pPr>
                <a:r>
                  <a:rPr lang="en-US" altLang="zh-CN" sz="2400" b="0" i="0" spc="-5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示</a:t>
                </a:r>
                <a:r>
                  <a:rPr lang="en-US" altLang="zh-CN" sz="2400" b="0" i="0" spc="-5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，请你为“鹊桥”选址，</a:t>
                </a:r>
                <a:r>
                  <a:rPr lang="en-US" altLang="zh-CN" sz="2400" b="0" i="0" spc="-5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将其位置选定在</a:t>
                </a:r>
                <a:r>
                  <a:rPr lang="en-US" altLang="zh-CN" sz="2400" i="0" spc="-50" smtClean="0">
                    <a:solidFill>
                      <a:srgbClr val="000000"/>
                    </a:solidFill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34" charset="-120"/>
                  </a:rPr>
                  <a:t>___</a:t>
                </a:r>
                <a:r>
                  <a:rPr lang="en-US" altLang="zh-CN" sz="2400" b="0" i="0" spc="-5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（</a:t>
                </a:r>
                <a:r>
                  <a:rPr lang="en-US" altLang="zh-CN" sz="2400" b="0" i="0" spc="-5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选填“</a:t>
                </a:r>
                <a14:m>
                  <m:oMathPara>
                    <m:oMathParaPr>
                      <m:jc/>
                    </m:oMathParaPr>
                    <m:oMath>
                      <m:r>
                        <m:rPr>
                          <m:sty m:val="p"/>
                        </m:rPr>
                        <a:rPr lang="en-US" altLang="zh-CN" sz="2400" b="0" i="0" spc="-5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A</m:t>
                      </m:r>
                    </m:oMath>
                  </m:oMathPara>
                </a14:m>
                <a:r>
                  <a:rPr lang="en-US" altLang="zh-CN" sz="2400" b="0" i="0" spc="-5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”“</a:t>
                </a:r>
                <a14:m>
                  <m:oMathPara>
                    <m:oMathParaPr>
                      <m:jc/>
                    </m:oMathParaPr>
                    <m:oMath>
                      <m:r>
                        <m:rPr>
                          <m:sty m:val="p"/>
                        </m:rPr>
                        <a:rPr lang="en-US" altLang="zh-CN" sz="2400" b="0" i="0" spc="-5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B</m:t>
                      </m:r>
                    </m:oMath>
                  </m:oMathPara>
                </a14:m>
                <a:r>
                  <a:rPr lang="en-US" altLang="zh-CN" sz="100" b="0" i="0" kern="0" spc="-99900" smtClean="0">
                    <a:solidFill>
                      <a:srgbClr val="FFFFFF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 </a:t>
                </a:r>
                <a:r>
                  <a:rPr lang="en-US" altLang="zh-CN" sz="2400" b="0" i="0" spc="-5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”或</a:t>
                </a:r>
                <a:r>
                  <a:rPr lang="en-US" altLang="zh-CN" sz="2400" b="0" i="0" spc="-5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“</a:t>
                </a:r>
                <a:endParaRPr lang="en-US" altLang="zh-CN" sz="2400" b="0" i="0" spc="-50" smtClean="0">
                  <a:solidFill>
                    <a:srgbClr val="000000"/>
                  </a:solidFill>
                  <a:latin typeface="Times New Roman" panose="02020603050405020304" charset="0"/>
                  <a:ea typeface="微软雅黑" panose="020b0503020204020204" charset="-122"/>
                  <a:cs typeface="Times New Roman" panose="02020603050405020304" pitchFamily="34" charset="-120"/>
                </a:endParaRPr>
              </a:p>
              <a:p>
                <a:pPr latinLnBrk="1">
                  <a:lnSpc>
                    <a:spcPts val="4400"/>
                  </a:lnSpc>
                </a:pPr>
                <a14:m>
                  <m:oMathPara>
                    <m:oMathParaPr>
                      <m:jc/>
                    </m:oMathParaPr>
                    <m:oMath>
                      <m:r>
                        <m:rPr>
                          <m:sty m:val="p"/>
                        </m:rPr>
                        <a:rPr lang="en-US" altLang="zh-CN" sz="2400" b="0" i="0" spc="-5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C</m:t>
                      </m:r>
                    </m:oMath>
                  </m:oMathPara>
                </a14:m>
                <a:r>
                  <a:rPr lang="en-US" altLang="zh-CN" sz="100" b="0" i="0" kern="0" spc="-99900" smtClean="0">
                    <a:solidFill>
                      <a:srgbClr val="FFFFFF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 </a:t>
                </a:r>
                <a:r>
                  <a:rPr lang="en-US" altLang="zh-CN" sz="2400" b="0" i="0" spc="-5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”）点，可以实现地面指挥中心与月球背面的通信中转。</a:t>
                </a:r>
                <a:endParaRPr lang="en-US" altLang="zh-CN" sz="2400" spc="-50"/>
              </a:p>
            </p:txBody>
          </p:sp>
        </mc:Choice>
        <mc:Fallback>
          <p:sp>
            <p:nvSpPr>
              <p:cNvPr id="2" name="QB_5_BD.23_1#26e16100d?sp=1&amp;vcp=1&amp;vis=1&amp;pid=badea6d3a&amp;color=0,0,0&amp;vtp=1&amp;bt=1&amp;bbb=1&amp;hb=1"/>
              <p:cNvSpPr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5"/>
                </p:custDataLst>
              </p:nvPr>
            </p:nvSpPr>
            <p:spPr>
              <a:xfrm>
                <a:off x="539496" y="716511"/>
                <a:ext cx="8065008" cy="2235200"/>
              </a:xfrm>
              <a:prstGeom prst="rect">
                <a:avLst/>
              </a:prstGeom>
              <a:blipFill rotWithShape="1">
                <a:blip r:embed="rId6"/>
                <a:stretch>
                  <a:fillRect l="-5" t="-10" r="-1036" b="1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QB_5_AN.24_1#26e16100d.blank?vcp=1&amp;vis=1&amp;pid=badea6d3a&amp;color=0,0,0&amp;vpa=16&amp;vtp=1" title=""/>
          <p:cNvSpPr/>
          <p:nvPr>
            <p:custDataLst>
              <p:tags r:id="rId7"/>
            </p:custDataLst>
          </p:nvPr>
        </p:nvSpPr>
        <p:spPr>
          <a:xfrm>
            <a:off x="5864765" y="1806171"/>
            <a:ext cx="411163" cy="5334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ctr" latinLnBrk="1">
              <a:lnSpc>
                <a:spcPts val="4200"/>
              </a:lnSpc>
            </a:pPr>
            <a:r>
              <a:rPr lang="en-US" altLang="zh-CN" sz="2400" b="0" i="0" spc="-50">
                <a:solidFill>
                  <a:srgbClr val="C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C</a:t>
            </a:r>
            <a:endParaRPr lang="en-US" altLang="zh-CN" sz="2400" spc="-50"/>
          </a:p>
        </p:txBody>
      </p:sp>
      <p:pic>
        <p:nvPicPr>
          <p:cNvPr id="4" name="QB_5_BD.23_2#26e16100d?vcp=1&amp;vis=1&amp;pid=badea6d3a&amp;color=0,0,0&amp;tib=255,255,255&amp;vtp=1" title="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154680" y="3045183"/>
            <a:ext cx="2834640" cy="1280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b="0" g="0" r="0">
                    <a:alpha val="0"/>
                  </a:scrgbClr>
                </a:solidFill>
              </a14:hiddenFill>
            </a:ext>
          </a:extLst>
        </p:spPr>
      </p:pic>
      <p:sp>
        <p:nvSpPr>
          <p:cNvPr id="5" name="object 54" title="">
            <a:hlinkClick r:id="rId11" action="ppaction://hlinksldjump"/>
          </p:cNvPr>
          <p:cNvSpPr/>
          <p:nvPr>
            <p:custDataLst>
              <p:tags r:id="rId10"/>
            </p:custDataLst>
          </p:nvPr>
        </p:nvSpPr>
        <p:spPr>
          <a:xfrm flipH="1">
            <a:off x="8244408" y="4404218"/>
            <a:ext cx="604652" cy="432023"/>
          </a:xfrm>
          <a:custGeom>
            <a:rect l="l" t="t" r="r" b="b"/>
            <a:pathLst>
              <a:path w="854075" h="610235">
                <a:moveTo>
                  <a:pt x="0" y="0"/>
                </a:moveTo>
                <a:lnTo>
                  <a:pt x="0" y="610171"/>
                </a:lnTo>
                <a:lnTo>
                  <a:pt x="519137" y="465010"/>
                </a:lnTo>
                <a:lnTo>
                  <a:pt x="676932" y="465010"/>
                </a:lnTo>
                <a:lnTo>
                  <a:pt x="853770" y="305092"/>
                </a:lnTo>
                <a:lnTo>
                  <a:pt x="676919" y="145148"/>
                </a:lnTo>
                <a:lnTo>
                  <a:pt x="519137" y="145148"/>
                </a:lnTo>
                <a:lnTo>
                  <a:pt x="0" y="0"/>
                </a:lnTo>
                <a:close/>
              </a:path>
              <a:path w="854075" h="610235">
                <a:moveTo>
                  <a:pt x="676932" y="465010"/>
                </a:moveTo>
                <a:lnTo>
                  <a:pt x="519137" y="465010"/>
                </a:lnTo>
                <a:lnTo>
                  <a:pt x="519137" y="607707"/>
                </a:lnTo>
                <a:lnTo>
                  <a:pt x="676932" y="465010"/>
                </a:lnTo>
                <a:close/>
              </a:path>
              <a:path w="854075" h="610235">
                <a:moveTo>
                  <a:pt x="519137" y="2451"/>
                </a:moveTo>
                <a:lnTo>
                  <a:pt x="519137" y="145148"/>
                </a:lnTo>
                <a:lnTo>
                  <a:pt x="676919" y="145148"/>
                </a:lnTo>
                <a:lnTo>
                  <a:pt x="519137" y="2451"/>
                </a:lnTo>
                <a:close/>
              </a:path>
            </a:pathLst>
          </a:custGeom>
          <a:solidFill>
            <a:srgbClr val="4BACC6">
              <a:lumMod val="60000"/>
              <a:lumOff val="40000"/>
            </a:srgbClr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700" b="1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</a:rPr>
              <a:t> 返回</a:t>
            </a:r>
            <a:endParaRPr kumimoji="0" sz="1700" b="1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黑体" panose="02010609060101010101" charset="-122"/>
              <a:ea typeface="黑体" panose="02010609060101010101" charset="-122"/>
            </a:endParaRPr>
          </a:p>
        </p:txBody>
      </p:sp>
    </p:spTree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QB_5_BD.25_1#24cf70d1d?vcp=1&amp;vis=1&amp;pid=badea6d3a&amp;color=0,0,0&amp;vtp=1&amp;bt=1&amp;bbb=1&amp;hb=1" title=""/>
          <p:cNvSpPr/>
          <p:nvPr>
            <p:custDataLst>
              <p:tags r:id="rId4"/>
            </p:custDataLst>
          </p:nvPr>
        </p:nvSpPr>
        <p:spPr>
          <a:xfrm>
            <a:off x="539496" y="1423647"/>
            <a:ext cx="8065008" cy="22352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l" latinLnBrk="1">
              <a:lnSpc>
                <a:spcPts val="4400"/>
              </a:lnSpc>
            </a:pP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8.［2024·吕梁三模改编］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量子纠缠可以在很远的距离零时间</a:t>
            </a:r>
            <a:endParaRPr lang="en-US" altLang="zh-CN" sz="2400" b="0" i="0" smtClean="0">
              <a:solidFill>
                <a:srgbClr val="000000"/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pitchFamily="34" charset="-120"/>
            </a:endParaRPr>
          </a:p>
          <a:p>
            <a:pPr latinLnBrk="1">
              <a:lnSpc>
                <a:spcPts val="4400"/>
              </a:lnSpc>
            </a:pP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损耗地获取信息</a:t>
            </a: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，如今量子通信已经是科研热门。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我们现在</a:t>
            </a:r>
            <a:endParaRPr lang="en-US" altLang="zh-CN" sz="2400" b="0" i="0" smtClean="0">
              <a:solidFill>
                <a:srgbClr val="000000"/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pitchFamily="34" charset="-120"/>
            </a:endParaRPr>
          </a:p>
          <a:p>
            <a:pPr latinLnBrk="1">
              <a:lnSpc>
                <a:spcPts val="4400"/>
              </a:lnSpc>
            </a:pP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的手机通讯是利用</a:t>
            </a:r>
            <a:r>
              <a:rPr lang="en-US" altLang="zh-CN" sz="2400" i="0" smtClean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________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传递信息</a:t>
            </a: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，设想若实现量子通信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，</a:t>
            </a:r>
            <a:endParaRPr lang="en-US" altLang="zh-CN" sz="2400" b="0" i="0" smtClean="0">
              <a:solidFill>
                <a:srgbClr val="000000"/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pitchFamily="34" charset="-120"/>
            </a:endParaRPr>
          </a:p>
          <a:p>
            <a:pPr latinLnBrk="1">
              <a:lnSpc>
                <a:spcPts val="4400"/>
              </a:lnSpc>
            </a:pP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我们的生活会有什么变化?</a:t>
            </a:r>
            <a:r>
              <a:rPr lang="en-US" altLang="zh-CN" sz="2400" i="0" smtClean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______________________________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。</a:t>
            </a:r>
            <a:endParaRPr lang="en-US" altLang="zh-CN" sz="2400"/>
          </a:p>
        </p:txBody>
      </p:sp>
      <p:sp>
        <p:nvSpPr>
          <p:cNvPr id="3" name="QB_5_AN.26_1#24cf70d1d.blank?vcp=1&amp;vis=1&amp;pid=badea6d3a&amp;color=0,0,0&amp;vpa=17&amp;vtp=1&amp;bbb=1" title=""/>
          <p:cNvSpPr/>
          <p:nvPr>
            <p:custDataLst>
              <p:tags r:id="rId5"/>
            </p:custDataLst>
          </p:nvPr>
        </p:nvSpPr>
        <p:spPr>
          <a:xfrm>
            <a:off x="2994564" y="2513307"/>
            <a:ext cx="1135063" cy="5334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ctr" latinLnBrk="1">
              <a:lnSpc>
                <a:spcPts val="4200"/>
              </a:lnSpc>
            </a:pPr>
            <a:r>
              <a:rPr lang="en-US" altLang="zh-CN" sz="2400" b="0" i="0">
                <a:solidFill>
                  <a:srgbClr val="C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电磁波</a:t>
            </a:r>
            <a:endParaRPr lang="en-US" altLang="zh-CN" sz="2400"/>
          </a:p>
        </p:txBody>
      </p:sp>
      <p:sp>
        <p:nvSpPr>
          <p:cNvPr id="4" name="QB_5_AN.27_1#24cf70d1d.blank?vcp=1&amp;vis=1&amp;pid=badea6d3a&amp;color=0,0,0&amp;vpa=18&amp;vtp=1&amp;bbb=1" title=""/>
          <p:cNvSpPr/>
          <p:nvPr>
            <p:custDataLst>
              <p:tags r:id="rId6"/>
            </p:custDataLst>
          </p:nvPr>
        </p:nvSpPr>
        <p:spPr>
          <a:xfrm>
            <a:off x="4043902" y="3072107"/>
            <a:ext cx="4487863" cy="5334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ctr" latinLnBrk="1">
              <a:lnSpc>
                <a:spcPts val="4200"/>
              </a:lnSpc>
            </a:pPr>
            <a:r>
              <a:rPr lang="en-US" altLang="zh-CN" sz="2400" b="0" i="0">
                <a:solidFill>
                  <a:srgbClr val="C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通信没有时间延迟（合理即可）</a:t>
            </a:r>
            <a:endParaRPr lang="en-US" altLang="zh-CN" sz="2400"/>
          </a:p>
        </p:txBody>
      </p:sp>
      <p:sp>
        <p:nvSpPr>
          <p:cNvPr id="5" name="object 54" title="">
            <a:hlinkClick r:id="rId8" action="ppaction://hlinksldjump"/>
          </p:cNvPr>
          <p:cNvSpPr/>
          <p:nvPr>
            <p:custDataLst>
              <p:tags r:id="rId7"/>
            </p:custDataLst>
          </p:nvPr>
        </p:nvSpPr>
        <p:spPr>
          <a:xfrm flipH="1">
            <a:off x="8244408" y="4404218"/>
            <a:ext cx="604652" cy="432023"/>
          </a:xfrm>
          <a:custGeom>
            <a:rect l="l" t="t" r="r" b="b"/>
            <a:pathLst>
              <a:path w="854075" h="610235">
                <a:moveTo>
                  <a:pt x="0" y="0"/>
                </a:moveTo>
                <a:lnTo>
                  <a:pt x="0" y="610171"/>
                </a:lnTo>
                <a:lnTo>
                  <a:pt x="519137" y="465010"/>
                </a:lnTo>
                <a:lnTo>
                  <a:pt x="676932" y="465010"/>
                </a:lnTo>
                <a:lnTo>
                  <a:pt x="853770" y="305092"/>
                </a:lnTo>
                <a:lnTo>
                  <a:pt x="676919" y="145148"/>
                </a:lnTo>
                <a:lnTo>
                  <a:pt x="519137" y="145148"/>
                </a:lnTo>
                <a:lnTo>
                  <a:pt x="0" y="0"/>
                </a:lnTo>
                <a:close/>
              </a:path>
              <a:path w="854075" h="610235">
                <a:moveTo>
                  <a:pt x="676932" y="465010"/>
                </a:moveTo>
                <a:lnTo>
                  <a:pt x="519137" y="465010"/>
                </a:lnTo>
                <a:lnTo>
                  <a:pt x="519137" y="607707"/>
                </a:lnTo>
                <a:lnTo>
                  <a:pt x="676932" y="465010"/>
                </a:lnTo>
                <a:close/>
              </a:path>
              <a:path w="854075" h="610235">
                <a:moveTo>
                  <a:pt x="519137" y="2451"/>
                </a:moveTo>
                <a:lnTo>
                  <a:pt x="519137" y="145148"/>
                </a:lnTo>
                <a:lnTo>
                  <a:pt x="676919" y="145148"/>
                </a:lnTo>
                <a:lnTo>
                  <a:pt x="519137" y="2451"/>
                </a:lnTo>
                <a:close/>
              </a:path>
            </a:pathLst>
          </a:custGeom>
          <a:solidFill>
            <a:srgbClr val="4BACC6">
              <a:lumMod val="60000"/>
              <a:lumOff val="40000"/>
            </a:srgbClr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700" b="1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</a:rPr>
              <a:t> 返回</a:t>
            </a:r>
            <a:endParaRPr kumimoji="0" sz="1700" b="1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黑体" panose="02010609060101010101" charset="-122"/>
              <a:ea typeface="黑体" panose="02010609060101010101" charset="-122"/>
            </a:endParaRPr>
          </a:p>
        </p:txBody>
      </p:sp>
    </p:spTree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  <p:bldP spid="4" grpId="0" build="p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6627" name="文本框 1" title="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1817846" y="1437799"/>
            <a:ext cx="514350" cy="2080311"/>
          </a:xfrm>
          <a:prstGeom prst="roundRect">
            <a:avLst/>
          </a:prstGeom>
          <a:solidFill>
            <a:srgbClr val="008080"/>
          </a:solidFill>
          <a:ln w="19050">
            <a:solidFill>
              <a:srgbClr val="008080"/>
            </a:solidFill>
            <a:miter lim="800000"/>
          </a:ln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zh-CN" altLang="en-US" sz="2100" b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现代通信技术</a:t>
            </a:r>
            <a:endParaRPr lang="zh-CN" altLang="en-US" sz="2100" b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6628" name="文本框 2" title="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2970000" y="805874"/>
            <a:ext cx="1176302" cy="762921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12700">
            <a:solidFill>
              <a:schemeClr val="accent4">
                <a:lumMod val="40000"/>
                <a:lumOff val="60000"/>
              </a:schemeClr>
            </a:solidFill>
            <a:miter lim="800000"/>
          </a:ln>
        </p:spPr>
        <p:txBody>
          <a:bodyPr wrap="square">
            <a:spAutoFit/>
          </a:bodyPr>
          <a:lstStyle/>
          <a:p>
            <a:pPr eaLnBrk="1" hangingPunct="1">
              <a:buFont typeface="Arial" panose="020b0604020202020204" pitchFamily="34" charset="0"/>
              <a:buNone/>
            </a:pPr>
            <a:r>
              <a:rPr lang="zh-CN" altLang="en-US" sz="1950" b="0">
                <a:latin typeface="Times New Roman" panose="02020603050405020304" charset="0"/>
                <a:ea typeface="微软雅黑" panose="020b0503020204020204" charset="-122"/>
              </a:rPr>
              <a:t>移动通信</a:t>
            </a:r>
            <a:endParaRPr lang="zh-CN" altLang="en-US" sz="1950" b="0">
              <a:latin typeface="Times New Roman" panose="02020603050405020304" charset="0"/>
              <a:ea typeface="微软雅黑" panose="020b0503020204020204" charset="-122"/>
            </a:endParaRPr>
          </a:p>
        </p:txBody>
      </p:sp>
      <p:sp>
        <p:nvSpPr>
          <p:cNvPr id="26633" name="文本框 7" title="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2970000" y="4291583"/>
            <a:ext cx="1176302" cy="762921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12700">
            <a:solidFill>
              <a:schemeClr val="accent4">
                <a:lumMod val="40000"/>
                <a:lumOff val="60000"/>
              </a:schemeClr>
            </a:solidFill>
            <a:miter lim="800000"/>
          </a:ln>
        </p:spPr>
        <p:txBody>
          <a:bodyPr wrap="square">
            <a:spAutoFit/>
          </a:bodyPr>
          <a:lstStyle>
            <a:defPPr>
              <a:defRPr lang="zh-CN"/>
            </a:defPPr>
            <a:lvl1pPr eaLnBrk="1" hangingPunct="1">
              <a:buFont typeface="Arial" panose="020b0604020202020204" pitchFamily="34" charset="0"/>
              <a:buNone/>
              <a:defRPr sz="2400" b="0">
                <a:latin typeface="Times New Roman" panose="02020603050405020304" charset="0"/>
                <a:ea typeface="黑体" panose="02010609060101010101" charset="-122"/>
              </a:defRPr>
            </a:lvl1pPr>
          </a:lstStyle>
          <a:p>
            <a:r>
              <a:rPr lang="zh-CN" altLang="en-US" sz="1950">
                <a:ea typeface="微软雅黑" panose="020b0503020204020204" charset="-122"/>
              </a:rPr>
              <a:t>卫星通信</a:t>
            </a:r>
            <a:endParaRPr lang="zh-CN" altLang="en-US" sz="1950">
              <a:ea typeface="微软雅黑" panose="020b0503020204020204" charset="-122"/>
            </a:endParaRPr>
          </a:p>
        </p:txBody>
      </p:sp>
      <p:sp>
        <p:nvSpPr>
          <p:cNvPr id="45" name="文本框 7" title="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2970000" y="2997716"/>
            <a:ext cx="1203416" cy="762921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12700">
            <a:solidFill>
              <a:schemeClr val="accent4">
                <a:lumMod val="40000"/>
                <a:lumOff val="60000"/>
              </a:schemeClr>
            </a:solidFill>
            <a:miter lim="800000"/>
          </a:ln>
        </p:spPr>
        <p:txBody>
          <a:bodyPr wrap="square">
            <a:spAutoFit/>
          </a:bodyPr>
          <a:lstStyle>
            <a:defPPr>
              <a:defRPr lang="zh-CN"/>
            </a:defPPr>
            <a:lvl1pPr eaLnBrk="1" hangingPunct="1">
              <a:buFont typeface="Arial" panose="020b0604020202020204" pitchFamily="34" charset="0"/>
              <a:buNone/>
              <a:defRPr sz="2400" b="0">
                <a:latin typeface="Times New Roman" panose="02020603050405020304" charset="0"/>
                <a:ea typeface="黑体" panose="02010609060101010101" charset="-122"/>
              </a:defRPr>
            </a:lvl1pPr>
          </a:lstStyle>
          <a:p>
            <a:r>
              <a:rPr lang="zh-CN" altLang="en-US" sz="1950">
                <a:ea typeface="微软雅黑" panose="020b0503020204020204" charset="-122"/>
              </a:rPr>
              <a:t>光纤通信</a:t>
            </a:r>
            <a:endParaRPr lang="zh-CN" altLang="en-US" sz="1950">
              <a:ea typeface="微软雅黑" panose="020b0503020204020204" charset="-122"/>
            </a:endParaRPr>
          </a:p>
        </p:txBody>
      </p:sp>
      <p:sp>
        <p:nvSpPr>
          <p:cNvPr id="20" name="文本框 3" title="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4320064" y="4021931"/>
            <a:ext cx="3822383" cy="415994"/>
          </a:xfrm>
          <a:prstGeom prst="roundRect">
            <a:avLst>
              <a:gd name="adj" fmla="val 19698"/>
            </a:avLst>
          </a:prstGeom>
          <a:solidFill>
            <a:schemeClr val="accent2">
              <a:lumMod val="40000"/>
              <a:lumOff val="60000"/>
            </a:schemeClr>
          </a:solidFill>
          <a:ln w="12700">
            <a:solidFill>
              <a:schemeClr val="accent2">
                <a:lumMod val="40000"/>
                <a:lumOff val="60000"/>
              </a:schemeClr>
            </a:solidFill>
            <a:miter lim="800000"/>
          </a:ln>
        </p:spPr>
        <p:txBody>
          <a:bodyPr wrap="square">
            <a:spAutoFit/>
          </a:bodyPr>
          <a:lstStyle>
            <a:defPPr>
              <a:defRPr lang="zh-CN"/>
            </a:defPPr>
            <a:lvl1pPr eaLnBrk="1" hangingPunct="1">
              <a:buFont typeface="Arial" panose="020b0604020202020204" pitchFamily="34" charset="0"/>
              <a:buNone/>
              <a:defRPr sz="2400" b="0">
                <a:latin typeface="Times New Roman" panose="02020603050405020304" charset="0"/>
                <a:ea typeface="黑体" panose="02010609060101010101" charset="-122"/>
              </a:defRPr>
            </a:lvl1pPr>
          </a:lstStyle>
          <a:p>
            <a:pPr algn="ctr"/>
            <a:r>
              <a:rPr lang="zh-CN" altLang="en-US" sz="1800">
                <a:ea typeface="微软雅黑" panose="020b0503020204020204" charset="-122"/>
              </a:rPr>
              <a:t>三颗同步卫星几乎可实现全球通信</a:t>
            </a:r>
            <a:endParaRPr lang="zh-CN" altLang="en-US" sz="1800">
              <a:ea typeface="微软雅黑" panose="020b0503020204020204" charset="-122"/>
            </a:endParaRPr>
          </a:p>
        </p:txBody>
      </p:sp>
      <p:sp>
        <p:nvSpPr>
          <p:cNvPr id="22" name="文本框 7" title=""/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2970000" y="1816652"/>
            <a:ext cx="1203416" cy="762921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12700">
            <a:solidFill>
              <a:schemeClr val="accent4">
                <a:lumMod val="40000"/>
                <a:lumOff val="60000"/>
              </a:schemeClr>
            </a:solidFill>
            <a:miter lim="800000"/>
          </a:ln>
        </p:spPr>
        <p:txBody>
          <a:bodyPr wrap="square">
            <a:spAutoFit/>
          </a:bodyPr>
          <a:lstStyle>
            <a:defPPr>
              <a:defRPr lang="zh-CN"/>
            </a:defPPr>
            <a:lvl1pPr eaLnBrk="1" hangingPunct="1">
              <a:buFont typeface="Arial" panose="020b0604020202020204" pitchFamily="34" charset="0"/>
              <a:buNone/>
              <a:defRPr sz="2400" b="0">
                <a:latin typeface="Times New Roman" panose="02020603050405020304" charset="0"/>
                <a:ea typeface="黑体" panose="02010609060101010101" charset="-122"/>
              </a:defRPr>
            </a:lvl1pPr>
          </a:lstStyle>
          <a:p>
            <a:r>
              <a:rPr lang="zh-CN" altLang="en-US" sz="1950">
                <a:ea typeface="微软雅黑" panose="020b0503020204020204" charset="-122"/>
              </a:rPr>
              <a:t>网络通信</a:t>
            </a:r>
            <a:endParaRPr lang="zh-CN" altLang="en-US" sz="1950">
              <a:ea typeface="微软雅黑" panose="020b0503020204020204" charset="-122"/>
            </a:endParaRPr>
          </a:p>
        </p:txBody>
      </p:sp>
      <p:sp>
        <p:nvSpPr>
          <p:cNvPr id="25" name="文本框 3" title=""/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4320064" y="2625566"/>
            <a:ext cx="4482941" cy="415993"/>
          </a:xfrm>
          <a:prstGeom prst="roundRect">
            <a:avLst>
              <a:gd name="adj" fmla="val 19698"/>
            </a:avLst>
          </a:prstGeom>
          <a:solidFill>
            <a:schemeClr val="accent2">
              <a:lumMod val="40000"/>
              <a:lumOff val="60000"/>
            </a:schemeClr>
          </a:solidFill>
          <a:ln w="12700">
            <a:solidFill>
              <a:schemeClr val="accent2">
                <a:lumMod val="40000"/>
                <a:lumOff val="60000"/>
              </a:schemeClr>
            </a:solidFill>
            <a:miter lim="800000"/>
          </a:ln>
        </p:spPr>
        <p:txBody>
          <a:bodyPr wrap="square">
            <a:spAutoFit/>
          </a:bodyPr>
          <a:lstStyle>
            <a:defPPr>
              <a:defRPr lang="zh-CN"/>
            </a:defPPr>
            <a:lvl1pPr eaLnBrk="1" hangingPunct="1">
              <a:buFont typeface="Arial" panose="020b0604020202020204" pitchFamily="34" charset="0"/>
              <a:buNone/>
              <a:defRPr sz="2400" b="0">
                <a:latin typeface="Times New Roman" panose="02020603050405020304" charset="0"/>
                <a:ea typeface="黑体" panose="02010609060101010101" charset="-122"/>
              </a:defRPr>
            </a:lvl1pPr>
          </a:lstStyle>
          <a:p>
            <a:r>
              <a:rPr lang="zh-CN" altLang="en-US" sz="1800">
                <a:ea typeface="微软雅黑" panose="020b0503020204020204" charset="-122"/>
              </a:rPr>
              <a:t>内外两层组成，激光在其内层发生全反射</a:t>
            </a:r>
            <a:endParaRPr lang="zh-CN" altLang="en-US" sz="1800">
              <a:ea typeface="微软雅黑" panose="020b0503020204020204" charset="-122"/>
            </a:endParaRPr>
          </a:p>
        </p:txBody>
      </p:sp>
      <p:sp>
        <p:nvSpPr>
          <p:cNvPr id="26" name="文本框 3" title=""/>
          <p:cNvSpPr txBox="1"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4320064" y="1816418"/>
            <a:ext cx="3227070" cy="415993"/>
          </a:xfrm>
          <a:prstGeom prst="roundRect">
            <a:avLst>
              <a:gd name="adj" fmla="val 19698"/>
            </a:avLst>
          </a:prstGeom>
          <a:solidFill>
            <a:schemeClr val="accent2">
              <a:lumMod val="40000"/>
              <a:lumOff val="60000"/>
            </a:schemeClr>
          </a:solidFill>
          <a:ln w="12700">
            <a:solidFill>
              <a:schemeClr val="accent2">
                <a:lumMod val="40000"/>
                <a:lumOff val="60000"/>
              </a:schemeClr>
            </a:solidFill>
            <a:miter lim="800000"/>
          </a:ln>
        </p:spPr>
        <p:txBody>
          <a:bodyPr wrap="square">
            <a:spAutoFit/>
          </a:bodyPr>
          <a:lstStyle>
            <a:defPPr>
              <a:defRPr lang="zh-CN"/>
            </a:defPPr>
            <a:lvl1pPr eaLnBrk="1" hangingPunct="1">
              <a:buFont typeface="Arial" panose="020b0604020202020204" pitchFamily="34" charset="0"/>
              <a:buNone/>
              <a:defRPr sz="2400" b="0">
                <a:latin typeface="Times New Roman" panose="02020603050405020304" charset="0"/>
                <a:ea typeface="黑体" panose="02010609060101010101" charset="-122"/>
              </a:defRPr>
            </a:lvl1pPr>
          </a:lstStyle>
          <a:p>
            <a:pPr algn="l"/>
            <a:r>
              <a:rPr lang="zh-CN" altLang="en-US" sz="1800">
                <a:ea typeface="微软雅黑" panose="020b0503020204020204" charset="-122"/>
              </a:rPr>
              <a:t>功能：上网、收发电子邮件等</a:t>
            </a:r>
            <a:endParaRPr lang="zh-CN" altLang="en-US" sz="1800">
              <a:ea typeface="微软雅黑" panose="020b0503020204020204" charset="-122"/>
            </a:endParaRPr>
          </a:p>
        </p:txBody>
      </p:sp>
      <p:sp>
        <p:nvSpPr>
          <p:cNvPr id="32" name="文本框 3" title=""/>
          <p:cNvSpPr txBox="1"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4320064" y="649605"/>
            <a:ext cx="3924300" cy="407904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12700">
            <a:solidFill>
              <a:schemeClr val="accent2">
                <a:lumMod val="40000"/>
                <a:lumOff val="60000"/>
              </a:schemeClr>
            </a:solidFill>
            <a:miter lim="800000"/>
          </a:ln>
        </p:spPr>
        <p:txBody>
          <a:bodyPr wrap="square">
            <a:spAutoFit/>
          </a:bodyPr>
          <a:lstStyle>
            <a:defPPr>
              <a:defRPr lang="zh-CN"/>
            </a:defPPr>
            <a:lvl1pPr eaLnBrk="1" hangingPunct="1">
              <a:buFont typeface="Arial" panose="020b0604020202020204" pitchFamily="34" charset="0"/>
              <a:buNone/>
              <a:defRPr sz="2400" b="0">
                <a:latin typeface="Times New Roman" panose="02020603050405020304" charset="0"/>
                <a:ea typeface="黑体" panose="02010609060101010101" charset="-122"/>
              </a:defRPr>
            </a:lvl1pPr>
          </a:lstStyle>
          <a:p>
            <a:pPr algn="l"/>
            <a:r>
              <a:rPr lang="zh-CN" altLang="en-US" sz="1800">
                <a:ea typeface="微软雅黑" panose="020b0503020204020204" charset="-122"/>
              </a:rPr>
              <a:t>依靠大功率固定电台和交换中心转接</a:t>
            </a:r>
            <a:endParaRPr lang="zh-CN" altLang="en-US" sz="1800">
              <a:ea typeface="微软雅黑" panose="020b0503020204020204" charset="-122"/>
            </a:endParaRPr>
          </a:p>
        </p:txBody>
      </p:sp>
      <p:sp>
        <p:nvSpPr>
          <p:cNvPr id="33" name="文本框 3" title=""/>
          <p:cNvSpPr txBox="1"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4320064" y="4547711"/>
            <a:ext cx="3946684" cy="415994"/>
          </a:xfrm>
          <a:prstGeom prst="roundRect">
            <a:avLst>
              <a:gd name="adj" fmla="val 19698"/>
            </a:avLst>
          </a:prstGeom>
          <a:solidFill>
            <a:schemeClr val="accent2">
              <a:lumMod val="40000"/>
              <a:lumOff val="60000"/>
            </a:schemeClr>
          </a:solidFill>
          <a:ln w="12700">
            <a:solidFill>
              <a:schemeClr val="accent2">
                <a:lumMod val="40000"/>
                <a:lumOff val="60000"/>
              </a:schemeClr>
            </a:solidFill>
            <a:miter lim="800000"/>
          </a:ln>
        </p:spPr>
        <p:txBody>
          <a:bodyPr wrap="square">
            <a:spAutoFit/>
          </a:bodyPr>
          <a:lstStyle>
            <a:defPPr>
              <a:defRPr lang="zh-CN"/>
            </a:defPPr>
            <a:lvl1pPr eaLnBrk="1" hangingPunct="1">
              <a:buFont typeface="Arial" panose="020b0604020202020204" pitchFamily="34" charset="0"/>
              <a:buNone/>
              <a:defRPr sz="2400" b="0">
                <a:latin typeface="Times New Roman" panose="02020603050405020304" charset="0"/>
                <a:ea typeface="黑体" panose="02010609060101010101" charset="-122"/>
              </a:defRPr>
            </a:lvl1pPr>
          </a:lstStyle>
          <a:p>
            <a:pPr algn="ctr"/>
            <a:r>
              <a:rPr lang="zh-CN" altLang="en-US" sz="1800">
                <a:ea typeface="微软雅黑" panose="020b0503020204020204" charset="-122"/>
              </a:rPr>
              <a:t>组成：通信卫星、地面站和传输系统</a:t>
            </a:r>
            <a:endParaRPr lang="zh-CN" altLang="en-US" sz="1800">
              <a:ea typeface="微软雅黑" panose="020b0503020204020204" charset="-122"/>
            </a:endParaRPr>
          </a:p>
        </p:txBody>
      </p:sp>
      <p:sp>
        <p:nvSpPr>
          <p:cNvPr id="34" name="文本框 3" title=""/>
          <p:cNvSpPr txBox="1"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4320000" y="3131344"/>
            <a:ext cx="3925253" cy="728968"/>
          </a:xfrm>
          <a:prstGeom prst="roundRect">
            <a:avLst>
              <a:gd name="adj" fmla="val 19698"/>
            </a:avLst>
          </a:prstGeom>
          <a:solidFill>
            <a:schemeClr val="accent2">
              <a:lumMod val="40000"/>
              <a:lumOff val="60000"/>
            </a:schemeClr>
          </a:solidFill>
          <a:ln w="12700">
            <a:solidFill>
              <a:schemeClr val="accent2">
                <a:lumMod val="40000"/>
                <a:lumOff val="60000"/>
              </a:schemeClr>
            </a:solidFill>
            <a:miter lim="800000"/>
          </a:ln>
        </p:spPr>
        <p:txBody>
          <a:bodyPr wrap="square">
            <a:spAutoFit/>
          </a:bodyPr>
          <a:lstStyle>
            <a:defPPr>
              <a:defRPr lang="zh-CN"/>
            </a:defPPr>
            <a:lvl1pPr eaLnBrk="1" hangingPunct="1">
              <a:buFont typeface="Arial" panose="020b0604020202020204" pitchFamily="34" charset="0"/>
              <a:buNone/>
              <a:defRPr sz="2400" b="0">
                <a:latin typeface="Times New Roman" panose="02020603050405020304" charset="0"/>
                <a:ea typeface="黑体" panose="02010609060101010101" charset="-122"/>
              </a:defRPr>
            </a:lvl1pPr>
          </a:lstStyle>
          <a:p>
            <a:pPr algn="l"/>
            <a:r>
              <a:rPr lang="zh-CN" altLang="en-US" sz="1800">
                <a:ea typeface="微软雅黑" panose="020b0503020204020204" charset="-122"/>
              </a:rPr>
              <a:t>特点：通信容量大，不怕雷击，不受电磁干扰，通信质量高，保密性好</a:t>
            </a:r>
            <a:endParaRPr lang="zh-CN" altLang="en-US" sz="1800">
              <a:ea typeface="微软雅黑" panose="020b0503020204020204" charset="-122"/>
            </a:endParaRPr>
          </a:p>
        </p:txBody>
      </p:sp>
      <p:sp>
        <p:nvSpPr>
          <p:cNvPr id="37" name="文本框 3" title=""/>
          <p:cNvSpPr txBox="1"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4320064" y="1214438"/>
            <a:ext cx="2128838" cy="415993"/>
          </a:xfrm>
          <a:prstGeom prst="roundRect">
            <a:avLst>
              <a:gd name="adj" fmla="val 19698"/>
            </a:avLst>
          </a:prstGeom>
          <a:solidFill>
            <a:schemeClr val="accent2">
              <a:lumMod val="40000"/>
              <a:lumOff val="60000"/>
            </a:schemeClr>
          </a:solidFill>
          <a:ln w="12700">
            <a:solidFill>
              <a:schemeClr val="accent2">
                <a:lumMod val="40000"/>
                <a:lumOff val="60000"/>
              </a:schemeClr>
            </a:solidFill>
            <a:miter lim="800000"/>
          </a:ln>
        </p:spPr>
        <p:txBody>
          <a:bodyPr wrap="square">
            <a:spAutoFit/>
          </a:bodyPr>
          <a:lstStyle>
            <a:defPPr>
              <a:defRPr lang="zh-CN"/>
            </a:defPPr>
            <a:lvl1pPr eaLnBrk="1" hangingPunct="1">
              <a:buFont typeface="Arial" panose="020b0604020202020204" pitchFamily="34" charset="0"/>
              <a:buNone/>
              <a:defRPr sz="2400" b="0">
                <a:latin typeface="Times New Roman" panose="02020603050405020304" charset="0"/>
                <a:ea typeface="黑体" panose="02010609060101010101" charset="-122"/>
              </a:defRPr>
            </a:lvl1pPr>
          </a:lstStyle>
          <a:p>
            <a:pPr algn="l"/>
            <a:r>
              <a:rPr lang="zh-CN" altLang="en-US" sz="1800">
                <a:ea typeface="微软雅黑" panose="020b0503020204020204" charset="-122"/>
              </a:rPr>
              <a:t>互联网的连接组成</a:t>
            </a:r>
            <a:endParaRPr lang="zh-CN" altLang="en-US" sz="1800">
              <a:ea typeface="微软雅黑" panose="020b0503020204020204" charset="-122"/>
            </a:endParaRPr>
          </a:p>
        </p:txBody>
      </p:sp>
      <p:grpSp>
        <p:nvGrpSpPr>
          <p:cNvPr id="3" name="组合 2" title=""/>
          <p:cNvGrpSpPr/>
          <p:nvPr>
            <p:custDataLst>
              <p:tags r:id="rId16"/>
            </p:custDataLst>
          </p:nvPr>
        </p:nvGrpSpPr>
        <p:grpSpPr>
          <a:xfrm>
            <a:off x="2429828" y="951548"/>
            <a:ext cx="410528" cy="3515678"/>
            <a:chOff x="3741" y="2400"/>
            <a:chExt cx="862" cy="5864"/>
          </a:xfrm>
        </p:grpSpPr>
        <p:cxnSp>
          <p:nvCxnSpPr>
            <p:cNvPr id="7" name="直接连接符 6"/>
            <p:cNvCxnSpPr/>
            <p:nvPr>
              <p:custDataLst>
                <p:tags r:id="rId17"/>
              </p:custDataLst>
            </p:nvPr>
          </p:nvCxnSpPr>
          <p:spPr>
            <a:xfrm>
              <a:off x="3741" y="5093"/>
              <a:ext cx="416" cy="28"/>
            </a:xfrm>
            <a:prstGeom prst="line">
              <a:avLst/>
            </a:prstGeom>
            <a:ln w="28575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接连接符 11"/>
            <p:cNvCxnSpPr/>
            <p:nvPr>
              <p:custDataLst>
                <p:tags r:id="rId18"/>
              </p:custDataLst>
            </p:nvPr>
          </p:nvCxnSpPr>
          <p:spPr>
            <a:xfrm>
              <a:off x="4157" y="8235"/>
              <a:ext cx="447" cy="0"/>
            </a:xfrm>
            <a:prstGeom prst="line">
              <a:avLst/>
            </a:prstGeom>
            <a:ln w="28575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接连接符 12"/>
            <p:cNvCxnSpPr/>
            <p:nvPr>
              <p:custDataLst>
                <p:tags r:id="rId19"/>
              </p:custDataLst>
            </p:nvPr>
          </p:nvCxnSpPr>
          <p:spPr>
            <a:xfrm>
              <a:off x="4157" y="2411"/>
              <a:ext cx="447" cy="0"/>
            </a:xfrm>
            <a:prstGeom prst="line">
              <a:avLst/>
            </a:prstGeom>
            <a:ln w="28575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直接连接符 7"/>
            <p:cNvCxnSpPr/>
            <p:nvPr>
              <p:custDataLst>
                <p:tags r:id="rId20"/>
              </p:custDataLst>
            </p:nvPr>
          </p:nvCxnSpPr>
          <p:spPr>
            <a:xfrm flipH="1">
              <a:off x="4157" y="2400"/>
              <a:ext cx="0" cy="5864"/>
            </a:xfrm>
            <a:prstGeom prst="line">
              <a:avLst/>
            </a:prstGeom>
            <a:ln w="28575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组合 3" title=""/>
          <p:cNvGrpSpPr/>
          <p:nvPr>
            <p:custDataLst>
              <p:tags r:id="rId21"/>
            </p:custDataLst>
          </p:nvPr>
        </p:nvGrpSpPr>
        <p:grpSpPr>
          <a:xfrm>
            <a:off x="4215765" y="719614"/>
            <a:ext cx="67151" cy="885349"/>
            <a:chOff x="3741" y="2400"/>
            <a:chExt cx="862" cy="5864"/>
          </a:xfrm>
        </p:grpSpPr>
        <p:cxnSp>
          <p:nvCxnSpPr>
            <p:cNvPr id="6" name="直接连接符 5"/>
            <p:cNvCxnSpPr/>
            <p:nvPr>
              <p:custDataLst>
                <p:tags r:id="rId22"/>
              </p:custDataLst>
            </p:nvPr>
          </p:nvCxnSpPr>
          <p:spPr>
            <a:xfrm>
              <a:off x="3741" y="5093"/>
              <a:ext cx="416" cy="28"/>
            </a:xfrm>
            <a:prstGeom prst="line">
              <a:avLst/>
            </a:prstGeom>
            <a:ln w="28575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直接连接符 8"/>
            <p:cNvCxnSpPr/>
            <p:nvPr>
              <p:custDataLst>
                <p:tags r:id="rId23"/>
              </p:custDataLst>
            </p:nvPr>
          </p:nvCxnSpPr>
          <p:spPr>
            <a:xfrm>
              <a:off x="4157" y="8235"/>
              <a:ext cx="447" cy="0"/>
            </a:xfrm>
            <a:prstGeom prst="line">
              <a:avLst/>
            </a:prstGeom>
            <a:ln w="28575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接连接符 9"/>
            <p:cNvCxnSpPr/>
            <p:nvPr>
              <p:custDataLst>
                <p:tags r:id="rId24"/>
              </p:custDataLst>
            </p:nvPr>
          </p:nvCxnSpPr>
          <p:spPr>
            <a:xfrm>
              <a:off x="4157" y="2411"/>
              <a:ext cx="447" cy="0"/>
            </a:xfrm>
            <a:prstGeom prst="line">
              <a:avLst/>
            </a:prstGeom>
            <a:ln w="28575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接连接符 10"/>
            <p:cNvCxnSpPr/>
            <p:nvPr>
              <p:custDataLst>
                <p:tags r:id="rId25"/>
              </p:custDataLst>
            </p:nvPr>
          </p:nvCxnSpPr>
          <p:spPr>
            <a:xfrm flipH="1">
              <a:off x="4157" y="2400"/>
              <a:ext cx="0" cy="5864"/>
            </a:xfrm>
            <a:prstGeom prst="line">
              <a:avLst/>
            </a:prstGeom>
            <a:ln w="28575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组合 27" title=""/>
          <p:cNvGrpSpPr/>
          <p:nvPr>
            <p:custDataLst>
              <p:tags r:id="rId26"/>
            </p:custDataLst>
          </p:nvPr>
        </p:nvGrpSpPr>
        <p:grpSpPr>
          <a:xfrm>
            <a:off x="4196239" y="2759393"/>
            <a:ext cx="67151" cy="885349"/>
            <a:chOff x="3741" y="2400"/>
            <a:chExt cx="862" cy="5864"/>
          </a:xfrm>
        </p:grpSpPr>
        <p:cxnSp>
          <p:nvCxnSpPr>
            <p:cNvPr id="29" name="直接连接符 28"/>
            <p:cNvCxnSpPr/>
            <p:nvPr>
              <p:custDataLst>
                <p:tags r:id="rId27"/>
              </p:custDataLst>
            </p:nvPr>
          </p:nvCxnSpPr>
          <p:spPr>
            <a:xfrm>
              <a:off x="3741" y="5093"/>
              <a:ext cx="416" cy="28"/>
            </a:xfrm>
            <a:prstGeom prst="line">
              <a:avLst/>
            </a:prstGeom>
            <a:ln w="28575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直接连接符 29"/>
            <p:cNvCxnSpPr/>
            <p:nvPr>
              <p:custDataLst>
                <p:tags r:id="rId28"/>
              </p:custDataLst>
            </p:nvPr>
          </p:nvCxnSpPr>
          <p:spPr>
            <a:xfrm>
              <a:off x="4157" y="8235"/>
              <a:ext cx="447" cy="0"/>
            </a:xfrm>
            <a:prstGeom prst="line">
              <a:avLst/>
            </a:prstGeom>
            <a:ln w="28575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直接连接符 30"/>
            <p:cNvCxnSpPr/>
            <p:nvPr>
              <p:custDataLst>
                <p:tags r:id="rId29"/>
              </p:custDataLst>
            </p:nvPr>
          </p:nvCxnSpPr>
          <p:spPr>
            <a:xfrm>
              <a:off x="4157" y="2411"/>
              <a:ext cx="447" cy="0"/>
            </a:xfrm>
            <a:prstGeom prst="line">
              <a:avLst/>
            </a:prstGeom>
            <a:ln w="28575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直接连接符 37"/>
            <p:cNvCxnSpPr/>
            <p:nvPr>
              <p:custDataLst>
                <p:tags r:id="rId30"/>
              </p:custDataLst>
            </p:nvPr>
          </p:nvCxnSpPr>
          <p:spPr>
            <a:xfrm flipH="1">
              <a:off x="4157" y="2400"/>
              <a:ext cx="0" cy="5864"/>
            </a:xfrm>
            <a:prstGeom prst="line">
              <a:avLst/>
            </a:prstGeom>
            <a:ln w="28575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4" name="组合 43" title=""/>
          <p:cNvGrpSpPr/>
          <p:nvPr>
            <p:custDataLst>
              <p:tags r:id="rId31"/>
            </p:custDataLst>
          </p:nvPr>
        </p:nvGrpSpPr>
        <p:grpSpPr>
          <a:xfrm>
            <a:off x="4203383" y="4097655"/>
            <a:ext cx="67151" cy="782479"/>
            <a:chOff x="3741" y="2400"/>
            <a:chExt cx="862" cy="5864"/>
          </a:xfrm>
        </p:grpSpPr>
        <p:cxnSp>
          <p:nvCxnSpPr>
            <p:cNvPr id="46" name="直接连接符 45"/>
            <p:cNvCxnSpPr/>
            <p:nvPr>
              <p:custDataLst>
                <p:tags r:id="rId32"/>
              </p:custDataLst>
            </p:nvPr>
          </p:nvCxnSpPr>
          <p:spPr>
            <a:xfrm>
              <a:off x="3741" y="5093"/>
              <a:ext cx="416" cy="28"/>
            </a:xfrm>
            <a:prstGeom prst="line">
              <a:avLst/>
            </a:prstGeom>
            <a:ln w="28575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直接连接符 46"/>
            <p:cNvCxnSpPr/>
            <p:nvPr>
              <p:custDataLst>
                <p:tags r:id="rId33"/>
              </p:custDataLst>
            </p:nvPr>
          </p:nvCxnSpPr>
          <p:spPr>
            <a:xfrm>
              <a:off x="4157" y="8235"/>
              <a:ext cx="447" cy="0"/>
            </a:xfrm>
            <a:prstGeom prst="line">
              <a:avLst/>
            </a:prstGeom>
            <a:ln w="28575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直接连接符 47"/>
            <p:cNvCxnSpPr/>
            <p:nvPr>
              <p:custDataLst>
                <p:tags r:id="rId34"/>
              </p:custDataLst>
            </p:nvPr>
          </p:nvCxnSpPr>
          <p:spPr>
            <a:xfrm>
              <a:off x="4157" y="2411"/>
              <a:ext cx="447" cy="0"/>
            </a:xfrm>
            <a:prstGeom prst="line">
              <a:avLst/>
            </a:prstGeom>
            <a:ln w="28575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直接连接符 48"/>
            <p:cNvCxnSpPr/>
            <p:nvPr>
              <p:custDataLst>
                <p:tags r:id="rId35"/>
              </p:custDataLst>
            </p:nvPr>
          </p:nvCxnSpPr>
          <p:spPr>
            <a:xfrm flipH="1">
              <a:off x="4157" y="2400"/>
              <a:ext cx="0" cy="5864"/>
            </a:xfrm>
            <a:prstGeom prst="line">
              <a:avLst/>
            </a:prstGeom>
            <a:ln w="28575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ransition/>
  <p:timing/>
</p:sld>
</file>

<file path=ppt/slides/slide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grpSp>
        <p:nvGrpSpPr>
          <p:cNvPr id="5" name="组合 9" title=""/>
          <p:cNvGrpSpPr/>
          <p:nvPr>
            <p:custDataLst>
              <p:tags r:id="rId4"/>
            </p:custDataLst>
          </p:nvPr>
        </p:nvGrpSpPr>
        <p:grpSpPr>
          <a:xfrm>
            <a:off x="-76200" y="303610"/>
            <a:ext cx="3221831" cy="414020"/>
            <a:chOff x="0" y="623478"/>
            <a:chExt cx="3786638" cy="484440"/>
          </a:xfrm>
        </p:grpSpPr>
        <p:grpSp>
          <p:nvGrpSpPr>
            <p:cNvPr id="6" name="组合 10"/>
            <p:cNvGrpSpPr/>
            <p:nvPr>
              <p:custDataLst>
                <p:tags r:id="rId5"/>
              </p:custDataLst>
            </p:nvPr>
          </p:nvGrpSpPr>
          <p:grpSpPr>
            <a:xfrm>
              <a:off x="0" y="678733"/>
              <a:ext cx="771176" cy="347209"/>
              <a:chOff x="0" y="537328"/>
              <a:chExt cx="771176" cy="347209"/>
            </a:xfrm>
          </p:grpSpPr>
          <p:sp>
            <p:nvSpPr>
              <p:cNvPr id="8" name="矩形 7"/>
              <p:cNvSpPr/>
              <p:nvPr>
                <p:custDataLst>
                  <p:tags r:id="rId6"/>
                </p:custDataLst>
              </p:nvPr>
            </p:nvSpPr>
            <p:spPr>
              <a:xfrm>
                <a:off x="86760" y="575413"/>
                <a:ext cx="684282" cy="309276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">
                  <a:gradFill>
                    <a:gsLst>
                      <a:gs pos="50000">
                        <a:srgbClr val="3474CB"/>
                      </a:gs>
                      <a:gs pos="0">
                        <a:srgbClr val="03BEC1"/>
                      </a:gs>
                      <a:gs pos="100000">
                        <a:srgbClr val="8E52DF"/>
                      </a:gs>
                    </a:gsLst>
                    <a:lin ang="5400000" scaled="1"/>
                  </a:gradFill>
                  <a:ea typeface="微软雅黑" panose="020b0503020204020204" charset="-122"/>
                </a:endParaRPr>
              </a:p>
            </p:txBody>
          </p:sp>
          <p:sp>
            <p:nvSpPr>
              <p:cNvPr id="9" name="矩形 8"/>
              <p:cNvSpPr/>
              <p:nvPr>
                <p:custDataLst>
                  <p:tags r:id="rId7"/>
                </p:custDataLst>
              </p:nvPr>
            </p:nvSpPr>
            <p:spPr>
              <a:xfrm>
                <a:off x="0" y="537798"/>
                <a:ext cx="684282" cy="309276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">
                  <a:gradFill>
                    <a:gsLst>
                      <a:gs pos="50000">
                        <a:srgbClr val="3474CB"/>
                      </a:gs>
                      <a:gs pos="0">
                        <a:srgbClr val="03BEC1"/>
                      </a:gs>
                      <a:gs pos="100000">
                        <a:srgbClr val="8E52DF"/>
                      </a:gs>
                    </a:gsLst>
                    <a:lin ang="5400000" scaled="1"/>
                  </a:gradFill>
                  <a:ea typeface="微软雅黑" panose="020b0503020204020204" charset="-122"/>
                </a:endParaRPr>
              </a:p>
            </p:txBody>
          </p:sp>
        </p:grpSp>
        <p:sp>
          <p:nvSpPr>
            <p:cNvPr id="7" name="文本框 11"/>
            <p:cNvSpPr txBox="1"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>
              <a:off x="771662" y="623478"/>
              <a:ext cx="3014976" cy="484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100" b="1">
                  <a:gradFill>
                    <a:gsLst>
                      <a:gs pos="50000">
                        <a:srgbClr val="3474CB"/>
                      </a:gs>
                      <a:gs pos="0">
                        <a:srgbClr val="03BEC1"/>
                      </a:gs>
                      <a:gs pos="100000">
                        <a:srgbClr val="8E52DF"/>
                      </a:gs>
                    </a:gsLst>
                    <a:lin ang="5400000" scaled="1"/>
                  </a:gradFill>
                  <a:latin typeface="微软雅黑" panose="020b0503020204020204" charset="-122"/>
                </a:rPr>
                <a:t>观察与思考</a:t>
              </a:r>
              <a:endParaRPr lang="zh-CN" altLang="en-US" sz="2100" b="1">
                <a:gradFill>
                  <a:gsLst>
                    <a:gs pos="50000">
                      <a:srgbClr val="3474CB"/>
                    </a:gs>
                    <a:gs pos="0">
                      <a:srgbClr val="03BEC1"/>
                    </a:gs>
                    <a:gs pos="100000">
                      <a:srgbClr val="8E52DF"/>
                    </a:gs>
                  </a:gsLst>
                  <a:lin ang="5400000" scaled="1"/>
                </a:gradFill>
                <a:latin typeface="微软雅黑" panose="020b0503020204020204" charset="-122"/>
              </a:endParaRPr>
            </a:p>
          </p:txBody>
        </p:sp>
      </p:grpSp>
      <p:pic>
        <p:nvPicPr>
          <p:cNvPr id="2" name="Picture 2" title=""/>
          <p:cNvPicPr>
            <a:picLocks noChangeAspect="1" noChangeArrowheads="1"/>
          </p:cNvPicPr>
          <p:nvPr>
            <p:custDataLst>
              <p:tags r:id="rId10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79949" y="1219200"/>
            <a:ext cx="3761747" cy="2545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文本框 2" title=""/>
          <p:cNvSpPr txBox="1"/>
          <p:nvPr>
            <p:custDataLst>
              <p:tags r:id="rId11"/>
            </p:custDataLst>
          </p:nvPr>
        </p:nvSpPr>
        <p:spPr>
          <a:xfrm>
            <a:off x="1087035" y="3767177"/>
            <a:ext cx="2856349" cy="4781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lnSpc>
                <a:spcPct val="120000"/>
              </a:lnSpc>
            </a:pPr>
            <a:r>
              <a:rPr lang="en-US" altLang="zh-CN" sz="2100" b="0">
                <a:gradFill>
                  <a:gsLst>
                    <a:gs pos="50000">
                      <a:srgbClr val="3474CB"/>
                    </a:gs>
                    <a:gs pos="0">
                      <a:srgbClr val="03BEC1"/>
                    </a:gs>
                    <a:gs pos="100000">
                      <a:srgbClr val="8E52DF"/>
                    </a:gs>
                  </a:gsLst>
                  <a:lin ang="5400000" scaled="1"/>
                </a:gra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1876</a:t>
            </a:r>
            <a:r>
              <a:rPr lang="zh-CN" altLang="en-US" sz="2100" b="0">
                <a:gradFill>
                  <a:gsLst>
                    <a:gs pos="50000">
                      <a:srgbClr val="3474CB"/>
                    </a:gs>
                    <a:gs pos="0">
                      <a:srgbClr val="03BEC1"/>
                    </a:gs>
                    <a:gs pos="100000">
                      <a:srgbClr val="8E52DF"/>
                    </a:gs>
                  </a:gsLst>
                  <a:lin ang="5400000" scaled="1"/>
                </a:gra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年贝尔发明了电话</a:t>
            </a:r>
            <a:endParaRPr lang="zh-CN" altLang="en-US" sz="2100" b="0">
              <a:gradFill>
                <a:gsLst>
                  <a:gs pos="50000">
                    <a:srgbClr val="3474CB"/>
                  </a:gs>
                  <a:gs pos="0">
                    <a:srgbClr val="03BEC1"/>
                  </a:gs>
                  <a:gs pos="100000">
                    <a:srgbClr val="8E52DF"/>
                  </a:gs>
                </a:gsLst>
                <a:lin ang="5400000" scaled="1"/>
              </a:gradFill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</a:endParaRPr>
          </a:p>
        </p:txBody>
      </p:sp>
      <p:pic>
        <p:nvPicPr>
          <p:cNvPr id="4" name="Picture 3" title=""/>
          <p:cNvPicPr>
            <a:picLocks noChangeAspect="1" noChangeArrowheads="1"/>
          </p:cNvPicPr>
          <p:nvPr>
            <p:custDataLst>
              <p:tags r:id="rId13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50026" y="1219200"/>
            <a:ext cx="3564248" cy="2545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文本框 10" title=""/>
          <p:cNvSpPr txBox="1"/>
          <p:nvPr>
            <p:custDataLst>
              <p:tags r:id="rId14"/>
            </p:custDataLst>
          </p:nvPr>
        </p:nvSpPr>
        <p:spPr>
          <a:xfrm>
            <a:off x="4247978" y="3748676"/>
            <a:ext cx="4570890" cy="8655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lnSpc>
                <a:spcPct val="120000"/>
              </a:lnSpc>
            </a:pPr>
            <a:r>
              <a:rPr lang="en-US" altLang="zh-CN" sz="2100" b="0">
                <a:gradFill>
                  <a:gsLst>
                    <a:gs pos="50000">
                      <a:srgbClr val="3474CB"/>
                    </a:gs>
                    <a:gs pos="0">
                      <a:srgbClr val="03BEC1"/>
                    </a:gs>
                    <a:gs pos="100000">
                      <a:srgbClr val="8E52DF"/>
                    </a:gs>
                  </a:gsLst>
                  <a:lin ang="5400000" scaled="1"/>
                </a:gra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1892</a:t>
            </a:r>
            <a:r>
              <a:rPr lang="zh-CN" altLang="en-US" sz="2100" b="0">
                <a:gradFill>
                  <a:gsLst>
                    <a:gs pos="50000">
                      <a:srgbClr val="3474CB"/>
                    </a:gs>
                    <a:gs pos="0">
                      <a:srgbClr val="03BEC1"/>
                    </a:gs>
                    <a:gs pos="100000">
                      <a:srgbClr val="8E52DF"/>
                    </a:gs>
                  </a:gsLst>
                  <a:lin ang="5400000" scaled="1"/>
                </a:gra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年，贝尔在纽约至芝加哥</a:t>
            </a:r>
            <a:endParaRPr lang="zh-CN" altLang="en-US" sz="2100" b="0">
              <a:gradFill>
                <a:gsLst>
                  <a:gs pos="50000">
                    <a:srgbClr val="3474CB"/>
                  </a:gs>
                  <a:gs pos="0">
                    <a:srgbClr val="03BEC1"/>
                  </a:gs>
                  <a:gs pos="100000">
                    <a:srgbClr val="8E52DF"/>
                  </a:gs>
                </a:gsLst>
                <a:lin ang="5400000" scaled="1"/>
              </a:gradFill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</a:endParaRPr>
          </a:p>
          <a:p>
            <a:pPr algn="ctr" eaLnBrk="1" hangingPunct="1">
              <a:lnSpc>
                <a:spcPct val="120000"/>
              </a:lnSpc>
            </a:pPr>
            <a:r>
              <a:rPr lang="zh-CN" altLang="en-US" sz="2100" b="0">
                <a:gradFill>
                  <a:gsLst>
                    <a:gs pos="50000">
                      <a:srgbClr val="3474CB"/>
                    </a:gs>
                    <a:gs pos="0">
                      <a:srgbClr val="03BEC1"/>
                    </a:gs>
                    <a:gs pos="100000">
                      <a:srgbClr val="8E52DF"/>
                    </a:gs>
                  </a:gsLst>
                  <a:lin ang="5400000" scaled="1"/>
                </a:gra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的电话开通仪式上</a:t>
            </a:r>
            <a:endParaRPr lang="zh-CN" altLang="en-US" sz="2100" b="0">
              <a:gradFill>
                <a:gsLst>
                  <a:gs pos="50000">
                    <a:srgbClr val="3474CB"/>
                  </a:gs>
                  <a:gs pos="0">
                    <a:srgbClr val="03BEC1"/>
                  </a:gs>
                  <a:gs pos="100000">
                    <a:srgbClr val="8E52DF"/>
                  </a:gs>
                </a:gsLst>
                <a:lin ang="5400000" scaled="1"/>
              </a:gradFill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pic>
        <p:nvPicPr>
          <p:cNvPr id="6146" name="图片 30727" title="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3">
            <a:lum contrast="-12000"/>
          </a:blip>
          <a:stretch>
            <a:fillRect/>
          </a:stretch>
        </p:blipFill>
        <p:spPr>
          <a:xfrm>
            <a:off x="1309450" y="1446610"/>
            <a:ext cx="6409134" cy="3140869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147" name="TextBox 5" title=""/>
          <p:cNvSpPr/>
          <p:nvPr>
            <p:custDataLst>
              <p:tags r:id="rId5"/>
            </p:custDataLst>
          </p:nvPr>
        </p:nvSpPr>
        <p:spPr>
          <a:xfrm>
            <a:off x="2721769" y="4461986"/>
            <a:ext cx="3584258" cy="41402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eaLnBrk="0" hangingPunct="0"/>
            <a:r>
              <a:rPr lang="zh-CN" altLang="en-US" sz="2100">
                <a:latin typeface="微软雅黑" panose="020b0503020204020204" charset="-122"/>
                <a:ea typeface="微软雅黑" panose="020b0503020204020204" charset="-122"/>
              </a:rPr>
              <a:t>手机既是发射机又是接收机</a:t>
            </a:r>
            <a:endParaRPr lang="zh-CN" altLang="en-US" sz="21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148" name="矩形 4" title=""/>
          <p:cNvSpPr/>
          <p:nvPr>
            <p:custDataLst>
              <p:tags r:id="rId6"/>
            </p:custDataLst>
          </p:nvPr>
        </p:nvSpPr>
        <p:spPr>
          <a:xfrm>
            <a:off x="168116" y="919163"/>
            <a:ext cx="6975634" cy="41402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eaLnBrk="0" hangingPunct="0"/>
            <a:r>
              <a:rPr lang="zh-CN" altLang="en-US" sz="2100" b="1">
                <a:solidFill>
                  <a:srgbClr val="00808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　　</a:t>
            </a:r>
            <a:r>
              <a:rPr lang="en-US" altLang="zh-CN" sz="2100" b="1">
                <a:solidFill>
                  <a:srgbClr val="00808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</a:t>
            </a:r>
            <a:r>
              <a:rPr lang="zh-CN" altLang="en-US" sz="2100" b="1">
                <a:solidFill>
                  <a:srgbClr val="00808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．移动电话：（发射接收二合一）</a:t>
            </a:r>
            <a:endParaRPr lang="zh-CN" altLang="en-US" sz="2100" b="1">
              <a:solidFill>
                <a:srgbClr val="00808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grpSp>
        <p:nvGrpSpPr>
          <p:cNvPr id="48" name="组合 9" title=""/>
          <p:cNvGrpSpPr/>
          <p:nvPr>
            <p:custDataLst>
              <p:tags r:id="rId7"/>
            </p:custDataLst>
          </p:nvPr>
        </p:nvGrpSpPr>
        <p:grpSpPr>
          <a:xfrm>
            <a:off x="-72322" y="346833"/>
            <a:ext cx="3221831" cy="414020"/>
            <a:chOff x="0" y="623478"/>
            <a:chExt cx="3786638" cy="484440"/>
          </a:xfrm>
        </p:grpSpPr>
        <p:grpSp>
          <p:nvGrpSpPr>
            <p:cNvPr id="49" name="组合 10"/>
            <p:cNvGrpSpPr/>
            <p:nvPr>
              <p:custDataLst>
                <p:tags r:id="rId8"/>
              </p:custDataLst>
            </p:nvPr>
          </p:nvGrpSpPr>
          <p:grpSpPr>
            <a:xfrm>
              <a:off x="0" y="678733"/>
              <a:ext cx="771176" cy="347209"/>
              <a:chOff x="0" y="537328"/>
              <a:chExt cx="771176" cy="347209"/>
            </a:xfrm>
          </p:grpSpPr>
          <p:sp>
            <p:nvSpPr>
              <p:cNvPr id="51" name="矩形 50"/>
              <p:cNvSpPr/>
              <p:nvPr>
                <p:custDataLst>
                  <p:tags r:id="rId9"/>
                </p:custDataLst>
              </p:nvPr>
            </p:nvSpPr>
            <p:spPr>
              <a:xfrm>
                <a:off x="86760" y="575413"/>
                <a:ext cx="684282" cy="309276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">
                  <a:ea typeface="微软雅黑" panose="020b0503020204020204" charset="-122"/>
                </a:endParaRPr>
              </a:p>
            </p:txBody>
          </p:sp>
          <p:sp>
            <p:nvSpPr>
              <p:cNvPr id="52" name="矩形 51"/>
              <p:cNvSpPr/>
              <p:nvPr>
                <p:custDataLst>
                  <p:tags r:id="rId10"/>
                </p:custDataLst>
              </p:nvPr>
            </p:nvSpPr>
            <p:spPr>
              <a:xfrm>
                <a:off x="0" y="537798"/>
                <a:ext cx="684282" cy="309276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">
                  <a:ea typeface="微软雅黑" panose="020b0503020204020204" charset="-122"/>
                </a:endParaRPr>
              </a:p>
            </p:txBody>
          </p:sp>
        </p:grpSp>
        <p:sp>
          <p:nvSpPr>
            <p:cNvPr id="50" name="文本框 11"/>
            <p:cNvSpPr txBox="1">
              <a:spLocks noChangeArrowheads="1"/>
            </p:cNvSpPr>
            <p:nvPr>
              <p:custDataLst>
                <p:tags r:id="rId11"/>
              </p:custDataLst>
            </p:nvPr>
          </p:nvSpPr>
          <p:spPr bwMode="auto">
            <a:xfrm>
              <a:off x="771662" y="623478"/>
              <a:ext cx="3014976" cy="484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100" b="1">
                  <a:solidFill>
                    <a:srgbClr val="008080"/>
                  </a:solidFill>
                  <a:latin typeface="微软雅黑" panose="020b0503020204020204" charset="-122"/>
                </a:rPr>
                <a:t>移动通信</a:t>
              </a:r>
              <a:endParaRPr lang="zh-CN" altLang="en-US" sz="2100" b="1">
                <a:solidFill>
                  <a:srgbClr val="008080"/>
                </a:solidFill>
                <a:latin typeface="微软雅黑" panose="020b0503020204020204" charset="-122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7" grpId="0" animBg="1"/>
      <p:bldP spid="614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7170" name="TextBox 5" title=""/>
          <p:cNvSpPr/>
          <p:nvPr>
            <p:custDataLst>
              <p:tags r:id="rId3"/>
            </p:custDataLst>
          </p:nvPr>
        </p:nvSpPr>
        <p:spPr>
          <a:xfrm>
            <a:off x="4726781" y="2826544"/>
            <a:ext cx="2587943" cy="55308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eaLnBrk="0" hangingPunct="0"/>
            <a:r>
              <a:rPr lang="zh-CN" altLang="en-US" sz="30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基地台的天线</a:t>
            </a:r>
            <a:endParaRPr lang="zh-CN" altLang="en-US" sz="3000" b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7171" name="Picture 2" title="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725216" y="1678781"/>
            <a:ext cx="2628900" cy="30194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172" name="TextBox 1" title=""/>
          <p:cNvSpPr/>
          <p:nvPr>
            <p:custDataLst>
              <p:tags r:id="rId6"/>
            </p:custDataLst>
          </p:nvPr>
        </p:nvSpPr>
        <p:spPr>
          <a:xfrm>
            <a:off x="577930" y="634604"/>
            <a:ext cx="8087915" cy="93091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defTabSz="914400" eaLnBrk="0" hangingPunct="0">
              <a:lnSpc>
                <a:spcPct val="130000"/>
              </a:lnSpc>
            </a:pPr>
            <a:r>
              <a:rPr lang="zh-CN" altLang="en-US" sz="2100" b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       移动电话的发射功率不大，天线的灵敏度也不高，需要靠固定无线电台转接，这种固定的电台叫作基地台。</a:t>
            </a:r>
            <a:endParaRPr lang="zh-CN" altLang="en-US" sz="2100" b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 fill="hold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 fill="hold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0" grpId="0" animBg="1"/>
      <p:bldP spid="717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pic>
        <p:nvPicPr>
          <p:cNvPr id="8194" name="图片 27655" title="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1652588" y="856060"/>
            <a:ext cx="6156722" cy="4094559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195" name="TextBox 5" title=""/>
          <p:cNvSpPr/>
          <p:nvPr>
            <p:custDataLst>
              <p:tags r:id="rId5"/>
            </p:custDataLst>
          </p:nvPr>
        </p:nvSpPr>
        <p:spPr>
          <a:xfrm>
            <a:off x="1996916" y="345758"/>
            <a:ext cx="4864894" cy="41402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eaLnBrk="0" hangingPunct="0"/>
            <a:r>
              <a:rPr lang="zh-CN" altLang="en-US" sz="2100" b="1">
                <a:solidFill>
                  <a:srgbClr val="008080"/>
                </a:solidFill>
                <a:latin typeface="微软雅黑" panose="020b0503020204020204" charset="-122"/>
                <a:ea typeface="微软雅黑" panose="020b0503020204020204" charset="-122"/>
              </a:rPr>
              <a:t>　　</a:t>
            </a:r>
            <a:r>
              <a:rPr lang="zh-CN" altLang="en-US" sz="2100">
                <a:solidFill>
                  <a:srgbClr val="008080"/>
                </a:solidFill>
                <a:latin typeface="微软雅黑" panose="020b0503020204020204" charset="-122"/>
                <a:ea typeface="微软雅黑" panose="020b0503020204020204" charset="-122"/>
              </a:rPr>
              <a:t>手机和座机借助基地台进行交流</a:t>
            </a:r>
            <a:endParaRPr lang="zh-CN" altLang="en-US" sz="2100">
              <a:solidFill>
                <a:srgbClr val="00808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8196" name="矩形 27652" title=""/>
          <p:cNvSpPr/>
          <p:nvPr>
            <p:custDataLst>
              <p:tags r:id="rId6"/>
            </p:custDataLst>
          </p:nvPr>
        </p:nvSpPr>
        <p:spPr>
          <a:xfrm>
            <a:off x="1031081" y="3676650"/>
            <a:ext cx="1044179" cy="10668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eaLnBrk="0" hangingPunct="0"/>
            <a:r>
              <a:rPr lang="zh-CN" altLang="en-US" sz="1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手机</a:t>
            </a:r>
            <a:endParaRPr lang="zh-CN" altLang="en-US" sz="100" b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8197" name="矩形 27653" title=""/>
          <p:cNvSpPr/>
          <p:nvPr>
            <p:custDataLst>
              <p:tags r:id="rId7"/>
            </p:custDataLst>
          </p:nvPr>
        </p:nvSpPr>
        <p:spPr>
          <a:xfrm>
            <a:off x="6366272" y="3794522"/>
            <a:ext cx="1187053" cy="10668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eaLnBrk="0" hangingPunct="0"/>
            <a:r>
              <a:rPr lang="zh-CN" altLang="en-US" sz="1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座机</a:t>
            </a:r>
            <a:endParaRPr lang="zh-CN" altLang="en-US" sz="100" b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9219" name="矩形 4" title=""/>
          <p:cNvSpPr/>
          <p:nvPr>
            <p:custDataLst>
              <p:tags r:id="rId3"/>
            </p:custDataLst>
          </p:nvPr>
        </p:nvSpPr>
        <p:spPr>
          <a:xfrm>
            <a:off x="1927622" y="681038"/>
            <a:ext cx="6335315" cy="41402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eaLnBrk="0" hangingPunct="0"/>
            <a:r>
              <a:rPr lang="zh-CN" altLang="en-US" sz="2100" b="1">
                <a:solidFill>
                  <a:srgbClr val="008080"/>
                </a:solidFill>
                <a:latin typeface="微软雅黑" panose="020b0503020204020204" charset="-122"/>
                <a:ea typeface="微软雅黑" panose="020b0503020204020204" charset="-122"/>
              </a:rPr>
              <a:t>　　</a:t>
            </a:r>
            <a:r>
              <a:rPr lang="zh-CN" altLang="en-US" sz="2100">
                <a:solidFill>
                  <a:srgbClr val="008080"/>
                </a:solidFill>
                <a:latin typeface="微软雅黑" panose="020b0503020204020204" charset="-122"/>
                <a:ea typeface="微软雅黑" panose="020b0503020204020204" charset="-122"/>
              </a:rPr>
              <a:t>手机和手机通过基地台进行沟通</a:t>
            </a:r>
            <a:endParaRPr lang="zh-CN" altLang="en-US" sz="2100">
              <a:solidFill>
                <a:srgbClr val="00808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2" name="图片 1" title="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4">
            <a:lum bright="6000" contrast="-12000"/>
          </a:blip>
          <a:stretch>
            <a:fillRect/>
          </a:stretch>
        </p:blipFill>
        <p:spPr>
          <a:xfrm>
            <a:off x="2141696" y="1242060"/>
            <a:ext cx="4457700" cy="3271838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10242" name="TextBox 5" title=""/>
          <p:cNvSpPr/>
          <p:nvPr>
            <p:custDataLst>
              <p:tags r:id="rId3"/>
            </p:custDataLst>
          </p:nvPr>
        </p:nvSpPr>
        <p:spPr>
          <a:xfrm>
            <a:off x="432197" y="4300538"/>
            <a:ext cx="7422356" cy="41402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eaLnBrk="0" hangingPunct="0"/>
            <a:r>
              <a:rPr lang="zh-CN" altLang="en-US" sz="2100" b="0">
                <a:latin typeface="微软雅黑" panose="020b0503020204020204" charset="-122"/>
                <a:ea typeface="微软雅黑" panose="020b0503020204020204" charset="-122"/>
              </a:rPr>
              <a:t>　　工作区域在几十米至几百米的范围。</a:t>
            </a:r>
            <a:endParaRPr lang="zh-CN" altLang="en-US" sz="2100" b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0243" name="TextBox 5" title=""/>
          <p:cNvSpPr/>
          <p:nvPr>
            <p:custDataLst>
              <p:tags r:id="rId4"/>
            </p:custDataLst>
          </p:nvPr>
        </p:nvSpPr>
        <p:spPr>
          <a:xfrm>
            <a:off x="395288" y="3748088"/>
            <a:ext cx="7524750" cy="41402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eaLnBrk="0" hangingPunct="0"/>
            <a:r>
              <a:rPr lang="zh-CN" altLang="en-US" sz="2100" b="0">
                <a:latin typeface="微软雅黑" panose="020b0503020204020204" charset="-122"/>
                <a:ea typeface="微软雅黑" panose="020b0503020204020204" charset="-122"/>
              </a:rPr>
              <a:t>　　座机接在市话网上，相当于小型基地台。</a:t>
            </a:r>
            <a:endParaRPr lang="zh-CN" altLang="en-US" sz="2100" b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0244" name="TextBox 5" title=""/>
          <p:cNvSpPr/>
          <p:nvPr>
            <p:custDataLst>
              <p:tags r:id="rId5"/>
            </p:custDataLst>
          </p:nvPr>
        </p:nvSpPr>
        <p:spPr>
          <a:xfrm>
            <a:off x="432197" y="516731"/>
            <a:ext cx="3911203" cy="41402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eaLnBrk="0" hangingPunct="0"/>
            <a:r>
              <a:rPr lang="en-US" altLang="zh-CN" sz="2100" b="1">
                <a:solidFill>
                  <a:srgbClr val="00808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</a:t>
            </a:r>
            <a:r>
              <a:rPr lang="zh-CN" altLang="en-US" sz="2100" b="1">
                <a:solidFill>
                  <a:srgbClr val="00808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．无线电话</a:t>
            </a:r>
            <a:endParaRPr lang="zh-CN" altLang="en-US" sz="2100" b="1">
              <a:solidFill>
                <a:srgbClr val="00808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10245" name="图片 25607" title="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6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196954" y="1178719"/>
            <a:ext cx="4500563" cy="21050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46" name="图片 25608" title="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8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5050" y="1359694"/>
            <a:ext cx="3707606" cy="1966913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2" grpId="0" animBg="1"/>
      <p:bldP spid="1024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grpSp>
        <p:nvGrpSpPr>
          <p:cNvPr id="27" name="组合 9" title=""/>
          <p:cNvGrpSpPr/>
          <p:nvPr>
            <p:custDataLst>
              <p:tags r:id="rId3"/>
            </p:custDataLst>
          </p:nvPr>
        </p:nvGrpSpPr>
        <p:grpSpPr>
          <a:xfrm>
            <a:off x="-76200" y="350834"/>
            <a:ext cx="3675605" cy="382037"/>
            <a:chOff x="0" y="678733"/>
            <a:chExt cx="4319961" cy="447017"/>
          </a:xfrm>
        </p:grpSpPr>
        <p:grpSp>
          <p:nvGrpSpPr>
            <p:cNvPr id="28" name="组合 10"/>
            <p:cNvGrpSpPr/>
            <p:nvPr>
              <p:custDataLst>
                <p:tags r:id="rId4"/>
              </p:custDataLst>
            </p:nvPr>
          </p:nvGrpSpPr>
          <p:grpSpPr>
            <a:xfrm>
              <a:off x="0" y="678733"/>
              <a:ext cx="771176" cy="347209"/>
              <a:chOff x="0" y="537328"/>
              <a:chExt cx="771176" cy="347209"/>
            </a:xfrm>
          </p:grpSpPr>
          <p:sp>
            <p:nvSpPr>
              <p:cNvPr id="30" name="矩形 29"/>
              <p:cNvSpPr/>
              <p:nvPr>
                <p:custDataLst>
                  <p:tags r:id="rId5"/>
                </p:custDataLst>
              </p:nvPr>
            </p:nvSpPr>
            <p:spPr>
              <a:xfrm>
                <a:off x="86760" y="575413"/>
                <a:ext cx="684282" cy="309276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">
                  <a:ea typeface="微软雅黑" panose="020b0503020204020204" charset="-122"/>
                </a:endParaRPr>
              </a:p>
            </p:txBody>
          </p:sp>
          <p:sp>
            <p:nvSpPr>
              <p:cNvPr id="31" name="矩形 30"/>
              <p:cNvSpPr/>
              <p:nvPr>
                <p:custDataLst>
                  <p:tags r:id="rId6"/>
                </p:custDataLst>
              </p:nvPr>
            </p:nvSpPr>
            <p:spPr>
              <a:xfrm>
                <a:off x="0" y="537798"/>
                <a:ext cx="684282" cy="309276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">
                  <a:ea typeface="微软雅黑" panose="020b0503020204020204" charset="-122"/>
                </a:endParaRPr>
              </a:p>
            </p:txBody>
          </p:sp>
        </p:grpSp>
        <p:sp>
          <p:nvSpPr>
            <p:cNvPr id="29" name="文本框 11"/>
            <p:cNvSpPr txBox="1"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>
              <a:off x="771042" y="679203"/>
              <a:ext cx="3548919" cy="4465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buNone/>
              </a:pPr>
              <a:r>
                <a:rPr lang="zh-CN" altLang="zh-CN" sz="2100" b="1">
                  <a:solidFill>
                    <a:srgbClr val="006666"/>
                  </a:solidFill>
                  <a:latin typeface="微软雅黑" panose="020b0503020204020204" charset="-122"/>
                  <a:ea typeface="微软雅黑" panose="020b0503020204020204" charset="-122"/>
                  <a:sym typeface="宋体" panose="02010600030101010101" pitchFamily="2" charset="-122"/>
                </a:rPr>
                <a:t>网络通信</a:t>
              </a:r>
              <a:endParaRPr lang="zh-CN" altLang="zh-CN" sz="2100" b="1">
                <a:solidFill>
                  <a:srgbClr val="006666"/>
                </a:solidFill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endParaRPr>
            </a:p>
          </p:txBody>
        </p:sp>
      </p:grpSp>
      <p:sp>
        <p:nvSpPr>
          <p:cNvPr id="4" name="文本框 3" title=""/>
          <p:cNvSpPr txBox="1"/>
          <p:nvPr>
            <p:custDataLst>
              <p:tags r:id="rId8"/>
            </p:custDataLst>
          </p:nvPr>
        </p:nvSpPr>
        <p:spPr>
          <a:xfrm>
            <a:off x="792004" y="1383983"/>
            <a:ext cx="7760494" cy="7372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100" b="0">
                <a:solidFill>
                  <a:srgbClr val="008080"/>
                </a:solidFill>
                <a:latin typeface="微软雅黑" panose="020b0503020204020204" charset="-122"/>
                <a:ea typeface="微软雅黑" panose="020b0503020204020204" charset="-122"/>
              </a:rPr>
              <a:t>计算机网络</a:t>
            </a:r>
            <a:r>
              <a:rPr lang="zh-CN" altLang="en-US" sz="2100" b="0">
                <a:latin typeface="微软雅黑" panose="020b0503020204020204" charset="-122"/>
                <a:ea typeface="微软雅黑" panose="020b0503020204020204" charset="-122"/>
              </a:rPr>
              <a:t>：把许多独立工作的计算机通过一定的硬件和软件连接起来，使计算机之间能够传递信息，这就构成了计算机网络。</a:t>
            </a:r>
            <a:endParaRPr lang="zh-CN" altLang="en-US" sz="2100" b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" name="文本框 5" title=""/>
          <p:cNvSpPr txBox="1"/>
          <p:nvPr>
            <p:custDataLst>
              <p:tags r:id="rId9"/>
            </p:custDataLst>
          </p:nvPr>
        </p:nvSpPr>
        <p:spPr>
          <a:xfrm>
            <a:off x="845820" y="2733675"/>
            <a:ext cx="7481411" cy="7372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100" b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根据覆盖范围，计算机网络可以分为</a:t>
            </a:r>
            <a:r>
              <a:rPr lang="zh-CN" altLang="en-US" sz="2100" b="0">
                <a:solidFill>
                  <a:srgbClr val="00808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个域网</a:t>
            </a:r>
            <a:r>
              <a:rPr lang="zh-CN" altLang="en-US" sz="2100" b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</a:t>
            </a:r>
            <a:r>
              <a:rPr lang="zh-CN" altLang="en-US" sz="2100" b="0">
                <a:solidFill>
                  <a:srgbClr val="00808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局域网</a:t>
            </a:r>
            <a:r>
              <a:rPr lang="zh-CN" altLang="en-US" sz="2100" b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</a:t>
            </a:r>
            <a:r>
              <a:rPr lang="zh-CN" altLang="en-US" sz="2100" b="0">
                <a:solidFill>
                  <a:srgbClr val="00808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城域网</a:t>
            </a:r>
            <a:r>
              <a:rPr lang="zh-CN" altLang="en-US" sz="2100" b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</a:t>
            </a:r>
            <a:r>
              <a:rPr lang="zh-CN" altLang="en-US" sz="2100" b="0">
                <a:solidFill>
                  <a:srgbClr val="00808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广域网</a:t>
            </a:r>
            <a:r>
              <a:rPr lang="zh-CN" altLang="en-US" sz="2100" b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等层次。</a:t>
            </a:r>
            <a:endParaRPr lang="zh-CN" altLang="en-US" sz="2100" b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7" name="文本框 6" title=""/>
          <p:cNvSpPr txBox="1"/>
          <p:nvPr>
            <p:custDataLst>
              <p:tags r:id="rId10"/>
            </p:custDataLst>
          </p:nvPr>
        </p:nvSpPr>
        <p:spPr>
          <a:xfrm>
            <a:off x="1655921" y="3975735"/>
            <a:ext cx="5500688" cy="414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100" b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个域网用来连接距离很近的个人数字设备。</a:t>
            </a:r>
            <a:endParaRPr lang="zh-CN" altLang="en-US" sz="2100" b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</p:bldLst>
  </p:timing>
</p:sld>
</file>

<file path=ppt/tags/tag1.xml><?xml version="1.0" encoding="utf-8"?>
<p:tagLst xmlns:p="http://schemas.openxmlformats.org/presentationml/2006/main">
  <p:tag name="AS_UNIQUEID" val="499"/>
</p:tagLst>
</file>

<file path=ppt/tags/tag10.xml><?xml version="1.0" encoding="utf-8"?>
<p:tagLst xmlns:p="http://schemas.openxmlformats.org/presentationml/2006/main">
  <p:tag name="AS_UNIQUEID" val="508"/>
</p:tagLst>
</file>

<file path=ppt/tags/tag100.xml><?xml version="1.0" encoding="utf-8"?>
<p:tagLst xmlns:p="http://schemas.openxmlformats.org/presentationml/2006/main">
  <p:tag name="AS_UNIQUEID" val="595"/>
</p:tagLst>
</file>

<file path=ppt/tags/tag101.xml><?xml version="1.0" encoding="utf-8"?>
<p:tagLst xmlns:p="http://schemas.openxmlformats.org/presentationml/2006/main">
  <p:tag name="AS_UNIQUEID" val="596"/>
</p:tagLst>
</file>

<file path=ppt/tags/tag102.xml><?xml version="1.0" encoding="utf-8"?>
<p:tagLst xmlns:p="http://schemas.openxmlformats.org/presentationml/2006/main">
  <p:tag name="AS_UNIQUEID" val="597"/>
</p:tagLst>
</file>

<file path=ppt/tags/tag103.xml><?xml version="1.0" encoding="utf-8"?>
<p:tagLst xmlns:p="http://schemas.openxmlformats.org/presentationml/2006/main">
  <p:tag name="AS_UNIQUEID" val="598"/>
</p:tagLst>
</file>

<file path=ppt/tags/tag104.xml><?xml version="1.0" encoding="utf-8"?>
<p:tagLst xmlns:p="http://schemas.openxmlformats.org/presentationml/2006/main">
  <p:tag name="AS_UNIQUEID" val="599"/>
</p:tagLst>
</file>

<file path=ppt/tags/tag105.xml><?xml version="1.0" encoding="utf-8"?>
<p:tagLst xmlns:p="http://schemas.openxmlformats.org/presentationml/2006/main">
  <p:tag name="AS_UNIQUEID" val="600"/>
</p:tagLst>
</file>

<file path=ppt/tags/tag106.xml><?xml version="1.0" encoding="utf-8"?>
<p:tagLst xmlns:p="http://schemas.openxmlformats.org/presentationml/2006/main">
  <p:tag name="AS_UNIQUEID" val="601"/>
</p:tagLst>
</file>

<file path=ppt/tags/tag107.xml><?xml version="1.0" encoding="utf-8"?>
<p:tagLst xmlns:p="http://schemas.openxmlformats.org/presentationml/2006/main">
  <p:tag name="AS_UNIQUEID" val="602"/>
</p:tagLst>
</file>

<file path=ppt/tags/tag108.xml><?xml version="1.0" encoding="utf-8"?>
<p:tagLst xmlns:p="http://schemas.openxmlformats.org/presentationml/2006/main">
  <p:tag name="AS_UNIQUEID" val="18"/>
</p:tagLst>
</file>

<file path=ppt/tags/tag109.xml><?xml version="1.0" encoding="utf-8"?>
<p:tagLst xmlns:p="http://schemas.openxmlformats.org/presentationml/2006/main">
  <p:tag name="AS_UNIQUEID" val="19"/>
</p:tagLst>
</file>

<file path=ppt/tags/tag11.xml><?xml version="1.0" encoding="utf-8"?>
<p:tagLst xmlns:p="http://schemas.openxmlformats.org/presentationml/2006/main">
  <p:tag name="AS_UNIQUEID" val="509"/>
</p:tagLst>
</file>

<file path=ppt/tags/tag110.xml><?xml version="1.0" encoding="utf-8"?>
<p:tagLst xmlns:p="http://schemas.openxmlformats.org/presentationml/2006/main">
  <p:tag name="AS_UNIQUEID" val="20"/>
</p:tagLst>
</file>

<file path=ppt/tags/tag111.xml><?xml version="1.0" encoding="utf-8"?>
<p:tagLst xmlns:p="http://schemas.openxmlformats.org/presentationml/2006/main">
  <p:tag name="AS_UNIQUEID" val="603"/>
</p:tagLst>
</file>

<file path=ppt/tags/tag112.xml><?xml version="1.0" encoding="utf-8"?>
<p:tagLst xmlns:p="http://schemas.openxmlformats.org/presentationml/2006/main">
  <p:tag name="AS_UNIQUEID" val="604"/>
</p:tagLst>
</file>

<file path=ppt/tags/tag113.xml><?xml version="1.0" encoding="utf-8"?>
<p:tagLst xmlns:p="http://schemas.openxmlformats.org/presentationml/2006/main">
  <p:tag name="AS_UNIQUEID" val="605"/>
</p:tagLst>
</file>

<file path=ppt/tags/tag114.xml><?xml version="1.0" encoding="utf-8"?>
<p:tagLst xmlns:p="http://schemas.openxmlformats.org/presentationml/2006/main">
  <p:tag name="AS_UNIQUEID" val="606"/>
</p:tagLst>
</file>

<file path=ppt/tags/tag115.xml><?xml version="1.0" encoding="utf-8"?>
<p:tagLst xmlns:p="http://schemas.openxmlformats.org/presentationml/2006/main">
  <p:tag name="AS_UNIQUEID" val="607"/>
</p:tagLst>
</file>

<file path=ppt/tags/tag116.xml><?xml version="1.0" encoding="utf-8"?>
<p:tagLst xmlns:p="http://schemas.openxmlformats.org/presentationml/2006/main">
  <p:tag name="AS_UNIQUEID" val="608"/>
</p:tagLst>
</file>

<file path=ppt/tags/tag117.xml><?xml version="1.0" encoding="utf-8"?>
<p:tagLst xmlns:p="http://schemas.openxmlformats.org/presentationml/2006/main">
  <p:tag name="AS_UNIQUEID" val="22"/>
</p:tagLst>
</file>

<file path=ppt/tags/tag118.xml><?xml version="1.0" encoding="utf-8"?>
<p:tagLst xmlns:p="http://schemas.openxmlformats.org/presentationml/2006/main">
  <p:tag name="AS_UNIQUEID" val="23"/>
</p:tagLst>
</file>

<file path=ppt/tags/tag119.xml><?xml version="1.0" encoding="utf-8"?>
<p:tagLst xmlns:p="http://schemas.openxmlformats.org/presentationml/2006/main">
  <p:tag name="AS_UNIQUEID" val="24"/>
</p:tagLst>
</file>

<file path=ppt/tags/tag12.xml><?xml version="1.0" encoding="utf-8"?>
<p:tagLst xmlns:p="http://schemas.openxmlformats.org/presentationml/2006/main">
  <p:tag name="AS_UNIQUEID" val="510"/>
</p:tagLst>
</file>

<file path=ppt/tags/tag120.xml><?xml version="1.0" encoding="utf-8"?>
<p:tagLst xmlns:p="http://schemas.openxmlformats.org/presentationml/2006/main">
  <p:tag name="AS_UNIQUEID" val="609"/>
</p:tagLst>
</file>

<file path=ppt/tags/tag121.xml><?xml version="1.0" encoding="utf-8"?>
<p:tagLst xmlns:p="http://schemas.openxmlformats.org/presentationml/2006/main">
  <p:tag name="AS_UNIQUEID" val="25"/>
</p:tagLst>
</file>

<file path=ppt/tags/tag122.xml><?xml version="1.0" encoding="utf-8"?>
<p:tagLst xmlns:p="http://schemas.openxmlformats.org/presentationml/2006/main">
  <p:tag name="AS_UNIQUEID" val="26"/>
</p:tagLst>
</file>

<file path=ppt/tags/tag123.xml><?xml version="1.0" encoding="utf-8"?>
<p:tagLst xmlns:p="http://schemas.openxmlformats.org/presentationml/2006/main">
  <p:tag name="AS_UNIQUEID" val="27"/>
</p:tagLst>
</file>

<file path=ppt/tags/tag124.xml><?xml version="1.0" encoding="utf-8"?>
<p:tagLst xmlns:p="http://schemas.openxmlformats.org/presentationml/2006/main">
  <p:tag name="AS_UNIQUEID" val="28"/>
</p:tagLst>
</file>

<file path=ppt/tags/tag125.xml><?xml version="1.0" encoding="utf-8"?>
<p:tagLst xmlns:p="http://schemas.openxmlformats.org/presentationml/2006/main">
  <p:tag name="AS_UNIQUEID" val="610"/>
</p:tagLst>
</file>

<file path=ppt/tags/tag126.xml><?xml version="1.0" encoding="utf-8"?>
<p:tagLst xmlns:p="http://schemas.openxmlformats.org/presentationml/2006/main">
  <p:tag name="AS_UNIQUEID" val="30"/>
</p:tagLst>
</file>

<file path=ppt/tags/tag127.xml><?xml version="1.0" encoding="utf-8"?>
<p:tagLst xmlns:p="http://schemas.openxmlformats.org/presentationml/2006/main">
  <p:tag name="AS_UNIQUEID" val="611"/>
</p:tagLst>
</file>

<file path=ppt/tags/tag128.xml><?xml version="1.0" encoding="utf-8"?>
<p:tagLst xmlns:p="http://schemas.openxmlformats.org/presentationml/2006/main">
  <p:tag name="AS_UNIQUEID" val="612"/>
</p:tagLst>
</file>

<file path=ppt/tags/tag129.xml><?xml version="1.0" encoding="utf-8"?>
<p:tagLst xmlns:p="http://schemas.openxmlformats.org/presentationml/2006/main">
  <p:tag name="AS_UNIQUEID" val="31"/>
</p:tagLst>
</file>

<file path=ppt/tags/tag13.xml><?xml version="1.0" encoding="utf-8"?>
<p:tagLst xmlns:p="http://schemas.openxmlformats.org/presentationml/2006/main">
  <p:tag name="AS_UNIQUEID" val="511"/>
</p:tagLst>
</file>

<file path=ppt/tags/tag130.xml><?xml version="1.0" encoding="utf-8"?>
<p:tagLst xmlns:p="http://schemas.openxmlformats.org/presentationml/2006/main">
  <p:tag name="AS_UNIQUEID" val="32"/>
</p:tagLst>
</file>

<file path=ppt/tags/tag131.xml><?xml version="1.0" encoding="utf-8"?>
<p:tagLst xmlns:p="http://schemas.openxmlformats.org/presentationml/2006/main">
  <p:tag name="AS_UNIQUEID" val="33"/>
</p:tagLst>
</file>

<file path=ppt/tags/tag132.xml><?xml version="1.0" encoding="utf-8"?>
<p:tagLst xmlns:p="http://schemas.openxmlformats.org/presentationml/2006/main">
  <p:tag name="AS_UNIQUEID" val="34"/>
</p:tagLst>
</file>

<file path=ppt/tags/tag133.xml><?xml version="1.0" encoding="utf-8"?>
<p:tagLst xmlns:p="http://schemas.openxmlformats.org/presentationml/2006/main">
  <p:tag name="AS_UNIQUEID" val="35"/>
</p:tagLst>
</file>

<file path=ppt/tags/tag134.xml><?xml version="1.0" encoding="utf-8"?>
<p:tagLst xmlns:p="http://schemas.openxmlformats.org/presentationml/2006/main">
  <p:tag name="AS_UNIQUEID" val="613"/>
</p:tagLst>
</file>

<file path=ppt/tags/tag135.xml><?xml version="1.0" encoding="utf-8"?>
<p:tagLst xmlns:p="http://schemas.openxmlformats.org/presentationml/2006/main">
  <p:tag name="AS_UNIQUEID" val="614"/>
</p:tagLst>
</file>

<file path=ppt/tags/tag136.xml><?xml version="1.0" encoding="utf-8"?>
<p:tagLst xmlns:p="http://schemas.openxmlformats.org/presentationml/2006/main">
  <p:tag name="AS_UNIQUEID" val="615"/>
</p:tagLst>
</file>

<file path=ppt/tags/tag137.xml><?xml version="1.0" encoding="utf-8"?>
<p:tagLst xmlns:p="http://schemas.openxmlformats.org/presentationml/2006/main">
  <p:tag name="AS_UNIQUEID" val="616"/>
</p:tagLst>
</file>

<file path=ppt/tags/tag138.xml><?xml version="1.0" encoding="utf-8"?>
<p:tagLst xmlns:p="http://schemas.openxmlformats.org/presentationml/2006/main">
  <p:tag name="AS_UNIQUEID" val="617"/>
</p:tagLst>
</file>

<file path=ppt/tags/tag139.xml><?xml version="1.0" encoding="utf-8"?>
<p:tagLst xmlns:p="http://schemas.openxmlformats.org/presentationml/2006/main">
  <p:tag name="AS_UNIQUEID" val="618"/>
</p:tagLst>
</file>

<file path=ppt/tags/tag14.xml><?xml version="1.0" encoding="utf-8"?>
<p:tagLst xmlns:p="http://schemas.openxmlformats.org/presentationml/2006/main">
  <p:tag name="AS_UNIQUEID" val="512"/>
</p:tagLst>
</file>

<file path=ppt/tags/tag140.xml><?xml version="1.0" encoding="utf-8"?>
<p:tagLst xmlns:p="http://schemas.openxmlformats.org/presentationml/2006/main">
  <p:tag name="AS_UNIQUEID" val="619"/>
</p:tagLst>
</file>

<file path=ppt/tags/tag141.xml><?xml version="1.0" encoding="utf-8"?>
<p:tagLst xmlns:p="http://schemas.openxmlformats.org/presentationml/2006/main">
  <p:tag name="AS_UNIQUEID" val="620"/>
</p:tagLst>
</file>

<file path=ppt/tags/tag142.xml><?xml version="1.0" encoding="utf-8"?>
<p:tagLst xmlns:p="http://schemas.openxmlformats.org/presentationml/2006/main">
  <p:tag name="AS_UNIQUEID" val="621"/>
</p:tagLst>
</file>

<file path=ppt/tags/tag143.xml><?xml version="1.0" encoding="utf-8"?>
<p:tagLst xmlns:p="http://schemas.openxmlformats.org/presentationml/2006/main">
  <p:tag name="AS_UNIQUEID" val="622"/>
</p:tagLst>
</file>

<file path=ppt/tags/tag144.xml><?xml version="1.0" encoding="utf-8"?>
<p:tagLst xmlns:p="http://schemas.openxmlformats.org/presentationml/2006/main">
  <p:tag name="AS_UNIQUEID" val="623"/>
</p:tagLst>
</file>

<file path=ppt/tags/tag145.xml><?xml version="1.0" encoding="utf-8"?>
<p:tagLst xmlns:p="http://schemas.openxmlformats.org/presentationml/2006/main">
  <p:tag name="AS_UNIQUEID" val="624"/>
</p:tagLst>
</file>

<file path=ppt/tags/tag146.xml><?xml version="1.0" encoding="utf-8"?>
<p:tagLst xmlns:p="http://schemas.openxmlformats.org/presentationml/2006/main">
  <p:tag name="AS_UNIQUEID" val="625"/>
</p:tagLst>
</file>

<file path=ppt/tags/tag147.xml><?xml version="1.0" encoding="utf-8"?>
<p:tagLst xmlns:p="http://schemas.openxmlformats.org/presentationml/2006/main">
  <p:tag name="AS_UNIQUEID" val="626"/>
</p:tagLst>
</file>

<file path=ppt/tags/tag148.xml><?xml version="1.0" encoding="utf-8"?>
<p:tagLst xmlns:p="http://schemas.openxmlformats.org/presentationml/2006/main">
  <p:tag name="AS_UNIQUEID" val="627"/>
</p:tagLst>
</file>

<file path=ppt/tags/tag149.xml><?xml version="1.0" encoding="utf-8"?>
<p:tagLst xmlns:p="http://schemas.openxmlformats.org/presentationml/2006/main">
  <p:tag name="AS_UNIQUEID" val="628"/>
</p:tagLst>
</file>

<file path=ppt/tags/tag15.xml><?xml version="1.0" encoding="utf-8"?>
<p:tagLst xmlns:p="http://schemas.openxmlformats.org/presentationml/2006/main">
  <p:tag name="AS_UNIQUEID" val="513"/>
</p:tagLst>
</file>

<file path=ppt/tags/tag150.xml><?xml version="1.0" encoding="utf-8"?>
<p:tagLst xmlns:p="http://schemas.openxmlformats.org/presentationml/2006/main">
  <p:tag name="AS_UNIQUEID" val="629"/>
</p:tagLst>
</file>

<file path=ppt/tags/tag151.xml><?xml version="1.0" encoding="utf-8"?>
<p:tagLst xmlns:p="http://schemas.openxmlformats.org/presentationml/2006/main">
  <p:tag name="AS_UNIQUEID" val="630"/>
</p:tagLst>
</file>

<file path=ppt/tags/tag152.xml><?xml version="1.0" encoding="utf-8"?>
<p:tagLst xmlns:p="http://schemas.openxmlformats.org/presentationml/2006/main">
  <p:tag name="AS_UNIQUEID" val="631"/>
</p:tagLst>
</file>

<file path=ppt/tags/tag153.xml><?xml version="1.0" encoding="utf-8"?>
<p:tagLst xmlns:p="http://schemas.openxmlformats.org/presentationml/2006/main">
  <p:tag name="AS_UNIQUEID" val="632"/>
</p:tagLst>
</file>

<file path=ppt/tags/tag154.xml><?xml version="1.0" encoding="utf-8"?>
<p:tagLst xmlns:p="http://schemas.openxmlformats.org/presentationml/2006/main">
  <p:tag name="AS_UNIQUEID" val="633"/>
</p:tagLst>
</file>

<file path=ppt/tags/tag155.xml><?xml version="1.0" encoding="utf-8"?>
<p:tagLst xmlns:p="http://schemas.openxmlformats.org/presentationml/2006/main">
  <p:tag name="AS_UNIQUEID" val="634"/>
</p:tagLst>
</file>

<file path=ppt/tags/tag156.xml><?xml version="1.0" encoding="utf-8"?>
<p:tagLst xmlns:p="http://schemas.openxmlformats.org/presentationml/2006/main">
  <p:tag name="AS_UNIQUEID" val="635"/>
</p:tagLst>
</file>

<file path=ppt/tags/tag157.xml><?xml version="1.0" encoding="utf-8"?>
<p:tagLst xmlns:p="http://schemas.openxmlformats.org/presentationml/2006/main">
  <p:tag name="AS_UNIQUEID" val="636"/>
</p:tagLst>
</file>

<file path=ppt/tags/tag158.xml><?xml version="1.0" encoding="utf-8"?>
<p:tagLst xmlns:p="http://schemas.openxmlformats.org/presentationml/2006/main">
  <p:tag name="AS_UNIQUEID" val="637"/>
</p:tagLst>
</file>

<file path=ppt/tags/tag159.xml><?xml version="1.0" encoding="utf-8"?>
<p:tagLst xmlns:p="http://schemas.openxmlformats.org/presentationml/2006/main">
  <p:tag name="AS_UNIQUEID" val="638"/>
</p:tagLst>
</file>

<file path=ppt/tags/tag16.xml><?xml version="1.0" encoding="utf-8"?>
<p:tagLst xmlns:p="http://schemas.openxmlformats.org/presentationml/2006/main">
  <p:tag name="AS_UNIQUEID" val="514"/>
</p:tagLst>
</file>

<file path=ppt/tags/tag160.xml><?xml version="1.0" encoding="utf-8"?>
<p:tagLst xmlns:p="http://schemas.openxmlformats.org/presentationml/2006/main">
  <p:tag name="AS_UNIQUEID" val="639"/>
</p:tagLst>
</file>

<file path=ppt/tags/tag161.xml><?xml version="1.0" encoding="utf-8"?>
<p:tagLst xmlns:p="http://schemas.openxmlformats.org/presentationml/2006/main">
  <p:tag name="AS_UNIQUEID" val="640"/>
</p:tagLst>
</file>

<file path=ppt/tags/tag162.xml><?xml version="1.0" encoding="utf-8"?>
<p:tagLst xmlns:p="http://schemas.openxmlformats.org/presentationml/2006/main">
  <p:tag name="AS_UNIQUEID" val="641"/>
</p:tagLst>
</file>

<file path=ppt/tags/tag163.xml><?xml version="1.0" encoding="utf-8"?>
<p:tagLst xmlns:p="http://schemas.openxmlformats.org/presentationml/2006/main">
  <p:tag name="AS_UNIQUEID" val="642"/>
</p:tagLst>
</file>

<file path=ppt/tags/tag164.xml><?xml version="1.0" encoding="utf-8"?>
<p:tagLst xmlns:p="http://schemas.openxmlformats.org/presentationml/2006/main">
  <p:tag name="AS_UNIQUEID" val="643"/>
</p:tagLst>
</file>

<file path=ppt/tags/tag165.xml><?xml version="1.0" encoding="utf-8"?>
<p:tagLst xmlns:p="http://schemas.openxmlformats.org/presentationml/2006/main">
  <p:tag name="AS_UNIQUEID" val="644"/>
</p:tagLst>
</file>

<file path=ppt/tags/tag166.xml><?xml version="1.0" encoding="utf-8"?>
<p:tagLst xmlns:p="http://schemas.openxmlformats.org/presentationml/2006/main">
  <p:tag name="AS_UNIQUEID" val="645"/>
</p:tagLst>
</file>

<file path=ppt/tags/tag167.xml><?xml version="1.0" encoding="utf-8"?>
<p:tagLst xmlns:p="http://schemas.openxmlformats.org/presentationml/2006/main">
  <p:tag name="AS_UNIQUEID" val="646"/>
</p:tagLst>
</file>

<file path=ppt/tags/tag168.xml><?xml version="1.0" encoding="utf-8"?>
<p:tagLst xmlns:p="http://schemas.openxmlformats.org/presentationml/2006/main">
  <p:tag name="AS_UNIQUEID" val="647"/>
</p:tagLst>
</file>

<file path=ppt/tags/tag169.xml><?xml version="1.0" encoding="utf-8"?>
<p:tagLst xmlns:p="http://schemas.openxmlformats.org/presentationml/2006/main">
  <p:tag name="AS_UNIQUEID" val="648"/>
</p:tagLst>
</file>

<file path=ppt/tags/tag17.xml><?xml version="1.0" encoding="utf-8"?>
<p:tagLst xmlns:p="http://schemas.openxmlformats.org/presentationml/2006/main">
  <p:tag name="AS_UNIQUEID" val="515"/>
</p:tagLst>
</file>

<file path=ppt/tags/tag170.xml><?xml version="1.0" encoding="utf-8"?>
<p:tagLst xmlns:p="http://schemas.openxmlformats.org/presentationml/2006/main">
  <p:tag name="AS_UNIQUEID" val="649"/>
</p:tagLst>
</file>

<file path=ppt/tags/tag171.xml><?xml version="1.0" encoding="utf-8"?>
<p:tagLst xmlns:p="http://schemas.openxmlformats.org/presentationml/2006/main">
  <p:tag name="AS_UNIQUEID" val="650"/>
</p:tagLst>
</file>

<file path=ppt/tags/tag172.xml><?xml version="1.0" encoding="utf-8"?>
<p:tagLst xmlns:p="http://schemas.openxmlformats.org/presentationml/2006/main">
  <p:tag name="AS_UNIQUEID" val="651"/>
</p:tagLst>
</file>

<file path=ppt/tags/tag173.xml><?xml version="1.0" encoding="utf-8"?>
<p:tagLst xmlns:p="http://schemas.openxmlformats.org/presentationml/2006/main">
  <p:tag name="AS_UNIQUEID" val="652"/>
</p:tagLst>
</file>

<file path=ppt/tags/tag174.xml><?xml version="1.0" encoding="utf-8"?>
<p:tagLst xmlns:p="http://schemas.openxmlformats.org/presentationml/2006/main">
  <p:tag name="AS_UNIQUEID" val="653"/>
</p:tagLst>
</file>

<file path=ppt/tags/tag175.xml><?xml version="1.0" encoding="utf-8"?>
<p:tagLst xmlns:p="http://schemas.openxmlformats.org/presentationml/2006/main">
  <p:tag name="AS_UNIQUEID" val="654"/>
</p:tagLst>
</file>

<file path=ppt/tags/tag176.xml><?xml version="1.0" encoding="utf-8"?>
<p:tagLst xmlns:p="http://schemas.openxmlformats.org/presentationml/2006/main">
  <p:tag name="AS_UNIQUEID" val="655"/>
</p:tagLst>
</file>

<file path=ppt/tags/tag177.xml><?xml version="1.0" encoding="utf-8"?>
<p:tagLst xmlns:p="http://schemas.openxmlformats.org/presentationml/2006/main">
  <p:tag name="AS_UNIQUEID" val="656"/>
</p:tagLst>
</file>

<file path=ppt/tags/tag178.xml><?xml version="1.0" encoding="utf-8"?>
<p:tagLst xmlns:p="http://schemas.openxmlformats.org/presentationml/2006/main">
  <p:tag name="AS_UNIQUEID" val="657"/>
</p:tagLst>
</file>

<file path=ppt/tags/tag179.xml><?xml version="1.0" encoding="utf-8"?>
<p:tagLst xmlns:p="http://schemas.openxmlformats.org/presentationml/2006/main">
  <p:tag name="AS_UNIQUEID" val="658"/>
</p:tagLst>
</file>

<file path=ppt/tags/tag18.xml><?xml version="1.0" encoding="utf-8"?>
<p:tagLst xmlns:p="http://schemas.openxmlformats.org/presentationml/2006/main">
  <p:tag name="AS_UNIQUEID" val="516"/>
</p:tagLst>
</file>

<file path=ppt/tags/tag180.xml><?xml version="1.0" encoding="utf-8"?>
<p:tagLst xmlns:p="http://schemas.openxmlformats.org/presentationml/2006/main">
  <p:tag name="AS_UNIQUEID" val="659"/>
</p:tagLst>
</file>

<file path=ppt/tags/tag181.xml><?xml version="1.0" encoding="utf-8"?>
<p:tagLst xmlns:p="http://schemas.openxmlformats.org/presentationml/2006/main">
  <p:tag name="AS_UNIQUEID" val="660"/>
</p:tagLst>
</file>

<file path=ppt/tags/tag182.xml><?xml version="1.0" encoding="utf-8"?>
<p:tagLst xmlns:p="http://schemas.openxmlformats.org/presentationml/2006/main">
  <p:tag name="AS_UNIQUEID" val="661"/>
</p:tagLst>
</file>

<file path=ppt/tags/tag183.xml><?xml version="1.0" encoding="utf-8"?>
<p:tagLst xmlns:p="http://schemas.openxmlformats.org/presentationml/2006/main">
  <p:tag name="AS_UNIQUEID" val="662"/>
</p:tagLst>
</file>

<file path=ppt/tags/tag184.xml><?xml version="1.0" encoding="utf-8"?>
<p:tagLst xmlns:p="http://schemas.openxmlformats.org/presentationml/2006/main">
  <p:tag name="AS_UNIQUEID" val="663"/>
</p:tagLst>
</file>

<file path=ppt/tags/tag185.xml><?xml version="1.0" encoding="utf-8"?>
<p:tagLst xmlns:p="http://schemas.openxmlformats.org/presentationml/2006/main">
  <p:tag name="AS_UNIQUEID" val="664"/>
</p:tagLst>
</file>

<file path=ppt/tags/tag186.xml><?xml version="1.0" encoding="utf-8"?>
<p:tagLst xmlns:p="http://schemas.openxmlformats.org/presentationml/2006/main">
  <p:tag name="AS_UNIQUEID" val="665"/>
</p:tagLst>
</file>

<file path=ppt/tags/tag187.xml><?xml version="1.0" encoding="utf-8"?>
<p:tagLst xmlns:p="http://schemas.openxmlformats.org/presentationml/2006/main">
  <p:tag name="AS_UNIQUEID" val="666"/>
</p:tagLst>
</file>

<file path=ppt/tags/tag188.xml><?xml version="1.0" encoding="utf-8"?>
<p:tagLst xmlns:p="http://schemas.openxmlformats.org/presentationml/2006/main">
  <p:tag name="AS_UNIQUEID" val="667"/>
</p:tagLst>
</file>

<file path=ppt/tags/tag189.xml><?xml version="1.0" encoding="utf-8"?>
<p:tagLst xmlns:p="http://schemas.openxmlformats.org/presentationml/2006/main">
  <p:tag name="AS_UNIQUEID" val="668"/>
</p:tagLst>
</file>

<file path=ppt/tags/tag19.xml><?xml version="1.0" encoding="utf-8"?>
<p:tagLst xmlns:p="http://schemas.openxmlformats.org/presentationml/2006/main">
  <p:tag name="AS_UNIQUEID" val="517"/>
</p:tagLst>
</file>

<file path=ppt/tags/tag190.xml><?xml version="1.0" encoding="utf-8"?>
<p:tagLst xmlns:p="http://schemas.openxmlformats.org/presentationml/2006/main">
  <p:tag name="AS_UNIQUEID" val="669"/>
</p:tagLst>
</file>

<file path=ppt/tags/tag191.xml><?xml version="1.0" encoding="utf-8"?>
<p:tagLst xmlns:p="http://schemas.openxmlformats.org/presentationml/2006/main">
  <p:tag name="AS_UNIQUEID" val="670"/>
</p:tagLst>
</file>

<file path=ppt/tags/tag192.xml><?xml version="1.0" encoding="utf-8"?>
<p:tagLst xmlns:p="http://schemas.openxmlformats.org/presentationml/2006/main">
  <p:tag name="AS_UNIQUEID" val="671"/>
</p:tagLst>
</file>

<file path=ppt/tags/tag193.xml><?xml version="1.0" encoding="utf-8"?>
<p:tagLst xmlns:p="http://schemas.openxmlformats.org/presentationml/2006/main">
  <p:tag name="AS_UNIQUEID" val="672"/>
</p:tagLst>
</file>

<file path=ppt/tags/tag194.xml><?xml version="1.0" encoding="utf-8"?>
<p:tagLst xmlns:p="http://schemas.openxmlformats.org/presentationml/2006/main">
  <p:tag name="AS_UNIQUEID" val="673"/>
</p:tagLst>
</file>

<file path=ppt/tags/tag195.xml><?xml version="1.0" encoding="utf-8"?>
<p:tagLst xmlns:p="http://schemas.openxmlformats.org/presentationml/2006/main">
  <p:tag name="AS_UNIQUEID" val="772"/>
</p:tagLst>
</file>

<file path=ppt/tags/tag196.xml><?xml version="1.0" encoding="utf-8"?>
<p:tagLst xmlns:p="http://schemas.openxmlformats.org/presentationml/2006/main">
  <p:tag name="AS_UNIQUEID" val="674"/>
</p:tagLst>
</file>

<file path=ppt/tags/tag197.xml><?xml version="1.0" encoding="utf-8"?>
<p:tagLst xmlns:p="http://schemas.openxmlformats.org/presentationml/2006/main">
  <p:tag name="AS_UNIQUEID" val="675"/>
</p:tagLst>
</file>

<file path=ppt/tags/tag198.xml><?xml version="1.0" encoding="utf-8"?>
<p:tagLst xmlns:p="http://schemas.openxmlformats.org/presentationml/2006/main">
  <p:tag name="AS_UNIQUEID" val="676"/>
</p:tagLst>
</file>

<file path=ppt/tags/tag199.xml><?xml version="1.0" encoding="utf-8"?>
<p:tagLst xmlns:p="http://schemas.openxmlformats.org/presentationml/2006/main">
  <p:tag name="AS_UNIQUEID" val="677"/>
</p:tagLst>
</file>

<file path=ppt/tags/tag2.xml><?xml version="1.0" encoding="utf-8"?>
<p:tagLst xmlns:p="http://schemas.openxmlformats.org/presentationml/2006/main">
  <p:tag name="AS_UNIQUEID" val="500"/>
</p:tagLst>
</file>

<file path=ppt/tags/tag20.xml><?xml version="1.0" encoding="utf-8"?>
<p:tagLst xmlns:p="http://schemas.openxmlformats.org/presentationml/2006/main">
  <p:tag name="AS_UNIQUEID" val="518"/>
</p:tagLst>
</file>

<file path=ppt/tags/tag200.xml><?xml version="1.0" encoding="utf-8"?>
<p:tagLst xmlns:p="http://schemas.openxmlformats.org/presentationml/2006/main">
  <p:tag name="AS_UNIQUEID" val="678"/>
</p:tagLst>
</file>

<file path=ppt/tags/tag201.xml><?xml version="1.0" encoding="utf-8"?>
<p:tagLst xmlns:p="http://schemas.openxmlformats.org/presentationml/2006/main">
  <p:tag name="AS_UNIQUEID" val="679"/>
</p:tagLst>
</file>

<file path=ppt/tags/tag202.xml><?xml version="1.0" encoding="utf-8"?>
<p:tagLst xmlns:p="http://schemas.openxmlformats.org/presentationml/2006/main">
  <p:tag name="AS_UNIQUEID" val="680"/>
</p:tagLst>
</file>

<file path=ppt/tags/tag203.xml><?xml version="1.0" encoding="utf-8"?>
<p:tagLst xmlns:p="http://schemas.openxmlformats.org/presentationml/2006/main">
  <p:tag name="AS_UNIQUEID" val="681"/>
</p:tagLst>
</file>

<file path=ppt/tags/tag204.xml><?xml version="1.0" encoding="utf-8"?>
<p:tagLst xmlns:p="http://schemas.openxmlformats.org/presentationml/2006/main">
  <p:tag name="AS_UNIQUEID" val="682"/>
</p:tagLst>
</file>

<file path=ppt/tags/tag205.xml><?xml version="1.0" encoding="utf-8"?>
<p:tagLst xmlns:p="http://schemas.openxmlformats.org/presentationml/2006/main">
  <p:tag name="AS_UNIQUEID" val="683"/>
</p:tagLst>
</file>

<file path=ppt/tags/tag206.xml><?xml version="1.0" encoding="utf-8"?>
<p:tagLst xmlns:p="http://schemas.openxmlformats.org/presentationml/2006/main">
  <p:tag name="AS_UNIQUEID" val="684"/>
</p:tagLst>
</file>

<file path=ppt/tags/tag207.xml><?xml version="1.0" encoding="utf-8"?>
<p:tagLst xmlns:p="http://schemas.openxmlformats.org/presentationml/2006/main">
  <p:tag name="AS_UNIQUEID" val="685"/>
</p:tagLst>
</file>

<file path=ppt/tags/tag208.xml><?xml version="1.0" encoding="utf-8"?>
<p:tagLst xmlns:p="http://schemas.openxmlformats.org/presentationml/2006/main">
  <p:tag name="AS_UNIQUEID" val="686"/>
</p:tagLst>
</file>

<file path=ppt/tags/tag209.xml><?xml version="1.0" encoding="utf-8"?>
<p:tagLst xmlns:p="http://schemas.openxmlformats.org/presentationml/2006/main">
  <p:tag name="AS_UNIQUEID" val="687"/>
</p:tagLst>
</file>

<file path=ppt/tags/tag21.xml><?xml version="1.0" encoding="utf-8"?>
<p:tagLst xmlns:p="http://schemas.openxmlformats.org/presentationml/2006/main">
  <p:tag name="AS_UNIQUEID" val="519"/>
</p:tagLst>
</file>

<file path=ppt/tags/tag210.xml><?xml version="1.0" encoding="utf-8"?>
<p:tagLst xmlns:p="http://schemas.openxmlformats.org/presentationml/2006/main">
  <p:tag name="AS_UNIQUEID" val="688"/>
</p:tagLst>
</file>

<file path=ppt/tags/tag211.xml><?xml version="1.0" encoding="utf-8"?>
<p:tagLst xmlns:p="http://schemas.openxmlformats.org/presentationml/2006/main">
  <p:tag name="AS_UNIQUEID" val="689"/>
</p:tagLst>
</file>

<file path=ppt/tags/tag212.xml><?xml version="1.0" encoding="utf-8"?>
<p:tagLst xmlns:p="http://schemas.openxmlformats.org/presentationml/2006/main">
  <p:tag name="AS_UNIQUEID" val="690"/>
</p:tagLst>
</file>

<file path=ppt/tags/tag213.xml><?xml version="1.0" encoding="utf-8"?>
<p:tagLst xmlns:p="http://schemas.openxmlformats.org/presentationml/2006/main">
  <p:tag name="AS_UNIQUEID" val="691"/>
</p:tagLst>
</file>

<file path=ppt/tags/tag214.xml><?xml version="1.0" encoding="utf-8"?>
<p:tagLst xmlns:p="http://schemas.openxmlformats.org/presentationml/2006/main">
  <p:tag name="AS_UNIQUEID" val="692"/>
</p:tagLst>
</file>

<file path=ppt/tags/tag215.xml><?xml version="1.0" encoding="utf-8"?>
<p:tagLst xmlns:p="http://schemas.openxmlformats.org/presentationml/2006/main">
  <p:tag name="AS_UNIQUEID" val="693"/>
</p:tagLst>
</file>

<file path=ppt/tags/tag216.xml><?xml version="1.0" encoding="utf-8"?>
<p:tagLst xmlns:p="http://schemas.openxmlformats.org/presentationml/2006/main">
  <p:tag name="AS_UNIQUEID" val="694"/>
</p:tagLst>
</file>

<file path=ppt/tags/tag217.xml><?xml version="1.0" encoding="utf-8"?>
<p:tagLst xmlns:p="http://schemas.openxmlformats.org/presentationml/2006/main">
  <p:tag name="AS_UNIQUEID" val="695"/>
</p:tagLst>
</file>

<file path=ppt/tags/tag218.xml><?xml version="1.0" encoding="utf-8"?>
<p:tagLst xmlns:p="http://schemas.openxmlformats.org/presentationml/2006/main">
  <p:tag name="AS_UNIQUEID" val="696"/>
</p:tagLst>
</file>

<file path=ppt/tags/tag219.xml><?xml version="1.0" encoding="utf-8"?>
<p:tagLst xmlns:p="http://schemas.openxmlformats.org/presentationml/2006/main">
  <p:tag name="AS_UNIQUEID" val="697"/>
</p:tagLst>
</file>

<file path=ppt/tags/tag22.xml><?xml version="1.0" encoding="utf-8"?>
<p:tagLst xmlns:p="http://schemas.openxmlformats.org/presentationml/2006/main">
  <p:tag name="AS_UNIQUEID" val="520"/>
</p:tagLst>
</file>

<file path=ppt/tags/tag220.xml><?xml version="1.0" encoding="utf-8"?>
<p:tagLst xmlns:p="http://schemas.openxmlformats.org/presentationml/2006/main">
  <p:tag name="AS_UNIQUEID" val="698"/>
</p:tagLst>
</file>

<file path=ppt/tags/tag221.xml><?xml version="1.0" encoding="utf-8"?>
<p:tagLst xmlns:p="http://schemas.openxmlformats.org/presentationml/2006/main">
  <p:tag name="AS_UNIQUEID" val="699"/>
</p:tagLst>
</file>

<file path=ppt/tags/tag222.xml><?xml version="1.0" encoding="utf-8"?>
<p:tagLst xmlns:p="http://schemas.openxmlformats.org/presentationml/2006/main">
  <p:tag name="AS_UNIQUEID" val="700"/>
</p:tagLst>
</file>

<file path=ppt/tags/tag223.xml><?xml version="1.0" encoding="utf-8"?>
<p:tagLst xmlns:p="http://schemas.openxmlformats.org/presentationml/2006/main">
  <p:tag name="AS_UNIQUEID" val="701"/>
</p:tagLst>
</file>

<file path=ppt/tags/tag224.xml><?xml version="1.0" encoding="utf-8"?>
<p:tagLst xmlns:p="http://schemas.openxmlformats.org/presentationml/2006/main">
  <p:tag name="AS_UNIQUEID" val="702"/>
</p:tagLst>
</file>

<file path=ppt/tags/tag225.xml><?xml version="1.0" encoding="utf-8"?>
<p:tagLst xmlns:p="http://schemas.openxmlformats.org/presentationml/2006/main">
  <p:tag name="AS_UNIQUEID" val="703"/>
</p:tagLst>
</file>

<file path=ppt/tags/tag226.xml><?xml version="1.0" encoding="utf-8"?>
<p:tagLst xmlns:p="http://schemas.openxmlformats.org/presentationml/2006/main">
  <p:tag name="AS_UNIQUEID" val="704"/>
</p:tagLst>
</file>

<file path=ppt/tags/tag227.xml><?xml version="1.0" encoding="utf-8"?>
<p:tagLst xmlns:p="http://schemas.openxmlformats.org/presentationml/2006/main">
  <p:tag name="AS_UNIQUEID" val="705"/>
</p:tagLst>
</file>

<file path=ppt/tags/tag228.xml><?xml version="1.0" encoding="utf-8"?>
<p:tagLst xmlns:p="http://schemas.openxmlformats.org/presentationml/2006/main">
  <p:tag name="AS_UNIQUEID" val="706"/>
</p:tagLst>
</file>

<file path=ppt/tags/tag229.xml><?xml version="1.0" encoding="utf-8"?>
<p:tagLst xmlns:p="http://schemas.openxmlformats.org/presentationml/2006/main">
  <p:tag name="AS_UNIQUEID" val="707"/>
</p:tagLst>
</file>

<file path=ppt/tags/tag23.xml><?xml version="1.0" encoding="utf-8"?>
<p:tagLst xmlns:p="http://schemas.openxmlformats.org/presentationml/2006/main">
  <p:tag name="AS_UNIQUEID" val="521"/>
</p:tagLst>
</file>

<file path=ppt/tags/tag230.xml><?xml version="1.0" encoding="utf-8"?>
<p:tagLst xmlns:p="http://schemas.openxmlformats.org/presentationml/2006/main">
  <p:tag name="AS_UNIQUEID" val="708"/>
</p:tagLst>
</file>

<file path=ppt/tags/tag231.xml><?xml version="1.0" encoding="utf-8"?>
<p:tagLst xmlns:p="http://schemas.openxmlformats.org/presentationml/2006/main">
  <p:tag name="AS_UNIQUEID" val="709"/>
</p:tagLst>
</file>

<file path=ppt/tags/tag232.xml><?xml version="1.0" encoding="utf-8"?>
<p:tagLst xmlns:p="http://schemas.openxmlformats.org/presentationml/2006/main">
  <p:tag name="AS_UNIQUEID" val="710"/>
</p:tagLst>
</file>

<file path=ppt/tags/tag233.xml><?xml version="1.0" encoding="utf-8"?>
<p:tagLst xmlns:p="http://schemas.openxmlformats.org/presentationml/2006/main">
  <p:tag name="AS_UNIQUEID" val="711"/>
</p:tagLst>
</file>

<file path=ppt/tags/tag234.xml><?xml version="1.0" encoding="utf-8"?>
<p:tagLst xmlns:p="http://schemas.openxmlformats.org/presentationml/2006/main">
  <p:tag name="AS_UNIQUEID" val="712"/>
</p:tagLst>
</file>

<file path=ppt/tags/tag235.xml><?xml version="1.0" encoding="utf-8"?>
<p:tagLst xmlns:p="http://schemas.openxmlformats.org/presentationml/2006/main">
  <p:tag name="AS_UNIQUEID" val="713"/>
</p:tagLst>
</file>

<file path=ppt/tags/tag236.xml><?xml version="1.0" encoding="utf-8"?>
<p:tagLst xmlns:p="http://schemas.openxmlformats.org/presentationml/2006/main">
  <p:tag name="AS_UNIQUEID" val="714"/>
</p:tagLst>
</file>

<file path=ppt/tags/tag237.xml><?xml version="1.0" encoding="utf-8"?>
<p:tagLst xmlns:p="http://schemas.openxmlformats.org/presentationml/2006/main">
  <p:tag name="AS_UNIQUEID" val="715"/>
</p:tagLst>
</file>

<file path=ppt/tags/tag238.xml><?xml version="1.0" encoding="utf-8"?>
<p:tagLst xmlns:p="http://schemas.openxmlformats.org/presentationml/2006/main">
  <p:tag name="AS_UNIQUEID" val="716"/>
</p:tagLst>
</file>

<file path=ppt/tags/tag239.xml><?xml version="1.0" encoding="utf-8"?>
<p:tagLst xmlns:p="http://schemas.openxmlformats.org/presentationml/2006/main">
  <p:tag name="AS_UNIQUEID" val="717"/>
</p:tagLst>
</file>

<file path=ppt/tags/tag24.xml><?xml version="1.0" encoding="utf-8"?>
<p:tagLst xmlns:p="http://schemas.openxmlformats.org/presentationml/2006/main">
  <p:tag name="AS_UNIQUEID" val="522"/>
</p:tagLst>
</file>

<file path=ppt/tags/tag240.xml><?xml version="1.0" encoding="utf-8"?>
<p:tagLst xmlns:p="http://schemas.openxmlformats.org/presentationml/2006/main">
  <p:tag name="AS_UNIQUEID" val="718"/>
</p:tagLst>
</file>

<file path=ppt/tags/tag241.xml><?xml version="1.0" encoding="utf-8"?>
<p:tagLst xmlns:p="http://schemas.openxmlformats.org/presentationml/2006/main">
  <p:tag name="AS_UNIQUEID" val="719"/>
</p:tagLst>
</file>

<file path=ppt/tags/tag242.xml><?xml version="1.0" encoding="utf-8"?>
<p:tagLst xmlns:p="http://schemas.openxmlformats.org/presentationml/2006/main">
  <p:tag name="AS_UNIQUEID" val="720"/>
</p:tagLst>
</file>

<file path=ppt/tags/tag243.xml><?xml version="1.0" encoding="utf-8"?>
<p:tagLst xmlns:p="http://schemas.openxmlformats.org/presentationml/2006/main">
  <p:tag name="AS_UNIQUEID" val="721"/>
</p:tagLst>
</file>

<file path=ppt/tags/tag244.xml><?xml version="1.0" encoding="utf-8"?>
<p:tagLst xmlns:p="http://schemas.openxmlformats.org/presentationml/2006/main">
  <p:tag name="AS_UNIQUEID" val="722"/>
</p:tagLst>
</file>

<file path=ppt/tags/tag245.xml><?xml version="1.0" encoding="utf-8"?>
<p:tagLst xmlns:p="http://schemas.openxmlformats.org/presentationml/2006/main">
  <p:tag name="AS_UNIQUEID" val="723"/>
</p:tagLst>
</file>

<file path=ppt/tags/tag246.xml><?xml version="1.0" encoding="utf-8"?>
<p:tagLst xmlns:p="http://schemas.openxmlformats.org/presentationml/2006/main">
  <p:tag name="AS_UNIQUEID" val="724"/>
</p:tagLst>
</file>

<file path=ppt/tags/tag247.xml><?xml version="1.0" encoding="utf-8"?>
<p:tagLst xmlns:p="http://schemas.openxmlformats.org/presentationml/2006/main">
  <p:tag name="AS_UNIQUEID" val="725"/>
</p:tagLst>
</file>

<file path=ppt/tags/tag248.xml><?xml version="1.0" encoding="utf-8"?>
<p:tagLst xmlns:p="http://schemas.openxmlformats.org/presentationml/2006/main">
  <p:tag name="AS_UNIQUEID" val="726"/>
</p:tagLst>
</file>

<file path=ppt/tags/tag249.xml><?xml version="1.0" encoding="utf-8"?>
<p:tagLst xmlns:p="http://schemas.openxmlformats.org/presentationml/2006/main">
  <p:tag name="AS_UNIQUEID" val="727"/>
</p:tagLst>
</file>

<file path=ppt/tags/tag25.xml><?xml version="1.0" encoding="utf-8"?>
<p:tagLst xmlns:p="http://schemas.openxmlformats.org/presentationml/2006/main">
  <p:tag name="AS_UNIQUEID" val="523"/>
</p:tagLst>
</file>

<file path=ppt/tags/tag250.xml><?xml version="1.0" encoding="utf-8"?>
<p:tagLst xmlns:p="http://schemas.openxmlformats.org/presentationml/2006/main">
  <p:tag name="AS_UNIQUEID" val="728"/>
</p:tagLst>
</file>

<file path=ppt/tags/tag251.xml><?xml version="1.0" encoding="utf-8"?>
<p:tagLst xmlns:p="http://schemas.openxmlformats.org/presentationml/2006/main">
  <p:tag name="AS_UNIQUEID" val="729"/>
</p:tagLst>
</file>

<file path=ppt/tags/tag252.xml><?xml version="1.0" encoding="utf-8"?>
<p:tagLst xmlns:p="http://schemas.openxmlformats.org/presentationml/2006/main">
  <p:tag name="AS_UNIQUEID" val="730"/>
</p:tagLst>
</file>

<file path=ppt/tags/tag253.xml><?xml version="1.0" encoding="utf-8"?>
<p:tagLst xmlns:p="http://schemas.openxmlformats.org/presentationml/2006/main">
  <p:tag name="AS_UNIQUEID" val="731"/>
</p:tagLst>
</file>

<file path=ppt/tags/tag254.xml><?xml version="1.0" encoding="utf-8"?>
<p:tagLst xmlns:p="http://schemas.openxmlformats.org/presentationml/2006/main">
  <p:tag name="AS_UNIQUEID" val="732"/>
</p:tagLst>
</file>

<file path=ppt/tags/tag255.xml><?xml version="1.0" encoding="utf-8"?>
<p:tagLst xmlns:p="http://schemas.openxmlformats.org/presentationml/2006/main">
  <p:tag name="AS_UNIQUEID" val="733"/>
</p:tagLst>
</file>

<file path=ppt/tags/tag256.xml><?xml version="1.0" encoding="utf-8"?>
<p:tagLst xmlns:p="http://schemas.openxmlformats.org/presentationml/2006/main">
  <p:tag name="AS_UNIQUEID" val="734"/>
</p:tagLst>
</file>

<file path=ppt/tags/tag257.xml><?xml version="1.0" encoding="utf-8"?>
<p:tagLst xmlns:p="http://schemas.openxmlformats.org/presentationml/2006/main">
  <p:tag name="AS_UNIQUEID" val="735"/>
</p:tagLst>
</file>

<file path=ppt/tags/tag258.xml><?xml version="1.0" encoding="utf-8"?>
<p:tagLst xmlns:p="http://schemas.openxmlformats.org/presentationml/2006/main">
  <p:tag name="AS_UNIQUEID" val="736"/>
</p:tagLst>
</file>

<file path=ppt/tags/tag259.xml><?xml version="1.0" encoding="utf-8"?>
<p:tagLst xmlns:p="http://schemas.openxmlformats.org/presentationml/2006/main">
  <p:tag name="AS_UNIQUEID" val="737"/>
</p:tagLst>
</file>

<file path=ppt/tags/tag26.xml><?xml version="1.0" encoding="utf-8"?>
<p:tagLst xmlns:p="http://schemas.openxmlformats.org/presentationml/2006/main">
  <p:tag name="AS_UNIQUEID" val="524"/>
</p:tagLst>
</file>

<file path=ppt/tags/tag260.xml><?xml version="1.0" encoding="utf-8"?>
<p:tagLst xmlns:p="http://schemas.openxmlformats.org/presentationml/2006/main">
  <p:tag name="AS_UNIQUEID" val="738"/>
</p:tagLst>
</file>

<file path=ppt/tags/tag261.xml><?xml version="1.0" encoding="utf-8"?>
<p:tagLst xmlns:p="http://schemas.openxmlformats.org/presentationml/2006/main">
  <p:tag name="AS_UNIQUEID" val="739"/>
</p:tagLst>
</file>

<file path=ppt/tags/tag262.xml><?xml version="1.0" encoding="utf-8"?>
<p:tagLst xmlns:p="http://schemas.openxmlformats.org/presentationml/2006/main">
  <p:tag name="AS_UNIQUEID" val="740"/>
</p:tagLst>
</file>

<file path=ppt/tags/tag263.xml><?xml version="1.0" encoding="utf-8"?>
<p:tagLst xmlns:p="http://schemas.openxmlformats.org/presentationml/2006/main">
  <p:tag name="AS_UNIQUEID" val="741"/>
</p:tagLst>
</file>

<file path=ppt/tags/tag264.xml><?xml version="1.0" encoding="utf-8"?>
<p:tagLst xmlns:p="http://schemas.openxmlformats.org/presentationml/2006/main">
  <p:tag name="AS_UNIQUEID" val="742"/>
</p:tagLst>
</file>

<file path=ppt/tags/tag265.xml><?xml version="1.0" encoding="utf-8"?>
<p:tagLst xmlns:p="http://schemas.openxmlformats.org/presentationml/2006/main">
  <p:tag name="AS_UNIQUEID" val="743"/>
</p:tagLst>
</file>

<file path=ppt/tags/tag266.xml><?xml version="1.0" encoding="utf-8"?>
<p:tagLst xmlns:p="http://schemas.openxmlformats.org/presentationml/2006/main">
  <p:tag name="AS_UNIQUEID" val="744"/>
</p:tagLst>
</file>

<file path=ppt/tags/tag267.xml><?xml version="1.0" encoding="utf-8"?>
<p:tagLst xmlns:p="http://schemas.openxmlformats.org/presentationml/2006/main">
  <p:tag name="AS_UNIQUEID" val="745"/>
</p:tagLst>
</file>

<file path=ppt/tags/tag268.xml><?xml version="1.0" encoding="utf-8"?>
<p:tagLst xmlns:p="http://schemas.openxmlformats.org/presentationml/2006/main">
  <p:tag name="AS_UNIQUEID" val="746"/>
</p:tagLst>
</file>

<file path=ppt/tags/tag269.xml><?xml version="1.0" encoding="utf-8"?>
<p:tagLst xmlns:p="http://schemas.openxmlformats.org/presentationml/2006/main">
  <p:tag name="AS_UNIQUEID" val="747"/>
</p:tagLst>
</file>

<file path=ppt/tags/tag27.xml><?xml version="1.0" encoding="utf-8"?>
<p:tagLst xmlns:p="http://schemas.openxmlformats.org/presentationml/2006/main">
  <p:tag name="AS_UNIQUEID" val="525"/>
</p:tagLst>
</file>

<file path=ppt/tags/tag270.xml><?xml version="1.0" encoding="utf-8"?>
<p:tagLst xmlns:p="http://schemas.openxmlformats.org/presentationml/2006/main">
  <p:tag name="AS_UNIQUEID" val="748"/>
</p:tagLst>
</file>

<file path=ppt/tags/tag271.xml><?xml version="1.0" encoding="utf-8"?>
<p:tagLst xmlns:p="http://schemas.openxmlformats.org/presentationml/2006/main">
  <p:tag name="AS_UNIQUEID" val="749"/>
</p:tagLst>
</file>

<file path=ppt/tags/tag272.xml><?xml version="1.0" encoding="utf-8"?>
<p:tagLst xmlns:p="http://schemas.openxmlformats.org/presentationml/2006/main">
  <p:tag name="AS_UNIQUEID" val="750"/>
</p:tagLst>
</file>

<file path=ppt/tags/tag273.xml><?xml version="1.0" encoding="utf-8"?>
<p:tagLst xmlns:p="http://schemas.openxmlformats.org/presentationml/2006/main">
  <p:tag name="AS_UNIQUEID" val="751"/>
</p:tagLst>
</file>

<file path=ppt/tags/tag274.xml><?xml version="1.0" encoding="utf-8"?>
<p:tagLst xmlns:p="http://schemas.openxmlformats.org/presentationml/2006/main">
  <p:tag name="AS_UNIQUEID" val="752"/>
</p:tagLst>
</file>

<file path=ppt/tags/tag275.xml><?xml version="1.0" encoding="utf-8"?>
<p:tagLst xmlns:p="http://schemas.openxmlformats.org/presentationml/2006/main">
  <p:tag name="AS_UNIQUEID" val="753"/>
</p:tagLst>
</file>

<file path=ppt/tags/tag276.xml><?xml version="1.0" encoding="utf-8"?>
<p:tagLst xmlns:p="http://schemas.openxmlformats.org/presentationml/2006/main">
  <p:tag name="AS_UNIQUEID" val="754"/>
</p:tagLst>
</file>

<file path=ppt/tags/tag277.xml><?xml version="1.0" encoding="utf-8"?>
<p:tagLst xmlns:p="http://schemas.openxmlformats.org/presentationml/2006/main">
  <p:tag name="AS_UNIQUEID" val="755"/>
</p:tagLst>
</file>

<file path=ppt/tags/tag278.xml><?xml version="1.0" encoding="utf-8"?>
<p:tagLst xmlns:p="http://schemas.openxmlformats.org/presentationml/2006/main">
  <p:tag name="AS_UNIQUEID" val="756"/>
</p:tagLst>
</file>

<file path=ppt/tags/tag279.xml><?xml version="1.0" encoding="utf-8"?>
<p:tagLst xmlns:p="http://schemas.openxmlformats.org/presentationml/2006/main">
  <p:tag name="AS_UNIQUEID" val="757"/>
</p:tagLst>
</file>

<file path=ppt/tags/tag28.xml><?xml version="1.0" encoding="utf-8"?>
<p:tagLst xmlns:p="http://schemas.openxmlformats.org/presentationml/2006/main">
  <p:tag name="AS_UNIQUEID" val="526"/>
</p:tagLst>
</file>

<file path=ppt/tags/tag280.xml><?xml version="1.0" encoding="utf-8"?>
<p:tagLst xmlns:p="http://schemas.openxmlformats.org/presentationml/2006/main">
  <p:tag name="AS_UNIQUEID" val="758"/>
</p:tagLst>
</file>

<file path=ppt/tags/tag281.xml><?xml version="1.0" encoding="utf-8"?>
<p:tagLst xmlns:p="http://schemas.openxmlformats.org/presentationml/2006/main">
  <p:tag name="AS_UNIQUEID" val="759"/>
</p:tagLst>
</file>

<file path=ppt/tags/tag282.xml><?xml version="1.0" encoding="utf-8"?>
<p:tagLst xmlns:p="http://schemas.openxmlformats.org/presentationml/2006/main">
  <p:tag name="AS_UNIQUEID" val="760"/>
</p:tagLst>
</file>

<file path=ppt/tags/tag283.xml><?xml version="1.0" encoding="utf-8"?>
<p:tagLst xmlns:p="http://schemas.openxmlformats.org/presentationml/2006/main">
  <p:tag name="AS_UNIQUEID" val="761"/>
</p:tagLst>
</file>

<file path=ppt/tags/tag284.xml><?xml version="1.0" encoding="utf-8"?>
<p:tagLst xmlns:p="http://schemas.openxmlformats.org/presentationml/2006/main">
  <p:tag name="AS_UNIQUEID" val="762"/>
</p:tagLst>
</file>

<file path=ppt/tags/tag285.xml><?xml version="1.0" encoding="utf-8"?>
<p:tagLst xmlns:p="http://schemas.openxmlformats.org/presentationml/2006/main">
  <p:tag name="AS_UNIQUEID" val="763"/>
</p:tagLst>
</file>

<file path=ppt/tags/tag286.xml><?xml version="1.0" encoding="utf-8"?>
<p:tagLst xmlns:p="http://schemas.openxmlformats.org/presentationml/2006/main">
  <p:tag name="AS_UNIQUEID" val="764"/>
</p:tagLst>
</file>

<file path=ppt/tags/tag287.xml><?xml version="1.0" encoding="utf-8"?>
<p:tagLst xmlns:p="http://schemas.openxmlformats.org/presentationml/2006/main">
  <p:tag name="AS_UNIQUEID" val="765"/>
</p:tagLst>
</file>

<file path=ppt/tags/tag288.xml><?xml version="1.0" encoding="utf-8"?>
<p:tagLst xmlns:p="http://schemas.openxmlformats.org/presentationml/2006/main">
  <p:tag name="AS_UNIQUEID" val="766"/>
</p:tagLst>
</file>

<file path=ppt/tags/tag289.xml><?xml version="1.0" encoding="utf-8"?>
<p:tagLst xmlns:p="http://schemas.openxmlformats.org/presentationml/2006/main">
  <p:tag name="AS_UNIQUEID" val="767"/>
</p:tagLst>
</file>

<file path=ppt/tags/tag29.xml><?xml version="1.0" encoding="utf-8"?>
<p:tagLst xmlns:p="http://schemas.openxmlformats.org/presentationml/2006/main">
  <p:tag name="AS_UNIQUEID" val="527"/>
</p:tagLst>
</file>

<file path=ppt/tags/tag290.xml><?xml version="1.0" encoding="utf-8"?>
<p:tagLst xmlns:p="http://schemas.openxmlformats.org/presentationml/2006/main">
  <p:tag name="AS_UNIQUEID" val="768"/>
</p:tagLst>
</file>

<file path=ppt/tags/tag291.xml><?xml version="1.0" encoding="utf-8"?>
<p:tagLst xmlns:p="http://schemas.openxmlformats.org/presentationml/2006/main">
  <p:tag name="AS_UNIQUEID" val="769"/>
</p:tagLst>
</file>

<file path=ppt/tags/tag292.xml><?xml version="1.0" encoding="utf-8"?>
<p:tagLst xmlns:p="http://schemas.openxmlformats.org/presentationml/2006/main">
  <p:tag name="AS_UNIQUEID" val="770"/>
</p:tagLst>
</file>

<file path=ppt/tags/tag293.xml><?xml version="1.0" encoding="utf-8"?>
<p:tagLst xmlns:p="http://schemas.openxmlformats.org/presentationml/2006/main">
  <p:tag name="AS_UNIQUEID" val="771"/>
</p:tagLst>
</file>

<file path=ppt/tags/tag294.xml><?xml version="1.0" encoding="utf-8"?>
<p:tagLst xmlns:p="http://schemas.openxmlformats.org/presentationml/2006/main">
  <p:tag name="AS_OS" val="Unix 3.10 unknown"/>
  <p:tag name="AS_RELEASE_DATE" val="2023.03.31"/>
  <p:tag name="AS_TITLE" val="Aspose.Slides for Java"/>
  <p:tag name="AS_VERSION" val="23.3"/>
  <p:tag name="COMMONDATA" val="eyJoZGlkIjoiMjE3MGZlOWM0YjUxY2M3MWI4YzI3MDMxNTIyMDU2NmQifQ=="/>
  <p:tag name="KSO_DOCER_TEMPLATE_OPEN_ONCE_MARK" val="1"/>
  <p:tag name="KSO_WPP_MARK_KEY" val="8ce77a4d-9853-4a3c-abba-0f5fea08bc5c"/>
</p:tagLst>
</file>

<file path=ppt/tags/tag3.xml><?xml version="1.0" encoding="utf-8"?>
<p:tagLst xmlns:p="http://schemas.openxmlformats.org/presentationml/2006/main">
  <p:tag name="AS_UNIQUEID" val="501"/>
</p:tagLst>
</file>

<file path=ppt/tags/tag30.xml><?xml version="1.0" encoding="utf-8"?>
<p:tagLst xmlns:p="http://schemas.openxmlformats.org/presentationml/2006/main">
  <p:tag name="AS_UNIQUEID" val="528"/>
</p:tagLst>
</file>

<file path=ppt/tags/tag31.xml><?xml version="1.0" encoding="utf-8"?>
<p:tagLst xmlns:p="http://schemas.openxmlformats.org/presentationml/2006/main">
  <p:tag name="AS_UNIQUEID" val="529"/>
</p:tagLst>
</file>

<file path=ppt/tags/tag32.xml><?xml version="1.0" encoding="utf-8"?>
<p:tagLst xmlns:p="http://schemas.openxmlformats.org/presentationml/2006/main">
  <p:tag name="AS_UNIQUEID" val="530"/>
</p:tagLst>
</file>

<file path=ppt/tags/tag33.xml><?xml version="1.0" encoding="utf-8"?>
<p:tagLst xmlns:p="http://schemas.openxmlformats.org/presentationml/2006/main">
  <p:tag name="AS_UNIQUEID" val="531"/>
</p:tagLst>
</file>

<file path=ppt/tags/tag34.xml><?xml version="1.0" encoding="utf-8"?>
<p:tagLst xmlns:p="http://schemas.openxmlformats.org/presentationml/2006/main">
  <p:tag name="AS_UNIQUEID" val="532"/>
</p:tagLst>
</file>

<file path=ppt/tags/tag35.xml><?xml version="1.0" encoding="utf-8"?>
<p:tagLst xmlns:p="http://schemas.openxmlformats.org/presentationml/2006/main">
  <p:tag name="AS_UNIQUEID" val="533"/>
</p:tagLst>
</file>

<file path=ppt/tags/tag36.xml><?xml version="1.0" encoding="utf-8"?>
<p:tagLst xmlns:p="http://schemas.openxmlformats.org/presentationml/2006/main">
  <p:tag name="AS_UNIQUEID" val="534"/>
</p:tagLst>
</file>

<file path=ppt/tags/tag37.xml><?xml version="1.0" encoding="utf-8"?>
<p:tagLst xmlns:p="http://schemas.openxmlformats.org/presentationml/2006/main">
  <p:tag name="AS_UNIQUEID" val="535"/>
</p:tagLst>
</file>

<file path=ppt/tags/tag38.xml><?xml version="1.0" encoding="utf-8"?>
<p:tagLst xmlns:p="http://schemas.openxmlformats.org/presentationml/2006/main">
  <p:tag name="AS_UNIQUEID" val="536"/>
</p:tagLst>
</file>

<file path=ppt/tags/tag39.xml><?xml version="1.0" encoding="utf-8"?>
<p:tagLst xmlns:p="http://schemas.openxmlformats.org/presentationml/2006/main">
  <p:tag name="AS_UNIQUEID" val="537"/>
</p:tagLst>
</file>

<file path=ppt/tags/tag4.xml><?xml version="1.0" encoding="utf-8"?>
<p:tagLst xmlns:p="http://schemas.openxmlformats.org/presentationml/2006/main">
  <p:tag name="AS_UNIQUEID" val="502"/>
</p:tagLst>
</file>

<file path=ppt/tags/tag40.xml><?xml version="1.0" encoding="utf-8"?>
<p:tagLst xmlns:p="http://schemas.openxmlformats.org/presentationml/2006/main">
  <p:tag name="AS_UNIQUEID" val="538"/>
</p:tagLst>
</file>

<file path=ppt/tags/tag41.xml><?xml version="1.0" encoding="utf-8"?>
<p:tagLst xmlns:p="http://schemas.openxmlformats.org/presentationml/2006/main">
  <p:tag name="AS_UNIQUEID" val="539"/>
</p:tagLst>
</file>

<file path=ppt/tags/tag42.xml><?xml version="1.0" encoding="utf-8"?>
<p:tagLst xmlns:p="http://schemas.openxmlformats.org/presentationml/2006/main">
  <p:tag name="AS_UNIQUEID" val="540"/>
</p:tagLst>
</file>

<file path=ppt/tags/tag43.xml><?xml version="1.0" encoding="utf-8"?>
<p:tagLst xmlns:p="http://schemas.openxmlformats.org/presentationml/2006/main">
  <p:tag name="KSO_WM_BEAUTIFY_FLAG" val="#wm#"/>
  <p:tag name="KSO_WM_TAG_VERSION" val="1.0"/>
  <p:tag name="KSO_WM_TEMPLATE_CATEGORY" val="custom"/>
  <p:tag name="KSO_WM_TEMPLATE_COLOR_TYPE" val="1"/>
  <p:tag name="KSO_WM_TEMPLATE_INDEX" val="20205081"/>
  <p:tag name="KSO_WM_TEMPLATE_MASTER_TYPE" val="0"/>
  <p:tag name="KSO_WM_TEMPLATE_SUBCATEGORY" val="19"/>
  <p:tag name="KSO_WM_TEMPLATE_THUMBS_INDEX" val="1、4、7、12、13、14、15、16、17、18、20、24、25、28、33、36、40、43、44"/>
  <p:tag name="KSO_WM_UNIT_SHOW_EDIT_AREA_INDICATION" val="1"/>
</p:tagLst>
</file>

<file path=ppt/tags/tag44.xml><?xml version="1.0" encoding="utf-8"?>
<p:tagLst xmlns:p="http://schemas.openxmlformats.org/presentationml/2006/main">
  <p:tag name="AS_UNIQUEID" val="541"/>
</p:tagLst>
</file>

<file path=ppt/tags/tag45.xml><?xml version="1.0" encoding="utf-8"?>
<p:tagLst xmlns:p="http://schemas.openxmlformats.org/presentationml/2006/main">
  <p:tag name="AS_UNIQUEID" val="542"/>
</p:tagLst>
</file>

<file path=ppt/tags/tag46.xml><?xml version="1.0" encoding="utf-8"?>
<p:tagLst xmlns:p="http://schemas.openxmlformats.org/presentationml/2006/main">
  <p:tag name="AS_UNIQUEID" val="543"/>
</p:tagLst>
</file>

<file path=ppt/tags/tag47.xml><?xml version="1.0" encoding="utf-8"?>
<p:tagLst xmlns:p="http://schemas.openxmlformats.org/presentationml/2006/main">
  <p:tag name="AS_UNIQUEID" val="544"/>
</p:tagLst>
</file>

<file path=ppt/tags/tag48.xml><?xml version="1.0" encoding="utf-8"?>
<p:tagLst xmlns:p="http://schemas.openxmlformats.org/presentationml/2006/main">
  <p:tag name="AS_UNIQUEID" val="545"/>
</p:tagLst>
</file>

<file path=ppt/tags/tag49.xml><?xml version="1.0" encoding="utf-8"?>
<p:tagLst xmlns:p="http://schemas.openxmlformats.org/presentationml/2006/main">
  <p:tag name="AS_UNIQUEID" val="546"/>
</p:tagLst>
</file>

<file path=ppt/tags/tag5.xml><?xml version="1.0" encoding="utf-8"?>
<p:tagLst xmlns:p="http://schemas.openxmlformats.org/presentationml/2006/main">
  <p:tag name="AS_UNIQUEID" val="503"/>
</p:tagLst>
</file>

<file path=ppt/tags/tag50.xml><?xml version="1.0" encoding="utf-8"?>
<p:tagLst xmlns:p="http://schemas.openxmlformats.org/presentationml/2006/main">
  <p:tag name="AS_UNIQUEID" val="547"/>
</p:tagLst>
</file>

<file path=ppt/tags/tag51.xml><?xml version="1.0" encoding="utf-8"?>
<p:tagLst xmlns:p="http://schemas.openxmlformats.org/presentationml/2006/main">
  <p:tag name="AS_UNIQUEID" val="548"/>
</p:tagLst>
</file>

<file path=ppt/tags/tag52.xml><?xml version="1.0" encoding="utf-8"?>
<p:tagLst xmlns:p="http://schemas.openxmlformats.org/presentationml/2006/main">
  <p:tag name="AS_UNIQUEID" val="549"/>
</p:tagLst>
</file>

<file path=ppt/tags/tag53.xml><?xml version="1.0" encoding="utf-8"?>
<p:tagLst xmlns:p="http://schemas.openxmlformats.org/presentationml/2006/main">
  <p:tag name="AS_UNIQUEID" val="550"/>
</p:tagLst>
</file>

<file path=ppt/tags/tag54.xml><?xml version="1.0" encoding="utf-8"?>
<p:tagLst xmlns:p="http://schemas.openxmlformats.org/presentationml/2006/main">
  <p:tag name="AS_UNIQUEID" val="551"/>
</p:tagLst>
</file>

<file path=ppt/tags/tag55.xml><?xml version="1.0" encoding="utf-8"?>
<p:tagLst xmlns:p="http://schemas.openxmlformats.org/presentationml/2006/main">
  <p:tag name="AS_UNIQUEID" val="552"/>
</p:tagLst>
</file>

<file path=ppt/tags/tag56.xml><?xml version="1.0" encoding="utf-8"?>
<p:tagLst xmlns:p="http://schemas.openxmlformats.org/presentationml/2006/main">
  <p:tag name="AS_UNIQUEID" val="553"/>
</p:tagLst>
</file>

<file path=ppt/tags/tag57.xml><?xml version="1.0" encoding="utf-8"?>
<p:tagLst xmlns:p="http://schemas.openxmlformats.org/presentationml/2006/main">
  <p:tag name="AS_UNIQUEID" val="554"/>
</p:tagLst>
</file>

<file path=ppt/tags/tag58.xml><?xml version="1.0" encoding="utf-8"?>
<p:tagLst xmlns:p="http://schemas.openxmlformats.org/presentationml/2006/main">
  <p:tag name="AS_UNIQUEID" val="555"/>
</p:tagLst>
</file>

<file path=ppt/tags/tag59.xml><?xml version="1.0" encoding="utf-8"?>
<p:tagLst xmlns:p="http://schemas.openxmlformats.org/presentationml/2006/main">
  <p:tag name="AS_UNIQUEID" val="556"/>
</p:tagLst>
</file>

<file path=ppt/tags/tag6.xml><?xml version="1.0" encoding="utf-8"?>
<p:tagLst xmlns:p="http://schemas.openxmlformats.org/presentationml/2006/main">
  <p:tag name="AS_UNIQUEID" val="504"/>
</p:tagLst>
</file>

<file path=ppt/tags/tag60.xml><?xml version="1.0" encoding="utf-8"?>
<p:tagLst xmlns:p="http://schemas.openxmlformats.org/presentationml/2006/main">
  <p:tag name="AS_UNIQUEID" val="557"/>
</p:tagLst>
</file>

<file path=ppt/tags/tag61.xml><?xml version="1.0" encoding="utf-8"?>
<p:tagLst xmlns:p="http://schemas.openxmlformats.org/presentationml/2006/main">
  <p:tag name="AS_UNIQUEID" val="558"/>
</p:tagLst>
</file>

<file path=ppt/tags/tag62.xml><?xml version="1.0" encoding="utf-8"?>
<p:tagLst xmlns:p="http://schemas.openxmlformats.org/presentationml/2006/main">
  <p:tag name="AS_UNIQUEID" val="559"/>
</p:tagLst>
</file>

<file path=ppt/tags/tag63.xml><?xml version="1.0" encoding="utf-8"?>
<p:tagLst xmlns:p="http://schemas.openxmlformats.org/presentationml/2006/main">
  <p:tag name="AS_UNIQUEID" val="560"/>
</p:tagLst>
</file>

<file path=ppt/tags/tag64.xml><?xml version="1.0" encoding="utf-8"?>
<p:tagLst xmlns:p="http://schemas.openxmlformats.org/presentationml/2006/main">
  <p:tag name="AS_UNIQUEID" val="561"/>
</p:tagLst>
</file>

<file path=ppt/tags/tag65.xml><?xml version="1.0" encoding="utf-8"?>
<p:tagLst xmlns:p="http://schemas.openxmlformats.org/presentationml/2006/main">
  <p:tag name="AS_UNIQUEID" val="562"/>
</p:tagLst>
</file>

<file path=ppt/tags/tag66.xml><?xml version="1.0" encoding="utf-8"?>
<p:tagLst xmlns:p="http://schemas.openxmlformats.org/presentationml/2006/main">
  <p:tag name="AS_UNIQUEID" val="563"/>
  <p:tag name="KSO_WM_DIAGRAM_VIRTUALLY_FRAME" val="{&quot;height&quot;:36.25,&quot;left&quot;:37.95,&quot;top&quot;:153.87503937007872,&quot;width&quot;:454}"/>
</p:tagLst>
</file>

<file path=ppt/tags/tag67.xml><?xml version="1.0" encoding="utf-8"?>
<p:tagLst xmlns:p="http://schemas.openxmlformats.org/presentationml/2006/main">
  <p:tag name="AS_UNIQUEID" val="564"/>
</p:tagLst>
</file>

<file path=ppt/tags/tag68.xml><?xml version="1.0" encoding="utf-8"?>
<p:tagLst xmlns:p="http://schemas.openxmlformats.org/presentationml/2006/main">
  <p:tag name="AS_UNIQUEID" val="565"/>
</p:tagLst>
</file>

<file path=ppt/tags/tag69.xml><?xml version="1.0" encoding="utf-8"?>
<p:tagLst xmlns:p="http://schemas.openxmlformats.org/presentationml/2006/main">
  <p:tag name="AS_UNIQUEID" val="566"/>
</p:tagLst>
</file>

<file path=ppt/tags/tag7.xml><?xml version="1.0" encoding="utf-8"?>
<p:tagLst xmlns:p="http://schemas.openxmlformats.org/presentationml/2006/main">
  <p:tag name="AS_UNIQUEID" val="505"/>
</p:tagLst>
</file>

<file path=ppt/tags/tag70.xml><?xml version="1.0" encoding="utf-8"?>
<p:tagLst xmlns:p="http://schemas.openxmlformats.org/presentationml/2006/main">
  <p:tag name="AS_UNIQUEID" val="498"/>
</p:tagLst>
</file>

<file path=ppt/tags/tag71.xml><?xml version="1.0" encoding="utf-8"?>
<p:tagLst xmlns:p="http://schemas.openxmlformats.org/presentationml/2006/main">
  <p:tag name="AS_UNIQUEID" val="567"/>
</p:tagLst>
</file>

<file path=ppt/tags/tag72.xml><?xml version="1.0" encoding="utf-8"?>
<p:tagLst xmlns:p="http://schemas.openxmlformats.org/presentationml/2006/main">
  <p:tag name="AS_UNIQUEID" val="568"/>
</p:tagLst>
</file>

<file path=ppt/tags/tag73.xml><?xml version="1.0" encoding="utf-8"?>
<p:tagLst xmlns:p="http://schemas.openxmlformats.org/presentationml/2006/main">
  <p:tag name="AS_UNIQUEID" val="569"/>
</p:tagLst>
</file>

<file path=ppt/tags/tag74.xml><?xml version="1.0" encoding="utf-8"?>
<p:tagLst xmlns:p="http://schemas.openxmlformats.org/presentationml/2006/main">
  <p:tag name="AS_UNIQUEID" val="570"/>
</p:tagLst>
</file>

<file path=ppt/tags/tag75.xml><?xml version="1.0" encoding="utf-8"?>
<p:tagLst xmlns:p="http://schemas.openxmlformats.org/presentationml/2006/main">
  <p:tag name="AS_UNIQUEID" val="571"/>
</p:tagLst>
</file>

<file path=ppt/tags/tag76.xml><?xml version="1.0" encoding="utf-8"?>
<p:tagLst xmlns:p="http://schemas.openxmlformats.org/presentationml/2006/main">
  <p:tag name="AS_UNIQUEID" val="572"/>
</p:tagLst>
</file>

<file path=ppt/tags/tag77.xml><?xml version="1.0" encoding="utf-8"?>
<p:tagLst xmlns:p="http://schemas.openxmlformats.org/presentationml/2006/main">
  <p:tag name="KSO_WM_SPECIAL_SOURCE" val="bdnull"/>
</p:tagLst>
</file>

<file path=ppt/tags/tag78.xml><?xml version="1.0" encoding="utf-8"?>
<p:tagLst xmlns:p="http://schemas.openxmlformats.org/presentationml/2006/main">
  <p:tag name="AS_UNIQUEID" val="573"/>
</p:tagLst>
</file>

<file path=ppt/tags/tag79.xml><?xml version="1.0" encoding="utf-8"?>
<p:tagLst xmlns:p="http://schemas.openxmlformats.org/presentationml/2006/main">
  <p:tag name="AS_UNIQUEID" val="574"/>
</p:tagLst>
</file>

<file path=ppt/tags/tag8.xml><?xml version="1.0" encoding="utf-8"?>
<p:tagLst xmlns:p="http://schemas.openxmlformats.org/presentationml/2006/main">
  <p:tag name="AS_UNIQUEID" val="506"/>
</p:tagLst>
</file>

<file path=ppt/tags/tag80.xml><?xml version="1.0" encoding="utf-8"?>
<p:tagLst xmlns:p="http://schemas.openxmlformats.org/presentationml/2006/main">
  <p:tag name="AS_UNIQUEID" val="575"/>
</p:tagLst>
</file>

<file path=ppt/tags/tag81.xml><?xml version="1.0" encoding="utf-8"?>
<p:tagLst xmlns:p="http://schemas.openxmlformats.org/presentationml/2006/main">
  <p:tag name="AS_UNIQUEID" val="576"/>
</p:tagLst>
</file>

<file path=ppt/tags/tag82.xml><?xml version="1.0" encoding="utf-8"?>
<p:tagLst xmlns:p="http://schemas.openxmlformats.org/presentationml/2006/main">
  <p:tag name="AS_UNIQUEID" val="577"/>
</p:tagLst>
</file>

<file path=ppt/tags/tag83.xml><?xml version="1.0" encoding="utf-8"?>
<p:tagLst xmlns:p="http://schemas.openxmlformats.org/presentationml/2006/main">
  <p:tag name="AS_UNIQUEID" val="578"/>
</p:tagLst>
</file>

<file path=ppt/tags/tag84.xml><?xml version="1.0" encoding="utf-8"?>
<p:tagLst xmlns:p="http://schemas.openxmlformats.org/presentationml/2006/main">
  <p:tag name="AS_UNIQUEID" val="579"/>
</p:tagLst>
</file>

<file path=ppt/tags/tag85.xml><?xml version="1.0" encoding="utf-8"?>
<p:tagLst xmlns:p="http://schemas.openxmlformats.org/presentationml/2006/main">
  <p:tag name="AS_UNIQUEID" val="580"/>
</p:tagLst>
</file>

<file path=ppt/tags/tag86.xml><?xml version="1.0" encoding="utf-8"?>
<p:tagLst xmlns:p="http://schemas.openxmlformats.org/presentationml/2006/main">
  <p:tag name="AS_UNIQUEID" val="581"/>
</p:tagLst>
</file>

<file path=ppt/tags/tag87.xml><?xml version="1.0" encoding="utf-8"?>
<p:tagLst xmlns:p="http://schemas.openxmlformats.org/presentationml/2006/main">
  <p:tag name="AS_UNIQUEID" val="582"/>
</p:tagLst>
</file>

<file path=ppt/tags/tag88.xml><?xml version="1.0" encoding="utf-8"?>
<p:tagLst xmlns:p="http://schemas.openxmlformats.org/presentationml/2006/main">
  <p:tag name="AS_UNIQUEID" val="583"/>
</p:tagLst>
</file>

<file path=ppt/tags/tag89.xml><?xml version="1.0" encoding="utf-8"?>
<p:tagLst xmlns:p="http://schemas.openxmlformats.org/presentationml/2006/main">
  <p:tag name="AS_UNIQUEID" val="584"/>
</p:tagLst>
</file>

<file path=ppt/tags/tag9.xml><?xml version="1.0" encoding="utf-8"?>
<p:tagLst xmlns:p="http://schemas.openxmlformats.org/presentationml/2006/main">
  <p:tag name="AS_UNIQUEID" val="507"/>
</p:tagLst>
</file>

<file path=ppt/tags/tag90.xml><?xml version="1.0" encoding="utf-8"?>
<p:tagLst xmlns:p="http://schemas.openxmlformats.org/presentationml/2006/main">
  <p:tag name="AS_UNIQUEID" val="585"/>
</p:tagLst>
</file>

<file path=ppt/tags/tag91.xml><?xml version="1.0" encoding="utf-8"?>
<p:tagLst xmlns:p="http://schemas.openxmlformats.org/presentationml/2006/main">
  <p:tag name="AS_UNIQUEID" val="586"/>
</p:tagLst>
</file>

<file path=ppt/tags/tag92.xml><?xml version="1.0" encoding="utf-8"?>
<p:tagLst xmlns:p="http://schemas.openxmlformats.org/presentationml/2006/main">
  <p:tag name="AS_UNIQUEID" val="587"/>
</p:tagLst>
</file>

<file path=ppt/tags/tag93.xml><?xml version="1.0" encoding="utf-8"?>
<p:tagLst xmlns:p="http://schemas.openxmlformats.org/presentationml/2006/main">
  <p:tag name="AS_UNIQUEID" val="588"/>
</p:tagLst>
</file>

<file path=ppt/tags/tag94.xml><?xml version="1.0" encoding="utf-8"?>
<p:tagLst xmlns:p="http://schemas.openxmlformats.org/presentationml/2006/main">
  <p:tag name="AS_UNIQUEID" val="589"/>
</p:tagLst>
</file>

<file path=ppt/tags/tag95.xml><?xml version="1.0" encoding="utf-8"?>
<p:tagLst xmlns:p="http://schemas.openxmlformats.org/presentationml/2006/main">
  <p:tag name="AS_UNIQUEID" val="590"/>
</p:tagLst>
</file>

<file path=ppt/tags/tag96.xml><?xml version="1.0" encoding="utf-8"?>
<p:tagLst xmlns:p="http://schemas.openxmlformats.org/presentationml/2006/main">
  <p:tag name="AS_UNIQUEID" val="591"/>
</p:tagLst>
</file>

<file path=ppt/tags/tag97.xml><?xml version="1.0" encoding="utf-8"?>
<p:tagLst xmlns:p="http://schemas.openxmlformats.org/presentationml/2006/main">
  <p:tag name="AS_UNIQUEID" val="592"/>
</p:tagLst>
</file>

<file path=ppt/tags/tag98.xml><?xml version="1.0" encoding="utf-8"?>
<p:tagLst xmlns:p="http://schemas.openxmlformats.org/presentationml/2006/main">
  <p:tag name="AS_UNIQUEID" val="593"/>
</p:tagLst>
</file>

<file path=ppt/tags/tag99.xml><?xml version="1.0" encoding="utf-8"?>
<p:tagLst xmlns:p="http://schemas.openxmlformats.org/presentationml/2006/main">
  <p:tag name="AS_UNIQUEID" val="594"/>
</p:tagLst>
</file>

<file path=ppt/theme/theme1.xml><?xml version="1.0" encoding="utf-8"?>
<a:theme xmlns:r="http://schemas.openxmlformats.org/officeDocument/2006/relationships" xmlns:a="http://schemas.openxmlformats.org/drawingml/2006/main" name="4_自定义设计方案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Office Classic 2">
      <a:majorFont>
        <a:latin typeface="Arial"/>
        <a:ea typeface="Arial"/>
        <a:cs typeface="Arial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Arial"/>
        <a:cs typeface="Arial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r="http://schemas.openxmlformats.org/officeDocument/2006/relationships" xmlns:a="http://schemas.openxmlformats.org/drawingml/2006/main" name="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Cambria-Calibri">
      <a:majorFont>
        <a:latin typeface="Cambria"/>
        <a:ea typeface="Cambria"/>
        <a:cs typeface="Arial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Calibri"/>
        <a:cs typeface="Arial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atMod val="350000"/>
                <a:shade val="99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r="http://schemas.openxmlformats.org/officeDocument/2006/relationships"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Calibri Light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Calibri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PresentationFormat>On-screen Show (16:9)</PresentationFormat>
  <Paragraphs>97</Paragraphs>
  <Slides>27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8" baseType="lpstr">
      <vt:lpstr>Arial</vt:lpstr>
      <vt:lpstr>Wingdings</vt:lpstr>
      <vt:lpstr>黑体</vt:lpstr>
      <vt:lpstr>Cambria</vt:lpstr>
      <vt:lpstr>Calibri</vt:lpstr>
      <vt:lpstr>宋体</vt:lpstr>
      <vt:lpstr>Calibri Light</vt:lpstr>
      <vt:lpstr>微软雅黑</vt:lpstr>
      <vt:lpstr>楷体</vt:lpstr>
      <vt:lpstr>Times New Roman</vt:lpstr>
      <vt:lpstr>4_自定义设计方案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23.0300</AppVersion>
  <TotalTime>0</TotalTime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Printed>2026-02-02T23:33:46Z</cp:lastPrinted>
  <dcterms:created xsi:type="dcterms:W3CDTF">2026-02-02T23:33:46Z</dcterms:created>
  <dcterms:modified xsi:type="dcterms:W3CDTF">2026-02-02T15:33:46Z</dcterms:modified>
</cp:coreProperties>
</file>

<file path=docProps/custom.xml><?xml version="1.0" encoding="utf-8"?>
<Properties xmlns:vt="http://schemas.openxmlformats.org/officeDocument/2006/docPropsVTypes" xmlns="http://schemas.openxmlformats.org/officeDocument/2006/custom-properties">
  <property fmtid="{D5CDD505-2E9C-101B-9397-08002B2CF9AE}" pid="2" name="album">
    <vt:lpwstr>rbm.xkw.com</vt:lpwstr>
  </property>
  <property fmtid="{D5CDD505-2E9C-101B-9397-08002B2CF9AE}" pid="3" name="author">
    <vt:lpwstr>rbm.xkw.com</vt:lpwstr>
  </property>
  <property fmtid="{D5CDD505-2E9C-101B-9397-08002B2CF9AE}" pid="4" name="company">
    <vt:lpwstr>学科网</vt:lpwstr>
  </property>
  <property fmtid="{D5CDD505-2E9C-101B-9397-08002B2CF9AE}" pid="5" name="copyright">
    <vt:lpwstr>学科网版权所有</vt:lpwstr>
  </property>
</Properties>
</file>