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第五章  透镜及其应用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8．（2019·达州）甲图为电影放映机，其成像原理如图乙所示.为让观众看到清晰的实像，应将胶片放在距离透镜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的位置（选填序号：①一倍焦距以内； ②一倍焦距到二倍焦距之间；③二倍焦距以外），白色银幕是为了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（选填“反射”或“吸收”）所有颜色的光.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9490" y="4366260"/>
            <a:ext cx="4452620" cy="1893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68889" y="220980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②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8472" y="37547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反射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9.（2019·德州）如图所示的四幅图中，表示近视眼成像情况的是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，矫正方法的是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.（填序号）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3211830"/>
            <a:ext cx="5041900" cy="28289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18724" y="194754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③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5039" y="2507615"/>
            <a:ext cx="6292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①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10．（2018·广东）利用太阳光测量两块凸透镜的焦距，请在图中的虚线框内设计测量焦距的实验记录表格.（物理量和单位均可采用文字或符号说明）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4860" y="3843020"/>
            <a:ext cx="5034280" cy="18745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68384" y="280352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如表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endParaRPr 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860" y="3325495"/>
            <a:ext cx="5044440" cy="316293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685" y="2651125"/>
            <a:ext cx="2426970" cy="15563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11．（2019·自贡）有一点光源S，它在平面镜中的像与凸透镜的焦点F重合，S发出的一条光线经平面镜反射后，反射光线为a，如图所示.请在图中画出：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14350" indent="-514350" algn="just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凸透镜的焦点F；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14350" indent="-514350" algn="just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点光源S的位置；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14350" indent="-514350" algn="just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光线a经过凸透镜后的折射光线.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6794" y="481012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490" y="4653280"/>
            <a:ext cx="3068955" cy="173355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55663" y="174688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12.（2019·改编）在凸透镜的主光轴上放一根粗细均匀的木棒，a端在2倍焦距之外，b端在1倍焦距与2倍焦距之间，如图所示，那么木棒在光屏上的像是（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a端变细，b端变细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a端变粗，b端变粗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a端变细，b端变粗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a端变粗，b端变细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2292" y="33000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0515" y="3822065"/>
            <a:ext cx="3166745" cy="185039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．（2019·泰安）如图所示，在“探究凸透镜成像的规律”实验中，烛焰在距离凸透镜8cm处时，在距离凸透镜15cm处的光屏上成倒立的像.保持蜡烛和光屏不动，现把凸透镜向光屏方向移动7cm，下列关于烛焰在光屏上成像的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不能成清晰的像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成倒立的缩小的像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成倒立的放大的像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成倒立的等大的像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0035" y="4198620"/>
            <a:ext cx="2928620" cy="16516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0057" y="367665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14．（2018·枣庄改编）近年来流行一种“自拍神器”给旅行者自拍带来方便，如图所示，与直接拿手机自拍相比，利用“自拍神器”可以（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增大物距，减小像的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大小，从而增大取景范围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减小物距，减小像的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大小，从而减小取景范围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增大物距，增大像的大小，从而减小取景范围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减小物距，增大像的大小，从而增大取景范围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6790" y="2697480"/>
            <a:ext cx="2490470" cy="17392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78002" y="249809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15．（2019·临川一中一模）随着手机用户的增多，近视眼也逐渐增加，都是由于长时间用眼，造成用眼过度，眼睛的晶状体变厚，如图甲所示.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【提出问题】小明同学想弄清楚是不是因为晶状体变厚造成近视眼，同时想弄清楚是不是因为晶状体越厚，近视眼度数就越大.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1395" y="2806065"/>
            <a:ext cx="4747260" cy="17729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【设计并进行实验】因此利用实验室中的水凸透镜等器材进行探究实验：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调整烛焰（模拟远处所视物）、水凸透镜（模拟人眼晶状体，并与注射器相连，其凸起程度可通过注射器注入或吸收水量来调节）、光屏（模拟人眼视网膜）在光具座上的位置，如图乙所示，在光屏上得到了烛焰清晰的       　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　　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像.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6959" y="4834890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倒立、缩小的实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（2）当向水凸透镜内注入适量水模拟近视眼时，发现光屏上原来清晰的像变模糊了，将光屏向靠近透镜的方向移动适当距离，再次得到清晰的像，说明凸透镜变厚后，物距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，凸透镜的焦距变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【分析论证】（3）根据所学的内容知道，近视眼成因之一是由于长时间用眼后，造成晶状体变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，眼睛将远处的物体成像在视网膜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（选填“前”或“后”）.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48782" y="269938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不变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41739" y="328295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8815" y="477837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2875" y="52806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前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975" y="2943225"/>
            <a:ext cx="3500755" cy="1976120"/>
          </a:xfrm>
          <a:prstGeom prst="rect">
            <a:avLst/>
          </a:prstGeom>
        </p:spPr>
      </p:pic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81864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1．如图中画出了光线通过透镜（图中未画出）的情形，其中是凸透镜的是（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a				B． b、d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c				D． a、b、c、d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09922" y="242125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75130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（4）若光屏不移动，在烛焰和水凸透镜间加一个焦距合适的凹透镜，光屏上也能得到清晰的像，说明近视眼镜是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透镜.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9854" y="271208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0270" y="2957830"/>
            <a:ext cx="5387975" cy="34556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31635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【拓展延伸】（5）小明移动凸透镜前的蜡烛，物距u随时间t的变化图像如图丙所示，则像距v与t的大致变化关系为（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9042" y="243586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一二三四五六七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4362" y="23749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一一一一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一二三四五六七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4362" y="23749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一一一一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2．（2019·宜昌）据央视新闻报道，我国台湾省台中市一辆小客车，因车主将矿泉水随手放在仪表盘上的防滑垫上，导致防滑垫起火（如图所示）.这瓶矿泉水所起的作用相当于（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平面镜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三棱镜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凸透镜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凹透镜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2385" y="3703955"/>
            <a:ext cx="1729740" cy="10833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2722" y="340804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3950" y="4810125"/>
            <a:ext cx="1823085" cy="1621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3．（2019·景德镇一模）小元同学让太阳光通过透明的镜片照射到白墙上，其现象如图所示.从图中现象可看出（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这是一块凸透镜，和近视眼镜的镜片一样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这是一块凸透镜，和老花眼镜的镜片一样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这是一块凹透镜，和近视眼镜的镜片一样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这是一块凹透镜，和老花眼镜的镜片一样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78072" y="217678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085" y="2701290"/>
            <a:ext cx="4736465" cy="3450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4.（2019·盐城）小明利用太阳光测量凸透镜焦距，下列操作最合理的是（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9292" y="205486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5． （2018·恩施州）如图，小强在做凸透镜成像实验时，他得到以下结论，你认为正确的是（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A．蜡烛置于c点时，在光屏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上能成一个放大的像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B．蜡烛置于b点时，在光屏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上能成一个倒立缩小的像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C．蜡烛从a点向b点移动，光屏上的像逐渐变大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D．蜡烛从b点向左移动，光屏上的像逐渐变大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5110" y="2808605"/>
            <a:ext cx="3232150" cy="1240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16102" y="20840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53162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（2019·阜新）如图所示，小明将蜡烛、凸透镜（f=10cm）、光屏依次摆放在光具座上，光屏上成清晰的烛焰像，然后进行了如下的判断和操作（每次操作均在如图基础上）.下列说法正确的是（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0" y="4150360"/>
            <a:ext cx="4613910" cy="16205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A．根据图中凸透镜成像原理可制成投影仪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B．将蜡烛和光屏对调，透镜位置不动，光屏上可再次成清晰的烛焰像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C．小明把自己的眼镜放在蜡烛和透镜之间，向左移动光屏，光屏上可再次成清晰的烛焰像，小明戴的是近视镜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D．将蜡烛放在45cm刻度线处，移动光屏，光屏上成正立放大的烛焰像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4968" y="538543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3545" y="4369435"/>
            <a:ext cx="2429510" cy="1281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（2019·舟山）如图，保持矿泉水瓶与白纸的位置不变，当向空瓶中倒入水后，可观察到“黑白颠倒”的现象，这是由于倒入水后的矿泉水瓶相当于形成了一块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镜.此时，若要将“黑白颠倒”的现象重新颠倒回来，白纸应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（选填“靠近”或“远离”）矿泉水瓶.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2422" y="262255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凸透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6732" y="36887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靠近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2379</Words>
  <Application>WPS 演示</Application>
  <PresentationFormat>自定义</PresentationFormat>
  <Paragraphs>153</Paragraphs>
  <Slides>24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