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 id="2147483659" r:id="rId3"/>
    <p:sldMasterId id="2147483670" r:id="rId4"/>
    <p:sldMasterId id="2147483681" r:id="rId5"/>
  </p:sldMasterIdLst>
  <p:notesMasterIdLst>
    <p:notesMasterId r:id="rId17"/>
  </p:notesMasterIdLst>
  <p:sldIdLst>
    <p:sldId id="275" r:id="rId6"/>
    <p:sldId id="265" r:id="rId7"/>
    <p:sldId id="316" r:id="rId8"/>
    <p:sldId id="315" r:id="rId9"/>
    <p:sldId id="317" r:id="rId10"/>
    <p:sldId id="318" r:id="rId11"/>
    <p:sldId id="319" r:id="rId12"/>
    <p:sldId id="322" r:id="rId13"/>
    <p:sldId id="321" r:id="rId14"/>
    <p:sldId id="323" r:id="rId15"/>
    <p:sldId id="288" r:id="rId16"/>
  </p:sldIdLst>
  <p:sldSz cx="12192000" cy="6858000"/>
  <p:notesSz cx="7104063" cy="10234613"/>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802" y="43"/>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4.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2023/9/17</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E3D15-37DA-4B0B-BB5B-F9782FE4C10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C4547-0B7E-4FAB-8A2C-097203A0553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fontAlgn="base">
              <a:spcBef>
                <a:spcPct val="0"/>
              </a:spcBef>
              <a:spcAft>
                <a:spcPct val="0"/>
              </a:spcAft>
            </a:pPr>
            <a:fld id="{DD24DB7A-FD0C-404F-812F-86F5E43BFB72}" type="slidenum">
              <a:rPr lang="zh-CN" altLang="en-US" smtClean="0">
                <a:latin typeface="Calibri"/>
                <a:ea typeface="宋体" panose="02010600030101010101" pitchFamily="2" charset="-122"/>
              </a:rPr>
              <a:t>11</a:t>
            </a:fld>
            <a:endParaRPr lang="zh-CN" altLang="en-US">
              <a:latin typeface="Calibri"/>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rcRect l="4182" t="10134" r="4323" b="11150"/>
          <a:stretch>
            <a:fillRect/>
          </a:stretch>
        </p:blipFill>
        <p:spPr>
          <a:xfrm>
            <a:off x="1270" y="-22860"/>
            <a:ext cx="12192000" cy="6880860"/>
          </a:xfrm>
          <a:prstGeom prst="rect">
            <a:avLst/>
          </a:prstGeom>
        </p:spPr>
      </p:pic>
      <p:pic>
        <p:nvPicPr>
          <p:cNvPr id="8" name="图片 7"/>
          <p:cNvPicPr>
            <a:picLocks noChangeAspect="1"/>
          </p:cNvPicPr>
          <p:nvPr/>
        </p:nvPicPr>
        <p:blipFill>
          <a:blip r:embed="rId3"/>
          <a:srcRect b="27223"/>
          <a:stretch>
            <a:fillRect/>
          </a:stretch>
        </p:blipFill>
        <p:spPr>
          <a:xfrm>
            <a:off x="3203106" y="2650601"/>
            <a:ext cx="5785787" cy="897200"/>
          </a:xfrm>
          <a:prstGeom prst="rect">
            <a:avLst/>
          </a:prstGeom>
        </p:spPr>
      </p:pic>
      <p:sp>
        <p:nvSpPr>
          <p:cNvPr id="2" name="标题 1"/>
          <p:cNvSpPr>
            <a:spLocks noGrp="1"/>
          </p:cNvSpPr>
          <p:nvPr>
            <p:ph type="ctrTitle" hasCustomPrompt="1"/>
          </p:nvPr>
        </p:nvSpPr>
        <p:spPr>
          <a:xfrm>
            <a:off x="3203105" y="3429946"/>
            <a:ext cx="5785787" cy="515330"/>
          </a:xfrm>
        </p:spPr>
        <p:txBody>
          <a:bodyPr anchor="ctr">
            <a:normAutofit/>
          </a:bodyPr>
          <a:lstStyle>
            <a:lvl1pPr algn="ctr">
              <a:defRPr sz="2400">
                <a:latin typeface="微软雅黑" panose="020B0503020204020204" charset="-122"/>
                <a:ea typeface="微软雅黑" panose="020B0503020204020204" charset="-122"/>
              </a:defRPr>
            </a:lvl1pPr>
          </a:lstStyle>
          <a:p>
            <a:r>
              <a:rPr lang="zh-CN" altLang="en-US"/>
              <a:t>单击此处编辑标题</a:t>
            </a:r>
          </a:p>
        </p:txBody>
      </p:sp>
      <p:sp>
        <p:nvSpPr>
          <p:cNvPr id="3" name="副标题 2"/>
          <p:cNvSpPr>
            <a:spLocks noGrp="1"/>
          </p:cNvSpPr>
          <p:nvPr>
            <p:ph type="subTitle" idx="1"/>
          </p:nvPr>
        </p:nvSpPr>
        <p:spPr>
          <a:xfrm>
            <a:off x="3203105" y="3947002"/>
            <a:ext cx="5785787" cy="136404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1">
          <a:blip r:embed="rId2">
            <a:lum/>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348028" y="2611487"/>
            <a:ext cx="5472608" cy="904863"/>
          </a:xfrm>
        </p:spPr>
        <p:txBody>
          <a:bodyPr anchor="b">
            <a:normAutofit/>
          </a:bodyPr>
          <a:lstStyle>
            <a:lvl1pPr algn="ctr">
              <a:defRPr sz="4400" b="1">
                <a:solidFill>
                  <a:schemeClr val="tx2"/>
                </a:solidFill>
              </a:defRPr>
            </a:lvl1pPr>
          </a:lstStyle>
          <a:p>
            <a:r>
              <a:rPr lang="zh-CN" altLang="en-US"/>
              <a:t>单击此处编辑标题</a:t>
            </a:r>
          </a:p>
        </p:txBody>
      </p:sp>
      <p:sp>
        <p:nvSpPr>
          <p:cNvPr id="3" name="副标题 2"/>
          <p:cNvSpPr>
            <a:spLocks noGrp="1"/>
          </p:cNvSpPr>
          <p:nvPr>
            <p:ph type="subTitle" idx="1"/>
          </p:nvPr>
        </p:nvSpPr>
        <p:spPr>
          <a:xfrm>
            <a:off x="6348028" y="3579403"/>
            <a:ext cx="5472608" cy="461665"/>
          </a:xfrm>
        </p:spPr>
        <p:txBody>
          <a:bodyPr>
            <a:normAutofit/>
          </a:bodyPr>
          <a:lstStyle>
            <a:lvl1pPr marL="0" indent="0" algn="ctr">
              <a:buNone/>
              <a:defRPr sz="1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2CA94C-640B-4AB1-8275-252333564213}" type="datetimeFigureOut">
              <a:rPr lang="zh-CN" altLang="en-US" smtClean="0"/>
              <a:t>2023/9/17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B4916-4975-4389-AC0A-35860555A91B}" type="slidenum">
              <a:rPr lang="zh-CN" altLang="en-US" smtClean="0"/>
              <a:t>‹#›</a:t>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lvl1pPr>
              <a:defRPr/>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2CA94C-640B-4AB1-8275-252333564213}" type="datetimeFigureOut">
              <a:rPr lang="zh-CN" altLang="en-US" smtClean="0"/>
              <a:t>2023/9/17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B4916-4975-4389-AC0A-35860555A91B}" type="slidenum">
              <a:rPr lang="zh-CN" altLang="en-US" smtClean="0"/>
              <a:t>‹#›</a:t>
            </a:fld>
            <a:endParaRPr lang="zh-CN" alt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1">
          <a:blip r:embed="rId2">
            <a:lum/>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Rectangular Callout 15"/>
          <p:cNvSpPr/>
          <p:nvPr/>
        </p:nvSpPr>
        <p:spPr>
          <a:xfrm flipH="1">
            <a:off x="6023992" y="2718452"/>
            <a:ext cx="3924436" cy="641605"/>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 name="标题 1"/>
          <p:cNvSpPr>
            <a:spLocks noGrp="1"/>
          </p:cNvSpPr>
          <p:nvPr>
            <p:ph type="title" hasCustomPrompt="1"/>
          </p:nvPr>
        </p:nvSpPr>
        <p:spPr>
          <a:xfrm>
            <a:off x="6023992" y="2671870"/>
            <a:ext cx="3924436" cy="757130"/>
          </a:xfrm>
        </p:spPr>
        <p:txBody>
          <a:bodyPr anchor="ctr" anchorCtr="0">
            <a:normAutofit/>
          </a:bodyPr>
          <a:lstStyle>
            <a:lvl1pPr algn="r">
              <a:defRPr sz="3600" b="1">
                <a:solidFill>
                  <a:schemeClr val="bg1"/>
                </a:solidFill>
              </a:defRPr>
            </a:lvl1pPr>
          </a:lstStyle>
          <a:p>
            <a:r>
              <a:rPr lang="zh-CN" altLang="en-US"/>
              <a:t>单击此处编辑标题</a:t>
            </a:r>
          </a:p>
        </p:txBody>
      </p:sp>
      <p:sp>
        <p:nvSpPr>
          <p:cNvPr id="3" name="文本占位符 2"/>
          <p:cNvSpPr>
            <a:spLocks noGrp="1"/>
          </p:cNvSpPr>
          <p:nvPr>
            <p:ph type="body" idx="1"/>
          </p:nvPr>
        </p:nvSpPr>
        <p:spPr>
          <a:xfrm>
            <a:off x="6023992" y="3501009"/>
            <a:ext cx="3924436" cy="424732"/>
          </a:xfrm>
        </p:spPr>
        <p:txBody>
          <a:bodyPr>
            <a:normAutofit/>
          </a:bodyPr>
          <a:lstStyle>
            <a:lvl1pPr marL="0" indent="0" algn="r">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2CA94C-640B-4AB1-8275-252333564213}" type="datetimeFigureOut">
              <a:rPr lang="zh-CN" altLang="en-US" smtClean="0"/>
              <a:t>2023/9/17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B4916-4975-4389-AC0A-35860555A91B}" type="slidenum">
              <a:rPr lang="zh-CN" altLang="en-US" smtClean="0"/>
              <a:t>‹#›</a:t>
            </a:fld>
            <a:endParaRPr lang="zh-CN" alt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72CA94C-640B-4AB1-8275-252333564213}" type="datetimeFigureOut">
              <a:rPr lang="zh-CN" altLang="en-US" smtClean="0"/>
              <a:t>2023/9/17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3B4916-4975-4389-AC0A-35860555A91B}" type="slidenum">
              <a:rPr lang="zh-CN" altLang="en-US" smtClean="0"/>
              <a:t>‹#›</a:t>
            </a:fld>
            <a:endParaRPr lang="zh-CN" alt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10" name="矩形 9"/>
          <p:cNvSpPr/>
          <p:nvPr/>
        </p:nvSpPr>
        <p:spPr>
          <a:xfrm flipV="1">
            <a:off x="0" y="751047"/>
            <a:ext cx="527425" cy="51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a:solidFill>
                <a:srgbClr val="E7E6E6">
                  <a:lumMod val="50000"/>
                </a:srgbClr>
              </a:solidFill>
              <a:cs typeface="+mn-ea"/>
              <a:sym typeface="+mn-lt"/>
            </a:endParaRPr>
          </a:p>
        </p:txBody>
      </p:sp>
      <p:sp>
        <p:nvSpPr>
          <p:cNvPr id="2" name="标题 1"/>
          <p:cNvSpPr>
            <a:spLocks noGrp="1"/>
          </p:cNvSpPr>
          <p:nvPr>
            <p:ph type="title"/>
          </p:nvPr>
        </p:nvSpPr>
        <p:spPr>
          <a:xfrm>
            <a:off x="839788" y="30323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72CA94C-640B-4AB1-8275-252333564213}" type="datetimeFigureOut">
              <a:rPr lang="zh-CN" altLang="en-US" smtClean="0"/>
              <a:t>2023/9/17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3B4916-4975-4389-AC0A-35860555A91B}" type="slidenum">
              <a:rPr lang="zh-CN" altLang="en-US" smtClean="0"/>
              <a:t>‹#›</a:t>
            </a:fld>
            <a:endParaRPr lang="zh-CN" alt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仅标题">
    <p:bg>
      <p:bgPr>
        <a:blipFill dpi="0" rotWithShape="1">
          <a:blip r:embed="rId2">
            <a:lum/>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382816" y="2503812"/>
            <a:ext cx="5257800" cy="1089529"/>
          </a:xfrm>
        </p:spPr>
        <p:txBody>
          <a:bodyPr>
            <a:normAutofit/>
          </a:bodyPr>
          <a:lstStyle>
            <a:lvl1pPr algn="ctr">
              <a:defRPr sz="5400" b="1">
                <a:solidFill>
                  <a:schemeClr val="tx2"/>
                </a:solidFill>
              </a:defRPr>
            </a:lvl1pPr>
          </a:lstStyle>
          <a:p>
            <a:r>
              <a:rPr lang="zh-CN" altLang="en-US"/>
              <a:t>编辑标题</a:t>
            </a:r>
          </a:p>
        </p:txBody>
      </p:sp>
      <p:sp>
        <p:nvSpPr>
          <p:cNvPr id="3" name="日期占位符 2"/>
          <p:cNvSpPr>
            <a:spLocks noGrp="1"/>
          </p:cNvSpPr>
          <p:nvPr>
            <p:ph type="dt" sz="half" idx="10"/>
          </p:nvPr>
        </p:nvSpPr>
        <p:spPr/>
        <p:txBody>
          <a:bodyPr/>
          <a:lstStyle/>
          <a:p>
            <a:fld id="{372CA94C-640B-4AB1-8275-252333564213}" type="datetimeFigureOut">
              <a:rPr lang="zh-CN" altLang="en-US" smtClean="0"/>
              <a:t>2023/9/17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3B4916-4975-4389-AC0A-35860555A91B}" type="slidenum">
              <a:rPr lang="zh-CN" altLang="en-US" smtClean="0"/>
              <a:t>‹#›</a:t>
            </a:fld>
            <a:endParaRPr lang="zh-CN" altLang="en-US"/>
          </a:p>
        </p:txBody>
      </p:sp>
      <p:sp>
        <p:nvSpPr>
          <p:cNvPr id="8" name="内容占位符 7"/>
          <p:cNvSpPr>
            <a:spLocks noGrp="1"/>
          </p:cNvSpPr>
          <p:nvPr>
            <p:ph sz="quarter" idx="13"/>
          </p:nvPr>
        </p:nvSpPr>
        <p:spPr>
          <a:xfrm>
            <a:off x="6383338" y="3681028"/>
            <a:ext cx="5257800" cy="424732"/>
          </a:xfrm>
        </p:spPr>
        <p:txBody>
          <a:bodyPr>
            <a:normAutofit/>
          </a:bodyPr>
          <a:lstStyle>
            <a:lvl1pPr marL="0" indent="0" algn="ctr">
              <a:buNone/>
              <a:defRPr sz="1800">
                <a:solidFill>
                  <a:schemeClr val="tx1">
                    <a:lumMod val="65000"/>
                    <a:lumOff val="35000"/>
                  </a:schemeClr>
                </a:solidFill>
              </a:defRPr>
            </a:lvl1pPr>
            <a:lvl2pPr marL="457200" indent="0">
              <a:buNone/>
              <a:defRPr/>
            </a:lvl2pPr>
          </a:lstStyle>
          <a:p>
            <a:pPr lvl="0"/>
            <a:r>
              <a:rPr lang="zh-CN" altLang="en-US"/>
              <a:t>单击此处编辑母版文本样式</a:t>
            </a: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2CA94C-640B-4AB1-8275-252333564213}" type="datetimeFigureOut">
              <a:rPr lang="zh-CN" altLang="en-US" smtClean="0"/>
              <a:t>2023/9/17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3B4916-4975-4389-AC0A-35860555A91B}" type="slidenum">
              <a:rPr lang="zh-CN" altLang="en-US" smtClean="0"/>
              <a:t>‹#›</a:t>
            </a:fld>
            <a:endParaRPr lang="zh-CN" alt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矩形 7"/>
          <p:cNvSpPr/>
          <p:nvPr/>
        </p:nvSpPr>
        <p:spPr>
          <a:xfrm flipV="1">
            <a:off x="0" y="656692"/>
            <a:ext cx="527425" cy="409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a:solidFill>
                <a:srgbClr val="E7E6E6">
                  <a:lumMod val="50000"/>
                </a:srgbClr>
              </a:solidFill>
              <a:cs typeface="+mn-ea"/>
              <a:sym typeface="+mn-lt"/>
            </a:endParaRPr>
          </a:p>
        </p:txBody>
      </p:sp>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a:t>单击此处编辑母版标题样式</a:t>
            </a:r>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984432" y="365125"/>
            <a:ext cx="1369368"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9002216" cy="5811838"/>
          </a:xfrm>
        </p:spPr>
        <p:txBody>
          <a:bodyPr vert="eaVert"/>
          <a:lstStyle>
            <a:lvl1pPr>
              <a:defRPr/>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2CA94C-640B-4AB1-8275-252333564213}" type="datetimeFigureOut">
              <a:rPr lang="zh-CN" altLang="en-US" smtClean="0"/>
              <a:t>2023/9/17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B4916-4975-4389-AC0A-35860555A91B}" type="slidenum">
              <a:rPr lang="zh-CN" altLang="en-US" smtClean="0"/>
              <a:t>‹#›</a:t>
            </a:fld>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内容">
    <p:spTree>
      <p:nvGrpSpPr>
        <p:cNvPr id="1" name=""/>
        <p:cNvGrpSpPr/>
        <p:nvPr/>
      </p:nvGrpSpPr>
      <p:grpSpPr>
        <a:xfrm>
          <a:off x="0" y="0"/>
          <a:ext cx="0" cy="0"/>
          <a:chOff x="0" y="0"/>
          <a:chExt cx="0" cy="0"/>
        </a:xfrm>
      </p:grpSpPr>
      <p:sp>
        <p:nvSpPr>
          <p:cNvPr id="8" name="矩形 7"/>
          <p:cNvSpPr/>
          <p:nvPr/>
        </p:nvSpPr>
        <p:spPr>
          <a:xfrm flipV="1">
            <a:off x="0" y="607031"/>
            <a:ext cx="527425" cy="409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a:solidFill>
                <a:srgbClr val="E7E6E6">
                  <a:lumMod val="50000"/>
                </a:srgbClr>
              </a:solidFill>
              <a:cs typeface="+mn-ea"/>
              <a:sym typeface="+mn-lt"/>
            </a:endParaRPr>
          </a:p>
        </p:txBody>
      </p:sp>
      <p:sp>
        <p:nvSpPr>
          <p:cNvPr id="3" name="日期占位符 2"/>
          <p:cNvSpPr>
            <a:spLocks noGrp="1"/>
          </p:cNvSpPr>
          <p:nvPr>
            <p:ph type="dt" sz="half" idx="10"/>
          </p:nvPr>
        </p:nvSpPr>
        <p:spPr/>
        <p:txBody>
          <a:bodyPr/>
          <a:lstStyle/>
          <a:p>
            <a:fld id="{760FBDFE-C587-4B4C-A407-44438C67B59E}" type="datetimeFigureOut">
              <a:rPr lang="zh-CN" altLang="en-US" smtClean="0"/>
              <a:t>2023/9/17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2206"/>
            <a:ext cx="9144000" cy="2387600"/>
          </a:xfrm>
        </p:spPr>
        <p:txBody>
          <a:bodyPr anchor="b">
            <a:normAutofit/>
          </a:bodyPr>
          <a:lstStyle>
            <a:lvl1pPr algn="ctr">
              <a:defRPr sz="6000">
                <a:solidFill>
                  <a:schemeClr val="bg1"/>
                </a:solidFill>
              </a:defRPr>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824489"/>
          </a:xfrm>
        </p:spPr>
        <p:txBody>
          <a:bodyPr anchor="ctr" anchorCtr="0">
            <a:normAutofit/>
          </a:bodyPr>
          <a:lstStyle>
            <a:lvl1pPr marL="0" indent="0" algn="ctr">
              <a:buNone/>
              <a:defRPr sz="24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81898FEE-586F-47C1-9B79-10FE768CE646}" type="datetimeFigureOut">
              <a:rPr lang="zh-CN" altLang="en-US" smtClean="0"/>
              <a:t>2023/9/17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4C22BA-0695-4AD6-8D7E-E624693C5522}" type="slidenum">
              <a:rPr lang="zh-CN" altLang="en-US" smtClean="0"/>
              <a:t>‹#›</a:t>
            </a:fld>
            <a:endParaRPr lang="zh-CN" altLang="en-US"/>
          </a:p>
        </p:txBody>
      </p:sp>
      <p:cxnSp>
        <p:nvCxnSpPr>
          <p:cNvPr id="8" name="直接连接符 7"/>
          <p:cNvCxnSpPr/>
          <p:nvPr/>
        </p:nvCxnSpPr>
        <p:spPr>
          <a:xfrm>
            <a:off x="1524000" y="352428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zh-CN" altLang="en-US"/>
              <a:t>单击此处编辑母版标题样式</a:t>
            </a:r>
            <a:endParaRPr lang="en-US"/>
          </a:p>
        </p:txBody>
      </p:sp>
      <p:sp>
        <p:nvSpPr>
          <p:cNvPr id="3" name="Content Placeholder 2"/>
          <p:cNvSpPr>
            <a:spLocks noGrp="1"/>
          </p:cNvSpPr>
          <p:nvPr>
            <p:ph idx="1"/>
          </p:nvPr>
        </p:nvSpPr>
        <p:spPr/>
        <p:txBody>
          <a:bodyPr/>
          <a:lstStyle>
            <a:lvl1pPr marL="0" indent="0">
              <a:buFont typeface="Arial" panose="020B0604020202020204" pitchFamily="34" charse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81898FEE-586F-47C1-9B79-10FE768CE646}" type="datetimeFigureOut">
              <a:rPr lang="zh-CN" altLang="en-US" smtClean="0"/>
              <a:t>2023/9/17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4C22BA-0695-4AD6-8D7E-E624693C5522}" type="slidenum">
              <a:rPr lang="zh-CN" altLang="en-US" smtClean="0"/>
              <a:t>‹#›</a:t>
            </a:fld>
            <a:endParaRPr lang="zh-CN" alt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13" name="组合 12"/>
          <p:cNvGrpSpPr/>
          <p:nvPr/>
        </p:nvGrpSpPr>
        <p:grpSpPr>
          <a:xfrm>
            <a:off x="9448800" y="4378853"/>
            <a:ext cx="2743200" cy="2462213"/>
            <a:chOff x="6375399" y="4378853"/>
            <a:chExt cx="2743200" cy="2462213"/>
          </a:xfrm>
        </p:grpSpPr>
        <p:cxnSp>
          <p:nvCxnSpPr>
            <p:cNvPr id="10" name="直接连接符 9"/>
            <p:cNvCxnSpPr/>
            <p:nvPr/>
          </p:nvCxnSpPr>
          <p:spPr>
            <a:xfrm>
              <a:off x="7024687" y="4591578"/>
              <a:ext cx="1674190" cy="1503975"/>
            </a:xfrm>
            <a:prstGeom prst="line">
              <a:avLst/>
            </a:prstGeom>
            <a:noFill/>
            <a:ln w="6350" cap="flat" cmpd="sng" algn="ctr">
              <a:solidFill>
                <a:schemeClr val="accent1">
                  <a:lumMod val="75000"/>
                </a:schemeClr>
              </a:solidFill>
              <a:prstDash val="solid"/>
              <a:miter lim="800000"/>
            </a:ln>
            <a:effectLst/>
          </p:spPr>
        </p:cxnSp>
        <p:cxnSp>
          <p:nvCxnSpPr>
            <p:cNvPr id="11" name="直接连接符 10"/>
            <p:cNvCxnSpPr/>
            <p:nvPr/>
          </p:nvCxnSpPr>
          <p:spPr>
            <a:xfrm>
              <a:off x="6375399" y="4378853"/>
              <a:ext cx="2743200" cy="2462213"/>
            </a:xfrm>
            <a:prstGeom prst="line">
              <a:avLst/>
            </a:prstGeom>
            <a:noFill/>
            <a:ln w="6350" cap="flat" cmpd="sng" algn="ctr">
              <a:solidFill>
                <a:schemeClr val="accent2">
                  <a:lumMod val="40000"/>
                  <a:lumOff val="60000"/>
                </a:schemeClr>
              </a:solidFill>
              <a:prstDash val="solid"/>
              <a:miter lim="800000"/>
            </a:ln>
            <a:effectLst/>
          </p:spPr>
        </p:cxnSp>
        <p:cxnSp>
          <p:nvCxnSpPr>
            <p:cNvPr id="12" name="直接连接符 11"/>
            <p:cNvCxnSpPr/>
            <p:nvPr/>
          </p:nvCxnSpPr>
          <p:spPr>
            <a:xfrm>
              <a:off x="6613524" y="4963053"/>
              <a:ext cx="1158532" cy="1041136"/>
            </a:xfrm>
            <a:prstGeom prst="line">
              <a:avLst/>
            </a:prstGeom>
            <a:noFill/>
            <a:ln w="6350" cap="flat" cmpd="sng" algn="ctr">
              <a:solidFill>
                <a:schemeClr val="accent3">
                  <a:lumMod val="40000"/>
                  <a:lumOff val="60000"/>
                </a:schemeClr>
              </a:solidFill>
              <a:prstDash val="solid"/>
              <a:miter lim="800000"/>
            </a:ln>
            <a:effectLst/>
          </p:spPr>
        </p:cxnSp>
      </p:grpSp>
      <p:grpSp>
        <p:nvGrpSpPr>
          <p:cNvPr id="14" name="组合 13"/>
          <p:cNvGrpSpPr/>
          <p:nvPr/>
        </p:nvGrpSpPr>
        <p:grpSpPr>
          <a:xfrm>
            <a:off x="0" y="17194"/>
            <a:ext cx="2743200" cy="2462213"/>
            <a:chOff x="19047" y="17194"/>
            <a:chExt cx="2743200" cy="2462213"/>
          </a:xfrm>
        </p:grpSpPr>
        <p:cxnSp>
          <p:nvCxnSpPr>
            <p:cNvPr id="7" name="直接连接符 6"/>
            <p:cNvCxnSpPr/>
            <p:nvPr/>
          </p:nvCxnSpPr>
          <p:spPr>
            <a:xfrm>
              <a:off x="668335" y="229919"/>
              <a:ext cx="1674190" cy="1503975"/>
            </a:xfrm>
            <a:prstGeom prst="line">
              <a:avLst/>
            </a:prstGeom>
            <a:noFill/>
            <a:ln w="6350" cap="flat" cmpd="sng" algn="ctr">
              <a:solidFill>
                <a:schemeClr val="accent1">
                  <a:lumMod val="40000"/>
                  <a:lumOff val="60000"/>
                </a:schemeClr>
              </a:solidFill>
              <a:prstDash val="solid"/>
              <a:miter lim="800000"/>
            </a:ln>
            <a:effectLst/>
          </p:spPr>
        </p:cxnSp>
        <p:cxnSp>
          <p:nvCxnSpPr>
            <p:cNvPr id="8" name="直接连接符 7"/>
            <p:cNvCxnSpPr/>
            <p:nvPr/>
          </p:nvCxnSpPr>
          <p:spPr>
            <a:xfrm>
              <a:off x="19047" y="17194"/>
              <a:ext cx="2743200" cy="2462213"/>
            </a:xfrm>
            <a:prstGeom prst="line">
              <a:avLst/>
            </a:prstGeom>
            <a:noFill/>
            <a:ln w="6350" cap="flat" cmpd="sng" algn="ctr">
              <a:solidFill>
                <a:schemeClr val="accent2">
                  <a:lumMod val="40000"/>
                  <a:lumOff val="60000"/>
                </a:schemeClr>
              </a:solidFill>
              <a:prstDash val="solid"/>
              <a:miter lim="800000"/>
            </a:ln>
            <a:effectLst/>
          </p:spPr>
        </p:cxnSp>
        <p:cxnSp>
          <p:nvCxnSpPr>
            <p:cNvPr id="9" name="直接连接符 8"/>
            <p:cNvCxnSpPr/>
            <p:nvPr/>
          </p:nvCxnSpPr>
          <p:spPr>
            <a:xfrm>
              <a:off x="257172" y="601394"/>
              <a:ext cx="1158532" cy="1041136"/>
            </a:xfrm>
            <a:prstGeom prst="line">
              <a:avLst/>
            </a:prstGeom>
            <a:noFill/>
            <a:ln w="6350" cap="flat" cmpd="sng" algn="ctr">
              <a:solidFill>
                <a:schemeClr val="accent3">
                  <a:lumMod val="40000"/>
                  <a:lumOff val="60000"/>
                </a:schemeClr>
              </a:solidFill>
              <a:prstDash val="solid"/>
              <a:miter lim="800000"/>
            </a:ln>
            <a:effectLst/>
          </p:spPr>
        </p:cxnSp>
      </p:grpSp>
      <p:sp>
        <p:nvSpPr>
          <p:cNvPr id="2" name="Title 1"/>
          <p:cNvSpPr>
            <a:spLocks noGrp="1"/>
          </p:cNvSpPr>
          <p:nvPr>
            <p:ph type="title" hasCustomPrompt="1"/>
          </p:nvPr>
        </p:nvSpPr>
        <p:spPr>
          <a:xfrm>
            <a:off x="3168080" y="2930237"/>
            <a:ext cx="4417285" cy="522924"/>
          </a:xfrm>
        </p:spPr>
        <p:txBody>
          <a:bodyPr anchor="ctr" anchorCtr="0">
            <a:normAutofit/>
          </a:bodyPr>
          <a:lstStyle>
            <a:lvl1pPr algn="ctr">
              <a:defRPr sz="2800" b="1">
                <a:solidFill>
                  <a:schemeClr val="tx2"/>
                </a:solidFill>
              </a:defRPr>
            </a:lvl1pPr>
          </a:lstStyle>
          <a:p>
            <a:r>
              <a:rPr lang="zh-CN" altLang="en-US"/>
              <a:t>编辑标题</a:t>
            </a:r>
            <a:endParaRPr lang="en-US"/>
          </a:p>
        </p:txBody>
      </p:sp>
      <p:sp>
        <p:nvSpPr>
          <p:cNvPr id="3" name="Text Placeholder 2"/>
          <p:cNvSpPr>
            <a:spLocks noGrp="1"/>
          </p:cNvSpPr>
          <p:nvPr>
            <p:ph type="body" idx="1"/>
          </p:nvPr>
        </p:nvSpPr>
        <p:spPr>
          <a:xfrm>
            <a:off x="2835570" y="2054497"/>
            <a:ext cx="6520860" cy="517769"/>
          </a:xfrm>
        </p:spPr>
        <p:txBody>
          <a:bodyPr>
            <a:normAutofit/>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normAutofit/>
          </a:bodyPr>
          <a:lstStyle/>
          <a:p>
            <a:fld id="{81898FEE-586F-47C1-9B79-10FE768CE646}" type="datetimeFigureOut">
              <a:rPr lang="zh-CN" altLang="en-US" smtClean="0"/>
              <a:t>2023/9/17</a:t>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7D4C22BA-0695-4AD6-8D7E-E624693C5522}" type="slidenum">
              <a:rPr lang="zh-CN" altLang="en-US" smtClean="0"/>
              <a:t>‹#›</a:t>
            </a:fld>
            <a:endParaRPr lang="zh-CN" altLang="en-US"/>
          </a:p>
        </p:txBody>
      </p:sp>
      <p:sp>
        <p:nvSpPr>
          <p:cNvPr id="15" name="文本框 14"/>
          <p:cNvSpPr txBox="1"/>
          <p:nvPr/>
        </p:nvSpPr>
        <p:spPr>
          <a:xfrm>
            <a:off x="3894412" y="3420947"/>
            <a:ext cx="4403176" cy="943231"/>
          </a:xfrm>
          <a:prstGeom prst="rect">
            <a:avLst/>
          </a:prstGeom>
          <a:noFill/>
        </p:spPr>
        <p:txBody>
          <a:bodyPr wrap="square">
            <a:normAutofit/>
          </a:bodyPr>
          <a:lstStyle/>
          <a:p>
            <a:pPr algn="ctr" eaLnBrk="1" hangingPunct="1">
              <a:spcBef>
                <a:spcPct val="0"/>
              </a:spcBef>
              <a:spcAft>
                <a:spcPct val="0"/>
              </a:spcAft>
              <a:defRPr/>
            </a:pPr>
            <a:r>
              <a:rPr lang="en-US" altLang="zh-CN" sz="5400" kern="0" spc="400">
                <a:solidFill>
                  <a:schemeClr val="accent1"/>
                </a:solidFill>
                <a:latin typeface="+mn-lt"/>
                <a:ea typeface="+mn-ea"/>
                <a:cs typeface="Microsoft New Tai Lue" panose="020B0502040204020203" pitchFamily="34" charset="0"/>
              </a:rPr>
              <a:t>S</a:t>
            </a:r>
            <a:r>
              <a:rPr lang="en-US" altLang="zh-CN" sz="5400" kern="0" spc="400">
                <a:latin typeface="+mn-lt"/>
                <a:ea typeface="+mn-ea"/>
                <a:cs typeface="Microsoft New Tai Lue" panose="020B0502040204020203" pitchFamily="34" charset="0"/>
              </a:rPr>
              <a:t>EC</a:t>
            </a:r>
            <a:r>
              <a:rPr lang="en-US" altLang="zh-CN" sz="5400" kern="0" spc="400">
                <a:solidFill>
                  <a:schemeClr val="accent1"/>
                </a:solidFill>
                <a:latin typeface="+mn-lt"/>
                <a:ea typeface="+mn-ea"/>
                <a:cs typeface="Microsoft New Tai Lue" panose="020B0502040204020203" pitchFamily="34" charset="0"/>
              </a:rPr>
              <a:t>T</a:t>
            </a:r>
            <a:r>
              <a:rPr lang="en-US" altLang="zh-CN" sz="5400" kern="0" spc="400">
                <a:latin typeface="+mn-lt"/>
                <a:ea typeface="+mn-ea"/>
                <a:cs typeface="Microsoft New Tai Lue" panose="020B0502040204020203" pitchFamily="34" charset="0"/>
              </a:rPr>
              <a:t>ION</a:t>
            </a:r>
            <a:endParaRPr lang="zh-CN" altLang="en-US" sz="9600" kern="0" spc="400">
              <a:latin typeface="+mn-lt"/>
              <a:ea typeface="+mn-ea"/>
              <a:cs typeface="Microsoft New Tai Lue" panose="020B0502040204020203" pitchFamily="34" charset="0"/>
            </a:endParaRPr>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493520"/>
            <a:ext cx="5181600" cy="4683443"/>
          </a:xfrm>
        </p:spPr>
        <p:txBody>
          <a:bodyPr/>
          <a:lstStyle>
            <a:lvl1pPr marL="0" indent="0">
              <a:buFont typeface="Arial" panose="020B0604020202020204" pitchFamily="34" charset="0"/>
              <a:buNone/>
              <a:defRPr>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6172200" y="1493520"/>
            <a:ext cx="5181600" cy="4683443"/>
          </a:xfrm>
        </p:spPr>
        <p:txBody>
          <a:bodyPr/>
          <a:lstStyle>
            <a:lvl1pPr marL="0" indent="0">
              <a:buFont typeface="Arial" panose="020B0604020202020204" pitchFamily="34" charset="0"/>
              <a:buNone/>
              <a:defRPr>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81898FEE-586F-47C1-9B79-10FE768CE646}" type="datetimeFigureOut">
              <a:rPr lang="zh-CN" altLang="en-US" smtClean="0"/>
              <a:t>2023/9/17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4C22BA-0695-4AD6-8D7E-E624693C5522}" type="slidenum">
              <a:rPr lang="zh-CN" altLang="en-US" smtClean="0"/>
              <a:t>‹#›</a:t>
            </a:fld>
            <a:endParaRPr lang="zh-CN" altLang="en-US"/>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74350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67421"/>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0" y="174350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67421"/>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81898FEE-586F-47C1-9B79-10FE768CE646}" type="datetimeFigureOut">
              <a:rPr lang="zh-CN" altLang="en-US" smtClean="0"/>
              <a:t>2023/9/17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D4C22BA-0695-4AD6-8D7E-E624693C5522}" type="slidenum">
              <a:rPr lang="zh-CN" altLang="en-US" smtClean="0"/>
              <a:t>‹#›</a:t>
            </a:fld>
            <a:endParaRPr lang="zh-CN" altLang="en-US"/>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21180000">
            <a:off x="2671018" y="2809309"/>
            <a:ext cx="6306170" cy="1144278"/>
          </a:xfrm>
          <a:solidFill>
            <a:schemeClr val="accent1"/>
          </a:solidFill>
        </p:spPr>
        <p:txBody>
          <a:bodyPr>
            <a:normAutofit/>
          </a:bodyPr>
          <a:lstStyle>
            <a:lvl1pPr algn="ctr">
              <a:defRPr sz="7200">
                <a:solidFill>
                  <a:schemeClr val="bg1"/>
                </a:solidFill>
              </a:defRPr>
            </a:lvl1pPr>
          </a:lstStyle>
          <a:p>
            <a:r>
              <a:rPr lang="zh-CN" altLang="en-US"/>
              <a:t>编辑标题</a:t>
            </a:r>
            <a:endParaRPr lang="en-US"/>
          </a:p>
        </p:txBody>
      </p:sp>
      <p:sp>
        <p:nvSpPr>
          <p:cNvPr id="3" name="Date Placeholder 2"/>
          <p:cNvSpPr>
            <a:spLocks noGrp="1"/>
          </p:cNvSpPr>
          <p:nvPr>
            <p:ph type="dt" sz="half" idx="10"/>
          </p:nvPr>
        </p:nvSpPr>
        <p:spPr/>
        <p:txBody>
          <a:bodyPr/>
          <a:lstStyle/>
          <a:p>
            <a:fld id="{81898FEE-586F-47C1-9B79-10FE768CE646}" type="datetimeFigureOut">
              <a:rPr lang="zh-CN" altLang="en-US" smtClean="0"/>
              <a:t>2023/9/17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D4C22BA-0695-4AD6-8D7E-E624693C5522}" type="slidenum">
              <a:rPr lang="zh-CN" altLang="en-US" smtClean="0"/>
              <a:t>‹#›</a:t>
            </a:fld>
            <a:endParaRPr lang="zh-CN" altLang="en-US"/>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98FEE-586F-47C1-9B79-10FE768CE646}" type="datetimeFigureOut">
              <a:rPr lang="zh-CN" altLang="en-US" smtClean="0"/>
              <a:t>2023/9/17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D4C22BA-0695-4AD6-8D7E-E624693C5522}" type="slidenum">
              <a:rPr lang="zh-CN" altLang="en-US" smtClean="0"/>
              <a:t>‹#›</a:t>
            </a:fld>
            <a:endParaRPr lang="zh-CN" altLang="en-US"/>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1898FEE-586F-47C1-9B79-10FE768CE646}" type="datetimeFigureOut">
              <a:rPr lang="zh-CN" altLang="en-US" smtClean="0"/>
              <a:t>2023/9/17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4C22BA-0695-4AD6-8D7E-E624693C5522}" type="slidenum">
              <a:rPr lang="zh-CN" altLang="en-US" smtClean="0"/>
              <a:t>‹#›</a:t>
            </a:fld>
            <a:endParaRPr lang="zh-CN" altLang="en-US"/>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0280" y="365125"/>
            <a:ext cx="149352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88392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81898FEE-586F-47C1-9B79-10FE768CE646}" type="datetimeFigureOut">
              <a:rPr lang="zh-CN" altLang="en-US" smtClean="0"/>
              <a:t>2023/9/17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4C22BA-0695-4AD6-8D7E-E624693C5522}" type="slidenum">
              <a:rPr lang="zh-CN" altLang="en-US" smtClean="0"/>
              <a:t>‹#›</a:t>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1940" y="428"/>
            <a:ext cx="12165079" cy="6857143"/>
          </a:xfrm>
          <a:prstGeom prst="rect">
            <a:avLst/>
          </a:prstGeom>
        </p:spPr>
      </p:pic>
      <p:pic>
        <p:nvPicPr>
          <p:cNvPr id="8" name="图片 7"/>
          <p:cNvPicPr>
            <a:picLocks noChangeAspect="1"/>
          </p:cNvPicPr>
          <p:nvPr/>
        </p:nvPicPr>
        <p:blipFill>
          <a:blip r:embed="rId2"/>
          <a:stretch>
            <a:fillRect/>
          </a:stretch>
        </p:blipFill>
        <p:spPr>
          <a:xfrm rot="10800000">
            <a:off x="38860" y="857"/>
            <a:ext cx="12165079" cy="6857143"/>
          </a:xfrm>
          <a:prstGeom prst="rect">
            <a:avLst/>
          </a:prstGeom>
        </p:spPr>
      </p:pic>
      <p:pic>
        <p:nvPicPr>
          <p:cNvPr id="9" name="图片 8"/>
          <p:cNvPicPr>
            <a:picLocks noChangeAspect="1"/>
          </p:cNvPicPr>
          <p:nvPr/>
        </p:nvPicPr>
        <p:blipFill>
          <a:blip r:embed="rId3"/>
          <a:stretch>
            <a:fillRect/>
          </a:stretch>
        </p:blipFill>
        <p:spPr>
          <a:xfrm>
            <a:off x="6267632" y="2019827"/>
            <a:ext cx="647554" cy="539014"/>
          </a:xfrm>
          <a:prstGeom prst="rect">
            <a:avLst/>
          </a:prstGeom>
        </p:spPr>
      </p:pic>
      <p:sp>
        <p:nvSpPr>
          <p:cNvPr id="2" name="标题 1"/>
          <p:cNvSpPr>
            <a:spLocks noGrp="1"/>
          </p:cNvSpPr>
          <p:nvPr>
            <p:ph type="title" hasCustomPrompt="1"/>
          </p:nvPr>
        </p:nvSpPr>
        <p:spPr>
          <a:xfrm>
            <a:off x="1485900" y="2825541"/>
            <a:ext cx="9296400" cy="603459"/>
          </a:xfrm>
        </p:spPr>
        <p:txBody>
          <a:bodyPr anchor="ctr">
            <a:normAutofit/>
          </a:bodyPr>
          <a:lstStyle>
            <a:lvl1pPr algn="ctr">
              <a:defRPr sz="4000"/>
            </a:lvl1pPr>
          </a:lstStyle>
          <a:p>
            <a:r>
              <a:rPr lang="zh-CN" altLang="en-US"/>
              <a:t>单击此处编辑标题</a:t>
            </a:r>
          </a:p>
        </p:txBody>
      </p:sp>
      <p:sp>
        <p:nvSpPr>
          <p:cNvPr id="3" name="文本占位符 2"/>
          <p:cNvSpPr>
            <a:spLocks noGrp="1"/>
          </p:cNvSpPr>
          <p:nvPr>
            <p:ph type="body" idx="1"/>
          </p:nvPr>
        </p:nvSpPr>
        <p:spPr>
          <a:xfrm>
            <a:off x="1485900" y="3428999"/>
            <a:ext cx="9296400" cy="2057192"/>
          </a:xfrm>
        </p:spPr>
        <p:txBody>
          <a:bodyPr>
            <a:normAutofit/>
          </a:bodyPr>
          <a:lstStyle>
            <a:lvl1pPr marL="0" indent="0" algn="ctr">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838200" y="6356352"/>
            <a:ext cx="2743200" cy="365125"/>
          </a:xfrm>
        </p:spPr>
        <p:txBody>
          <a:bodyPr/>
          <a:lstStyle/>
          <a:p>
            <a:fld id="{13D0CE79-49FB-443D-BEF8-6B709DE8FD0C}" type="datetimeFigureOut">
              <a:rPr lang="zh-CN" altLang="en-US" smtClean="0"/>
              <a:t>2023/9/17</a:t>
            </a:fld>
            <a:endParaRPr lang="zh-CN" altLang="en-US"/>
          </a:p>
        </p:txBody>
      </p:sp>
      <p:sp>
        <p:nvSpPr>
          <p:cNvPr id="7" name="页脚占位符 3"/>
          <p:cNvSpPr>
            <a:spLocks noGrp="1"/>
          </p:cNvSpPr>
          <p:nvPr>
            <p:ph type="ftr" sz="quarter" idx="11"/>
          </p:nvPr>
        </p:nvSpPr>
        <p:spPr>
          <a:xfrm>
            <a:off x="4038600" y="6356352"/>
            <a:ext cx="4114800" cy="365125"/>
          </a:xfrm>
        </p:spPr>
        <p:txBody>
          <a:bodyPr/>
          <a:lstStyle/>
          <a:p>
            <a:endParaRPr lang="zh-CN" altLang="en-US"/>
          </a:p>
        </p:txBody>
      </p:sp>
      <p:sp>
        <p:nvSpPr>
          <p:cNvPr id="8" name="灯片编号占位符 4"/>
          <p:cNvSpPr>
            <a:spLocks noGrp="1"/>
          </p:cNvSpPr>
          <p:nvPr>
            <p:ph type="sldNum" sz="quarter" idx="12"/>
          </p:nvPr>
        </p:nvSpPr>
        <p:spPr>
          <a:xfrm>
            <a:off x="8610600" y="6356352"/>
            <a:ext cx="2743200" cy="365125"/>
          </a:xfrm>
        </p:spPr>
        <p:txBody>
          <a:bodyPr/>
          <a:lstStyle/>
          <a:p>
            <a:fld id="{EF906490-237C-474C-BA2E-D98840BC1F8F}" type="slidenum">
              <a:rPr lang="zh-CN" altLang="en-US" smtClean="0"/>
              <a:t>‹#›</a:t>
            </a:fld>
            <a:endParaRPr lang="zh-CN" altLang="en-US"/>
          </a:p>
        </p:txBody>
      </p:sp>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p>
        </p:txBody>
      </p:sp>
      <p:sp>
        <p:nvSpPr>
          <p:cNvPr id="4" name="灯片编号占位符 3"/>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灯片编号占位符 3"/>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4" name="灯片编号占位符 3"/>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24417" y="1125538"/>
            <a:ext cx="5369983"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97600" y="1125538"/>
            <a:ext cx="5369984"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灯片编号占位符 4"/>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灯片编号占位符 6"/>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灯片编号占位符 2"/>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灯片编号占位符 4"/>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灯片编号占位符 4"/>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灯片编号占位符 3"/>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1" y="315913"/>
            <a:ext cx="2734733" cy="5810250"/>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24417" y="315913"/>
            <a:ext cx="8005233" cy="5810250"/>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灯片编号占位符 3"/>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2023/9/17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l="4182" t="8165" r="4323" b="9501"/>
          <a:stretch>
            <a:fillRect/>
          </a:stretch>
        </p:blipFill>
        <p:spPr>
          <a:xfrm>
            <a:off x="1" y="0"/>
            <a:ext cx="12191999" cy="6858000"/>
          </a:xfrm>
          <a:prstGeom prst="rect">
            <a:avLst/>
          </a:prstGeom>
        </p:spPr>
      </p:pic>
      <p:pic>
        <p:nvPicPr>
          <p:cNvPr id="7" name="图片 6"/>
          <p:cNvPicPr>
            <a:picLocks noChangeAspect="1"/>
          </p:cNvPicPr>
          <p:nvPr/>
        </p:nvPicPr>
        <p:blipFill>
          <a:blip r:embed="rId3"/>
          <a:srcRect b="27223"/>
          <a:stretch>
            <a:fillRect/>
          </a:stretch>
        </p:blipFill>
        <p:spPr>
          <a:xfrm>
            <a:off x="3203106" y="2650601"/>
            <a:ext cx="5785787" cy="897200"/>
          </a:xfrm>
          <a:prstGeom prst="rect">
            <a:avLst/>
          </a:prstGeom>
        </p:spPr>
      </p:pic>
      <p:sp>
        <p:nvSpPr>
          <p:cNvPr id="2" name="标题 1"/>
          <p:cNvSpPr>
            <a:spLocks noGrp="1"/>
          </p:cNvSpPr>
          <p:nvPr>
            <p:ph type="title"/>
          </p:nvPr>
        </p:nvSpPr>
        <p:spPr>
          <a:xfrm>
            <a:off x="1800225" y="3547801"/>
            <a:ext cx="8591550" cy="1325563"/>
          </a:xfrm>
        </p:spPr>
        <p:txBody>
          <a:bodyPr anchor="t">
            <a:normAutofit/>
          </a:bodyPr>
          <a:lstStyle>
            <a:lvl1pPr algn="ctr">
              <a:defRPr sz="2400"/>
            </a:lvl1p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a:t>单击此处编辑母版标题样式</a:t>
            </a:r>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image" Target="file:///D:\qq&#25991;&#20214;\712321467\Image\C2C\Image2\%7b75232B38-A165-1FB7-499C-2E1C792CACB5%7d.pn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6.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5.xml"/><Relationship Id="rId17"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12.xml"/><Relationship Id="rId16"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6.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ags" Target="../tags/tag9.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ags" Target="../tags/tag8.xml"/><Relationship Id="rId17" Type="http://schemas.openxmlformats.org/officeDocument/2006/relationships/image" Target="../media/image9.png"/><Relationship Id="rId2" Type="http://schemas.openxmlformats.org/officeDocument/2006/relationships/slideLayout" Target="../slideLayouts/slideLayout22.xml"/><Relationship Id="rId16" Type="http://schemas.openxmlformats.org/officeDocument/2006/relationships/image" Target="file:///D:\qq&#25991;&#20214;\712321467\Image\C2C\Image2\%7b75232B38-A165-1FB7-499C-2E1C792CACB5%7d.png" TargetMode="Externa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5" Type="http://schemas.openxmlformats.org/officeDocument/2006/relationships/image" Target="../media/image1.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slideLayout" Target="../slideLayouts/slideLayout33.xml"/><Relationship Id="rId21" Type="http://schemas.openxmlformats.org/officeDocument/2006/relationships/image" Target="../media/image19.png"/><Relationship Id="rId7" Type="http://schemas.openxmlformats.org/officeDocument/2006/relationships/slideLayout" Target="../slideLayouts/slideLayout37.xml"/><Relationship Id="rId12" Type="http://schemas.openxmlformats.org/officeDocument/2006/relationships/theme" Target="../theme/theme4.xml"/><Relationship Id="rId17" Type="http://schemas.openxmlformats.org/officeDocument/2006/relationships/image" Target="../media/image15.png"/><Relationship Id="rId2" Type="http://schemas.openxmlformats.org/officeDocument/2006/relationships/slideLayout" Target="../slideLayouts/slideLayout3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image" Target="file:///D:\qq&#25991;&#20214;\712321467\Image\C2C\Image2\%7b75232B38-A165-1FB7-499C-2E1C792CACB5%7d.png" TargetMode="External"/><Relationship Id="rId5" Type="http://schemas.openxmlformats.org/officeDocument/2006/relationships/slideLayout" Target="../slideLayouts/slideLayout35.xml"/><Relationship Id="rId15" Type="http://schemas.openxmlformats.org/officeDocument/2006/relationships/image" Target="../media/image13.png"/><Relationship Id="rId23"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image" Target="../media/image17.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2.png"/><Relationship Id="rId22"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fld id="{760FBDFE-C587-4B4C-A407-44438C67B59E}" type="datetimeFigureOut">
              <a:rPr lang="zh-CN" altLang="en-US" smtClean="0"/>
              <a:t>2023/9/17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fld id="{49AE70B2-8BF9-45C0-BB95-33D1B9D3A854}" type="slidenum">
              <a:rPr lang="zh-CN" altLang="en-US" smtClean="0"/>
              <a:t>‹#›</a:t>
            </a:fld>
            <a:endParaRPr lang="zh-CN" altLang="en-US"/>
          </a:p>
        </p:txBody>
      </p:sp>
      <p:sp>
        <p:nvSpPr>
          <p:cNvPr id="7" name="KSO_TEMPLATE" hidden="1"/>
          <p:cNvSpPr/>
          <p:nvPr>
            <p:custDataLst>
              <p:tags r:id="rId14"/>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73743875" descr="学科网 zxxk.com"/>
          <p:cNvPicPr>
            <a:picLocks noChangeAspect="1"/>
          </p:cNvPicPr>
          <p:nvPr/>
        </p:nvPicPr>
        <p:blipFill>
          <a:blip r:embed="rId15" r:link="rId1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random/>
  </p:transition>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矩形 6"/>
          <p:cNvSpPr/>
          <p:nvPr/>
        </p:nvSpPr>
        <p:spPr>
          <a:xfrm flipV="1">
            <a:off x="0" y="823055"/>
            <a:ext cx="527425" cy="51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a:solidFill>
                <a:srgbClr val="E7E6E6">
                  <a:lumMod val="50000"/>
                </a:srgbClr>
              </a:solidFill>
              <a:cs typeface="+mn-ea"/>
              <a:sym typeface="+mn-lt"/>
            </a:endParaRPr>
          </a:p>
        </p:txBody>
      </p:sp>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bg1">
                    <a:lumMod val="50000"/>
                  </a:schemeClr>
                </a:solidFill>
              </a:defRPr>
            </a:lvl1pPr>
          </a:lstStyle>
          <a:p>
            <a:fld id="{372CA94C-640B-4AB1-8275-252333564213}" type="datetimeFigureOut">
              <a:rPr lang="zh-CN" altLang="en-US" smtClean="0"/>
              <a:t>2023/9/17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bg1">
                    <a:lumMod val="50000"/>
                  </a:schemeClr>
                </a:solidFill>
              </a:defRPr>
            </a:lvl1pPr>
          </a:lstStyle>
          <a:p>
            <a:fld id="{D93B4916-4975-4389-AC0A-35860555A91B}" type="slidenum">
              <a:rPr lang="zh-CN" altLang="en-US" smtClean="0"/>
              <a:t>‹#›</a:t>
            </a:fld>
            <a:endParaRPr lang="zh-CN" altLang="en-US"/>
          </a:p>
        </p:txBody>
      </p:sp>
      <p:sp>
        <p:nvSpPr>
          <p:cNvPr id="8" name="KSO_TEMPLATE" hidden="1"/>
          <p:cNvSpPr/>
          <p:nvPr>
            <p:custDataLst>
              <p:tags r:id="rId14"/>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073743875" descr="学科网 zxxk.com"/>
          <p:cNvPicPr>
            <a:picLocks noChangeAspect="1"/>
          </p:cNvPicPr>
          <p:nvPr/>
        </p:nvPicPr>
        <p:blipFill>
          <a:blip r:embed="rId16" r:link="rId17"/>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p:random/>
  </p:transition>
  <p:txStyles>
    <p:title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5"/>
            <a:ext cx="10515600" cy="991235"/>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custDataLst>
              <p:tags r:id="rId13"/>
            </p:custDataLst>
          </p:nvPr>
        </p:nvSpPr>
        <p:spPr>
          <a:xfrm>
            <a:off x="838200" y="1478280"/>
            <a:ext cx="10515600" cy="469868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81898FEE-586F-47C1-9B79-10FE768CE646}" type="datetimeFigureOut">
              <a:rPr lang="zh-CN" altLang="en-US" smtClean="0"/>
              <a:t>2023/9/17</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7D4C22BA-0695-4AD6-8D7E-E624693C5522}" type="slidenum">
              <a:rPr lang="zh-CN" altLang="en-US" smtClean="0"/>
              <a:t>‹#›</a:t>
            </a:fld>
            <a:endParaRPr lang="zh-CN" altLang="en-US"/>
          </a:p>
        </p:txBody>
      </p:sp>
      <p:pic>
        <p:nvPicPr>
          <p:cNvPr id="7" name="图片 1073743875" descr="学科网 zxxk.com"/>
          <p:cNvPicPr>
            <a:picLocks noChangeAspect="1"/>
          </p:cNvPicPr>
          <p:nvPr/>
        </p:nvPicPr>
        <p:blipFill>
          <a:blip r:embed="rId15" r:link="rId1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ransition>
    <p:random/>
  </p:transition>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342900" indent="-342900" algn="l" defTabSz="914400" rtl="0" eaLnBrk="1" latinLnBrk="0" hangingPunct="1">
        <a:lnSpc>
          <a:spcPct val="90000"/>
        </a:lnSpc>
        <a:spcBef>
          <a:spcPts val="1000"/>
        </a:spcBef>
        <a:buFontTx/>
        <a:buBlip>
          <a:blip r:embed="rId17"/>
        </a:buBlip>
        <a:defRPr sz="2400" kern="1200">
          <a:solidFill>
            <a:schemeClr val="accent1">
              <a:lumMod val="75000"/>
            </a:schemeClr>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6" descr="bg2"/>
          <p:cNvPicPr>
            <a:picLocks noChangeAspect="1"/>
          </p:cNvPicPr>
          <p:nvPr userDrawn="1"/>
        </p:nvPicPr>
        <p:blipFill>
          <a:blip r:embed="rId13"/>
          <a:stretch>
            <a:fillRect/>
          </a:stretch>
        </p:blipFill>
        <p:spPr>
          <a:xfrm>
            <a:off x="-23283" y="-25400"/>
            <a:ext cx="12238567" cy="6883400"/>
          </a:xfrm>
          <a:prstGeom prst="rect">
            <a:avLst/>
          </a:prstGeom>
          <a:noFill/>
          <a:ln w="9525">
            <a:noFill/>
          </a:ln>
        </p:spPr>
      </p:pic>
      <p:sp>
        <p:nvSpPr>
          <p:cNvPr id="1027" name="Rectangle 31"/>
          <p:cNvSpPr>
            <a:spLocks noGrp="1"/>
          </p:cNvSpPr>
          <p:nvPr>
            <p:ph type="body"/>
          </p:nvPr>
        </p:nvSpPr>
        <p:spPr>
          <a:xfrm>
            <a:off x="624417" y="1125538"/>
            <a:ext cx="10943167" cy="5000625"/>
          </a:xfrm>
          <a:prstGeom prst="rect">
            <a:avLst/>
          </a:prstGeom>
          <a:noFill/>
          <a:ln w="9525">
            <a:noFill/>
          </a:ln>
        </p:spPr>
        <p:txBody>
          <a:bodyPr anchor="t"/>
          <a:lstStyle/>
          <a:p>
            <a:pPr lvl="0" indent="-34290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p:txBody>
      </p:sp>
      <p:sp>
        <p:nvSpPr>
          <p:cNvPr id="1029" name="Rectangle 10"/>
          <p:cNvSpPr>
            <a:spLocks noGrp="1" noChangeArrowheads="1"/>
          </p:cNvSpPr>
          <p:nvPr>
            <p:ph type="sldNum" sz="quarter" idx="4"/>
          </p:nvPr>
        </p:nvSpPr>
        <p:spPr bwMode="auto">
          <a:xfrm>
            <a:off x="9647767" y="6524625"/>
            <a:ext cx="191981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b="1"/>
            </a:lvl1p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
        <p:nvSpPr>
          <p:cNvPr id="2" name="Rectangle 27"/>
          <p:cNvSpPr>
            <a:spLocks noGrp="1"/>
          </p:cNvSpPr>
          <p:nvPr>
            <p:ph type="title" idx="5"/>
          </p:nvPr>
        </p:nvSpPr>
        <p:spPr>
          <a:xfrm>
            <a:off x="624417" y="315913"/>
            <a:ext cx="7776633" cy="592137"/>
          </a:xfrm>
          <a:prstGeom prst="rect">
            <a:avLst/>
          </a:prstGeom>
          <a:noFill/>
          <a:ln w="9525">
            <a:noFill/>
          </a:ln>
        </p:spPr>
        <p:txBody>
          <a:bodyPr anchor="ctr"/>
          <a:lstStyle/>
          <a:p>
            <a:pPr lvl="0"/>
            <a:r>
              <a:rPr lang="zh-CN" altLang="en-US"/>
              <a:t>单击此处编辑母版标题样式</a:t>
            </a:r>
          </a:p>
        </p:txBody>
      </p:sp>
      <p:pic>
        <p:nvPicPr>
          <p:cNvPr id="29" name="Picture 4" descr="C:\Documents and Settings\Administrator\桌面\新建文件夹\4.png"/>
          <p:cNvPicPr>
            <a:picLocks noChangeAspect="1"/>
          </p:cNvPicPr>
          <p:nvPr userDrawn="1"/>
        </p:nvPicPr>
        <p:blipFill>
          <a:blip r:embed="rId14"/>
          <a:stretch>
            <a:fillRect/>
          </a:stretch>
        </p:blipFill>
        <p:spPr>
          <a:xfrm rot="4283340">
            <a:off x="8733367" y="-203200"/>
            <a:ext cx="732367" cy="673100"/>
          </a:xfrm>
          <a:prstGeom prst="rect">
            <a:avLst/>
          </a:prstGeom>
          <a:noFill/>
          <a:ln w="9525">
            <a:noFill/>
          </a:ln>
        </p:spPr>
      </p:pic>
      <p:pic>
        <p:nvPicPr>
          <p:cNvPr id="30" name="Picture 8" descr="C:\Documents and Settings\Administrator\桌面\新建文件夹\8.png"/>
          <p:cNvPicPr>
            <a:picLocks noChangeAspect="1"/>
          </p:cNvPicPr>
          <p:nvPr userDrawn="1"/>
        </p:nvPicPr>
        <p:blipFill>
          <a:blip r:embed="rId15"/>
          <a:stretch>
            <a:fillRect/>
          </a:stretch>
        </p:blipFill>
        <p:spPr>
          <a:xfrm rot="3898383">
            <a:off x="10202333" y="-1038225"/>
            <a:ext cx="2222500" cy="1962150"/>
          </a:xfrm>
          <a:prstGeom prst="rect">
            <a:avLst/>
          </a:prstGeom>
          <a:noFill/>
          <a:ln w="9525">
            <a:noFill/>
          </a:ln>
        </p:spPr>
      </p:pic>
      <p:pic>
        <p:nvPicPr>
          <p:cNvPr id="31" name="Picture 9" descr="C:\Documents and Settings\Administrator\桌面\新建文件夹\1.png"/>
          <p:cNvPicPr>
            <a:picLocks noChangeAspect="1"/>
          </p:cNvPicPr>
          <p:nvPr userDrawn="1"/>
        </p:nvPicPr>
        <p:blipFill>
          <a:blip r:embed="rId16"/>
          <a:stretch>
            <a:fillRect/>
          </a:stretch>
        </p:blipFill>
        <p:spPr>
          <a:xfrm rot="8062913">
            <a:off x="8997951" y="-901700"/>
            <a:ext cx="1788583" cy="496888"/>
          </a:xfrm>
          <a:prstGeom prst="rect">
            <a:avLst/>
          </a:prstGeom>
          <a:noFill/>
          <a:ln w="9525">
            <a:noFill/>
          </a:ln>
        </p:spPr>
      </p:pic>
      <p:pic>
        <p:nvPicPr>
          <p:cNvPr id="32" name="Picture 7" descr="C:\Documents and Settings\Administrator\桌面\新建文件夹\7.png"/>
          <p:cNvPicPr>
            <a:picLocks noChangeAspect="1"/>
          </p:cNvPicPr>
          <p:nvPr userDrawn="1"/>
        </p:nvPicPr>
        <p:blipFill>
          <a:blip r:embed="rId17"/>
          <a:stretch>
            <a:fillRect/>
          </a:stretch>
        </p:blipFill>
        <p:spPr>
          <a:xfrm rot="5949818">
            <a:off x="2800351" y="-1660525"/>
            <a:ext cx="1282700" cy="771525"/>
          </a:xfrm>
          <a:prstGeom prst="rect">
            <a:avLst/>
          </a:prstGeom>
          <a:noFill/>
          <a:ln w="9525">
            <a:noFill/>
          </a:ln>
        </p:spPr>
      </p:pic>
      <p:pic>
        <p:nvPicPr>
          <p:cNvPr id="33" name="Picture 5" descr="C:\Documents and Settings\Administrator\桌面\新建文件夹\5.png"/>
          <p:cNvPicPr>
            <a:picLocks noChangeAspect="1"/>
          </p:cNvPicPr>
          <p:nvPr userDrawn="1"/>
        </p:nvPicPr>
        <p:blipFill>
          <a:blip r:embed="rId18"/>
          <a:stretch>
            <a:fillRect/>
          </a:stretch>
        </p:blipFill>
        <p:spPr>
          <a:xfrm rot="6262581">
            <a:off x="10367433" y="279400"/>
            <a:ext cx="2197100" cy="1177925"/>
          </a:xfrm>
          <a:prstGeom prst="rect">
            <a:avLst/>
          </a:prstGeom>
          <a:noFill/>
          <a:ln w="9525">
            <a:noFill/>
          </a:ln>
        </p:spPr>
      </p:pic>
      <p:pic>
        <p:nvPicPr>
          <p:cNvPr id="34" name="Picture 6" descr="C:\Documents and Settings\Administrator\桌面\新建文件夹\6.png"/>
          <p:cNvPicPr>
            <a:picLocks noChangeAspect="1"/>
          </p:cNvPicPr>
          <p:nvPr userDrawn="1"/>
        </p:nvPicPr>
        <p:blipFill>
          <a:blip r:embed="rId19"/>
          <a:stretch>
            <a:fillRect/>
          </a:stretch>
        </p:blipFill>
        <p:spPr>
          <a:xfrm rot="2450715">
            <a:off x="9241367" y="-244475"/>
            <a:ext cx="1382184" cy="1217613"/>
          </a:xfrm>
          <a:prstGeom prst="rect">
            <a:avLst/>
          </a:prstGeom>
          <a:noFill/>
          <a:ln w="9525">
            <a:noFill/>
          </a:ln>
        </p:spPr>
      </p:pic>
      <p:grpSp>
        <p:nvGrpSpPr>
          <p:cNvPr id="3" name="组合 59"/>
          <p:cNvGrpSpPr/>
          <p:nvPr userDrawn="1"/>
        </p:nvGrpSpPr>
        <p:grpSpPr>
          <a:xfrm rot="3334186">
            <a:off x="10655300" y="1160463"/>
            <a:ext cx="1439333" cy="863600"/>
            <a:chOff x="1763688" y="188640"/>
            <a:chExt cx="1080120" cy="864096"/>
          </a:xfrm>
        </p:grpSpPr>
        <p:pic>
          <p:nvPicPr>
            <p:cNvPr id="1037" name="Picture 2" descr="C:\Documents and Settings\Administrator\桌面\新建文件夹\2.png"/>
            <p:cNvPicPr>
              <a:picLocks noChangeAspect="1"/>
            </p:cNvPicPr>
            <p:nvPr/>
          </p:nvPicPr>
          <p:blipFill>
            <a:blip r:embed="rId20"/>
            <a:stretch>
              <a:fillRect/>
            </a:stretch>
          </p:blipFill>
          <p:spPr>
            <a:xfrm rot="10800000">
              <a:off x="2373592" y="216512"/>
              <a:ext cx="470216" cy="828268"/>
            </a:xfrm>
            <a:prstGeom prst="rect">
              <a:avLst/>
            </a:prstGeom>
            <a:noFill/>
            <a:ln w="9525">
              <a:noFill/>
            </a:ln>
          </p:spPr>
        </p:pic>
        <p:sp>
          <p:nvSpPr>
            <p:cNvPr id="1038" name="矩形 61"/>
            <p:cNvSpPr/>
            <p:nvPr/>
          </p:nvSpPr>
          <p:spPr>
            <a:xfrm>
              <a:off x="1763688" y="188640"/>
              <a:ext cx="576593" cy="864096"/>
            </a:xfrm>
            <a:prstGeom prst="rect">
              <a:avLst/>
            </a:prstGeom>
            <a:noFill/>
            <a:ln w="25400">
              <a:noFill/>
            </a:ln>
          </p:spPr>
          <p:txBody>
            <a:bodyPr rot="10800000" vert="eaVert" anchor="ctr"/>
            <a:lstStyle/>
            <a:p>
              <a:pPr lvl="0" indent="0" algn="ctr"/>
              <a:endParaRPr lang="zh-CN" altLang="en-US">
                <a:solidFill>
                  <a:srgbClr val="FFFFFF"/>
                </a:solidFill>
                <a:latin typeface="Arial" panose="020B0604020202020204" pitchFamily="34" charset="0"/>
                <a:ea typeface="华文细黑" panose="02010600040101010101" pitchFamily="2" charset="-122"/>
              </a:endParaRPr>
            </a:p>
          </p:txBody>
        </p:sp>
      </p:grpSp>
      <p:pic>
        <p:nvPicPr>
          <p:cNvPr id="59" name="Picture 32" descr="C:\Documents and Settings\Administrator\桌面\新建文件夹\3.png"/>
          <p:cNvPicPr>
            <a:picLocks noChangeAspect="1"/>
          </p:cNvPicPr>
          <p:nvPr userDrawn="1"/>
        </p:nvPicPr>
        <p:blipFill>
          <a:blip r:embed="rId21"/>
          <a:srcRect l="42029" t="21194" r="34782" b="57610"/>
          <a:stretch>
            <a:fillRect/>
          </a:stretch>
        </p:blipFill>
        <p:spPr>
          <a:xfrm rot="-4589366">
            <a:off x="9836151" y="258763"/>
            <a:ext cx="1536700" cy="1006475"/>
          </a:xfrm>
          <a:prstGeom prst="rect">
            <a:avLst/>
          </a:prstGeom>
          <a:noFill/>
          <a:ln w="9525">
            <a:noFill/>
          </a:ln>
        </p:spPr>
      </p:pic>
      <p:pic>
        <p:nvPicPr>
          <p:cNvPr id="4" name="Picture 4" descr="C:\Documents and Settings\Administrator\桌面\新建文件夹\4.png"/>
          <p:cNvPicPr>
            <a:picLocks noChangeAspect="1"/>
          </p:cNvPicPr>
          <p:nvPr userDrawn="1"/>
        </p:nvPicPr>
        <p:blipFill>
          <a:blip r:embed="rId14"/>
          <a:stretch>
            <a:fillRect/>
          </a:stretch>
        </p:blipFill>
        <p:spPr>
          <a:xfrm rot="-2427965">
            <a:off x="5422900" y="-673100"/>
            <a:ext cx="730251" cy="673100"/>
          </a:xfrm>
          <a:prstGeom prst="rect">
            <a:avLst/>
          </a:prstGeom>
          <a:noFill/>
          <a:ln w="9525">
            <a:noFill/>
          </a:ln>
        </p:spPr>
      </p:pic>
      <p:grpSp>
        <p:nvGrpSpPr>
          <p:cNvPr id="5" name="组合 59"/>
          <p:cNvGrpSpPr/>
          <p:nvPr userDrawn="1"/>
        </p:nvGrpSpPr>
        <p:grpSpPr>
          <a:xfrm>
            <a:off x="4559300" y="-1611312"/>
            <a:ext cx="1439333" cy="863600"/>
            <a:chOff x="1763688" y="188640"/>
            <a:chExt cx="1080120" cy="864096"/>
          </a:xfrm>
        </p:grpSpPr>
        <p:pic>
          <p:nvPicPr>
            <p:cNvPr id="1042" name="Picture 2" descr="C:\Documents and Settings\Administrator\桌面\新建文件夹\2.png"/>
            <p:cNvPicPr>
              <a:picLocks noChangeAspect="1"/>
            </p:cNvPicPr>
            <p:nvPr/>
          </p:nvPicPr>
          <p:blipFill>
            <a:blip r:embed="rId20"/>
            <a:stretch>
              <a:fillRect/>
            </a:stretch>
          </p:blipFill>
          <p:spPr>
            <a:xfrm rot="10800000">
              <a:off x="2373592" y="216512"/>
              <a:ext cx="470216" cy="828268"/>
            </a:xfrm>
            <a:prstGeom prst="rect">
              <a:avLst/>
            </a:prstGeom>
            <a:noFill/>
            <a:ln w="9525">
              <a:noFill/>
            </a:ln>
          </p:spPr>
        </p:pic>
        <p:sp>
          <p:nvSpPr>
            <p:cNvPr id="62" name="矩形 61"/>
            <p:cNvSpPr/>
            <p:nvPr/>
          </p:nvSpPr>
          <p:spPr>
            <a:xfrm>
              <a:off x="1763688" y="188640"/>
              <a:ext cx="57659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6" name="Picture 6" descr="C:\Documents and Settings\Administrator\桌面\新建文件夹\6.png"/>
          <p:cNvPicPr>
            <a:picLocks noChangeAspect="1"/>
          </p:cNvPicPr>
          <p:nvPr userDrawn="1"/>
        </p:nvPicPr>
        <p:blipFill>
          <a:blip r:embed="rId19"/>
          <a:stretch>
            <a:fillRect/>
          </a:stretch>
        </p:blipFill>
        <p:spPr>
          <a:xfrm>
            <a:off x="624417" y="-1539875"/>
            <a:ext cx="1382183" cy="1217613"/>
          </a:xfrm>
          <a:prstGeom prst="rect">
            <a:avLst/>
          </a:prstGeom>
          <a:noFill/>
          <a:ln w="9525">
            <a:noFill/>
          </a:ln>
        </p:spPr>
      </p:pic>
      <p:pic>
        <p:nvPicPr>
          <p:cNvPr id="7" name="Picture 4" descr="C:\Documents and Settings\Administrator\桌面\新建文件夹\4.png"/>
          <p:cNvPicPr>
            <a:picLocks noChangeAspect="1"/>
          </p:cNvPicPr>
          <p:nvPr userDrawn="1"/>
        </p:nvPicPr>
        <p:blipFill>
          <a:blip r:embed="rId14"/>
          <a:stretch>
            <a:fillRect/>
          </a:stretch>
        </p:blipFill>
        <p:spPr>
          <a:xfrm rot="3501558">
            <a:off x="93133" y="538163"/>
            <a:ext cx="730251" cy="673100"/>
          </a:xfrm>
          <a:prstGeom prst="rect">
            <a:avLst/>
          </a:prstGeom>
          <a:noFill/>
          <a:ln w="9525">
            <a:noFill/>
          </a:ln>
        </p:spPr>
      </p:pic>
      <p:pic>
        <p:nvPicPr>
          <p:cNvPr id="8" name="Picture 6" descr="C:\Documents and Settings\Administrator\桌面\新建文件夹\6.png"/>
          <p:cNvPicPr>
            <a:picLocks noChangeAspect="1"/>
          </p:cNvPicPr>
          <p:nvPr userDrawn="1"/>
        </p:nvPicPr>
        <p:blipFill>
          <a:blip r:embed="rId19"/>
          <a:stretch>
            <a:fillRect/>
          </a:stretch>
        </p:blipFill>
        <p:spPr>
          <a:xfrm rot="6353049">
            <a:off x="-692149" y="-1127125"/>
            <a:ext cx="1382183" cy="1217613"/>
          </a:xfrm>
          <a:prstGeom prst="rect">
            <a:avLst/>
          </a:prstGeom>
          <a:noFill/>
          <a:ln w="9525">
            <a:noFill/>
          </a:ln>
        </p:spPr>
      </p:pic>
      <p:pic>
        <p:nvPicPr>
          <p:cNvPr id="9" name="Picture 5" descr="C:\Documents and Settings\Administrator\桌面\新建文件夹\5.png"/>
          <p:cNvPicPr>
            <a:picLocks noChangeAspect="1"/>
          </p:cNvPicPr>
          <p:nvPr userDrawn="1"/>
        </p:nvPicPr>
        <p:blipFill>
          <a:blip r:embed="rId18"/>
          <a:stretch>
            <a:fillRect/>
          </a:stretch>
        </p:blipFill>
        <p:spPr>
          <a:xfrm rot="3484845">
            <a:off x="1077384" y="-1412875"/>
            <a:ext cx="2197100" cy="1177925"/>
          </a:xfrm>
          <a:prstGeom prst="rect">
            <a:avLst/>
          </a:prstGeom>
          <a:noFill/>
          <a:ln w="9525">
            <a:noFill/>
          </a:ln>
        </p:spPr>
      </p:pic>
      <p:pic>
        <p:nvPicPr>
          <p:cNvPr id="54" name="Picture 26" descr="C:\Documents and Settings\Administrator\桌面\新建文件夹\20.png"/>
          <p:cNvPicPr>
            <a:picLocks noChangeAspect="1"/>
          </p:cNvPicPr>
          <p:nvPr userDrawn="1"/>
        </p:nvPicPr>
        <p:blipFill>
          <a:blip r:embed="rId22"/>
          <a:stretch>
            <a:fillRect/>
          </a:stretch>
        </p:blipFill>
        <p:spPr>
          <a:xfrm rot="-3436703">
            <a:off x="-2110316" y="-1671637"/>
            <a:ext cx="4656667" cy="3343275"/>
          </a:xfrm>
          <a:prstGeom prst="rect">
            <a:avLst/>
          </a:prstGeom>
          <a:noFill/>
          <a:ln w="9525">
            <a:noFill/>
          </a:ln>
        </p:spPr>
      </p:pic>
      <p:pic>
        <p:nvPicPr>
          <p:cNvPr id="1043" name="图片 1073743875" descr="学科网 zxxk.com"/>
          <p:cNvPicPr>
            <a:picLocks noChangeAspect="1"/>
          </p:cNvPicPr>
          <p:nvPr/>
        </p:nvPicPr>
        <p:blipFill>
          <a:blip r:embed="rId23" r:link="rId2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p:val>
                                            <p:fltVal val="0.5"/>
                                          </p:val>
                                        </p:tav>
                                        <p:tav tm="100000">
                                          <p:val>
                                            <p:strVal val="#ppt_x"/>
                                          </p:val>
                                        </p:tav>
                                      </p:tavLst>
                                    </p:anim>
                                    <p:anim calcmode="lin" valueType="num">
                                      <p:cBhvr>
                                        <p:cTn id="10" dur="1000" fill="hold"/>
                                        <p:tgtEl>
                                          <p:spTgt spid="3"/>
                                        </p:tgtEl>
                                        <p:attrNameLst>
                                          <p:attrName>ppt_y</p:attrName>
                                        </p:attrNameLst>
                                      </p:cBhvr>
                                      <p:tavLst>
                                        <p:tav tm="0">
                                          <p:val>
                                            <p:fltVal val="0.5"/>
                                          </p:val>
                                        </p:tav>
                                        <p:tav tm="100000">
                                          <p:val>
                                            <p:strVal val="#ppt_y"/>
                                          </p:val>
                                        </p:tav>
                                      </p:tavLst>
                                    </p:anim>
                                  </p:childTnLst>
                                </p:cTn>
                              </p:par>
                              <p:par>
                                <p:cTn id="11" presetID="10" presetClass="entr" presetSubtype="0"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8" presetClass="emph" presetSubtype="0" accel="50000" decel="50000" fill="hold" nodeType="withEffect">
                                  <p:stCondLst>
                                    <p:cond delay="0"/>
                                  </p:stCondLst>
                                  <p:childTnLst>
                                    <p:animRot by="21600000">
                                      <p:cBhvr>
                                        <p:cTn id="15" dur="1000" fill="hold"/>
                                        <p:tgtEl>
                                          <p:spTgt spid="3"/>
                                        </p:tgtEl>
                                        <p:attrNameLst>
                                          <p:attrName>r</p:attrName>
                                        </p:attrNameLst>
                                      </p:cBhvr>
                                    </p:animRot>
                                  </p:childTnLst>
                                </p:cTn>
                              </p:par>
                              <p:par>
                                <p:cTn id="16" presetID="23" presetClass="entr" presetSubtype="528" fill="hold" nodeType="withEffect">
                                  <p:stCondLst>
                                    <p:cond delay="10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10" presetClass="entr" presetSubtype="0" fill="hold" nodeType="withEffect">
                                  <p:stCondLst>
                                    <p:cond delay="6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8" presetClass="emph" presetSubtype="0" fill="hold" nodeType="withEffect">
                                  <p:stCondLst>
                                    <p:cond delay="100"/>
                                  </p:stCondLst>
                                  <p:childTnLst>
                                    <p:animRot by="21600000">
                                      <p:cBhvr>
                                        <p:cTn id="26" dur="1000" fill="hold"/>
                                        <p:tgtEl>
                                          <p:spTgt spid="29"/>
                                        </p:tgtEl>
                                        <p:attrNameLst>
                                          <p:attrName>r</p:attrName>
                                        </p:attrNameLst>
                                      </p:cBhvr>
                                    </p:animRot>
                                  </p:childTnLst>
                                </p:cTn>
                              </p:par>
                              <p:par>
                                <p:cTn id="27" presetID="23" presetClass="entr" presetSubtype="528" fill="hold" nodeType="withEffect">
                                  <p:stCondLst>
                                    <p:cond delay="200"/>
                                  </p:stCondLst>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fltVal val="0"/>
                                          </p:val>
                                        </p:tav>
                                        <p:tav tm="100000">
                                          <p:val>
                                            <p:strVal val="#ppt_w"/>
                                          </p:val>
                                        </p:tav>
                                      </p:tavLst>
                                    </p:anim>
                                    <p:anim calcmode="lin" valueType="num">
                                      <p:cBhvr>
                                        <p:cTn id="30" dur="1000" fill="hold"/>
                                        <p:tgtEl>
                                          <p:spTgt spid="30"/>
                                        </p:tgtEl>
                                        <p:attrNameLst>
                                          <p:attrName>ppt_h</p:attrName>
                                        </p:attrNameLst>
                                      </p:cBhvr>
                                      <p:tavLst>
                                        <p:tav tm="0">
                                          <p:val>
                                            <p:fltVal val="0"/>
                                          </p:val>
                                        </p:tav>
                                        <p:tav tm="100000">
                                          <p:val>
                                            <p:strVal val="#ppt_h"/>
                                          </p:val>
                                        </p:tav>
                                      </p:tavLst>
                                    </p:anim>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par>
                                <p:cTn id="33" presetID="10" presetClass="entr" presetSubtype="0" fill="hold" nodeType="withEffect">
                                  <p:stCondLst>
                                    <p:cond delay="7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8" presetClass="emph" presetSubtype="0" fill="hold" nodeType="withEffect">
                                  <p:stCondLst>
                                    <p:cond delay="200"/>
                                  </p:stCondLst>
                                  <p:childTnLst>
                                    <p:animRot by="21600000">
                                      <p:cBhvr>
                                        <p:cTn id="37" dur="1000" fill="hold"/>
                                        <p:tgtEl>
                                          <p:spTgt spid="30"/>
                                        </p:tgtEl>
                                        <p:attrNameLst>
                                          <p:attrName>r</p:attrName>
                                        </p:attrNameLst>
                                      </p:cBhvr>
                                    </p:animRot>
                                  </p:childTnLst>
                                </p:cTn>
                              </p:par>
                              <p:par>
                                <p:cTn id="38" presetID="23" presetClass="entr" presetSubtype="528" fill="hold" nodeType="withEffect">
                                  <p:stCondLst>
                                    <p:cond delay="300"/>
                                  </p:stCondLst>
                                  <p:childTnLst>
                                    <p:set>
                                      <p:cBhvr>
                                        <p:cTn id="39" dur="1" fill="hold">
                                          <p:stCondLst>
                                            <p:cond delay="0"/>
                                          </p:stCondLst>
                                        </p:cTn>
                                        <p:tgtEl>
                                          <p:spTgt spid="31"/>
                                        </p:tgtEl>
                                        <p:attrNameLst>
                                          <p:attrName>style.visibility</p:attrName>
                                        </p:attrNameLst>
                                      </p:cBhvr>
                                      <p:to>
                                        <p:strVal val="visible"/>
                                      </p:to>
                                    </p:set>
                                    <p:anim calcmode="lin" valueType="num">
                                      <p:cBhvr>
                                        <p:cTn id="40" dur="1000" fill="hold"/>
                                        <p:tgtEl>
                                          <p:spTgt spid="31"/>
                                        </p:tgtEl>
                                        <p:attrNameLst>
                                          <p:attrName>ppt_w</p:attrName>
                                        </p:attrNameLst>
                                      </p:cBhvr>
                                      <p:tavLst>
                                        <p:tav tm="0">
                                          <p:val>
                                            <p:fltVal val="0"/>
                                          </p:val>
                                        </p:tav>
                                        <p:tav tm="100000">
                                          <p:val>
                                            <p:strVal val="#ppt_w"/>
                                          </p:val>
                                        </p:tav>
                                      </p:tavLst>
                                    </p:anim>
                                    <p:anim calcmode="lin" valueType="num">
                                      <p:cBhvr>
                                        <p:cTn id="41" dur="1000" fill="hold"/>
                                        <p:tgtEl>
                                          <p:spTgt spid="31"/>
                                        </p:tgtEl>
                                        <p:attrNameLst>
                                          <p:attrName>ppt_h</p:attrName>
                                        </p:attrNameLst>
                                      </p:cBhvr>
                                      <p:tavLst>
                                        <p:tav tm="0">
                                          <p:val>
                                            <p:fltVal val="0"/>
                                          </p:val>
                                        </p:tav>
                                        <p:tav tm="100000">
                                          <p:val>
                                            <p:strVal val="#ppt_h"/>
                                          </p:val>
                                        </p:tav>
                                      </p:tavLst>
                                    </p:anim>
                                    <p:anim calcmode="lin" valueType="num">
                                      <p:cBhvr>
                                        <p:cTn id="42" dur="1000" fill="hold"/>
                                        <p:tgtEl>
                                          <p:spTgt spid="31"/>
                                        </p:tgtEl>
                                        <p:attrNameLst>
                                          <p:attrName>ppt_x</p:attrName>
                                        </p:attrNameLst>
                                      </p:cBhvr>
                                      <p:tavLst>
                                        <p:tav tm="0">
                                          <p:val>
                                            <p:fltVal val="0.5"/>
                                          </p:val>
                                        </p:tav>
                                        <p:tav tm="100000">
                                          <p:val>
                                            <p:strVal val="#ppt_x"/>
                                          </p:val>
                                        </p:tav>
                                      </p:tavLst>
                                    </p:anim>
                                    <p:anim calcmode="lin" valueType="num">
                                      <p:cBhvr>
                                        <p:cTn id="43" dur="1000" fill="hold"/>
                                        <p:tgtEl>
                                          <p:spTgt spid="31"/>
                                        </p:tgtEl>
                                        <p:attrNameLst>
                                          <p:attrName>ppt_y</p:attrName>
                                        </p:attrNameLst>
                                      </p:cBhvr>
                                      <p:tavLst>
                                        <p:tav tm="0">
                                          <p:val>
                                            <p:fltVal val="0.5"/>
                                          </p:val>
                                        </p:tav>
                                        <p:tav tm="100000">
                                          <p:val>
                                            <p:strVal val="#ppt_y"/>
                                          </p:val>
                                        </p:tav>
                                      </p:tavLst>
                                    </p:anim>
                                  </p:childTnLst>
                                </p:cTn>
                              </p:par>
                              <p:par>
                                <p:cTn id="44" presetID="10" presetClass="entr" presetSubtype="0" fill="hold" nodeType="withEffect">
                                  <p:stCondLst>
                                    <p:cond delay="80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8" presetClass="emph" presetSubtype="0" fill="hold" nodeType="withEffect">
                                  <p:stCondLst>
                                    <p:cond delay="300"/>
                                  </p:stCondLst>
                                  <p:childTnLst>
                                    <p:animRot by="21600000">
                                      <p:cBhvr>
                                        <p:cTn id="48" dur="1000" fill="hold"/>
                                        <p:tgtEl>
                                          <p:spTgt spid="31"/>
                                        </p:tgtEl>
                                        <p:attrNameLst>
                                          <p:attrName>r</p:attrName>
                                        </p:attrNameLst>
                                      </p:cBhvr>
                                    </p:animRot>
                                  </p:childTnLst>
                                </p:cTn>
                              </p:par>
                              <p:par>
                                <p:cTn id="49" presetID="23" presetClass="entr" presetSubtype="528" fill="hold" nodeType="withEffect">
                                  <p:stCondLst>
                                    <p:cond delay="400"/>
                                  </p:stCondLst>
                                  <p:childTnLst>
                                    <p:set>
                                      <p:cBhvr>
                                        <p:cTn id="50" dur="1" fill="hold">
                                          <p:stCondLst>
                                            <p:cond delay="0"/>
                                          </p:stCondLst>
                                        </p:cTn>
                                        <p:tgtEl>
                                          <p:spTgt spid="32"/>
                                        </p:tgtEl>
                                        <p:attrNameLst>
                                          <p:attrName>style.visibility</p:attrName>
                                        </p:attrNameLst>
                                      </p:cBhvr>
                                      <p:to>
                                        <p:strVal val="visible"/>
                                      </p:to>
                                    </p:set>
                                    <p:anim calcmode="lin" valueType="num">
                                      <p:cBhvr>
                                        <p:cTn id="51" dur="1000" fill="hold"/>
                                        <p:tgtEl>
                                          <p:spTgt spid="32"/>
                                        </p:tgtEl>
                                        <p:attrNameLst>
                                          <p:attrName>ppt_w</p:attrName>
                                        </p:attrNameLst>
                                      </p:cBhvr>
                                      <p:tavLst>
                                        <p:tav tm="0">
                                          <p:val>
                                            <p:fltVal val="0"/>
                                          </p:val>
                                        </p:tav>
                                        <p:tav tm="100000">
                                          <p:val>
                                            <p:strVal val="#ppt_w"/>
                                          </p:val>
                                        </p:tav>
                                      </p:tavLst>
                                    </p:anim>
                                    <p:anim calcmode="lin" valueType="num">
                                      <p:cBhvr>
                                        <p:cTn id="52" dur="1000" fill="hold"/>
                                        <p:tgtEl>
                                          <p:spTgt spid="32"/>
                                        </p:tgtEl>
                                        <p:attrNameLst>
                                          <p:attrName>ppt_h</p:attrName>
                                        </p:attrNameLst>
                                      </p:cBhvr>
                                      <p:tavLst>
                                        <p:tav tm="0">
                                          <p:val>
                                            <p:fltVal val="0"/>
                                          </p:val>
                                        </p:tav>
                                        <p:tav tm="100000">
                                          <p:val>
                                            <p:strVal val="#ppt_h"/>
                                          </p:val>
                                        </p:tav>
                                      </p:tavLst>
                                    </p:anim>
                                    <p:anim calcmode="lin" valueType="num">
                                      <p:cBhvr>
                                        <p:cTn id="53" dur="1000" fill="hold"/>
                                        <p:tgtEl>
                                          <p:spTgt spid="32"/>
                                        </p:tgtEl>
                                        <p:attrNameLst>
                                          <p:attrName>ppt_x</p:attrName>
                                        </p:attrNameLst>
                                      </p:cBhvr>
                                      <p:tavLst>
                                        <p:tav tm="0">
                                          <p:val>
                                            <p:fltVal val="0.5"/>
                                          </p:val>
                                        </p:tav>
                                        <p:tav tm="100000">
                                          <p:val>
                                            <p:strVal val="#ppt_x"/>
                                          </p:val>
                                        </p:tav>
                                      </p:tavLst>
                                    </p:anim>
                                    <p:anim calcmode="lin" valueType="num">
                                      <p:cBhvr>
                                        <p:cTn id="54" dur="1000" fill="hold"/>
                                        <p:tgtEl>
                                          <p:spTgt spid="32"/>
                                        </p:tgtEl>
                                        <p:attrNameLst>
                                          <p:attrName>ppt_y</p:attrName>
                                        </p:attrNameLst>
                                      </p:cBhvr>
                                      <p:tavLst>
                                        <p:tav tm="0">
                                          <p:val>
                                            <p:fltVal val="0.5"/>
                                          </p:val>
                                        </p:tav>
                                        <p:tav tm="100000">
                                          <p:val>
                                            <p:strVal val="#ppt_y"/>
                                          </p:val>
                                        </p:tav>
                                      </p:tavLst>
                                    </p:anim>
                                  </p:childTnLst>
                                </p:cTn>
                              </p:par>
                              <p:par>
                                <p:cTn id="55" presetID="10" presetClass="entr" presetSubtype="0" fill="hold" nodeType="withEffect">
                                  <p:stCondLst>
                                    <p:cond delay="90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8" presetClass="emph" presetSubtype="0" fill="hold" nodeType="withEffect">
                                  <p:stCondLst>
                                    <p:cond delay="400"/>
                                  </p:stCondLst>
                                  <p:childTnLst>
                                    <p:animRot by="21600000">
                                      <p:cBhvr>
                                        <p:cTn id="59" dur="1000" fill="hold"/>
                                        <p:tgtEl>
                                          <p:spTgt spid="32"/>
                                        </p:tgtEl>
                                        <p:attrNameLst>
                                          <p:attrName>r</p:attrName>
                                        </p:attrNameLst>
                                      </p:cBhvr>
                                    </p:animRot>
                                  </p:childTnLst>
                                </p:cTn>
                              </p:par>
                              <p:par>
                                <p:cTn id="60" presetID="23" presetClass="entr" presetSubtype="528" fill="hold" nodeType="withEffect">
                                  <p:stCondLst>
                                    <p:cond delay="500"/>
                                  </p:stCondLst>
                                  <p:childTnLst>
                                    <p:set>
                                      <p:cBhvr>
                                        <p:cTn id="61" dur="1" fill="hold">
                                          <p:stCondLst>
                                            <p:cond delay="0"/>
                                          </p:stCondLst>
                                        </p:cTn>
                                        <p:tgtEl>
                                          <p:spTgt spid="33"/>
                                        </p:tgtEl>
                                        <p:attrNameLst>
                                          <p:attrName>style.visibility</p:attrName>
                                        </p:attrNameLst>
                                      </p:cBhvr>
                                      <p:to>
                                        <p:strVal val="visible"/>
                                      </p:to>
                                    </p:set>
                                    <p:anim calcmode="lin" valueType="num">
                                      <p:cBhvr>
                                        <p:cTn id="62" dur="1000" fill="hold"/>
                                        <p:tgtEl>
                                          <p:spTgt spid="33"/>
                                        </p:tgtEl>
                                        <p:attrNameLst>
                                          <p:attrName>ppt_w</p:attrName>
                                        </p:attrNameLst>
                                      </p:cBhvr>
                                      <p:tavLst>
                                        <p:tav tm="0">
                                          <p:val>
                                            <p:fltVal val="0"/>
                                          </p:val>
                                        </p:tav>
                                        <p:tav tm="100000">
                                          <p:val>
                                            <p:strVal val="#ppt_w"/>
                                          </p:val>
                                        </p:tav>
                                      </p:tavLst>
                                    </p:anim>
                                    <p:anim calcmode="lin" valueType="num">
                                      <p:cBhvr>
                                        <p:cTn id="63" dur="1000" fill="hold"/>
                                        <p:tgtEl>
                                          <p:spTgt spid="33"/>
                                        </p:tgtEl>
                                        <p:attrNameLst>
                                          <p:attrName>ppt_h</p:attrName>
                                        </p:attrNameLst>
                                      </p:cBhvr>
                                      <p:tavLst>
                                        <p:tav tm="0">
                                          <p:val>
                                            <p:fltVal val="0"/>
                                          </p:val>
                                        </p:tav>
                                        <p:tav tm="100000">
                                          <p:val>
                                            <p:strVal val="#ppt_h"/>
                                          </p:val>
                                        </p:tav>
                                      </p:tavLst>
                                    </p:anim>
                                    <p:anim calcmode="lin" valueType="num">
                                      <p:cBhvr>
                                        <p:cTn id="64" dur="1000" fill="hold"/>
                                        <p:tgtEl>
                                          <p:spTgt spid="33"/>
                                        </p:tgtEl>
                                        <p:attrNameLst>
                                          <p:attrName>ppt_x</p:attrName>
                                        </p:attrNameLst>
                                      </p:cBhvr>
                                      <p:tavLst>
                                        <p:tav tm="0">
                                          <p:val>
                                            <p:fltVal val="0.5"/>
                                          </p:val>
                                        </p:tav>
                                        <p:tav tm="100000">
                                          <p:val>
                                            <p:strVal val="#ppt_x"/>
                                          </p:val>
                                        </p:tav>
                                      </p:tavLst>
                                    </p:anim>
                                    <p:anim calcmode="lin" valueType="num">
                                      <p:cBhvr>
                                        <p:cTn id="65" dur="1000" fill="hold"/>
                                        <p:tgtEl>
                                          <p:spTgt spid="33"/>
                                        </p:tgtEl>
                                        <p:attrNameLst>
                                          <p:attrName>ppt_y</p:attrName>
                                        </p:attrNameLst>
                                      </p:cBhvr>
                                      <p:tavLst>
                                        <p:tav tm="0">
                                          <p:val>
                                            <p:fltVal val="0.5"/>
                                          </p:val>
                                        </p:tav>
                                        <p:tav tm="100000">
                                          <p:val>
                                            <p:strVal val="#ppt_y"/>
                                          </p:val>
                                        </p:tav>
                                      </p:tavLst>
                                    </p:anim>
                                  </p:childTnLst>
                                </p:cTn>
                              </p:par>
                              <p:par>
                                <p:cTn id="66" presetID="10" presetClass="entr" presetSubtype="0" fill="hold" nodeType="withEffect">
                                  <p:stCondLst>
                                    <p:cond delay="100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8" presetClass="emph" presetSubtype="0" fill="hold" nodeType="withEffect">
                                  <p:stCondLst>
                                    <p:cond delay="500"/>
                                  </p:stCondLst>
                                  <p:childTnLst>
                                    <p:animRot by="21600000">
                                      <p:cBhvr>
                                        <p:cTn id="70" dur="1000" fill="hold"/>
                                        <p:tgtEl>
                                          <p:spTgt spid="33"/>
                                        </p:tgtEl>
                                        <p:attrNameLst>
                                          <p:attrName>r</p:attrName>
                                        </p:attrNameLst>
                                      </p:cBhvr>
                                    </p:animRot>
                                  </p:childTnLst>
                                </p:cTn>
                              </p:par>
                              <p:par>
                                <p:cTn id="71" presetID="23" presetClass="entr" presetSubtype="528" fill="hold" nodeType="withEffect">
                                  <p:stCondLst>
                                    <p:cond delay="600"/>
                                  </p:stCondLst>
                                  <p:childTnLst>
                                    <p:set>
                                      <p:cBhvr>
                                        <p:cTn id="72" dur="1" fill="hold">
                                          <p:stCondLst>
                                            <p:cond delay="0"/>
                                          </p:stCondLst>
                                        </p:cTn>
                                        <p:tgtEl>
                                          <p:spTgt spid="34"/>
                                        </p:tgtEl>
                                        <p:attrNameLst>
                                          <p:attrName>style.visibility</p:attrName>
                                        </p:attrNameLst>
                                      </p:cBhvr>
                                      <p:to>
                                        <p:strVal val="visible"/>
                                      </p:to>
                                    </p:set>
                                    <p:anim calcmode="lin" valueType="num">
                                      <p:cBhvr>
                                        <p:cTn id="73" dur="1000" fill="hold"/>
                                        <p:tgtEl>
                                          <p:spTgt spid="34"/>
                                        </p:tgtEl>
                                        <p:attrNameLst>
                                          <p:attrName>ppt_w</p:attrName>
                                        </p:attrNameLst>
                                      </p:cBhvr>
                                      <p:tavLst>
                                        <p:tav tm="0">
                                          <p:val>
                                            <p:fltVal val="0"/>
                                          </p:val>
                                        </p:tav>
                                        <p:tav tm="100000">
                                          <p:val>
                                            <p:strVal val="#ppt_w"/>
                                          </p:val>
                                        </p:tav>
                                      </p:tavLst>
                                    </p:anim>
                                    <p:anim calcmode="lin" valueType="num">
                                      <p:cBhvr>
                                        <p:cTn id="74" dur="1000" fill="hold"/>
                                        <p:tgtEl>
                                          <p:spTgt spid="34"/>
                                        </p:tgtEl>
                                        <p:attrNameLst>
                                          <p:attrName>ppt_h</p:attrName>
                                        </p:attrNameLst>
                                      </p:cBhvr>
                                      <p:tavLst>
                                        <p:tav tm="0">
                                          <p:val>
                                            <p:fltVal val="0"/>
                                          </p:val>
                                        </p:tav>
                                        <p:tav tm="100000">
                                          <p:val>
                                            <p:strVal val="#ppt_h"/>
                                          </p:val>
                                        </p:tav>
                                      </p:tavLst>
                                    </p:anim>
                                    <p:anim calcmode="lin" valueType="num">
                                      <p:cBhvr>
                                        <p:cTn id="75" dur="1000" fill="hold"/>
                                        <p:tgtEl>
                                          <p:spTgt spid="34"/>
                                        </p:tgtEl>
                                        <p:attrNameLst>
                                          <p:attrName>ppt_x</p:attrName>
                                        </p:attrNameLst>
                                      </p:cBhvr>
                                      <p:tavLst>
                                        <p:tav tm="0">
                                          <p:val>
                                            <p:fltVal val="0.5"/>
                                          </p:val>
                                        </p:tav>
                                        <p:tav tm="100000">
                                          <p:val>
                                            <p:strVal val="#ppt_x"/>
                                          </p:val>
                                        </p:tav>
                                      </p:tavLst>
                                    </p:anim>
                                    <p:anim calcmode="lin" valueType="num">
                                      <p:cBhvr>
                                        <p:cTn id="76" dur="1000" fill="hold"/>
                                        <p:tgtEl>
                                          <p:spTgt spid="34"/>
                                        </p:tgtEl>
                                        <p:attrNameLst>
                                          <p:attrName>ppt_y</p:attrName>
                                        </p:attrNameLst>
                                      </p:cBhvr>
                                      <p:tavLst>
                                        <p:tav tm="0">
                                          <p:val>
                                            <p:fltVal val="0.5"/>
                                          </p:val>
                                        </p:tav>
                                        <p:tav tm="100000">
                                          <p:val>
                                            <p:strVal val="#ppt_y"/>
                                          </p:val>
                                        </p:tav>
                                      </p:tavLst>
                                    </p:anim>
                                  </p:childTnLst>
                                </p:cTn>
                              </p:par>
                              <p:par>
                                <p:cTn id="77" presetID="10" presetClass="entr" presetSubtype="0" fill="hold" nodeType="withEffect">
                                  <p:stCondLst>
                                    <p:cond delay="110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8" presetClass="emph" presetSubtype="0" fill="hold" nodeType="withEffect">
                                  <p:stCondLst>
                                    <p:cond delay="600"/>
                                  </p:stCondLst>
                                  <p:childTnLst>
                                    <p:animRot by="21600000">
                                      <p:cBhvr>
                                        <p:cTn id="81" dur="1000" fill="hold"/>
                                        <p:tgtEl>
                                          <p:spTgt spid="34"/>
                                        </p:tgtEl>
                                        <p:attrNameLst>
                                          <p:attrName>r</p:attrName>
                                        </p:attrNameLst>
                                      </p:cBhvr>
                                    </p:animRot>
                                  </p:childTnLst>
                                </p:cTn>
                              </p:par>
                              <p:par>
                                <p:cTn id="82" presetID="23" presetClass="entr" presetSubtype="528" fill="hold" nodeType="withEffect">
                                  <p:stCondLst>
                                    <p:cond delay="80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 calcmode="lin" valueType="num">
                                      <p:cBhvr>
                                        <p:cTn id="86" dur="1000" fill="hold"/>
                                        <p:tgtEl>
                                          <p:spTgt spid="59"/>
                                        </p:tgtEl>
                                        <p:attrNameLst>
                                          <p:attrName>ppt_x</p:attrName>
                                        </p:attrNameLst>
                                      </p:cBhvr>
                                      <p:tavLst>
                                        <p:tav tm="0">
                                          <p:val>
                                            <p:fltVal val="0.5"/>
                                          </p:val>
                                        </p:tav>
                                        <p:tav tm="100000">
                                          <p:val>
                                            <p:strVal val="#ppt_x"/>
                                          </p:val>
                                        </p:tav>
                                      </p:tavLst>
                                    </p:anim>
                                    <p:anim calcmode="lin" valueType="num">
                                      <p:cBhvr>
                                        <p:cTn id="87" dur="1000" fill="hold"/>
                                        <p:tgtEl>
                                          <p:spTgt spid="59"/>
                                        </p:tgtEl>
                                        <p:attrNameLst>
                                          <p:attrName>ppt_y</p:attrName>
                                        </p:attrNameLst>
                                      </p:cBhvr>
                                      <p:tavLst>
                                        <p:tav tm="0">
                                          <p:val>
                                            <p:fltVal val="0.5"/>
                                          </p:val>
                                        </p:tav>
                                        <p:tav tm="100000">
                                          <p:val>
                                            <p:strVal val="#ppt_y"/>
                                          </p:val>
                                        </p:tav>
                                      </p:tavLst>
                                    </p:anim>
                                  </p:childTnLst>
                                </p:cTn>
                              </p:par>
                              <p:par>
                                <p:cTn id="88" presetID="10" presetClass="entr" presetSubtype="0" fill="hold" nodeType="withEffect">
                                  <p:stCondLst>
                                    <p:cond delay="80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1000"/>
                                        <p:tgtEl>
                                          <p:spTgt spid="59"/>
                                        </p:tgtEl>
                                      </p:cBhvr>
                                    </p:animEffect>
                                  </p:childTnLst>
                                </p:cTn>
                              </p:par>
                              <p:par>
                                <p:cTn id="91" presetID="8" presetClass="emph" presetSubtype="0" fill="hold" nodeType="withEffect">
                                  <p:stCondLst>
                                    <p:cond delay="800"/>
                                  </p:stCondLst>
                                  <p:childTnLst>
                                    <p:animRot by="21600000">
                                      <p:cBhvr>
                                        <p:cTn id="92" dur="1000" fill="hold"/>
                                        <p:tgtEl>
                                          <p:spTgt spid="59"/>
                                        </p:tgtEl>
                                        <p:attrNameLst>
                                          <p:attrName>r</p:attrName>
                                        </p:attrNameLst>
                                      </p:cBhvr>
                                    </p:animRot>
                                  </p:childTnLst>
                                </p:cTn>
                              </p:par>
                              <p:par>
                                <p:cTn id="93" presetID="23" presetClass="entr" presetSubtype="528" fill="hold" nodeType="withEffect">
                                  <p:stCondLst>
                                    <p:cond delay="100"/>
                                  </p:stCondLst>
                                  <p:childTnLst>
                                    <p:set>
                                      <p:cBhvr>
                                        <p:cTn id="94" dur="1" fill="hold">
                                          <p:stCondLst>
                                            <p:cond delay="0"/>
                                          </p:stCondLst>
                                        </p:cTn>
                                        <p:tgtEl>
                                          <p:spTgt spid="4"/>
                                        </p:tgtEl>
                                        <p:attrNameLst>
                                          <p:attrName>style.visibility</p:attrName>
                                        </p:attrNameLst>
                                      </p:cBhvr>
                                      <p:to>
                                        <p:strVal val="visible"/>
                                      </p:to>
                                    </p:set>
                                    <p:anim calcmode="lin" valueType="num">
                                      <p:cBhvr>
                                        <p:cTn id="95" dur="1000" fill="hold"/>
                                        <p:tgtEl>
                                          <p:spTgt spid="4"/>
                                        </p:tgtEl>
                                        <p:attrNameLst>
                                          <p:attrName>ppt_w</p:attrName>
                                        </p:attrNameLst>
                                      </p:cBhvr>
                                      <p:tavLst>
                                        <p:tav tm="0">
                                          <p:val>
                                            <p:fltVal val="0"/>
                                          </p:val>
                                        </p:tav>
                                        <p:tav tm="100000">
                                          <p:val>
                                            <p:strVal val="#ppt_w"/>
                                          </p:val>
                                        </p:tav>
                                      </p:tavLst>
                                    </p:anim>
                                    <p:anim calcmode="lin" valueType="num">
                                      <p:cBhvr>
                                        <p:cTn id="96" dur="1000" fill="hold"/>
                                        <p:tgtEl>
                                          <p:spTgt spid="4"/>
                                        </p:tgtEl>
                                        <p:attrNameLst>
                                          <p:attrName>ppt_h</p:attrName>
                                        </p:attrNameLst>
                                      </p:cBhvr>
                                      <p:tavLst>
                                        <p:tav tm="0">
                                          <p:val>
                                            <p:fltVal val="0"/>
                                          </p:val>
                                        </p:tav>
                                        <p:tav tm="100000">
                                          <p:val>
                                            <p:strVal val="#ppt_h"/>
                                          </p:val>
                                        </p:tav>
                                      </p:tavLst>
                                    </p:anim>
                                    <p:anim calcmode="lin" valueType="num">
                                      <p:cBhvr>
                                        <p:cTn id="97" dur="1000" fill="hold"/>
                                        <p:tgtEl>
                                          <p:spTgt spid="4"/>
                                        </p:tgtEl>
                                        <p:attrNameLst>
                                          <p:attrName>ppt_x</p:attrName>
                                        </p:attrNameLst>
                                      </p:cBhvr>
                                      <p:tavLst>
                                        <p:tav tm="0">
                                          <p:val>
                                            <p:fltVal val="0.5"/>
                                          </p:val>
                                        </p:tav>
                                        <p:tav tm="100000">
                                          <p:val>
                                            <p:strVal val="#ppt_x"/>
                                          </p:val>
                                        </p:tav>
                                      </p:tavLst>
                                    </p:anim>
                                    <p:anim calcmode="lin" valueType="num">
                                      <p:cBhvr>
                                        <p:cTn id="98" dur="1000" fill="hold"/>
                                        <p:tgtEl>
                                          <p:spTgt spid="4"/>
                                        </p:tgtEl>
                                        <p:attrNameLst>
                                          <p:attrName>ppt_y</p:attrName>
                                        </p:attrNameLst>
                                      </p:cBhvr>
                                      <p:tavLst>
                                        <p:tav tm="0">
                                          <p:val>
                                            <p:fltVal val="0.5"/>
                                          </p:val>
                                        </p:tav>
                                        <p:tav tm="100000">
                                          <p:val>
                                            <p:strVal val="#ppt_y"/>
                                          </p:val>
                                        </p:tav>
                                      </p:tavLst>
                                    </p:anim>
                                  </p:childTnLst>
                                </p:cTn>
                              </p:par>
                              <p:par>
                                <p:cTn id="99" presetID="10" presetClass="entr" presetSubtype="0" fill="hold" nodeType="withEffect">
                                  <p:stCondLst>
                                    <p:cond delay="60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par>
                                <p:cTn id="102" presetID="8" presetClass="emph" presetSubtype="0" fill="hold" nodeType="withEffect">
                                  <p:stCondLst>
                                    <p:cond delay="100"/>
                                  </p:stCondLst>
                                  <p:childTnLst>
                                    <p:animRot by="21600000">
                                      <p:cBhvr>
                                        <p:cTn id="103" dur="1000" fill="hold"/>
                                        <p:tgtEl>
                                          <p:spTgt spid="4"/>
                                        </p:tgtEl>
                                        <p:attrNameLst>
                                          <p:attrName>r</p:attrName>
                                        </p:attrNameLst>
                                      </p:cBhvr>
                                    </p:animRot>
                                  </p:childTnLst>
                                </p:cTn>
                              </p:par>
                              <p:par>
                                <p:cTn id="104" presetID="23" presetClass="entr" presetSubtype="528" fill="hold" nodeType="withEffect">
                                  <p:stCondLst>
                                    <p:cond delay="0"/>
                                  </p:stCondLst>
                                  <p:childTnLst>
                                    <p:set>
                                      <p:cBhvr>
                                        <p:cTn id="105" dur="1" fill="hold">
                                          <p:stCondLst>
                                            <p:cond delay="0"/>
                                          </p:stCondLst>
                                        </p:cTn>
                                        <p:tgtEl>
                                          <p:spTgt spid="5"/>
                                        </p:tgtEl>
                                        <p:attrNameLst>
                                          <p:attrName>style.visibility</p:attrName>
                                        </p:attrNameLst>
                                      </p:cBhvr>
                                      <p:to>
                                        <p:strVal val="visible"/>
                                      </p:to>
                                    </p:set>
                                    <p:anim calcmode="lin" valueType="num">
                                      <p:cBhvr>
                                        <p:cTn id="106" dur="1000" fill="hold"/>
                                        <p:tgtEl>
                                          <p:spTgt spid="5"/>
                                        </p:tgtEl>
                                        <p:attrNameLst>
                                          <p:attrName>ppt_w</p:attrName>
                                        </p:attrNameLst>
                                      </p:cBhvr>
                                      <p:tavLst>
                                        <p:tav tm="0">
                                          <p:val>
                                            <p:fltVal val="0"/>
                                          </p:val>
                                        </p:tav>
                                        <p:tav tm="100000">
                                          <p:val>
                                            <p:strVal val="#ppt_w"/>
                                          </p:val>
                                        </p:tav>
                                      </p:tavLst>
                                    </p:anim>
                                    <p:anim calcmode="lin" valueType="num">
                                      <p:cBhvr>
                                        <p:cTn id="107" dur="1000" fill="hold"/>
                                        <p:tgtEl>
                                          <p:spTgt spid="5"/>
                                        </p:tgtEl>
                                        <p:attrNameLst>
                                          <p:attrName>ppt_h</p:attrName>
                                        </p:attrNameLst>
                                      </p:cBhvr>
                                      <p:tavLst>
                                        <p:tav tm="0">
                                          <p:val>
                                            <p:fltVal val="0"/>
                                          </p:val>
                                        </p:tav>
                                        <p:tav tm="100000">
                                          <p:val>
                                            <p:strVal val="#ppt_h"/>
                                          </p:val>
                                        </p:tav>
                                      </p:tavLst>
                                    </p:anim>
                                    <p:anim calcmode="lin" valueType="num">
                                      <p:cBhvr>
                                        <p:cTn id="108" dur="1000" fill="hold"/>
                                        <p:tgtEl>
                                          <p:spTgt spid="5"/>
                                        </p:tgtEl>
                                        <p:attrNameLst>
                                          <p:attrName>ppt_x</p:attrName>
                                        </p:attrNameLst>
                                      </p:cBhvr>
                                      <p:tavLst>
                                        <p:tav tm="0">
                                          <p:val>
                                            <p:fltVal val="0.5"/>
                                          </p:val>
                                        </p:tav>
                                        <p:tav tm="100000">
                                          <p:val>
                                            <p:strVal val="#ppt_x"/>
                                          </p:val>
                                        </p:tav>
                                      </p:tavLst>
                                    </p:anim>
                                    <p:anim calcmode="lin" valueType="num">
                                      <p:cBhvr>
                                        <p:cTn id="109" dur="1000" fill="hold"/>
                                        <p:tgtEl>
                                          <p:spTgt spid="5"/>
                                        </p:tgtEl>
                                        <p:attrNameLst>
                                          <p:attrName>ppt_y</p:attrName>
                                        </p:attrNameLst>
                                      </p:cBhvr>
                                      <p:tavLst>
                                        <p:tav tm="0">
                                          <p:val>
                                            <p:fltVal val="0.5"/>
                                          </p:val>
                                        </p:tav>
                                        <p:tav tm="100000">
                                          <p:val>
                                            <p:strVal val="#ppt_y"/>
                                          </p:val>
                                        </p:tav>
                                      </p:tavLst>
                                    </p:anim>
                                  </p:childTnLst>
                                </p:cTn>
                              </p:par>
                              <p:par>
                                <p:cTn id="110" presetID="10" presetClass="entr" presetSubtype="0" fill="hold" nodeType="withEffect">
                                  <p:stCondLst>
                                    <p:cond delay="500"/>
                                  </p:stCondLst>
                                  <p:childTnLst>
                                    <p:set>
                                      <p:cBhvr>
                                        <p:cTn id="111" dur="1" fill="hold">
                                          <p:stCondLst>
                                            <p:cond delay="0"/>
                                          </p:stCondLst>
                                        </p:cTn>
                                        <p:tgtEl>
                                          <p:spTgt spid="5"/>
                                        </p:tgtEl>
                                        <p:attrNameLst>
                                          <p:attrName>style.visibility</p:attrName>
                                        </p:attrNameLst>
                                      </p:cBhvr>
                                      <p:to>
                                        <p:strVal val="visible"/>
                                      </p:to>
                                    </p:set>
                                    <p:animEffect transition="in" filter="fade">
                                      <p:cBhvr>
                                        <p:cTn id="112" dur="500"/>
                                        <p:tgtEl>
                                          <p:spTgt spid="5"/>
                                        </p:tgtEl>
                                      </p:cBhvr>
                                    </p:animEffect>
                                  </p:childTnLst>
                                </p:cTn>
                              </p:par>
                              <p:par>
                                <p:cTn id="113" presetID="8" presetClass="emph" presetSubtype="0" accel="50000" decel="50000" fill="hold" nodeType="withEffect">
                                  <p:stCondLst>
                                    <p:cond delay="0"/>
                                  </p:stCondLst>
                                  <p:childTnLst>
                                    <p:animRot by="21600000">
                                      <p:cBhvr>
                                        <p:cTn id="114" dur="1000" fill="hold"/>
                                        <p:tgtEl>
                                          <p:spTgt spid="5"/>
                                        </p:tgtEl>
                                        <p:attrNameLst>
                                          <p:attrName>r</p:attrName>
                                        </p:attrNameLst>
                                      </p:cBhvr>
                                    </p:animRot>
                                  </p:childTnLst>
                                </p:cTn>
                              </p:par>
                              <p:par>
                                <p:cTn id="115" presetID="23" presetClass="entr" presetSubtype="528" fill="hold" nodeType="withEffect">
                                  <p:stCondLst>
                                    <p:cond delay="600"/>
                                  </p:stCondLst>
                                  <p:childTnLst>
                                    <p:set>
                                      <p:cBhvr>
                                        <p:cTn id="116" dur="1" fill="hold">
                                          <p:stCondLst>
                                            <p:cond delay="0"/>
                                          </p:stCondLst>
                                        </p:cTn>
                                        <p:tgtEl>
                                          <p:spTgt spid="6"/>
                                        </p:tgtEl>
                                        <p:attrNameLst>
                                          <p:attrName>style.visibility</p:attrName>
                                        </p:attrNameLst>
                                      </p:cBhvr>
                                      <p:to>
                                        <p:strVal val="visible"/>
                                      </p:to>
                                    </p:set>
                                    <p:anim calcmode="lin" valueType="num">
                                      <p:cBhvr>
                                        <p:cTn id="117" dur="1000" fill="hold"/>
                                        <p:tgtEl>
                                          <p:spTgt spid="6"/>
                                        </p:tgtEl>
                                        <p:attrNameLst>
                                          <p:attrName>ppt_w</p:attrName>
                                        </p:attrNameLst>
                                      </p:cBhvr>
                                      <p:tavLst>
                                        <p:tav tm="0">
                                          <p:val>
                                            <p:fltVal val="0"/>
                                          </p:val>
                                        </p:tav>
                                        <p:tav tm="100000">
                                          <p:val>
                                            <p:strVal val="#ppt_w"/>
                                          </p:val>
                                        </p:tav>
                                      </p:tavLst>
                                    </p:anim>
                                    <p:anim calcmode="lin" valueType="num">
                                      <p:cBhvr>
                                        <p:cTn id="118" dur="1000" fill="hold"/>
                                        <p:tgtEl>
                                          <p:spTgt spid="6"/>
                                        </p:tgtEl>
                                        <p:attrNameLst>
                                          <p:attrName>ppt_h</p:attrName>
                                        </p:attrNameLst>
                                      </p:cBhvr>
                                      <p:tavLst>
                                        <p:tav tm="0">
                                          <p:val>
                                            <p:fltVal val="0"/>
                                          </p:val>
                                        </p:tav>
                                        <p:tav tm="100000">
                                          <p:val>
                                            <p:strVal val="#ppt_h"/>
                                          </p:val>
                                        </p:tav>
                                      </p:tavLst>
                                    </p:anim>
                                    <p:anim calcmode="lin" valueType="num">
                                      <p:cBhvr>
                                        <p:cTn id="119" dur="1000" fill="hold"/>
                                        <p:tgtEl>
                                          <p:spTgt spid="6"/>
                                        </p:tgtEl>
                                        <p:attrNameLst>
                                          <p:attrName>ppt_x</p:attrName>
                                        </p:attrNameLst>
                                      </p:cBhvr>
                                      <p:tavLst>
                                        <p:tav tm="0">
                                          <p:val>
                                            <p:fltVal val="0.5"/>
                                          </p:val>
                                        </p:tav>
                                        <p:tav tm="100000">
                                          <p:val>
                                            <p:strVal val="#ppt_x"/>
                                          </p:val>
                                        </p:tav>
                                      </p:tavLst>
                                    </p:anim>
                                    <p:anim calcmode="lin" valueType="num">
                                      <p:cBhvr>
                                        <p:cTn id="120" dur="1000" fill="hold"/>
                                        <p:tgtEl>
                                          <p:spTgt spid="6"/>
                                        </p:tgtEl>
                                        <p:attrNameLst>
                                          <p:attrName>ppt_y</p:attrName>
                                        </p:attrNameLst>
                                      </p:cBhvr>
                                      <p:tavLst>
                                        <p:tav tm="0">
                                          <p:val>
                                            <p:fltVal val="0.5"/>
                                          </p:val>
                                        </p:tav>
                                        <p:tav tm="100000">
                                          <p:val>
                                            <p:strVal val="#ppt_y"/>
                                          </p:val>
                                        </p:tav>
                                      </p:tavLst>
                                    </p:anim>
                                  </p:childTnLst>
                                </p:cTn>
                              </p:par>
                              <p:par>
                                <p:cTn id="121" presetID="10" presetClass="entr" presetSubtype="0" fill="hold" nodeType="withEffect">
                                  <p:stCondLst>
                                    <p:cond delay="1100"/>
                                  </p:stCondLst>
                                  <p:childTnLst>
                                    <p:set>
                                      <p:cBhvr>
                                        <p:cTn id="122" dur="1" fill="hold">
                                          <p:stCondLst>
                                            <p:cond delay="0"/>
                                          </p:stCondLst>
                                        </p:cTn>
                                        <p:tgtEl>
                                          <p:spTgt spid="6"/>
                                        </p:tgtEl>
                                        <p:attrNameLst>
                                          <p:attrName>style.visibility</p:attrName>
                                        </p:attrNameLst>
                                      </p:cBhvr>
                                      <p:to>
                                        <p:strVal val="visible"/>
                                      </p:to>
                                    </p:set>
                                    <p:animEffect transition="in" filter="fade">
                                      <p:cBhvr>
                                        <p:cTn id="123" dur="500"/>
                                        <p:tgtEl>
                                          <p:spTgt spid="6"/>
                                        </p:tgtEl>
                                      </p:cBhvr>
                                    </p:animEffect>
                                  </p:childTnLst>
                                </p:cTn>
                              </p:par>
                              <p:par>
                                <p:cTn id="124" presetID="8" presetClass="emph" presetSubtype="0" fill="hold" nodeType="withEffect">
                                  <p:stCondLst>
                                    <p:cond delay="600"/>
                                  </p:stCondLst>
                                  <p:childTnLst>
                                    <p:animRot by="21600000">
                                      <p:cBhvr>
                                        <p:cTn id="125" dur="1000" fill="hold"/>
                                        <p:tgtEl>
                                          <p:spTgt spid="6"/>
                                        </p:tgtEl>
                                        <p:attrNameLst>
                                          <p:attrName>r</p:attrName>
                                        </p:attrNameLst>
                                      </p:cBhvr>
                                    </p:animRot>
                                  </p:childTnLst>
                                </p:cTn>
                              </p:par>
                              <p:par>
                                <p:cTn id="126" presetID="23" presetClass="entr" presetSubtype="528" fill="hold" nodeType="withEffect">
                                  <p:stCondLst>
                                    <p:cond delay="100"/>
                                  </p:stCondLst>
                                  <p:childTnLst>
                                    <p:set>
                                      <p:cBhvr>
                                        <p:cTn id="127" dur="1" fill="hold">
                                          <p:stCondLst>
                                            <p:cond delay="0"/>
                                          </p:stCondLst>
                                        </p:cTn>
                                        <p:tgtEl>
                                          <p:spTgt spid="7"/>
                                        </p:tgtEl>
                                        <p:attrNameLst>
                                          <p:attrName>style.visibility</p:attrName>
                                        </p:attrNameLst>
                                      </p:cBhvr>
                                      <p:to>
                                        <p:strVal val="visible"/>
                                      </p:to>
                                    </p:set>
                                    <p:anim calcmode="lin" valueType="num">
                                      <p:cBhvr>
                                        <p:cTn id="128" dur="1000" fill="hold"/>
                                        <p:tgtEl>
                                          <p:spTgt spid="7"/>
                                        </p:tgtEl>
                                        <p:attrNameLst>
                                          <p:attrName>ppt_w</p:attrName>
                                        </p:attrNameLst>
                                      </p:cBhvr>
                                      <p:tavLst>
                                        <p:tav tm="0">
                                          <p:val>
                                            <p:fltVal val="0"/>
                                          </p:val>
                                        </p:tav>
                                        <p:tav tm="100000">
                                          <p:val>
                                            <p:strVal val="#ppt_w"/>
                                          </p:val>
                                        </p:tav>
                                      </p:tavLst>
                                    </p:anim>
                                    <p:anim calcmode="lin" valueType="num">
                                      <p:cBhvr>
                                        <p:cTn id="129" dur="1000" fill="hold"/>
                                        <p:tgtEl>
                                          <p:spTgt spid="7"/>
                                        </p:tgtEl>
                                        <p:attrNameLst>
                                          <p:attrName>ppt_h</p:attrName>
                                        </p:attrNameLst>
                                      </p:cBhvr>
                                      <p:tavLst>
                                        <p:tav tm="0">
                                          <p:val>
                                            <p:fltVal val="0"/>
                                          </p:val>
                                        </p:tav>
                                        <p:tav tm="100000">
                                          <p:val>
                                            <p:strVal val="#ppt_h"/>
                                          </p:val>
                                        </p:tav>
                                      </p:tavLst>
                                    </p:anim>
                                    <p:anim calcmode="lin" valueType="num">
                                      <p:cBhvr>
                                        <p:cTn id="130" dur="1000" fill="hold"/>
                                        <p:tgtEl>
                                          <p:spTgt spid="7"/>
                                        </p:tgtEl>
                                        <p:attrNameLst>
                                          <p:attrName>ppt_x</p:attrName>
                                        </p:attrNameLst>
                                      </p:cBhvr>
                                      <p:tavLst>
                                        <p:tav tm="0">
                                          <p:val>
                                            <p:fltVal val="0.5"/>
                                          </p:val>
                                        </p:tav>
                                        <p:tav tm="100000">
                                          <p:val>
                                            <p:strVal val="#ppt_x"/>
                                          </p:val>
                                        </p:tav>
                                      </p:tavLst>
                                    </p:anim>
                                    <p:anim calcmode="lin" valueType="num">
                                      <p:cBhvr>
                                        <p:cTn id="131" dur="1000" fill="hold"/>
                                        <p:tgtEl>
                                          <p:spTgt spid="7"/>
                                        </p:tgtEl>
                                        <p:attrNameLst>
                                          <p:attrName>ppt_y</p:attrName>
                                        </p:attrNameLst>
                                      </p:cBhvr>
                                      <p:tavLst>
                                        <p:tav tm="0">
                                          <p:val>
                                            <p:fltVal val="0.5"/>
                                          </p:val>
                                        </p:tav>
                                        <p:tav tm="100000">
                                          <p:val>
                                            <p:strVal val="#ppt_y"/>
                                          </p:val>
                                        </p:tav>
                                      </p:tavLst>
                                    </p:anim>
                                  </p:childTnLst>
                                </p:cTn>
                              </p:par>
                              <p:par>
                                <p:cTn id="132" presetID="10" presetClass="entr" presetSubtype="0" fill="hold" nodeType="withEffect">
                                  <p:stCondLst>
                                    <p:cond delay="60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500"/>
                                        <p:tgtEl>
                                          <p:spTgt spid="7"/>
                                        </p:tgtEl>
                                      </p:cBhvr>
                                    </p:animEffect>
                                  </p:childTnLst>
                                </p:cTn>
                              </p:par>
                              <p:par>
                                <p:cTn id="135" presetID="8" presetClass="emph" presetSubtype="0" fill="hold" nodeType="withEffect">
                                  <p:stCondLst>
                                    <p:cond delay="100"/>
                                  </p:stCondLst>
                                  <p:childTnLst>
                                    <p:animRot by="21600000">
                                      <p:cBhvr>
                                        <p:cTn id="136" dur="1000" fill="hold"/>
                                        <p:tgtEl>
                                          <p:spTgt spid="7"/>
                                        </p:tgtEl>
                                        <p:attrNameLst>
                                          <p:attrName>r</p:attrName>
                                        </p:attrNameLst>
                                      </p:cBhvr>
                                    </p:animRot>
                                  </p:childTnLst>
                                </p:cTn>
                              </p:par>
                              <p:par>
                                <p:cTn id="137" presetID="23" presetClass="entr" presetSubtype="528" fill="hold" nodeType="withEffect">
                                  <p:stCondLst>
                                    <p:cond delay="600"/>
                                  </p:stCondLst>
                                  <p:childTnLst>
                                    <p:set>
                                      <p:cBhvr>
                                        <p:cTn id="138" dur="1" fill="hold">
                                          <p:stCondLst>
                                            <p:cond delay="0"/>
                                          </p:stCondLst>
                                        </p:cTn>
                                        <p:tgtEl>
                                          <p:spTgt spid="8"/>
                                        </p:tgtEl>
                                        <p:attrNameLst>
                                          <p:attrName>style.visibility</p:attrName>
                                        </p:attrNameLst>
                                      </p:cBhvr>
                                      <p:to>
                                        <p:strVal val="visible"/>
                                      </p:to>
                                    </p:set>
                                    <p:anim calcmode="lin" valueType="num">
                                      <p:cBhvr>
                                        <p:cTn id="139" dur="1000" fill="hold"/>
                                        <p:tgtEl>
                                          <p:spTgt spid="8"/>
                                        </p:tgtEl>
                                        <p:attrNameLst>
                                          <p:attrName>ppt_w</p:attrName>
                                        </p:attrNameLst>
                                      </p:cBhvr>
                                      <p:tavLst>
                                        <p:tav tm="0">
                                          <p:val>
                                            <p:fltVal val="0"/>
                                          </p:val>
                                        </p:tav>
                                        <p:tav tm="100000">
                                          <p:val>
                                            <p:strVal val="#ppt_w"/>
                                          </p:val>
                                        </p:tav>
                                      </p:tavLst>
                                    </p:anim>
                                    <p:anim calcmode="lin" valueType="num">
                                      <p:cBhvr>
                                        <p:cTn id="140" dur="1000" fill="hold"/>
                                        <p:tgtEl>
                                          <p:spTgt spid="8"/>
                                        </p:tgtEl>
                                        <p:attrNameLst>
                                          <p:attrName>ppt_h</p:attrName>
                                        </p:attrNameLst>
                                      </p:cBhvr>
                                      <p:tavLst>
                                        <p:tav tm="0">
                                          <p:val>
                                            <p:fltVal val="0"/>
                                          </p:val>
                                        </p:tav>
                                        <p:tav tm="100000">
                                          <p:val>
                                            <p:strVal val="#ppt_h"/>
                                          </p:val>
                                        </p:tav>
                                      </p:tavLst>
                                    </p:anim>
                                    <p:anim calcmode="lin" valueType="num">
                                      <p:cBhvr>
                                        <p:cTn id="141" dur="1000" fill="hold"/>
                                        <p:tgtEl>
                                          <p:spTgt spid="8"/>
                                        </p:tgtEl>
                                        <p:attrNameLst>
                                          <p:attrName>ppt_x</p:attrName>
                                        </p:attrNameLst>
                                      </p:cBhvr>
                                      <p:tavLst>
                                        <p:tav tm="0">
                                          <p:val>
                                            <p:fltVal val="0.5"/>
                                          </p:val>
                                        </p:tav>
                                        <p:tav tm="100000">
                                          <p:val>
                                            <p:strVal val="#ppt_x"/>
                                          </p:val>
                                        </p:tav>
                                      </p:tavLst>
                                    </p:anim>
                                    <p:anim calcmode="lin" valueType="num">
                                      <p:cBhvr>
                                        <p:cTn id="142" dur="1000" fill="hold"/>
                                        <p:tgtEl>
                                          <p:spTgt spid="8"/>
                                        </p:tgtEl>
                                        <p:attrNameLst>
                                          <p:attrName>ppt_y</p:attrName>
                                        </p:attrNameLst>
                                      </p:cBhvr>
                                      <p:tavLst>
                                        <p:tav tm="0">
                                          <p:val>
                                            <p:fltVal val="0.5"/>
                                          </p:val>
                                        </p:tav>
                                        <p:tav tm="100000">
                                          <p:val>
                                            <p:strVal val="#ppt_y"/>
                                          </p:val>
                                        </p:tav>
                                      </p:tavLst>
                                    </p:anim>
                                  </p:childTnLst>
                                </p:cTn>
                              </p:par>
                              <p:par>
                                <p:cTn id="143" presetID="10" presetClass="entr" presetSubtype="0" fill="hold" nodeType="withEffect">
                                  <p:stCondLst>
                                    <p:cond delay="1100"/>
                                  </p:stCondLst>
                                  <p:childTnLst>
                                    <p:set>
                                      <p:cBhvr>
                                        <p:cTn id="144" dur="1" fill="hold">
                                          <p:stCondLst>
                                            <p:cond delay="0"/>
                                          </p:stCondLst>
                                        </p:cTn>
                                        <p:tgtEl>
                                          <p:spTgt spid="8"/>
                                        </p:tgtEl>
                                        <p:attrNameLst>
                                          <p:attrName>style.visibility</p:attrName>
                                        </p:attrNameLst>
                                      </p:cBhvr>
                                      <p:to>
                                        <p:strVal val="visible"/>
                                      </p:to>
                                    </p:set>
                                    <p:animEffect transition="in" filter="fade">
                                      <p:cBhvr>
                                        <p:cTn id="145" dur="500"/>
                                        <p:tgtEl>
                                          <p:spTgt spid="8"/>
                                        </p:tgtEl>
                                      </p:cBhvr>
                                    </p:animEffect>
                                  </p:childTnLst>
                                </p:cTn>
                              </p:par>
                              <p:par>
                                <p:cTn id="146" presetID="8" presetClass="emph" presetSubtype="0" fill="hold" nodeType="withEffect">
                                  <p:stCondLst>
                                    <p:cond delay="600"/>
                                  </p:stCondLst>
                                  <p:childTnLst>
                                    <p:animRot by="21600000">
                                      <p:cBhvr>
                                        <p:cTn id="147" dur="1000" fill="hold"/>
                                        <p:tgtEl>
                                          <p:spTgt spid="8"/>
                                        </p:tgtEl>
                                        <p:attrNameLst>
                                          <p:attrName>r</p:attrName>
                                        </p:attrNameLst>
                                      </p:cBhvr>
                                    </p:animRot>
                                  </p:childTnLst>
                                </p:cTn>
                              </p:par>
                              <p:par>
                                <p:cTn id="148" presetID="23" presetClass="entr" presetSubtype="528" fill="hold" nodeType="withEffect">
                                  <p:stCondLst>
                                    <p:cond delay="500"/>
                                  </p:stCondLst>
                                  <p:childTnLst>
                                    <p:set>
                                      <p:cBhvr>
                                        <p:cTn id="149" dur="1" fill="hold">
                                          <p:stCondLst>
                                            <p:cond delay="0"/>
                                          </p:stCondLst>
                                        </p:cTn>
                                        <p:tgtEl>
                                          <p:spTgt spid="9"/>
                                        </p:tgtEl>
                                        <p:attrNameLst>
                                          <p:attrName>style.visibility</p:attrName>
                                        </p:attrNameLst>
                                      </p:cBhvr>
                                      <p:to>
                                        <p:strVal val="visible"/>
                                      </p:to>
                                    </p:set>
                                    <p:anim calcmode="lin" valueType="num">
                                      <p:cBhvr>
                                        <p:cTn id="150" dur="1000" fill="hold"/>
                                        <p:tgtEl>
                                          <p:spTgt spid="9"/>
                                        </p:tgtEl>
                                        <p:attrNameLst>
                                          <p:attrName>ppt_w</p:attrName>
                                        </p:attrNameLst>
                                      </p:cBhvr>
                                      <p:tavLst>
                                        <p:tav tm="0">
                                          <p:val>
                                            <p:fltVal val="0"/>
                                          </p:val>
                                        </p:tav>
                                        <p:tav tm="100000">
                                          <p:val>
                                            <p:strVal val="#ppt_w"/>
                                          </p:val>
                                        </p:tav>
                                      </p:tavLst>
                                    </p:anim>
                                    <p:anim calcmode="lin" valueType="num">
                                      <p:cBhvr>
                                        <p:cTn id="151" dur="1000" fill="hold"/>
                                        <p:tgtEl>
                                          <p:spTgt spid="9"/>
                                        </p:tgtEl>
                                        <p:attrNameLst>
                                          <p:attrName>ppt_h</p:attrName>
                                        </p:attrNameLst>
                                      </p:cBhvr>
                                      <p:tavLst>
                                        <p:tav tm="0">
                                          <p:val>
                                            <p:fltVal val="0"/>
                                          </p:val>
                                        </p:tav>
                                        <p:tav tm="100000">
                                          <p:val>
                                            <p:strVal val="#ppt_h"/>
                                          </p:val>
                                        </p:tav>
                                      </p:tavLst>
                                    </p:anim>
                                    <p:anim calcmode="lin" valueType="num">
                                      <p:cBhvr>
                                        <p:cTn id="152" dur="1000" fill="hold"/>
                                        <p:tgtEl>
                                          <p:spTgt spid="9"/>
                                        </p:tgtEl>
                                        <p:attrNameLst>
                                          <p:attrName>ppt_x</p:attrName>
                                        </p:attrNameLst>
                                      </p:cBhvr>
                                      <p:tavLst>
                                        <p:tav tm="0">
                                          <p:val>
                                            <p:fltVal val="0.5"/>
                                          </p:val>
                                        </p:tav>
                                        <p:tav tm="100000">
                                          <p:val>
                                            <p:strVal val="#ppt_x"/>
                                          </p:val>
                                        </p:tav>
                                      </p:tavLst>
                                    </p:anim>
                                    <p:anim calcmode="lin" valueType="num">
                                      <p:cBhvr>
                                        <p:cTn id="153" dur="1000" fill="hold"/>
                                        <p:tgtEl>
                                          <p:spTgt spid="9"/>
                                        </p:tgtEl>
                                        <p:attrNameLst>
                                          <p:attrName>ppt_y</p:attrName>
                                        </p:attrNameLst>
                                      </p:cBhvr>
                                      <p:tavLst>
                                        <p:tav tm="0">
                                          <p:val>
                                            <p:fltVal val="0.5"/>
                                          </p:val>
                                        </p:tav>
                                        <p:tav tm="100000">
                                          <p:val>
                                            <p:strVal val="#ppt_y"/>
                                          </p:val>
                                        </p:tav>
                                      </p:tavLst>
                                    </p:anim>
                                  </p:childTnLst>
                                </p:cTn>
                              </p:par>
                              <p:par>
                                <p:cTn id="154" presetID="10" presetClass="entr" presetSubtype="0" fill="hold" nodeType="withEffect">
                                  <p:stCondLst>
                                    <p:cond delay="1000"/>
                                  </p:stCondLst>
                                  <p:childTnLst>
                                    <p:set>
                                      <p:cBhvr>
                                        <p:cTn id="155" dur="1" fill="hold">
                                          <p:stCondLst>
                                            <p:cond delay="0"/>
                                          </p:stCondLst>
                                        </p:cTn>
                                        <p:tgtEl>
                                          <p:spTgt spid="9"/>
                                        </p:tgtEl>
                                        <p:attrNameLst>
                                          <p:attrName>style.visibility</p:attrName>
                                        </p:attrNameLst>
                                      </p:cBhvr>
                                      <p:to>
                                        <p:strVal val="visible"/>
                                      </p:to>
                                    </p:set>
                                    <p:animEffect transition="in" filter="fade">
                                      <p:cBhvr>
                                        <p:cTn id="156" dur="500"/>
                                        <p:tgtEl>
                                          <p:spTgt spid="9"/>
                                        </p:tgtEl>
                                      </p:cBhvr>
                                    </p:animEffect>
                                  </p:childTnLst>
                                </p:cTn>
                              </p:par>
                              <p:par>
                                <p:cTn id="157" presetID="8" presetClass="emph" presetSubtype="0" fill="hold" nodeType="withEffect">
                                  <p:stCondLst>
                                    <p:cond delay="500"/>
                                  </p:stCondLst>
                                  <p:childTnLst>
                                    <p:animRot by="21600000">
                                      <p:cBhvr>
                                        <p:cTn id="158" dur="1000" fill="hold"/>
                                        <p:tgtEl>
                                          <p:spTgt spid="9"/>
                                        </p:tgtEl>
                                        <p:attrNameLst>
                                          <p:attrName>r</p:attrName>
                                        </p:attrNameLst>
                                      </p:cBhvr>
                                    </p:animRot>
                                  </p:childTnLst>
                                </p:cTn>
                              </p:par>
                              <p:par>
                                <p:cTn id="159" presetID="23" presetClass="entr" presetSubtype="528" fill="hold" nodeType="withEffect">
                                  <p:stCondLst>
                                    <p:cond delay="500"/>
                                  </p:stCondLst>
                                  <p:childTnLst>
                                    <p:set>
                                      <p:cBhvr>
                                        <p:cTn id="160" dur="1" fill="hold">
                                          <p:stCondLst>
                                            <p:cond delay="0"/>
                                          </p:stCondLst>
                                        </p:cTn>
                                        <p:tgtEl>
                                          <p:spTgt spid="54"/>
                                        </p:tgtEl>
                                        <p:attrNameLst>
                                          <p:attrName>style.visibility</p:attrName>
                                        </p:attrNameLst>
                                      </p:cBhvr>
                                      <p:to>
                                        <p:strVal val="visible"/>
                                      </p:to>
                                    </p:set>
                                    <p:anim calcmode="lin" valueType="num">
                                      <p:cBhvr>
                                        <p:cTn id="161" dur="1000" fill="hold"/>
                                        <p:tgtEl>
                                          <p:spTgt spid="54"/>
                                        </p:tgtEl>
                                        <p:attrNameLst>
                                          <p:attrName>ppt_w</p:attrName>
                                        </p:attrNameLst>
                                      </p:cBhvr>
                                      <p:tavLst>
                                        <p:tav tm="0">
                                          <p:val>
                                            <p:fltVal val="0"/>
                                          </p:val>
                                        </p:tav>
                                        <p:tav tm="100000">
                                          <p:val>
                                            <p:strVal val="#ppt_w"/>
                                          </p:val>
                                        </p:tav>
                                      </p:tavLst>
                                    </p:anim>
                                    <p:anim calcmode="lin" valueType="num">
                                      <p:cBhvr>
                                        <p:cTn id="162" dur="1000" fill="hold"/>
                                        <p:tgtEl>
                                          <p:spTgt spid="54"/>
                                        </p:tgtEl>
                                        <p:attrNameLst>
                                          <p:attrName>ppt_h</p:attrName>
                                        </p:attrNameLst>
                                      </p:cBhvr>
                                      <p:tavLst>
                                        <p:tav tm="0">
                                          <p:val>
                                            <p:fltVal val="0"/>
                                          </p:val>
                                        </p:tav>
                                        <p:tav tm="100000">
                                          <p:val>
                                            <p:strVal val="#ppt_h"/>
                                          </p:val>
                                        </p:tav>
                                      </p:tavLst>
                                    </p:anim>
                                    <p:anim calcmode="lin" valueType="num">
                                      <p:cBhvr>
                                        <p:cTn id="163" dur="1000" fill="hold"/>
                                        <p:tgtEl>
                                          <p:spTgt spid="54"/>
                                        </p:tgtEl>
                                        <p:attrNameLst>
                                          <p:attrName>ppt_x</p:attrName>
                                        </p:attrNameLst>
                                      </p:cBhvr>
                                      <p:tavLst>
                                        <p:tav tm="0">
                                          <p:val>
                                            <p:fltVal val="0.5"/>
                                          </p:val>
                                        </p:tav>
                                        <p:tav tm="100000">
                                          <p:val>
                                            <p:strVal val="#ppt_x"/>
                                          </p:val>
                                        </p:tav>
                                      </p:tavLst>
                                    </p:anim>
                                    <p:anim calcmode="lin" valueType="num">
                                      <p:cBhvr>
                                        <p:cTn id="164" dur="1000" fill="hold"/>
                                        <p:tgtEl>
                                          <p:spTgt spid="54"/>
                                        </p:tgtEl>
                                        <p:attrNameLst>
                                          <p:attrName>ppt_y</p:attrName>
                                        </p:attrNameLst>
                                      </p:cBhvr>
                                      <p:tavLst>
                                        <p:tav tm="0">
                                          <p:val>
                                            <p:fltVal val="0.5"/>
                                          </p:val>
                                        </p:tav>
                                        <p:tav tm="100000">
                                          <p:val>
                                            <p:strVal val="#ppt_y"/>
                                          </p:val>
                                        </p:tav>
                                      </p:tavLst>
                                    </p:anim>
                                  </p:childTnLst>
                                </p:cTn>
                              </p:par>
                              <p:par>
                                <p:cTn id="165" presetID="10" presetClass="entr" presetSubtype="0" fill="hold" nodeType="withEffect">
                                  <p:stCondLst>
                                    <p:cond delay="500"/>
                                  </p:stCondLst>
                                  <p:childTnLst>
                                    <p:set>
                                      <p:cBhvr>
                                        <p:cTn id="166" dur="1" fill="hold">
                                          <p:stCondLst>
                                            <p:cond delay="0"/>
                                          </p:stCondLst>
                                        </p:cTn>
                                        <p:tgtEl>
                                          <p:spTgt spid="54"/>
                                        </p:tgtEl>
                                        <p:attrNameLst>
                                          <p:attrName>style.visibility</p:attrName>
                                        </p:attrNameLst>
                                      </p:cBhvr>
                                      <p:to>
                                        <p:strVal val="visible"/>
                                      </p:to>
                                    </p:set>
                                    <p:animEffect transition="in" filter="fade">
                                      <p:cBhvr>
                                        <p:cTn id="167" dur="1000"/>
                                        <p:tgtEl>
                                          <p:spTgt spid="54"/>
                                        </p:tgtEl>
                                      </p:cBhvr>
                                    </p:animEffect>
                                  </p:childTnLst>
                                </p:cTn>
                              </p:par>
                              <p:par>
                                <p:cTn id="168" presetID="8" presetClass="emph" presetSubtype="0" fill="hold" nodeType="withEffect">
                                  <p:stCondLst>
                                    <p:cond delay="500"/>
                                  </p:stCondLst>
                                  <p:childTnLst>
                                    <p:animRot by="21600000">
                                      <p:cBhvr>
                                        <p:cTn id="169" dur="1000" fill="hold"/>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5pPr>
      <a:lvl6pPr marL="457200"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6pPr>
      <a:lvl7pPr marL="914400"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7pPr>
      <a:lvl8pPr marL="1371600"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8pPr>
      <a:lvl9pPr marL="1828800"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n"/>
        <a:defRPr>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n"/>
        <a:defRPr sz="16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Wingdings" panose="05000000000000000000" pitchFamily="2" charset="2"/>
        <a:buChar char="n"/>
        <a:defRPr sz="14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0" fontAlgn="base" hangingPunct="0">
        <a:spcBef>
          <a:spcPct val="20000"/>
        </a:spcBef>
        <a:spcAft>
          <a:spcPct val="0"/>
        </a:spcAft>
        <a:buChar char="»"/>
        <a:defRPr>
          <a:solidFill>
            <a:schemeClr val="tx1"/>
          </a:solidFill>
          <a:latin typeface="+mn-lt"/>
          <a:ea typeface="+mn-ea"/>
        </a:defRPr>
      </a:lvl6pPr>
      <a:lvl7pPr marL="2971800" indent="-228600" algn="l" rtl="0" eaLnBrk="0" fontAlgn="base" hangingPunct="0">
        <a:spcBef>
          <a:spcPct val="20000"/>
        </a:spcBef>
        <a:spcAft>
          <a:spcPct val="0"/>
        </a:spcAft>
        <a:buChar char="»"/>
        <a:defRPr>
          <a:solidFill>
            <a:schemeClr val="tx1"/>
          </a:solidFill>
          <a:latin typeface="+mn-lt"/>
          <a:ea typeface="+mn-ea"/>
        </a:defRPr>
      </a:lvl7pPr>
      <a:lvl8pPr marL="3429000" indent="-228600" algn="l" rtl="0" eaLnBrk="0" fontAlgn="base" hangingPunct="0">
        <a:spcBef>
          <a:spcPct val="20000"/>
        </a:spcBef>
        <a:spcAft>
          <a:spcPct val="0"/>
        </a:spcAft>
        <a:buChar char="»"/>
        <a:defRPr>
          <a:solidFill>
            <a:schemeClr val="tx1"/>
          </a:solidFill>
          <a:latin typeface="+mn-lt"/>
          <a:ea typeface="+mn-ea"/>
        </a:defRPr>
      </a:lvl8pPr>
      <a:lvl9pPr marL="3886200" indent="-228600" algn="l" rtl="0" eaLnBrk="0" fontAlgn="base" hangingPunct="0">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hemeOverride" Target="../theme/themeOverride1.xml"/><Relationship Id="rId5" Type="http://schemas.openxmlformats.org/officeDocument/2006/relationships/notesSlide" Target="../notesSlides/notesSlide1.xml"/><Relationship Id="rId4"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34.xml"/><Relationship Id="rId7" Type="http://schemas.openxmlformats.org/officeDocument/2006/relationships/notesSlide" Target="../notesSlides/notesSlide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6.xml"/><Relationship Id="rId5" Type="http://schemas.openxmlformats.org/officeDocument/2006/relationships/tags" Target="../tags/tag36.xml"/><Relationship Id="rId4" Type="http://schemas.openxmlformats.org/officeDocument/2006/relationships/tags" Target="../tags/tag35.xml"/></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notesSlide" Target="../notesSlides/notesSlide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2.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3"/>
            </p:custDataLst>
          </p:nvPr>
        </p:nvSpPr>
        <p:spPr>
          <a:xfrm>
            <a:off x="1919605" y="2026285"/>
            <a:ext cx="10834370" cy="1633855"/>
          </a:xfrm>
        </p:spPr>
        <p:txBody>
          <a:bodyPr>
            <a:normAutofit fontScale="90000"/>
          </a:bodyPr>
          <a:lstStyle/>
          <a:p>
            <a:pPr algn="ctr"/>
            <a:br>
              <a:rPr lang="zh-CN" altLang="en-US" sz="4800" dirty="0">
                <a:solidFill>
                  <a:schemeClr val="tx1"/>
                </a:solidFill>
              </a:rPr>
            </a:br>
            <a:r>
              <a:rPr lang="zh-CN" altLang="en-US" sz="6000" dirty="0">
                <a:solidFill>
                  <a:schemeClr val="tx1"/>
                </a:solidFill>
              </a:rPr>
              <a:t> </a:t>
            </a:r>
            <a:br>
              <a:rPr lang="zh-CN" altLang="en-US" sz="6000" dirty="0">
                <a:solidFill>
                  <a:schemeClr val="tx1"/>
                </a:solidFill>
              </a:rPr>
            </a:br>
            <a:r>
              <a:rPr lang="en-US" altLang="zh-CN" sz="6000" dirty="0">
                <a:solidFill>
                  <a:srgbClr val="FF0000"/>
                </a:solidFill>
              </a:rPr>
              <a:t>2.4</a:t>
            </a:r>
            <a:r>
              <a:rPr lang="zh-CN" altLang="en-US" sz="6000" dirty="0">
                <a:solidFill>
                  <a:srgbClr val="FF0000"/>
                </a:solidFill>
              </a:rPr>
              <a:t>噪声的危害和控制</a:t>
            </a:r>
          </a:p>
        </p:txBody>
      </p:sp>
      <p:sp>
        <p:nvSpPr>
          <p:cNvPr id="3" name="文本框 2"/>
          <p:cNvSpPr txBox="1"/>
          <p:nvPr/>
        </p:nvSpPr>
        <p:spPr>
          <a:xfrm>
            <a:off x="1407160" y="551815"/>
            <a:ext cx="5589905" cy="1876425"/>
          </a:xfrm>
          <a:prstGeom prst="rect">
            <a:avLst/>
          </a:prstGeom>
          <a:noFill/>
        </p:spPr>
        <p:txBody>
          <a:bodyPr wrap="square" rtlCol="0">
            <a:spAutoFit/>
          </a:bodyPr>
          <a:lstStyle/>
          <a:p>
            <a:r>
              <a:rPr lang="zh-CN" altLang="en-US" sz="4400">
                <a:solidFill>
                  <a:schemeClr val="tx1"/>
                </a:solidFill>
              </a:rPr>
              <a:t>说课课题：</a:t>
            </a:r>
          </a:p>
          <a:p>
            <a:endParaRPr lang="zh-CN" altLang="en-US" sz="4400">
              <a:solidFill>
                <a:schemeClr val="tx1"/>
              </a:solidFill>
            </a:endParaRPr>
          </a:p>
          <a:p>
            <a:r>
              <a:rPr lang="zh-CN" altLang="en-US" sz="2800">
                <a:solidFill>
                  <a:schemeClr val="tx1"/>
                </a:solidFill>
              </a:rPr>
              <a:t>八年级物理人教版</a:t>
            </a:r>
          </a:p>
        </p:txBody>
      </p:sp>
    </p:spTree>
    <p:custDataLst>
      <p:tags r:id="rId2"/>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1083945" y="657225"/>
            <a:ext cx="2863215" cy="657225"/>
          </a:xfrm>
        </p:spPr>
        <p:txBody>
          <a:bodyPr wrap="square" lIns="91440" tIns="45720" rIns="91440" bIns="45720" anchor="ctr"/>
          <a:lstStyle/>
          <a:p>
            <a:r>
              <a:rPr lang="zh-CN" altLang="en-US" sz="3200"/>
              <a:t>六、板书设计</a:t>
            </a:r>
          </a:p>
        </p:txBody>
      </p:sp>
      <p:pic>
        <p:nvPicPr>
          <p:cNvPr id="5" name="C9F754DE-2CAD-44b6-B708-469DEB6407EB-1"/>
          <p:cNvPicPr>
            <a:picLocks noChangeAspect="1"/>
          </p:cNvPicPr>
          <p:nvPr/>
        </p:nvPicPr>
        <p:blipFill>
          <a:blip r:embed="rId2"/>
          <a:stretch>
            <a:fillRect/>
          </a:stretch>
        </p:blipFill>
        <p:spPr>
          <a:xfrm>
            <a:off x="2268855" y="1852930"/>
            <a:ext cx="5309235" cy="3325495"/>
          </a:xfrm>
          <a:prstGeom prst="rect">
            <a:avLst/>
          </a:prstGeom>
        </p:spPr>
      </p:pic>
      <p:sp>
        <p:nvSpPr>
          <p:cNvPr id="6" name="矩形 5"/>
          <p:cNvSpPr/>
          <p:nvPr/>
        </p:nvSpPr>
        <p:spPr>
          <a:xfrm>
            <a:off x="9552305" y="5259705"/>
            <a:ext cx="2272030" cy="706755"/>
          </a:xfrm>
          <a:prstGeom prst="rect">
            <a:avLst/>
          </a:prstGeom>
          <a:noFill/>
          <a:ln>
            <a:noFill/>
          </a:ln>
        </p:spPr>
        <p:txBody>
          <a:bodyPr wrap="none" rtlCol="0" anchor="t">
            <a:spAutoFit/>
          </a:bodyPr>
          <a:lstStyle/>
          <a:p>
            <a:pPr algn="ctr"/>
            <a:r>
              <a:rPr lang="en-US" altLang="zh-CN" sz="4000" b="1">
                <a:ln w="9525">
                  <a:solidFill>
                    <a:schemeClr val="bg1"/>
                  </a:solidFill>
                  <a:prstDash val="solid"/>
                </a:ln>
                <a:solidFill>
                  <a:schemeClr val="tx1"/>
                </a:solidFill>
                <a:effectLst>
                  <a:outerShdw blurRad="12700" dist="38100" dir="2700000" algn="tl" rotWithShape="0">
                    <a:schemeClr val="bg1">
                      <a:lumMod val="50000"/>
                    </a:schemeClr>
                  </a:outerShdw>
                </a:effectLst>
              </a:rPr>
              <a:t>The end.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rot="21197296">
            <a:off x="2899625" y="3014455"/>
            <a:ext cx="6509434" cy="11449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ct val="0"/>
              </a:spcBef>
              <a:spcAft>
                <a:spcPct val="0"/>
              </a:spcAft>
              <a:defRPr/>
            </a:pPr>
            <a:endParaRPr lang="zh-CN" altLang="en-US">
              <a:solidFill>
                <a:srgbClr val="FFFFFF"/>
              </a:solidFill>
            </a:endParaRPr>
          </a:p>
        </p:txBody>
      </p:sp>
      <p:sp>
        <p:nvSpPr>
          <p:cNvPr id="4" name="矩形 3"/>
          <p:cNvSpPr/>
          <p:nvPr>
            <p:custDataLst>
              <p:tags r:id="rId3"/>
            </p:custDataLst>
          </p:nvPr>
        </p:nvSpPr>
        <p:spPr>
          <a:xfrm rot="21197296">
            <a:off x="4136799" y="3151319"/>
            <a:ext cx="4192044" cy="7239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ct val="0"/>
              </a:spcBef>
              <a:spcAft>
                <a:spcPct val="0"/>
              </a:spcAft>
              <a:defRPr/>
            </a:pPr>
            <a:endParaRPr lang="zh-CN" altLang="en-US">
              <a:solidFill>
                <a:srgbClr val="FFFFFF"/>
              </a:solidFill>
            </a:endParaRPr>
          </a:p>
        </p:txBody>
      </p:sp>
      <p:sp>
        <p:nvSpPr>
          <p:cNvPr id="3" name="矩形 2"/>
          <p:cNvSpPr/>
          <p:nvPr>
            <p:custDataLst>
              <p:tags r:id="rId4"/>
            </p:custDataLst>
          </p:nvPr>
        </p:nvSpPr>
        <p:spPr>
          <a:xfrm rot="21197296">
            <a:off x="4050178" y="3031324"/>
            <a:ext cx="3992251" cy="725488"/>
          </a:xfrm>
          <a:prstGeom prst="rect">
            <a:avLst/>
          </a:prstGeom>
          <a:solidFill>
            <a:schemeClr val="accent1"/>
          </a:solidFill>
          <a:ln w="3175">
            <a:noFill/>
          </a:ln>
          <a:effectLst>
            <a:outerShdw blurRad="25400" dist="127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eaLnBrk="1" hangingPunct="1">
              <a:spcBef>
                <a:spcPct val="0"/>
              </a:spcBef>
              <a:spcAft>
                <a:spcPct val="0"/>
              </a:spcAft>
              <a:defRPr/>
            </a:pPr>
            <a:endParaRPr lang="zh-CN" altLang="en-US" sz="4800">
              <a:solidFill>
                <a:srgbClr val="FFFFFF"/>
              </a:solidFill>
              <a:latin typeface="Verdana" panose="020B0604030504040204" pitchFamily="34" charset="0"/>
              <a:cs typeface="Verdana" panose="020B0604030504040204" pitchFamily="34" charset="0"/>
            </a:endParaRPr>
          </a:p>
        </p:txBody>
      </p:sp>
      <p:sp>
        <p:nvSpPr>
          <p:cNvPr id="2" name="标题 1"/>
          <p:cNvSpPr>
            <a:spLocks noGrp="1"/>
          </p:cNvSpPr>
          <p:nvPr>
            <p:ph type="title"/>
            <p:custDataLst>
              <p:tags r:id="rId5"/>
            </p:custDataLst>
          </p:nvPr>
        </p:nvSpPr>
        <p:spPr/>
        <p:txBody>
          <a:bodyPr/>
          <a:lstStyle/>
          <a:p>
            <a:r>
              <a:rPr lang="en-US" altLang="zh-CN"/>
              <a:t>THANKS</a:t>
            </a:r>
          </a:p>
        </p:txBody>
      </p:sp>
      <p:pic>
        <p:nvPicPr>
          <p:cNvPr id="8" name="New picture"/>
          <p:cNvPicPr/>
          <p:nvPr/>
        </p:nvPicPr>
        <p:blipFill>
          <a:blip r:embed="rId8"/>
          <a:stretch>
            <a:fillRect/>
          </a:stretch>
        </p:blipFill>
        <p:spPr>
          <a:xfrm>
            <a:off x="12141200" y="10426700"/>
            <a:ext cx="355600" cy="254000"/>
          </a:xfrm>
          <a:prstGeom prst="cube">
            <a:avLst/>
          </a:prstGeom>
        </p:spPr>
      </p:pic>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custDataLst>
              <p:tags r:id="rId2"/>
            </p:custDataLst>
          </p:nvPr>
        </p:nvPicPr>
        <p:blipFill>
          <a:blip r:embed="rId22"/>
          <a:stretch>
            <a:fillRect/>
          </a:stretch>
        </p:blipFill>
        <p:spPr>
          <a:xfrm>
            <a:off x="3390900" y="2565400"/>
            <a:ext cx="1363980" cy="1135380"/>
          </a:xfrm>
          <a:prstGeom prst="rect">
            <a:avLst/>
          </a:prstGeom>
        </p:spPr>
      </p:pic>
      <p:sp>
        <p:nvSpPr>
          <p:cNvPr id="2" name="文本框 1"/>
          <p:cNvSpPr txBox="1"/>
          <p:nvPr>
            <p:custDataLst>
              <p:tags r:id="rId3"/>
            </p:custDataLst>
          </p:nvPr>
        </p:nvSpPr>
        <p:spPr>
          <a:xfrm>
            <a:off x="901701" y="2855595"/>
            <a:ext cx="2489200" cy="586066"/>
          </a:xfrm>
          <a:prstGeom prst="rect">
            <a:avLst/>
          </a:prstGeom>
          <a:noFill/>
        </p:spPr>
        <p:txBody>
          <a:bodyPr wrap="square" rtlCol="0">
            <a:normAutofit/>
          </a:bodyPr>
          <a:lstStyle/>
          <a:p>
            <a:r>
              <a:rPr lang="zh-CN" altLang="en-US" sz="3200">
                <a:latin typeface="+mj-lt"/>
                <a:ea typeface="+mj-ea"/>
                <a:cs typeface="+mj-cs"/>
                <a:sym typeface="+mn-lt"/>
              </a:rPr>
              <a:t>说课流程：</a:t>
            </a:r>
          </a:p>
        </p:txBody>
      </p:sp>
      <p:sp>
        <p:nvSpPr>
          <p:cNvPr id="3" name="矩形 2"/>
          <p:cNvSpPr/>
          <p:nvPr>
            <p:custDataLst>
              <p:tags r:id="rId4"/>
            </p:custDataLst>
          </p:nvPr>
        </p:nvSpPr>
        <p:spPr>
          <a:xfrm>
            <a:off x="5186699" y="112125"/>
            <a:ext cx="5991885" cy="586730"/>
          </a:xfrm>
          <a:prstGeom prst="rect">
            <a:avLst/>
          </a:prstGeom>
          <a:solidFill>
            <a:schemeClr val="accent1"/>
          </a:solidFill>
        </p:spPr>
        <p:txBody>
          <a:bodyPr wrap="square">
            <a:spAutoFit/>
          </a:bodyPr>
          <a:lstStyle/>
          <a:p>
            <a:pPr lvl="0" algn="ctr"/>
            <a:endParaRPr lang="zh-CN" altLang="en-US">
              <a:solidFill>
                <a:schemeClr val="bg1"/>
              </a:solidFill>
              <a:sym typeface="+mn-lt"/>
            </a:endParaRPr>
          </a:p>
        </p:txBody>
      </p:sp>
      <p:sp>
        <p:nvSpPr>
          <p:cNvPr id="4" name="文本框 3"/>
          <p:cNvSpPr txBox="1"/>
          <p:nvPr>
            <p:custDataLst>
              <p:tags r:id="rId5"/>
            </p:custDataLst>
          </p:nvPr>
        </p:nvSpPr>
        <p:spPr>
          <a:xfrm>
            <a:off x="4106464" y="65034"/>
            <a:ext cx="1022535" cy="839755"/>
          </a:xfrm>
          <a:prstGeom prst="rect">
            <a:avLst/>
          </a:prstGeom>
          <a:solidFill>
            <a:schemeClr val="accent1"/>
          </a:solidFill>
        </p:spPr>
        <p:txBody>
          <a:bodyPr wrap="square" rtlCol="0" anchor="ctr" anchorCtr="0">
            <a:normAutofit/>
          </a:bodyPr>
          <a:lstStyle/>
          <a:p>
            <a:pPr algn="ctr"/>
            <a:r>
              <a:rPr lang="en-US" altLang="zh-CN" sz="2800">
                <a:solidFill>
                  <a:schemeClr val="bg1"/>
                </a:solidFill>
                <a:sym typeface="+mn-lt"/>
              </a:rPr>
              <a:t>01</a:t>
            </a:r>
            <a:endParaRPr lang="zh-CN" altLang="en-US" sz="2800">
              <a:solidFill>
                <a:schemeClr val="bg1"/>
              </a:solidFill>
              <a:sym typeface="+mn-lt"/>
            </a:endParaRPr>
          </a:p>
        </p:txBody>
      </p:sp>
      <p:sp>
        <p:nvSpPr>
          <p:cNvPr id="6" name="矩形 5"/>
          <p:cNvSpPr/>
          <p:nvPr>
            <p:custDataLst>
              <p:tags r:id="rId6"/>
            </p:custDataLst>
          </p:nvPr>
        </p:nvSpPr>
        <p:spPr>
          <a:xfrm>
            <a:off x="5186699" y="1346756"/>
            <a:ext cx="5991885" cy="586730"/>
          </a:xfrm>
          <a:prstGeom prst="rect">
            <a:avLst/>
          </a:prstGeom>
          <a:solidFill>
            <a:schemeClr val="accent2"/>
          </a:solidFill>
        </p:spPr>
        <p:txBody>
          <a:bodyPr wrap="square">
            <a:spAutoFit/>
          </a:bodyPr>
          <a:lstStyle/>
          <a:p>
            <a:pPr lvl="0" algn="ctr"/>
            <a:endParaRPr lang="zh-CN" altLang="en-US">
              <a:solidFill>
                <a:schemeClr val="bg1"/>
              </a:solidFill>
              <a:sym typeface="+mn-lt"/>
            </a:endParaRPr>
          </a:p>
        </p:txBody>
      </p:sp>
      <p:sp>
        <p:nvSpPr>
          <p:cNvPr id="7" name="文本框 6"/>
          <p:cNvSpPr txBox="1"/>
          <p:nvPr>
            <p:custDataLst>
              <p:tags r:id="rId7"/>
            </p:custDataLst>
          </p:nvPr>
        </p:nvSpPr>
        <p:spPr>
          <a:xfrm>
            <a:off x="4106464" y="1299667"/>
            <a:ext cx="1022535" cy="839755"/>
          </a:xfrm>
          <a:prstGeom prst="rect">
            <a:avLst/>
          </a:prstGeom>
          <a:solidFill>
            <a:schemeClr val="accent2"/>
          </a:solidFill>
        </p:spPr>
        <p:txBody>
          <a:bodyPr wrap="square" rtlCol="0" anchor="ctr" anchorCtr="0">
            <a:normAutofit/>
          </a:bodyPr>
          <a:lstStyle/>
          <a:p>
            <a:pPr algn="ctr"/>
            <a:r>
              <a:rPr lang="en-US" altLang="zh-CN" sz="2800">
                <a:solidFill>
                  <a:schemeClr val="bg1"/>
                </a:solidFill>
                <a:sym typeface="+mn-lt"/>
              </a:rPr>
              <a:t>02</a:t>
            </a:r>
            <a:endParaRPr lang="zh-CN" altLang="en-US" sz="2800">
              <a:solidFill>
                <a:schemeClr val="bg1"/>
              </a:solidFill>
              <a:sym typeface="+mn-lt"/>
            </a:endParaRPr>
          </a:p>
        </p:txBody>
      </p:sp>
      <p:sp>
        <p:nvSpPr>
          <p:cNvPr id="8" name="矩形 7"/>
          <p:cNvSpPr/>
          <p:nvPr>
            <p:custDataLst>
              <p:tags r:id="rId8"/>
            </p:custDataLst>
          </p:nvPr>
        </p:nvSpPr>
        <p:spPr>
          <a:xfrm>
            <a:off x="5186332" y="2745477"/>
            <a:ext cx="5992251" cy="368300"/>
          </a:xfrm>
          <a:prstGeom prst="rect">
            <a:avLst/>
          </a:prstGeom>
          <a:solidFill>
            <a:schemeClr val="accent3"/>
          </a:solidFill>
        </p:spPr>
        <p:txBody>
          <a:bodyPr wrap="square">
            <a:spAutoFit/>
          </a:bodyPr>
          <a:lstStyle/>
          <a:p>
            <a:pPr lvl="0" algn="ctr"/>
            <a:r>
              <a:rPr lang="zh-CN" altLang="en-US">
                <a:solidFill>
                  <a:schemeClr val="bg1"/>
                </a:solidFill>
                <a:sym typeface="+mn-lt"/>
              </a:rPr>
              <a:t>教学重点和难点</a:t>
            </a:r>
          </a:p>
        </p:txBody>
      </p:sp>
      <p:sp>
        <p:nvSpPr>
          <p:cNvPr id="9" name="文本框 8"/>
          <p:cNvSpPr txBox="1"/>
          <p:nvPr>
            <p:custDataLst>
              <p:tags r:id="rId9"/>
            </p:custDataLst>
          </p:nvPr>
        </p:nvSpPr>
        <p:spPr>
          <a:xfrm>
            <a:off x="4106464" y="2533017"/>
            <a:ext cx="1022535" cy="839755"/>
          </a:xfrm>
          <a:prstGeom prst="rect">
            <a:avLst/>
          </a:prstGeom>
          <a:solidFill>
            <a:schemeClr val="accent3"/>
          </a:solidFill>
        </p:spPr>
        <p:txBody>
          <a:bodyPr wrap="square" rtlCol="0" anchor="ctr" anchorCtr="0">
            <a:normAutofit/>
          </a:bodyPr>
          <a:lstStyle/>
          <a:p>
            <a:pPr algn="ctr"/>
            <a:r>
              <a:rPr lang="en-US" altLang="zh-CN" sz="2800">
                <a:solidFill>
                  <a:schemeClr val="bg1"/>
                </a:solidFill>
                <a:sym typeface="+mn-lt"/>
              </a:rPr>
              <a:t>03</a:t>
            </a:r>
            <a:endParaRPr lang="zh-CN" altLang="en-US" sz="2800">
              <a:solidFill>
                <a:schemeClr val="bg1"/>
              </a:solidFill>
              <a:sym typeface="+mn-lt"/>
            </a:endParaRPr>
          </a:p>
        </p:txBody>
      </p:sp>
      <p:sp>
        <p:nvSpPr>
          <p:cNvPr id="10" name="矩形 9"/>
          <p:cNvSpPr/>
          <p:nvPr>
            <p:custDataLst>
              <p:tags r:id="rId10"/>
            </p:custDataLst>
          </p:nvPr>
        </p:nvSpPr>
        <p:spPr>
          <a:xfrm>
            <a:off x="5186699" y="3814739"/>
            <a:ext cx="5991885" cy="586730"/>
          </a:xfrm>
          <a:prstGeom prst="rect">
            <a:avLst/>
          </a:prstGeom>
          <a:solidFill>
            <a:schemeClr val="accent4"/>
          </a:solidFill>
        </p:spPr>
        <p:txBody>
          <a:bodyPr wrap="square">
            <a:spAutoFit/>
          </a:bodyPr>
          <a:lstStyle/>
          <a:p>
            <a:pPr lvl="0" algn="ctr"/>
            <a:endParaRPr lang="zh-CN" altLang="en-US">
              <a:solidFill>
                <a:schemeClr val="bg1"/>
              </a:solidFill>
              <a:sym typeface="+mn-lt"/>
            </a:endParaRPr>
          </a:p>
        </p:txBody>
      </p:sp>
      <p:sp>
        <p:nvSpPr>
          <p:cNvPr id="11" name="文本框 10"/>
          <p:cNvSpPr txBox="1"/>
          <p:nvPr>
            <p:custDataLst>
              <p:tags r:id="rId11"/>
            </p:custDataLst>
          </p:nvPr>
        </p:nvSpPr>
        <p:spPr>
          <a:xfrm>
            <a:off x="4106464" y="3767650"/>
            <a:ext cx="1022535" cy="839755"/>
          </a:xfrm>
          <a:prstGeom prst="rect">
            <a:avLst/>
          </a:prstGeom>
          <a:solidFill>
            <a:schemeClr val="accent4"/>
          </a:solidFill>
        </p:spPr>
        <p:txBody>
          <a:bodyPr wrap="square" rtlCol="0" anchor="ctr" anchorCtr="0">
            <a:normAutofit/>
          </a:bodyPr>
          <a:lstStyle/>
          <a:p>
            <a:pPr algn="ctr"/>
            <a:r>
              <a:rPr lang="en-US" altLang="zh-CN" sz="2800">
                <a:solidFill>
                  <a:schemeClr val="bg1"/>
                </a:solidFill>
                <a:sym typeface="+mn-lt"/>
              </a:rPr>
              <a:t>04</a:t>
            </a:r>
            <a:endParaRPr lang="zh-CN" altLang="en-US" sz="2800">
              <a:solidFill>
                <a:schemeClr val="bg1"/>
              </a:solidFill>
              <a:sym typeface="+mn-lt"/>
            </a:endParaRPr>
          </a:p>
        </p:txBody>
      </p:sp>
      <p:sp>
        <p:nvSpPr>
          <p:cNvPr id="21" name="文本框 20"/>
          <p:cNvSpPr txBox="1"/>
          <p:nvPr>
            <p:custDataLst>
              <p:tags r:id="rId12"/>
            </p:custDataLst>
          </p:nvPr>
        </p:nvSpPr>
        <p:spPr>
          <a:xfrm>
            <a:off x="5282024" y="64770"/>
            <a:ext cx="6182266" cy="859947"/>
          </a:xfrm>
          <a:prstGeom prst="rect">
            <a:avLst/>
          </a:prstGeom>
          <a:noFill/>
        </p:spPr>
        <p:txBody>
          <a:bodyPr wrap="square" rtlCol="0" anchor="ctr">
            <a:normAutofit/>
          </a:bodyPr>
          <a:lstStyle/>
          <a:p>
            <a:pPr lvl="0" algn="ctr"/>
            <a:r>
              <a:rPr lang="zh-CN" altLang="da-DK">
                <a:solidFill>
                  <a:schemeClr val="bg1"/>
                </a:solidFill>
                <a:sym typeface="+mn-lt"/>
              </a:rPr>
              <a:t>教材、学情分析分析</a:t>
            </a:r>
          </a:p>
        </p:txBody>
      </p:sp>
      <p:sp>
        <p:nvSpPr>
          <p:cNvPr id="22" name="文本框 21"/>
          <p:cNvSpPr txBox="1"/>
          <p:nvPr>
            <p:custDataLst>
              <p:tags r:id="rId13"/>
            </p:custDataLst>
          </p:nvPr>
        </p:nvSpPr>
        <p:spPr>
          <a:xfrm>
            <a:off x="5376879" y="1345475"/>
            <a:ext cx="5801703" cy="566593"/>
          </a:xfrm>
          <a:prstGeom prst="rect">
            <a:avLst/>
          </a:prstGeom>
          <a:noFill/>
        </p:spPr>
        <p:txBody>
          <a:bodyPr wrap="square" rtlCol="0" anchor="ctr">
            <a:normAutofit/>
          </a:bodyPr>
          <a:lstStyle/>
          <a:p>
            <a:pPr lvl="0" algn="ctr"/>
            <a:r>
              <a:rPr lang="da-DK" altLang="zh-CN">
                <a:solidFill>
                  <a:schemeClr val="bg1"/>
                </a:solidFill>
                <a:sym typeface="+mn-lt"/>
              </a:rPr>
              <a:t>教学目标</a:t>
            </a:r>
          </a:p>
        </p:txBody>
      </p:sp>
      <p:sp>
        <p:nvSpPr>
          <p:cNvPr id="24" name="文本框 23"/>
          <p:cNvSpPr txBox="1"/>
          <p:nvPr>
            <p:custDataLst>
              <p:tags r:id="rId14"/>
            </p:custDataLst>
          </p:nvPr>
        </p:nvSpPr>
        <p:spPr>
          <a:xfrm>
            <a:off x="5376879" y="3814739"/>
            <a:ext cx="5801743" cy="539405"/>
          </a:xfrm>
          <a:prstGeom prst="rect">
            <a:avLst/>
          </a:prstGeom>
          <a:noFill/>
        </p:spPr>
        <p:txBody>
          <a:bodyPr wrap="square" rtlCol="0" anchor="ctr">
            <a:normAutofit/>
          </a:bodyPr>
          <a:lstStyle/>
          <a:p>
            <a:pPr lvl="0" algn="ctr"/>
            <a:r>
              <a:rPr lang="zh-CN" altLang="da-DK">
                <a:solidFill>
                  <a:schemeClr val="bg1"/>
                </a:solidFill>
                <a:sym typeface="+mn-lt"/>
              </a:rPr>
              <a:t>教学策略选择与设计      </a:t>
            </a:r>
          </a:p>
        </p:txBody>
      </p:sp>
      <p:sp>
        <p:nvSpPr>
          <p:cNvPr id="5" name="文本框 4"/>
          <p:cNvSpPr txBox="1"/>
          <p:nvPr>
            <p:custDataLst>
              <p:tags r:id="rId15"/>
            </p:custDataLst>
          </p:nvPr>
        </p:nvSpPr>
        <p:spPr>
          <a:xfrm>
            <a:off x="4107475" y="5022180"/>
            <a:ext cx="1021720" cy="876048"/>
          </a:xfrm>
          <a:prstGeom prst="rect">
            <a:avLst/>
          </a:prstGeom>
          <a:solidFill>
            <a:schemeClr val="accent3"/>
          </a:solidFill>
        </p:spPr>
        <p:txBody>
          <a:bodyPr wrap="square" rtlCol="0" anchor="ctr" anchorCtr="0">
            <a:normAutofit/>
          </a:bodyPr>
          <a:lstStyle/>
          <a:p>
            <a:pPr algn="ctr"/>
            <a:r>
              <a:rPr lang="en-US" altLang="zh-CN" sz="2800">
                <a:solidFill>
                  <a:schemeClr val="bg1"/>
                </a:solidFill>
                <a:sym typeface="+mn-lt"/>
              </a:rPr>
              <a:t>05</a:t>
            </a:r>
            <a:endParaRPr lang="zh-CN" altLang="en-US" sz="2800">
              <a:solidFill>
                <a:schemeClr val="bg1"/>
              </a:solidFill>
              <a:sym typeface="+mn-lt"/>
            </a:endParaRPr>
          </a:p>
        </p:txBody>
      </p:sp>
      <p:sp>
        <p:nvSpPr>
          <p:cNvPr id="12" name="文本框 11"/>
          <p:cNvSpPr txBox="1"/>
          <p:nvPr>
            <p:custDataLst>
              <p:tags r:id="rId16"/>
            </p:custDataLst>
          </p:nvPr>
        </p:nvSpPr>
        <p:spPr>
          <a:xfrm>
            <a:off x="5376880" y="5166856"/>
            <a:ext cx="5991885" cy="586644"/>
          </a:xfrm>
          <a:prstGeom prst="rect">
            <a:avLst/>
          </a:prstGeom>
          <a:noFill/>
        </p:spPr>
        <p:txBody>
          <a:bodyPr wrap="square" rtlCol="0" anchor="ctr">
            <a:normAutofit/>
          </a:bodyPr>
          <a:lstStyle/>
          <a:p>
            <a:pPr lvl="0" algn="ctr"/>
            <a:r>
              <a:rPr lang="da-DK" altLang="zh-CN">
                <a:solidFill>
                  <a:schemeClr val="bg1"/>
                </a:solidFill>
                <a:sym typeface="+mn-lt"/>
              </a:rPr>
              <a:t>Lorem ipsum dolor sit amet</a:t>
            </a:r>
          </a:p>
        </p:txBody>
      </p:sp>
      <p:sp>
        <p:nvSpPr>
          <p:cNvPr id="13" name="矩形 12"/>
          <p:cNvSpPr/>
          <p:nvPr>
            <p:custDataLst>
              <p:tags r:id="rId17"/>
            </p:custDataLst>
          </p:nvPr>
        </p:nvSpPr>
        <p:spPr>
          <a:xfrm>
            <a:off x="5282217" y="5166770"/>
            <a:ext cx="5991885" cy="368300"/>
          </a:xfrm>
          <a:prstGeom prst="rect">
            <a:avLst/>
          </a:prstGeom>
          <a:solidFill>
            <a:schemeClr val="accent3"/>
          </a:solidFill>
        </p:spPr>
        <p:txBody>
          <a:bodyPr wrap="square">
            <a:spAutoFit/>
          </a:bodyPr>
          <a:lstStyle/>
          <a:p>
            <a:pPr lvl="0" algn="ctr"/>
            <a:r>
              <a:rPr lang="zh-CN" altLang="en-US">
                <a:solidFill>
                  <a:schemeClr val="bg1"/>
                </a:solidFill>
                <a:sym typeface="+mn-lt"/>
              </a:rPr>
              <a:t>教学过程</a:t>
            </a:r>
          </a:p>
        </p:txBody>
      </p:sp>
      <p:sp>
        <p:nvSpPr>
          <p:cNvPr id="14" name="矩形 13"/>
          <p:cNvSpPr/>
          <p:nvPr>
            <p:custDataLst>
              <p:tags r:id="rId18"/>
            </p:custDataLst>
          </p:nvPr>
        </p:nvSpPr>
        <p:spPr>
          <a:xfrm>
            <a:off x="5283835" y="6182360"/>
            <a:ext cx="5895340" cy="368300"/>
          </a:xfrm>
          <a:prstGeom prst="rect">
            <a:avLst/>
          </a:prstGeom>
          <a:solidFill>
            <a:schemeClr val="accent2"/>
          </a:solidFill>
        </p:spPr>
        <p:txBody>
          <a:bodyPr wrap="square">
            <a:spAutoFit/>
          </a:bodyPr>
          <a:lstStyle/>
          <a:p>
            <a:pPr lvl="0" algn="ctr"/>
            <a:r>
              <a:rPr lang="zh-CN" altLang="en-US">
                <a:solidFill>
                  <a:schemeClr val="bg1"/>
                </a:solidFill>
                <a:sym typeface="+mn-lt"/>
              </a:rPr>
              <a:t>板书设计</a:t>
            </a:r>
          </a:p>
        </p:txBody>
      </p:sp>
      <p:sp>
        <p:nvSpPr>
          <p:cNvPr id="15" name="文本框 14"/>
          <p:cNvSpPr txBox="1"/>
          <p:nvPr>
            <p:custDataLst>
              <p:tags r:id="rId19"/>
            </p:custDataLst>
          </p:nvPr>
        </p:nvSpPr>
        <p:spPr>
          <a:xfrm>
            <a:off x="4107815" y="5966460"/>
            <a:ext cx="1021080" cy="800100"/>
          </a:xfrm>
          <a:prstGeom prst="rect">
            <a:avLst/>
          </a:prstGeom>
          <a:solidFill>
            <a:schemeClr val="accent2"/>
          </a:solidFill>
        </p:spPr>
        <p:txBody>
          <a:bodyPr wrap="square" rtlCol="0" anchor="ctr" anchorCtr="0">
            <a:normAutofit/>
          </a:bodyPr>
          <a:lstStyle/>
          <a:p>
            <a:pPr algn="ctr"/>
            <a:r>
              <a:rPr lang="en-US" altLang="zh-CN" sz="2800">
                <a:solidFill>
                  <a:schemeClr val="bg1"/>
                </a:solidFill>
                <a:sym typeface="+mn-lt"/>
              </a:rPr>
              <a:t>06</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8" grpId="0" animBg="1"/>
      <p:bldP spid="10"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wrap="square" lIns="91440" tIns="45720" rIns="91440" bIns="45720" anchor="ctr"/>
          <a:lstStyle/>
          <a:p>
            <a:r>
              <a:rPr lang="zh-CN" altLang="en-US" sz="3200"/>
              <a:t>一、教材的分析及处理</a:t>
            </a:r>
          </a:p>
        </p:txBody>
      </p:sp>
      <p:sp>
        <p:nvSpPr>
          <p:cNvPr id="21506" name="AutoShape 3"/>
          <p:cNvSpPr/>
          <p:nvPr/>
        </p:nvSpPr>
        <p:spPr>
          <a:xfrm>
            <a:off x="2609850" y="3871913"/>
            <a:ext cx="6943725" cy="419100"/>
          </a:xfrm>
          <a:custGeom>
            <a:avLst/>
            <a:gdLst/>
            <a:ahLst/>
            <a:cxnLst>
              <a:cxn ang="0">
                <a:pos x="2147483647" y="78888823"/>
              </a:cxn>
              <a:cxn ang="0">
                <a:pos x="2147483647" y="157777646"/>
              </a:cxn>
              <a:cxn ang="0">
                <a:pos x="2147483647" y="78888823"/>
              </a:cxn>
              <a:cxn ang="0">
                <a:pos x="2147483647" y="0"/>
              </a:cxn>
            </a:cxnLst>
            <a:rect l="0" t="0" r="0" b="0"/>
            <a:pathLst>
              <a:path w="21600" h="21600">
                <a:moveTo>
                  <a:pt x="0" y="0"/>
                </a:moveTo>
                <a:lnTo>
                  <a:pt x="2776" y="21600"/>
                </a:lnTo>
                <a:lnTo>
                  <a:pt x="18824" y="21600"/>
                </a:lnTo>
                <a:lnTo>
                  <a:pt x="21600" y="0"/>
                </a:lnTo>
                <a:lnTo>
                  <a:pt x="0" y="0"/>
                </a:lnTo>
                <a:close/>
              </a:path>
            </a:pathLst>
          </a:custGeom>
          <a:gradFill rotWithShape="0">
            <a:gsLst>
              <a:gs pos="0">
                <a:srgbClr val="C0C0C0"/>
              </a:gs>
              <a:gs pos="100000">
                <a:srgbClr val="FFFFFF"/>
              </a:gs>
            </a:gsLst>
            <a:lin ang="5400000" scaled="1"/>
          </a:gradFill>
          <a:ln w="9525">
            <a:noFill/>
          </a:ln>
        </p:spPr>
        <p:txBody>
          <a:bodyPr/>
          <a:lstStyle/>
          <a:p>
            <a:endParaRPr lang="zh-CN" altLang="en-US"/>
          </a:p>
        </p:txBody>
      </p:sp>
      <p:sp>
        <p:nvSpPr>
          <p:cNvPr id="20483" name="Rectangle 5"/>
          <p:cNvSpPr/>
          <p:nvPr/>
        </p:nvSpPr>
        <p:spPr>
          <a:xfrm>
            <a:off x="2635250" y="1543050"/>
            <a:ext cx="8182610" cy="671830"/>
          </a:xfrm>
          <a:prstGeom prst="rect">
            <a:avLst/>
          </a:prstGeom>
          <a:gradFill rotWithShape="1">
            <a:gsLst>
              <a:gs pos="0">
                <a:srgbClr val="FF6600"/>
              </a:gs>
              <a:gs pos="100000">
                <a:srgbClr val="C24E00"/>
              </a:gs>
            </a:gsLst>
            <a:lin ang="5400000" scaled="1"/>
          </a:gradFill>
          <a:ln w="19050" cap="flat" cmpd="sng">
            <a:solidFill>
              <a:srgbClr val="4D4D4D"/>
            </a:solidFill>
            <a:prstDash val="solid"/>
            <a:miter/>
            <a:headEnd type="none" w="med" len="med"/>
            <a:tailEnd type="none" w="med" len="med"/>
          </a:ln>
        </p:spPr>
        <p:txBody>
          <a:bodyPr wrap="none" anchor="ctr"/>
          <a:lstStyle/>
          <a:p>
            <a:endParaRPr lang="zh-CN" altLang="en-US">
              <a:latin typeface="Arial" panose="020B0604020202020204" pitchFamily="34" charset="0"/>
              <a:ea typeface="宋体" panose="02010600030101010101" pitchFamily="2" charset="-122"/>
            </a:endParaRPr>
          </a:p>
        </p:txBody>
      </p:sp>
      <p:sp>
        <p:nvSpPr>
          <p:cNvPr id="20484" name="Rectangle 6"/>
          <p:cNvSpPr/>
          <p:nvPr/>
        </p:nvSpPr>
        <p:spPr>
          <a:xfrm>
            <a:off x="2590800" y="4645660"/>
            <a:ext cx="8638540" cy="1589405"/>
          </a:xfrm>
          <a:prstGeom prst="rect">
            <a:avLst/>
          </a:prstGeom>
          <a:gradFill rotWithShape="1">
            <a:gsLst>
              <a:gs pos="0">
                <a:srgbClr val="99CC00"/>
              </a:gs>
              <a:gs pos="100000">
                <a:srgbClr val="749B00"/>
              </a:gs>
            </a:gsLst>
            <a:lin ang="5400000" scaled="1"/>
          </a:gradFill>
          <a:ln w="19050" cap="flat" cmpd="sng">
            <a:solidFill>
              <a:srgbClr val="4D4D4D"/>
            </a:solidFill>
            <a:prstDash val="solid"/>
            <a:miter/>
            <a:headEnd type="none" w="med" len="med"/>
            <a:tailEnd type="none" w="med" len="med"/>
          </a:ln>
        </p:spPr>
        <p:txBody>
          <a:bodyPr wrap="none" anchor="ctr"/>
          <a:lstStyle/>
          <a:p>
            <a:pPr marL="2057400" lvl="4" indent="-228600" algn="l" defTabSz="0" eaLnBrk="0" hangingPunct="0">
              <a:lnSpc>
                <a:spcPct val="130000"/>
              </a:lnSpc>
              <a:buFont typeface="Wingdings" panose="05000000000000000000" pitchFamily="2" charset="2"/>
              <a:buNone/>
              <a:tabLst>
                <a:tab pos="628650" algn="l"/>
              </a:tabLst>
            </a:pPr>
            <a:endParaRPr lang="ko-KR" altLang="en-US" sz="1400">
              <a:solidFill>
                <a:srgbClr val="FFFFFF"/>
              </a:solidFill>
              <a:latin typeface="HY각헤드라인M" pitchFamily="2" charset="-127"/>
              <a:ea typeface="HY각헤드라인M" pitchFamily="2" charset="-127"/>
            </a:endParaRPr>
          </a:p>
        </p:txBody>
      </p:sp>
      <p:sp>
        <p:nvSpPr>
          <p:cNvPr id="20485" name="Rectangle 7"/>
          <p:cNvSpPr/>
          <p:nvPr/>
        </p:nvSpPr>
        <p:spPr>
          <a:xfrm>
            <a:off x="2659380" y="2704465"/>
            <a:ext cx="8477885" cy="1079500"/>
          </a:xfrm>
          <a:prstGeom prst="rect">
            <a:avLst/>
          </a:prstGeom>
          <a:gradFill rotWithShape="1">
            <a:gsLst>
              <a:gs pos="0">
                <a:srgbClr val="A50021"/>
              </a:gs>
              <a:gs pos="100000">
                <a:srgbClr val="7E0019"/>
              </a:gs>
            </a:gsLst>
            <a:lin ang="5400000" scaled="1"/>
          </a:gradFill>
          <a:ln w="19050" cap="flat" cmpd="sng">
            <a:solidFill>
              <a:srgbClr val="4D4D4D"/>
            </a:solidFill>
            <a:prstDash val="solid"/>
            <a:miter/>
            <a:headEnd type="none" w="med" len="med"/>
            <a:tailEnd type="none" w="med" len="med"/>
          </a:ln>
        </p:spPr>
        <p:txBody>
          <a:bodyPr wrap="none" anchor="ctr"/>
          <a:lstStyle/>
          <a:p>
            <a:pPr indent="809625" eaLnBrk="0" hangingPunct="0">
              <a:lnSpc>
                <a:spcPct val="130000"/>
              </a:lnSpc>
            </a:pPr>
            <a:endParaRPr lang="ko-KR" altLang="en-US" sz="1400">
              <a:solidFill>
                <a:schemeClr val="bg1"/>
              </a:solidFill>
              <a:latin typeface="微软雅黑" panose="020B0503020204020204" charset="-122"/>
              <a:ea typeface="微软雅黑" panose="020B0503020204020204" charset="-122"/>
            </a:endParaRPr>
          </a:p>
        </p:txBody>
      </p:sp>
      <p:sp>
        <p:nvSpPr>
          <p:cNvPr id="20486" name="Text Box 8"/>
          <p:cNvSpPr txBox="1"/>
          <p:nvPr/>
        </p:nvSpPr>
        <p:spPr>
          <a:xfrm>
            <a:off x="2609850" y="1703070"/>
            <a:ext cx="8168640" cy="368300"/>
          </a:xfrm>
          <a:prstGeom prst="rect">
            <a:avLst/>
          </a:prstGeom>
          <a:noFill/>
          <a:ln w="9525">
            <a:noFill/>
          </a:ln>
        </p:spPr>
        <p:txBody>
          <a:bodyPr wrap="square" anchor="t">
            <a:spAutoFit/>
          </a:bodyPr>
          <a:lstStyle/>
          <a:p>
            <a:pPr eaLnBrk="0" hangingPunct="0"/>
            <a:r>
              <a:rPr lang="zh-CN" altLang="en-US" sz="1200">
                <a:latin typeface="Arial" panose="020B0604020202020204" pitchFamily="34" charset="0"/>
                <a:ea typeface="华文细黑" panose="02010600040101010101" pitchFamily="2" charset="-122"/>
              </a:rPr>
              <a:t>        </a:t>
            </a:r>
            <a:r>
              <a:rPr lang="zh-CN" altLang="en-US">
                <a:solidFill>
                  <a:schemeClr val="bg1"/>
                </a:solidFill>
                <a:latin typeface="微软雅黑" panose="020B0503020204020204" charset="-122"/>
                <a:ea typeface="微软雅黑" panose="020B0503020204020204" charset="-122"/>
              </a:rPr>
              <a:t>本课程采用的教材是人民教育出版社出版的《物理》八年级上册教材</a:t>
            </a:r>
          </a:p>
        </p:txBody>
      </p:sp>
      <p:sp>
        <p:nvSpPr>
          <p:cNvPr id="20487" name="AutoShape 9"/>
          <p:cNvSpPr/>
          <p:nvPr/>
        </p:nvSpPr>
        <p:spPr>
          <a:xfrm>
            <a:off x="4599123" y="996442"/>
            <a:ext cx="2663825" cy="404622"/>
          </a:xfrm>
          <a:prstGeom prst="hexagon">
            <a:avLst>
              <a:gd name="adj" fmla="val 38903"/>
              <a:gd name="vf" fmla="val 115470"/>
            </a:avLst>
          </a:prstGeom>
          <a:gradFill rotWithShape="0">
            <a:gsLst>
              <a:gs pos="0">
                <a:srgbClr val="FFFFCC"/>
              </a:gs>
              <a:gs pos="50000">
                <a:srgbClr val="A9A987"/>
              </a:gs>
              <a:gs pos="100000">
                <a:srgbClr val="FFFFCC"/>
              </a:gs>
            </a:gsLst>
            <a:lin ang="0" scaled="1"/>
          </a:gradFill>
          <a:ln w="19050" cap="flat" cmpd="sng">
            <a:solidFill>
              <a:srgbClr val="4D4D4D"/>
            </a:solidFill>
            <a:prstDash val="solid"/>
            <a:miter/>
            <a:headEnd type="none" w="med" len="med"/>
            <a:tailEnd type="none" w="med" len="med"/>
          </a:ln>
        </p:spPr>
        <p:txBody>
          <a:bodyPr wrap="square" anchor="ctr">
            <a:spAutoFit/>
          </a:bodyPr>
          <a:lstStyle/>
          <a:p>
            <a:pPr algn="ctr" latinLnBrk="1"/>
            <a:r>
              <a:rPr lang="zh-CN" altLang="zh-CN" sz="1600" b="1">
                <a:latin typeface="Times New Roman" panose="02020603050405020304" pitchFamily="18" charset="0"/>
                <a:ea typeface="宋体" panose="02010600030101010101" pitchFamily="2" charset="-122"/>
              </a:rPr>
              <a:t>教材</a:t>
            </a:r>
          </a:p>
        </p:txBody>
      </p:sp>
      <p:sp>
        <p:nvSpPr>
          <p:cNvPr id="20488" name="AutoShape 10"/>
          <p:cNvSpPr/>
          <p:nvPr/>
        </p:nvSpPr>
        <p:spPr>
          <a:xfrm>
            <a:off x="4762500" y="2354898"/>
            <a:ext cx="2667000" cy="441960"/>
          </a:xfrm>
          <a:prstGeom prst="hexagon">
            <a:avLst>
              <a:gd name="adj" fmla="val 29460"/>
              <a:gd name="vf" fmla="val 115470"/>
            </a:avLst>
          </a:prstGeom>
          <a:gradFill rotWithShape="0">
            <a:gsLst>
              <a:gs pos="0">
                <a:srgbClr val="FFFFCC"/>
              </a:gs>
              <a:gs pos="50000">
                <a:srgbClr val="A9A987"/>
              </a:gs>
              <a:gs pos="100000">
                <a:srgbClr val="FFFFCC"/>
              </a:gs>
            </a:gsLst>
            <a:lin ang="0" scaled="1"/>
          </a:gradFill>
          <a:ln w="19050" cap="flat" cmpd="sng">
            <a:solidFill>
              <a:srgbClr val="4D4D4D"/>
            </a:solidFill>
            <a:prstDash val="solid"/>
            <a:miter/>
            <a:headEnd type="none" w="med" len="med"/>
            <a:tailEnd type="none" w="med" len="med"/>
          </a:ln>
        </p:spPr>
        <p:txBody>
          <a:bodyPr wrap="square" anchor="ctr">
            <a:spAutoFit/>
          </a:bodyPr>
          <a:lstStyle/>
          <a:p>
            <a:r>
              <a:rPr lang="en-US" altLang="zh-CN">
                <a:latin typeface="Arial" panose="020B0604020202020204" pitchFamily="34" charset="0"/>
                <a:ea typeface="宋体" panose="02010600030101010101" pitchFamily="2" charset="-122"/>
              </a:rPr>
              <a:t>        </a:t>
            </a:r>
            <a:r>
              <a:rPr lang="zh-CN" altLang="en-US" sz="1600" b="1">
                <a:latin typeface="Arial" panose="020B0604020202020204" pitchFamily="34" charset="0"/>
                <a:ea typeface="宋体" panose="02010600030101010101" pitchFamily="2" charset="-122"/>
              </a:rPr>
              <a:t>教材分析</a:t>
            </a:r>
          </a:p>
        </p:txBody>
      </p:sp>
      <p:sp>
        <p:nvSpPr>
          <p:cNvPr id="20489" name="AutoShape 11"/>
          <p:cNvSpPr/>
          <p:nvPr/>
        </p:nvSpPr>
        <p:spPr>
          <a:xfrm>
            <a:off x="4800600" y="4082733"/>
            <a:ext cx="2667000" cy="441960"/>
          </a:xfrm>
          <a:prstGeom prst="hexagon">
            <a:avLst>
              <a:gd name="adj" fmla="val 29430"/>
              <a:gd name="vf" fmla="val 115470"/>
            </a:avLst>
          </a:prstGeom>
          <a:gradFill rotWithShape="0">
            <a:gsLst>
              <a:gs pos="0">
                <a:srgbClr val="FFFFCC"/>
              </a:gs>
              <a:gs pos="50000">
                <a:srgbClr val="A9A987"/>
              </a:gs>
              <a:gs pos="100000">
                <a:srgbClr val="FFFFCC"/>
              </a:gs>
            </a:gsLst>
            <a:lin ang="0" scaled="1"/>
          </a:gradFill>
          <a:ln w="19050" cap="flat" cmpd="sng">
            <a:solidFill>
              <a:srgbClr val="4D4D4D"/>
            </a:solidFill>
            <a:prstDash val="solid"/>
            <a:miter/>
            <a:headEnd type="none" w="med" len="med"/>
            <a:tailEnd type="none" w="med" len="med"/>
          </a:ln>
        </p:spPr>
        <p:txBody>
          <a:bodyPr wrap="square" anchor="ctr">
            <a:spAutoFit/>
          </a:bodyPr>
          <a:lstStyle/>
          <a:p>
            <a:r>
              <a:rPr lang="en-US" altLang="zh-CN">
                <a:latin typeface="Arial" panose="020B0604020202020204" pitchFamily="34" charset="0"/>
                <a:ea typeface="宋体" panose="02010600030101010101" pitchFamily="2" charset="-122"/>
              </a:rPr>
              <a:t>  </a:t>
            </a:r>
            <a:r>
              <a:rPr lang="en-US" altLang="zh-CN" sz="1600">
                <a:latin typeface="宋体" panose="02010600030101010101" pitchFamily="2" charset="-122"/>
                <a:ea typeface="宋体" panose="02010600030101010101" pitchFamily="2" charset="-122"/>
              </a:rPr>
              <a:t> </a:t>
            </a:r>
            <a:r>
              <a:rPr lang="zh-CN" altLang="en-US" sz="1600" b="1">
                <a:latin typeface="宋体" panose="02010600030101010101" pitchFamily="2" charset="-122"/>
                <a:ea typeface="宋体" panose="02010600030101010101" pitchFamily="2" charset="-122"/>
              </a:rPr>
              <a:t>课程内容分析</a:t>
            </a:r>
            <a:r>
              <a:rPr lang="zh-CN" altLang="en-US">
                <a:latin typeface="Arial" panose="020B0604020202020204" pitchFamily="34" charset="0"/>
                <a:ea typeface="宋体" panose="02010600030101010101" pitchFamily="2" charset="-122"/>
              </a:rPr>
              <a:t>  </a:t>
            </a:r>
          </a:p>
        </p:txBody>
      </p:sp>
      <p:sp>
        <p:nvSpPr>
          <p:cNvPr id="21514" name="Line 15"/>
          <p:cNvSpPr/>
          <p:nvPr/>
        </p:nvSpPr>
        <p:spPr>
          <a:xfrm>
            <a:off x="1527175" y="801688"/>
            <a:ext cx="9144000" cy="0"/>
          </a:xfrm>
          <a:prstGeom prst="line">
            <a:avLst/>
          </a:prstGeom>
          <a:ln w="9525" cap="flat" cmpd="sng">
            <a:solidFill>
              <a:srgbClr val="C0C0C0"/>
            </a:solidFill>
            <a:prstDash val="solid"/>
            <a:round/>
            <a:headEnd type="none" w="med" len="med"/>
            <a:tailEnd type="none" w="med" len="med"/>
          </a:ln>
        </p:spPr>
        <p:txBody>
          <a:bodyPr/>
          <a:lstStyle/>
          <a:p>
            <a:endParaRPr/>
          </a:p>
        </p:txBody>
      </p:sp>
      <p:sp>
        <p:nvSpPr>
          <p:cNvPr id="20494" name="Text Box 115"/>
          <p:cNvSpPr txBox="1"/>
          <p:nvPr/>
        </p:nvSpPr>
        <p:spPr>
          <a:xfrm>
            <a:off x="2659380" y="2809399"/>
            <a:ext cx="8426450" cy="1568450"/>
          </a:xfrm>
          <a:prstGeom prst="rect">
            <a:avLst/>
          </a:prstGeom>
          <a:noFill/>
          <a:ln w="9525">
            <a:noFill/>
          </a:ln>
        </p:spPr>
        <p:txBody>
          <a:bodyPr wrap="square" anchor="t">
            <a:spAutoFit/>
          </a:bodyPr>
          <a:lstStyle/>
          <a:p>
            <a:r>
              <a:rPr lang="zh-CN" altLang="en-US" dirty="0">
                <a:latin typeface="微软雅黑" panose="020B0503020204020204" charset="-122"/>
                <a:ea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rPr>
              <a:t>本教材以大量实验为基础，以知识来源于生活并服务于生活为主旨，以知识依托于实验为原则设计教材体系，采用实验教学任务为载体承载理论知识，在教学情境实施过程中加强学生对实验的操作能力和对知识的归纳总结能力</a:t>
            </a:r>
            <a:r>
              <a:rPr lang="zh-CN" altLang="en-US" sz="2400" dirty="0">
                <a:solidFill>
                  <a:schemeClr val="bg1"/>
                </a:solidFill>
                <a:latin typeface="Arial" panose="020B0604020202020204" pitchFamily="34" charset="0"/>
                <a:ea typeface="华文细黑" panose="02010600040101010101" pitchFamily="2" charset="-122"/>
              </a:rPr>
              <a:t> </a:t>
            </a:r>
            <a:endParaRPr lang="ko-KR" altLang="en-US" sz="2400" dirty="0">
              <a:solidFill>
                <a:schemeClr val="bg1"/>
              </a:solidFill>
              <a:latin typeface="Arial" panose="020B0604020202020204" pitchFamily="34" charset="0"/>
              <a:ea typeface="华文细黑" panose="02010600040101010101" pitchFamily="2" charset="-122"/>
            </a:endParaRPr>
          </a:p>
          <a:p>
            <a:pPr algn="ctr">
              <a:spcBef>
                <a:spcPct val="50000"/>
              </a:spcBef>
            </a:pPr>
            <a:endParaRPr lang="ko-KR" altLang="en-US" sz="2400" i="1" dirty="0">
              <a:solidFill>
                <a:schemeClr val="bg1"/>
              </a:solidFill>
              <a:latin typeface="Arial" panose="020B0604020202020204" pitchFamily="34" charset="0"/>
              <a:ea typeface="华文细黑" panose="02010600040101010101" pitchFamily="2" charset="-122"/>
            </a:endParaRPr>
          </a:p>
        </p:txBody>
      </p:sp>
      <p:sp>
        <p:nvSpPr>
          <p:cNvPr id="20495" name="Text Box 116"/>
          <p:cNvSpPr txBox="1"/>
          <p:nvPr/>
        </p:nvSpPr>
        <p:spPr>
          <a:xfrm>
            <a:off x="2590800" y="4676458"/>
            <a:ext cx="8662670" cy="1419860"/>
          </a:xfrm>
          <a:prstGeom prst="rect">
            <a:avLst/>
          </a:prstGeom>
          <a:noFill/>
          <a:ln w="9525">
            <a:noFill/>
          </a:ln>
        </p:spPr>
        <p:txBody>
          <a:bodyPr wrap="square" anchor="t">
            <a:spAutoFit/>
          </a:bodyPr>
          <a:lstStyle/>
          <a:p>
            <a:pPr>
              <a:lnSpc>
                <a:spcPct val="120000"/>
              </a:lnSpc>
            </a:pPr>
            <a:r>
              <a:rPr lang="zh-CN" altLang="en-US" sz="1600" dirty="0">
                <a:solidFill>
                  <a:schemeClr val="bg1"/>
                </a:solidFill>
                <a:latin typeface="微软雅黑" panose="020B0503020204020204" charset="-122"/>
                <a:ea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rPr>
              <a:t>      本节课是第二章《声现象》的第四节内容，是安排在声音的产生与传播、声音的特性及声音的利用之后的一堂课。本节课的内容既联系了前几节课所学知识，同时也对其进行了进一步的拓展，更与生活有着密不可分的联系。因此，噪声的危害和控制是学生学习声现象，加深对声现象的理解，</a:t>
            </a:r>
            <a:r>
              <a:rPr lang="zh-CN" altLang="en-US" dirty="0">
                <a:solidFill>
                  <a:srgbClr val="FF0000"/>
                </a:solidFill>
                <a:latin typeface="微软雅黑" panose="020B0503020204020204" charset="-122"/>
                <a:ea typeface="微软雅黑" panose="020B0503020204020204" charset="-122"/>
              </a:rPr>
              <a:t>深化物理知识与生活联系的重要教学内容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500" fill="hold"/>
                                        <p:tgtEl>
                                          <p:spTgt spid="21505"/>
                                        </p:tgtEl>
                                        <p:attrNameLst>
                                          <p:attrName>ppt_x</p:attrName>
                                        </p:attrNameLst>
                                      </p:cBhvr>
                                      <p:tavLst>
                                        <p:tav tm="0">
                                          <p:val>
                                            <p:strVal val="#ppt_x"/>
                                          </p:val>
                                        </p:tav>
                                        <p:tav tm="100000">
                                          <p:val>
                                            <p:strVal val="#ppt_x"/>
                                          </p:val>
                                        </p:tav>
                                      </p:tavLst>
                                    </p:anim>
                                    <p:anim calcmode="lin" valueType="num">
                                      <p:cBhvr additive="base">
                                        <p:cTn id="8" dur="500" fill="hold"/>
                                        <p:tgtEl>
                                          <p:spTgt spid="215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20487"/>
                                        </p:tgtEl>
                                        <p:attrNameLst>
                                          <p:attrName>style.visibility</p:attrName>
                                        </p:attrNameLst>
                                      </p:cBhvr>
                                      <p:to>
                                        <p:strVal val="visible"/>
                                      </p:to>
                                    </p:set>
                                    <p:anim calcmode="lin" valueType="num">
                                      <p:cBhvr>
                                        <p:cTn id="13" dur="500" fill="hold"/>
                                        <p:tgtEl>
                                          <p:spTgt spid="20487"/>
                                        </p:tgtEl>
                                        <p:attrNameLst>
                                          <p:attrName>ppt_w</p:attrName>
                                        </p:attrNameLst>
                                      </p:cBhvr>
                                      <p:tavLst>
                                        <p:tav tm="0">
                                          <p:val>
                                            <p:fltVal val="0"/>
                                          </p:val>
                                        </p:tav>
                                        <p:tav tm="100000">
                                          <p:val>
                                            <p:strVal val="#ppt_w"/>
                                          </p:val>
                                        </p:tav>
                                      </p:tavLst>
                                    </p:anim>
                                    <p:anim calcmode="lin" valueType="num">
                                      <p:cBhvr>
                                        <p:cTn id="14" dur="500" fill="hold"/>
                                        <p:tgtEl>
                                          <p:spTgt spid="20487"/>
                                        </p:tgtEl>
                                        <p:attrNameLst>
                                          <p:attrName>ppt_h</p:attrName>
                                        </p:attrNameLst>
                                      </p:cBhvr>
                                      <p:tavLst>
                                        <p:tav tm="0">
                                          <p:val>
                                            <p:fltVal val="0"/>
                                          </p:val>
                                        </p:tav>
                                        <p:tav tm="100000">
                                          <p:val>
                                            <p:strVal val="#ppt_h"/>
                                          </p:val>
                                        </p:tav>
                                      </p:tavLst>
                                    </p:anim>
                                    <p:anim calcmode="lin" valueType="num">
                                      <p:cBhvr>
                                        <p:cTn id="15" dur="500" fill="hold"/>
                                        <p:tgtEl>
                                          <p:spTgt spid="20487"/>
                                        </p:tgtEl>
                                        <p:attrNameLst>
                                          <p:attrName>style.rotation</p:attrName>
                                        </p:attrNameLst>
                                      </p:cBhvr>
                                      <p:tavLst>
                                        <p:tav tm="0">
                                          <p:val>
                                            <p:fltVal val="360"/>
                                          </p:val>
                                        </p:tav>
                                        <p:tav tm="100000">
                                          <p:val>
                                            <p:fltVal val="0"/>
                                          </p:val>
                                        </p:tav>
                                      </p:tavLst>
                                    </p:anim>
                                    <p:animEffect transition="in" filter="fade">
                                      <p:cBhvr>
                                        <p:cTn id="16" dur="500"/>
                                        <p:tgtEl>
                                          <p:spTgt spid="20487"/>
                                        </p:tgtEl>
                                      </p:cBhvr>
                                    </p:animEffect>
                                  </p:childTnLst>
                                </p:cTn>
                              </p:par>
                            </p:childTnLst>
                          </p:cTn>
                        </p:par>
                        <p:par>
                          <p:cTn id="17" fill="hold" nodeType="afterGroup">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20483"/>
                                        </p:tgtEl>
                                        <p:attrNameLst>
                                          <p:attrName>style.visibility</p:attrName>
                                        </p:attrNameLst>
                                      </p:cBhvr>
                                      <p:to>
                                        <p:strVal val="visible"/>
                                      </p:to>
                                    </p:set>
                                    <p:anim calcmode="lin" valueType="num">
                                      <p:cBhvr additive="base">
                                        <p:cTn id="20" dur="500" fill="hold"/>
                                        <p:tgtEl>
                                          <p:spTgt spid="20483"/>
                                        </p:tgtEl>
                                        <p:attrNameLst>
                                          <p:attrName>ppt_x</p:attrName>
                                        </p:attrNameLst>
                                      </p:cBhvr>
                                      <p:tavLst>
                                        <p:tav tm="0">
                                          <p:val>
                                            <p:strVal val="0-#ppt_w/2"/>
                                          </p:val>
                                        </p:tav>
                                        <p:tav tm="100000">
                                          <p:val>
                                            <p:strVal val="#ppt_x"/>
                                          </p:val>
                                        </p:tav>
                                      </p:tavLst>
                                    </p:anim>
                                    <p:anim calcmode="lin" valueType="num">
                                      <p:cBhvr additive="base">
                                        <p:cTn id="21" dur="500" fill="hold"/>
                                        <p:tgtEl>
                                          <p:spTgt spid="2048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20486"/>
                                        </p:tgtEl>
                                        <p:attrNameLst>
                                          <p:attrName>style.visibility</p:attrName>
                                        </p:attrNameLst>
                                      </p:cBhvr>
                                      <p:to>
                                        <p:strVal val="visible"/>
                                      </p:to>
                                    </p:set>
                                    <p:anim calcmode="lin" valueType="num">
                                      <p:cBhvr additive="base">
                                        <p:cTn id="25" dur="500" fill="hold"/>
                                        <p:tgtEl>
                                          <p:spTgt spid="20486"/>
                                        </p:tgtEl>
                                        <p:attrNameLst>
                                          <p:attrName>ppt_x</p:attrName>
                                        </p:attrNameLst>
                                      </p:cBhvr>
                                      <p:tavLst>
                                        <p:tav tm="0">
                                          <p:val>
                                            <p:strVal val="0-#ppt_w/2"/>
                                          </p:val>
                                        </p:tav>
                                        <p:tav tm="100000">
                                          <p:val>
                                            <p:strVal val="#ppt_x"/>
                                          </p:val>
                                        </p:tav>
                                      </p:tavLst>
                                    </p:anim>
                                    <p:anim calcmode="lin" valueType="num">
                                      <p:cBhvr additive="base">
                                        <p:cTn id="26"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0488"/>
                                        </p:tgtEl>
                                        <p:attrNameLst>
                                          <p:attrName>style.visibility</p:attrName>
                                        </p:attrNameLst>
                                      </p:cBhvr>
                                      <p:to>
                                        <p:strVal val="visible"/>
                                      </p:to>
                                    </p:set>
                                    <p:anim calcmode="lin" valueType="num">
                                      <p:cBhvr>
                                        <p:cTn id="31" dur="500" fill="hold"/>
                                        <p:tgtEl>
                                          <p:spTgt spid="20488"/>
                                        </p:tgtEl>
                                        <p:attrNameLst>
                                          <p:attrName>ppt_w</p:attrName>
                                        </p:attrNameLst>
                                      </p:cBhvr>
                                      <p:tavLst>
                                        <p:tav tm="0">
                                          <p:val>
                                            <p:fltVal val="0"/>
                                          </p:val>
                                        </p:tav>
                                        <p:tav tm="100000">
                                          <p:val>
                                            <p:strVal val="#ppt_w"/>
                                          </p:val>
                                        </p:tav>
                                      </p:tavLst>
                                    </p:anim>
                                    <p:anim calcmode="lin" valueType="num">
                                      <p:cBhvr>
                                        <p:cTn id="32" dur="500" fill="hold"/>
                                        <p:tgtEl>
                                          <p:spTgt spid="20488"/>
                                        </p:tgtEl>
                                        <p:attrNameLst>
                                          <p:attrName>ppt_h</p:attrName>
                                        </p:attrNameLst>
                                      </p:cBhvr>
                                      <p:tavLst>
                                        <p:tav tm="0">
                                          <p:val>
                                            <p:fltVal val="0"/>
                                          </p:val>
                                        </p:tav>
                                        <p:tav tm="100000">
                                          <p:val>
                                            <p:strVal val="#ppt_h"/>
                                          </p:val>
                                        </p:tav>
                                      </p:tavLst>
                                    </p:anim>
                                    <p:anim calcmode="lin" valueType="num">
                                      <p:cBhvr>
                                        <p:cTn id="33" dur="500" fill="hold"/>
                                        <p:tgtEl>
                                          <p:spTgt spid="20488"/>
                                        </p:tgtEl>
                                        <p:attrNameLst>
                                          <p:attrName>style.rotation</p:attrName>
                                        </p:attrNameLst>
                                      </p:cBhvr>
                                      <p:tavLst>
                                        <p:tav tm="0">
                                          <p:val>
                                            <p:fltVal val="360"/>
                                          </p:val>
                                        </p:tav>
                                        <p:tav tm="100000">
                                          <p:val>
                                            <p:fltVal val="0"/>
                                          </p:val>
                                        </p:tav>
                                      </p:tavLst>
                                    </p:anim>
                                    <p:animEffect transition="in" filter="fade">
                                      <p:cBhvr>
                                        <p:cTn id="34" dur="500"/>
                                        <p:tgtEl>
                                          <p:spTgt spid="20488"/>
                                        </p:tgtEl>
                                      </p:cBhvr>
                                    </p:animEffect>
                                  </p:childTnLst>
                                </p:cTn>
                              </p:par>
                            </p:childTnLst>
                          </p:cTn>
                        </p:par>
                        <p:par>
                          <p:cTn id="35" fill="hold" nodeType="afterGroup">
                            <p:stCondLst>
                              <p:cond delay="500"/>
                            </p:stCondLst>
                            <p:childTnLst>
                              <p:par>
                                <p:cTn id="36" presetID="2" presetClass="entr" presetSubtype="2" fill="hold" grpId="0" nodeType="afterEffect">
                                  <p:stCondLst>
                                    <p:cond delay="0"/>
                                  </p:stCondLst>
                                  <p:childTnLst>
                                    <p:set>
                                      <p:cBhvr>
                                        <p:cTn id="37" dur="1" fill="hold">
                                          <p:stCondLst>
                                            <p:cond delay="0"/>
                                          </p:stCondLst>
                                        </p:cTn>
                                        <p:tgtEl>
                                          <p:spTgt spid="20485"/>
                                        </p:tgtEl>
                                        <p:attrNameLst>
                                          <p:attrName>style.visibility</p:attrName>
                                        </p:attrNameLst>
                                      </p:cBhvr>
                                      <p:to>
                                        <p:strVal val="visible"/>
                                      </p:to>
                                    </p:set>
                                    <p:anim calcmode="lin" valueType="num">
                                      <p:cBhvr additive="base">
                                        <p:cTn id="38" dur="500" fill="hold"/>
                                        <p:tgtEl>
                                          <p:spTgt spid="20485"/>
                                        </p:tgtEl>
                                        <p:attrNameLst>
                                          <p:attrName>ppt_x</p:attrName>
                                        </p:attrNameLst>
                                      </p:cBhvr>
                                      <p:tavLst>
                                        <p:tav tm="0">
                                          <p:val>
                                            <p:strVal val="1+#ppt_w/2"/>
                                          </p:val>
                                        </p:tav>
                                        <p:tav tm="100000">
                                          <p:val>
                                            <p:strVal val="#ppt_x"/>
                                          </p:val>
                                        </p:tav>
                                      </p:tavLst>
                                    </p:anim>
                                    <p:anim calcmode="lin" valueType="num">
                                      <p:cBhvr additive="base">
                                        <p:cTn id="39" dur="500" fill="hold"/>
                                        <p:tgtEl>
                                          <p:spTgt spid="20485"/>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000"/>
                            </p:stCondLst>
                            <p:childTnLst>
                              <p:par>
                                <p:cTn id="41" presetID="2" presetClass="entr" presetSubtype="2" fill="hold" grpId="0" nodeType="afterEffect">
                                  <p:stCondLst>
                                    <p:cond delay="0"/>
                                  </p:stCondLst>
                                  <p:childTnLst>
                                    <p:set>
                                      <p:cBhvr>
                                        <p:cTn id="42" dur="1" fill="hold">
                                          <p:stCondLst>
                                            <p:cond delay="0"/>
                                          </p:stCondLst>
                                        </p:cTn>
                                        <p:tgtEl>
                                          <p:spTgt spid="20494"/>
                                        </p:tgtEl>
                                        <p:attrNameLst>
                                          <p:attrName>style.visibility</p:attrName>
                                        </p:attrNameLst>
                                      </p:cBhvr>
                                      <p:to>
                                        <p:strVal val="visible"/>
                                      </p:to>
                                    </p:set>
                                    <p:anim calcmode="lin" valueType="num">
                                      <p:cBhvr additive="base">
                                        <p:cTn id="43" dur="500" fill="hold"/>
                                        <p:tgtEl>
                                          <p:spTgt spid="20494"/>
                                        </p:tgtEl>
                                        <p:attrNameLst>
                                          <p:attrName>ppt_x</p:attrName>
                                        </p:attrNameLst>
                                      </p:cBhvr>
                                      <p:tavLst>
                                        <p:tav tm="0">
                                          <p:val>
                                            <p:strVal val="1+#ppt_w/2"/>
                                          </p:val>
                                        </p:tav>
                                        <p:tav tm="100000">
                                          <p:val>
                                            <p:strVal val="#ppt_x"/>
                                          </p:val>
                                        </p:tav>
                                      </p:tavLst>
                                    </p:anim>
                                    <p:anim calcmode="lin" valueType="num">
                                      <p:cBhvr additive="base">
                                        <p:cTn id="44" dur="500" fill="hold"/>
                                        <p:tgtEl>
                                          <p:spTgt spid="2049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20489"/>
                                        </p:tgtEl>
                                        <p:attrNameLst>
                                          <p:attrName>style.visibility</p:attrName>
                                        </p:attrNameLst>
                                      </p:cBhvr>
                                      <p:to>
                                        <p:strVal val="visible"/>
                                      </p:to>
                                    </p:set>
                                    <p:anim calcmode="lin" valueType="num">
                                      <p:cBhvr>
                                        <p:cTn id="49" dur="500" fill="hold"/>
                                        <p:tgtEl>
                                          <p:spTgt spid="20489"/>
                                        </p:tgtEl>
                                        <p:attrNameLst>
                                          <p:attrName>ppt_w</p:attrName>
                                        </p:attrNameLst>
                                      </p:cBhvr>
                                      <p:tavLst>
                                        <p:tav tm="0">
                                          <p:val>
                                            <p:fltVal val="0"/>
                                          </p:val>
                                        </p:tav>
                                        <p:tav tm="100000">
                                          <p:val>
                                            <p:strVal val="#ppt_w"/>
                                          </p:val>
                                        </p:tav>
                                      </p:tavLst>
                                    </p:anim>
                                    <p:anim calcmode="lin" valueType="num">
                                      <p:cBhvr>
                                        <p:cTn id="50" dur="500" fill="hold"/>
                                        <p:tgtEl>
                                          <p:spTgt spid="20489"/>
                                        </p:tgtEl>
                                        <p:attrNameLst>
                                          <p:attrName>ppt_h</p:attrName>
                                        </p:attrNameLst>
                                      </p:cBhvr>
                                      <p:tavLst>
                                        <p:tav tm="0">
                                          <p:val>
                                            <p:fltVal val="0"/>
                                          </p:val>
                                        </p:tav>
                                        <p:tav tm="100000">
                                          <p:val>
                                            <p:strVal val="#ppt_h"/>
                                          </p:val>
                                        </p:tav>
                                      </p:tavLst>
                                    </p:anim>
                                    <p:anim calcmode="lin" valueType="num">
                                      <p:cBhvr>
                                        <p:cTn id="51" dur="500" fill="hold"/>
                                        <p:tgtEl>
                                          <p:spTgt spid="20489"/>
                                        </p:tgtEl>
                                        <p:attrNameLst>
                                          <p:attrName>style.rotation</p:attrName>
                                        </p:attrNameLst>
                                      </p:cBhvr>
                                      <p:tavLst>
                                        <p:tav tm="0">
                                          <p:val>
                                            <p:fltVal val="360"/>
                                          </p:val>
                                        </p:tav>
                                        <p:tav tm="100000">
                                          <p:val>
                                            <p:fltVal val="0"/>
                                          </p:val>
                                        </p:tav>
                                      </p:tavLst>
                                    </p:anim>
                                    <p:animEffect transition="in" filter="fade">
                                      <p:cBhvr>
                                        <p:cTn id="52" dur="500"/>
                                        <p:tgtEl>
                                          <p:spTgt spid="20489"/>
                                        </p:tgtEl>
                                      </p:cBhvr>
                                    </p:animEffect>
                                  </p:childTnLst>
                                </p:cTn>
                              </p:par>
                            </p:childTnLst>
                          </p:cTn>
                        </p:par>
                        <p:par>
                          <p:cTn id="53" fill="hold" nodeType="afterGroup">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20484"/>
                                        </p:tgtEl>
                                        <p:attrNameLst>
                                          <p:attrName>style.visibility</p:attrName>
                                        </p:attrNameLst>
                                      </p:cBhvr>
                                      <p:to>
                                        <p:strVal val="visible"/>
                                      </p:to>
                                    </p:set>
                                    <p:anim calcmode="lin" valueType="num">
                                      <p:cBhvr additive="base">
                                        <p:cTn id="56" dur="500" fill="hold"/>
                                        <p:tgtEl>
                                          <p:spTgt spid="20484"/>
                                        </p:tgtEl>
                                        <p:attrNameLst>
                                          <p:attrName>ppt_x</p:attrName>
                                        </p:attrNameLst>
                                      </p:cBhvr>
                                      <p:tavLst>
                                        <p:tav tm="0">
                                          <p:val>
                                            <p:strVal val="#ppt_x"/>
                                          </p:val>
                                        </p:tav>
                                        <p:tav tm="100000">
                                          <p:val>
                                            <p:strVal val="#ppt_x"/>
                                          </p:val>
                                        </p:tav>
                                      </p:tavLst>
                                    </p:anim>
                                    <p:anim calcmode="lin" valueType="num">
                                      <p:cBhvr additive="base">
                                        <p:cTn id="57" dur="500" fill="hold"/>
                                        <p:tgtEl>
                                          <p:spTgt spid="20484"/>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1000"/>
                            </p:stCondLst>
                            <p:childTnLst>
                              <p:par>
                                <p:cTn id="59" presetID="2" presetClass="entr" presetSubtype="4" fill="hold" grpId="0" nodeType="afterEffect">
                                  <p:stCondLst>
                                    <p:cond delay="0"/>
                                  </p:stCondLst>
                                  <p:childTnLst>
                                    <p:set>
                                      <p:cBhvr>
                                        <p:cTn id="60" dur="1" fill="hold">
                                          <p:stCondLst>
                                            <p:cond delay="0"/>
                                          </p:stCondLst>
                                        </p:cTn>
                                        <p:tgtEl>
                                          <p:spTgt spid="20495"/>
                                        </p:tgtEl>
                                        <p:attrNameLst>
                                          <p:attrName>style.visibility</p:attrName>
                                        </p:attrNameLst>
                                      </p:cBhvr>
                                      <p:to>
                                        <p:strVal val="visible"/>
                                      </p:to>
                                    </p:set>
                                    <p:anim calcmode="lin" valueType="num">
                                      <p:cBhvr additive="base">
                                        <p:cTn id="61" dur="500" fill="hold"/>
                                        <p:tgtEl>
                                          <p:spTgt spid="20495"/>
                                        </p:tgtEl>
                                        <p:attrNameLst>
                                          <p:attrName>ppt_x</p:attrName>
                                        </p:attrNameLst>
                                      </p:cBhvr>
                                      <p:tavLst>
                                        <p:tav tm="0">
                                          <p:val>
                                            <p:strVal val="#ppt_x"/>
                                          </p:val>
                                        </p:tav>
                                        <p:tav tm="100000">
                                          <p:val>
                                            <p:strVal val="#ppt_x"/>
                                          </p:val>
                                        </p:tav>
                                      </p:tavLst>
                                    </p:anim>
                                    <p:anim calcmode="lin" valueType="num">
                                      <p:cBhvr additive="base">
                                        <p:cTn id="62" dur="500" fill="hold"/>
                                        <p:tgtEl>
                                          <p:spTgt spid="204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20483" grpId="0" animBg="1"/>
      <p:bldP spid="20484" grpId="0" animBg="1"/>
      <p:bldP spid="20485" grpId="0" animBg="1"/>
      <p:bldP spid="20486" grpId="0"/>
      <p:bldP spid="20487" grpId="0" animBg="1"/>
      <p:bldP spid="20488" grpId="0" animBg="1"/>
      <p:bldP spid="20489" grpId="0" animBg="1"/>
      <p:bldP spid="20494" grpId="0"/>
      <p:bldP spid="204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881592" y="401638"/>
            <a:ext cx="7776633" cy="592137"/>
          </a:xfrm>
        </p:spPr>
        <p:txBody>
          <a:bodyPr wrap="square" lIns="91440" tIns="45720" rIns="91440" bIns="45720" anchor="ctr"/>
          <a:lstStyle/>
          <a:p>
            <a:r>
              <a:rPr lang="zh-CN" altLang="en-US" sz="3600"/>
              <a:t>学情分析</a:t>
            </a:r>
          </a:p>
        </p:txBody>
      </p:sp>
      <p:sp>
        <p:nvSpPr>
          <p:cNvPr id="86028" name="Text Box 10"/>
          <p:cNvSpPr/>
          <p:nvPr/>
        </p:nvSpPr>
        <p:spPr>
          <a:xfrm>
            <a:off x="2102485" y="4022725"/>
            <a:ext cx="1402080" cy="460375"/>
          </a:xfrm>
          <a:prstGeom prst="rect">
            <a:avLst/>
          </a:prstGeom>
          <a:noFill/>
          <a:ln w="9525">
            <a:noFill/>
          </a:ln>
        </p:spPr>
        <p:txBody>
          <a:bodyPr wrap="none" anchor="t">
            <a:spAutoFit/>
          </a:bodyPr>
          <a:lstStyle/>
          <a:p>
            <a:pPr algn="ctr" eaLnBrk="0" hangingPunct="0"/>
            <a:r>
              <a:rPr lang="zh-CN" altLang="en-US" sz="2400" b="1">
                <a:solidFill>
                  <a:srgbClr val="92D365"/>
                </a:solidFill>
                <a:latin typeface="Verdana" panose="020B0604030504040204" pitchFamily="34" charset="0"/>
                <a:ea typeface="微软雅黑" panose="020B0503020204020204" charset="-122"/>
                <a:sym typeface="Verdana" panose="020B0604030504040204" pitchFamily="34" charset="0"/>
              </a:rPr>
              <a:t>教学对象</a:t>
            </a:r>
            <a:endParaRPr lang="zh-CN" altLang="en-US">
              <a:latin typeface="Arial" panose="020B0604020202020204" pitchFamily="34" charset="0"/>
              <a:ea typeface="微软雅黑" panose="020B0503020204020204" charset="-122"/>
            </a:endParaRPr>
          </a:p>
        </p:txBody>
      </p:sp>
      <p:grpSp>
        <p:nvGrpSpPr>
          <p:cNvPr id="86029" name="Group 13"/>
          <p:cNvGrpSpPr/>
          <p:nvPr/>
        </p:nvGrpSpPr>
        <p:grpSpPr>
          <a:xfrm>
            <a:off x="2686050" y="4922838"/>
            <a:ext cx="228600" cy="228600"/>
            <a:chOff x="0" y="0"/>
            <a:chExt cx="1680" cy="1680"/>
          </a:xfrm>
        </p:grpSpPr>
        <p:sp>
          <p:nvSpPr>
            <p:cNvPr id="20484" name="Oval 12"/>
            <p:cNvSpPr/>
            <p:nvPr/>
          </p:nvSpPr>
          <p:spPr>
            <a:xfrm>
              <a:off x="0" y="0"/>
              <a:ext cx="1680" cy="1680"/>
            </a:xfrm>
            <a:prstGeom prst="ellipse">
              <a:avLst/>
            </a:prstGeom>
            <a:gradFill rotWithShape="1">
              <a:gsLst>
                <a:gs pos="0">
                  <a:srgbClr val="92D365"/>
                </a:gs>
                <a:gs pos="100000">
                  <a:srgbClr val="44622F"/>
                </a:gs>
              </a:gsLst>
              <a:lin ang="5400000" scaled="1"/>
            </a:gradFill>
            <a:ln w="9525">
              <a:noFill/>
            </a:ln>
          </p:spPr>
          <p:txBody>
            <a:bodyPr wrap="none" anchor="ctr"/>
            <a:lstStyle/>
            <a:p>
              <a:endParaRPr lang="zh-CN" altLang="en-US">
                <a:latin typeface="Calibri"/>
                <a:ea typeface="宋体" panose="02010600030101010101" pitchFamily="2" charset="-122"/>
                <a:sym typeface="宋体" panose="02010600030101010101" pitchFamily="2" charset="-122"/>
              </a:endParaRPr>
            </a:p>
          </p:txBody>
        </p:sp>
        <p:sp>
          <p:nvSpPr>
            <p:cNvPr id="20485" name="Freeform 13"/>
            <p:cNvSpPr/>
            <p:nvPr/>
          </p:nvSpPr>
          <p:spPr>
            <a:xfrm>
              <a:off x="192" y="28"/>
              <a:ext cx="1296" cy="634"/>
            </a:xfrm>
            <a:custGeom>
              <a:avLst/>
              <a:gdLst/>
              <a:ahLst/>
              <a:cxnLst/>
              <a:rect l="0" t="0" r="0" b="0"/>
              <a:pathLst/>
            </a:custGeom>
            <a:gradFill rotWithShape="1">
              <a:gsLst>
                <a:gs pos="0">
                  <a:srgbClr val="FFFFFF"/>
                </a:gs>
                <a:gs pos="100000">
                  <a:srgbClr val="92D365"/>
                </a:gs>
              </a:gsLst>
              <a:lin ang="5400000" scaled="1"/>
            </a:gradFill>
            <a:ln w="9525">
              <a:noFill/>
            </a:ln>
          </p:spPr>
          <p:txBody>
            <a:bodyPr/>
            <a:lstStyle/>
            <a:p>
              <a:endParaRPr lang="zh-CN" altLang="en-US"/>
            </a:p>
          </p:txBody>
        </p:sp>
      </p:grpSp>
      <p:cxnSp>
        <p:nvCxnSpPr>
          <p:cNvPr id="86032" name="AutoShape 14"/>
          <p:cNvCxnSpPr/>
          <p:nvPr/>
        </p:nvCxnSpPr>
        <p:spPr>
          <a:xfrm flipH="1" flipV="1">
            <a:off x="2364740" y="4438015"/>
            <a:ext cx="1581150" cy="165735"/>
          </a:xfrm>
          <a:prstGeom prst="straightConnector1">
            <a:avLst/>
          </a:prstGeom>
          <a:ln w="38100" cap="rnd" cmpd="sng">
            <a:solidFill>
              <a:srgbClr val="92D365"/>
            </a:solidFill>
            <a:prstDash val="sysDot"/>
            <a:round/>
            <a:headEnd type="none" w="med" len="med"/>
            <a:tailEnd type="none" w="med" len="med"/>
          </a:ln>
        </p:spPr>
      </p:cxnSp>
      <p:sp>
        <p:nvSpPr>
          <p:cNvPr id="86033" name="AutoShape 15"/>
          <p:cNvSpPr/>
          <p:nvPr/>
        </p:nvSpPr>
        <p:spPr>
          <a:xfrm flipH="1">
            <a:off x="2940685" y="4512310"/>
            <a:ext cx="8073390" cy="1066800"/>
          </a:xfrm>
          <a:prstGeom prst="homePlate">
            <a:avLst>
              <a:gd name="adj" fmla="val 44536"/>
            </a:avLst>
          </a:prstGeom>
          <a:gradFill rotWithShape="1">
            <a:gsLst>
              <a:gs pos="0">
                <a:srgbClr val="92D365"/>
              </a:gs>
              <a:gs pos="100000">
                <a:srgbClr val="FFFFFF"/>
              </a:gs>
            </a:gsLst>
            <a:lin ang="0" scaled="1"/>
          </a:gradFill>
          <a:ln w="9525">
            <a:noFill/>
          </a:ln>
        </p:spPr>
        <p:txBody>
          <a:bodyPr wrap="none" anchor="ctr"/>
          <a:lstStyle/>
          <a:p>
            <a:endParaRPr lang="zh-CN" altLang="en-US">
              <a:latin typeface="Calibri"/>
              <a:ea typeface="宋体" panose="02010600030101010101" pitchFamily="2" charset="-122"/>
              <a:sym typeface="宋体" panose="02010600030101010101" pitchFamily="2" charset="-122"/>
            </a:endParaRPr>
          </a:p>
        </p:txBody>
      </p:sp>
      <p:sp>
        <p:nvSpPr>
          <p:cNvPr id="86034" name="Text Box 16"/>
          <p:cNvSpPr/>
          <p:nvPr/>
        </p:nvSpPr>
        <p:spPr>
          <a:xfrm>
            <a:off x="3415030" y="4603750"/>
            <a:ext cx="7478395" cy="865505"/>
          </a:xfrm>
          <a:prstGeom prst="rect">
            <a:avLst/>
          </a:prstGeom>
          <a:noFill/>
          <a:ln w="9525">
            <a:noFill/>
          </a:ln>
        </p:spPr>
        <p:txBody>
          <a:bodyPr wrap="square" anchor="t">
            <a:spAutoFit/>
          </a:bodyPr>
          <a:lstStyle/>
          <a:p>
            <a:pPr>
              <a:lnSpc>
                <a:spcPct val="140000"/>
              </a:lnSpc>
            </a:pPr>
            <a:r>
              <a:rPr lang="zh-CN" altLang="en-US" sz="1200">
                <a:latin typeface="微软雅黑" panose="020B0503020204020204" charset="-122"/>
                <a:ea typeface="微软雅黑" panose="020B0503020204020204" charset="-122"/>
              </a:rPr>
              <a:t>     </a:t>
            </a:r>
            <a:r>
              <a:rPr lang="zh-CN" altLang="en-US">
                <a:latin typeface="微软雅黑" panose="020B0503020204020204" charset="-122"/>
                <a:ea typeface="微软雅黑" panose="020B0503020204020204" charset="-122"/>
              </a:rPr>
              <a:t>  教学对象：</a:t>
            </a:r>
            <a:r>
              <a:rPr lang="zh-CN" altLang="en-US" b="1">
                <a:solidFill>
                  <a:srgbClr val="FF0000"/>
                </a:solidFill>
                <a:latin typeface="微软雅黑" panose="020B0503020204020204" charset="-122"/>
                <a:ea typeface="微软雅黑" panose="020B0503020204020204" charset="-122"/>
              </a:rPr>
              <a:t>理解、归纳问题能力有待于进一步提高</a:t>
            </a:r>
            <a:r>
              <a:rPr lang="zh-CN" altLang="en-US">
                <a:latin typeface="微软雅黑" panose="020B0503020204020204" charset="-122"/>
                <a:ea typeface="微软雅黑" panose="020B0503020204020204" charset="-122"/>
              </a:rPr>
              <a:t>；不具备主动学习的能力。</a:t>
            </a:r>
          </a:p>
        </p:txBody>
      </p:sp>
      <p:sp>
        <p:nvSpPr>
          <p:cNvPr id="86035" name="Text Box 17"/>
          <p:cNvSpPr/>
          <p:nvPr/>
        </p:nvSpPr>
        <p:spPr>
          <a:xfrm>
            <a:off x="2940685" y="2879725"/>
            <a:ext cx="1402080" cy="460375"/>
          </a:xfrm>
          <a:prstGeom prst="rect">
            <a:avLst/>
          </a:prstGeom>
          <a:noFill/>
          <a:ln w="9525">
            <a:noFill/>
          </a:ln>
        </p:spPr>
        <p:txBody>
          <a:bodyPr wrap="none" anchor="t">
            <a:spAutoFit/>
          </a:bodyPr>
          <a:lstStyle/>
          <a:p>
            <a:pPr algn="ctr" eaLnBrk="0" hangingPunct="0"/>
            <a:r>
              <a:rPr lang="zh-CN" altLang="en-US" sz="2400" b="1">
                <a:solidFill>
                  <a:srgbClr val="00B0F0"/>
                </a:solidFill>
                <a:latin typeface="Arial" panose="020B0604020202020204" pitchFamily="34" charset="0"/>
                <a:ea typeface="微软雅黑" panose="020B0503020204020204" charset="-122"/>
              </a:rPr>
              <a:t>生活经验</a:t>
            </a:r>
          </a:p>
        </p:txBody>
      </p:sp>
      <p:cxnSp>
        <p:nvCxnSpPr>
          <p:cNvPr id="86039" name="AutoShape 21"/>
          <p:cNvCxnSpPr/>
          <p:nvPr/>
        </p:nvCxnSpPr>
        <p:spPr>
          <a:xfrm flipH="1" flipV="1">
            <a:off x="3188970" y="3335655"/>
            <a:ext cx="1583055" cy="288290"/>
          </a:xfrm>
          <a:prstGeom prst="straightConnector1">
            <a:avLst/>
          </a:prstGeom>
          <a:ln w="38100" cap="rnd" cmpd="sng">
            <a:solidFill>
              <a:srgbClr val="86CEF6"/>
            </a:solidFill>
            <a:prstDash val="sysDot"/>
            <a:round/>
            <a:headEnd type="none" w="med" len="med"/>
            <a:tailEnd type="none" w="med" len="med"/>
          </a:ln>
        </p:spPr>
      </p:cxnSp>
      <p:sp>
        <p:nvSpPr>
          <p:cNvPr id="86040" name="AutoShape 22"/>
          <p:cNvSpPr/>
          <p:nvPr/>
        </p:nvSpPr>
        <p:spPr>
          <a:xfrm flipH="1">
            <a:off x="3775075" y="3329305"/>
            <a:ext cx="7238365" cy="1066800"/>
          </a:xfrm>
          <a:prstGeom prst="homePlate">
            <a:avLst>
              <a:gd name="adj" fmla="val 38718"/>
            </a:avLst>
          </a:prstGeom>
          <a:gradFill rotWithShape="1">
            <a:gsLst>
              <a:gs pos="0">
                <a:srgbClr val="5491D4"/>
              </a:gs>
              <a:gs pos="100000">
                <a:srgbClr val="FFFFFF"/>
              </a:gs>
            </a:gsLst>
            <a:lin ang="0" scaled="1"/>
          </a:gradFill>
          <a:ln w="9525">
            <a:noFill/>
          </a:ln>
        </p:spPr>
        <p:txBody>
          <a:bodyPr wrap="none" anchor="ctr"/>
          <a:lstStyle/>
          <a:p>
            <a:endParaRPr lang="zh-CN" altLang="en-US">
              <a:latin typeface="Calibri"/>
              <a:ea typeface="宋体" panose="02010600030101010101" pitchFamily="2" charset="-122"/>
              <a:sym typeface="宋体" panose="02010600030101010101" pitchFamily="2" charset="-122"/>
            </a:endParaRPr>
          </a:p>
        </p:txBody>
      </p:sp>
      <p:sp>
        <p:nvSpPr>
          <p:cNvPr id="86041" name="Text Box 23"/>
          <p:cNvSpPr/>
          <p:nvPr/>
        </p:nvSpPr>
        <p:spPr>
          <a:xfrm>
            <a:off x="4076700" y="3302000"/>
            <a:ext cx="6816725" cy="1123950"/>
          </a:xfrm>
          <a:prstGeom prst="rect">
            <a:avLst/>
          </a:prstGeom>
          <a:noFill/>
          <a:ln w="9525">
            <a:noFill/>
          </a:ln>
        </p:spPr>
        <p:txBody>
          <a:bodyPr wrap="square" anchor="t">
            <a:spAutoFit/>
          </a:bodyPr>
          <a:lstStyle/>
          <a:p>
            <a:pPr>
              <a:lnSpc>
                <a:spcPct val="140000"/>
              </a:lnSpc>
            </a:pPr>
            <a:r>
              <a:rPr lang="zh-CN" altLang="en-US" sz="1600">
                <a:latin typeface="微软雅黑" panose="020B0503020204020204" charset="-122"/>
                <a:ea typeface="微软雅黑" panose="020B0503020204020204" charset="-122"/>
              </a:rPr>
              <a:t>      因为</a:t>
            </a:r>
            <a:r>
              <a:rPr lang="zh-CN" altLang="en-US" sz="1600" b="1">
                <a:solidFill>
                  <a:srgbClr val="FF0000"/>
                </a:solidFill>
                <a:latin typeface="微软雅黑" panose="020B0503020204020204" charset="-122"/>
                <a:ea typeface="微软雅黑" panose="020B0503020204020204" charset="-122"/>
              </a:rPr>
              <a:t>知识贴近生活</a:t>
            </a:r>
            <a:r>
              <a:rPr lang="zh-CN" altLang="en-US" sz="1600">
                <a:latin typeface="微软雅黑" panose="020B0503020204020204" charset="-122"/>
                <a:ea typeface="微软雅黑" panose="020B0503020204020204" charset="-122"/>
              </a:rPr>
              <a:t>，每个学生都受到过不同程度噪声的烦扰，因此就从平时的生活或学习过程中引发问题，学生对于提出的问题可以在生活的记忆中快速搜索并能找到一些答案，甚至可以提出一些建设性的建议。</a:t>
            </a:r>
          </a:p>
        </p:txBody>
      </p:sp>
      <p:sp>
        <p:nvSpPr>
          <p:cNvPr id="86042" name="Text Box 24"/>
          <p:cNvSpPr/>
          <p:nvPr/>
        </p:nvSpPr>
        <p:spPr>
          <a:xfrm>
            <a:off x="3244850" y="1530668"/>
            <a:ext cx="1402080" cy="460375"/>
          </a:xfrm>
          <a:prstGeom prst="rect">
            <a:avLst/>
          </a:prstGeom>
          <a:noFill/>
          <a:ln w="9525">
            <a:noFill/>
          </a:ln>
        </p:spPr>
        <p:txBody>
          <a:bodyPr wrap="none" anchor="t">
            <a:spAutoFit/>
          </a:bodyPr>
          <a:lstStyle/>
          <a:p>
            <a:pPr algn="ctr" eaLnBrk="0" hangingPunct="0"/>
            <a:r>
              <a:rPr lang="zh-CN" altLang="en-US" sz="2400" b="1">
                <a:solidFill>
                  <a:srgbClr val="9B96DC"/>
                </a:solidFill>
                <a:latin typeface="Verdana" panose="020B0604030504040204" pitchFamily="34" charset="0"/>
                <a:ea typeface="微软雅黑" panose="020B0503020204020204" charset="-122"/>
                <a:sym typeface="Verdana" panose="020B0604030504040204" pitchFamily="34" charset="0"/>
              </a:rPr>
              <a:t>知识基础</a:t>
            </a:r>
            <a:endParaRPr lang="zh-CN" altLang="en-US">
              <a:latin typeface="Arial" panose="020B0604020202020204" pitchFamily="34" charset="0"/>
              <a:ea typeface="微软雅黑" panose="020B0503020204020204" charset="-122"/>
            </a:endParaRPr>
          </a:p>
        </p:txBody>
      </p:sp>
      <p:grpSp>
        <p:nvGrpSpPr>
          <p:cNvPr id="86043" name="Group 27"/>
          <p:cNvGrpSpPr/>
          <p:nvPr/>
        </p:nvGrpSpPr>
        <p:grpSpPr>
          <a:xfrm>
            <a:off x="4400550" y="2595563"/>
            <a:ext cx="228600" cy="228600"/>
            <a:chOff x="0" y="0"/>
            <a:chExt cx="1680" cy="1680"/>
          </a:xfrm>
        </p:grpSpPr>
        <p:sp>
          <p:nvSpPr>
            <p:cNvPr id="20495" name="Oval 26"/>
            <p:cNvSpPr/>
            <p:nvPr/>
          </p:nvSpPr>
          <p:spPr>
            <a:xfrm>
              <a:off x="0" y="0"/>
              <a:ext cx="1680" cy="1680"/>
            </a:xfrm>
            <a:prstGeom prst="ellipse">
              <a:avLst/>
            </a:prstGeom>
            <a:gradFill rotWithShape="1">
              <a:gsLst>
                <a:gs pos="0">
                  <a:srgbClr val="B67FF3"/>
                </a:gs>
                <a:gs pos="100000">
                  <a:srgbClr val="543B70"/>
                </a:gs>
              </a:gsLst>
              <a:lin ang="5400000" scaled="1"/>
            </a:gradFill>
            <a:ln w="9525">
              <a:noFill/>
            </a:ln>
          </p:spPr>
          <p:txBody>
            <a:bodyPr wrap="none" anchor="ctr"/>
            <a:lstStyle/>
            <a:p>
              <a:endParaRPr lang="zh-CN" altLang="en-US">
                <a:latin typeface="Calibri"/>
                <a:ea typeface="宋体" panose="02010600030101010101" pitchFamily="2" charset="-122"/>
                <a:sym typeface="宋体" panose="02010600030101010101" pitchFamily="2" charset="-122"/>
              </a:endParaRPr>
            </a:p>
          </p:txBody>
        </p:sp>
        <p:sp>
          <p:nvSpPr>
            <p:cNvPr id="20496" name="Freeform 27"/>
            <p:cNvSpPr/>
            <p:nvPr/>
          </p:nvSpPr>
          <p:spPr>
            <a:xfrm>
              <a:off x="192" y="28"/>
              <a:ext cx="1296" cy="634"/>
            </a:xfrm>
            <a:custGeom>
              <a:avLst/>
              <a:gdLst/>
              <a:ahLst/>
              <a:cxnLst/>
              <a:rect l="0" t="0" r="0" b="0"/>
              <a:pathLst/>
            </a:custGeom>
            <a:gradFill rotWithShape="1">
              <a:gsLst>
                <a:gs pos="0">
                  <a:srgbClr val="FFFFFF"/>
                </a:gs>
                <a:gs pos="100000">
                  <a:srgbClr val="B67FF3"/>
                </a:gs>
              </a:gsLst>
              <a:lin ang="5400000" scaled="1"/>
            </a:gradFill>
            <a:ln w="9525">
              <a:noFill/>
            </a:ln>
          </p:spPr>
          <p:txBody>
            <a:bodyPr/>
            <a:lstStyle/>
            <a:p>
              <a:endParaRPr lang="zh-CN" altLang="en-US"/>
            </a:p>
          </p:txBody>
        </p:sp>
      </p:grpSp>
      <p:cxnSp>
        <p:nvCxnSpPr>
          <p:cNvPr id="86046" name="AutoShape 28"/>
          <p:cNvCxnSpPr>
            <a:stCxn id="86042" idx="2"/>
            <a:endCxn id="20495" idx="0"/>
          </p:cNvCxnSpPr>
          <p:nvPr/>
        </p:nvCxnSpPr>
        <p:spPr>
          <a:xfrm>
            <a:off x="3945890" y="1991043"/>
            <a:ext cx="568960" cy="604520"/>
          </a:xfrm>
          <a:prstGeom prst="straightConnector1">
            <a:avLst/>
          </a:prstGeom>
          <a:ln w="38100" cap="rnd" cmpd="sng">
            <a:solidFill>
              <a:srgbClr val="B67FF3"/>
            </a:solidFill>
            <a:prstDash val="sysDot"/>
            <a:round/>
            <a:headEnd type="none" w="med" len="med"/>
            <a:tailEnd type="none" w="med" len="med"/>
          </a:ln>
        </p:spPr>
      </p:cxnSp>
      <p:sp>
        <p:nvSpPr>
          <p:cNvPr id="86047" name="AutoShape 29"/>
          <p:cNvSpPr/>
          <p:nvPr/>
        </p:nvSpPr>
        <p:spPr>
          <a:xfrm flipH="1">
            <a:off x="4646930" y="2157730"/>
            <a:ext cx="6366510" cy="1066800"/>
          </a:xfrm>
          <a:prstGeom prst="homePlate">
            <a:avLst>
              <a:gd name="adj" fmla="val 37434"/>
            </a:avLst>
          </a:prstGeom>
          <a:gradFill rotWithShape="1">
            <a:gsLst>
              <a:gs pos="0">
                <a:srgbClr val="9B96DC"/>
              </a:gs>
              <a:gs pos="100000">
                <a:srgbClr val="FFFFFF"/>
              </a:gs>
            </a:gsLst>
            <a:lin ang="0" scaled="1"/>
          </a:gradFill>
          <a:ln w="9525">
            <a:noFill/>
          </a:ln>
        </p:spPr>
        <p:txBody>
          <a:bodyPr wrap="none" anchor="ctr"/>
          <a:lstStyle/>
          <a:p>
            <a:endParaRPr lang="zh-CN" altLang="en-US">
              <a:latin typeface="Calibri"/>
              <a:ea typeface="宋体" panose="02010600030101010101" pitchFamily="2" charset="-122"/>
              <a:sym typeface="宋体" panose="02010600030101010101" pitchFamily="2" charset="-122"/>
            </a:endParaRPr>
          </a:p>
        </p:txBody>
      </p:sp>
      <p:sp>
        <p:nvSpPr>
          <p:cNvPr id="86048" name="Text Box 30"/>
          <p:cNvSpPr/>
          <p:nvPr/>
        </p:nvSpPr>
        <p:spPr>
          <a:xfrm>
            <a:off x="4881880" y="2144395"/>
            <a:ext cx="6011545" cy="779780"/>
          </a:xfrm>
          <a:prstGeom prst="rect">
            <a:avLst/>
          </a:prstGeom>
          <a:noFill/>
          <a:ln w="9525">
            <a:noFill/>
          </a:ln>
        </p:spPr>
        <p:txBody>
          <a:bodyPr wrap="square" anchor="t">
            <a:spAutoFit/>
          </a:bodyPr>
          <a:lstStyle/>
          <a:p>
            <a:pPr>
              <a:lnSpc>
                <a:spcPct val="140000"/>
              </a:lnSpc>
            </a:pPr>
            <a:r>
              <a:rPr lang="zh-CN" altLang="en-US" sz="1200">
                <a:latin typeface="微软雅黑" panose="020B0503020204020204" charset="-122"/>
                <a:ea typeface="微软雅黑" panose="020B0503020204020204" charset="-122"/>
              </a:rPr>
              <a:t>     </a:t>
            </a:r>
            <a:r>
              <a:rPr lang="zh-CN" altLang="en-US" sz="1600">
                <a:latin typeface="微软雅黑" panose="020B0503020204020204" charset="-122"/>
                <a:ea typeface="微软雅黑" panose="020B0503020204020204" charset="-122"/>
              </a:rPr>
              <a:t>  学生已经学习了声音的产生与传播、声音的特性，对 于声现象</a:t>
            </a:r>
            <a:r>
              <a:rPr lang="zh-CN" altLang="en-US" sz="1600" b="1">
                <a:solidFill>
                  <a:srgbClr val="FF0000"/>
                </a:solidFill>
                <a:latin typeface="微软雅黑" panose="020B0503020204020204" charset="-122"/>
                <a:ea typeface="微软雅黑" panose="020B0503020204020204" charset="-122"/>
              </a:rPr>
              <a:t>已经有了一定的理论基础</a:t>
            </a:r>
            <a:r>
              <a:rPr lang="zh-CN" altLang="en-US" sz="1600">
                <a:latin typeface="微软雅黑" panose="020B0503020204020204" charset="-122"/>
                <a:ea typeface="微软雅黑" panose="020B0503020204020204" charset="-122"/>
              </a:rPr>
              <a:t>，这为本节知识的顺利展开做了铺垫。</a:t>
            </a:r>
          </a:p>
        </p:txBody>
      </p:sp>
      <p:grpSp>
        <p:nvGrpSpPr>
          <p:cNvPr id="86049" name="Group 33"/>
          <p:cNvGrpSpPr/>
          <p:nvPr/>
        </p:nvGrpSpPr>
        <p:grpSpPr>
          <a:xfrm>
            <a:off x="3505200" y="3748088"/>
            <a:ext cx="228600" cy="228600"/>
            <a:chOff x="0" y="0"/>
            <a:chExt cx="1680" cy="1680"/>
          </a:xfrm>
        </p:grpSpPr>
        <p:sp>
          <p:nvSpPr>
            <p:cNvPr id="20501" name="Oval 19"/>
            <p:cNvSpPr/>
            <p:nvPr/>
          </p:nvSpPr>
          <p:spPr>
            <a:xfrm>
              <a:off x="0" y="0"/>
              <a:ext cx="1680" cy="1680"/>
            </a:xfrm>
            <a:prstGeom prst="ellipse">
              <a:avLst/>
            </a:prstGeom>
            <a:gradFill rotWithShape="1">
              <a:gsLst>
                <a:gs pos="0">
                  <a:srgbClr val="86CEF6"/>
                </a:gs>
                <a:gs pos="100000">
                  <a:srgbClr val="3E5F72"/>
                </a:gs>
              </a:gsLst>
              <a:lin ang="5400000" scaled="1"/>
            </a:gradFill>
            <a:ln w="9525">
              <a:noFill/>
            </a:ln>
          </p:spPr>
          <p:txBody>
            <a:bodyPr wrap="none" anchor="ctr"/>
            <a:lstStyle/>
            <a:p>
              <a:endParaRPr lang="zh-CN" altLang="en-US">
                <a:latin typeface="Calibri"/>
                <a:ea typeface="宋体" panose="02010600030101010101" pitchFamily="2" charset="-122"/>
                <a:sym typeface="宋体" panose="02010600030101010101" pitchFamily="2" charset="-122"/>
              </a:endParaRPr>
            </a:p>
          </p:txBody>
        </p:sp>
        <p:sp>
          <p:nvSpPr>
            <p:cNvPr id="20502" name="Freeform 20"/>
            <p:cNvSpPr/>
            <p:nvPr/>
          </p:nvSpPr>
          <p:spPr>
            <a:xfrm>
              <a:off x="192" y="28"/>
              <a:ext cx="1296" cy="634"/>
            </a:xfrm>
            <a:custGeom>
              <a:avLst/>
              <a:gdLst/>
              <a:ahLst/>
              <a:cxnLst/>
              <a:rect l="0" t="0" r="0" b="0"/>
              <a:pathLst/>
            </a:custGeom>
            <a:gradFill rotWithShape="1">
              <a:gsLst>
                <a:gs pos="0">
                  <a:srgbClr val="FBFDFF"/>
                </a:gs>
                <a:gs pos="100000">
                  <a:srgbClr val="86CEF6"/>
                </a:gs>
              </a:gsLst>
              <a:lin ang="5400000" scaled="1"/>
            </a:gradFill>
            <a:ln w="9525">
              <a:noFill/>
            </a:ln>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additive="base">
                                        <p:cTn id="7" dur="500" fill="hold"/>
                                        <p:tgtEl>
                                          <p:spTgt spid="20481"/>
                                        </p:tgtEl>
                                        <p:attrNameLst>
                                          <p:attrName>ppt_x</p:attrName>
                                        </p:attrNameLst>
                                      </p:cBhvr>
                                      <p:tavLst>
                                        <p:tav tm="0">
                                          <p:val>
                                            <p:strVal val="#ppt_x"/>
                                          </p:val>
                                        </p:tav>
                                        <p:tav tm="100000">
                                          <p:val>
                                            <p:strVal val="#ppt_x"/>
                                          </p:val>
                                        </p:tav>
                                      </p:tavLst>
                                    </p:anim>
                                    <p:anim calcmode="lin" valueType="num">
                                      <p:cBhvr additive="base">
                                        <p:cTn id="8" dur="500" fill="hold"/>
                                        <p:tgtEl>
                                          <p:spTgt spid="204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6042"/>
                                        </p:tgtEl>
                                        <p:attrNameLst>
                                          <p:attrName>style.visibility</p:attrName>
                                        </p:attrNameLst>
                                      </p:cBhvr>
                                      <p:to>
                                        <p:strVal val="visible"/>
                                      </p:to>
                                    </p:set>
                                    <p:anim calcmode="lin" valueType="num">
                                      <p:cBhvr additive="base">
                                        <p:cTn id="13" dur="1000" fill="hold"/>
                                        <p:tgtEl>
                                          <p:spTgt spid="86042"/>
                                        </p:tgtEl>
                                        <p:attrNameLst>
                                          <p:attrName>ppt_x</p:attrName>
                                        </p:attrNameLst>
                                      </p:cBhvr>
                                      <p:tavLst>
                                        <p:tav tm="0">
                                          <p:val>
                                            <p:strVal val="#ppt_x"/>
                                          </p:val>
                                        </p:tav>
                                        <p:tav tm="100000">
                                          <p:val>
                                            <p:strVal val="#ppt_x"/>
                                          </p:val>
                                        </p:tav>
                                      </p:tavLst>
                                    </p:anim>
                                    <p:anim calcmode="lin" valueType="num">
                                      <p:cBhvr additive="base">
                                        <p:cTn id="14" dur="1000" fill="hold"/>
                                        <p:tgtEl>
                                          <p:spTgt spid="86042"/>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000"/>
                            </p:stCondLst>
                            <p:childTnLst>
                              <p:par>
                                <p:cTn id="16" presetID="26" presetClass="entr" presetSubtype="0" fill="hold" nodeType="afterEffect">
                                  <p:stCondLst>
                                    <p:cond delay="0"/>
                                  </p:stCondLst>
                                  <p:childTnLst>
                                    <p:set>
                                      <p:cBhvr>
                                        <p:cTn id="17" dur="1" fill="hold">
                                          <p:stCondLst>
                                            <p:cond delay="0"/>
                                          </p:stCondLst>
                                        </p:cTn>
                                        <p:tgtEl>
                                          <p:spTgt spid="86046"/>
                                        </p:tgtEl>
                                        <p:attrNameLst>
                                          <p:attrName>style.visibility</p:attrName>
                                        </p:attrNameLst>
                                      </p:cBhvr>
                                      <p:to>
                                        <p:strVal val="visible"/>
                                      </p:to>
                                    </p:set>
                                    <p:animEffect transition="in" filter="wipe(down)">
                                      <p:cBhvr>
                                        <p:cTn id="18" dur="580">
                                          <p:stCondLst>
                                            <p:cond delay="0"/>
                                          </p:stCondLst>
                                        </p:cTn>
                                        <p:tgtEl>
                                          <p:spTgt spid="86046"/>
                                        </p:tgtEl>
                                      </p:cBhvr>
                                    </p:animEffect>
                                    <p:anim calcmode="lin" valueType="num">
                                      <p:cBhvr>
                                        <p:cTn id="19" dur="1822" tmFilter="0,0; 0.14,0.36; 0.43,0.73; 0.71,0.91; 1.0,1.0">
                                          <p:stCondLst>
                                            <p:cond delay="0"/>
                                          </p:stCondLst>
                                        </p:cTn>
                                        <p:tgtEl>
                                          <p:spTgt spid="8604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604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604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604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6046"/>
                                        </p:tgtEl>
                                        <p:attrNameLst>
                                          <p:attrName>ppt_y</p:attrName>
                                        </p:attrNameLst>
                                      </p:cBhvr>
                                      <p:tavLst>
                                        <p:tav tm="0" fmla="#ppt_y-sin(pi*$)/81">
                                          <p:val>
                                            <p:fltVal val="0"/>
                                          </p:val>
                                        </p:tav>
                                        <p:tav tm="100000">
                                          <p:val>
                                            <p:fltVal val="1"/>
                                          </p:val>
                                        </p:tav>
                                      </p:tavLst>
                                    </p:anim>
                                    <p:animScale>
                                      <p:cBhvr>
                                        <p:cTn id="24" dur="26">
                                          <p:stCondLst>
                                            <p:cond delay="650"/>
                                          </p:stCondLst>
                                        </p:cTn>
                                        <p:tgtEl>
                                          <p:spTgt spid="86046"/>
                                        </p:tgtEl>
                                      </p:cBhvr>
                                      <p:to x="100000" y="60000"/>
                                    </p:animScale>
                                    <p:animScale>
                                      <p:cBhvr>
                                        <p:cTn id="25" dur="166" decel="50000">
                                          <p:stCondLst>
                                            <p:cond delay="676"/>
                                          </p:stCondLst>
                                        </p:cTn>
                                        <p:tgtEl>
                                          <p:spTgt spid="86046"/>
                                        </p:tgtEl>
                                      </p:cBhvr>
                                      <p:to x="100000" y="100000"/>
                                    </p:animScale>
                                    <p:animScale>
                                      <p:cBhvr>
                                        <p:cTn id="26" dur="26">
                                          <p:stCondLst>
                                            <p:cond delay="1312"/>
                                          </p:stCondLst>
                                        </p:cTn>
                                        <p:tgtEl>
                                          <p:spTgt spid="86046"/>
                                        </p:tgtEl>
                                      </p:cBhvr>
                                      <p:to x="100000" y="80000"/>
                                    </p:animScale>
                                    <p:animScale>
                                      <p:cBhvr>
                                        <p:cTn id="27" dur="166" decel="50000">
                                          <p:stCondLst>
                                            <p:cond delay="1338"/>
                                          </p:stCondLst>
                                        </p:cTn>
                                        <p:tgtEl>
                                          <p:spTgt spid="86046"/>
                                        </p:tgtEl>
                                      </p:cBhvr>
                                      <p:to x="100000" y="100000"/>
                                    </p:animScale>
                                    <p:animScale>
                                      <p:cBhvr>
                                        <p:cTn id="28" dur="26">
                                          <p:stCondLst>
                                            <p:cond delay="1642"/>
                                          </p:stCondLst>
                                        </p:cTn>
                                        <p:tgtEl>
                                          <p:spTgt spid="86046"/>
                                        </p:tgtEl>
                                      </p:cBhvr>
                                      <p:to x="100000" y="90000"/>
                                    </p:animScale>
                                    <p:animScale>
                                      <p:cBhvr>
                                        <p:cTn id="29" dur="166" decel="50000">
                                          <p:stCondLst>
                                            <p:cond delay="1668"/>
                                          </p:stCondLst>
                                        </p:cTn>
                                        <p:tgtEl>
                                          <p:spTgt spid="86046"/>
                                        </p:tgtEl>
                                      </p:cBhvr>
                                      <p:to x="100000" y="100000"/>
                                    </p:animScale>
                                    <p:animScale>
                                      <p:cBhvr>
                                        <p:cTn id="30" dur="26">
                                          <p:stCondLst>
                                            <p:cond delay="1808"/>
                                          </p:stCondLst>
                                        </p:cTn>
                                        <p:tgtEl>
                                          <p:spTgt spid="86046"/>
                                        </p:tgtEl>
                                      </p:cBhvr>
                                      <p:to x="100000" y="95000"/>
                                    </p:animScale>
                                    <p:animScale>
                                      <p:cBhvr>
                                        <p:cTn id="31" dur="166" decel="50000">
                                          <p:stCondLst>
                                            <p:cond delay="1834"/>
                                          </p:stCondLst>
                                        </p:cTn>
                                        <p:tgtEl>
                                          <p:spTgt spid="86046"/>
                                        </p:tgtEl>
                                      </p:cBhvr>
                                      <p:to x="100000" y="100000"/>
                                    </p:animScale>
                                  </p:childTnLst>
                                </p:cTn>
                              </p:par>
                            </p:childTnLst>
                          </p:cTn>
                        </p:par>
                        <p:par>
                          <p:cTn id="32" fill="hold" nodeType="afterGroup">
                            <p:stCondLst>
                              <p:cond delay="3000"/>
                            </p:stCondLst>
                            <p:childTnLst>
                              <p:par>
                                <p:cTn id="33" presetID="26" presetClass="entr" presetSubtype="0" fill="hold" nodeType="afterEffect">
                                  <p:stCondLst>
                                    <p:cond delay="0"/>
                                  </p:stCondLst>
                                  <p:childTnLst>
                                    <p:set>
                                      <p:cBhvr>
                                        <p:cTn id="34" dur="1" fill="hold">
                                          <p:stCondLst>
                                            <p:cond delay="0"/>
                                          </p:stCondLst>
                                        </p:cTn>
                                        <p:tgtEl>
                                          <p:spTgt spid="86043"/>
                                        </p:tgtEl>
                                        <p:attrNameLst>
                                          <p:attrName>style.visibility</p:attrName>
                                        </p:attrNameLst>
                                      </p:cBhvr>
                                      <p:to>
                                        <p:strVal val="visible"/>
                                      </p:to>
                                    </p:set>
                                    <p:animEffect transition="in" filter="wipe(down)">
                                      <p:cBhvr>
                                        <p:cTn id="35" dur="580">
                                          <p:stCondLst>
                                            <p:cond delay="0"/>
                                          </p:stCondLst>
                                        </p:cTn>
                                        <p:tgtEl>
                                          <p:spTgt spid="86043"/>
                                        </p:tgtEl>
                                      </p:cBhvr>
                                    </p:animEffect>
                                    <p:anim calcmode="lin" valueType="num">
                                      <p:cBhvr>
                                        <p:cTn id="36" dur="1822" tmFilter="0,0; 0.14,0.36; 0.43,0.73; 0.71,0.91; 1.0,1.0">
                                          <p:stCondLst>
                                            <p:cond delay="0"/>
                                          </p:stCondLst>
                                        </p:cTn>
                                        <p:tgtEl>
                                          <p:spTgt spid="86043"/>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6043"/>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6043"/>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6043"/>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6043"/>
                                        </p:tgtEl>
                                        <p:attrNameLst>
                                          <p:attrName>ppt_y</p:attrName>
                                        </p:attrNameLst>
                                      </p:cBhvr>
                                      <p:tavLst>
                                        <p:tav tm="0" fmla="#ppt_y-sin(pi*$)/81">
                                          <p:val>
                                            <p:fltVal val="0"/>
                                          </p:val>
                                        </p:tav>
                                        <p:tav tm="100000">
                                          <p:val>
                                            <p:fltVal val="1"/>
                                          </p:val>
                                        </p:tav>
                                      </p:tavLst>
                                    </p:anim>
                                    <p:animScale>
                                      <p:cBhvr>
                                        <p:cTn id="41" dur="26">
                                          <p:stCondLst>
                                            <p:cond delay="650"/>
                                          </p:stCondLst>
                                        </p:cTn>
                                        <p:tgtEl>
                                          <p:spTgt spid="86043"/>
                                        </p:tgtEl>
                                      </p:cBhvr>
                                      <p:to x="100000" y="60000"/>
                                    </p:animScale>
                                    <p:animScale>
                                      <p:cBhvr>
                                        <p:cTn id="42" dur="166" decel="50000">
                                          <p:stCondLst>
                                            <p:cond delay="676"/>
                                          </p:stCondLst>
                                        </p:cTn>
                                        <p:tgtEl>
                                          <p:spTgt spid="86043"/>
                                        </p:tgtEl>
                                      </p:cBhvr>
                                      <p:to x="100000" y="100000"/>
                                    </p:animScale>
                                    <p:animScale>
                                      <p:cBhvr>
                                        <p:cTn id="43" dur="26">
                                          <p:stCondLst>
                                            <p:cond delay="1312"/>
                                          </p:stCondLst>
                                        </p:cTn>
                                        <p:tgtEl>
                                          <p:spTgt spid="86043"/>
                                        </p:tgtEl>
                                      </p:cBhvr>
                                      <p:to x="100000" y="80000"/>
                                    </p:animScale>
                                    <p:animScale>
                                      <p:cBhvr>
                                        <p:cTn id="44" dur="166" decel="50000">
                                          <p:stCondLst>
                                            <p:cond delay="1338"/>
                                          </p:stCondLst>
                                        </p:cTn>
                                        <p:tgtEl>
                                          <p:spTgt spid="86043"/>
                                        </p:tgtEl>
                                      </p:cBhvr>
                                      <p:to x="100000" y="100000"/>
                                    </p:animScale>
                                    <p:animScale>
                                      <p:cBhvr>
                                        <p:cTn id="45" dur="26">
                                          <p:stCondLst>
                                            <p:cond delay="1642"/>
                                          </p:stCondLst>
                                        </p:cTn>
                                        <p:tgtEl>
                                          <p:spTgt spid="86043"/>
                                        </p:tgtEl>
                                      </p:cBhvr>
                                      <p:to x="100000" y="90000"/>
                                    </p:animScale>
                                    <p:animScale>
                                      <p:cBhvr>
                                        <p:cTn id="46" dur="166" decel="50000">
                                          <p:stCondLst>
                                            <p:cond delay="1668"/>
                                          </p:stCondLst>
                                        </p:cTn>
                                        <p:tgtEl>
                                          <p:spTgt spid="86043"/>
                                        </p:tgtEl>
                                      </p:cBhvr>
                                      <p:to x="100000" y="100000"/>
                                    </p:animScale>
                                    <p:animScale>
                                      <p:cBhvr>
                                        <p:cTn id="47" dur="26">
                                          <p:stCondLst>
                                            <p:cond delay="1808"/>
                                          </p:stCondLst>
                                        </p:cTn>
                                        <p:tgtEl>
                                          <p:spTgt spid="86043"/>
                                        </p:tgtEl>
                                      </p:cBhvr>
                                      <p:to x="100000" y="95000"/>
                                    </p:animScale>
                                    <p:animScale>
                                      <p:cBhvr>
                                        <p:cTn id="48" dur="166" decel="50000">
                                          <p:stCondLst>
                                            <p:cond delay="1834"/>
                                          </p:stCondLst>
                                        </p:cTn>
                                        <p:tgtEl>
                                          <p:spTgt spid="86043"/>
                                        </p:tgtEl>
                                      </p:cBhvr>
                                      <p:to x="100000" y="100000"/>
                                    </p:animScale>
                                  </p:childTnLst>
                                </p:cTn>
                              </p:par>
                            </p:childTnLst>
                          </p:cTn>
                        </p:par>
                        <p:par>
                          <p:cTn id="49" fill="hold" nodeType="afterGroup">
                            <p:stCondLst>
                              <p:cond delay="5000"/>
                            </p:stCondLst>
                            <p:childTnLst>
                              <p:par>
                                <p:cTn id="50" presetID="24" presetClass="entr" presetSubtype="0" fill="hold" grpId="0" nodeType="afterEffect">
                                  <p:stCondLst>
                                    <p:cond delay="0"/>
                                  </p:stCondLst>
                                  <p:childTnLst>
                                    <p:set>
                                      <p:cBhvr>
                                        <p:cTn id="51" dur="1" fill="hold">
                                          <p:stCondLst>
                                            <p:cond delay="0"/>
                                          </p:stCondLst>
                                        </p:cTn>
                                        <p:tgtEl>
                                          <p:spTgt spid="86048"/>
                                        </p:tgtEl>
                                        <p:attrNameLst>
                                          <p:attrName>style.visibility</p:attrName>
                                        </p:attrNameLst>
                                      </p:cBhvr>
                                      <p:to>
                                        <p:strVal val="visible"/>
                                      </p:to>
                                    </p:set>
                                    <p:anim calcmode="lin" valueType="num">
                                      <p:cBhvr>
                                        <p:cTn id="52" dur="1" fill="hold"/>
                                        <p:tgtEl>
                                          <p:spTgt spid="86048"/>
                                        </p:tgtEl>
                                      </p:cBhvr>
                                    </p:anim>
                                  </p:childTnLst>
                                </p:cTn>
                              </p:par>
                            </p:childTnLst>
                          </p:cTn>
                        </p:par>
                        <p:par>
                          <p:cTn id="53" fill="hold" nodeType="afterGroup">
                            <p:stCondLst>
                              <p:cond delay="5001"/>
                            </p:stCondLst>
                            <p:childTnLst>
                              <p:par>
                                <p:cTn id="54" presetID="24" presetClass="entr" presetSubtype="0" fill="hold" grpId="0" nodeType="afterEffect">
                                  <p:stCondLst>
                                    <p:cond delay="0"/>
                                  </p:stCondLst>
                                  <p:childTnLst>
                                    <p:set>
                                      <p:cBhvr>
                                        <p:cTn id="55" dur="1" fill="hold">
                                          <p:stCondLst>
                                            <p:cond delay="0"/>
                                          </p:stCondLst>
                                        </p:cTn>
                                        <p:tgtEl>
                                          <p:spTgt spid="86047"/>
                                        </p:tgtEl>
                                        <p:attrNameLst>
                                          <p:attrName>style.visibility</p:attrName>
                                        </p:attrNameLst>
                                      </p:cBhvr>
                                      <p:to>
                                        <p:strVal val="visible"/>
                                      </p:to>
                                    </p:set>
                                    <p:anim calcmode="lin" valueType="num">
                                      <p:cBhvr>
                                        <p:cTn id="56" dur="1" fill="hold"/>
                                        <p:tgtEl>
                                          <p:spTgt spid="86047"/>
                                        </p:tgtEl>
                                      </p:cBhvr>
                                    </p:anim>
                                  </p:childTnLst>
                                </p:cTn>
                              </p:par>
                            </p:childTnLst>
                          </p:cTn>
                        </p:par>
                      </p:childTnLst>
                    </p:cTn>
                  </p:par>
                  <p:par>
                    <p:cTn id="57" fill="hold" nodeType="clickPar">
                      <p:stCondLst>
                        <p:cond delay="indefinite"/>
                      </p:stCondLst>
                      <p:childTnLst>
                        <p:par>
                          <p:cTn id="58" fill="hold" nodeType="after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6035"/>
                                        </p:tgtEl>
                                        <p:attrNameLst>
                                          <p:attrName>style.visibility</p:attrName>
                                        </p:attrNameLst>
                                      </p:cBhvr>
                                      <p:to>
                                        <p:strVal val="visible"/>
                                      </p:to>
                                    </p:set>
                                    <p:anim calcmode="lin" valueType="num">
                                      <p:cBhvr additive="base">
                                        <p:cTn id="61" dur="1000" fill="hold"/>
                                        <p:tgtEl>
                                          <p:spTgt spid="86035"/>
                                        </p:tgtEl>
                                        <p:attrNameLst>
                                          <p:attrName>ppt_x</p:attrName>
                                        </p:attrNameLst>
                                      </p:cBhvr>
                                      <p:tavLst>
                                        <p:tav tm="0">
                                          <p:val>
                                            <p:strVal val="0-#ppt_w/2"/>
                                          </p:val>
                                        </p:tav>
                                        <p:tav tm="100000">
                                          <p:val>
                                            <p:strVal val="#ppt_x"/>
                                          </p:val>
                                        </p:tav>
                                      </p:tavLst>
                                    </p:anim>
                                    <p:anim calcmode="lin" valueType="num">
                                      <p:cBhvr additive="base">
                                        <p:cTn id="62" dur="1000" fill="hold"/>
                                        <p:tgtEl>
                                          <p:spTgt spid="86035"/>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1000"/>
                            </p:stCondLst>
                            <p:childTnLst>
                              <p:par>
                                <p:cTn id="64" presetID="2" presetClass="entr" presetSubtype="4" fill="hold" grpId="0" nodeType="afterEffect">
                                  <p:stCondLst>
                                    <p:cond delay="0"/>
                                  </p:stCondLst>
                                  <p:childTnLst>
                                    <p:set>
                                      <p:cBhvr>
                                        <p:cTn id="65" dur="1" fill="hold">
                                          <p:stCondLst>
                                            <p:cond delay="0"/>
                                          </p:stCondLst>
                                        </p:cTn>
                                        <p:tgtEl>
                                          <p:spTgt spid="86039"/>
                                        </p:tgtEl>
                                        <p:attrNameLst>
                                          <p:attrName>style.visibility</p:attrName>
                                        </p:attrNameLst>
                                      </p:cBhvr>
                                      <p:to>
                                        <p:strVal val="visible"/>
                                      </p:to>
                                    </p:set>
                                    <p:anim calcmode="lin" valueType="num">
                                      <p:cBhvr additive="base">
                                        <p:cTn id="66" dur="1000" fill="hold"/>
                                        <p:tgtEl>
                                          <p:spTgt spid="86039"/>
                                        </p:tgtEl>
                                        <p:attrNameLst>
                                          <p:attrName>ppt_x</p:attrName>
                                        </p:attrNameLst>
                                      </p:cBhvr>
                                      <p:tavLst>
                                        <p:tav tm="0">
                                          <p:val>
                                            <p:strVal val="#ppt_x"/>
                                          </p:val>
                                        </p:tav>
                                        <p:tav tm="100000">
                                          <p:val>
                                            <p:strVal val="#ppt_x"/>
                                          </p:val>
                                        </p:tav>
                                      </p:tavLst>
                                    </p:anim>
                                    <p:anim calcmode="lin" valueType="num">
                                      <p:cBhvr additive="base">
                                        <p:cTn id="67" dur="1000" fill="hold"/>
                                        <p:tgtEl>
                                          <p:spTgt spid="86039"/>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2000"/>
                            </p:stCondLst>
                            <p:childTnLst>
                              <p:par>
                                <p:cTn id="69" presetID="2" presetClass="entr" presetSubtype="4" fill="hold" nodeType="afterEffect">
                                  <p:stCondLst>
                                    <p:cond delay="0"/>
                                  </p:stCondLst>
                                  <p:childTnLst>
                                    <p:set>
                                      <p:cBhvr>
                                        <p:cTn id="70" dur="1" fill="hold">
                                          <p:stCondLst>
                                            <p:cond delay="0"/>
                                          </p:stCondLst>
                                        </p:cTn>
                                        <p:tgtEl>
                                          <p:spTgt spid="86049"/>
                                        </p:tgtEl>
                                        <p:attrNameLst>
                                          <p:attrName>style.visibility</p:attrName>
                                        </p:attrNameLst>
                                      </p:cBhvr>
                                      <p:to>
                                        <p:strVal val="visible"/>
                                      </p:to>
                                    </p:set>
                                    <p:anim calcmode="lin" valueType="num">
                                      <p:cBhvr additive="base">
                                        <p:cTn id="71" dur="1000" fill="hold"/>
                                        <p:tgtEl>
                                          <p:spTgt spid="86049"/>
                                        </p:tgtEl>
                                        <p:attrNameLst>
                                          <p:attrName>ppt_x</p:attrName>
                                        </p:attrNameLst>
                                      </p:cBhvr>
                                      <p:tavLst>
                                        <p:tav tm="0">
                                          <p:val>
                                            <p:strVal val="#ppt_x"/>
                                          </p:val>
                                        </p:tav>
                                        <p:tav tm="100000">
                                          <p:val>
                                            <p:strVal val="#ppt_x"/>
                                          </p:val>
                                        </p:tav>
                                      </p:tavLst>
                                    </p:anim>
                                    <p:anim calcmode="lin" valueType="num">
                                      <p:cBhvr additive="base">
                                        <p:cTn id="72" dur="1000" fill="hold"/>
                                        <p:tgtEl>
                                          <p:spTgt spid="86049"/>
                                        </p:tgtEl>
                                        <p:attrNameLst>
                                          <p:attrName>ppt_y</p:attrName>
                                        </p:attrNameLst>
                                      </p:cBhvr>
                                      <p:tavLst>
                                        <p:tav tm="0">
                                          <p:val>
                                            <p:strVal val="1+#ppt_h/2"/>
                                          </p:val>
                                        </p:tav>
                                        <p:tav tm="100000">
                                          <p:val>
                                            <p:strVal val="#ppt_y"/>
                                          </p:val>
                                        </p:tav>
                                      </p:tavLst>
                                    </p:anim>
                                  </p:childTnLst>
                                </p:cTn>
                              </p:par>
                            </p:childTnLst>
                          </p:cTn>
                        </p:par>
                        <p:par>
                          <p:cTn id="73" fill="hold" nodeType="afterGroup">
                            <p:stCondLst>
                              <p:cond delay="3000"/>
                            </p:stCondLst>
                            <p:childTnLst>
                              <p:par>
                                <p:cTn id="74" presetID="24" presetClass="entr" presetSubtype="0" fill="hold" grpId="0" nodeType="afterEffect">
                                  <p:stCondLst>
                                    <p:cond delay="0"/>
                                  </p:stCondLst>
                                  <p:childTnLst>
                                    <p:set>
                                      <p:cBhvr>
                                        <p:cTn id="75" dur="1" fill="hold">
                                          <p:stCondLst>
                                            <p:cond delay="0"/>
                                          </p:stCondLst>
                                        </p:cTn>
                                        <p:tgtEl>
                                          <p:spTgt spid="86041"/>
                                        </p:tgtEl>
                                        <p:attrNameLst>
                                          <p:attrName>style.visibility</p:attrName>
                                        </p:attrNameLst>
                                      </p:cBhvr>
                                      <p:to>
                                        <p:strVal val="visible"/>
                                      </p:to>
                                    </p:set>
                                    <p:anim calcmode="lin" valueType="num">
                                      <p:cBhvr>
                                        <p:cTn id="76" dur="1" fill="hold"/>
                                        <p:tgtEl>
                                          <p:spTgt spid="86041"/>
                                        </p:tgtEl>
                                      </p:cBhvr>
                                    </p:anim>
                                  </p:childTnLst>
                                </p:cTn>
                              </p:par>
                            </p:childTnLst>
                          </p:cTn>
                        </p:par>
                        <p:par>
                          <p:cTn id="77" fill="hold" nodeType="afterGroup">
                            <p:stCondLst>
                              <p:cond delay="3001"/>
                            </p:stCondLst>
                            <p:childTnLst>
                              <p:par>
                                <p:cTn id="78" presetID="24" presetClass="entr" presetSubtype="0" fill="hold" grpId="0" nodeType="afterEffect">
                                  <p:stCondLst>
                                    <p:cond delay="0"/>
                                  </p:stCondLst>
                                  <p:childTnLst>
                                    <p:set>
                                      <p:cBhvr>
                                        <p:cTn id="79" dur="1" fill="hold">
                                          <p:stCondLst>
                                            <p:cond delay="0"/>
                                          </p:stCondLst>
                                        </p:cTn>
                                        <p:tgtEl>
                                          <p:spTgt spid="86040"/>
                                        </p:tgtEl>
                                        <p:attrNameLst>
                                          <p:attrName>style.visibility</p:attrName>
                                        </p:attrNameLst>
                                      </p:cBhvr>
                                      <p:to>
                                        <p:strVal val="visible"/>
                                      </p:to>
                                    </p:set>
                                    <p:anim calcmode="lin" valueType="num">
                                      <p:cBhvr>
                                        <p:cTn id="80" dur="1" fill="hold"/>
                                        <p:tgtEl>
                                          <p:spTgt spid="86040"/>
                                        </p:tgtEl>
                                      </p:cBhvr>
                                    </p:anim>
                                  </p:childTnLst>
                                </p:cTn>
                              </p:par>
                            </p:childTnLst>
                          </p:cTn>
                        </p:par>
                      </p:childTnLst>
                    </p:cTn>
                  </p:par>
                  <p:par>
                    <p:cTn id="81" fill="hold" nodeType="clickPar">
                      <p:stCondLst>
                        <p:cond delay="indefinite"/>
                      </p:stCondLst>
                      <p:childTnLst>
                        <p:par>
                          <p:cTn id="82" fill="hold" nodeType="after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6028"/>
                                        </p:tgtEl>
                                        <p:attrNameLst>
                                          <p:attrName>style.visibility</p:attrName>
                                        </p:attrNameLst>
                                      </p:cBhvr>
                                      <p:to>
                                        <p:strVal val="visible"/>
                                      </p:to>
                                    </p:set>
                                    <p:anim calcmode="lin" valueType="num">
                                      <p:cBhvr additive="base">
                                        <p:cTn id="85" dur="1000" fill="hold"/>
                                        <p:tgtEl>
                                          <p:spTgt spid="86028"/>
                                        </p:tgtEl>
                                        <p:attrNameLst>
                                          <p:attrName>ppt_x</p:attrName>
                                        </p:attrNameLst>
                                      </p:cBhvr>
                                      <p:tavLst>
                                        <p:tav tm="0">
                                          <p:val>
                                            <p:strVal val="#ppt_x"/>
                                          </p:val>
                                        </p:tav>
                                        <p:tav tm="100000">
                                          <p:val>
                                            <p:strVal val="#ppt_x"/>
                                          </p:val>
                                        </p:tav>
                                      </p:tavLst>
                                    </p:anim>
                                    <p:anim calcmode="lin" valueType="num">
                                      <p:cBhvr additive="base">
                                        <p:cTn id="86" dur="1000" fill="hold"/>
                                        <p:tgtEl>
                                          <p:spTgt spid="86028"/>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1000"/>
                            </p:stCondLst>
                            <p:childTnLst>
                              <p:par>
                                <p:cTn id="88" presetID="2" presetClass="entr" presetSubtype="4" fill="hold" nodeType="afterEffect">
                                  <p:stCondLst>
                                    <p:cond delay="0"/>
                                  </p:stCondLst>
                                  <p:childTnLst>
                                    <p:set>
                                      <p:cBhvr>
                                        <p:cTn id="89" dur="1" fill="hold">
                                          <p:stCondLst>
                                            <p:cond delay="0"/>
                                          </p:stCondLst>
                                        </p:cTn>
                                        <p:tgtEl>
                                          <p:spTgt spid="86032"/>
                                        </p:tgtEl>
                                        <p:attrNameLst>
                                          <p:attrName>style.visibility</p:attrName>
                                        </p:attrNameLst>
                                      </p:cBhvr>
                                      <p:to>
                                        <p:strVal val="visible"/>
                                      </p:to>
                                    </p:set>
                                    <p:anim calcmode="lin" valueType="num">
                                      <p:cBhvr additive="base">
                                        <p:cTn id="90" dur="1000" fill="hold"/>
                                        <p:tgtEl>
                                          <p:spTgt spid="86032"/>
                                        </p:tgtEl>
                                        <p:attrNameLst>
                                          <p:attrName>ppt_x</p:attrName>
                                        </p:attrNameLst>
                                      </p:cBhvr>
                                      <p:tavLst>
                                        <p:tav tm="0">
                                          <p:val>
                                            <p:strVal val="#ppt_x"/>
                                          </p:val>
                                        </p:tav>
                                        <p:tav tm="100000">
                                          <p:val>
                                            <p:strVal val="#ppt_x"/>
                                          </p:val>
                                        </p:tav>
                                      </p:tavLst>
                                    </p:anim>
                                    <p:anim calcmode="lin" valueType="num">
                                      <p:cBhvr additive="base">
                                        <p:cTn id="91" dur="1000" fill="hold"/>
                                        <p:tgtEl>
                                          <p:spTgt spid="86032"/>
                                        </p:tgtEl>
                                        <p:attrNameLst>
                                          <p:attrName>ppt_y</p:attrName>
                                        </p:attrNameLst>
                                      </p:cBhvr>
                                      <p:tavLst>
                                        <p:tav tm="0">
                                          <p:val>
                                            <p:strVal val="1+#ppt_h/2"/>
                                          </p:val>
                                        </p:tav>
                                        <p:tav tm="100000">
                                          <p:val>
                                            <p:strVal val="#ppt_y"/>
                                          </p:val>
                                        </p:tav>
                                      </p:tavLst>
                                    </p:anim>
                                  </p:childTnLst>
                                </p:cTn>
                              </p:par>
                            </p:childTnLst>
                          </p:cTn>
                        </p:par>
                        <p:par>
                          <p:cTn id="92" fill="hold" nodeType="afterGroup">
                            <p:stCondLst>
                              <p:cond delay="2000"/>
                            </p:stCondLst>
                            <p:childTnLst>
                              <p:par>
                                <p:cTn id="93" presetID="2" presetClass="entr" presetSubtype="4" fill="hold" nodeType="afterEffect">
                                  <p:stCondLst>
                                    <p:cond delay="0"/>
                                  </p:stCondLst>
                                  <p:childTnLst>
                                    <p:set>
                                      <p:cBhvr>
                                        <p:cTn id="94" dur="1" fill="hold">
                                          <p:stCondLst>
                                            <p:cond delay="0"/>
                                          </p:stCondLst>
                                        </p:cTn>
                                        <p:tgtEl>
                                          <p:spTgt spid="86029"/>
                                        </p:tgtEl>
                                        <p:attrNameLst>
                                          <p:attrName>style.visibility</p:attrName>
                                        </p:attrNameLst>
                                      </p:cBhvr>
                                      <p:to>
                                        <p:strVal val="visible"/>
                                      </p:to>
                                    </p:set>
                                    <p:anim calcmode="lin" valueType="num">
                                      <p:cBhvr additive="base">
                                        <p:cTn id="95" dur="1000" fill="hold"/>
                                        <p:tgtEl>
                                          <p:spTgt spid="86029"/>
                                        </p:tgtEl>
                                        <p:attrNameLst>
                                          <p:attrName>ppt_x</p:attrName>
                                        </p:attrNameLst>
                                      </p:cBhvr>
                                      <p:tavLst>
                                        <p:tav tm="0">
                                          <p:val>
                                            <p:strVal val="#ppt_x"/>
                                          </p:val>
                                        </p:tav>
                                        <p:tav tm="100000">
                                          <p:val>
                                            <p:strVal val="#ppt_x"/>
                                          </p:val>
                                        </p:tav>
                                      </p:tavLst>
                                    </p:anim>
                                    <p:anim calcmode="lin" valueType="num">
                                      <p:cBhvr additive="base">
                                        <p:cTn id="96" dur="1000" fill="hold"/>
                                        <p:tgtEl>
                                          <p:spTgt spid="86029"/>
                                        </p:tgtEl>
                                        <p:attrNameLst>
                                          <p:attrName>ppt_y</p:attrName>
                                        </p:attrNameLst>
                                      </p:cBhvr>
                                      <p:tavLst>
                                        <p:tav tm="0">
                                          <p:val>
                                            <p:strVal val="1+#ppt_h/2"/>
                                          </p:val>
                                        </p:tav>
                                        <p:tav tm="100000">
                                          <p:val>
                                            <p:strVal val="#ppt_y"/>
                                          </p:val>
                                        </p:tav>
                                      </p:tavLst>
                                    </p:anim>
                                  </p:childTnLst>
                                </p:cTn>
                              </p:par>
                            </p:childTnLst>
                          </p:cTn>
                        </p:par>
                        <p:par>
                          <p:cTn id="97" fill="hold" nodeType="afterGroup">
                            <p:stCondLst>
                              <p:cond delay="3000"/>
                            </p:stCondLst>
                            <p:childTnLst>
                              <p:par>
                                <p:cTn id="98" presetID="9" presetClass="entr" presetSubtype="0" fill="hold" grpId="0" nodeType="afterEffect">
                                  <p:stCondLst>
                                    <p:cond delay="0"/>
                                  </p:stCondLst>
                                  <p:childTnLst>
                                    <p:set>
                                      <p:cBhvr>
                                        <p:cTn id="99" dur="1" fill="hold">
                                          <p:stCondLst>
                                            <p:cond delay="0"/>
                                          </p:stCondLst>
                                        </p:cTn>
                                        <p:tgtEl>
                                          <p:spTgt spid="86034"/>
                                        </p:tgtEl>
                                        <p:attrNameLst>
                                          <p:attrName>style.visibility</p:attrName>
                                        </p:attrNameLst>
                                      </p:cBhvr>
                                      <p:to>
                                        <p:strVal val="visible"/>
                                      </p:to>
                                    </p:set>
                                    <p:animEffect transition="in" filter="dissolve">
                                      <p:cBhvr>
                                        <p:cTn id="100" dur="1000"/>
                                        <p:tgtEl>
                                          <p:spTgt spid="86034"/>
                                        </p:tgtEl>
                                      </p:cBhvr>
                                    </p:animEffect>
                                  </p:childTnLst>
                                </p:cTn>
                              </p:par>
                            </p:childTnLst>
                          </p:cTn>
                        </p:par>
                        <p:par>
                          <p:cTn id="101" fill="hold" nodeType="afterGroup">
                            <p:stCondLst>
                              <p:cond delay="4000"/>
                            </p:stCondLst>
                            <p:childTnLst>
                              <p:par>
                                <p:cTn id="102" presetID="9" presetClass="entr" presetSubtype="0" fill="hold" grpId="0" nodeType="afterEffect">
                                  <p:stCondLst>
                                    <p:cond delay="0"/>
                                  </p:stCondLst>
                                  <p:childTnLst>
                                    <p:set>
                                      <p:cBhvr>
                                        <p:cTn id="103" dur="1" fill="hold">
                                          <p:stCondLst>
                                            <p:cond delay="0"/>
                                          </p:stCondLst>
                                        </p:cTn>
                                        <p:tgtEl>
                                          <p:spTgt spid="86033"/>
                                        </p:tgtEl>
                                        <p:attrNameLst>
                                          <p:attrName>style.visibility</p:attrName>
                                        </p:attrNameLst>
                                      </p:cBhvr>
                                      <p:to>
                                        <p:strVal val="visible"/>
                                      </p:to>
                                    </p:set>
                                    <p:animEffect transition="in" filter="dissolve">
                                      <p:cBhvr>
                                        <p:cTn id="104" dur="1000"/>
                                        <p:tgtEl>
                                          <p:spTgt spid="86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86028" grpId="0"/>
      <p:bldP spid="86033" grpId="0" animBg="1"/>
      <p:bldP spid="86034" grpId="0"/>
      <p:bldP spid="86035" grpId="0"/>
      <p:bldP spid="86039" grpId="0" animBg="1"/>
      <p:bldP spid="86040" grpId="0" animBg="1"/>
      <p:bldP spid="86041" grpId="0"/>
      <p:bldP spid="86042" grpId="0"/>
      <p:bldP spid="86047" grpId="0" animBg="1"/>
      <p:bldP spid="860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6" name="Group 4"/>
          <p:cNvGrpSpPr/>
          <p:nvPr/>
        </p:nvGrpSpPr>
        <p:grpSpPr>
          <a:xfrm>
            <a:off x="3702050" y="3055938"/>
            <a:ext cx="4840288" cy="2389187"/>
            <a:chOff x="0" y="0"/>
            <a:chExt cx="3049" cy="1505"/>
          </a:xfrm>
        </p:grpSpPr>
        <p:pic>
          <p:nvPicPr>
            <p:cNvPr id="22531" name="椭圆 10"/>
            <p:cNvPicPr/>
            <p:nvPr/>
          </p:nvPicPr>
          <p:blipFill>
            <a:blip r:embed="rId3"/>
            <a:stretch>
              <a:fillRect/>
            </a:stretch>
          </p:blipFill>
          <p:spPr>
            <a:xfrm>
              <a:off x="0" y="0"/>
              <a:ext cx="3049" cy="1505"/>
            </a:xfrm>
            <a:prstGeom prst="rect">
              <a:avLst/>
            </a:prstGeom>
            <a:noFill/>
            <a:ln w="9525">
              <a:noFill/>
            </a:ln>
          </p:spPr>
        </p:pic>
        <p:sp>
          <p:nvSpPr>
            <p:cNvPr id="22532" name="Text Box 6"/>
            <p:cNvSpPr txBox="1"/>
            <p:nvPr/>
          </p:nvSpPr>
          <p:spPr>
            <a:xfrm>
              <a:off x="496" y="271"/>
              <a:ext cx="2007" cy="915"/>
            </a:xfrm>
            <a:prstGeom prst="rect">
              <a:avLst/>
            </a:prstGeom>
            <a:noFill/>
            <a:ln w="9525">
              <a:noFill/>
            </a:ln>
          </p:spPr>
          <p:txBody>
            <a:bodyPr wrap="none" lIns="92075" tIns="46038" rIns="92075" bIns="46038" anchor="ctr"/>
            <a:lstStyle/>
            <a:p>
              <a:pPr algn="ctr"/>
              <a:endParaRPr lang="zh-CN" altLang="en-US">
                <a:solidFill>
                  <a:srgbClr val="000000"/>
                </a:solidFill>
                <a:latin typeface="Arial" panose="020B0604020202020204" pitchFamily="34" charset="0"/>
                <a:ea typeface="宋体" panose="02010600030101010101" pitchFamily="2" charset="-122"/>
              </a:endParaRPr>
            </a:p>
          </p:txBody>
        </p:sp>
      </p:grpSp>
      <p:cxnSp>
        <p:nvCxnSpPr>
          <p:cNvPr id="79879" name="直接连接符 4"/>
          <p:cNvCxnSpPr/>
          <p:nvPr/>
        </p:nvCxnSpPr>
        <p:spPr>
          <a:xfrm flipH="1">
            <a:off x="1992313" y="3360738"/>
            <a:ext cx="3813175" cy="0"/>
          </a:xfrm>
          <a:prstGeom prst="line">
            <a:avLst/>
          </a:prstGeom>
          <a:ln w="6350" cap="flat" cmpd="sng">
            <a:solidFill>
              <a:srgbClr val="C73E01"/>
            </a:solidFill>
            <a:prstDash val="sysDot"/>
            <a:round/>
            <a:headEnd type="oval" w="med" len="med"/>
            <a:tailEnd type="oval" w="med" len="med"/>
          </a:ln>
        </p:spPr>
      </p:cxnSp>
      <p:cxnSp>
        <p:nvCxnSpPr>
          <p:cNvPr id="79880" name="直接连接符 5"/>
          <p:cNvCxnSpPr/>
          <p:nvPr/>
        </p:nvCxnSpPr>
        <p:spPr>
          <a:xfrm flipH="1">
            <a:off x="6196013" y="2822575"/>
            <a:ext cx="3902075" cy="0"/>
          </a:xfrm>
          <a:prstGeom prst="line">
            <a:avLst/>
          </a:prstGeom>
          <a:ln w="6350" cap="flat" cmpd="sng">
            <a:solidFill>
              <a:srgbClr val="BE1247"/>
            </a:solidFill>
            <a:prstDash val="sysDot"/>
            <a:round/>
            <a:headEnd type="oval" w="med" len="med"/>
            <a:tailEnd type="oval" w="med" len="med"/>
          </a:ln>
        </p:spPr>
      </p:cxnSp>
      <p:cxnSp>
        <p:nvCxnSpPr>
          <p:cNvPr id="79881" name="直接连接符 6"/>
          <p:cNvCxnSpPr/>
          <p:nvPr/>
        </p:nvCxnSpPr>
        <p:spPr>
          <a:xfrm flipH="1">
            <a:off x="5924233" y="4680268"/>
            <a:ext cx="3902075" cy="0"/>
          </a:xfrm>
          <a:prstGeom prst="line">
            <a:avLst/>
          </a:prstGeom>
          <a:ln w="6350" cap="flat" cmpd="sng">
            <a:solidFill>
              <a:srgbClr val="119707"/>
            </a:solidFill>
            <a:prstDash val="sysDot"/>
            <a:round/>
            <a:headEnd type="oval" w="med" len="med"/>
            <a:tailEnd type="oval" w="med" len="med"/>
          </a:ln>
        </p:spPr>
      </p:cxnSp>
      <p:grpSp>
        <p:nvGrpSpPr>
          <p:cNvPr id="79882" name="Group 10"/>
          <p:cNvGrpSpPr/>
          <p:nvPr/>
        </p:nvGrpSpPr>
        <p:grpSpPr>
          <a:xfrm>
            <a:off x="5008563" y="3103563"/>
            <a:ext cx="2292350" cy="1428750"/>
            <a:chOff x="0" y="0"/>
            <a:chExt cx="2986268" cy="1863523"/>
          </a:xfrm>
        </p:grpSpPr>
        <p:sp>
          <p:nvSpPr>
            <p:cNvPr id="22537" name="任意多边形 8"/>
            <p:cNvSpPr/>
            <p:nvPr/>
          </p:nvSpPr>
          <p:spPr>
            <a:xfrm>
              <a:off x="0" y="1174409"/>
              <a:ext cx="2986268" cy="689114"/>
            </a:xfrm>
            <a:custGeom>
              <a:avLst/>
              <a:gdLst/>
              <a:ahLst/>
              <a:cxnLst>
                <a:cxn ang="0">
                  <a:pos x="0" y="0"/>
                </a:cxn>
                <a:cxn ang="0">
                  <a:pos x="3009598" y="52507"/>
                </a:cxn>
                <a:cxn ang="0">
                  <a:pos x="2950816" y="689114"/>
                </a:cxn>
                <a:cxn ang="0">
                  <a:pos x="70538" y="665965"/>
                </a:cxn>
                <a:cxn ang="0">
                  <a:pos x="0" y="0"/>
                </a:cxn>
              </a:cxnLst>
              <a:rect l="0" t="0" r="0" b="0"/>
              <a:pathLst>
                <a:path w="2963119" h="689114">
                  <a:moveTo>
                    <a:pt x="0" y="0"/>
                  </a:moveTo>
                  <a:lnTo>
                    <a:pt x="2963119" y="52507"/>
                  </a:lnTo>
                  <a:lnTo>
                    <a:pt x="2905245" y="689114"/>
                  </a:lnTo>
                  <a:lnTo>
                    <a:pt x="69448" y="665965"/>
                  </a:lnTo>
                  <a:lnTo>
                    <a:pt x="0" y="0"/>
                  </a:lnTo>
                  <a:close/>
                </a:path>
              </a:pathLst>
            </a:custGeom>
            <a:gradFill rotWithShape="1">
              <a:gsLst>
                <a:gs pos="0">
                  <a:srgbClr val="119707">
                    <a:alpha val="100000"/>
                  </a:srgbClr>
                </a:gs>
                <a:gs pos="17999">
                  <a:srgbClr val="119707">
                    <a:alpha val="100000"/>
                  </a:srgbClr>
                </a:gs>
                <a:gs pos="67000">
                  <a:srgbClr val="8AD53F">
                    <a:alpha val="100000"/>
                  </a:srgbClr>
                </a:gs>
                <a:gs pos="100000">
                  <a:srgbClr val="BCEB6F">
                    <a:alpha val="100000"/>
                  </a:srgbClr>
                </a:gs>
              </a:gsLst>
              <a:lin ang="0" scaled="1"/>
            </a:gradFill>
            <a:ln w="3175" cap="flat" cmpd="sng">
              <a:solidFill>
                <a:schemeClr val="bg1"/>
              </a:solidFill>
              <a:prstDash val="solid"/>
              <a:round/>
              <a:headEnd type="none" w="med" len="med"/>
              <a:tailEnd type="none" w="med" len="med"/>
            </a:ln>
          </p:spPr>
          <p:txBody>
            <a:bodyPr/>
            <a:lstStyle/>
            <a:p>
              <a:endParaRPr lang="zh-CN" altLang="en-US"/>
            </a:p>
          </p:txBody>
        </p:sp>
        <p:sp>
          <p:nvSpPr>
            <p:cNvPr id="22538" name="任意多边形 9"/>
            <p:cNvSpPr/>
            <p:nvPr/>
          </p:nvSpPr>
          <p:spPr>
            <a:xfrm>
              <a:off x="0" y="0"/>
              <a:ext cx="2986268" cy="1226917"/>
            </a:xfrm>
            <a:custGeom>
              <a:avLst/>
              <a:gdLst/>
              <a:ahLst/>
              <a:cxnLst>
                <a:cxn ang="0">
                  <a:pos x="2986268" y="1226917"/>
                </a:cxn>
                <a:cxn ang="0">
                  <a:pos x="2777924" y="34724"/>
                </a:cxn>
                <a:cxn ang="0">
                  <a:pos x="266217" y="0"/>
                </a:cxn>
                <a:cxn ang="0">
                  <a:pos x="0" y="1169043"/>
                </a:cxn>
                <a:cxn ang="0">
                  <a:pos x="2986268" y="1226917"/>
                </a:cxn>
              </a:cxnLst>
              <a:rect l="0" t="0" r="0" b="0"/>
              <a:pathLst>
                <a:path w="2986268" h="1226917">
                  <a:moveTo>
                    <a:pt x="2986268" y="1226917"/>
                  </a:moveTo>
                  <a:lnTo>
                    <a:pt x="2777924" y="34724"/>
                  </a:lnTo>
                  <a:lnTo>
                    <a:pt x="266217" y="0"/>
                  </a:lnTo>
                  <a:lnTo>
                    <a:pt x="0" y="1169043"/>
                  </a:lnTo>
                  <a:lnTo>
                    <a:pt x="2986268" y="1226917"/>
                  </a:lnTo>
                  <a:close/>
                </a:path>
              </a:pathLst>
            </a:custGeom>
            <a:gradFill rotWithShape="1">
              <a:gsLst>
                <a:gs pos="0">
                  <a:srgbClr val="119707">
                    <a:alpha val="100000"/>
                  </a:srgbClr>
                </a:gs>
                <a:gs pos="17999">
                  <a:srgbClr val="119707">
                    <a:alpha val="100000"/>
                  </a:srgbClr>
                </a:gs>
                <a:gs pos="67000">
                  <a:srgbClr val="8AD53F">
                    <a:alpha val="100000"/>
                  </a:srgbClr>
                </a:gs>
                <a:gs pos="100000">
                  <a:srgbClr val="BCEB6F">
                    <a:alpha val="100000"/>
                  </a:srgbClr>
                </a:gs>
              </a:gsLst>
              <a:lin ang="5400000" scaled="1"/>
            </a:gradFill>
            <a:ln w="3175" cap="flat" cmpd="sng">
              <a:solidFill>
                <a:schemeClr val="bg1"/>
              </a:solidFill>
              <a:prstDash val="solid"/>
              <a:round/>
              <a:headEnd type="none" w="med" len="med"/>
              <a:tailEnd type="none" w="med" len="med"/>
            </a:ln>
          </p:spPr>
          <p:txBody>
            <a:bodyPr/>
            <a:lstStyle/>
            <a:p>
              <a:endParaRPr lang="zh-CN" altLang="en-US"/>
            </a:p>
          </p:txBody>
        </p:sp>
      </p:grpSp>
      <p:grpSp>
        <p:nvGrpSpPr>
          <p:cNvPr id="79885" name="Group 13"/>
          <p:cNvGrpSpPr/>
          <p:nvPr/>
        </p:nvGrpSpPr>
        <p:grpSpPr>
          <a:xfrm>
            <a:off x="4913630" y="2653030"/>
            <a:ext cx="2460625" cy="1631950"/>
            <a:chOff x="0" y="0"/>
            <a:chExt cx="3206187" cy="2126517"/>
          </a:xfrm>
        </p:grpSpPr>
        <p:sp>
          <p:nvSpPr>
            <p:cNvPr id="22540" name="任意多边形 11"/>
            <p:cNvSpPr/>
            <p:nvPr/>
          </p:nvSpPr>
          <p:spPr>
            <a:xfrm>
              <a:off x="0" y="842566"/>
              <a:ext cx="2835797" cy="1273215"/>
            </a:xfrm>
            <a:custGeom>
              <a:avLst/>
              <a:gdLst/>
              <a:ahLst/>
              <a:cxnLst>
                <a:cxn ang="0">
                  <a:pos x="0" y="0"/>
                </a:cxn>
                <a:cxn ang="0">
                  <a:pos x="2835797" y="544010"/>
                </a:cxn>
                <a:cxn ang="0">
                  <a:pos x="2766349" y="1273215"/>
                </a:cxn>
                <a:cxn ang="0">
                  <a:pos x="11575" y="706056"/>
                </a:cxn>
                <a:cxn ang="0">
                  <a:pos x="0" y="0"/>
                </a:cxn>
              </a:cxnLst>
              <a:rect l="0" t="0" r="0" b="0"/>
              <a:pathLst>
                <a:path w="2835797" h="1273215">
                  <a:moveTo>
                    <a:pt x="0" y="0"/>
                  </a:moveTo>
                  <a:lnTo>
                    <a:pt x="2835797" y="544010"/>
                  </a:lnTo>
                  <a:lnTo>
                    <a:pt x="2766349" y="1273215"/>
                  </a:lnTo>
                  <a:lnTo>
                    <a:pt x="11575" y="706056"/>
                  </a:lnTo>
                  <a:lnTo>
                    <a:pt x="0" y="0"/>
                  </a:lnTo>
                  <a:close/>
                </a:path>
              </a:pathLst>
            </a:custGeom>
            <a:gradFill rotWithShape="1">
              <a:gsLst>
                <a:gs pos="0">
                  <a:srgbClr val="C73E01">
                    <a:alpha val="100000"/>
                  </a:srgbClr>
                </a:gs>
                <a:gs pos="27000">
                  <a:srgbClr val="FF7711">
                    <a:alpha val="100000"/>
                  </a:srgbClr>
                </a:gs>
                <a:gs pos="59000">
                  <a:srgbClr val="FFAA01">
                    <a:alpha val="100000"/>
                  </a:srgbClr>
                </a:gs>
                <a:gs pos="80000">
                  <a:srgbClr val="FFC000">
                    <a:alpha val="100000"/>
                  </a:srgbClr>
                </a:gs>
                <a:gs pos="100000">
                  <a:srgbClr val="FECE02">
                    <a:alpha val="100000"/>
                  </a:srgbClr>
                </a:gs>
              </a:gsLst>
              <a:lin ang="0" scaled="1"/>
            </a:gradFill>
            <a:ln w="3175" cap="flat" cmpd="sng">
              <a:solidFill>
                <a:schemeClr val="bg1"/>
              </a:solidFill>
              <a:prstDash val="solid"/>
              <a:round/>
              <a:headEnd type="none" w="med" len="med"/>
              <a:tailEnd type="none" w="med" len="med"/>
            </a:ln>
          </p:spPr>
          <p:txBody>
            <a:bodyPr/>
            <a:lstStyle/>
            <a:p>
              <a:endParaRPr lang="zh-CN" altLang="en-US"/>
            </a:p>
          </p:txBody>
        </p:sp>
        <p:sp>
          <p:nvSpPr>
            <p:cNvPr id="22541" name="任意多边形 12"/>
            <p:cNvSpPr/>
            <p:nvPr/>
          </p:nvSpPr>
          <p:spPr>
            <a:xfrm>
              <a:off x="2771718" y="356429"/>
              <a:ext cx="434469" cy="1770088"/>
            </a:xfrm>
            <a:custGeom>
              <a:avLst/>
              <a:gdLst/>
              <a:ahLst/>
              <a:cxnLst>
                <a:cxn ang="0">
                  <a:pos x="64080" y="1018575"/>
                </a:cxn>
                <a:cxn ang="0">
                  <a:pos x="0" y="1770089"/>
                </a:cxn>
                <a:cxn ang="0">
                  <a:pos x="399744" y="451413"/>
                </a:cxn>
                <a:cxn ang="0">
                  <a:pos x="434468" y="0"/>
                </a:cxn>
                <a:cxn ang="0">
                  <a:pos x="64080" y="1018575"/>
                </a:cxn>
              </a:cxnLst>
              <a:rect l="0" t="0" r="0" b="0"/>
              <a:pathLst>
                <a:path w="434469" h="1770085">
                  <a:moveTo>
                    <a:pt x="64080" y="1018573"/>
                  </a:moveTo>
                  <a:lnTo>
                    <a:pt x="0" y="1770087"/>
                  </a:lnTo>
                  <a:lnTo>
                    <a:pt x="399746" y="451413"/>
                  </a:lnTo>
                  <a:lnTo>
                    <a:pt x="434470" y="0"/>
                  </a:lnTo>
                  <a:lnTo>
                    <a:pt x="64080" y="1018573"/>
                  </a:lnTo>
                  <a:close/>
                </a:path>
              </a:pathLst>
            </a:custGeom>
            <a:gradFill rotWithShape="1">
              <a:gsLst>
                <a:gs pos="0">
                  <a:srgbClr val="C73E01">
                    <a:alpha val="100000"/>
                  </a:srgbClr>
                </a:gs>
                <a:gs pos="27000">
                  <a:srgbClr val="FF7711">
                    <a:alpha val="100000"/>
                  </a:srgbClr>
                </a:gs>
                <a:gs pos="59000">
                  <a:srgbClr val="FFAA01">
                    <a:alpha val="100000"/>
                  </a:srgbClr>
                </a:gs>
                <a:gs pos="80000">
                  <a:srgbClr val="FFC000">
                    <a:alpha val="100000"/>
                  </a:srgbClr>
                </a:gs>
                <a:gs pos="100000">
                  <a:srgbClr val="FECE02">
                    <a:alpha val="100000"/>
                  </a:srgbClr>
                </a:gs>
              </a:gsLst>
              <a:lin ang="0" scaled="1"/>
            </a:gradFill>
            <a:ln w="3175" cap="flat" cmpd="sng">
              <a:solidFill>
                <a:schemeClr val="bg1"/>
              </a:solidFill>
              <a:prstDash val="solid"/>
              <a:round/>
              <a:headEnd type="none" w="med" len="med"/>
              <a:tailEnd type="none" w="med" len="med"/>
            </a:ln>
          </p:spPr>
          <p:txBody>
            <a:bodyPr/>
            <a:lstStyle/>
            <a:p>
              <a:endParaRPr lang="zh-CN" altLang="en-US"/>
            </a:p>
          </p:txBody>
        </p:sp>
        <p:sp>
          <p:nvSpPr>
            <p:cNvPr id="22542" name="任意多边形 13"/>
            <p:cNvSpPr/>
            <p:nvPr/>
          </p:nvSpPr>
          <p:spPr>
            <a:xfrm>
              <a:off x="0" y="0"/>
              <a:ext cx="3206187" cy="1409726"/>
            </a:xfrm>
            <a:custGeom>
              <a:avLst/>
              <a:gdLst/>
              <a:ahLst/>
              <a:cxnLst>
                <a:cxn ang="0">
                  <a:pos x="3206187" y="368004"/>
                </a:cxn>
                <a:cxn ang="0">
                  <a:pos x="2835797" y="1409726"/>
                </a:cxn>
                <a:cxn ang="0">
                  <a:pos x="0" y="854141"/>
                </a:cxn>
                <a:cxn ang="0">
                  <a:pos x="671685" y="0"/>
                </a:cxn>
                <a:cxn ang="0">
                  <a:pos x="3206187" y="368004"/>
                </a:cxn>
              </a:cxnLst>
              <a:rect l="0" t="0" r="0" b="0"/>
              <a:pathLst>
                <a:path w="3206187" h="1409726">
                  <a:moveTo>
                    <a:pt x="3206187" y="368004"/>
                  </a:moveTo>
                  <a:lnTo>
                    <a:pt x="2835797" y="1409726"/>
                  </a:lnTo>
                  <a:lnTo>
                    <a:pt x="0" y="854141"/>
                  </a:lnTo>
                  <a:lnTo>
                    <a:pt x="671685" y="0"/>
                  </a:lnTo>
                  <a:lnTo>
                    <a:pt x="3206187" y="368004"/>
                  </a:lnTo>
                  <a:close/>
                </a:path>
              </a:pathLst>
            </a:custGeom>
            <a:gradFill rotWithShape="1">
              <a:gsLst>
                <a:gs pos="0">
                  <a:srgbClr val="C73E01">
                    <a:alpha val="100000"/>
                  </a:srgbClr>
                </a:gs>
                <a:gs pos="27000">
                  <a:srgbClr val="FF7711">
                    <a:alpha val="100000"/>
                  </a:srgbClr>
                </a:gs>
                <a:gs pos="59000">
                  <a:srgbClr val="FFAA01">
                    <a:alpha val="100000"/>
                  </a:srgbClr>
                </a:gs>
                <a:gs pos="80000">
                  <a:srgbClr val="FFC000">
                    <a:alpha val="100000"/>
                  </a:srgbClr>
                </a:gs>
                <a:gs pos="100000">
                  <a:srgbClr val="FECE02">
                    <a:alpha val="100000"/>
                  </a:srgbClr>
                </a:gs>
              </a:gsLst>
              <a:lin ang="0" scaled="1"/>
            </a:gradFill>
            <a:ln w="3175" cap="flat" cmpd="sng">
              <a:solidFill>
                <a:schemeClr val="bg1"/>
              </a:solidFill>
              <a:prstDash val="solid"/>
              <a:round/>
              <a:headEnd type="none" w="med" len="med"/>
              <a:tailEnd type="none" w="med" len="med"/>
            </a:ln>
          </p:spPr>
          <p:txBody>
            <a:bodyPr/>
            <a:lstStyle/>
            <a:p>
              <a:endParaRPr lang="zh-CN" altLang="en-US"/>
            </a:p>
          </p:txBody>
        </p:sp>
      </p:grpSp>
      <p:grpSp>
        <p:nvGrpSpPr>
          <p:cNvPr id="79889" name="Group 17"/>
          <p:cNvGrpSpPr/>
          <p:nvPr/>
        </p:nvGrpSpPr>
        <p:grpSpPr>
          <a:xfrm>
            <a:off x="4748213" y="1966913"/>
            <a:ext cx="2814637" cy="1712912"/>
            <a:chOff x="0" y="0"/>
            <a:chExt cx="3667494" cy="2233915"/>
          </a:xfrm>
        </p:grpSpPr>
        <p:sp>
          <p:nvSpPr>
            <p:cNvPr id="22544" name="任意多边形 15"/>
            <p:cNvSpPr/>
            <p:nvPr/>
          </p:nvSpPr>
          <p:spPr>
            <a:xfrm>
              <a:off x="1514605" y="696164"/>
              <a:ext cx="2146684" cy="1537751"/>
            </a:xfrm>
            <a:custGeom>
              <a:avLst/>
              <a:gdLst/>
              <a:ahLst/>
              <a:cxnLst>
                <a:cxn ang="0">
                  <a:pos x="22903" y="692800"/>
                </a:cxn>
                <a:cxn ang="0">
                  <a:pos x="0" y="1537750"/>
                </a:cxn>
                <a:cxn ang="0">
                  <a:pos x="2095572" y="681226"/>
                </a:cxn>
                <a:cxn ang="0">
                  <a:pos x="2135204" y="0"/>
                </a:cxn>
                <a:cxn ang="0">
                  <a:pos x="22903" y="692800"/>
                </a:cxn>
              </a:cxnLst>
              <a:rect l="0" t="0" r="0" b="0"/>
              <a:pathLst>
                <a:path w="2158226" h="1537752">
                  <a:moveTo>
                    <a:pt x="23150" y="692800"/>
                  </a:moveTo>
                  <a:lnTo>
                    <a:pt x="0" y="1537752"/>
                  </a:lnTo>
                  <a:lnTo>
                    <a:pt x="2118167" y="681226"/>
                  </a:lnTo>
                  <a:lnTo>
                    <a:pt x="2158226" y="0"/>
                  </a:lnTo>
                  <a:lnTo>
                    <a:pt x="23150" y="692800"/>
                  </a:lnTo>
                  <a:close/>
                </a:path>
              </a:pathLst>
            </a:custGeom>
            <a:gradFill rotWithShape="1">
              <a:gsLst>
                <a:gs pos="0">
                  <a:srgbClr val="BE1247">
                    <a:alpha val="100000"/>
                  </a:srgbClr>
                </a:gs>
                <a:gs pos="27000">
                  <a:srgbClr val="D2144F">
                    <a:alpha val="100000"/>
                  </a:srgbClr>
                </a:gs>
                <a:gs pos="66000">
                  <a:srgbClr val="F87477">
                    <a:alpha val="100000"/>
                  </a:srgbClr>
                </a:gs>
                <a:gs pos="100000">
                  <a:srgbClr val="FA9496">
                    <a:alpha val="100000"/>
                  </a:srgbClr>
                </a:gs>
              </a:gsLst>
              <a:lin ang="0" scaled="1"/>
            </a:gradFill>
            <a:ln w="3175" cap="flat" cmpd="sng">
              <a:solidFill>
                <a:schemeClr val="bg1"/>
              </a:solidFill>
              <a:prstDash val="solid"/>
              <a:round/>
              <a:headEnd type="none" w="med" len="med"/>
              <a:tailEnd type="none" w="med" len="med"/>
            </a:ln>
          </p:spPr>
          <p:txBody>
            <a:bodyPr/>
            <a:lstStyle/>
            <a:p>
              <a:endParaRPr lang="zh-CN" altLang="en-US"/>
            </a:p>
          </p:txBody>
        </p:sp>
        <p:sp>
          <p:nvSpPr>
            <p:cNvPr id="22545" name="任意多边形 16"/>
            <p:cNvSpPr/>
            <p:nvPr/>
          </p:nvSpPr>
          <p:spPr>
            <a:xfrm>
              <a:off x="6206" y="0"/>
              <a:ext cx="3661288" cy="1400537"/>
            </a:xfrm>
            <a:custGeom>
              <a:avLst/>
              <a:gdLst/>
              <a:ahLst/>
              <a:cxnLst>
                <a:cxn ang="0">
                  <a:pos x="1519972" y="1400537"/>
                </a:cxn>
                <a:cxn ang="0">
                  <a:pos x="3661288" y="694481"/>
                </a:cxn>
                <a:cxn ang="0">
                  <a:pos x="1948235" y="0"/>
                </a:cxn>
                <a:cxn ang="0">
                  <a:pos x="0" y="520862"/>
                </a:cxn>
                <a:cxn ang="0">
                  <a:pos x="1519972" y="1400537"/>
                </a:cxn>
              </a:cxnLst>
              <a:rect l="0" t="0" r="0" b="0"/>
              <a:pathLst>
                <a:path w="3661287" h="1400537">
                  <a:moveTo>
                    <a:pt x="1519972" y="1400537"/>
                  </a:moveTo>
                  <a:lnTo>
                    <a:pt x="3661288" y="694481"/>
                  </a:lnTo>
                  <a:lnTo>
                    <a:pt x="1948235" y="0"/>
                  </a:lnTo>
                  <a:lnTo>
                    <a:pt x="0" y="520862"/>
                  </a:lnTo>
                  <a:lnTo>
                    <a:pt x="1519972" y="1400537"/>
                  </a:lnTo>
                  <a:close/>
                </a:path>
              </a:pathLst>
            </a:custGeom>
            <a:gradFill rotWithShape="1">
              <a:gsLst>
                <a:gs pos="0">
                  <a:srgbClr val="BE1247">
                    <a:alpha val="100000"/>
                  </a:srgbClr>
                </a:gs>
                <a:gs pos="27000">
                  <a:srgbClr val="D2144F">
                    <a:alpha val="100000"/>
                  </a:srgbClr>
                </a:gs>
                <a:gs pos="66000">
                  <a:srgbClr val="F87477">
                    <a:alpha val="100000"/>
                  </a:srgbClr>
                </a:gs>
                <a:gs pos="100000">
                  <a:srgbClr val="FA9496">
                    <a:alpha val="100000"/>
                  </a:srgbClr>
                </a:gs>
              </a:gsLst>
              <a:lin ang="0" scaled="1"/>
            </a:gradFill>
            <a:ln w="3175" cap="flat" cmpd="sng">
              <a:solidFill>
                <a:schemeClr val="bg1"/>
              </a:solidFill>
              <a:prstDash val="solid"/>
              <a:round/>
              <a:headEnd type="none" w="med" len="med"/>
              <a:tailEnd type="none" w="med" len="med"/>
            </a:ln>
          </p:spPr>
          <p:txBody>
            <a:bodyPr/>
            <a:lstStyle/>
            <a:p>
              <a:endParaRPr lang="zh-CN" altLang="en-US"/>
            </a:p>
          </p:txBody>
        </p:sp>
        <p:sp>
          <p:nvSpPr>
            <p:cNvPr id="22546" name="任意多边形 17"/>
            <p:cNvSpPr/>
            <p:nvPr/>
          </p:nvSpPr>
          <p:spPr>
            <a:xfrm>
              <a:off x="0" y="516334"/>
              <a:ext cx="1532388" cy="1717580"/>
            </a:xfrm>
            <a:custGeom>
              <a:avLst/>
              <a:gdLst/>
              <a:ahLst/>
              <a:cxnLst>
                <a:cxn ang="0">
                  <a:pos x="0" y="0"/>
                </a:cxn>
                <a:cxn ang="0">
                  <a:pos x="21470" y="652709"/>
                </a:cxn>
                <a:cxn ang="0">
                  <a:pos x="1526181" y="1717580"/>
                </a:cxn>
                <a:cxn ang="0">
                  <a:pos x="1532389" y="891250"/>
                </a:cxn>
                <a:cxn ang="0">
                  <a:pos x="0" y="0"/>
                </a:cxn>
              </a:cxnLst>
              <a:rect l="0" t="0" r="0" b="0"/>
              <a:pathLst>
                <a:path w="1532387" h="1717580">
                  <a:moveTo>
                    <a:pt x="0" y="0"/>
                  </a:moveTo>
                  <a:lnTo>
                    <a:pt x="21470" y="652709"/>
                  </a:lnTo>
                  <a:lnTo>
                    <a:pt x="1526179" y="1717580"/>
                  </a:lnTo>
                  <a:cubicBezTo>
                    <a:pt x="1528248" y="1442137"/>
                    <a:pt x="1530318" y="1166693"/>
                    <a:pt x="1532387" y="891250"/>
                  </a:cubicBezTo>
                  <a:lnTo>
                    <a:pt x="0" y="0"/>
                  </a:lnTo>
                  <a:close/>
                </a:path>
              </a:pathLst>
            </a:custGeom>
            <a:gradFill rotWithShape="1">
              <a:gsLst>
                <a:gs pos="0">
                  <a:srgbClr val="BE1247">
                    <a:alpha val="100000"/>
                  </a:srgbClr>
                </a:gs>
                <a:gs pos="27000">
                  <a:srgbClr val="D2144F">
                    <a:alpha val="100000"/>
                  </a:srgbClr>
                </a:gs>
                <a:gs pos="66000">
                  <a:srgbClr val="F87477">
                    <a:alpha val="100000"/>
                  </a:srgbClr>
                </a:gs>
                <a:gs pos="100000">
                  <a:srgbClr val="FA9496">
                    <a:alpha val="100000"/>
                  </a:srgbClr>
                </a:gs>
              </a:gsLst>
              <a:lin ang="0" scaled="1"/>
            </a:gradFill>
            <a:ln w="3175" cap="flat" cmpd="sng">
              <a:solidFill>
                <a:schemeClr val="bg1"/>
              </a:solidFill>
              <a:prstDash val="solid"/>
              <a:round/>
              <a:headEnd type="none" w="med" len="med"/>
              <a:tailEnd type="none" w="med" len="med"/>
            </a:ln>
          </p:spPr>
          <p:txBody>
            <a:bodyPr/>
            <a:lstStyle/>
            <a:p>
              <a:endParaRPr lang="zh-CN" altLang="en-US"/>
            </a:p>
          </p:txBody>
        </p:sp>
      </p:grpSp>
      <p:sp>
        <p:nvSpPr>
          <p:cNvPr id="79893" name="TextBox 11"/>
          <p:cNvSpPr txBox="1"/>
          <p:nvPr/>
        </p:nvSpPr>
        <p:spPr>
          <a:xfrm flipH="1">
            <a:off x="393700" y="1353820"/>
            <a:ext cx="4083050" cy="1630045"/>
          </a:xfrm>
          <a:prstGeom prst="rect">
            <a:avLst/>
          </a:prstGeom>
          <a:noFill/>
          <a:ln w="9525">
            <a:noFill/>
          </a:ln>
        </p:spPr>
        <p:txBody>
          <a:bodyPr wrap="square" anchor="t">
            <a:spAutoFit/>
          </a:bodyPr>
          <a:lstStyle/>
          <a:p>
            <a:r>
              <a:rPr lang="en-US" altLang="zh-CN" sz="2000">
                <a:latin typeface="Arial" panose="020B0604020202020204" pitchFamily="34" charset="0"/>
                <a:ea typeface="微软雅黑" panose="020B0503020204020204" charset="-122"/>
              </a:rPr>
              <a:t>        </a:t>
            </a:r>
            <a:r>
              <a:rPr lang="zh-CN" altLang="en-US" sz="2000">
                <a:latin typeface="Arial" panose="020B0604020202020204" pitchFamily="34" charset="0"/>
                <a:ea typeface="微软雅黑" panose="020B0503020204020204" charset="-122"/>
              </a:rPr>
              <a:t>激发</a:t>
            </a:r>
            <a:r>
              <a:rPr lang="zh-CN" altLang="en-US" sz="2000" b="1">
                <a:solidFill>
                  <a:srgbClr val="FF0000"/>
                </a:solidFill>
                <a:latin typeface="Arial" panose="020B0604020202020204" pitchFamily="34" charset="0"/>
                <a:ea typeface="微软雅黑" panose="020B0503020204020204" charset="-122"/>
              </a:rPr>
              <a:t>培养学生对噪声的重视</a:t>
            </a:r>
            <a:r>
              <a:rPr lang="zh-CN" altLang="en-US" sz="2000">
                <a:latin typeface="Arial" panose="020B0604020202020204" pitchFamily="34" charset="0"/>
                <a:ea typeface="微软雅黑" panose="020B0503020204020204" charset="-122"/>
              </a:rPr>
              <a:t>，积极参与控制和减少噪声危害的讨论，从而培养热爱祖国、热爱人民、</a:t>
            </a:r>
            <a:r>
              <a:rPr lang="zh-CN" altLang="en-US" sz="2000">
                <a:solidFill>
                  <a:srgbClr val="FF0000"/>
                </a:solidFill>
                <a:latin typeface="Arial" panose="020B0604020202020204" pitchFamily="34" charset="0"/>
                <a:ea typeface="微软雅黑" panose="020B0503020204020204" charset="-122"/>
              </a:rPr>
              <a:t>保护环境</a:t>
            </a:r>
            <a:r>
              <a:rPr lang="zh-CN" altLang="en-US" sz="2000">
                <a:latin typeface="Arial" panose="020B0604020202020204" pitchFamily="34" charset="0"/>
                <a:ea typeface="微软雅黑" panose="020B0503020204020204" charset="-122"/>
              </a:rPr>
              <a:t>、</a:t>
            </a:r>
            <a:r>
              <a:rPr lang="zh-CN" altLang="en-US" sz="2000" u="sng">
                <a:latin typeface="Arial" panose="020B0604020202020204" pitchFamily="34" charset="0"/>
                <a:ea typeface="微软雅黑" panose="020B0503020204020204" charset="-122"/>
              </a:rPr>
              <a:t>维护公共文明秩序的公民意识</a:t>
            </a:r>
          </a:p>
        </p:txBody>
      </p:sp>
      <p:sp>
        <p:nvSpPr>
          <p:cNvPr id="79894" name="TextBox 11"/>
          <p:cNvSpPr txBox="1"/>
          <p:nvPr/>
        </p:nvSpPr>
        <p:spPr>
          <a:xfrm flipH="1">
            <a:off x="1992313" y="3429000"/>
            <a:ext cx="1455737" cy="337185"/>
          </a:xfrm>
          <a:prstGeom prst="rect">
            <a:avLst/>
          </a:prstGeom>
          <a:noFill/>
          <a:ln w="9525">
            <a:noFill/>
          </a:ln>
        </p:spPr>
        <p:txBody>
          <a:bodyPr anchor="t">
            <a:spAutoFit/>
          </a:bodyPr>
          <a:lstStyle/>
          <a:p>
            <a:r>
              <a:rPr lang="zh-CN" altLang="en-US" sz="1600" b="1">
                <a:solidFill>
                  <a:srgbClr val="404040"/>
                </a:solidFill>
                <a:latin typeface="微软雅黑" panose="020B0503020204020204" charset="-122"/>
                <a:ea typeface="微软雅黑" panose="020B0503020204020204" charset="-122"/>
              </a:rPr>
              <a:t>情感目标    </a:t>
            </a:r>
            <a:endParaRPr lang="en-US" altLang="zh-CN" sz="1600" b="1">
              <a:solidFill>
                <a:srgbClr val="404040"/>
              </a:solidFill>
              <a:latin typeface="微软雅黑" panose="020B0503020204020204" charset="-122"/>
              <a:ea typeface="微软雅黑" panose="020B0503020204020204" charset="-122"/>
            </a:endParaRPr>
          </a:p>
        </p:txBody>
      </p:sp>
      <p:sp>
        <p:nvSpPr>
          <p:cNvPr id="79895" name="TextBox 11"/>
          <p:cNvSpPr txBox="1"/>
          <p:nvPr/>
        </p:nvSpPr>
        <p:spPr>
          <a:xfrm flipH="1">
            <a:off x="7471410" y="1104900"/>
            <a:ext cx="4367530" cy="1322070"/>
          </a:xfrm>
          <a:prstGeom prst="rect">
            <a:avLst/>
          </a:prstGeom>
          <a:noFill/>
          <a:ln w="9525">
            <a:noFill/>
          </a:ln>
        </p:spPr>
        <p:txBody>
          <a:bodyPr wrap="square" anchor="t">
            <a:spAutoFit/>
          </a:bodyPr>
          <a:lstStyle/>
          <a:p>
            <a:r>
              <a:rPr lang="en-US" altLang="zh-CN" sz="1200">
                <a:latin typeface="Arial" panose="020B0604020202020204" pitchFamily="34" charset="0"/>
                <a:ea typeface="微软雅黑" panose="020B0503020204020204" charset="-122"/>
              </a:rPr>
              <a:t>   </a:t>
            </a:r>
            <a:r>
              <a:rPr lang="en-US" altLang="zh-CN" sz="1600">
                <a:latin typeface="Arial" panose="020B0604020202020204" pitchFamily="34" charset="0"/>
                <a:ea typeface="微软雅黑" panose="020B0503020204020204" charset="-122"/>
              </a:rPr>
              <a:t> </a:t>
            </a:r>
            <a:r>
              <a:rPr lang="en-US" altLang="zh-CN">
                <a:latin typeface="Arial" panose="020B0604020202020204" pitchFamily="34" charset="0"/>
                <a:ea typeface="微软雅黑" panose="020B0503020204020204" charset="-122"/>
              </a:rPr>
              <a:t>   </a:t>
            </a:r>
            <a:r>
              <a:rPr lang="zh-CN" altLang="en-US" sz="2000">
                <a:latin typeface="Arial" panose="020B0604020202020204" pitchFamily="34" charset="0"/>
                <a:ea typeface="微软雅黑" panose="020B0503020204020204" charset="-122"/>
              </a:rPr>
              <a:t>通过本节课的学习培养学生的自主学习能力，团队协作精神，通过对教学案例的实现培养学生</a:t>
            </a:r>
            <a:r>
              <a:rPr lang="zh-CN" altLang="en-US" sz="2000" b="1">
                <a:solidFill>
                  <a:srgbClr val="FF0000"/>
                </a:solidFill>
                <a:latin typeface="Arial" panose="020B0604020202020204" pitchFamily="34" charset="0"/>
                <a:ea typeface="微软雅黑" panose="020B0503020204020204" charset="-122"/>
              </a:rPr>
              <a:t>发现问题、分析问题、解决问题的能力</a:t>
            </a:r>
            <a:r>
              <a:rPr lang="zh-CN" altLang="en-US" sz="2000">
                <a:latin typeface="Arial" panose="020B0604020202020204" pitchFamily="34" charset="0"/>
                <a:ea typeface="微软雅黑" panose="020B0503020204020204" charset="-122"/>
              </a:rPr>
              <a:t>。</a:t>
            </a:r>
          </a:p>
        </p:txBody>
      </p:sp>
      <p:sp>
        <p:nvSpPr>
          <p:cNvPr id="79896" name="TextBox 11"/>
          <p:cNvSpPr txBox="1"/>
          <p:nvPr/>
        </p:nvSpPr>
        <p:spPr>
          <a:xfrm flipH="1">
            <a:off x="8613775" y="2852738"/>
            <a:ext cx="1455738" cy="337185"/>
          </a:xfrm>
          <a:prstGeom prst="rect">
            <a:avLst/>
          </a:prstGeom>
          <a:noFill/>
          <a:ln w="9525">
            <a:noFill/>
          </a:ln>
        </p:spPr>
        <p:txBody>
          <a:bodyPr anchor="t">
            <a:spAutoFit/>
          </a:bodyPr>
          <a:lstStyle/>
          <a:p>
            <a:pPr algn="r"/>
            <a:r>
              <a:rPr lang="zh-CN" altLang="en-US" sz="1600" b="1">
                <a:solidFill>
                  <a:srgbClr val="404040"/>
                </a:solidFill>
                <a:latin typeface="微软雅黑" panose="020B0503020204020204" charset="-122"/>
                <a:ea typeface="微软雅黑" panose="020B0503020204020204" charset="-122"/>
              </a:rPr>
              <a:t>能力目标    </a:t>
            </a:r>
            <a:endParaRPr lang="en-US" altLang="zh-CN" sz="1600" b="1">
              <a:solidFill>
                <a:srgbClr val="404040"/>
              </a:solidFill>
              <a:latin typeface="微软雅黑" panose="020B0503020204020204" charset="-122"/>
              <a:ea typeface="微软雅黑" panose="020B0503020204020204" charset="-122"/>
            </a:endParaRPr>
          </a:p>
        </p:txBody>
      </p:sp>
      <p:sp>
        <p:nvSpPr>
          <p:cNvPr id="79897" name="TextBox 11"/>
          <p:cNvSpPr txBox="1"/>
          <p:nvPr/>
        </p:nvSpPr>
        <p:spPr>
          <a:xfrm flipH="1">
            <a:off x="7675880" y="3481705"/>
            <a:ext cx="4538980" cy="1198880"/>
          </a:xfrm>
          <a:prstGeom prst="rect">
            <a:avLst/>
          </a:prstGeom>
          <a:noFill/>
          <a:ln w="9525">
            <a:noFill/>
          </a:ln>
        </p:spPr>
        <p:txBody>
          <a:bodyPr wrap="square" anchor="t">
            <a:spAutoFit/>
          </a:bodyPr>
          <a:lstStyle/>
          <a:p>
            <a:r>
              <a:rPr lang="en-US" altLang="zh-CN" sz="24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了解噪声的</a:t>
            </a:r>
            <a:r>
              <a:rPr lang="zh-CN" altLang="en-US" sz="2400" b="1">
                <a:solidFill>
                  <a:srgbClr val="FF0000"/>
                </a:solidFill>
                <a:latin typeface="Arial" panose="020B0604020202020204" pitchFamily="34" charset="0"/>
                <a:ea typeface="微软雅黑" panose="020B0503020204020204" charset="-122"/>
              </a:rPr>
              <a:t>来源</a:t>
            </a:r>
            <a:r>
              <a:rPr lang="zh-CN" altLang="en-US" sz="2400">
                <a:latin typeface="Arial" panose="020B0604020202020204" pitchFamily="34" charset="0"/>
                <a:ea typeface="微软雅黑" panose="020B0503020204020204" charset="-122"/>
              </a:rPr>
              <a:t>；初步了解噪声的</a:t>
            </a:r>
            <a:r>
              <a:rPr lang="zh-CN" altLang="en-US" sz="2400" b="1">
                <a:solidFill>
                  <a:srgbClr val="FF0000"/>
                </a:solidFill>
                <a:latin typeface="Arial" panose="020B0604020202020204" pitchFamily="34" charset="0"/>
                <a:ea typeface="微软雅黑" panose="020B0503020204020204" charset="-122"/>
              </a:rPr>
              <a:t>等级及危害</a:t>
            </a:r>
            <a:r>
              <a:rPr lang="zh-CN" altLang="en-US" sz="2400">
                <a:latin typeface="Arial" panose="020B0604020202020204" pitchFamily="34" charset="0"/>
                <a:ea typeface="微软雅黑" panose="020B0503020204020204" charset="-122"/>
              </a:rPr>
              <a:t>；知道噪声的传播和</a:t>
            </a:r>
            <a:r>
              <a:rPr lang="zh-CN" altLang="en-US" sz="2400" b="1">
                <a:solidFill>
                  <a:srgbClr val="FF0000"/>
                </a:solidFill>
                <a:latin typeface="Arial" panose="020B0604020202020204" pitchFamily="34" charset="0"/>
                <a:ea typeface="微软雅黑" panose="020B0503020204020204" charset="-122"/>
              </a:rPr>
              <a:t>控制</a:t>
            </a:r>
            <a:r>
              <a:rPr lang="zh-CN" altLang="en-US" sz="2400">
                <a:latin typeface="Arial" panose="020B0604020202020204" pitchFamily="34" charset="0"/>
                <a:ea typeface="微软雅黑" panose="020B0503020204020204" charset="-122"/>
              </a:rPr>
              <a:t>途径。</a:t>
            </a:r>
          </a:p>
        </p:txBody>
      </p:sp>
      <p:sp>
        <p:nvSpPr>
          <p:cNvPr id="79898" name="TextBox 11"/>
          <p:cNvSpPr txBox="1"/>
          <p:nvPr/>
        </p:nvSpPr>
        <p:spPr>
          <a:xfrm flipH="1">
            <a:off x="8796655" y="4737100"/>
            <a:ext cx="1455738" cy="337185"/>
          </a:xfrm>
          <a:prstGeom prst="rect">
            <a:avLst/>
          </a:prstGeom>
          <a:noFill/>
          <a:ln w="9525">
            <a:noFill/>
          </a:ln>
        </p:spPr>
        <p:txBody>
          <a:bodyPr anchor="t">
            <a:spAutoFit/>
          </a:bodyPr>
          <a:lstStyle/>
          <a:p>
            <a:pPr algn="r"/>
            <a:r>
              <a:rPr lang="zh-CN" altLang="en-US" sz="1600" b="1">
                <a:solidFill>
                  <a:srgbClr val="404040"/>
                </a:solidFill>
                <a:latin typeface="微软雅黑" panose="020B0503020204020204" charset="-122"/>
                <a:ea typeface="微软雅黑" panose="020B0503020204020204" charset="-122"/>
              </a:rPr>
              <a:t>知识目标    </a:t>
            </a:r>
            <a:endParaRPr lang="en-US" altLang="zh-CN" sz="1600" b="1">
              <a:solidFill>
                <a:srgbClr val="404040"/>
              </a:solidFill>
              <a:latin typeface="微软雅黑" panose="020B0503020204020204" charset="-122"/>
              <a:ea typeface="微软雅黑" panose="020B0503020204020204" charset="-122"/>
            </a:endParaRPr>
          </a:p>
        </p:txBody>
      </p:sp>
      <p:sp>
        <p:nvSpPr>
          <p:cNvPr id="79899" name="TextBox 11"/>
          <p:cNvSpPr txBox="1"/>
          <p:nvPr/>
        </p:nvSpPr>
        <p:spPr>
          <a:xfrm flipH="1">
            <a:off x="5353050" y="2320925"/>
            <a:ext cx="1457325" cy="368300"/>
          </a:xfrm>
          <a:prstGeom prst="rect">
            <a:avLst/>
          </a:prstGeom>
          <a:noFill/>
          <a:ln w="9525">
            <a:noFill/>
          </a:ln>
        </p:spPr>
        <p:txBody>
          <a:bodyPr anchor="t">
            <a:spAutoFit/>
          </a:bodyPr>
          <a:lstStyle/>
          <a:p>
            <a:pPr algn="r"/>
            <a:r>
              <a:rPr lang="zh-CN" altLang="en-US" b="1">
                <a:solidFill>
                  <a:srgbClr val="FFFFFF"/>
                </a:solidFill>
                <a:latin typeface="Arial" panose="020B0604020202020204" pitchFamily="34" charset="0"/>
                <a:ea typeface="华文细黑" panose="02010600040101010101" pitchFamily="2" charset="-122"/>
              </a:rPr>
              <a:t>能力目标</a:t>
            </a:r>
            <a:endParaRPr lang="en-US" altLang="zh-CN" sz="1600" b="1">
              <a:solidFill>
                <a:srgbClr val="FFFFFF"/>
              </a:solidFill>
              <a:latin typeface="微软雅黑" panose="020B0503020204020204" charset="-122"/>
              <a:ea typeface="微软雅黑" panose="020B0503020204020204" charset="-122"/>
            </a:endParaRPr>
          </a:p>
        </p:txBody>
      </p:sp>
      <p:sp>
        <p:nvSpPr>
          <p:cNvPr id="79900" name="TextBox 11"/>
          <p:cNvSpPr txBox="1"/>
          <p:nvPr/>
        </p:nvSpPr>
        <p:spPr>
          <a:xfrm flipH="1">
            <a:off x="5499100" y="3676650"/>
            <a:ext cx="1455738" cy="368300"/>
          </a:xfrm>
          <a:prstGeom prst="rect">
            <a:avLst/>
          </a:prstGeom>
          <a:noFill/>
          <a:ln w="9525">
            <a:noFill/>
          </a:ln>
        </p:spPr>
        <p:txBody>
          <a:bodyPr anchor="t">
            <a:spAutoFit/>
          </a:bodyPr>
          <a:lstStyle/>
          <a:p>
            <a:pPr algn="r"/>
            <a:r>
              <a:rPr lang="zh-CN" altLang="en-US" b="1">
                <a:solidFill>
                  <a:srgbClr val="FFFFFF"/>
                </a:solidFill>
                <a:latin typeface="Arial" panose="020B0604020202020204" pitchFamily="34" charset="0"/>
                <a:ea typeface="华文细黑" panose="02010600040101010101" pitchFamily="2" charset="-122"/>
              </a:rPr>
              <a:t>情感目标</a:t>
            </a:r>
            <a:endParaRPr lang="en-US" altLang="zh-CN" b="1">
              <a:solidFill>
                <a:srgbClr val="FFFFFF"/>
              </a:solidFill>
              <a:latin typeface="Arial" panose="020B0604020202020204" pitchFamily="34" charset="0"/>
              <a:ea typeface="华文细黑" panose="02010600040101010101" pitchFamily="2" charset="-122"/>
            </a:endParaRPr>
          </a:p>
        </p:txBody>
      </p:sp>
      <p:sp>
        <p:nvSpPr>
          <p:cNvPr id="79901" name="TextBox 11"/>
          <p:cNvSpPr txBox="1"/>
          <p:nvPr/>
        </p:nvSpPr>
        <p:spPr>
          <a:xfrm flipH="1">
            <a:off x="5156200" y="4098925"/>
            <a:ext cx="1101725" cy="337185"/>
          </a:xfrm>
          <a:prstGeom prst="rect">
            <a:avLst/>
          </a:prstGeom>
          <a:noFill/>
          <a:ln w="9525">
            <a:noFill/>
          </a:ln>
        </p:spPr>
        <p:txBody>
          <a:bodyPr wrap="square" anchor="t">
            <a:spAutoFit/>
          </a:bodyPr>
          <a:lstStyle/>
          <a:p>
            <a:pPr algn="r"/>
            <a:r>
              <a:rPr lang="zh-CN" altLang="en-US" sz="1600" b="1">
                <a:solidFill>
                  <a:srgbClr val="FFFFFF"/>
                </a:solidFill>
                <a:latin typeface="微软雅黑" panose="020B0503020204020204" charset="-122"/>
                <a:ea typeface="微软雅黑" panose="020B0503020204020204" charset="-122"/>
              </a:rPr>
              <a:t>知识目标    </a:t>
            </a:r>
          </a:p>
        </p:txBody>
      </p:sp>
      <p:sp>
        <p:nvSpPr>
          <p:cNvPr id="18" name="文本框 17"/>
          <p:cNvSpPr txBox="1"/>
          <p:nvPr>
            <p:custDataLst>
              <p:tags r:id="rId1"/>
            </p:custDataLst>
          </p:nvPr>
        </p:nvSpPr>
        <p:spPr>
          <a:xfrm>
            <a:off x="820420" y="266700"/>
            <a:ext cx="4678680" cy="838200"/>
          </a:xfrm>
          <a:prstGeom prst="rect">
            <a:avLst/>
          </a:prstGeom>
          <a:noFill/>
        </p:spPr>
        <p:txBody>
          <a:bodyPr wrap="square" rtlCol="0">
            <a:normAutofit fontScale="97500"/>
          </a:bodyPr>
          <a:lstStyle/>
          <a:p>
            <a:pPr algn="ctr"/>
            <a:r>
              <a:rPr lang="zh-CN" altLang="en-US" sz="4800">
                <a:latin typeface="+mj-lt"/>
                <a:ea typeface="+mj-ea"/>
                <a:cs typeface="+mj-cs"/>
                <a:sym typeface="Arial" panose="020B0604020202020204" pitchFamily="34" charset="0"/>
              </a:rPr>
              <a:t>二、教学目标</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876"/>
                                        </p:tgtEl>
                                        <p:attrNameLst>
                                          <p:attrName>style.visibility</p:attrName>
                                        </p:attrNameLst>
                                      </p:cBhvr>
                                      <p:to>
                                        <p:strVal val="visible"/>
                                      </p:to>
                                    </p:set>
                                    <p:anim calcmode="lin" valueType="num">
                                      <p:cBhvr additive="base">
                                        <p:cTn id="13" dur="500" fill="hold"/>
                                        <p:tgtEl>
                                          <p:spTgt spid="79876"/>
                                        </p:tgtEl>
                                        <p:attrNameLst>
                                          <p:attrName>ppt_x</p:attrName>
                                        </p:attrNameLst>
                                      </p:cBhvr>
                                      <p:tavLst>
                                        <p:tav tm="0">
                                          <p:val>
                                            <p:strVal val="#ppt_x"/>
                                          </p:val>
                                        </p:tav>
                                        <p:tav tm="100000">
                                          <p:val>
                                            <p:strVal val="#ppt_x"/>
                                          </p:val>
                                        </p:tav>
                                      </p:tavLst>
                                    </p:anim>
                                    <p:anim calcmode="lin" valueType="num">
                                      <p:cBhvr additive="base">
                                        <p:cTn id="14" dur="500" fill="hold"/>
                                        <p:tgtEl>
                                          <p:spTgt spid="7987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9882"/>
                                        </p:tgtEl>
                                        <p:attrNameLst>
                                          <p:attrName>style.visibility</p:attrName>
                                        </p:attrNameLst>
                                      </p:cBhvr>
                                      <p:to>
                                        <p:strVal val="visible"/>
                                      </p:to>
                                    </p:set>
                                    <p:anim calcmode="lin" valueType="num">
                                      <p:cBhvr additive="base">
                                        <p:cTn id="17" dur="500" fill="hold"/>
                                        <p:tgtEl>
                                          <p:spTgt spid="79882"/>
                                        </p:tgtEl>
                                        <p:attrNameLst>
                                          <p:attrName>ppt_x</p:attrName>
                                        </p:attrNameLst>
                                      </p:cBhvr>
                                      <p:tavLst>
                                        <p:tav tm="0">
                                          <p:val>
                                            <p:strVal val="#ppt_x"/>
                                          </p:val>
                                        </p:tav>
                                        <p:tav tm="100000">
                                          <p:val>
                                            <p:strVal val="#ppt_x"/>
                                          </p:val>
                                        </p:tav>
                                      </p:tavLst>
                                    </p:anim>
                                    <p:anim calcmode="lin" valueType="num">
                                      <p:cBhvr additive="base">
                                        <p:cTn id="18" dur="500" fill="hold"/>
                                        <p:tgtEl>
                                          <p:spTgt spid="7988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9901"/>
                                        </p:tgtEl>
                                        <p:attrNameLst>
                                          <p:attrName>style.visibility</p:attrName>
                                        </p:attrNameLst>
                                      </p:cBhvr>
                                      <p:to>
                                        <p:strVal val="visible"/>
                                      </p:to>
                                    </p:set>
                                    <p:anim calcmode="lin" valueType="num">
                                      <p:cBhvr additive="base">
                                        <p:cTn id="21" dur="1000" fill="hold"/>
                                        <p:tgtEl>
                                          <p:spTgt spid="79901"/>
                                        </p:tgtEl>
                                        <p:attrNameLst>
                                          <p:attrName>ppt_x</p:attrName>
                                        </p:attrNameLst>
                                      </p:cBhvr>
                                      <p:tavLst>
                                        <p:tav tm="0">
                                          <p:val>
                                            <p:strVal val="#ppt_x"/>
                                          </p:val>
                                        </p:tav>
                                        <p:tav tm="100000">
                                          <p:val>
                                            <p:strVal val="#ppt_x"/>
                                          </p:val>
                                        </p:tav>
                                      </p:tavLst>
                                    </p:anim>
                                    <p:anim calcmode="lin" valueType="num">
                                      <p:cBhvr additive="base">
                                        <p:cTn id="22" dur="1000" fill="hold"/>
                                        <p:tgtEl>
                                          <p:spTgt spid="79901"/>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000"/>
                            </p:stCondLst>
                            <p:childTnLst>
                              <p:par>
                                <p:cTn id="24" presetID="12" presetClass="entr" presetSubtype="8" fill="hold" nodeType="afterEffect">
                                  <p:stCondLst>
                                    <p:cond delay="0"/>
                                  </p:stCondLst>
                                  <p:childTnLst>
                                    <p:set>
                                      <p:cBhvr>
                                        <p:cTn id="25" dur="1" fill="hold">
                                          <p:stCondLst>
                                            <p:cond delay="0"/>
                                          </p:stCondLst>
                                        </p:cTn>
                                        <p:tgtEl>
                                          <p:spTgt spid="79881"/>
                                        </p:tgtEl>
                                        <p:attrNameLst>
                                          <p:attrName>style.visibility</p:attrName>
                                        </p:attrNameLst>
                                      </p:cBhvr>
                                      <p:to>
                                        <p:strVal val="visible"/>
                                      </p:to>
                                    </p:set>
                                    <p:animEffect transition="in" filter="slide(fromLeft)">
                                      <p:cBhvr>
                                        <p:cTn id="26" dur="500"/>
                                        <p:tgtEl>
                                          <p:spTgt spid="79881"/>
                                        </p:tgtEl>
                                      </p:cBhvr>
                                    </p:animEffect>
                                  </p:childTnLst>
                                </p:cTn>
                              </p:par>
                            </p:childTnLst>
                          </p:cTn>
                        </p:par>
                        <p:par>
                          <p:cTn id="27" fill="hold" nodeType="afterGroup">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79898"/>
                                        </p:tgtEl>
                                        <p:attrNameLst>
                                          <p:attrName>style.visibility</p:attrName>
                                        </p:attrNameLst>
                                      </p:cBhvr>
                                      <p:to>
                                        <p:strVal val="visible"/>
                                      </p:to>
                                    </p:set>
                                    <p:anim calcmode="lin" valueType="num">
                                      <p:cBhvr>
                                        <p:cTn id="30" dur="1000" fill="hold"/>
                                        <p:tgtEl>
                                          <p:spTgt spid="79898"/>
                                        </p:tgtEl>
                                        <p:attrNameLst>
                                          <p:attrName>ppt_w</p:attrName>
                                        </p:attrNameLst>
                                      </p:cBhvr>
                                      <p:tavLst>
                                        <p:tav tm="0">
                                          <p:val>
                                            <p:fltVal val="0"/>
                                          </p:val>
                                        </p:tav>
                                        <p:tav tm="100000">
                                          <p:val>
                                            <p:strVal val="#ppt_w"/>
                                          </p:val>
                                        </p:tav>
                                      </p:tavLst>
                                    </p:anim>
                                    <p:anim calcmode="lin" valueType="num">
                                      <p:cBhvr>
                                        <p:cTn id="31" dur="1000" fill="hold"/>
                                        <p:tgtEl>
                                          <p:spTgt spid="79898"/>
                                        </p:tgtEl>
                                        <p:attrNameLst>
                                          <p:attrName>ppt_h</p:attrName>
                                        </p:attrNameLst>
                                      </p:cBhvr>
                                      <p:tavLst>
                                        <p:tav tm="0">
                                          <p:val>
                                            <p:fltVal val="0"/>
                                          </p:val>
                                        </p:tav>
                                        <p:tav tm="100000">
                                          <p:val>
                                            <p:strVal val="#ppt_h"/>
                                          </p:val>
                                        </p:tav>
                                      </p:tavLst>
                                    </p:anim>
                                  </p:childTnLst>
                                </p:cTn>
                              </p:par>
                            </p:childTnLst>
                          </p:cTn>
                        </p:par>
                        <p:par>
                          <p:cTn id="32" fill="hold" nodeType="afterGroup">
                            <p:stCondLst>
                              <p:cond delay="2500"/>
                            </p:stCondLst>
                            <p:childTnLst>
                              <p:par>
                                <p:cTn id="33" presetID="9" presetClass="entr" presetSubtype="0" fill="hold" grpId="0" nodeType="afterEffect">
                                  <p:stCondLst>
                                    <p:cond delay="0"/>
                                  </p:stCondLst>
                                  <p:childTnLst>
                                    <p:set>
                                      <p:cBhvr>
                                        <p:cTn id="34" dur="1" fill="hold">
                                          <p:stCondLst>
                                            <p:cond delay="0"/>
                                          </p:stCondLst>
                                        </p:cTn>
                                        <p:tgtEl>
                                          <p:spTgt spid="79897"/>
                                        </p:tgtEl>
                                        <p:attrNameLst>
                                          <p:attrName>style.visibility</p:attrName>
                                        </p:attrNameLst>
                                      </p:cBhvr>
                                      <p:to>
                                        <p:strVal val="visible"/>
                                      </p:to>
                                    </p:set>
                                    <p:animEffect transition="in" filter="dissolve">
                                      <p:cBhvr>
                                        <p:cTn id="35" dur="500"/>
                                        <p:tgtEl>
                                          <p:spTgt spid="79897"/>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2" presetClass="entr" presetSubtype="1" fill="hold" nodeType="clickEffect">
                                  <p:stCondLst>
                                    <p:cond delay="0"/>
                                  </p:stCondLst>
                                  <p:childTnLst>
                                    <p:set>
                                      <p:cBhvr>
                                        <p:cTn id="39" dur="1" fill="hold">
                                          <p:stCondLst>
                                            <p:cond delay="0"/>
                                          </p:stCondLst>
                                        </p:cTn>
                                        <p:tgtEl>
                                          <p:spTgt spid="79885"/>
                                        </p:tgtEl>
                                        <p:attrNameLst>
                                          <p:attrName>style.visibility</p:attrName>
                                        </p:attrNameLst>
                                      </p:cBhvr>
                                      <p:to>
                                        <p:strVal val="visible"/>
                                      </p:to>
                                    </p:set>
                                    <p:anim calcmode="lin" valueType="num">
                                      <p:cBhvr additive="base">
                                        <p:cTn id="40" dur="500" fill="hold"/>
                                        <p:tgtEl>
                                          <p:spTgt spid="79885"/>
                                        </p:tgtEl>
                                        <p:attrNameLst>
                                          <p:attrName>ppt_x</p:attrName>
                                        </p:attrNameLst>
                                      </p:cBhvr>
                                      <p:tavLst>
                                        <p:tav tm="0">
                                          <p:val>
                                            <p:strVal val="#ppt_x"/>
                                          </p:val>
                                        </p:tav>
                                        <p:tav tm="100000">
                                          <p:val>
                                            <p:strVal val="#ppt_x"/>
                                          </p:val>
                                        </p:tav>
                                      </p:tavLst>
                                    </p:anim>
                                    <p:anim calcmode="lin" valueType="num">
                                      <p:cBhvr additive="base">
                                        <p:cTn id="41" dur="500" fill="hold"/>
                                        <p:tgtEl>
                                          <p:spTgt spid="79885"/>
                                        </p:tgtEl>
                                        <p:attrNameLst>
                                          <p:attrName>ppt_y</p:attrName>
                                        </p:attrNameLst>
                                      </p:cBhvr>
                                      <p:tavLst>
                                        <p:tav tm="0">
                                          <p:val>
                                            <p:strVal val="0-#ppt_h/2"/>
                                          </p:val>
                                        </p:tav>
                                        <p:tav tm="100000">
                                          <p:val>
                                            <p:strVal val="#ppt_y"/>
                                          </p:val>
                                        </p:tav>
                                      </p:tavLst>
                                    </p:anim>
                                  </p:childTnLst>
                                </p:cTn>
                              </p:par>
                            </p:childTnLst>
                          </p:cTn>
                        </p:par>
                        <p:par>
                          <p:cTn id="42" fill="hold" nodeType="afterGroup">
                            <p:stCondLst>
                              <p:cond delay="500"/>
                            </p:stCondLst>
                            <p:childTnLst>
                              <p:par>
                                <p:cTn id="43" presetID="12" presetClass="entr" presetSubtype="2" fill="hold" nodeType="afterEffect">
                                  <p:stCondLst>
                                    <p:cond delay="0"/>
                                  </p:stCondLst>
                                  <p:childTnLst>
                                    <p:set>
                                      <p:cBhvr>
                                        <p:cTn id="44" dur="1" fill="hold">
                                          <p:stCondLst>
                                            <p:cond delay="0"/>
                                          </p:stCondLst>
                                        </p:cTn>
                                        <p:tgtEl>
                                          <p:spTgt spid="79879"/>
                                        </p:tgtEl>
                                        <p:attrNameLst>
                                          <p:attrName>style.visibility</p:attrName>
                                        </p:attrNameLst>
                                      </p:cBhvr>
                                      <p:to>
                                        <p:strVal val="visible"/>
                                      </p:to>
                                    </p:set>
                                    <p:animEffect transition="in" filter="slide(fromRight)">
                                      <p:cBhvr>
                                        <p:cTn id="45" dur="500"/>
                                        <p:tgtEl>
                                          <p:spTgt spid="79879"/>
                                        </p:tgtEl>
                                      </p:cBhvr>
                                    </p:animEffect>
                                  </p:childTnLst>
                                </p:cTn>
                              </p:par>
                              <p:par>
                                <p:cTn id="46" presetID="2" presetClass="entr" presetSubtype="1" fill="hold" grpId="0" nodeType="withEffect">
                                  <p:stCondLst>
                                    <p:cond delay="0"/>
                                  </p:stCondLst>
                                  <p:childTnLst>
                                    <p:set>
                                      <p:cBhvr>
                                        <p:cTn id="47" dur="1" fill="hold">
                                          <p:stCondLst>
                                            <p:cond delay="0"/>
                                          </p:stCondLst>
                                        </p:cTn>
                                        <p:tgtEl>
                                          <p:spTgt spid="79900"/>
                                        </p:tgtEl>
                                        <p:attrNameLst>
                                          <p:attrName>style.visibility</p:attrName>
                                        </p:attrNameLst>
                                      </p:cBhvr>
                                      <p:to>
                                        <p:strVal val="visible"/>
                                      </p:to>
                                    </p:set>
                                    <p:anim calcmode="lin" valueType="num">
                                      <p:cBhvr additive="base">
                                        <p:cTn id="48" dur="500" fill="hold"/>
                                        <p:tgtEl>
                                          <p:spTgt spid="79900"/>
                                        </p:tgtEl>
                                        <p:attrNameLst>
                                          <p:attrName>ppt_x</p:attrName>
                                        </p:attrNameLst>
                                      </p:cBhvr>
                                      <p:tavLst>
                                        <p:tav tm="0">
                                          <p:val>
                                            <p:strVal val="#ppt_x"/>
                                          </p:val>
                                        </p:tav>
                                        <p:tav tm="100000">
                                          <p:val>
                                            <p:strVal val="#ppt_x"/>
                                          </p:val>
                                        </p:tav>
                                      </p:tavLst>
                                    </p:anim>
                                    <p:anim calcmode="lin" valueType="num">
                                      <p:cBhvr additive="base">
                                        <p:cTn id="49" dur="500" fill="hold"/>
                                        <p:tgtEl>
                                          <p:spTgt spid="79900"/>
                                        </p:tgtEl>
                                        <p:attrNameLst>
                                          <p:attrName>ppt_y</p:attrName>
                                        </p:attrNameLst>
                                      </p:cBhvr>
                                      <p:tavLst>
                                        <p:tav tm="0">
                                          <p:val>
                                            <p:strVal val="0-#ppt_h/2"/>
                                          </p:val>
                                        </p:tav>
                                        <p:tav tm="100000">
                                          <p:val>
                                            <p:strVal val="#ppt_y"/>
                                          </p:val>
                                        </p:tav>
                                      </p:tavLst>
                                    </p:anim>
                                  </p:childTnLst>
                                </p:cTn>
                              </p:par>
                            </p:childTnLst>
                          </p:cTn>
                        </p:par>
                        <p:par>
                          <p:cTn id="50" fill="hold" nodeType="afterGroup">
                            <p:stCondLst>
                              <p:cond delay="1000"/>
                            </p:stCondLst>
                            <p:childTnLst>
                              <p:par>
                                <p:cTn id="51" presetID="23" presetClass="entr" presetSubtype="16" fill="hold" grpId="0" nodeType="afterEffect">
                                  <p:stCondLst>
                                    <p:cond delay="0"/>
                                  </p:stCondLst>
                                  <p:childTnLst>
                                    <p:set>
                                      <p:cBhvr>
                                        <p:cTn id="52" dur="1" fill="hold">
                                          <p:stCondLst>
                                            <p:cond delay="0"/>
                                          </p:stCondLst>
                                        </p:cTn>
                                        <p:tgtEl>
                                          <p:spTgt spid="79894"/>
                                        </p:tgtEl>
                                        <p:attrNameLst>
                                          <p:attrName>style.visibility</p:attrName>
                                        </p:attrNameLst>
                                      </p:cBhvr>
                                      <p:to>
                                        <p:strVal val="visible"/>
                                      </p:to>
                                    </p:set>
                                    <p:anim calcmode="lin" valueType="num">
                                      <p:cBhvr>
                                        <p:cTn id="53" dur="1000" fill="hold"/>
                                        <p:tgtEl>
                                          <p:spTgt spid="79894"/>
                                        </p:tgtEl>
                                        <p:attrNameLst>
                                          <p:attrName>ppt_w</p:attrName>
                                        </p:attrNameLst>
                                      </p:cBhvr>
                                      <p:tavLst>
                                        <p:tav tm="0">
                                          <p:val>
                                            <p:fltVal val="0"/>
                                          </p:val>
                                        </p:tav>
                                        <p:tav tm="100000">
                                          <p:val>
                                            <p:strVal val="#ppt_w"/>
                                          </p:val>
                                        </p:tav>
                                      </p:tavLst>
                                    </p:anim>
                                    <p:anim calcmode="lin" valueType="num">
                                      <p:cBhvr>
                                        <p:cTn id="54" dur="1000" fill="hold"/>
                                        <p:tgtEl>
                                          <p:spTgt spid="79894"/>
                                        </p:tgtEl>
                                        <p:attrNameLst>
                                          <p:attrName>ppt_h</p:attrName>
                                        </p:attrNameLst>
                                      </p:cBhvr>
                                      <p:tavLst>
                                        <p:tav tm="0">
                                          <p:val>
                                            <p:fltVal val="0"/>
                                          </p:val>
                                        </p:tav>
                                        <p:tav tm="100000">
                                          <p:val>
                                            <p:strVal val="#ppt_h"/>
                                          </p:val>
                                        </p:tav>
                                      </p:tavLst>
                                    </p:anim>
                                  </p:childTnLst>
                                </p:cTn>
                              </p:par>
                            </p:childTnLst>
                          </p:cTn>
                        </p:par>
                        <p:par>
                          <p:cTn id="55" fill="hold" nodeType="afterGroup">
                            <p:stCondLst>
                              <p:cond delay="2000"/>
                            </p:stCondLst>
                            <p:childTnLst>
                              <p:par>
                                <p:cTn id="56" presetID="9" presetClass="entr" presetSubtype="0" fill="hold" grpId="0" nodeType="afterEffect">
                                  <p:stCondLst>
                                    <p:cond delay="0"/>
                                  </p:stCondLst>
                                  <p:childTnLst>
                                    <p:set>
                                      <p:cBhvr>
                                        <p:cTn id="57" dur="1" fill="hold">
                                          <p:stCondLst>
                                            <p:cond delay="0"/>
                                          </p:stCondLst>
                                        </p:cTn>
                                        <p:tgtEl>
                                          <p:spTgt spid="79893"/>
                                        </p:tgtEl>
                                        <p:attrNameLst>
                                          <p:attrName>style.visibility</p:attrName>
                                        </p:attrNameLst>
                                      </p:cBhvr>
                                      <p:to>
                                        <p:strVal val="visible"/>
                                      </p:to>
                                    </p:set>
                                    <p:animEffect transition="in" filter="dissolve">
                                      <p:cBhvr>
                                        <p:cTn id="58" dur="1000"/>
                                        <p:tgtEl>
                                          <p:spTgt spid="79893"/>
                                        </p:tgtEl>
                                      </p:cBhvr>
                                    </p:animEffect>
                                  </p:childTnLst>
                                </p:cTn>
                              </p:par>
                            </p:childTnLst>
                          </p:cTn>
                        </p:par>
                      </p:childTnLst>
                    </p:cTn>
                  </p:par>
                  <p:par>
                    <p:cTn id="59" fill="hold" nodeType="clickPar">
                      <p:stCondLst>
                        <p:cond delay="indefinite"/>
                      </p:stCondLst>
                      <p:childTnLst>
                        <p:par>
                          <p:cTn id="60" fill="hold" nodeType="afterGroup">
                            <p:stCondLst>
                              <p:cond delay="0"/>
                            </p:stCondLst>
                            <p:childTnLst>
                              <p:par>
                                <p:cTn id="61" presetID="2" presetClass="entr" presetSubtype="1" fill="hold" nodeType="clickEffect">
                                  <p:stCondLst>
                                    <p:cond delay="0"/>
                                  </p:stCondLst>
                                  <p:childTnLst>
                                    <p:set>
                                      <p:cBhvr>
                                        <p:cTn id="62" dur="1" fill="hold">
                                          <p:stCondLst>
                                            <p:cond delay="0"/>
                                          </p:stCondLst>
                                        </p:cTn>
                                        <p:tgtEl>
                                          <p:spTgt spid="79899"/>
                                        </p:tgtEl>
                                        <p:attrNameLst>
                                          <p:attrName>style.visibility</p:attrName>
                                        </p:attrNameLst>
                                      </p:cBhvr>
                                      <p:to>
                                        <p:strVal val="visible"/>
                                      </p:to>
                                    </p:set>
                                    <p:anim calcmode="lin" valueType="num">
                                      <p:cBhvr additive="base">
                                        <p:cTn id="63" dur="500" fill="hold"/>
                                        <p:tgtEl>
                                          <p:spTgt spid="79899"/>
                                        </p:tgtEl>
                                        <p:attrNameLst>
                                          <p:attrName>ppt_x</p:attrName>
                                        </p:attrNameLst>
                                      </p:cBhvr>
                                      <p:tavLst>
                                        <p:tav tm="0">
                                          <p:val>
                                            <p:strVal val="#ppt_x"/>
                                          </p:val>
                                        </p:tav>
                                        <p:tav tm="100000">
                                          <p:val>
                                            <p:strVal val="#ppt_x"/>
                                          </p:val>
                                        </p:tav>
                                      </p:tavLst>
                                    </p:anim>
                                    <p:anim calcmode="lin" valueType="num">
                                      <p:cBhvr additive="base">
                                        <p:cTn id="64" dur="500" fill="hold"/>
                                        <p:tgtEl>
                                          <p:spTgt spid="79899"/>
                                        </p:tgtEl>
                                        <p:attrNameLst>
                                          <p:attrName>ppt_y</p:attrName>
                                        </p:attrNameLst>
                                      </p:cBhvr>
                                      <p:tavLst>
                                        <p:tav tm="0">
                                          <p:val>
                                            <p:strVal val="0-#ppt_h/2"/>
                                          </p:val>
                                        </p:tav>
                                        <p:tav tm="100000">
                                          <p:val>
                                            <p:strVal val="#ppt_y"/>
                                          </p:val>
                                        </p:tav>
                                      </p:tavLst>
                                    </p:anim>
                                  </p:childTnLst>
                                </p:cTn>
                              </p:par>
                            </p:childTnLst>
                          </p:cTn>
                        </p:par>
                        <p:par>
                          <p:cTn id="65" fill="hold" nodeType="afterGroup">
                            <p:stCondLst>
                              <p:cond delay="500"/>
                            </p:stCondLst>
                            <p:childTnLst>
                              <p:par>
                                <p:cTn id="66" presetID="12" presetClass="entr" presetSubtype="8" fill="hold" nodeType="afterEffect">
                                  <p:stCondLst>
                                    <p:cond delay="0"/>
                                  </p:stCondLst>
                                  <p:childTnLst>
                                    <p:set>
                                      <p:cBhvr>
                                        <p:cTn id="67" dur="1" fill="hold">
                                          <p:stCondLst>
                                            <p:cond delay="0"/>
                                          </p:stCondLst>
                                        </p:cTn>
                                        <p:tgtEl>
                                          <p:spTgt spid="79880"/>
                                        </p:tgtEl>
                                        <p:attrNameLst>
                                          <p:attrName>style.visibility</p:attrName>
                                        </p:attrNameLst>
                                      </p:cBhvr>
                                      <p:to>
                                        <p:strVal val="visible"/>
                                      </p:to>
                                    </p:set>
                                    <p:animEffect transition="in" filter="slide(fromLeft)">
                                      <p:cBhvr>
                                        <p:cTn id="68" dur="500"/>
                                        <p:tgtEl>
                                          <p:spTgt spid="79880"/>
                                        </p:tgtEl>
                                      </p:cBhvr>
                                    </p:animEffect>
                                  </p:childTnLst>
                                </p:cTn>
                              </p:par>
                              <p:par>
                                <p:cTn id="69" presetID="2" presetClass="entr" presetSubtype="1" fill="hold" nodeType="withEffect">
                                  <p:stCondLst>
                                    <p:cond delay="0"/>
                                  </p:stCondLst>
                                  <p:childTnLst>
                                    <p:set>
                                      <p:cBhvr>
                                        <p:cTn id="70" dur="1" fill="hold">
                                          <p:stCondLst>
                                            <p:cond delay="0"/>
                                          </p:stCondLst>
                                        </p:cTn>
                                        <p:tgtEl>
                                          <p:spTgt spid="79889"/>
                                        </p:tgtEl>
                                        <p:attrNameLst>
                                          <p:attrName>style.visibility</p:attrName>
                                        </p:attrNameLst>
                                      </p:cBhvr>
                                      <p:to>
                                        <p:strVal val="visible"/>
                                      </p:to>
                                    </p:set>
                                    <p:anim calcmode="lin" valueType="num">
                                      <p:cBhvr additive="base">
                                        <p:cTn id="71" dur="500" fill="hold"/>
                                        <p:tgtEl>
                                          <p:spTgt spid="79889"/>
                                        </p:tgtEl>
                                        <p:attrNameLst>
                                          <p:attrName>ppt_x</p:attrName>
                                        </p:attrNameLst>
                                      </p:cBhvr>
                                      <p:tavLst>
                                        <p:tav tm="0">
                                          <p:val>
                                            <p:strVal val="#ppt_x"/>
                                          </p:val>
                                        </p:tav>
                                        <p:tav tm="100000">
                                          <p:val>
                                            <p:strVal val="#ppt_x"/>
                                          </p:val>
                                        </p:tav>
                                      </p:tavLst>
                                    </p:anim>
                                    <p:anim calcmode="lin" valueType="num">
                                      <p:cBhvr additive="base">
                                        <p:cTn id="72" dur="500" fill="hold"/>
                                        <p:tgtEl>
                                          <p:spTgt spid="79889"/>
                                        </p:tgtEl>
                                        <p:attrNameLst>
                                          <p:attrName>ppt_y</p:attrName>
                                        </p:attrNameLst>
                                      </p:cBhvr>
                                      <p:tavLst>
                                        <p:tav tm="0">
                                          <p:val>
                                            <p:strVal val="0-#ppt_h/2"/>
                                          </p:val>
                                        </p:tav>
                                        <p:tav tm="100000">
                                          <p:val>
                                            <p:strVal val="#ppt_y"/>
                                          </p:val>
                                        </p:tav>
                                      </p:tavLst>
                                    </p:anim>
                                  </p:childTnLst>
                                </p:cTn>
                              </p:par>
                            </p:childTnLst>
                          </p:cTn>
                        </p:par>
                        <p:par>
                          <p:cTn id="73" fill="hold" nodeType="afterGroup">
                            <p:stCondLst>
                              <p:cond delay="1000"/>
                            </p:stCondLst>
                            <p:childTnLst>
                              <p:par>
                                <p:cTn id="74" presetID="23" presetClass="entr" presetSubtype="16" fill="hold" grpId="0" nodeType="afterEffect">
                                  <p:stCondLst>
                                    <p:cond delay="0"/>
                                  </p:stCondLst>
                                  <p:childTnLst>
                                    <p:set>
                                      <p:cBhvr>
                                        <p:cTn id="75" dur="1" fill="hold">
                                          <p:stCondLst>
                                            <p:cond delay="0"/>
                                          </p:stCondLst>
                                        </p:cTn>
                                        <p:tgtEl>
                                          <p:spTgt spid="79896"/>
                                        </p:tgtEl>
                                        <p:attrNameLst>
                                          <p:attrName>style.visibility</p:attrName>
                                        </p:attrNameLst>
                                      </p:cBhvr>
                                      <p:to>
                                        <p:strVal val="visible"/>
                                      </p:to>
                                    </p:set>
                                    <p:anim calcmode="lin" valueType="num">
                                      <p:cBhvr>
                                        <p:cTn id="76" dur="500" fill="hold"/>
                                        <p:tgtEl>
                                          <p:spTgt spid="79896"/>
                                        </p:tgtEl>
                                        <p:attrNameLst>
                                          <p:attrName>ppt_w</p:attrName>
                                        </p:attrNameLst>
                                      </p:cBhvr>
                                      <p:tavLst>
                                        <p:tav tm="0">
                                          <p:val>
                                            <p:fltVal val="0"/>
                                          </p:val>
                                        </p:tav>
                                        <p:tav tm="100000">
                                          <p:val>
                                            <p:strVal val="#ppt_w"/>
                                          </p:val>
                                        </p:tav>
                                      </p:tavLst>
                                    </p:anim>
                                    <p:anim calcmode="lin" valueType="num">
                                      <p:cBhvr>
                                        <p:cTn id="77" dur="500" fill="hold"/>
                                        <p:tgtEl>
                                          <p:spTgt spid="79896"/>
                                        </p:tgtEl>
                                        <p:attrNameLst>
                                          <p:attrName>ppt_h</p:attrName>
                                        </p:attrNameLst>
                                      </p:cBhvr>
                                      <p:tavLst>
                                        <p:tav tm="0">
                                          <p:val>
                                            <p:fltVal val="0"/>
                                          </p:val>
                                        </p:tav>
                                        <p:tav tm="100000">
                                          <p:val>
                                            <p:strVal val="#ppt_h"/>
                                          </p:val>
                                        </p:tav>
                                      </p:tavLst>
                                    </p:anim>
                                  </p:childTnLst>
                                </p:cTn>
                              </p:par>
                            </p:childTnLst>
                          </p:cTn>
                        </p:par>
                        <p:par>
                          <p:cTn id="78" fill="hold" nodeType="afterGroup">
                            <p:stCondLst>
                              <p:cond delay="1500"/>
                            </p:stCondLst>
                            <p:childTnLst>
                              <p:par>
                                <p:cTn id="79" presetID="9" presetClass="entr" presetSubtype="0" fill="hold" grpId="0" nodeType="afterEffect">
                                  <p:stCondLst>
                                    <p:cond delay="0"/>
                                  </p:stCondLst>
                                  <p:childTnLst>
                                    <p:set>
                                      <p:cBhvr>
                                        <p:cTn id="80" dur="1" fill="hold">
                                          <p:stCondLst>
                                            <p:cond delay="0"/>
                                          </p:stCondLst>
                                        </p:cTn>
                                        <p:tgtEl>
                                          <p:spTgt spid="79895"/>
                                        </p:tgtEl>
                                        <p:attrNameLst>
                                          <p:attrName>style.visibility</p:attrName>
                                        </p:attrNameLst>
                                      </p:cBhvr>
                                      <p:to>
                                        <p:strVal val="visible"/>
                                      </p:to>
                                    </p:set>
                                    <p:animEffect transition="in" filter="dissolve">
                                      <p:cBhvr>
                                        <p:cTn id="81" dur="1000"/>
                                        <p:tgtEl>
                                          <p:spTgt spid="79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3" grpId="0"/>
      <p:bldP spid="79894" grpId="0"/>
      <p:bldP spid="79895" grpId="0"/>
      <p:bldP spid="79896" grpId="0"/>
      <p:bldP spid="79897" grpId="0"/>
      <p:bldP spid="79898" grpId="0"/>
      <p:bldP spid="79900"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781262" y="522288"/>
            <a:ext cx="7776633" cy="592137"/>
          </a:xfrm>
        </p:spPr>
        <p:txBody>
          <a:bodyPr wrap="square" lIns="91440" tIns="45720" rIns="91440" bIns="45720" anchor="ctr"/>
          <a:lstStyle/>
          <a:p>
            <a:r>
              <a:rPr lang="zh-CN" altLang="en-US" sz="3200"/>
              <a:t>三、教学重点与难点</a:t>
            </a:r>
          </a:p>
        </p:txBody>
      </p:sp>
      <p:grpSp>
        <p:nvGrpSpPr>
          <p:cNvPr id="39969" name="Group 33"/>
          <p:cNvGrpSpPr/>
          <p:nvPr/>
        </p:nvGrpSpPr>
        <p:grpSpPr>
          <a:xfrm>
            <a:off x="3549650" y="3590925"/>
            <a:ext cx="5559425" cy="1628775"/>
            <a:chOff x="0" y="0"/>
            <a:chExt cx="3502" cy="1026"/>
          </a:xfrm>
        </p:grpSpPr>
        <p:pic>
          <p:nvPicPr>
            <p:cNvPr id="23555" name="椭圆 10"/>
            <p:cNvPicPr/>
            <p:nvPr/>
          </p:nvPicPr>
          <p:blipFill>
            <a:blip r:embed="rId2"/>
            <a:stretch>
              <a:fillRect/>
            </a:stretch>
          </p:blipFill>
          <p:spPr>
            <a:xfrm>
              <a:off x="0" y="0"/>
              <a:ext cx="3502" cy="1026"/>
            </a:xfrm>
            <a:prstGeom prst="rect">
              <a:avLst/>
            </a:prstGeom>
            <a:noFill/>
            <a:ln w="9525">
              <a:noFill/>
            </a:ln>
          </p:spPr>
        </p:pic>
        <p:sp>
          <p:nvSpPr>
            <p:cNvPr id="23556" name="Text Box 35"/>
            <p:cNvSpPr txBox="1"/>
            <p:nvPr/>
          </p:nvSpPr>
          <p:spPr>
            <a:xfrm>
              <a:off x="564" y="200"/>
              <a:ext cx="2326" cy="577"/>
            </a:xfrm>
            <a:prstGeom prst="rect">
              <a:avLst/>
            </a:prstGeom>
            <a:noFill/>
            <a:ln w="9525">
              <a:noFill/>
            </a:ln>
          </p:spPr>
          <p:txBody>
            <a:bodyPr wrap="none" lIns="92075" tIns="46038" rIns="92075" bIns="46038" anchor="ctr"/>
            <a:lstStyle/>
            <a:p>
              <a:pPr algn="ctr"/>
              <a:endParaRPr lang="zh-CN" altLang="en-US">
                <a:solidFill>
                  <a:srgbClr val="000000"/>
                </a:solidFill>
                <a:latin typeface="Arial" panose="020B0604020202020204" pitchFamily="34" charset="0"/>
                <a:ea typeface="宋体" panose="02010600030101010101" pitchFamily="2" charset="-122"/>
              </a:endParaRPr>
            </a:p>
          </p:txBody>
        </p:sp>
      </p:grpSp>
      <p:grpSp>
        <p:nvGrpSpPr>
          <p:cNvPr id="39972" name="Group 36"/>
          <p:cNvGrpSpPr/>
          <p:nvPr/>
        </p:nvGrpSpPr>
        <p:grpSpPr>
          <a:xfrm>
            <a:off x="240030" y="3392170"/>
            <a:ext cx="5474970" cy="1346200"/>
            <a:chOff x="0" y="0"/>
            <a:chExt cx="4236496" cy="1427243"/>
          </a:xfrm>
        </p:grpSpPr>
        <p:sp>
          <p:nvSpPr>
            <p:cNvPr id="23558" name="Freeform 12"/>
            <p:cNvSpPr/>
            <p:nvPr/>
          </p:nvSpPr>
          <p:spPr>
            <a:xfrm>
              <a:off x="0" y="638069"/>
              <a:ext cx="4236496" cy="770581"/>
            </a:xfrm>
            <a:custGeom>
              <a:avLst/>
              <a:gdLst/>
              <a:ahLst/>
              <a:cxnLst>
                <a:cxn ang="0">
                  <a:pos x="1792459638" y="26165238"/>
                </a:cxn>
                <a:cxn ang="0">
                  <a:pos x="1548106520" y="44516459"/>
                </a:cxn>
                <a:cxn ang="0">
                  <a:pos x="561027492" y="38212754"/>
                </a:cxn>
                <a:cxn ang="0">
                  <a:pos x="643552640" y="51397394"/>
                </a:cxn>
                <a:cxn ang="0">
                  <a:pos x="2506019" y="58844027"/>
                </a:cxn>
                <a:cxn ang="0">
                  <a:pos x="5907316" y="37518841"/>
                </a:cxn>
                <a:cxn ang="0">
                  <a:pos x="399199522" y="19873216"/>
                </a:cxn>
                <a:cxn ang="0">
                  <a:pos x="1792459638" y="26165238"/>
                </a:cxn>
              </a:cxnLst>
              <a:rect l="0" t="0" r="0" b="0"/>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adFill rotWithShape="1">
              <a:gsLst>
                <a:gs pos="0">
                  <a:srgbClr val="C73E01">
                    <a:alpha val="100000"/>
                  </a:srgbClr>
                </a:gs>
                <a:gs pos="27000">
                  <a:srgbClr val="FF7711">
                    <a:alpha val="100000"/>
                  </a:srgbClr>
                </a:gs>
                <a:gs pos="59000">
                  <a:srgbClr val="FFAA01">
                    <a:alpha val="100000"/>
                  </a:srgbClr>
                </a:gs>
                <a:gs pos="80000">
                  <a:srgbClr val="FFC000">
                    <a:alpha val="100000"/>
                  </a:srgbClr>
                </a:gs>
                <a:gs pos="100000">
                  <a:srgbClr val="FECE02">
                    <a:alpha val="100000"/>
                  </a:srgbClr>
                </a:gs>
              </a:gsLst>
              <a:lin ang="0" scaled="1"/>
            </a:gradFill>
            <a:ln w="3175" cap="flat" cmpd="sng">
              <a:solidFill>
                <a:schemeClr val="bg1"/>
              </a:solidFill>
              <a:prstDash val="solid"/>
              <a:round/>
              <a:headEnd type="none" w="med" len="med"/>
              <a:tailEnd type="none" w="med" len="med"/>
            </a:ln>
          </p:spPr>
          <p:txBody>
            <a:bodyPr/>
            <a:lstStyle/>
            <a:p>
              <a:endParaRPr lang="zh-CN" altLang="en-US"/>
            </a:p>
          </p:txBody>
        </p:sp>
        <p:sp>
          <p:nvSpPr>
            <p:cNvPr id="23559" name="Freeform 12"/>
            <p:cNvSpPr/>
            <p:nvPr/>
          </p:nvSpPr>
          <p:spPr>
            <a:xfrm>
              <a:off x="5501" y="0"/>
              <a:ext cx="4230688" cy="1133475"/>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1803099752"/>
                </a:cxn>
                <a:cxn ang="0">
                  <a:pos x="2147483647" y="2147483647"/>
                </a:cxn>
                <a:cxn ang="0">
                  <a:pos x="2147483647" y="2147483647"/>
                </a:cxn>
              </a:cxnLst>
              <a:rect l="0" t="0" r="0" b="0"/>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adFill rotWithShape="1">
              <a:gsLst>
                <a:gs pos="0">
                  <a:srgbClr val="C73E01">
                    <a:alpha val="100000"/>
                  </a:srgbClr>
                </a:gs>
                <a:gs pos="27000">
                  <a:srgbClr val="FF7711">
                    <a:alpha val="100000"/>
                  </a:srgbClr>
                </a:gs>
                <a:gs pos="59000">
                  <a:srgbClr val="FFAA01">
                    <a:alpha val="100000"/>
                  </a:srgbClr>
                </a:gs>
                <a:gs pos="80000">
                  <a:srgbClr val="FFC000">
                    <a:alpha val="100000"/>
                  </a:srgbClr>
                </a:gs>
                <a:gs pos="100000">
                  <a:srgbClr val="FECE02">
                    <a:alpha val="100000"/>
                  </a:srgbClr>
                </a:gs>
              </a:gsLst>
              <a:lin ang="0" scaled="1"/>
            </a:gradFill>
            <a:ln w="3175" cap="flat" cmpd="sng">
              <a:solidFill>
                <a:schemeClr val="bg1"/>
              </a:solidFill>
              <a:prstDash val="solid"/>
              <a:round/>
              <a:headEnd type="none" w="med" len="med"/>
              <a:tailEnd type="none" w="med" len="med"/>
            </a:ln>
          </p:spPr>
          <p:txBody>
            <a:bodyPr/>
            <a:lstStyle/>
            <a:p>
              <a:endParaRPr lang="zh-CN" altLang="en-US"/>
            </a:p>
          </p:txBody>
        </p:sp>
        <p:sp>
          <p:nvSpPr>
            <p:cNvPr id="23560" name="任意多边形 7"/>
            <p:cNvSpPr/>
            <p:nvPr/>
          </p:nvSpPr>
          <p:spPr>
            <a:xfrm>
              <a:off x="5501" y="1036179"/>
              <a:ext cx="1504411" cy="391064"/>
            </a:xfrm>
            <a:custGeom>
              <a:avLst/>
              <a:gdLst/>
              <a:ahLst/>
              <a:cxnLst>
                <a:cxn ang="0">
                  <a:pos x="1490699" y="0"/>
                </a:cxn>
                <a:cxn ang="0">
                  <a:pos x="1490699" y="276045"/>
                </a:cxn>
                <a:cxn ang="0">
                  <a:pos x="0" y="391064"/>
                </a:cxn>
                <a:cxn ang="0">
                  <a:pos x="0" y="97766"/>
                </a:cxn>
                <a:cxn ang="0">
                  <a:pos x="1490699" y="0"/>
                </a:cxn>
              </a:cxnLst>
              <a:rect l="0" t="0" r="0" b="0"/>
              <a:pathLst>
                <a:path w="1518249" h="391064">
                  <a:moveTo>
                    <a:pt x="1518249" y="0"/>
                  </a:moveTo>
                  <a:lnTo>
                    <a:pt x="1518249" y="276045"/>
                  </a:lnTo>
                  <a:lnTo>
                    <a:pt x="0" y="391064"/>
                  </a:lnTo>
                  <a:lnTo>
                    <a:pt x="0" y="97766"/>
                  </a:lnTo>
                  <a:lnTo>
                    <a:pt x="1518249" y="0"/>
                  </a:lnTo>
                  <a:close/>
                </a:path>
              </a:pathLst>
            </a:custGeom>
            <a:solidFill>
              <a:srgbClr val="FFC000"/>
            </a:solidFill>
            <a:ln w="3175" cap="flat" cmpd="sng">
              <a:solidFill>
                <a:schemeClr val="bg1"/>
              </a:solidFill>
              <a:prstDash val="solid"/>
              <a:round/>
              <a:headEnd type="none" w="med" len="med"/>
              <a:tailEnd type="none" w="med" len="med"/>
            </a:ln>
          </p:spPr>
          <p:txBody>
            <a:bodyPr/>
            <a:lstStyle/>
            <a:p>
              <a:endParaRPr lang="zh-CN" altLang="en-US"/>
            </a:p>
          </p:txBody>
        </p:sp>
        <p:sp>
          <p:nvSpPr>
            <p:cNvPr id="23561" name="任意多边形 8"/>
            <p:cNvSpPr/>
            <p:nvPr/>
          </p:nvSpPr>
          <p:spPr>
            <a:xfrm>
              <a:off x="3666516" y="714126"/>
              <a:ext cx="557841" cy="500332"/>
            </a:xfrm>
            <a:custGeom>
              <a:avLst/>
              <a:gdLst/>
              <a:ahLst/>
              <a:cxnLst>
                <a:cxn ang="0">
                  <a:pos x="0" y="230038"/>
                </a:cxn>
                <a:cxn ang="0">
                  <a:pos x="0" y="500332"/>
                </a:cxn>
                <a:cxn ang="0">
                  <a:pos x="557841" y="276045"/>
                </a:cxn>
                <a:cxn ang="0">
                  <a:pos x="557841" y="0"/>
                </a:cxn>
                <a:cxn ang="0">
                  <a:pos x="0" y="230038"/>
                </a:cxn>
              </a:cxnLst>
              <a:rect l="0" t="0" r="0" b="0"/>
              <a:pathLst>
                <a:path w="557841" h="500332">
                  <a:moveTo>
                    <a:pt x="0" y="230038"/>
                  </a:moveTo>
                  <a:lnTo>
                    <a:pt x="0" y="500332"/>
                  </a:lnTo>
                  <a:lnTo>
                    <a:pt x="557841" y="276045"/>
                  </a:lnTo>
                  <a:lnTo>
                    <a:pt x="557841" y="0"/>
                  </a:lnTo>
                  <a:lnTo>
                    <a:pt x="0" y="230038"/>
                  </a:lnTo>
                  <a:close/>
                </a:path>
              </a:pathLst>
            </a:custGeom>
            <a:solidFill>
              <a:srgbClr val="C73E01"/>
            </a:solidFill>
            <a:ln w="3175" cap="flat" cmpd="sng">
              <a:solidFill>
                <a:schemeClr val="bg1"/>
              </a:solidFill>
              <a:prstDash val="solid"/>
              <a:round/>
              <a:headEnd type="none" w="med" len="med"/>
              <a:tailEnd type="none" w="med" len="med"/>
            </a:ln>
          </p:spPr>
          <p:txBody>
            <a:bodyPr/>
            <a:lstStyle/>
            <a:p>
              <a:endParaRPr lang="zh-CN" altLang="en-US"/>
            </a:p>
          </p:txBody>
        </p:sp>
      </p:grpSp>
      <p:grpSp>
        <p:nvGrpSpPr>
          <p:cNvPr id="39977" name="Group 41"/>
          <p:cNvGrpSpPr/>
          <p:nvPr/>
        </p:nvGrpSpPr>
        <p:grpSpPr>
          <a:xfrm>
            <a:off x="6297930" y="3864610"/>
            <a:ext cx="5693410" cy="969645"/>
            <a:chOff x="0" y="0"/>
            <a:chExt cx="4230687" cy="1183415"/>
          </a:xfrm>
        </p:grpSpPr>
        <p:sp>
          <p:nvSpPr>
            <p:cNvPr id="23563" name="任意多边形 10"/>
            <p:cNvSpPr/>
            <p:nvPr/>
          </p:nvSpPr>
          <p:spPr>
            <a:xfrm>
              <a:off x="2741168" y="90732"/>
              <a:ext cx="291830" cy="552476"/>
            </a:xfrm>
            <a:custGeom>
              <a:avLst/>
              <a:gdLst/>
              <a:ahLst/>
              <a:cxnLst>
                <a:cxn ang="0">
                  <a:pos x="0" y="0"/>
                </a:cxn>
                <a:cxn ang="0">
                  <a:pos x="9728" y="463934"/>
                </a:cxn>
                <a:cxn ang="0">
                  <a:pos x="291830" y="640358"/>
                </a:cxn>
                <a:cxn ang="0">
                  <a:pos x="282102" y="182959"/>
                </a:cxn>
                <a:cxn ang="0">
                  <a:pos x="0" y="0"/>
                </a:cxn>
              </a:cxnLst>
              <a:rect l="0" t="0" r="0" b="0"/>
              <a:pathLst>
                <a:path w="291830" h="476654">
                  <a:moveTo>
                    <a:pt x="0" y="0"/>
                  </a:moveTo>
                  <a:lnTo>
                    <a:pt x="9728" y="345332"/>
                  </a:lnTo>
                  <a:lnTo>
                    <a:pt x="291830" y="476655"/>
                  </a:lnTo>
                  <a:lnTo>
                    <a:pt x="282102" y="136187"/>
                  </a:lnTo>
                  <a:lnTo>
                    <a:pt x="0" y="0"/>
                  </a:lnTo>
                  <a:close/>
                </a:path>
              </a:pathLst>
            </a:custGeom>
            <a:solidFill>
              <a:srgbClr val="BE1247"/>
            </a:solidFill>
            <a:ln w="3175" cap="flat" cmpd="sng">
              <a:solidFill>
                <a:schemeClr val="bg1"/>
              </a:solidFill>
              <a:prstDash val="solid"/>
              <a:round/>
              <a:headEnd type="none" w="med" len="med"/>
              <a:tailEnd type="none" w="med" len="med"/>
            </a:ln>
          </p:spPr>
          <p:txBody>
            <a:bodyPr/>
            <a:lstStyle/>
            <a:p>
              <a:endParaRPr lang="zh-CN" altLang="en-US"/>
            </a:p>
          </p:txBody>
        </p:sp>
        <p:sp>
          <p:nvSpPr>
            <p:cNvPr id="23564" name="Freeform 7"/>
            <p:cNvSpPr/>
            <p:nvPr/>
          </p:nvSpPr>
          <p:spPr>
            <a:xfrm>
              <a:off x="0" y="0"/>
              <a:ext cx="4230687" cy="1183415"/>
            </a:xfrm>
            <a:custGeom>
              <a:avLst/>
              <a:gdLst/>
              <a:ahLst/>
              <a:cxnLst>
                <a:cxn ang="0">
                  <a:pos x="0" y="45489755"/>
                </a:cxn>
                <a:cxn ang="0">
                  <a:pos x="1790004" y="88697497"/>
                </a:cxn>
                <a:cxn ang="0">
                  <a:pos x="645427686" y="138974232"/>
                </a:cxn>
                <a:cxn ang="0">
                  <a:pos x="1513157243" y="102668683"/>
                </a:cxn>
                <a:cxn ang="0">
                  <a:pos x="1634510269" y="118615766"/>
                </a:cxn>
                <a:cxn ang="0">
                  <a:pos x="1786291665" y="42637150"/>
                </a:cxn>
                <a:cxn ang="0">
                  <a:pos x="1789871249" y="13920"/>
                </a:cxn>
                <a:cxn ang="0">
                  <a:pos x="1157509617" y="50388093"/>
                </a:cxn>
                <a:cxn ang="0">
                  <a:pos x="1269555555" y="68993142"/>
                </a:cxn>
                <a:cxn ang="0">
                  <a:pos x="795955952" y="89379329"/>
                </a:cxn>
                <a:cxn ang="0">
                  <a:pos x="0" y="45489755"/>
                </a:cxn>
              </a:cxnLst>
              <a:rect l="0" t="0" r="0" b="0"/>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adFill rotWithShape="1">
              <a:gsLst>
                <a:gs pos="0">
                  <a:srgbClr val="BE1247">
                    <a:alpha val="100000"/>
                  </a:srgbClr>
                </a:gs>
                <a:gs pos="27000">
                  <a:srgbClr val="D2144F">
                    <a:alpha val="100000"/>
                  </a:srgbClr>
                </a:gs>
                <a:gs pos="66000">
                  <a:srgbClr val="F87477">
                    <a:alpha val="100000"/>
                  </a:srgbClr>
                </a:gs>
                <a:gs pos="100000">
                  <a:srgbClr val="FA9496">
                    <a:alpha val="100000"/>
                  </a:srgbClr>
                </a:gs>
              </a:gsLst>
              <a:lin ang="0" scaled="1"/>
            </a:gradFill>
            <a:ln w="3175" cap="flat" cmpd="sng">
              <a:solidFill>
                <a:schemeClr val="bg1"/>
              </a:solidFill>
              <a:prstDash val="solid"/>
              <a:round/>
              <a:headEnd type="none" w="med" len="med"/>
              <a:tailEnd type="none" w="med" len="med"/>
            </a:ln>
          </p:spPr>
          <p:txBody>
            <a:bodyPr/>
            <a:lstStyle/>
            <a:p>
              <a:endParaRPr lang="zh-CN" altLang="en-US"/>
            </a:p>
          </p:txBody>
        </p:sp>
        <p:sp>
          <p:nvSpPr>
            <p:cNvPr id="23565" name="Freeform 7"/>
            <p:cNvSpPr/>
            <p:nvPr/>
          </p:nvSpPr>
          <p:spPr>
            <a:xfrm>
              <a:off x="0" y="0"/>
              <a:ext cx="4230687" cy="863600"/>
            </a:xfrm>
            <a:custGeom>
              <a:avLst/>
              <a:gdLst/>
              <a:ahLst/>
              <a:cxnLst>
                <a:cxn ang="0">
                  <a:pos x="2147483647" y="592132972"/>
                </a:cxn>
                <a:cxn ang="0">
                  <a:pos x="0" y="1466231344"/>
                </a:cxn>
                <a:cxn ang="0">
                  <a:pos x="2147483647" y="2147483647"/>
                </a:cxn>
                <a:cxn ang="0">
                  <a:pos x="2147483647" y="2001971237"/>
                </a:cxn>
                <a:cxn ang="0">
                  <a:pos x="2147483647" y="2147483647"/>
                </a:cxn>
                <a:cxn ang="0">
                  <a:pos x="2147483647" y="0"/>
                </a:cxn>
                <a:cxn ang="0">
                  <a:pos x="2147483647" y="338362235"/>
                </a:cxn>
                <a:cxn ang="0">
                  <a:pos x="2147483647" y="930495207"/>
                </a:cxn>
                <a:cxn ang="0">
                  <a:pos x="2147483647" y="1579021259"/>
                </a:cxn>
                <a:cxn ang="0">
                  <a:pos x="2147483647" y="592132972"/>
                </a:cxn>
              </a:cxnLst>
              <a:rect l="0" t="0" r="0" b="0"/>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adFill rotWithShape="1">
              <a:gsLst>
                <a:gs pos="0">
                  <a:srgbClr val="BE1247">
                    <a:alpha val="100000"/>
                  </a:srgbClr>
                </a:gs>
                <a:gs pos="27000">
                  <a:srgbClr val="D2144F">
                    <a:alpha val="100000"/>
                  </a:srgbClr>
                </a:gs>
                <a:gs pos="66000">
                  <a:srgbClr val="F87477">
                    <a:alpha val="100000"/>
                  </a:srgbClr>
                </a:gs>
                <a:gs pos="100000">
                  <a:srgbClr val="FA9496">
                    <a:alpha val="100000"/>
                  </a:srgbClr>
                </a:gs>
              </a:gsLst>
              <a:lin ang="0" scaled="1"/>
            </a:gradFill>
            <a:ln w="3175" cap="flat" cmpd="sng">
              <a:solidFill>
                <a:schemeClr val="bg1"/>
              </a:solidFill>
              <a:prstDash val="solid"/>
              <a:round/>
              <a:headEnd type="none" w="med" len="med"/>
              <a:tailEnd type="none" w="med" len="med"/>
            </a:ln>
          </p:spPr>
          <p:txBody>
            <a:bodyPr/>
            <a:lstStyle/>
            <a:p>
              <a:endParaRPr lang="zh-CN" altLang="en-US"/>
            </a:p>
          </p:txBody>
        </p:sp>
        <p:sp>
          <p:nvSpPr>
            <p:cNvPr id="23566" name="任意多边形 13"/>
            <p:cNvSpPr/>
            <p:nvPr/>
          </p:nvSpPr>
          <p:spPr>
            <a:xfrm>
              <a:off x="3573016" y="533472"/>
              <a:ext cx="291830" cy="476655"/>
            </a:xfrm>
            <a:custGeom>
              <a:avLst/>
              <a:gdLst/>
              <a:ahLst/>
              <a:cxnLst>
                <a:cxn ang="0">
                  <a:pos x="0" y="0"/>
                </a:cxn>
                <a:cxn ang="0">
                  <a:pos x="9728" y="345332"/>
                </a:cxn>
                <a:cxn ang="0">
                  <a:pos x="291830" y="476655"/>
                </a:cxn>
                <a:cxn ang="0">
                  <a:pos x="282102" y="136187"/>
                </a:cxn>
                <a:cxn ang="0">
                  <a:pos x="0" y="0"/>
                </a:cxn>
              </a:cxnLst>
              <a:rect l="0" t="0" r="0" b="0"/>
              <a:pathLst>
                <a:path w="291830" h="476654">
                  <a:moveTo>
                    <a:pt x="0" y="0"/>
                  </a:moveTo>
                  <a:lnTo>
                    <a:pt x="9728" y="345332"/>
                  </a:lnTo>
                  <a:lnTo>
                    <a:pt x="291830" y="476655"/>
                  </a:lnTo>
                  <a:lnTo>
                    <a:pt x="282102" y="136187"/>
                  </a:lnTo>
                  <a:lnTo>
                    <a:pt x="0" y="0"/>
                  </a:lnTo>
                  <a:close/>
                </a:path>
              </a:pathLst>
            </a:custGeom>
            <a:solidFill>
              <a:srgbClr val="BE1247"/>
            </a:solidFill>
            <a:ln w="3175" cap="flat" cmpd="sng">
              <a:solidFill>
                <a:schemeClr val="bg1"/>
              </a:solidFill>
              <a:prstDash val="solid"/>
              <a:round/>
              <a:headEnd type="none" w="med" len="med"/>
              <a:tailEnd type="none" w="med" len="med"/>
            </a:ln>
          </p:spPr>
          <p:txBody>
            <a:bodyPr/>
            <a:lstStyle/>
            <a:p>
              <a:endParaRPr lang="zh-CN" altLang="en-US"/>
            </a:p>
          </p:txBody>
        </p:sp>
      </p:grpSp>
      <p:sp>
        <p:nvSpPr>
          <p:cNvPr id="39982" name="任意多边形 14"/>
          <p:cNvSpPr/>
          <p:nvPr/>
        </p:nvSpPr>
        <p:spPr>
          <a:xfrm>
            <a:off x="5748338" y="1857375"/>
            <a:ext cx="374650" cy="2074863"/>
          </a:xfrm>
          <a:custGeom>
            <a:avLst/>
            <a:gdLst/>
            <a:ahLst/>
            <a:cxnLst>
              <a:cxn ang="0">
                <a:pos x="374726" y="1878699"/>
              </a:cxn>
              <a:cxn ang="0">
                <a:pos x="374726" y="0"/>
              </a:cxn>
              <a:cxn ang="0">
                <a:pos x="0" y="0"/>
              </a:cxn>
            </a:cxnLst>
            <a:rect l="0" t="0" r="0" b="0"/>
            <a:pathLst>
              <a:path w="374574" h="2291509">
                <a:moveTo>
                  <a:pt x="374574" y="2291509"/>
                </a:moveTo>
                <a:lnTo>
                  <a:pt x="374574" y="0"/>
                </a:lnTo>
                <a:lnTo>
                  <a:pt x="0" y="0"/>
                </a:lnTo>
              </a:path>
            </a:pathLst>
          </a:custGeom>
          <a:noFill/>
          <a:ln w="6350" cap="flat" cmpd="sng">
            <a:solidFill>
              <a:srgbClr val="C73E01"/>
            </a:solidFill>
            <a:prstDash val="sysDot"/>
            <a:round/>
            <a:headEnd type="oval" w="med" len="med"/>
            <a:tailEnd type="oval" w="med" len="med"/>
          </a:ln>
        </p:spPr>
        <p:txBody>
          <a:bodyPr/>
          <a:lstStyle/>
          <a:p>
            <a:endParaRPr lang="zh-CN" altLang="en-US"/>
          </a:p>
        </p:txBody>
      </p:sp>
      <p:sp>
        <p:nvSpPr>
          <p:cNvPr id="39983" name="任意多边形 15"/>
          <p:cNvSpPr/>
          <p:nvPr/>
        </p:nvSpPr>
        <p:spPr>
          <a:xfrm flipH="1">
            <a:off x="6459538" y="1857375"/>
            <a:ext cx="428625" cy="2201863"/>
          </a:xfrm>
          <a:custGeom>
            <a:avLst/>
            <a:gdLst/>
            <a:ahLst/>
            <a:cxnLst>
              <a:cxn ang="0">
                <a:pos x="490476" y="2239515"/>
              </a:cxn>
              <a:cxn ang="0">
                <a:pos x="490476" y="0"/>
              </a:cxn>
              <a:cxn ang="0">
                <a:pos x="0" y="0"/>
              </a:cxn>
            </a:cxnLst>
            <a:rect l="0" t="0" r="0" b="0"/>
            <a:pathLst>
              <a:path w="374574" h="2291509">
                <a:moveTo>
                  <a:pt x="374574" y="2291509"/>
                </a:moveTo>
                <a:lnTo>
                  <a:pt x="374574" y="0"/>
                </a:lnTo>
                <a:lnTo>
                  <a:pt x="0" y="0"/>
                </a:lnTo>
              </a:path>
            </a:pathLst>
          </a:custGeom>
          <a:noFill/>
          <a:ln w="6350" cap="flat" cmpd="sng">
            <a:solidFill>
              <a:srgbClr val="BE1247"/>
            </a:solidFill>
            <a:prstDash val="sysDot"/>
            <a:round/>
            <a:headEnd type="oval" w="med" len="med"/>
            <a:tailEnd type="oval" w="med" len="med"/>
          </a:ln>
        </p:spPr>
        <p:txBody>
          <a:bodyPr/>
          <a:lstStyle/>
          <a:p>
            <a:endParaRPr lang="zh-CN" altLang="en-US"/>
          </a:p>
        </p:txBody>
      </p:sp>
      <p:sp>
        <p:nvSpPr>
          <p:cNvPr id="22545" name="TextBox 11"/>
          <p:cNvSpPr txBox="1"/>
          <p:nvPr/>
        </p:nvSpPr>
        <p:spPr>
          <a:xfrm flipH="1">
            <a:off x="560070" y="2142490"/>
            <a:ext cx="4834890" cy="1383665"/>
          </a:xfrm>
          <a:prstGeom prst="rect">
            <a:avLst/>
          </a:prstGeom>
          <a:noFill/>
          <a:ln w="9525">
            <a:noFill/>
          </a:ln>
        </p:spPr>
        <p:txBody>
          <a:bodyPr wrap="square" anchor="t">
            <a:spAutoFit/>
          </a:bodyPr>
          <a:lstStyle/>
          <a:p>
            <a:r>
              <a:rPr lang="en-US" altLang="zh-CN" sz="2800">
                <a:solidFill>
                  <a:srgbClr val="262626"/>
                </a:solidFill>
                <a:latin typeface="微软雅黑" panose="020B0503020204020204" charset="-122"/>
                <a:ea typeface="微软雅黑" panose="020B0503020204020204" charset="-122"/>
              </a:rPr>
              <a:t>1.噪声的来源   </a:t>
            </a:r>
          </a:p>
          <a:p>
            <a:endParaRPr lang="en-US" altLang="zh-CN" sz="2800">
              <a:solidFill>
                <a:srgbClr val="262626"/>
              </a:solidFill>
              <a:latin typeface="微软雅黑" panose="020B0503020204020204" charset="-122"/>
              <a:ea typeface="微软雅黑" panose="020B0503020204020204" charset="-122"/>
            </a:endParaRPr>
          </a:p>
          <a:p>
            <a:r>
              <a:rPr lang="en-US" altLang="zh-CN" sz="2800">
                <a:solidFill>
                  <a:srgbClr val="262626"/>
                </a:solidFill>
                <a:latin typeface="微软雅黑" panose="020B0503020204020204" charset="-122"/>
                <a:ea typeface="微软雅黑" panose="020B0503020204020204" charset="-122"/>
              </a:rPr>
              <a:t>2.噪声</a:t>
            </a:r>
            <a:r>
              <a:rPr lang="zh-CN" altLang="en-US" sz="2800">
                <a:solidFill>
                  <a:srgbClr val="262626"/>
                </a:solidFill>
                <a:latin typeface="微软雅黑" panose="020B0503020204020204" charset="-122"/>
                <a:ea typeface="微软雅黑" panose="020B0503020204020204" charset="-122"/>
              </a:rPr>
              <a:t>的传播</a:t>
            </a:r>
            <a:r>
              <a:rPr lang="en-US" altLang="zh-CN" sz="2800">
                <a:solidFill>
                  <a:srgbClr val="262626"/>
                </a:solidFill>
                <a:latin typeface="微软雅黑" panose="020B0503020204020204" charset="-122"/>
                <a:ea typeface="微软雅黑" panose="020B0503020204020204" charset="-122"/>
              </a:rPr>
              <a:t>途径</a:t>
            </a:r>
            <a:r>
              <a:rPr lang="zh-CN" altLang="en-US" sz="2800">
                <a:solidFill>
                  <a:srgbClr val="262626"/>
                </a:solidFill>
                <a:latin typeface="微软雅黑" panose="020B0503020204020204" charset="-122"/>
                <a:ea typeface="微软雅黑" panose="020B0503020204020204" charset="-122"/>
              </a:rPr>
              <a:t>和控制</a:t>
            </a:r>
          </a:p>
        </p:txBody>
      </p:sp>
      <p:sp>
        <p:nvSpPr>
          <p:cNvPr id="39987" name="矩形 19"/>
          <p:cNvSpPr/>
          <p:nvPr/>
        </p:nvSpPr>
        <p:spPr>
          <a:xfrm>
            <a:off x="3287713" y="1844675"/>
            <a:ext cx="2138362" cy="46038"/>
          </a:xfrm>
          <a:prstGeom prst="rect">
            <a:avLst/>
          </a:prstGeom>
          <a:solidFill>
            <a:srgbClr val="C73E01"/>
          </a:solidFill>
          <a:ln w="9525">
            <a:noFill/>
          </a:ln>
        </p:spPr>
        <p:txBody>
          <a:bodyPr anchor="ctr"/>
          <a:lstStyle/>
          <a:p>
            <a:pPr algn="ctr"/>
            <a:endParaRPr lang="zh-CN" altLang="en-US">
              <a:solidFill>
                <a:srgbClr val="FFFFFF"/>
              </a:solidFill>
              <a:latin typeface="Arial" panose="020B0604020202020204" pitchFamily="34" charset="0"/>
              <a:ea typeface="宋体" panose="02010600030101010101" pitchFamily="2" charset="-122"/>
            </a:endParaRPr>
          </a:p>
        </p:txBody>
      </p:sp>
      <p:sp>
        <p:nvSpPr>
          <p:cNvPr id="39988" name="TextBox 11"/>
          <p:cNvSpPr txBox="1"/>
          <p:nvPr/>
        </p:nvSpPr>
        <p:spPr>
          <a:xfrm flipH="1">
            <a:off x="2153920" y="1484630"/>
            <a:ext cx="2991485" cy="460375"/>
          </a:xfrm>
          <a:prstGeom prst="rect">
            <a:avLst/>
          </a:prstGeom>
          <a:noFill/>
          <a:ln w="9525">
            <a:noFill/>
          </a:ln>
        </p:spPr>
        <p:txBody>
          <a:bodyPr wrap="square" anchor="t">
            <a:spAutoFit/>
          </a:bodyPr>
          <a:lstStyle/>
          <a:p>
            <a:r>
              <a:rPr lang="zh-CN" altLang="en-US" sz="2400" b="1">
                <a:solidFill>
                  <a:srgbClr val="000000"/>
                </a:solidFill>
                <a:latin typeface="微软雅黑" panose="020B0503020204020204" charset="-122"/>
                <a:ea typeface="微软雅黑" panose="020B0503020204020204" charset="-122"/>
              </a:rPr>
              <a:t>噪声的来源和控制 </a:t>
            </a:r>
          </a:p>
        </p:txBody>
      </p:sp>
      <p:sp>
        <p:nvSpPr>
          <p:cNvPr id="22548" name="TextBox 11"/>
          <p:cNvSpPr txBox="1"/>
          <p:nvPr/>
        </p:nvSpPr>
        <p:spPr>
          <a:xfrm flipH="1">
            <a:off x="7404100" y="2100580"/>
            <a:ext cx="4587240" cy="1814830"/>
          </a:xfrm>
          <a:prstGeom prst="rect">
            <a:avLst/>
          </a:prstGeom>
          <a:noFill/>
          <a:ln w="9525">
            <a:noFill/>
          </a:ln>
        </p:spPr>
        <p:txBody>
          <a:bodyPr wrap="square" anchor="t">
            <a:spAutoFit/>
          </a:bodyPr>
          <a:lstStyle/>
          <a:p>
            <a:r>
              <a:rPr lang="en-US" altLang="zh-CN" sz="2800">
                <a:latin typeface="微软雅黑" panose="020B0503020204020204" charset="-122"/>
                <a:ea typeface="微软雅黑" panose="020B0503020204020204" charset="-122"/>
              </a:rPr>
              <a:t>1.</a:t>
            </a:r>
            <a:r>
              <a:rPr lang="zh-CN" altLang="en-US" sz="2800">
                <a:latin typeface="微软雅黑" panose="020B0503020204020204" charset="-122"/>
                <a:ea typeface="微软雅黑" panose="020B0503020204020204" charset="-122"/>
              </a:rPr>
              <a:t>噪声的危害</a:t>
            </a:r>
          </a:p>
          <a:p>
            <a:endParaRPr lang="zh-CN" altLang="en-US" sz="2800">
              <a:latin typeface="微软雅黑" panose="020B0503020204020204" charset="-122"/>
              <a:ea typeface="微软雅黑" panose="020B0503020204020204" charset="-122"/>
            </a:endParaRPr>
          </a:p>
          <a:p>
            <a:r>
              <a:rPr lang="en-US" altLang="zh-CN" sz="2800">
                <a:latin typeface="微软雅黑" panose="020B0503020204020204" charset="-122"/>
                <a:ea typeface="微软雅黑" panose="020B0503020204020204" charset="-122"/>
              </a:rPr>
              <a:t>2.</a:t>
            </a:r>
            <a:r>
              <a:rPr lang="zh-CN" altLang="en-US" sz="2800">
                <a:latin typeface="微软雅黑" panose="020B0503020204020204" charset="-122"/>
                <a:ea typeface="微软雅黑" panose="020B0503020204020204" charset="-122"/>
              </a:rPr>
              <a:t>提高学生的环保意识</a:t>
            </a:r>
          </a:p>
          <a:p>
            <a:endParaRPr lang="zh-CN" altLang="en-US" sz="2800">
              <a:solidFill>
                <a:srgbClr val="262626"/>
              </a:solidFill>
              <a:latin typeface="微软雅黑" panose="020B0503020204020204" charset="-122"/>
              <a:ea typeface="微软雅黑" panose="020B0503020204020204" charset="-122"/>
            </a:endParaRPr>
          </a:p>
        </p:txBody>
      </p:sp>
      <p:sp>
        <p:nvSpPr>
          <p:cNvPr id="39992" name="矩形 24"/>
          <p:cNvSpPr/>
          <p:nvPr/>
        </p:nvSpPr>
        <p:spPr>
          <a:xfrm>
            <a:off x="7445375" y="1852613"/>
            <a:ext cx="2138363" cy="46037"/>
          </a:xfrm>
          <a:prstGeom prst="rect">
            <a:avLst/>
          </a:prstGeom>
          <a:solidFill>
            <a:srgbClr val="BE1247"/>
          </a:solidFill>
          <a:ln w="9525">
            <a:noFill/>
          </a:ln>
        </p:spPr>
        <p:txBody>
          <a:bodyPr anchor="ctr"/>
          <a:lstStyle/>
          <a:p>
            <a:pPr algn="ctr"/>
            <a:endParaRPr lang="zh-CN" altLang="en-US">
              <a:solidFill>
                <a:srgbClr val="FFFFFF"/>
              </a:solidFill>
              <a:latin typeface="Arial" panose="020B0604020202020204" pitchFamily="34" charset="0"/>
              <a:ea typeface="宋体" panose="02010600030101010101" pitchFamily="2" charset="-122"/>
            </a:endParaRPr>
          </a:p>
        </p:txBody>
      </p:sp>
      <p:sp>
        <p:nvSpPr>
          <p:cNvPr id="39993" name="TextBox 11"/>
          <p:cNvSpPr txBox="1"/>
          <p:nvPr/>
        </p:nvSpPr>
        <p:spPr>
          <a:xfrm flipH="1">
            <a:off x="7404100" y="1423035"/>
            <a:ext cx="2653665" cy="521970"/>
          </a:xfrm>
          <a:prstGeom prst="rect">
            <a:avLst/>
          </a:prstGeom>
          <a:noFill/>
          <a:ln w="9525">
            <a:noFill/>
          </a:ln>
        </p:spPr>
        <p:txBody>
          <a:bodyPr wrap="square" anchor="t">
            <a:spAutoFit/>
          </a:bodyPr>
          <a:lstStyle/>
          <a:p>
            <a:r>
              <a:rPr lang="zh-CN" altLang="en-US" sz="2800" b="1">
                <a:latin typeface="微软雅黑" panose="020B0503020204020204" charset="-122"/>
                <a:ea typeface="微软雅黑" panose="020B0503020204020204" charset="-122"/>
              </a:rPr>
              <a:t>环保意识提高 </a:t>
            </a:r>
          </a:p>
        </p:txBody>
      </p:sp>
      <p:sp>
        <p:nvSpPr>
          <p:cNvPr id="39994" name="TextBox 11"/>
          <p:cNvSpPr txBox="1"/>
          <p:nvPr/>
        </p:nvSpPr>
        <p:spPr>
          <a:xfrm rot="-850857" flipH="1">
            <a:off x="3166745" y="3727450"/>
            <a:ext cx="1859280" cy="583565"/>
          </a:xfrm>
          <a:prstGeom prst="rect">
            <a:avLst/>
          </a:prstGeom>
          <a:noFill/>
          <a:ln w="9525">
            <a:noFill/>
          </a:ln>
        </p:spPr>
        <p:txBody>
          <a:bodyPr wrap="square" anchor="t">
            <a:spAutoFit/>
          </a:bodyPr>
          <a:lstStyle/>
          <a:p>
            <a:r>
              <a:rPr lang="zh-CN" altLang="en-US" sz="3200" b="1">
                <a:solidFill>
                  <a:srgbClr val="FF0000"/>
                </a:solidFill>
                <a:latin typeface="微软雅黑" panose="020B0503020204020204" charset="-122"/>
                <a:ea typeface="微软雅黑" panose="020B0503020204020204" charset="-122"/>
              </a:rPr>
              <a:t>教学重点    </a:t>
            </a:r>
          </a:p>
        </p:txBody>
      </p:sp>
      <p:sp>
        <p:nvSpPr>
          <p:cNvPr id="39995" name="TextBox 11"/>
          <p:cNvSpPr txBox="1"/>
          <p:nvPr/>
        </p:nvSpPr>
        <p:spPr>
          <a:xfrm rot="-742057" flipH="1">
            <a:off x="7962900" y="4186555"/>
            <a:ext cx="1861820" cy="583565"/>
          </a:xfrm>
          <a:prstGeom prst="rect">
            <a:avLst/>
          </a:prstGeom>
          <a:noFill/>
          <a:ln w="9525">
            <a:noFill/>
          </a:ln>
        </p:spPr>
        <p:txBody>
          <a:bodyPr wrap="square" anchor="t">
            <a:spAutoFit/>
          </a:bodyPr>
          <a:lstStyle/>
          <a:p>
            <a:r>
              <a:rPr lang="zh-CN" altLang="en-US" sz="3200" b="1">
                <a:solidFill>
                  <a:srgbClr val="FF0000"/>
                </a:solidFill>
                <a:latin typeface="微软雅黑" panose="020B0503020204020204" charset="-122"/>
                <a:ea typeface="微软雅黑" panose="020B0503020204020204" charset="-122"/>
              </a:rPr>
              <a:t>教学难点</a:t>
            </a:r>
          </a:p>
        </p:txBody>
      </p:sp>
      <p:sp>
        <p:nvSpPr>
          <p:cNvPr id="39998" name="Text Box 62"/>
          <p:cNvSpPr txBox="1"/>
          <p:nvPr/>
        </p:nvSpPr>
        <p:spPr>
          <a:xfrm>
            <a:off x="4652645" y="5284153"/>
            <a:ext cx="3025775" cy="706755"/>
          </a:xfrm>
          <a:prstGeom prst="rect">
            <a:avLst/>
          </a:prstGeom>
          <a:noFill/>
          <a:ln w="9525">
            <a:noFill/>
          </a:ln>
        </p:spPr>
        <p:txBody>
          <a:bodyPr anchor="t">
            <a:spAutoFit/>
          </a:bodyPr>
          <a:lstStyle/>
          <a:p>
            <a:pPr algn="ctr"/>
            <a:r>
              <a:rPr lang="en-US" altLang="zh-CN" sz="1600" b="1">
                <a:solidFill>
                  <a:srgbClr val="000000"/>
                </a:solidFill>
                <a:latin typeface="微软雅黑" panose="020B0503020204020204" charset="-122"/>
                <a:ea typeface="微软雅黑" panose="020B0503020204020204" charset="-122"/>
              </a:rPr>
              <a:t>【</a:t>
            </a:r>
            <a:r>
              <a:rPr lang="zh-CN" altLang="en-US" sz="1600" b="1">
                <a:solidFill>
                  <a:srgbClr val="000000"/>
                </a:solidFill>
                <a:latin typeface="微软雅黑" panose="020B0503020204020204" charset="-122"/>
                <a:ea typeface="微软雅黑" panose="020B0503020204020204" charset="-122"/>
              </a:rPr>
              <a:t>课   型</a:t>
            </a:r>
            <a:r>
              <a:rPr lang="en-US" altLang="zh-CN" sz="1600" b="1">
                <a:solidFill>
                  <a:srgbClr val="000000"/>
                </a:solidFill>
                <a:latin typeface="微软雅黑" panose="020B0503020204020204" charset="-122"/>
                <a:ea typeface="微软雅黑" panose="020B0503020204020204" charset="-122"/>
              </a:rPr>
              <a:t>】 </a:t>
            </a:r>
            <a:r>
              <a:rPr lang="zh-CN" altLang="en-US" sz="1600" b="1">
                <a:solidFill>
                  <a:srgbClr val="000000"/>
                </a:solidFill>
                <a:latin typeface="微软雅黑" panose="020B0503020204020204" charset="-122"/>
                <a:ea typeface="微软雅黑" panose="020B0503020204020204" charset="-122"/>
              </a:rPr>
              <a:t>体验讨论互动课</a:t>
            </a:r>
            <a:endParaRPr lang="zh-CN" altLang="en-US" sz="1600">
              <a:solidFill>
                <a:srgbClr val="000000"/>
              </a:solidFill>
              <a:latin typeface="微软雅黑" panose="020B0503020204020204" charset="-122"/>
              <a:ea typeface="微软雅黑" panose="020B0503020204020204" charset="-122"/>
            </a:endParaRPr>
          </a:p>
          <a:p>
            <a:pPr algn="ctr">
              <a:spcBef>
                <a:spcPct val="50000"/>
              </a:spcBef>
            </a:pPr>
            <a:endParaRPr lang="zh-CN" altLang="en-US" sz="1600" b="1">
              <a:solidFill>
                <a:srgbClr val="00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additive="base">
                                        <p:cTn id="7" dur="500" fill="hold"/>
                                        <p:tgtEl>
                                          <p:spTgt spid="23553"/>
                                        </p:tgtEl>
                                        <p:attrNameLst>
                                          <p:attrName>ppt_x</p:attrName>
                                        </p:attrNameLst>
                                      </p:cBhvr>
                                      <p:tavLst>
                                        <p:tav tm="0">
                                          <p:val>
                                            <p:strVal val="#ppt_x"/>
                                          </p:val>
                                        </p:tav>
                                        <p:tav tm="100000">
                                          <p:val>
                                            <p:strVal val="#ppt_x"/>
                                          </p:val>
                                        </p:tav>
                                      </p:tavLst>
                                    </p:anim>
                                    <p:anim calcmode="lin" valueType="num">
                                      <p:cBhvr additive="base">
                                        <p:cTn id="8" dur="500" fill="hold"/>
                                        <p:tgtEl>
                                          <p:spTgt spid="235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9972"/>
                                        </p:tgtEl>
                                        <p:attrNameLst>
                                          <p:attrName>style.visibility</p:attrName>
                                        </p:attrNameLst>
                                      </p:cBhvr>
                                      <p:to>
                                        <p:strVal val="visible"/>
                                      </p:to>
                                    </p:set>
                                    <p:anim calcmode="lin" valueType="num">
                                      <p:cBhvr additive="base">
                                        <p:cTn id="13" dur="500" fill="hold"/>
                                        <p:tgtEl>
                                          <p:spTgt spid="39972"/>
                                        </p:tgtEl>
                                        <p:attrNameLst>
                                          <p:attrName>ppt_x</p:attrName>
                                        </p:attrNameLst>
                                      </p:cBhvr>
                                      <p:tavLst>
                                        <p:tav tm="0">
                                          <p:val>
                                            <p:strVal val="1+#ppt_w/2"/>
                                          </p:val>
                                        </p:tav>
                                        <p:tav tm="100000">
                                          <p:val>
                                            <p:strVal val="#ppt_x"/>
                                          </p:val>
                                        </p:tav>
                                      </p:tavLst>
                                    </p:anim>
                                    <p:anim calcmode="lin" valueType="num">
                                      <p:cBhvr additive="base">
                                        <p:cTn id="14" dur="500" fill="hold"/>
                                        <p:tgtEl>
                                          <p:spTgt spid="3997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9994"/>
                                        </p:tgtEl>
                                        <p:attrNameLst>
                                          <p:attrName>style.visibility</p:attrName>
                                        </p:attrNameLst>
                                      </p:cBhvr>
                                      <p:to>
                                        <p:strVal val="visible"/>
                                      </p:to>
                                    </p:set>
                                    <p:anim calcmode="lin" valueType="num">
                                      <p:cBhvr additive="base">
                                        <p:cTn id="17" dur="500" fill="hold"/>
                                        <p:tgtEl>
                                          <p:spTgt spid="39994"/>
                                        </p:tgtEl>
                                        <p:attrNameLst>
                                          <p:attrName>ppt_x</p:attrName>
                                        </p:attrNameLst>
                                      </p:cBhvr>
                                      <p:tavLst>
                                        <p:tav tm="0">
                                          <p:val>
                                            <p:strVal val="1+#ppt_w/2"/>
                                          </p:val>
                                        </p:tav>
                                        <p:tav tm="100000">
                                          <p:val>
                                            <p:strVal val="#ppt_x"/>
                                          </p:val>
                                        </p:tav>
                                      </p:tavLst>
                                    </p:anim>
                                    <p:anim calcmode="lin" valueType="num">
                                      <p:cBhvr additive="base">
                                        <p:cTn id="18" dur="500" fill="hold"/>
                                        <p:tgtEl>
                                          <p:spTgt spid="3999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9969"/>
                                        </p:tgtEl>
                                        <p:attrNameLst>
                                          <p:attrName>style.visibility</p:attrName>
                                        </p:attrNameLst>
                                      </p:cBhvr>
                                      <p:to>
                                        <p:strVal val="visible"/>
                                      </p:to>
                                    </p:set>
                                    <p:anim calcmode="lin" valueType="num">
                                      <p:cBhvr additive="base">
                                        <p:cTn id="21" dur="500" fill="hold"/>
                                        <p:tgtEl>
                                          <p:spTgt spid="39969"/>
                                        </p:tgtEl>
                                        <p:attrNameLst>
                                          <p:attrName>ppt_x</p:attrName>
                                        </p:attrNameLst>
                                      </p:cBhvr>
                                      <p:tavLst>
                                        <p:tav tm="0">
                                          <p:val>
                                            <p:strVal val="1+#ppt_w/2"/>
                                          </p:val>
                                        </p:tav>
                                        <p:tav tm="100000">
                                          <p:val>
                                            <p:strVal val="#ppt_x"/>
                                          </p:val>
                                        </p:tav>
                                      </p:tavLst>
                                    </p:anim>
                                    <p:anim calcmode="lin" valueType="num">
                                      <p:cBhvr additive="base">
                                        <p:cTn id="22" dur="500" fill="hold"/>
                                        <p:tgtEl>
                                          <p:spTgt spid="39969"/>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12" presetClass="entr" presetSubtype="4" fill="hold" nodeType="afterEffect">
                                  <p:stCondLst>
                                    <p:cond delay="0"/>
                                  </p:stCondLst>
                                  <p:childTnLst>
                                    <p:set>
                                      <p:cBhvr>
                                        <p:cTn id="25" dur="1" fill="hold">
                                          <p:stCondLst>
                                            <p:cond delay="0"/>
                                          </p:stCondLst>
                                        </p:cTn>
                                        <p:tgtEl>
                                          <p:spTgt spid="39982"/>
                                        </p:tgtEl>
                                        <p:attrNameLst>
                                          <p:attrName>style.visibility</p:attrName>
                                        </p:attrNameLst>
                                      </p:cBhvr>
                                      <p:to>
                                        <p:strVal val="visible"/>
                                      </p:to>
                                    </p:set>
                                    <p:animEffect transition="in" filter="slide(fromBottom)">
                                      <p:cBhvr>
                                        <p:cTn id="26" dur="500"/>
                                        <p:tgtEl>
                                          <p:spTgt spid="39982"/>
                                        </p:tgtEl>
                                      </p:cBhvr>
                                    </p:animEffect>
                                  </p:childTnLst>
                                </p:cTn>
                              </p:par>
                            </p:childTnLst>
                          </p:cTn>
                        </p:par>
                        <p:par>
                          <p:cTn id="27" fill="hold" nodeType="afterGroup">
                            <p:stCondLst>
                              <p:cond delay="1000"/>
                            </p:stCondLst>
                            <p:childTnLst>
                              <p:par>
                                <p:cTn id="28" presetID="12" presetClass="entr" presetSubtype="2" fill="hold" grpId="0" nodeType="afterEffect">
                                  <p:stCondLst>
                                    <p:cond delay="0"/>
                                  </p:stCondLst>
                                  <p:childTnLst>
                                    <p:set>
                                      <p:cBhvr>
                                        <p:cTn id="29" dur="1" fill="hold">
                                          <p:stCondLst>
                                            <p:cond delay="0"/>
                                          </p:stCondLst>
                                        </p:cTn>
                                        <p:tgtEl>
                                          <p:spTgt spid="39987"/>
                                        </p:tgtEl>
                                        <p:attrNameLst>
                                          <p:attrName>style.visibility</p:attrName>
                                        </p:attrNameLst>
                                      </p:cBhvr>
                                      <p:to>
                                        <p:strVal val="visible"/>
                                      </p:to>
                                    </p:set>
                                    <p:animEffect transition="in" filter="slide(fromRight)">
                                      <p:cBhvr>
                                        <p:cTn id="30" dur="500"/>
                                        <p:tgtEl>
                                          <p:spTgt spid="39987"/>
                                        </p:tgtEl>
                                      </p:cBhvr>
                                    </p:animEffect>
                                  </p:childTnLst>
                                </p:cTn>
                              </p:par>
                            </p:childTnLst>
                          </p:cTn>
                        </p:par>
                        <p:par>
                          <p:cTn id="31" fill="hold" nodeType="afterGroup">
                            <p:stCondLst>
                              <p:cond delay="1500"/>
                            </p:stCondLst>
                            <p:childTnLst>
                              <p:par>
                                <p:cTn id="32" presetID="9" presetClass="entr" presetSubtype="0" fill="hold" grpId="0" nodeType="afterEffect">
                                  <p:stCondLst>
                                    <p:cond delay="0"/>
                                  </p:stCondLst>
                                  <p:childTnLst>
                                    <p:set>
                                      <p:cBhvr>
                                        <p:cTn id="33" dur="1" fill="hold">
                                          <p:stCondLst>
                                            <p:cond delay="0"/>
                                          </p:stCondLst>
                                        </p:cTn>
                                        <p:tgtEl>
                                          <p:spTgt spid="39988"/>
                                        </p:tgtEl>
                                        <p:attrNameLst>
                                          <p:attrName>style.visibility</p:attrName>
                                        </p:attrNameLst>
                                      </p:cBhvr>
                                      <p:to>
                                        <p:strVal val="visible"/>
                                      </p:to>
                                    </p:set>
                                    <p:animEffect transition="in" filter="dissolve">
                                      <p:cBhvr>
                                        <p:cTn id="34" dur="500"/>
                                        <p:tgtEl>
                                          <p:spTgt spid="39988"/>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22545"/>
                                        </p:tgtEl>
                                        <p:attrNameLst>
                                          <p:attrName>style.visibility</p:attrName>
                                        </p:attrNameLst>
                                      </p:cBhvr>
                                      <p:to>
                                        <p:strVal val="visible"/>
                                      </p:to>
                                    </p:set>
                                    <p:anim from="(-#ppt_w/2)" to="(#ppt_x)" calcmode="lin" valueType="num">
                                      <p:cBhvr>
                                        <p:cTn id="39" dur="600" fill="hold">
                                          <p:stCondLst>
                                            <p:cond delay="0"/>
                                          </p:stCondLst>
                                        </p:cTn>
                                        <p:tgtEl>
                                          <p:spTgt spid="22545"/>
                                        </p:tgtEl>
                                        <p:attrNameLst>
                                          <p:attrName>ppt_x</p:attrName>
                                        </p:attrNameLst>
                                      </p:cBhvr>
                                    </p:anim>
                                    <p:anim from="0" to="-1.0" calcmode="lin" valueType="num">
                                      <p:cBhvr>
                                        <p:cTn id="40" dur="200" decel="50000" autoRev="1" fill="hold">
                                          <p:stCondLst>
                                            <p:cond delay="600"/>
                                          </p:stCondLst>
                                        </p:cTn>
                                        <p:tgtEl>
                                          <p:spTgt spid="22545"/>
                                        </p:tgtEl>
                                        <p:attrNameLst>
                                          <p:attrName>xshear</p:attrName>
                                        </p:attrNameLst>
                                      </p:cBhvr>
                                    </p:anim>
                                    <p:animScale>
                                      <p:cBhvr>
                                        <p:cTn id="41" dur="200" decel="100000" autoRev="1" fill="hold">
                                          <p:stCondLst>
                                            <p:cond delay="600"/>
                                          </p:stCondLst>
                                        </p:cTn>
                                        <p:tgtEl>
                                          <p:spTgt spid="22545"/>
                                        </p:tgtEl>
                                      </p:cBhvr>
                                      <p:from x="100000" y="100000"/>
                                      <p:to x="80000" y="100000"/>
                                    </p:animScale>
                                    <p:anim by="(#ppt_h/3+#ppt_w*0.1)" calcmode="lin" valueType="num">
                                      <p:cBhvr additive="sum">
                                        <p:cTn id="42" dur="200" decel="100000" autoRev="1" fill="hold">
                                          <p:stCondLst>
                                            <p:cond delay="600"/>
                                          </p:stCondLst>
                                        </p:cTn>
                                        <p:tgtEl>
                                          <p:spTgt spid="22545"/>
                                        </p:tgtEl>
                                        <p:attrNameLst>
                                          <p:attrName>ppt_x</p:attrName>
                                        </p:attrNameLst>
                                      </p:cBhvr>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 presetClass="entr" presetSubtype="8" fill="hold" nodeType="clickEffect">
                                  <p:stCondLst>
                                    <p:cond delay="0"/>
                                  </p:stCondLst>
                                  <p:childTnLst>
                                    <p:set>
                                      <p:cBhvr>
                                        <p:cTn id="46" dur="1" fill="hold">
                                          <p:stCondLst>
                                            <p:cond delay="0"/>
                                          </p:stCondLst>
                                        </p:cTn>
                                        <p:tgtEl>
                                          <p:spTgt spid="39977"/>
                                        </p:tgtEl>
                                        <p:attrNameLst>
                                          <p:attrName>style.visibility</p:attrName>
                                        </p:attrNameLst>
                                      </p:cBhvr>
                                      <p:to>
                                        <p:strVal val="visible"/>
                                      </p:to>
                                    </p:set>
                                    <p:anim calcmode="lin" valueType="num">
                                      <p:cBhvr additive="base">
                                        <p:cTn id="47" dur="500" fill="hold"/>
                                        <p:tgtEl>
                                          <p:spTgt spid="39977"/>
                                        </p:tgtEl>
                                        <p:attrNameLst>
                                          <p:attrName>ppt_x</p:attrName>
                                        </p:attrNameLst>
                                      </p:cBhvr>
                                      <p:tavLst>
                                        <p:tav tm="0">
                                          <p:val>
                                            <p:strVal val="0-#ppt_w/2"/>
                                          </p:val>
                                        </p:tav>
                                        <p:tav tm="100000">
                                          <p:val>
                                            <p:strVal val="#ppt_x"/>
                                          </p:val>
                                        </p:tav>
                                      </p:tavLst>
                                    </p:anim>
                                    <p:anim calcmode="lin" valueType="num">
                                      <p:cBhvr additive="base">
                                        <p:cTn id="48" dur="500" fill="hold"/>
                                        <p:tgtEl>
                                          <p:spTgt spid="3997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9995"/>
                                        </p:tgtEl>
                                        <p:attrNameLst>
                                          <p:attrName>style.visibility</p:attrName>
                                        </p:attrNameLst>
                                      </p:cBhvr>
                                      <p:to>
                                        <p:strVal val="visible"/>
                                      </p:to>
                                    </p:set>
                                    <p:anim calcmode="lin" valueType="num">
                                      <p:cBhvr additive="base">
                                        <p:cTn id="51" dur="500" fill="hold"/>
                                        <p:tgtEl>
                                          <p:spTgt spid="39995"/>
                                        </p:tgtEl>
                                        <p:attrNameLst>
                                          <p:attrName>ppt_x</p:attrName>
                                        </p:attrNameLst>
                                      </p:cBhvr>
                                      <p:tavLst>
                                        <p:tav tm="0">
                                          <p:val>
                                            <p:strVal val="0-#ppt_w/2"/>
                                          </p:val>
                                        </p:tav>
                                        <p:tav tm="100000">
                                          <p:val>
                                            <p:strVal val="#ppt_x"/>
                                          </p:val>
                                        </p:tav>
                                      </p:tavLst>
                                    </p:anim>
                                    <p:anim calcmode="lin" valueType="num">
                                      <p:cBhvr additive="base">
                                        <p:cTn id="52" dur="500" fill="hold"/>
                                        <p:tgtEl>
                                          <p:spTgt spid="39995"/>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500"/>
                            </p:stCondLst>
                            <p:childTnLst>
                              <p:par>
                                <p:cTn id="54" presetID="12" presetClass="entr" presetSubtype="4" fill="hold" nodeType="afterEffect">
                                  <p:stCondLst>
                                    <p:cond delay="0"/>
                                  </p:stCondLst>
                                  <p:childTnLst>
                                    <p:set>
                                      <p:cBhvr>
                                        <p:cTn id="55" dur="1" fill="hold">
                                          <p:stCondLst>
                                            <p:cond delay="0"/>
                                          </p:stCondLst>
                                        </p:cTn>
                                        <p:tgtEl>
                                          <p:spTgt spid="39983"/>
                                        </p:tgtEl>
                                        <p:attrNameLst>
                                          <p:attrName>style.visibility</p:attrName>
                                        </p:attrNameLst>
                                      </p:cBhvr>
                                      <p:to>
                                        <p:strVal val="visible"/>
                                      </p:to>
                                    </p:set>
                                    <p:animEffect transition="in" filter="slide(fromBottom)">
                                      <p:cBhvr>
                                        <p:cTn id="56" dur="500"/>
                                        <p:tgtEl>
                                          <p:spTgt spid="39983"/>
                                        </p:tgtEl>
                                      </p:cBhvr>
                                    </p:animEffect>
                                  </p:childTnLst>
                                </p:cTn>
                              </p:par>
                            </p:childTnLst>
                          </p:cTn>
                        </p:par>
                        <p:par>
                          <p:cTn id="57" fill="hold" nodeType="afterGroup">
                            <p:stCondLst>
                              <p:cond delay="1000"/>
                            </p:stCondLst>
                            <p:childTnLst>
                              <p:par>
                                <p:cTn id="58" presetID="12" presetClass="entr" presetSubtype="8" fill="hold" grpId="0" nodeType="afterEffect">
                                  <p:stCondLst>
                                    <p:cond delay="0"/>
                                  </p:stCondLst>
                                  <p:childTnLst>
                                    <p:set>
                                      <p:cBhvr>
                                        <p:cTn id="59" dur="1" fill="hold">
                                          <p:stCondLst>
                                            <p:cond delay="0"/>
                                          </p:stCondLst>
                                        </p:cTn>
                                        <p:tgtEl>
                                          <p:spTgt spid="39992"/>
                                        </p:tgtEl>
                                        <p:attrNameLst>
                                          <p:attrName>style.visibility</p:attrName>
                                        </p:attrNameLst>
                                      </p:cBhvr>
                                      <p:to>
                                        <p:strVal val="visible"/>
                                      </p:to>
                                    </p:set>
                                    <p:animEffect transition="in" filter="slide(fromLeft)">
                                      <p:cBhvr>
                                        <p:cTn id="60" dur="500"/>
                                        <p:tgtEl>
                                          <p:spTgt spid="39992"/>
                                        </p:tgtEl>
                                      </p:cBhvr>
                                    </p:animEffect>
                                  </p:childTnLst>
                                </p:cTn>
                              </p:par>
                            </p:childTnLst>
                          </p:cTn>
                        </p:par>
                        <p:par>
                          <p:cTn id="61" fill="hold" nodeType="afterGroup">
                            <p:stCondLst>
                              <p:cond delay="1500"/>
                            </p:stCondLst>
                            <p:childTnLst>
                              <p:par>
                                <p:cTn id="62" presetID="9" presetClass="entr" presetSubtype="0" fill="hold" grpId="0" nodeType="afterEffect">
                                  <p:stCondLst>
                                    <p:cond delay="0"/>
                                  </p:stCondLst>
                                  <p:childTnLst>
                                    <p:set>
                                      <p:cBhvr>
                                        <p:cTn id="63" dur="1" fill="hold">
                                          <p:stCondLst>
                                            <p:cond delay="0"/>
                                          </p:stCondLst>
                                        </p:cTn>
                                        <p:tgtEl>
                                          <p:spTgt spid="39993"/>
                                        </p:tgtEl>
                                        <p:attrNameLst>
                                          <p:attrName>style.visibility</p:attrName>
                                        </p:attrNameLst>
                                      </p:cBhvr>
                                      <p:to>
                                        <p:strVal val="visible"/>
                                      </p:to>
                                    </p:set>
                                    <p:animEffect transition="in" filter="dissolve">
                                      <p:cBhvr>
                                        <p:cTn id="64" dur="500"/>
                                        <p:tgtEl>
                                          <p:spTgt spid="39993"/>
                                        </p:tgtEl>
                                      </p:cBhvr>
                                    </p:animEffect>
                                  </p:childTnLst>
                                </p:cTn>
                              </p:par>
                            </p:childTnLst>
                          </p:cTn>
                        </p:par>
                      </p:childTnLst>
                    </p:cTn>
                  </p:par>
                  <p:par>
                    <p:cTn id="65" fill="hold" nodeType="clickPar">
                      <p:stCondLst>
                        <p:cond delay="indefinite"/>
                      </p:stCondLst>
                      <p:childTnLst>
                        <p:par>
                          <p:cTn id="66" fill="hold" nodeType="afterGroup">
                            <p:stCondLst>
                              <p:cond delay="0"/>
                            </p:stCondLst>
                            <p:childTnLst>
                              <p:par>
                                <p:cTn id="67" presetID="34" presetClass="entr" presetSubtype="0" fill="hold" grpId="0" nodeType="clickEffect">
                                  <p:stCondLst>
                                    <p:cond delay="0"/>
                                  </p:stCondLst>
                                  <p:childTnLst>
                                    <p:set>
                                      <p:cBhvr>
                                        <p:cTn id="68" dur="1" fill="hold">
                                          <p:stCondLst>
                                            <p:cond delay="0"/>
                                          </p:stCondLst>
                                        </p:cTn>
                                        <p:tgtEl>
                                          <p:spTgt spid="22548"/>
                                        </p:tgtEl>
                                        <p:attrNameLst>
                                          <p:attrName>style.visibility</p:attrName>
                                        </p:attrNameLst>
                                      </p:cBhvr>
                                      <p:to>
                                        <p:strVal val="visible"/>
                                      </p:to>
                                    </p:set>
                                    <p:anim from="(-#ppt_w/2)" to="(#ppt_x)" calcmode="lin" valueType="num">
                                      <p:cBhvr>
                                        <p:cTn id="69" dur="600" fill="hold">
                                          <p:stCondLst>
                                            <p:cond delay="0"/>
                                          </p:stCondLst>
                                        </p:cTn>
                                        <p:tgtEl>
                                          <p:spTgt spid="22548"/>
                                        </p:tgtEl>
                                        <p:attrNameLst>
                                          <p:attrName>ppt_x</p:attrName>
                                        </p:attrNameLst>
                                      </p:cBhvr>
                                    </p:anim>
                                    <p:anim from="0" to="-1.0" calcmode="lin" valueType="num">
                                      <p:cBhvr>
                                        <p:cTn id="70" dur="200" decel="50000" autoRev="1" fill="hold">
                                          <p:stCondLst>
                                            <p:cond delay="600"/>
                                          </p:stCondLst>
                                        </p:cTn>
                                        <p:tgtEl>
                                          <p:spTgt spid="22548"/>
                                        </p:tgtEl>
                                        <p:attrNameLst>
                                          <p:attrName>xshear</p:attrName>
                                        </p:attrNameLst>
                                      </p:cBhvr>
                                    </p:anim>
                                    <p:animScale>
                                      <p:cBhvr>
                                        <p:cTn id="71" dur="200" decel="100000" autoRev="1" fill="hold">
                                          <p:stCondLst>
                                            <p:cond delay="600"/>
                                          </p:stCondLst>
                                        </p:cTn>
                                        <p:tgtEl>
                                          <p:spTgt spid="22548"/>
                                        </p:tgtEl>
                                      </p:cBhvr>
                                      <p:from x="100000" y="100000"/>
                                      <p:to x="80000" y="100000"/>
                                    </p:animScale>
                                    <p:anim by="(#ppt_h/3+#ppt_w*0.1)" calcmode="lin" valueType="num">
                                      <p:cBhvr additive="sum">
                                        <p:cTn id="72" dur="200" decel="100000" autoRev="1" fill="hold">
                                          <p:stCondLst>
                                            <p:cond delay="600"/>
                                          </p:stCondLst>
                                        </p:cTn>
                                        <p:tgtEl>
                                          <p:spTgt spid="2254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22545" grpId="0"/>
      <p:bldP spid="39987" grpId="0" animBg="1"/>
      <p:bldP spid="39988" grpId="0"/>
      <p:bldP spid="22548" grpId="0"/>
      <p:bldP spid="39992" grpId="0" animBg="1"/>
      <p:bldP spid="39993" grpId="0"/>
      <p:bldP spid="39994" grpId="0"/>
      <p:bldP spid="399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wrap="square" lIns="91440" tIns="45720" rIns="91440" bIns="45720" anchor="ctr"/>
          <a:lstStyle/>
          <a:p>
            <a:r>
              <a:rPr lang="zh-CN" altLang="en-US" sz="3200"/>
              <a:t>四、教学方法</a:t>
            </a:r>
          </a:p>
        </p:txBody>
      </p:sp>
      <p:sp>
        <p:nvSpPr>
          <p:cNvPr id="54277" name="AutoShape 2"/>
          <p:cNvSpPr/>
          <p:nvPr/>
        </p:nvSpPr>
        <p:spPr>
          <a:xfrm>
            <a:off x="643255" y="1518920"/>
            <a:ext cx="9244965" cy="4918075"/>
          </a:xfrm>
          <a:prstGeom prst="roundRect">
            <a:avLst>
              <a:gd name="adj" fmla="val 2014"/>
            </a:avLst>
          </a:prstGeom>
          <a:gradFill rotWithShape="1">
            <a:gsLst>
              <a:gs pos="0">
                <a:srgbClr val="B4C9D6"/>
              </a:gs>
              <a:gs pos="100000">
                <a:srgbClr val="D2DEE6"/>
              </a:gs>
            </a:gsLst>
            <a:lin ang="5400000" scaled="1"/>
          </a:gradFill>
          <a:ln w="9525"/>
          <a:scene3d>
            <a:camera prst="legacyPerspectiveBottom">
              <a:rot lat="0" lon="0" rev="0"/>
            </a:camera>
            <a:lightRig rig="legacyFlat3" dir="r"/>
          </a:scene3d>
          <a:sp3d extrusionH="430200" prstMaterial="legacyMatte">
            <a:bevelT w="13500" h="13500" prst="angle"/>
            <a:bevelB w="13500" h="13500" prst="angle"/>
            <a:extrusionClr>
              <a:srgbClr val="1C1C1C"/>
            </a:extrusionClr>
          </a:sp3d>
        </p:spPr>
        <p:txBody>
          <a:bodyPr wrap="none" anchor="ctr"/>
          <a:lstStyle/>
          <a:p>
            <a:pPr algn="ctr"/>
            <a:endParaRPr lang="zh-CN" altLang="en-US">
              <a:latin typeface="Arial" panose="020B0604020202020204" pitchFamily="34" charset="0"/>
              <a:ea typeface="宋体" panose="02010600030101010101" pitchFamily="2" charset="-122"/>
            </a:endParaRPr>
          </a:p>
        </p:txBody>
      </p:sp>
      <p:sp>
        <p:nvSpPr>
          <p:cNvPr id="54278" name="Rectangle 3"/>
          <p:cNvSpPr/>
          <p:nvPr/>
        </p:nvSpPr>
        <p:spPr>
          <a:xfrm>
            <a:off x="876935" y="1930400"/>
            <a:ext cx="8902700" cy="4186555"/>
          </a:xfrm>
          <a:prstGeom prst="rect">
            <a:avLst/>
          </a:prstGeom>
          <a:pattFill prst="ltHorz">
            <a:fgClr>
              <a:srgbClr val="EAEAEA"/>
            </a:fgClr>
            <a:bgClr>
              <a:srgbClr val="F8F8F8"/>
            </a:bgClr>
          </a:pattFill>
          <a:ln w="9525">
            <a:noFill/>
          </a:ln>
          <a:effectLst>
            <a:prstShdw prst="shdw17" dist="17961" dir="13499999">
              <a:srgbClr val="8C8C8C"/>
            </a:prstShdw>
          </a:effectLst>
        </p:spPr>
        <p:txBody>
          <a:bodyPr wrap="none" anchor="ctr"/>
          <a:lstStyle/>
          <a:p>
            <a:pPr algn="ctr"/>
            <a:endParaRPr lang="zh-CN" altLang="en-US">
              <a:latin typeface="Arial" panose="020B0604020202020204" pitchFamily="34" charset="0"/>
              <a:ea typeface="宋体" panose="02010600030101010101" pitchFamily="2" charset="-122"/>
            </a:endParaRPr>
          </a:p>
        </p:txBody>
      </p:sp>
      <p:sp>
        <p:nvSpPr>
          <p:cNvPr id="54279" name="AutoShape 4"/>
          <p:cNvSpPr/>
          <p:nvPr/>
        </p:nvSpPr>
        <p:spPr>
          <a:xfrm>
            <a:off x="641350" y="1171575"/>
            <a:ext cx="9244965" cy="880745"/>
          </a:xfrm>
          <a:prstGeom prst="roundRect">
            <a:avLst>
              <a:gd name="adj" fmla="val 16667"/>
            </a:avLst>
          </a:prstGeom>
          <a:gradFill rotWithShape="1">
            <a:gsLst>
              <a:gs pos="0">
                <a:srgbClr val="B4C9D6"/>
              </a:gs>
              <a:gs pos="50000">
                <a:srgbClr val="D2DEE6"/>
              </a:gs>
              <a:gs pos="100000">
                <a:srgbClr val="B4C9D6"/>
              </a:gs>
            </a:gsLst>
            <a:lin ang="5400000" scaled="1"/>
          </a:gradFill>
          <a:ln w="9525"/>
          <a:scene3d>
            <a:camera prst="legacyPerspectiveBottom">
              <a:rot lat="0" lon="0" rev="0"/>
            </a:camera>
            <a:lightRig rig="legacyFlat3" dir="t"/>
          </a:scene3d>
          <a:sp3d extrusionH="163500" prstMaterial="legacyMatte">
            <a:bevelT w="13500" h="13500" prst="angle"/>
            <a:bevelB w="13500" h="13500" prst="angle"/>
            <a:extrusionClr>
              <a:srgbClr val="1C1C1C"/>
            </a:extrusionClr>
          </a:sp3d>
        </p:spPr>
        <p:txBody>
          <a:bodyPr wrap="none" anchor="ctr"/>
          <a:lstStyle/>
          <a:p>
            <a:pPr algn="ctr"/>
            <a:endParaRPr lang="zh-CN" altLang="en-US">
              <a:latin typeface="Arial" panose="020B0604020202020204" pitchFamily="34" charset="0"/>
              <a:ea typeface="宋体" panose="02010600030101010101" pitchFamily="2" charset="-122"/>
            </a:endParaRPr>
          </a:p>
        </p:txBody>
      </p:sp>
      <p:grpSp>
        <p:nvGrpSpPr>
          <p:cNvPr id="54280" name="Group 5"/>
          <p:cNvGrpSpPr/>
          <p:nvPr/>
        </p:nvGrpSpPr>
        <p:grpSpPr>
          <a:xfrm>
            <a:off x="9848215" y="1261745"/>
            <a:ext cx="137160" cy="622935"/>
            <a:chOff x="5311" y="1135"/>
            <a:chExt cx="73" cy="346"/>
          </a:xfrm>
        </p:grpSpPr>
        <p:sp>
          <p:nvSpPr>
            <p:cNvPr id="24582" name="Rectangle 6"/>
            <p:cNvSpPr/>
            <p:nvPr/>
          </p:nvSpPr>
          <p:spPr>
            <a:xfrm flipH="1" flipV="1">
              <a:off x="5357" y="1454"/>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a:latin typeface="Arial" panose="020B0604020202020204" pitchFamily="34" charset="0"/>
                <a:ea typeface="宋体" panose="02010600030101010101" pitchFamily="2" charset="-122"/>
              </a:endParaRPr>
            </a:p>
          </p:txBody>
        </p:sp>
        <p:sp>
          <p:nvSpPr>
            <p:cNvPr id="24583" name="Rectangle 7"/>
            <p:cNvSpPr/>
            <p:nvPr/>
          </p:nvSpPr>
          <p:spPr>
            <a:xfrm flipH="1" flipV="1">
              <a:off x="5311" y="1454"/>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a:latin typeface="Arial" panose="020B0604020202020204" pitchFamily="34" charset="0"/>
                <a:ea typeface="宋体" panose="02010600030101010101" pitchFamily="2" charset="-122"/>
              </a:endParaRPr>
            </a:p>
          </p:txBody>
        </p:sp>
        <p:sp>
          <p:nvSpPr>
            <p:cNvPr id="24584" name="Rectangle 8"/>
            <p:cNvSpPr/>
            <p:nvPr/>
          </p:nvSpPr>
          <p:spPr>
            <a:xfrm flipH="1" flipV="1">
              <a:off x="5357" y="1405"/>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a:latin typeface="Arial" panose="020B0604020202020204" pitchFamily="34" charset="0"/>
                <a:ea typeface="宋体" panose="02010600030101010101" pitchFamily="2" charset="-122"/>
              </a:endParaRPr>
            </a:p>
          </p:txBody>
        </p:sp>
        <p:sp>
          <p:nvSpPr>
            <p:cNvPr id="24585" name="Rectangle 9"/>
            <p:cNvSpPr/>
            <p:nvPr/>
          </p:nvSpPr>
          <p:spPr>
            <a:xfrm flipH="1" flipV="1">
              <a:off x="5357" y="1135"/>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a:latin typeface="Arial" panose="020B0604020202020204" pitchFamily="34" charset="0"/>
                <a:ea typeface="宋体" panose="02010600030101010101" pitchFamily="2" charset="-122"/>
              </a:endParaRPr>
            </a:p>
          </p:txBody>
        </p:sp>
        <p:sp>
          <p:nvSpPr>
            <p:cNvPr id="24586" name="Rectangle 10"/>
            <p:cNvSpPr/>
            <p:nvPr/>
          </p:nvSpPr>
          <p:spPr>
            <a:xfrm flipH="1" flipV="1">
              <a:off x="5313" y="1135"/>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a:latin typeface="Arial" panose="020B0604020202020204" pitchFamily="34" charset="0"/>
                <a:ea typeface="宋体" panose="02010600030101010101" pitchFamily="2" charset="-122"/>
              </a:endParaRPr>
            </a:p>
          </p:txBody>
        </p:sp>
        <p:sp>
          <p:nvSpPr>
            <p:cNvPr id="24587" name="Rectangle 11"/>
            <p:cNvSpPr/>
            <p:nvPr/>
          </p:nvSpPr>
          <p:spPr>
            <a:xfrm flipH="1" flipV="1">
              <a:off x="5357" y="1183"/>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a:latin typeface="Arial" panose="020B0604020202020204" pitchFamily="34" charset="0"/>
                <a:ea typeface="宋体" panose="02010600030101010101" pitchFamily="2" charset="-122"/>
              </a:endParaRPr>
            </a:p>
          </p:txBody>
        </p:sp>
      </p:grpSp>
      <p:grpSp>
        <p:nvGrpSpPr>
          <p:cNvPr id="54287" name="Group 12"/>
          <p:cNvGrpSpPr/>
          <p:nvPr/>
        </p:nvGrpSpPr>
        <p:grpSpPr>
          <a:xfrm>
            <a:off x="1234440" y="1275715"/>
            <a:ext cx="8196580" cy="612775"/>
            <a:chOff x="657" y="2893"/>
            <a:chExt cx="1032" cy="590"/>
          </a:xfrm>
        </p:grpSpPr>
        <p:sp>
          <p:nvSpPr>
            <p:cNvPr id="15"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a:noFill/>
            </a:ln>
            <a:effectLst>
              <a:prstShdw prst="shdw17" dist="17961" dir="13500000">
                <a:srgbClr val="615110"/>
              </a:prstShdw>
            </a:effectLst>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7" name="Text Box 15"/>
          <p:cNvSpPr txBox="1">
            <a:spLocks noChangeArrowheads="1"/>
          </p:cNvSpPr>
          <p:nvPr/>
        </p:nvSpPr>
        <p:spPr bwMode="white">
          <a:xfrm>
            <a:off x="1718945" y="1291590"/>
            <a:ext cx="74822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8F8F8"/>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Arial" panose="020B0604020202020204" pitchFamily="34" charset="0"/>
                <a:sym typeface="+mn-ea"/>
              </a:rPr>
              <a:t>亲身体验、互动式教学</a:t>
            </a:r>
          </a:p>
        </p:txBody>
      </p:sp>
      <p:grpSp>
        <p:nvGrpSpPr>
          <p:cNvPr id="54291" name="Group 16"/>
          <p:cNvGrpSpPr/>
          <p:nvPr/>
        </p:nvGrpSpPr>
        <p:grpSpPr>
          <a:xfrm flipH="1">
            <a:off x="2275840" y="1242695"/>
            <a:ext cx="137160" cy="622935"/>
            <a:chOff x="5311" y="1135"/>
            <a:chExt cx="73" cy="346"/>
          </a:xfrm>
        </p:grpSpPr>
        <p:sp>
          <p:nvSpPr>
            <p:cNvPr id="24593" name="Rectangle 17"/>
            <p:cNvSpPr/>
            <p:nvPr/>
          </p:nvSpPr>
          <p:spPr>
            <a:xfrm flipH="1" flipV="1">
              <a:off x="5357" y="1454"/>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a:latin typeface="Arial" panose="020B0604020202020204" pitchFamily="34" charset="0"/>
                <a:ea typeface="宋体" panose="02010600030101010101" pitchFamily="2" charset="-122"/>
              </a:endParaRPr>
            </a:p>
          </p:txBody>
        </p:sp>
        <p:sp>
          <p:nvSpPr>
            <p:cNvPr id="24594" name="Rectangle 18"/>
            <p:cNvSpPr/>
            <p:nvPr/>
          </p:nvSpPr>
          <p:spPr>
            <a:xfrm flipH="1" flipV="1">
              <a:off x="5311" y="1454"/>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a:latin typeface="Arial" panose="020B0604020202020204" pitchFamily="34" charset="0"/>
                <a:ea typeface="宋体" panose="02010600030101010101" pitchFamily="2" charset="-122"/>
              </a:endParaRPr>
            </a:p>
          </p:txBody>
        </p:sp>
        <p:sp>
          <p:nvSpPr>
            <p:cNvPr id="24595" name="Rectangle 19"/>
            <p:cNvSpPr/>
            <p:nvPr/>
          </p:nvSpPr>
          <p:spPr>
            <a:xfrm flipH="1" flipV="1">
              <a:off x="5357" y="1405"/>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a:latin typeface="Arial" panose="020B0604020202020204" pitchFamily="34" charset="0"/>
                <a:ea typeface="宋体" panose="02010600030101010101" pitchFamily="2" charset="-122"/>
              </a:endParaRPr>
            </a:p>
          </p:txBody>
        </p:sp>
        <p:sp>
          <p:nvSpPr>
            <p:cNvPr id="24596" name="Rectangle 20"/>
            <p:cNvSpPr/>
            <p:nvPr/>
          </p:nvSpPr>
          <p:spPr>
            <a:xfrm flipH="1" flipV="1">
              <a:off x="5357" y="1135"/>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a:latin typeface="Arial" panose="020B0604020202020204" pitchFamily="34" charset="0"/>
                <a:ea typeface="宋体" panose="02010600030101010101" pitchFamily="2" charset="-122"/>
              </a:endParaRPr>
            </a:p>
          </p:txBody>
        </p:sp>
        <p:sp>
          <p:nvSpPr>
            <p:cNvPr id="24597" name="Rectangle 21"/>
            <p:cNvSpPr/>
            <p:nvPr/>
          </p:nvSpPr>
          <p:spPr>
            <a:xfrm flipH="1" flipV="1">
              <a:off x="5313" y="1135"/>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a:latin typeface="Arial" panose="020B0604020202020204" pitchFamily="34" charset="0"/>
                <a:ea typeface="宋体" panose="02010600030101010101" pitchFamily="2" charset="-122"/>
              </a:endParaRPr>
            </a:p>
          </p:txBody>
        </p:sp>
        <p:sp>
          <p:nvSpPr>
            <p:cNvPr id="24598" name="Rectangle 22"/>
            <p:cNvSpPr/>
            <p:nvPr/>
          </p:nvSpPr>
          <p:spPr>
            <a:xfrm flipH="1" flipV="1">
              <a:off x="5357" y="1183"/>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a:latin typeface="Arial" panose="020B0604020202020204" pitchFamily="34" charset="0"/>
                <a:ea typeface="宋体" panose="02010600030101010101" pitchFamily="2" charset="-122"/>
              </a:endParaRPr>
            </a:p>
          </p:txBody>
        </p:sp>
      </p:grpSp>
      <p:sp>
        <p:nvSpPr>
          <p:cNvPr id="25" name="Rectangle 23"/>
          <p:cNvSpPr/>
          <p:nvPr/>
        </p:nvSpPr>
        <p:spPr>
          <a:xfrm>
            <a:off x="945515" y="3847465"/>
            <a:ext cx="8903335" cy="1568450"/>
          </a:xfrm>
          <a:prstGeom prst="rect">
            <a:avLst/>
          </a:prstGeom>
          <a:noFill/>
          <a:ln w="9525">
            <a:noFill/>
          </a:ln>
        </p:spPr>
        <p:txBody>
          <a:bodyPr wrap="square" anchor="t">
            <a:spAutoFit/>
          </a:bodyPr>
          <a:lstStyle/>
          <a:p>
            <a:pPr>
              <a:lnSpc>
                <a:spcPct val="120000"/>
              </a:lnSpc>
            </a:pPr>
            <a:r>
              <a:rPr lang="en-US" altLang="zh-CN" sz="2000">
                <a:solidFill>
                  <a:srgbClr val="404040"/>
                </a:solidFill>
                <a:latin typeface="微软雅黑" panose="020B0503020204020204" charset="-122"/>
                <a:ea typeface="微软雅黑" panose="020B0503020204020204" charset="-122"/>
              </a:rPr>
              <a:t>2.</a:t>
            </a:r>
            <a:r>
              <a:rPr lang="zh-CN" altLang="en-US" sz="2000">
                <a:solidFill>
                  <a:srgbClr val="404040"/>
                </a:solidFill>
                <a:latin typeface="微软雅黑" panose="020B0503020204020204" charset="-122"/>
                <a:ea typeface="微软雅黑" panose="020B0503020204020204" charset="-122"/>
              </a:rPr>
              <a:t>对于噪声的来源学生界定不清，噪声的控制方法有一定局限性，这就需要教师和学生之间、学生与学生之间加强互动，不能只是一味的灌输知识，教师采用</a:t>
            </a:r>
            <a:r>
              <a:rPr lang="zh-CN" altLang="en-US" sz="2000" u="sng">
                <a:solidFill>
                  <a:srgbClr val="404040"/>
                </a:solidFill>
                <a:latin typeface="微软雅黑" panose="020B0503020204020204" charset="-122"/>
                <a:ea typeface="微软雅黑" panose="020B0503020204020204" charset="-122"/>
              </a:rPr>
              <a:t>启发式提问</a:t>
            </a:r>
            <a:r>
              <a:rPr lang="zh-CN" altLang="en-US" sz="2000">
                <a:solidFill>
                  <a:srgbClr val="404040"/>
                </a:solidFill>
                <a:latin typeface="微软雅黑" panose="020B0503020204020204" charset="-122"/>
                <a:ea typeface="微软雅黑" panose="020B0503020204020204" charset="-122"/>
              </a:rPr>
              <a:t>或提醒，由学生</a:t>
            </a:r>
            <a:r>
              <a:rPr lang="zh-CN" altLang="en-US" sz="2000" u="sng">
                <a:solidFill>
                  <a:srgbClr val="404040"/>
                </a:solidFill>
                <a:latin typeface="微软雅黑" panose="020B0503020204020204" charset="-122"/>
                <a:ea typeface="微软雅黑" panose="020B0503020204020204" charset="-122"/>
              </a:rPr>
              <a:t>自主思考</a:t>
            </a:r>
            <a:r>
              <a:rPr lang="zh-CN" altLang="en-US" sz="2000">
                <a:solidFill>
                  <a:srgbClr val="404040"/>
                </a:solidFill>
                <a:latin typeface="微软雅黑" panose="020B0503020204020204" charset="-122"/>
                <a:ea typeface="微软雅黑" panose="020B0503020204020204" charset="-122"/>
              </a:rPr>
              <a:t>或小组讨论后获得结果，再由教师做出评价最后总结。</a:t>
            </a:r>
          </a:p>
        </p:txBody>
      </p:sp>
      <p:sp>
        <p:nvSpPr>
          <p:cNvPr id="54299" name="Rectangle 24"/>
          <p:cNvSpPr/>
          <p:nvPr/>
        </p:nvSpPr>
        <p:spPr>
          <a:xfrm>
            <a:off x="876300" y="2354580"/>
            <a:ext cx="8971915" cy="1198880"/>
          </a:xfrm>
          <a:prstGeom prst="rect">
            <a:avLst/>
          </a:prstGeom>
          <a:noFill/>
          <a:ln w="9525">
            <a:noFill/>
          </a:ln>
        </p:spPr>
        <p:txBody>
          <a:bodyPr wrap="square" anchor="t">
            <a:spAutoFit/>
          </a:bodyPr>
          <a:lstStyle/>
          <a:p>
            <a:pPr>
              <a:lnSpc>
                <a:spcPct val="120000"/>
              </a:lnSpc>
            </a:pPr>
            <a:r>
              <a:rPr lang="en-US" altLang="zh-CN" sz="2000">
                <a:solidFill>
                  <a:srgbClr val="404040"/>
                </a:solidFill>
                <a:latin typeface="微软雅黑" panose="020B0503020204020204" charset="-122"/>
                <a:ea typeface="微软雅黑" panose="020B0503020204020204" charset="-122"/>
              </a:rPr>
              <a:t>1.</a:t>
            </a:r>
            <a:r>
              <a:rPr lang="zh-CN" altLang="en-US" sz="2000">
                <a:solidFill>
                  <a:srgbClr val="404040"/>
                </a:solidFill>
                <a:latin typeface="微软雅黑" panose="020B0503020204020204" charset="-122"/>
                <a:ea typeface="微软雅黑" panose="020B0503020204020204" charset="-122"/>
              </a:rPr>
              <a:t>在教学过程中遵循“</a:t>
            </a:r>
            <a:r>
              <a:rPr lang="zh-CN" altLang="en-US" sz="2000" b="1">
                <a:solidFill>
                  <a:srgbClr val="404040"/>
                </a:solidFill>
                <a:latin typeface="微软雅黑" panose="020B0503020204020204" charset="-122"/>
                <a:ea typeface="微软雅黑" panose="020B0503020204020204" charset="-122"/>
              </a:rPr>
              <a:t>教为主导、学为主体”</a:t>
            </a:r>
            <a:r>
              <a:rPr lang="zh-CN" altLang="en-US" sz="2000">
                <a:solidFill>
                  <a:srgbClr val="404040"/>
                </a:solidFill>
                <a:latin typeface="微软雅黑" panose="020B0503020204020204" charset="-122"/>
                <a:ea typeface="微软雅黑" panose="020B0503020204020204" charset="-122"/>
              </a:rPr>
              <a:t>的教育思想，采用</a:t>
            </a:r>
            <a:r>
              <a:rPr lang="zh-CN" altLang="en-US" sz="2000" b="1">
                <a:solidFill>
                  <a:srgbClr val="404040"/>
                </a:solidFill>
                <a:latin typeface="微软雅黑" panose="020B0503020204020204" charset="-122"/>
                <a:ea typeface="微软雅黑" panose="020B0503020204020204" charset="-122"/>
              </a:rPr>
              <a:t>“自主探究”</a:t>
            </a:r>
            <a:r>
              <a:rPr lang="zh-CN" altLang="en-US" sz="2000">
                <a:solidFill>
                  <a:srgbClr val="404040"/>
                </a:solidFill>
                <a:latin typeface="微软雅黑" panose="020B0503020204020204" charset="-122"/>
                <a:ea typeface="微软雅黑" panose="020B0503020204020204" charset="-122"/>
              </a:rPr>
              <a:t>和</a:t>
            </a:r>
            <a:r>
              <a:rPr lang="zh-CN" altLang="en-US" sz="2000" b="1">
                <a:solidFill>
                  <a:srgbClr val="404040"/>
                </a:solidFill>
                <a:latin typeface="微软雅黑" panose="020B0503020204020204" charset="-122"/>
                <a:ea typeface="微软雅黑" panose="020B0503020204020204" charset="-122"/>
              </a:rPr>
              <a:t>“分组讨论”</a:t>
            </a:r>
            <a:r>
              <a:rPr lang="zh-CN" altLang="en-US" sz="2000">
                <a:solidFill>
                  <a:srgbClr val="404040"/>
                </a:solidFill>
                <a:latin typeface="微软雅黑" panose="020B0503020204020204" charset="-122"/>
                <a:ea typeface="微软雅黑" panose="020B0503020204020204" charset="-122"/>
              </a:rPr>
              <a:t>的教学模式，通过</a:t>
            </a:r>
            <a:r>
              <a:rPr lang="en-US" altLang="zh-CN" sz="2000">
                <a:solidFill>
                  <a:srgbClr val="404040"/>
                </a:solidFill>
                <a:latin typeface="微软雅黑" panose="020B0503020204020204" charset="-122"/>
                <a:ea typeface="微软雅黑" panose="020B0503020204020204" charset="-122"/>
              </a:rPr>
              <a:t>“</a:t>
            </a:r>
            <a:r>
              <a:rPr lang="zh-CN" altLang="en-US" sz="2000" b="1">
                <a:solidFill>
                  <a:srgbClr val="404040"/>
                </a:solidFill>
                <a:latin typeface="微软雅黑" panose="020B0503020204020204" charset="-122"/>
                <a:ea typeface="微软雅黑" panose="020B0503020204020204" charset="-122"/>
              </a:rPr>
              <a:t>亲身体验</a:t>
            </a:r>
            <a:r>
              <a:rPr lang="en-US" altLang="zh-CN" sz="2000">
                <a:solidFill>
                  <a:srgbClr val="404040"/>
                </a:solidFill>
                <a:latin typeface="微软雅黑" panose="020B0503020204020204" charset="-122"/>
                <a:ea typeface="微软雅黑" panose="020B0503020204020204" charset="-122"/>
              </a:rPr>
              <a:t>”</a:t>
            </a:r>
            <a:r>
              <a:rPr lang="zh-CN" altLang="en-US" sz="2000">
                <a:solidFill>
                  <a:srgbClr val="404040"/>
                </a:solidFill>
                <a:latin typeface="微软雅黑" panose="020B0503020204020204" charset="-122"/>
                <a:ea typeface="微软雅黑" panose="020B0503020204020204" charset="-122"/>
              </a:rPr>
              <a:t>及</a:t>
            </a:r>
            <a:r>
              <a:rPr lang="en-US" altLang="zh-CN" sz="2000">
                <a:solidFill>
                  <a:srgbClr val="404040"/>
                </a:solidFill>
                <a:latin typeface="微软雅黑" panose="020B0503020204020204" charset="-122"/>
                <a:ea typeface="微软雅黑" panose="020B0503020204020204" charset="-122"/>
              </a:rPr>
              <a:t>“</a:t>
            </a:r>
            <a:r>
              <a:rPr lang="zh-CN" altLang="en-US" sz="2000" b="1">
                <a:solidFill>
                  <a:srgbClr val="404040"/>
                </a:solidFill>
                <a:latin typeface="微软雅黑" panose="020B0503020204020204" charset="-122"/>
                <a:ea typeface="微软雅黑" panose="020B0503020204020204" charset="-122"/>
              </a:rPr>
              <a:t>生活经验</a:t>
            </a:r>
            <a:r>
              <a:rPr lang="en-US" altLang="zh-CN" sz="2000">
                <a:solidFill>
                  <a:srgbClr val="404040"/>
                </a:solidFill>
                <a:latin typeface="微软雅黑" panose="020B0503020204020204" charset="-122"/>
                <a:ea typeface="微软雅黑" panose="020B0503020204020204" charset="-122"/>
              </a:rPr>
              <a:t>”</a:t>
            </a:r>
            <a:r>
              <a:rPr lang="zh-CN" altLang="en-US" sz="2000">
                <a:solidFill>
                  <a:srgbClr val="404040"/>
                </a:solidFill>
                <a:latin typeface="微软雅黑" panose="020B0503020204020204" charset="-122"/>
                <a:ea typeface="微软雅黑" panose="020B0503020204020204" charset="-122"/>
              </a:rPr>
              <a:t>为辅助，利用</a:t>
            </a:r>
            <a:r>
              <a:rPr lang="zh-CN" altLang="en-US" sz="2000" b="1">
                <a:solidFill>
                  <a:srgbClr val="404040"/>
                </a:solidFill>
                <a:latin typeface="微软雅黑" panose="020B0503020204020204" charset="-122"/>
                <a:ea typeface="微软雅黑" panose="020B0503020204020204" charset="-122"/>
              </a:rPr>
              <a:t>多媒体</a:t>
            </a:r>
            <a:r>
              <a:rPr lang="zh-CN" altLang="en-US" sz="2000">
                <a:solidFill>
                  <a:srgbClr val="404040"/>
                </a:solidFill>
                <a:latin typeface="微软雅黑" panose="020B0503020204020204" charset="-122"/>
                <a:ea typeface="微软雅黑" panose="020B0503020204020204" charset="-122"/>
              </a:rPr>
              <a:t>等多种教学工具实时讲述、演示、评价，激发学生自主学习的积极性 。</a:t>
            </a:r>
          </a:p>
        </p:txBody>
      </p:sp>
      <p:sp>
        <p:nvSpPr>
          <p:cNvPr id="54300" name="Line 25"/>
          <p:cNvSpPr/>
          <p:nvPr/>
        </p:nvSpPr>
        <p:spPr>
          <a:xfrm>
            <a:off x="1232535" y="3686175"/>
            <a:ext cx="7680325" cy="38100"/>
          </a:xfrm>
          <a:prstGeom prst="line">
            <a:avLst/>
          </a:prstGeom>
          <a:ln w="9525" cap="flat" cmpd="sng">
            <a:solidFill>
              <a:srgbClr val="1C1C1C"/>
            </a:solidFill>
            <a:prstDash val="dash"/>
            <a:round/>
            <a:headEnd type="none" w="med" len="med"/>
            <a:tailEnd type="none" w="med" len="med"/>
          </a:ln>
        </p:spPr>
        <p:txBody>
          <a:bodyPr/>
          <a:lstStyle/>
          <a:p>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additive="base">
                                        <p:cTn id="7" dur="500" fill="hold"/>
                                        <p:tgtEl>
                                          <p:spTgt spid="24577"/>
                                        </p:tgtEl>
                                        <p:attrNameLst>
                                          <p:attrName>ppt_x</p:attrName>
                                        </p:attrNameLst>
                                      </p:cBhvr>
                                      <p:tavLst>
                                        <p:tav tm="0">
                                          <p:val>
                                            <p:strVal val="#ppt_x"/>
                                          </p:val>
                                        </p:tav>
                                        <p:tav tm="100000">
                                          <p:val>
                                            <p:strVal val="#ppt_x"/>
                                          </p:val>
                                        </p:tav>
                                      </p:tavLst>
                                    </p:anim>
                                    <p:anim calcmode="lin" valueType="num">
                                      <p:cBhvr additive="base">
                                        <p:cTn id="8" dur="500" fill="hold"/>
                                        <p:tgtEl>
                                          <p:spTgt spid="245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54277"/>
                                        </p:tgtEl>
                                        <p:attrNameLst>
                                          <p:attrName>style.visibility</p:attrName>
                                        </p:attrNameLst>
                                      </p:cBhvr>
                                      <p:to>
                                        <p:strVal val="visible"/>
                                      </p:to>
                                    </p:set>
                                    <p:animEffect transition="in" filter="slide(fromLeft)">
                                      <p:cBhvr>
                                        <p:cTn id="13" dur="500"/>
                                        <p:tgtEl>
                                          <p:spTgt spid="5427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54278"/>
                                        </p:tgtEl>
                                        <p:attrNameLst>
                                          <p:attrName>style.visibility</p:attrName>
                                        </p:attrNameLst>
                                      </p:cBhvr>
                                      <p:to>
                                        <p:strVal val="visible"/>
                                      </p:to>
                                    </p:set>
                                    <p:animEffect transition="in" filter="slide(fromLeft)">
                                      <p:cBhvr>
                                        <p:cTn id="16" dur="500"/>
                                        <p:tgtEl>
                                          <p:spTgt spid="54278"/>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54279"/>
                                        </p:tgtEl>
                                        <p:attrNameLst>
                                          <p:attrName>style.visibility</p:attrName>
                                        </p:attrNameLst>
                                      </p:cBhvr>
                                      <p:to>
                                        <p:strVal val="visible"/>
                                      </p:to>
                                    </p:set>
                                    <p:animEffect transition="in" filter="slide(fromLeft)">
                                      <p:cBhvr>
                                        <p:cTn id="19" dur="500"/>
                                        <p:tgtEl>
                                          <p:spTgt spid="54279"/>
                                        </p:tgtEl>
                                      </p:cBhvr>
                                    </p:animEffect>
                                  </p:childTnLst>
                                </p:cTn>
                              </p:par>
                              <p:par>
                                <p:cTn id="20" presetID="12" presetClass="entr" presetSubtype="8" fill="hold" nodeType="withEffect">
                                  <p:stCondLst>
                                    <p:cond delay="0"/>
                                  </p:stCondLst>
                                  <p:childTnLst>
                                    <p:set>
                                      <p:cBhvr>
                                        <p:cTn id="21" dur="1" fill="hold">
                                          <p:stCondLst>
                                            <p:cond delay="0"/>
                                          </p:stCondLst>
                                        </p:cTn>
                                        <p:tgtEl>
                                          <p:spTgt spid="54280"/>
                                        </p:tgtEl>
                                        <p:attrNameLst>
                                          <p:attrName>style.visibility</p:attrName>
                                        </p:attrNameLst>
                                      </p:cBhvr>
                                      <p:to>
                                        <p:strVal val="visible"/>
                                      </p:to>
                                    </p:set>
                                    <p:animEffect transition="in" filter="slide(fromLeft)">
                                      <p:cBhvr>
                                        <p:cTn id="22" dur="500"/>
                                        <p:tgtEl>
                                          <p:spTgt spid="54280"/>
                                        </p:tgtEl>
                                      </p:cBhvr>
                                    </p:animEffect>
                                  </p:childTnLst>
                                </p:cTn>
                              </p:par>
                              <p:par>
                                <p:cTn id="23" presetID="12" presetClass="entr" presetSubtype="8" fill="hold" nodeType="withEffect">
                                  <p:stCondLst>
                                    <p:cond delay="0"/>
                                  </p:stCondLst>
                                  <p:childTnLst>
                                    <p:set>
                                      <p:cBhvr>
                                        <p:cTn id="24" dur="1" fill="hold">
                                          <p:stCondLst>
                                            <p:cond delay="0"/>
                                          </p:stCondLst>
                                        </p:cTn>
                                        <p:tgtEl>
                                          <p:spTgt spid="54287"/>
                                        </p:tgtEl>
                                        <p:attrNameLst>
                                          <p:attrName>style.visibility</p:attrName>
                                        </p:attrNameLst>
                                      </p:cBhvr>
                                      <p:to>
                                        <p:strVal val="visible"/>
                                      </p:to>
                                    </p:set>
                                    <p:animEffect transition="in" filter="slide(fromLeft)">
                                      <p:cBhvr>
                                        <p:cTn id="25" dur="500"/>
                                        <p:tgtEl>
                                          <p:spTgt spid="54287"/>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lide(fromLeft)">
                                      <p:cBhvr>
                                        <p:cTn id="28" dur="500"/>
                                        <p:tgtEl>
                                          <p:spTgt spid="17"/>
                                        </p:tgtEl>
                                      </p:cBhvr>
                                    </p:animEffect>
                                  </p:childTnLst>
                                </p:cTn>
                              </p:par>
                              <p:par>
                                <p:cTn id="29" presetID="12" presetClass="entr" presetSubtype="8" fill="hold" nodeType="withEffect">
                                  <p:stCondLst>
                                    <p:cond delay="0"/>
                                  </p:stCondLst>
                                  <p:childTnLst>
                                    <p:set>
                                      <p:cBhvr>
                                        <p:cTn id="30" dur="1" fill="hold">
                                          <p:stCondLst>
                                            <p:cond delay="0"/>
                                          </p:stCondLst>
                                        </p:cTn>
                                        <p:tgtEl>
                                          <p:spTgt spid="54291"/>
                                        </p:tgtEl>
                                        <p:attrNameLst>
                                          <p:attrName>style.visibility</p:attrName>
                                        </p:attrNameLst>
                                      </p:cBhvr>
                                      <p:to>
                                        <p:strVal val="visible"/>
                                      </p:to>
                                    </p:set>
                                    <p:animEffect transition="in" filter="slide(fromLeft)">
                                      <p:cBhvr>
                                        <p:cTn id="31" dur="500"/>
                                        <p:tgtEl>
                                          <p:spTgt spid="54291"/>
                                        </p:tgtEl>
                                      </p:cBhvr>
                                    </p:animEffect>
                                  </p:childTnLst>
                                </p:cTn>
                              </p:par>
                              <p:par>
                                <p:cTn id="32" presetID="12" presetClass="entr" presetSubtype="8" fill="hold" nodeType="withEffect">
                                  <p:stCondLst>
                                    <p:cond delay="0"/>
                                  </p:stCondLst>
                                  <p:childTnLst>
                                    <p:set>
                                      <p:cBhvr>
                                        <p:cTn id="33" dur="1" fill="hold">
                                          <p:stCondLst>
                                            <p:cond delay="0"/>
                                          </p:stCondLst>
                                        </p:cTn>
                                        <p:tgtEl>
                                          <p:spTgt spid="54300"/>
                                        </p:tgtEl>
                                        <p:attrNameLst>
                                          <p:attrName>style.visibility</p:attrName>
                                        </p:attrNameLst>
                                      </p:cBhvr>
                                      <p:to>
                                        <p:strVal val="visible"/>
                                      </p:to>
                                    </p:set>
                                    <p:animEffect transition="in" filter="slide(fromLeft)">
                                      <p:cBhvr>
                                        <p:cTn id="34" dur="500"/>
                                        <p:tgtEl>
                                          <p:spTgt spid="54300"/>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54299"/>
                                        </p:tgtEl>
                                        <p:attrNameLst>
                                          <p:attrName>style.visibility</p:attrName>
                                        </p:attrNameLst>
                                      </p:cBhvr>
                                      <p:to>
                                        <p:strVal val="visible"/>
                                      </p:to>
                                    </p:set>
                                    <p:animEffect transition="in" filter="plus(in)">
                                      <p:cBhvr>
                                        <p:cTn id="39" dur="2000"/>
                                        <p:tgtEl>
                                          <p:spTgt spid="54299"/>
                                        </p:tgtEl>
                                      </p:cBhvr>
                                    </p:animEffect>
                                  </p:childTnLst>
                                </p:cTn>
                              </p:par>
                            </p:childTnLst>
                          </p:cTn>
                        </p:par>
                      </p:childTnLst>
                    </p:cTn>
                  </p:par>
                  <p:par>
                    <p:cTn id="40" fill="hold" nodeType="clickPar">
                      <p:stCondLst>
                        <p:cond delay="indefinite"/>
                      </p:stCondLst>
                      <p:childTnLst>
                        <p:par>
                          <p:cTn id="41" fill="hold" nodeType="afterGroup">
                            <p:stCondLst>
                              <p:cond delay="0"/>
                            </p:stCondLst>
                            <p:childTnLst>
                              <p:par>
                                <p:cTn id="42" presetID="13" presetClass="entr" presetSubtype="16" fill="hold" grpId="1"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plus(in)">
                                      <p:cBhvr>
                                        <p:cTn id="4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54277" grpId="0" animBg="1"/>
      <p:bldP spid="54278" grpId="0" animBg="1"/>
      <p:bldP spid="54279" grpId="0" animBg="1"/>
      <p:bldP spid="17" grpId="0"/>
      <p:bldP spid="25" grpId="1"/>
      <p:bldP spid="542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직사각형 17"/>
          <p:cNvSpPr/>
          <p:nvPr/>
        </p:nvSpPr>
        <p:spPr>
          <a:xfrm>
            <a:off x="3746500" y="4527550"/>
            <a:ext cx="1222375" cy="777875"/>
          </a:xfrm>
          <a:prstGeom prst="rect">
            <a:avLst/>
          </a:prstGeom>
          <a:solidFill>
            <a:srgbClr val="FF9BA2"/>
          </a:solidFill>
          <a:ln w="9525">
            <a:noFill/>
          </a:ln>
        </p:spPr>
        <p:txBody>
          <a:bodyPr anchor="ctr"/>
          <a:lstStyle/>
          <a:p>
            <a:pPr algn="ctr"/>
            <a:endParaRPr lang="zh-CN" altLang="en-US">
              <a:solidFill>
                <a:srgbClr val="FFFFFF"/>
              </a:solidFill>
              <a:latin typeface="Malgun Gothic" panose="020B0503020000020004" charset="-127"/>
              <a:ea typeface="Malgun Gothic" panose="020B0503020000020004" charset="-127"/>
              <a:sym typeface="Malgun Gothic" panose="020B0503020000020004" charset="-127"/>
            </a:endParaRPr>
          </a:p>
        </p:txBody>
      </p:sp>
      <p:sp>
        <p:nvSpPr>
          <p:cNvPr id="27650" name="Rectangle 2"/>
          <p:cNvSpPr>
            <a:spLocks noGrp="1"/>
          </p:cNvSpPr>
          <p:nvPr>
            <p:ph type="title"/>
          </p:nvPr>
        </p:nvSpPr>
        <p:spPr>
          <a:xfrm>
            <a:off x="2022475" y="315913"/>
            <a:ext cx="5832475" cy="592137"/>
          </a:xfrm>
        </p:spPr>
        <p:txBody>
          <a:bodyPr wrap="square" lIns="91440" tIns="45720" rIns="91440" bIns="45720" anchor="ctr"/>
          <a:lstStyle/>
          <a:p>
            <a:r>
              <a:rPr lang="zh-CN" altLang="en-US" sz="3600"/>
              <a:t>教学任务</a:t>
            </a:r>
          </a:p>
        </p:txBody>
      </p:sp>
      <p:sp>
        <p:nvSpPr>
          <p:cNvPr id="27651" name="직사각형 19"/>
          <p:cNvSpPr/>
          <p:nvPr/>
        </p:nvSpPr>
        <p:spPr>
          <a:xfrm>
            <a:off x="5305743" y="1802765"/>
            <a:ext cx="1276350" cy="854075"/>
          </a:xfrm>
          <a:prstGeom prst="rect">
            <a:avLst/>
          </a:prstGeom>
          <a:solidFill>
            <a:srgbClr val="FFBFC3"/>
          </a:solidFill>
          <a:ln w="9525">
            <a:noFill/>
          </a:ln>
        </p:spPr>
        <p:txBody>
          <a:bodyPr anchor="ctr"/>
          <a:lstStyle/>
          <a:p>
            <a:pPr algn="ctr">
              <a:lnSpc>
                <a:spcPct val="130000"/>
              </a:lnSpc>
            </a:pPr>
            <a:r>
              <a:rPr lang="zh-CN" altLang="en-US" sz="1200">
                <a:latin typeface="Arial" panose="020B0604020202020204" pitchFamily="34" charset="0"/>
                <a:ea typeface="微软雅黑" panose="020B0503020204020204" charset="-122"/>
                <a:sym typeface="Malgun Gothic" panose="020B0503020000020004" charset="-127"/>
              </a:rPr>
              <a:t>     </a:t>
            </a:r>
            <a:endParaRPr lang="zh-CN" altLang="en-US" i="1">
              <a:latin typeface="Arial" panose="020B0604020202020204" pitchFamily="34" charset="0"/>
              <a:ea typeface="华文细黑" panose="02010600040101010101" pitchFamily="2" charset="-122"/>
              <a:sym typeface="Malgun Gothic" panose="020B0503020000020004" charset="-127"/>
            </a:endParaRPr>
          </a:p>
        </p:txBody>
      </p:sp>
      <p:sp>
        <p:nvSpPr>
          <p:cNvPr id="27652" name="직사각형 2"/>
          <p:cNvSpPr/>
          <p:nvPr/>
        </p:nvSpPr>
        <p:spPr>
          <a:xfrm>
            <a:off x="3524250" y="3402013"/>
            <a:ext cx="1643063" cy="500062"/>
          </a:xfrm>
          <a:prstGeom prst="rect">
            <a:avLst/>
          </a:prstGeom>
          <a:gradFill rotWithShape="1">
            <a:gsLst>
              <a:gs pos="0">
                <a:srgbClr val="94AAF0">
                  <a:alpha val="100000"/>
                </a:srgbClr>
              </a:gs>
              <a:gs pos="50000">
                <a:srgbClr val="6282E8">
                  <a:alpha val="100000"/>
                </a:srgbClr>
              </a:gs>
              <a:gs pos="100000">
                <a:srgbClr val="1E4CE0">
                  <a:alpha val="100000"/>
                </a:srgbClr>
              </a:gs>
            </a:gsLst>
            <a:lin ang="5400000" scaled="1"/>
          </a:gradFill>
          <a:ln w="12700" cap="flat" cmpd="sng">
            <a:solidFill>
              <a:schemeClr val="bg1"/>
            </a:solidFill>
            <a:prstDash val="solid"/>
            <a:miter/>
            <a:headEnd type="none" w="med" len="med"/>
            <a:tailEnd type="none" w="med" len="med"/>
          </a:ln>
        </p:spPr>
        <p:txBody>
          <a:bodyPr anchor="ctr"/>
          <a:lstStyle/>
          <a:p>
            <a:pPr algn="ctr"/>
            <a:endParaRPr lang="zh-CN" altLang="en-US">
              <a:solidFill>
                <a:srgbClr val="FFFFFF"/>
              </a:solidFill>
              <a:latin typeface="Malgun Gothic" panose="020B0503020000020004" charset="-127"/>
              <a:ea typeface="Malgun Gothic" panose="020B0503020000020004" charset="-127"/>
              <a:sym typeface="Malgun Gothic" panose="020B0503020000020004" charset="-127"/>
            </a:endParaRPr>
          </a:p>
        </p:txBody>
      </p:sp>
      <p:sp>
        <p:nvSpPr>
          <p:cNvPr id="27653" name="직사각형 3"/>
          <p:cNvSpPr/>
          <p:nvPr/>
        </p:nvSpPr>
        <p:spPr>
          <a:xfrm>
            <a:off x="5167313" y="3402013"/>
            <a:ext cx="1643062" cy="500062"/>
          </a:xfrm>
          <a:prstGeom prst="rect">
            <a:avLst/>
          </a:prstGeom>
          <a:gradFill rotWithShape="1">
            <a:gsLst>
              <a:gs pos="0">
                <a:srgbClr val="94AAF0">
                  <a:alpha val="100000"/>
                </a:srgbClr>
              </a:gs>
              <a:gs pos="50000">
                <a:srgbClr val="6282E8">
                  <a:alpha val="100000"/>
                </a:srgbClr>
              </a:gs>
              <a:gs pos="100000">
                <a:srgbClr val="1E4CE0">
                  <a:alpha val="100000"/>
                </a:srgbClr>
              </a:gs>
            </a:gsLst>
            <a:lin ang="5400000" scaled="1"/>
          </a:gradFill>
          <a:ln w="12700" cap="flat" cmpd="sng">
            <a:solidFill>
              <a:schemeClr val="bg1"/>
            </a:solidFill>
            <a:prstDash val="solid"/>
            <a:miter/>
            <a:headEnd type="none" w="med" len="med"/>
            <a:tailEnd type="none" w="med" len="med"/>
          </a:ln>
        </p:spPr>
        <p:txBody>
          <a:bodyPr anchor="ctr"/>
          <a:lstStyle/>
          <a:p>
            <a:pPr algn="ctr"/>
            <a:endParaRPr lang="zh-CN" altLang="en-US">
              <a:solidFill>
                <a:srgbClr val="FFFFFF"/>
              </a:solidFill>
              <a:latin typeface="Malgun Gothic" panose="020B0503020000020004" charset="-127"/>
              <a:ea typeface="Malgun Gothic" panose="020B0503020000020004" charset="-127"/>
              <a:sym typeface="Malgun Gothic" panose="020B0503020000020004" charset="-127"/>
            </a:endParaRPr>
          </a:p>
        </p:txBody>
      </p:sp>
      <p:sp>
        <p:nvSpPr>
          <p:cNvPr id="27654" name="직사각형 4"/>
          <p:cNvSpPr/>
          <p:nvPr/>
        </p:nvSpPr>
        <p:spPr>
          <a:xfrm>
            <a:off x="6810375" y="3402013"/>
            <a:ext cx="1643063" cy="500062"/>
          </a:xfrm>
          <a:prstGeom prst="rect">
            <a:avLst/>
          </a:prstGeom>
          <a:gradFill rotWithShape="1">
            <a:gsLst>
              <a:gs pos="0">
                <a:srgbClr val="94AAF0">
                  <a:alpha val="100000"/>
                </a:srgbClr>
              </a:gs>
              <a:gs pos="50000">
                <a:srgbClr val="6282E8">
                  <a:alpha val="100000"/>
                </a:srgbClr>
              </a:gs>
              <a:gs pos="100000">
                <a:srgbClr val="1E4CE0">
                  <a:alpha val="100000"/>
                </a:srgbClr>
              </a:gs>
            </a:gsLst>
            <a:lin ang="5400000" scaled="1"/>
          </a:gradFill>
          <a:ln w="12700" cap="flat" cmpd="sng">
            <a:solidFill>
              <a:schemeClr val="bg1"/>
            </a:solidFill>
            <a:prstDash val="solid"/>
            <a:miter/>
            <a:headEnd type="none" w="med" len="med"/>
            <a:tailEnd type="none" w="med" len="med"/>
          </a:ln>
        </p:spPr>
        <p:txBody>
          <a:bodyPr anchor="ctr"/>
          <a:lstStyle/>
          <a:p>
            <a:pPr algn="ctr"/>
            <a:endParaRPr lang="zh-CN" altLang="en-US">
              <a:solidFill>
                <a:srgbClr val="FFFFFF"/>
              </a:solidFill>
              <a:latin typeface="Malgun Gothic" panose="020B0503020000020004" charset="-127"/>
              <a:ea typeface="Malgun Gothic" panose="020B0503020000020004" charset="-127"/>
              <a:sym typeface="Malgun Gothic" panose="020B0503020000020004" charset="-127"/>
            </a:endParaRPr>
          </a:p>
        </p:txBody>
      </p:sp>
      <p:sp>
        <p:nvSpPr>
          <p:cNvPr id="27655" name="직사각형 5"/>
          <p:cNvSpPr/>
          <p:nvPr/>
        </p:nvSpPr>
        <p:spPr>
          <a:xfrm>
            <a:off x="8453438" y="3402013"/>
            <a:ext cx="1643062" cy="500062"/>
          </a:xfrm>
          <a:prstGeom prst="rect">
            <a:avLst/>
          </a:prstGeom>
          <a:gradFill rotWithShape="1">
            <a:gsLst>
              <a:gs pos="0">
                <a:srgbClr val="FFB3B3">
                  <a:alpha val="100000"/>
                </a:srgbClr>
              </a:gs>
              <a:gs pos="50000">
                <a:srgbClr val="FF5353">
                  <a:alpha val="100000"/>
                </a:srgbClr>
              </a:gs>
              <a:gs pos="100000">
                <a:srgbClr val="B00000">
                  <a:alpha val="100000"/>
                </a:srgbClr>
              </a:gs>
            </a:gsLst>
            <a:lin ang="5400000" scaled="1"/>
          </a:gradFill>
          <a:ln w="12700" cap="flat" cmpd="sng">
            <a:solidFill>
              <a:schemeClr val="bg1"/>
            </a:solidFill>
            <a:prstDash val="solid"/>
            <a:miter/>
            <a:headEnd type="none" w="med" len="med"/>
            <a:tailEnd type="none" w="med" len="med"/>
          </a:ln>
        </p:spPr>
        <p:txBody>
          <a:bodyPr anchor="ctr"/>
          <a:lstStyle/>
          <a:p>
            <a:pPr algn="ctr"/>
            <a:endParaRPr lang="zh-CN" altLang="en-US">
              <a:solidFill>
                <a:srgbClr val="FFFFFF"/>
              </a:solidFill>
              <a:latin typeface="Malgun Gothic" panose="020B0503020000020004" charset="-127"/>
              <a:ea typeface="Malgun Gothic" panose="020B0503020000020004" charset="-127"/>
              <a:sym typeface="Malgun Gothic" panose="020B0503020000020004" charset="-127"/>
            </a:endParaRPr>
          </a:p>
        </p:txBody>
      </p:sp>
      <p:sp>
        <p:nvSpPr>
          <p:cNvPr id="27656" name="타원 7"/>
          <p:cNvSpPr/>
          <p:nvPr/>
        </p:nvSpPr>
        <p:spPr>
          <a:xfrm>
            <a:off x="3667125" y="3830638"/>
            <a:ext cx="142875" cy="142875"/>
          </a:xfrm>
          <a:prstGeom prst="ellipse">
            <a:avLst/>
          </a:prstGeom>
          <a:gradFill rotWithShape="1">
            <a:gsLst>
              <a:gs pos="0">
                <a:srgbClr val="FFC000">
                  <a:alpha val="100000"/>
                </a:srgbClr>
              </a:gs>
              <a:gs pos="50000">
                <a:srgbClr val="D2A000">
                  <a:alpha val="100000"/>
                </a:srgbClr>
              </a:gs>
              <a:gs pos="100000">
                <a:srgbClr val="D2A000">
                  <a:alpha val="100000"/>
                </a:srgbClr>
              </a:gs>
            </a:gsLst>
            <a:lin ang="18900000" scaled="1"/>
          </a:gradFill>
          <a:ln w="9525">
            <a:noFill/>
          </a:ln>
        </p:spPr>
        <p:txBody>
          <a:bodyPr anchor="ctr"/>
          <a:lstStyle/>
          <a:p>
            <a:pPr algn="ctr"/>
            <a:endParaRPr lang="zh-CN" altLang="en-US">
              <a:solidFill>
                <a:srgbClr val="FFFFFF"/>
              </a:solidFill>
              <a:latin typeface="Malgun Gothic" panose="020B0503020000020004" charset="-127"/>
              <a:ea typeface="Malgun Gothic" panose="020B0503020000020004" charset="-127"/>
              <a:sym typeface="Malgun Gothic" panose="020B0503020000020004" charset="-127"/>
            </a:endParaRPr>
          </a:p>
        </p:txBody>
      </p:sp>
      <p:sp>
        <p:nvSpPr>
          <p:cNvPr id="27657" name="타원 8"/>
          <p:cNvSpPr/>
          <p:nvPr/>
        </p:nvSpPr>
        <p:spPr>
          <a:xfrm>
            <a:off x="5238750" y="3330575"/>
            <a:ext cx="142875" cy="142875"/>
          </a:xfrm>
          <a:prstGeom prst="ellipse">
            <a:avLst/>
          </a:prstGeom>
          <a:gradFill rotWithShape="1">
            <a:gsLst>
              <a:gs pos="0">
                <a:srgbClr val="FFC000">
                  <a:alpha val="100000"/>
                </a:srgbClr>
              </a:gs>
              <a:gs pos="50000">
                <a:srgbClr val="D2A000">
                  <a:alpha val="100000"/>
                </a:srgbClr>
              </a:gs>
              <a:gs pos="100000">
                <a:srgbClr val="D2A000">
                  <a:alpha val="100000"/>
                </a:srgbClr>
              </a:gs>
            </a:gsLst>
            <a:lin ang="18900000" scaled="1"/>
          </a:gradFill>
          <a:ln w="9525">
            <a:noFill/>
          </a:ln>
        </p:spPr>
        <p:txBody>
          <a:bodyPr anchor="ctr"/>
          <a:lstStyle/>
          <a:p>
            <a:pPr algn="ctr"/>
            <a:endParaRPr lang="zh-CN" altLang="en-US">
              <a:solidFill>
                <a:srgbClr val="FFFFFF"/>
              </a:solidFill>
              <a:latin typeface="Malgun Gothic" panose="020B0503020000020004" charset="-127"/>
              <a:ea typeface="Malgun Gothic" panose="020B0503020000020004" charset="-127"/>
              <a:sym typeface="Malgun Gothic" panose="020B0503020000020004" charset="-127"/>
            </a:endParaRPr>
          </a:p>
        </p:txBody>
      </p:sp>
      <p:sp>
        <p:nvSpPr>
          <p:cNvPr id="27658" name="타원 9"/>
          <p:cNvSpPr/>
          <p:nvPr/>
        </p:nvSpPr>
        <p:spPr>
          <a:xfrm>
            <a:off x="6881813" y="3830638"/>
            <a:ext cx="142875" cy="142875"/>
          </a:xfrm>
          <a:prstGeom prst="ellipse">
            <a:avLst/>
          </a:prstGeom>
          <a:gradFill rotWithShape="1">
            <a:gsLst>
              <a:gs pos="0">
                <a:srgbClr val="FFC000">
                  <a:alpha val="100000"/>
                </a:srgbClr>
              </a:gs>
              <a:gs pos="50000">
                <a:srgbClr val="D2A000">
                  <a:alpha val="100000"/>
                </a:srgbClr>
              </a:gs>
              <a:gs pos="100000">
                <a:srgbClr val="D2A000">
                  <a:alpha val="100000"/>
                </a:srgbClr>
              </a:gs>
            </a:gsLst>
            <a:lin ang="18900000" scaled="1"/>
          </a:gradFill>
          <a:ln w="9525">
            <a:noFill/>
          </a:ln>
        </p:spPr>
        <p:txBody>
          <a:bodyPr anchor="ctr"/>
          <a:lstStyle/>
          <a:p>
            <a:pPr algn="ctr"/>
            <a:endParaRPr lang="zh-CN" altLang="en-US">
              <a:solidFill>
                <a:srgbClr val="FFFFFF"/>
              </a:solidFill>
              <a:latin typeface="Malgun Gothic" panose="020B0503020000020004" charset="-127"/>
              <a:ea typeface="Malgun Gothic" panose="020B0503020000020004" charset="-127"/>
              <a:sym typeface="Malgun Gothic" panose="020B0503020000020004" charset="-127"/>
            </a:endParaRPr>
          </a:p>
        </p:txBody>
      </p:sp>
      <p:sp>
        <p:nvSpPr>
          <p:cNvPr id="27659" name="타원 10"/>
          <p:cNvSpPr/>
          <p:nvPr/>
        </p:nvSpPr>
        <p:spPr>
          <a:xfrm>
            <a:off x="8455025" y="3357563"/>
            <a:ext cx="142875" cy="142875"/>
          </a:xfrm>
          <a:prstGeom prst="ellipse">
            <a:avLst/>
          </a:prstGeom>
          <a:gradFill rotWithShape="1">
            <a:gsLst>
              <a:gs pos="0">
                <a:srgbClr val="FFC000">
                  <a:alpha val="100000"/>
                </a:srgbClr>
              </a:gs>
              <a:gs pos="50000">
                <a:srgbClr val="D2A000">
                  <a:alpha val="100000"/>
                </a:srgbClr>
              </a:gs>
              <a:gs pos="100000">
                <a:srgbClr val="D2A000">
                  <a:alpha val="100000"/>
                </a:srgbClr>
              </a:gs>
            </a:gsLst>
            <a:lin ang="18900000" scaled="1"/>
          </a:gradFill>
          <a:ln w="9525">
            <a:noFill/>
          </a:ln>
        </p:spPr>
        <p:txBody>
          <a:bodyPr anchor="ctr"/>
          <a:lstStyle/>
          <a:p>
            <a:pPr algn="ctr"/>
            <a:endParaRPr lang="zh-CN" altLang="en-US">
              <a:solidFill>
                <a:srgbClr val="FFFFFF"/>
              </a:solidFill>
              <a:latin typeface="Malgun Gothic" panose="020B0503020000020004" charset="-127"/>
              <a:ea typeface="Malgun Gothic" panose="020B0503020000020004" charset="-127"/>
              <a:sym typeface="Malgun Gothic" panose="020B0503020000020004" charset="-127"/>
            </a:endParaRPr>
          </a:p>
        </p:txBody>
      </p:sp>
      <p:sp>
        <p:nvSpPr>
          <p:cNvPr id="27660" name="직선 연결선 13"/>
          <p:cNvSpPr/>
          <p:nvPr/>
        </p:nvSpPr>
        <p:spPr>
          <a:xfrm rot="5400000" flipH="1">
            <a:off x="3074988" y="4633913"/>
            <a:ext cx="1331912" cy="6350"/>
          </a:xfrm>
          <a:prstGeom prst="line">
            <a:avLst/>
          </a:prstGeom>
          <a:ln w="19050" cap="flat" cmpd="sng">
            <a:solidFill>
              <a:srgbClr val="A5A5A5"/>
            </a:solidFill>
            <a:prstDash val="solid"/>
            <a:round/>
            <a:headEnd type="none" w="med" len="med"/>
            <a:tailEnd type="none" w="med" len="med"/>
          </a:ln>
        </p:spPr>
        <p:txBody>
          <a:bodyPr/>
          <a:lstStyle/>
          <a:p>
            <a:endParaRPr/>
          </a:p>
        </p:txBody>
      </p:sp>
      <p:sp>
        <p:nvSpPr>
          <p:cNvPr id="27661" name="직선 연결선 14"/>
          <p:cNvSpPr/>
          <p:nvPr/>
        </p:nvSpPr>
        <p:spPr>
          <a:xfrm rot="5400000" flipH="1">
            <a:off x="4564063" y="2586038"/>
            <a:ext cx="1484312" cy="0"/>
          </a:xfrm>
          <a:prstGeom prst="line">
            <a:avLst/>
          </a:prstGeom>
          <a:ln w="19050" cap="flat" cmpd="sng">
            <a:solidFill>
              <a:srgbClr val="A5A5A5"/>
            </a:solidFill>
            <a:prstDash val="solid"/>
            <a:round/>
            <a:headEnd type="none" w="med" len="med"/>
            <a:tailEnd type="none" w="med" len="med"/>
          </a:ln>
        </p:spPr>
        <p:txBody>
          <a:bodyPr/>
          <a:lstStyle/>
          <a:p>
            <a:endParaRPr/>
          </a:p>
        </p:txBody>
      </p:sp>
      <p:sp>
        <p:nvSpPr>
          <p:cNvPr id="27662" name="직선 연결선 15"/>
          <p:cNvSpPr/>
          <p:nvPr/>
        </p:nvSpPr>
        <p:spPr>
          <a:xfrm rot="5400000" flipH="1" flipV="1">
            <a:off x="6251575" y="4670425"/>
            <a:ext cx="1400175" cy="3175"/>
          </a:xfrm>
          <a:prstGeom prst="line">
            <a:avLst/>
          </a:prstGeom>
          <a:ln w="19050" cap="flat" cmpd="sng">
            <a:solidFill>
              <a:srgbClr val="A5A5A5"/>
            </a:solidFill>
            <a:prstDash val="solid"/>
            <a:round/>
            <a:headEnd type="none" w="med" len="med"/>
            <a:tailEnd type="none" w="med" len="med"/>
          </a:ln>
        </p:spPr>
        <p:txBody>
          <a:bodyPr/>
          <a:lstStyle/>
          <a:p>
            <a:endParaRPr/>
          </a:p>
        </p:txBody>
      </p:sp>
      <p:sp>
        <p:nvSpPr>
          <p:cNvPr id="27663" name="직선 연결선 16"/>
          <p:cNvSpPr/>
          <p:nvPr/>
        </p:nvSpPr>
        <p:spPr>
          <a:xfrm rot="5400000" flipH="1" flipV="1">
            <a:off x="7708900" y="2582863"/>
            <a:ext cx="1573213" cy="28575"/>
          </a:xfrm>
          <a:prstGeom prst="line">
            <a:avLst/>
          </a:prstGeom>
          <a:ln w="19050" cap="flat" cmpd="sng">
            <a:solidFill>
              <a:srgbClr val="A5A5A5"/>
            </a:solidFill>
            <a:prstDash val="solid"/>
            <a:round/>
            <a:headEnd type="none" w="med" len="med"/>
            <a:tailEnd type="none" w="med" len="med"/>
          </a:ln>
        </p:spPr>
        <p:txBody>
          <a:bodyPr/>
          <a:lstStyle/>
          <a:p>
            <a:endParaRPr/>
          </a:p>
        </p:txBody>
      </p:sp>
      <p:sp>
        <p:nvSpPr>
          <p:cNvPr id="98329" name="직사각형 23"/>
          <p:cNvSpPr/>
          <p:nvPr/>
        </p:nvSpPr>
        <p:spPr>
          <a:xfrm>
            <a:off x="3595688" y="3402013"/>
            <a:ext cx="1500187" cy="500062"/>
          </a:xfrm>
          <a:prstGeom prst="rect">
            <a:avLst/>
          </a:prstGeom>
          <a:noFill/>
          <a:ln w="9525">
            <a:noFill/>
          </a:ln>
        </p:spPr>
        <p:txBody>
          <a:bodyPr anchor="ctr"/>
          <a:lstStyle/>
          <a:p>
            <a:pPr algn="ctr"/>
            <a:r>
              <a:rPr lang="zh-CN" altLang="en-US" sz="1200">
                <a:latin typeface="Arial" panose="020B0604020202020204" pitchFamily="34" charset="0"/>
                <a:ea typeface="微软雅黑" panose="020B0503020204020204" charset="-122"/>
                <a:sym typeface="Malgun Gothic" panose="020B0503020000020004" charset="-127"/>
              </a:rPr>
              <a:t>任务一</a:t>
            </a:r>
            <a:endParaRPr lang="zh-CN" altLang="en-US" sz="1200">
              <a:latin typeface="Arial" panose="020B0604020202020204" pitchFamily="34" charset="0"/>
              <a:ea typeface="微软雅黑" panose="020B0503020204020204" charset="-122"/>
            </a:endParaRPr>
          </a:p>
        </p:txBody>
      </p:sp>
      <p:sp>
        <p:nvSpPr>
          <p:cNvPr id="98330" name="직사각형 24"/>
          <p:cNvSpPr/>
          <p:nvPr/>
        </p:nvSpPr>
        <p:spPr>
          <a:xfrm>
            <a:off x="5238750" y="3402013"/>
            <a:ext cx="1500188" cy="500062"/>
          </a:xfrm>
          <a:prstGeom prst="rect">
            <a:avLst/>
          </a:prstGeom>
          <a:noFill/>
          <a:ln w="9525">
            <a:noFill/>
          </a:ln>
        </p:spPr>
        <p:txBody>
          <a:bodyPr anchor="ctr"/>
          <a:lstStyle/>
          <a:p>
            <a:pPr algn="ctr"/>
            <a:r>
              <a:rPr lang="zh-CN" altLang="en-US" sz="1200">
                <a:latin typeface="Arial" panose="020B0604020202020204" pitchFamily="34" charset="0"/>
                <a:ea typeface="微软雅黑" panose="020B0503020204020204" charset="-122"/>
                <a:sym typeface="Malgun Gothic" panose="020B0503020000020004" charset="-127"/>
              </a:rPr>
              <a:t>任务二</a:t>
            </a:r>
            <a:endParaRPr lang="zh-CN" altLang="en-US" sz="1200">
              <a:latin typeface="Arial" panose="020B0604020202020204" pitchFamily="34" charset="0"/>
              <a:ea typeface="微软雅黑" panose="020B0503020204020204" charset="-122"/>
            </a:endParaRPr>
          </a:p>
        </p:txBody>
      </p:sp>
      <p:sp>
        <p:nvSpPr>
          <p:cNvPr id="98331" name="직사각형 25"/>
          <p:cNvSpPr/>
          <p:nvPr/>
        </p:nvSpPr>
        <p:spPr>
          <a:xfrm>
            <a:off x="6881813" y="3402013"/>
            <a:ext cx="1500187" cy="500062"/>
          </a:xfrm>
          <a:prstGeom prst="rect">
            <a:avLst/>
          </a:prstGeom>
          <a:noFill/>
          <a:ln w="9525">
            <a:noFill/>
          </a:ln>
        </p:spPr>
        <p:txBody>
          <a:bodyPr anchor="ctr"/>
          <a:lstStyle/>
          <a:p>
            <a:pPr algn="ctr"/>
            <a:r>
              <a:rPr lang="zh-CN" altLang="en-US" sz="1200">
                <a:latin typeface="Arial" panose="020B0604020202020204" pitchFamily="34" charset="0"/>
                <a:ea typeface="微软雅黑" panose="020B0503020204020204" charset="-122"/>
                <a:sym typeface="Malgun Gothic" panose="020B0503020000020004" charset="-127"/>
              </a:rPr>
              <a:t>任务三</a:t>
            </a:r>
            <a:endParaRPr lang="zh-CN" altLang="en-US" sz="1200">
              <a:latin typeface="Arial" panose="020B0604020202020204" pitchFamily="34" charset="0"/>
              <a:ea typeface="微软雅黑" panose="020B0503020204020204" charset="-122"/>
            </a:endParaRPr>
          </a:p>
        </p:txBody>
      </p:sp>
      <p:sp>
        <p:nvSpPr>
          <p:cNvPr id="98332" name="직사각형 26"/>
          <p:cNvSpPr/>
          <p:nvPr/>
        </p:nvSpPr>
        <p:spPr>
          <a:xfrm>
            <a:off x="8453438" y="3402013"/>
            <a:ext cx="1500187" cy="500062"/>
          </a:xfrm>
          <a:prstGeom prst="rect">
            <a:avLst/>
          </a:prstGeom>
          <a:noFill/>
          <a:ln w="9525">
            <a:noFill/>
          </a:ln>
        </p:spPr>
        <p:txBody>
          <a:bodyPr anchor="ctr"/>
          <a:lstStyle/>
          <a:p>
            <a:pPr algn="ctr"/>
            <a:r>
              <a:rPr lang="zh-CN" altLang="en-US" sz="1200">
                <a:latin typeface="Arial" panose="020B0604020202020204" pitchFamily="34" charset="0"/>
                <a:ea typeface="微软雅黑" panose="020B0503020204020204" charset="-122"/>
                <a:sym typeface="Malgun Gothic" panose="020B0503020000020004" charset="-127"/>
              </a:rPr>
              <a:t>汇报、点评、总结</a:t>
            </a:r>
            <a:endParaRPr lang="zh-CN" altLang="en-US" sz="1200">
              <a:latin typeface="Arial" panose="020B0604020202020204" pitchFamily="34" charset="0"/>
              <a:ea typeface="微软雅黑" panose="020B0503020204020204" charset="-122"/>
            </a:endParaRPr>
          </a:p>
        </p:txBody>
      </p:sp>
      <p:sp>
        <p:nvSpPr>
          <p:cNvPr id="27668" name="직사각형 29"/>
          <p:cNvSpPr/>
          <p:nvPr/>
        </p:nvSpPr>
        <p:spPr>
          <a:xfrm>
            <a:off x="5310188" y="1187450"/>
            <a:ext cx="1857375" cy="187325"/>
          </a:xfrm>
          <a:prstGeom prst="rect">
            <a:avLst/>
          </a:prstGeom>
          <a:noFill/>
          <a:ln w="9525">
            <a:noFill/>
          </a:ln>
        </p:spPr>
        <p:txBody>
          <a:bodyPr anchor="ctr"/>
          <a:lstStyle/>
          <a:p>
            <a:endParaRPr lang="zh-CN" altLang="en-US">
              <a:latin typeface="Arial" panose="020B0604020202020204" pitchFamily="34" charset="0"/>
              <a:ea typeface="宋体" panose="02010600030101010101" pitchFamily="2" charset="-122"/>
            </a:endParaRPr>
          </a:p>
        </p:txBody>
      </p:sp>
      <p:sp>
        <p:nvSpPr>
          <p:cNvPr id="27669" name="직사각형 30"/>
          <p:cNvSpPr/>
          <p:nvPr/>
        </p:nvSpPr>
        <p:spPr>
          <a:xfrm>
            <a:off x="5238750" y="1846263"/>
            <a:ext cx="1430338" cy="371475"/>
          </a:xfrm>
          <a:prstGeom prst="rect">
            <a:avLst/>
          </a:prstGeom>
          <a:noFill/>
          <a:ln w="9525">
            <a:noFill/>
          </a:ln>
        </p:spPr>
        <p:txBody>
          <a:bodyPr anchor="t"/>
          <a:lstStyle/>
          <a:p>
            <a:r>
              <a:rPr lang="zh-CN" altLang="en-US" sz="2400">
                <a:solidFill>
                  <a:srgbClr val="FF0000"/>
                </a:solidFill>
                <a:latin typeface="华文行楷" panose="02010800040101010101" charset="-122"/>
                <a:ea typeface="华文行楷" panose="02010800040101010101" charset="-122"/>
              </a:rPr>
              <a:t>噪声的等级和危害</a:t>
            </a:r>
            <a:r>
              <a:rPr lang="zh-CN" altLang="en-US" sz="2400" i="1">
                <a:solidFill>
                  <a:srgbClr val="FF0000"/>
                </a:solidFill>
                <a:latin typeface="华文行楷" panose="02010800040101010101" charset="-122"/>
                <a:ea typeface="华文行楷" panose="02010800040101010101" charset="-122"/>
              </a:rPr>
              <a:t> </a:t>
            </a:r>
          </a:p>
        </p:txBody>
      </p:sp>
      <p:sp>
        <p:nvSpPr>
          <p:cNvPr id="27670" name="직사각형 33"/>
          <p:cNvSpPr/>
          <p:nvPr/>
        </p:nvSpPr>
        <p:spPr>
          <a:xfrm>
            <a:off x="3738563" y="4616450"/>
            <a:ext cx="1857375" cy="187325"/>
          </a:xfrm>
          <a:prstGeom prst="rect">
            <a:avLst/>
          </a:prstGeom>
          <a:noFill/>
          <a:ln w="9525">
            <a:noFill/>
          </a:ln>
        </p:spPr>
        <p:txBody>
          <a:bodyPr anchor="ctr"/>
          <a:lstStyle/>
          <a:p>
            <a:endParaRPr lang="zh-CN" altLang="en-US">
              <a:latin typeface="Arial" panose="020B0604020202020204" pitchFamily="34" charset="0"/>
              <a:ea typeface="宋体" panose="02010600030101010101" pitchFamily="2" charset="-122"/>
            </a:endParaRPr>
          </a:p>
        </p:txBody>
      </p:sp>
      <p:sp>
        <p:nvSpPr>
          <p:cNvPr id="27671" name="직사각형 34"/>
          <p:cNvSpPr/>
          <p:nvPr/>
        </p:nvSpPr>
        <p:spPr>
          <a:xfrm>
            <a:off x="3671888" y="4527550"/>
            <a:ext cx="1495425" cy="358775"/>
          </a:xfrm>
          <a:prstGeom prst="rect">
            <a:avLst/>
          </a:prstGeom>
          <a:noFill/>
          <a:ln w="9525">
            <a:noFill/>
          </a:ln>
        </p:spPr>
        <p:txBody>
          <a:bodyPr anchor="t"/>
          <a:lstStyle/>
          <a:p>
            <a:r>
              <a:rPr lang="zh-CN" altLang="en-US" sz="2400">
                <a:solidFill>
                  <a:srgbClr val="FF0000"/>
                </a:solidFill>
                <a:latin typeface="华文行楷" panose="02010800040101010101" charset="-122"/>
                <a:ea typeface="华文行楷" panose="02010800040101010101" charset="-122"/>
              </a:rPr>
              <a:t>噪声的来源和分类</a:t>
            </a:r>
            <a:r>
              <a:rPr lang="zh-CN" altLang="en-US" sz="2800">
                <a:solidFill>
                  <a:srgbClr val="FF0000"/>
                </a:solidFill>
                <a:latin typeface="Arial" panose="020B0604020202020204" pitchFamily="34" charset="0"/>
                <a:ea typeface="微软雅黑" panose="020B0503020204020204" charset="-122"/>
              </a:rPr>
              <a:t> </a:t>
            </a:r>
          </a:p>
        </p:txBody>
      </p:sp>
      <p:sp>
        <p:nvSpPr>
          <p:cNvPr id="27672" name="직사각형 36"/>
          <p:cNvSpPr/>
          <p:nvPr/>
        </p:nvSpPr>
        <p:spPr>
          <a:xfrm>
            <a:off x="6953250" y="4830763"/>
            <a:ext cx="1857375" cy="541337"/>
          </a:xfrm>
          <a:prstGeom prst="rect">
            <a:avLst/>
          </a:prstGeom>
          <a:noFill/>
          <a:ln w="9525">
            <a:noFill/>
          </a:ln>
        </p:spPr>
        <p:txBody>
          <a:bodyPr anchor="t"/>
          <a:lstStyle/>
          <a:p>
            <a:r>
              <a:rPr lang="en-US" altLang="zh-CN" i="1">
                <a:latin typeface="Arial" panose="020B0604020202020204" pitchFamily="34" charset="0"/>
                <a:ea typeface="华文细黑" panose="02010600040101010101" pitchFamily="2" charset="-122"/>
              </a:rPr>
              <a:t> </a:t>
            </a:r>
          </a:p>
        </p:txBody>
      </p:sp>
      <p:sp>
        <p:nvSpPr>
          <p:cNvPr id="27673" name="직사각형 17"/>
          <p:cNvSpPr/>
          <p:nvPr/>
        </p:nvSpPr>
        <p:spPr>
          <a:xfrm>
            <a:off x="6953250" y="4527550"/>
            <a:ext cx="1254125" cy="844550"/>
          </a:xfrm>
          <a:prstGeom prst="rect">
            <a:avLst/>
          </a:prstGeom>
          <a:solidFill>
            <a:srgbClr val="FF9BA2"/>
          </a:solidFill>
          <a:ln w="9525">
            <a:noFill/>
          </a:ln>
        </p:spPr>
        <p:txBody>
          <a:bodyPr anchor="ctr"/>
          <a:lstStyle/>
          <a:p>
            <a:pPr algn="ctr"/>
            <a:endParaRPr lang="zh-CN" altLang="en-US">
              <a:solidFill>
                <a:srgbClr val="FFFFFF"/>
              </a:solidFill>
              <a:latin typeface="Malgun Gothic" panose="020B0503020000020004" charset="-127"/>
              <a:ea typeface="Malgun Gothic" panose="020B0503020000020004" charset="-127"/>
              <a:sym typeface="Malgun Gothic" panose="020B0503020000020004" charset="-127"/>
            </a:endParaRPr>
          </a:p>
        </p:txBody>
      </p:sp>
      <p:sp>
        <p:nvSpPr>
          <p:cNvPr id="27674" name="직사각형 35"/>
          <p:cNvSpPr/>
          <p:nvPr/>
        </p:nvSpPr>
        <p:spPr>
          <a:xfrm>
            <a:off x="6880225" y="4856163"/>
            <a:ext cx="1644650" cy="187325"/>
          </a:xfrm>
          <a:prstGeom prst="rect">
            <a:avLst/>
          </a:prstGeom>
          <a:noFill/>
          <a:ln w="9525">
            <a:noFill/>
          </a:ln>
        </p:spPr>
        <p:txBody>
          <a:bodyPr anchor="ctr"/>
          <a:lstStyle/>
          <a:p>
            <a:r>
              <a:rPr lang="zh-CN" altLang="en-US" sz="2400">
                <a:solidFill>
                  <a:srgbClr val="FF0000"/>
                </a:solidFill>
                <a:latin typeface="华文行楷" panose="02010800040101010101" charset="-122"/>
                <a:ea typeface="华文行楷" panose="02010800040101010101" charset="-122"/>
              </a:rPr>
              <a:t>噪声的传播和控制</a:t>
            </a:r>
            <a:r>
              <a:rPr lang="zh-CN" altLang="en-US" sz="1200">
                <a:solidFill>
                  <a:srgbClr val="FF0000"/>
                </a:solidFill>
                <a:latin typeface="微软雅黑" panose="020B0503020204020204" charset="-122"/>
                <a:ea typeface="微软雅黑" panose="020B0503020204020204" charset="-122"/>
              </a:rPr>
              <a:t> </a:t>
            </a:r>
          </a:p>
        </p:txBody>
      </p:sp>
      <p:sp>
        <p:nvSpPr>
          <p:cNvPr id="27675" name="직사각형 32"/>
          <p:cNvSpPr/>
          <p:nvPr/>
        </p:nvSpPr>
        <p:spPr>
          <a:xfrm>
            <a:off x="8499475" y="1846263"/>
            <a:ext cx="1287463" cy="858837"/>
          </a:xfrm>
          <a:prstGeom prst="rect">
            <a:avLst/>
          </a:prstGeom>
          <a:solidFill>
            <a:srgbClr val="FF7E87"/>
          </a:solidFill>
          <a:ln w="9525">
            <a:noFill/>
          </a:ln>
        </p:spPr>
        <p:txBody>
          <a:bodyPr anchor="t"/>
          <a:lstStyle/>
          <a:p>
            <a:r>
              <a:rPr lang="zh-CN" altLang="en-US" sz="2800">
                <a:solidFill>
                  <a:srgbClr val="FF0000"/>
                </a:solidFill>
                <a:latin typeface="华文行楷" panose="02010800040101010101" charset="-122"/>
                <a:ea typeface="华文行楷" panose="02010800040101010101" charset="-122"/>
                <a:sym typeface="Malgun Gothic" panose="020B0503020000020004" charset="-127"/>
              </a:rPr>
              <a:t>评价</a:t>
            </a:r>
          </a:p>
          <a:p>
            <a:r>
              <a:rPr lang="zh-CN" altLang="en-US" sz="2800">
                <a:solidFill>
                  <a:srgbClr val="FF0000"/>
                </a:solidFill>
                <a:latin typeface="华文行楷" panose="02010800040101010101" charset="-122"/>
                <a:ea typeface="华文行楷" panose="02010800040101010101" charset="-122"/>
                <a:sym typeface="Malgun Gothic" panose="020B0503020000020004" charset="-127"/>
              </a:rPr>
              <a:t>总结</a:t>
            </a:r>
          </a:p>
          <a:p>
            <a:pPr>
              <a:lnSpc>
                <a:spcPct val="130000"/>
              </a:lnSpc>
            </a:pPr>
            <a:r>
              <a:rPr lang="zh-CN" altLang="en-US" sz="1200">
                <a:latin typeface="Arial" panose="020B0604020202020204" pitchFamily="34" charset="0"/>
                <a:ea typeface="微软雅黑" panose="020B0503020204020204" charset="-122"/>
                <a:sym typeface="Malgun Gothic" panose="020B0503020000020004" charset="-127"/>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34" presetClass="emph" presetSubtype="0" fill="hold" nodeType="clickEffect">
                                  <p:stCondLst>
                                    <p:cond delay="0"/>
                                  </p:stCondLst>
                                  <p:iterate type="lt">
                                    <p:tmPct val="10000"/>
                                  </p:iterate>
                                  <p:childTnLst>
                                    <p:animMotion origin="layout" path="M 0 0 L 0 -0.07213" pathEditMode="relative" ptsTypes="">
                                      <p:cBhvr>
                                        <p:cTn id="12" dur="250" accel="50000" decel="50000" autoRev="1" fill="hold">
                                          <p:stCondLst>
                                            <p:cond delay="0"/>
                                          </p:stCondLst>
                                        </p:cTn>
                                        <p:tgtEl>
                                          <p:spTgt spid="98329">
                                            <p:txEl>
                                              <p:pRg st="0" end="0"/>
                                            </p:txEl>
                                          </p:spTgt>
                                        </p:tgtEl>
                                        <p:attrNameLst>
                                          <p:attrName>ppt_x</p:attrName>
                                          <p:attrName>ppt_y</p:attrName>
                                        </p:attrNameLst>
                                      </p:cBhvr>
                                    </p:animMotion>
                                    <p:animRot by="1500000">
                                      <p:cBhvr>
                                        <p:cTn id="13" dur="125" fill="hold">
                                          <p:stCondLst>
                                            <p:cond delay="0"/>
                                          </p:stCondLst>
                                        </p:cTn>
                                        <p:tgtEl>
                                          <p:spTgt spid="98329">
                                            <p:txEl>
                                              <p:pRg st="0" end="0"/>
                                            </p:txEl>
                                          </p:spTgt>
                                        </p:tgtEl>
                                        <p:attrNameLst>
                                          <p:attrName>r</p:attrName>
                                        </p:attrNameLst>
                                      </p:cBhvr>
                                    </p:animRot>
                                    <p:animRot by="-1500000">
                                      <p:cBhvr>
                                        <p:cTn id="14" dur="125" fill="hold">
                                          <p:stCondLst>
                                            <p:cond delay="125"/>
                                          </p:stCondLst>
                                        </p:cTn>
                                        <p:tgtEl>
                                          <p:spTgt spid="98329">
                                            <p:txEl>
                                              <p:pRg st="0" end="0"/>
                                            </p:txEl>
                                          </p:spTgt>
                                        </p:tgtEl>
                                        <p:attrNameLst>
                                          <p:attrName>r</p:attrName>
                                        </p:attrNameLst>
                                      </p:cBhvr>
                                    </p:animRot>
                                    <p:animRot by="-1500000">
                                      <p:cBhvr>
                                        <p:cTn id="15" dur="125" fill="hold">
                                          <p:stCondLst>
                                            <p:cond delay="250"/>
                                          </p:stCondLst>
                                        </p:cTn>
                                        <p:tgtEl>
                                          <p:spTgt spid="98329">
                                            <p:txEl>
                                              <p:pRg st="0" end="0"/>
                                            </p:txEl>
                                          </p:spTgt>
                                        </p:tgtEl>
                                        <p:attrNameLst>
                                          <p:attrName>r</p:attrName>
                                        </p:attrNameLst>
                                      </p:cBhvr>
                                    </p:animRot>
                                    <p:animRot by="1500000">
                                      <p:cBhvr>
                                        <p:cTn id="16" dur="125" fill="hold">
                                          <p:stCondLst>
                                            <p:cond delay="375"/>
                                          </p:stCondLst>
                                        </p:cTn>
                                        <p:tgtEl>
                                          <p:spTgt spid="98329">
                                            <p:txEl>
                                              <p:pRg st="0" end="0"/>
                                            </p:txEl>
                                          </p:spTgt>
                                        </p:tgtEl>
                                        <p:attrNameLst>
                                          <p:attrName>r</p:attrName>
                                        </p:attrNameLst>
                                      </p:cBhvr>
                                    </p:animRot>
                                  </p:childTnLst>
                                </p:cTn>
                              </p:par>
                            </p:childTnLst>
                          </p:cTn>
                        </p:par>
                        <p:par>
                          <p:cTn id="17" fill="hold" nodeType="afterGroup">
                            <p:stCondLst>
                              <p:cond delay="500"/>
                            </p:stCondLst>
                            <p:childTnLst>
                              <p:par>
                                <p:cTn id="18" presetID="34" presetClass="emph" presetSubtype="0" fill="hold" grpId="11" nodeType="afterEffect">
                                  <p:stCondLst>
                                    <p:cond delay="0"/>
                                  </p:stCondLst>
                                  <p:iterate type="lt">
                                    <p:tmPct val="10000"/>
                                  </p:iterate>
                                  <p:childTnLst>
                                    <p:animMotion origin="layout" path="M 0 0 L 0 -0.07213" pathEditMode="relative" ptsTypes="">
                                      <p:cBhvr>
                                        <p:cTn id="19" dur="250" accel="50000" decel="50000" autoRev="1" fill="hold">
                                          <p:stCondLst>
                                            <p:cond delay="0"/>
                                          </p:stCondLst>
                                        </p:cTn>
                                        <p:tgtEl>
                                          <p:spTgt spid="27671"/>
                                        </p:tgtEl>
                                        <p:attrNameLst>
                                          <p:attrName>ppt_x</p:attrName>
                                          <p:attrName>ppt_y</p:attrName>
                                        </p:attrNameLst>
                                      </p:cBhvr>
                                    </p:animMotion>
                                    <p:animRot by="1500000">
                                      <p:cBhvr>
                                        <p:cTn id="20" dur="125" fill="hold">
                                          <p:stCondLst>
                                            <p:cond delay="0"/>
                                          </p:stCondLst>
                                        </p:cTn>
                                        <p:tgtEl>
                                          <p:spTgt spid="27671"/>
                                        </p:tgtEl>
                                        <p:attrNameLst>
                                          <p:attrName>r</p:attrName>
                                        </p:attrNameLst>
                                      </p:cBhvr>
                                    </p:animRot>
                                    <p:animRot by="-1500000">
                                      <p:cBhvr>
                                        <p:cTn id="21" dur="125" fill="hold">
                                          <p:stCondLst>
                                            <p:cond delay="125"/>
                                          </p:stCondLst>
                                        </p:cTn>
                                        <p:tgtEl>
                                          <p:spTgt spid="27671"/>
                                        </p:tgtEl>
                                        <p:attrNameLst>
                                          <p:attrName>r</p:attrName>
                                        </p:attrNameLst>
                                      </p:cBhvr>
                                    </p:animRot>
                                    <p:animRot by="-1500000">
                                      <p:cBhvr>
                                        <p:cTn id="22" dur="125" fill="hold">
                                          <p:stCondLst>
                                            <p:cond delay="250"/>
                                          </p:stCondLst>
                                        </p:cTn>
                                        <p:tgtEl>
                                          <p:spTgt spid="27671"/>
                                        </p:tgtEl>
                                        <p:attrNameLst>
                                          <p:attrName>r</p:attrName>
                                        </p:attrNameLst>
                                      </p:cBhvr>
                                    </p:animRot>
                                    <p:animRot by="1500000">
                                      <p:cBhvr>
                                        <p:cTn id="23" dur="125" fill="hold">
                                          <p:stCondLst>
                                            <p:cond delay="375"/>
                                          </p:stCondLst>
                                        </p:cTn>
                                        <p:tgtEl>
                                          <p:spTgt spid="27671"/>
                                        </p:tgtEl>
                                        <p:attrNameLst>
                                          <p:attrName>r</p:attrName>
                                        </p:attrNameLst>
                                      </p:cBhvr>
                                    </p:animRot>
                                  </p:childTnLst>
                                </p:cTn>
                              </p:par>
                            </p:childTnLst>
                          </p:cTn>
                        </p:par>
                      </p:childTnLst>
                    </p:cTn>
                  </p:par>
                  <p:par>
                    <p:cTn id="24" fill="hold" nodeType="clickPar">
                      <p:stCondLst>
                        <p:cond delay="indefinite"/>
                      </p:stCondLst>
                      <p:childTnLst>
                        <p:par>
                          <p:cTn id="25" fill="hold" nodeType="afterGroup">
                            <p:stCondLst>
                              <p:cond delay="0"/>
                            </p:stCondLst>
                            <p:childTnLst>
                              <p:par>
                                <p:cTn id="26" presetID="34" presetClass="emph" presetSubtype="0" fill="hold" nodeType="clickEffect">
                                  <p:stCondLst>
                                    <p:cond delay="0"/>
                                  </p:stCondLst>
                                  <p:iterate type="lt">
                                    <p:tmPct val="10000"/>
                                  </p:iterate>
                                  <p:childTnLst>
                                    <p:animMotion origin="layout" path="M 0 0 L 0 -0.07213" pathEditMode="relative" ptsTypes="">
                                      <p:cBhvr>
                                        <p:cTn id="27" dur="250" accel="50000" decel="50000" autoRev="1" fill="hold">
                                          <p:stCondLst>
                                            <p:cond delay="0"/>
                                          </p:stCondLst>
                                        </p:cTn>
                                        <p:tgtEl>
                                          <p:spTgt spid="98330">
                                            <p:txEl>
                                              <p:pRg st="0" end="0"/>
                                            </p:txEl>
                                          </p:spTgt>
                                        </p:tgtEl>
                                        <p:attrNameLst>
                                          <p:attrName>ppt_x</p:attrName>
                                          <p:attrName>ppt_y</p:attrName>
                                        </p:attrNameLst>
                                      </p:cBhvr>
                                    </p:animMotion>
                                    <p:animRot by="1500000">
                                      <p:cBhvr>
                                        <p:cTn id="28" dur="125" fill="hold">
                                          <p:stCondLst>
                                            <p:cond delay="0"/>
                                          </p:stCondLst>
                                        </p:cTn>
                                        <p:tgtEl>
                                          <p:spTgt spid="98330">
                                            <p:txEl>
                                              <p:pRg st="0" end="0"/>
                                            </p:txEl>
                                          </p:spTgt>
                                        </p:tgtEl>
                                        <p:attrNameLst>
                                          <p:attrName>r</p:attrName>
                                        </p:attrNameLst>
                                      </p:cBhvr>
                                    </p:animRot>
                                    <p:animRot by="-1500000">
                                      <p:cBhvr>
                                        <p:cTn id="29" dur="125" fill="hold">
                                          <p:stCondLst>
                                            <p:cond delay="125"/>
                                          </p:stCondLst>
                                        </p:cTn>
                                        <p:tgtEl>
                                          <p:spTgt spid="98330">
                                            <p:txEl>
                                              <p:pRg st="0" end="0"/>
                                            </p:txEl>
                                          </p:spTgt>
                                        </p:tgtEl>
                                        <p:attrNameLst>
                                          <p:attrName>r</p:attrName>
                                        </p:attrNameLst>
                                      </p:cBhvr>
                                    </p:animRot>
                                    <p:animRot by="-1500000">
                                      <p:cBhvr>
                                        <p:cTn id="30" dur="125" fill="hold">
                                          <p:stCondLst>
                                            <p:cond delay="250"/>
                                          </p:stCondLst>
                                        </p:cTn>
                                        <p:tgtEl>
                                          <p:spTgt spid="98330">
                                            <p:txEl>
                                              <p:pRg st="0" end="0"/>
                                            </p:txEl>
                                          </p:spTgt>
                                        </p:tgtEl>
                                        <p:attrNameLst>
                                          <p:attrName>r</p:attrName>
                                        </p:attrNameLst>
                                      </p:cBhvr>
                                    </p:animRot>
                                    <p:animRot by="1500000">
                                      <p:cBhvr>
                                        <p:cTn id="31" dur="125" fill="hold">
                                          <p:stCondLst>
                                            <p:cond delay="375"/>
                                          </p:stCondLst>
                                        </p:cTn>
                                        <p:tgtEl>
                                          <p:spTgt spid="98330">
                                            <p:txEl>
                                              <p:pRg st="0" end="0"/>
                                            </p:txEl>
                                          </p:spTgt>
                                        </p:tgtEl>
                                        <p:attrNameLst>
                                          <p:attrName>r</p:attrName>
                                        </p:attrNameLst>
                                      </p:cBhvr>
                                    </p:animRot>
                                  </p:childTnLst>
                                </p:cTn>
                              </p:par>
                            </p:childTnLst>
                          </p:cTn>
                        </p:par>
                        <p:par>
                          <p:cTn id="32" fill="hold" nodeType="afterGroup">
                            <p:stCondLst>
                              <p:cond delay="500"/>
                            </p:stCondLst>
                            <p:childTnLst>
                              <p:par>
                                <p:cTn id="33" presetID="34" presetClass="emph" presetSubtype="0" fill="hold" grpId="0" nodeType="afterEffect">
                                  <p:stCondLst>
                                    <p:cond delay="0"/>
                                  </p:stCondLst>
                                  <p:iterate type="lt">
                                    <p:tmPct val="10000"/>
                                  </p:iterate>
                                  <p:childTnLst>
                                    <p:animMotion origin="layout" path="M 0 0 L 0 -0.07213" pathEditMode="relative" ptsTypes="">
                                      <p:cBhvr>
                                        <p:cTn id="34" dur="250" accel="50000" decel="50000" autoRev="1" fill="hold">
                                          <p:stCondLst>
                                            <p:cond delay="0"/>
                                          </p:stCondLst>
                                        </p:cTn>
                                        <p:tgtEl>
                                          <p:spTgt spid="27669"/>
                                        </p:tgtEl>
                                        <p:attrNameLst>
                                          <p:attrName>ppt_x</p:attrName>
                                          <p:attrName>ppt_y</p:attrName>
                                        </p:attrNameLst>
                                      </p:cBhvr>
                                    </p:animMotion>
                                    <p:animRot by="1500000">
                                      <p:cBhvr>
                                        <p:cTn id="35" dur="125" fill="hold">
                                          <p:stCondLst>
                                            <p:cond delay="0"/>
                                          </p:stCondLst>
                                        </p:cTn>
                                        <p:tgtEl>
                                          <p:spTgt spid="27669"/>
                                        </p:tgtEl>
                                        <p:attrNameLst>
                                          <p:attrName>r</p:attrName>
                                        </p:attrNameLst>
                                      </p:cBhvr>
                                    </p:animRot>
                                    <p:animRot by="-1500000">
                                      <p:cBhvr>
                                        <p:cTn id="36" dur="125" fill="hold">
                                          <p:stCondLst>
                                            <p:cond delay="125"/>
                                          </p:stCondLst>
                                        </p:cTn>
                                        <p:tgtEl>
                                          <p:spTgt spid="27669"/>
                                        </p:tgtEl>
                                        <p:attrNameLst>
                                          <p:attrName>r</p:attrName>
                                        </p:attrNameLst>
                                      </p:cBhvr>
                                    </p:animRot>
                                    <p:animRot by="-1500000">
                                      <p:cBhvr>
                                        <p:cTn id="37" dur="125" fill="hold">
                                          <p:stCondLst>
                                            <p:cond delay="250"/>
                                          </p:stCondLst>
                                        </p:cTn>
                                        <p:tgtEl>
                                          <p:spTgt spid="27669"/>
                                        </p:tgtEl>
                                        <p:attrNameLst>
                                          <p:attrName>r</p:attrName>
                                        </p:attrNameLst>
                                      </p:cBhvr>
                                    </p:animRot>
                                    <p:animRot by="1500000">
                                      <p:cBhvr>
                                        <p:cTn id="38" dur="125" fill="hold">
                                          <p:stCondLst>
                                            <p:cond delay="375"/>
                                          </p:stCondLst>
                                        </p:cTn>
                                        <p:tgtEl>
                                          <p:spTgt spid="27669"/>
                                        </p:tgtEl>
                                        <p:attrNameLst>
                                          <p:attrName>r</p:attrName>
                                        </p:attrNameLst>
                                      </p:cBhvr>
                                    </p:animRot>
                                  </p:childTnLst>
                                </p:cTn>
                              </p:par>
                            </p:childTnLst>
                          </p:cTn>
                        </p:par>
                      </p:childTnLst>
                    </p:cTn>
                  </p:par>
                  <p:par>
                    <p:cTn id="39" fill="hold" nodeType="clickPar">
                      <p:stCondLst>
                        <p:cond delay="indefinite"/>
                      </p:stCondLst>
                      <p:childTnLst>
                        <p:par>
                          <p:cTn id="40" fill="hold" nodeType="afterGroup">
                            <p:stCondLst>
                              <p:cond delay="0"/>
                            </p:stCondLst>
                            <p:childTnLst>
                              <p:par>
                                <p:cTn id="41" presetID="34" presetClass="emph" presetSubtype="0" fill="hold" nodeType="clickEffect">
                                  <p:stCondLst>
                                    <p:cond delay="0"/>
                                  </p:stCondLst>
                                  <p:iterate type="lt">
                                    <p:tmPct val="10000"/>
                                  </p:iterate>
                                  <p:childTnLst>
                                    <p:animMotion origin="layout" path="M 0 0 L 0 -0.07213" pathEditMode="relative" ptsTypes="">
                                      <p:cBhvr>
                                        <p:cTn id="42" dur="250" accel="50000" decel="50000" autoRev="1" fill="hold">
                                          <p:stCondLst>
                                            <p:cond delay="0"/>
                                          </p:stCondLst>
                                        </p:cTn>
                                        <p:tgtEl>
                                          <p:spTgt spid="98331">
                                            <p:txEl>
                                              <p:pRg st="0" end="0"/>
                                            </p:txEl>
                                          </p:spTgt>
                                        </p:tgtEl>
                                        <p:attrNameLst>
                                          <p:attrName>ppt_x</p:attrName>
                                          <p:attrName>ppt_y</p:attrName>
                                        </p:attrNameLst>
                                      </p:cBhvr>
                                    </p:animMotion>
                                    <p:animRot by="1500000">
                                      <p:cBhvr>
                                        <p:cTn id="43" dur="125" fill="hold">
                                          <p:stCondLst>
                                            <p:cond delay="0"/>
                                          </p:stCondLst>
                                        </p:cTn>
                                        <p:tgtEl>
                                          <p:spTgt spid="98331">
                                            <p:txEl>
                                              <p:pRg st="0" end="0"/>
                                            </p:txEl>
                                          </p:spTgt>
                                        </p:tgtEl>
                                        <p:attrNameLst>
                                          <p:attrName>r</p:attrName>
                                        </p:attrNameLst>
                                      </p:cBhvr>
                                    </p:animRot>
                                    <p:animRot by="-1500000">
                                      <p:cBhvr>
                                        <p:cTn id="44" dur="125" fill="hold">
                                          <p:stCondLst>
                                            <p:cond delay="125"/>
                                          </p:stCondLst>
                                        </p:cTn>
                                        <p:tgtEl>
                                          <p:spTgt spid="98331">
                                            <p:txEl>
                                              <p:pRg st="0" end="0"/>
                                            </p:txEl>
                                          </p:spTgt>
                                        </p:tgtEl>
                                        <p:attrNameLst>
                                          <p:attrName>r</p:attrName>
                                        </p:attrNameLst>
                                      </p:cBhvr>
                                    </p:animRot>
                                    <p:animRot by="-1500000">
                                      <p:cBhvr>
                                        <p:cTn id="45" dur="125" fill="hold">
                                          <p:stCondLst>
                                            <p:cond delay="250"/>
                                          </p:stCondLst>
                                        </p:cTn>
                                        <p:tgtEl>
                                          <p:spTgt spid="98331">
                                            <p:txEl>
                                              <p:pRg st="0" end="0"/>
                                            </p:txEl>
                                          </p:spTgt>
                                        </p:tgtEl>
                                        <p:attrNameLst>
                                          <p:attrName>r</p:attrName>
                                        </p:attrNameLst>
                                      </p:cBhvr>
                                    </p:animRot>
                                    <p:animRot by="1500000">
                                      <p:cBhvr>
                                        <p:cTn id="46" dur="125" fill="hold">
                                          <p:stCondLst>
                                            <p:cond delay="375"/>
                                          </p:stCondLst>
                                        </p:cTn>
                                        <p:tgtEl>
                                          <p:spTgt spid="98331">
                                            <p:txEl>
                                              <p:pRg st="0" end="0"/>
                                            </p:txEl>
                                          </p:spTgt>
                                        </p:tgtEl>
                                        <p:attrNameLst>
                                          <p:attrName>r</p:attrName>
                                        </p:attrNameLst>
                                      </p:cBhvr>
                                    </p:animRot>
                                  </p:childTnLst>
                                </p:cTn>
                              </p:par>
                            </p:childTnLst>
                          </p:cTn>
                        </p:par>
                        <p:par>
                          <p:cTn id="47" fill="hold" nodeType="afterGroup">
                            <p:stCondLst>
                              <p:cond delay="500"/>
                            </p:stCondLst>
                            <p:childTnLst>
                              <p:par>
                                <p:cTn id="48" presetID="34" presetClass="emph" presetSubtype="0" fill="hold" grpId="0" nodeType="afterEffect">
                                  <p:stCondLst>
                                    <p:cond delay="0"/>
                                  </p:stCondLst>
                                  <p:iterate type="lt">
                                    <p:tmPct val="10000"/>
                                  </p:iterate>
                                  <p:childTnLst>
                                    <p:animMotion origin="layout" path="M 0 0 L 0 -0.07213" pathEditMode="relative" ptsTypes="">
                                      <p:cBhvr>
                                        <p:cTn id="49" dur="250" accel="50000" decel="50000" autoRev="1" fill="hold">
                                          <p:stCondLst>
                                            <p:cond delay="0"/>
                                          </p:stCondLst>
                                        </p:cTn>
                                        <p:tgtEl>
                                          <p:spTgt spid="27674"/>
                                        </p:tgtEl>
                                        <p:attrNameLst>
                                          <p:attrName>ppt_x</p:attrName>
                                          <p:attrName>ppt_y</p:attrName>
                                        </p:attrNameLst>
                                      </p:cBhvr>
                                    </p:animMotion>
                                    <p:animRot by="1500000">
                                      <p:cBhvr>
                                        <p:cTn id="50" dur="125" fill="hold">
                                          <p:stCondLst>
                                            <p:cond delay="0"/>
                                          </p:stCondLst>
                                        </p:cTn>
                                        <p:tgtEl>
                                          <p:spTgt spid="27674"/>
                                        </p:tgtEl>
                                        <p:attrNameLst>
                                          <p:attrName>r</p:attrName>
                                        </p:attrNameLst>
                                      </p:cBhvr>
                                    </p:animRot>
                                    <p:animRot by="-1500000">
                                      <p:cBhvr>
                                        <p:cTn id="51" dur="125" fill="hold">
                                          <p:stCondLst>
                                            <p:cond delay="125"/>
                                          </p:stCondLst>
                                        </p:cTn>
                                        <p:tgtEl>
                                          <p:spTgt spid="27674"/>
                                        </p:tgtEl>
                                        <p:attrNameLst>
                                          <p:attrName>r</p:attrName>
                                        </p:attrNameLst>
                                      </p:cBhvr>
                                    </p:animRot>
                                    <p:animRot by="-1500000">
                                      <p:cBhvr>
                                        <p:cTn id="52" dur="125" fill="hold">
                                          <p:stCondLst>
                                            <p:cond delay="250"/>
                                          </p:stCondLst>
                                        </p:cTn>
                                        <p:tgtEl>
                                          <p:spTgt spid="27674"/>
                                        </p:tgtEl>
                                        <p:attrNameLst>
                                          <p:attrName>r</p:attrName>
                                        </p:attrNameLst>
                                      </p:cBhvr>
                                    </p:animRot>
                                    <p:animRot by="1500000">
                                      <p:cBhvr>
                                        <p:cTn id="53" dur="125" fill="hold">
                                          <p:stCondLst>
                                            <p:cond delay="375"/>
                                          </p:stCondLst>
                                        </p:cTn>
                                        <p:tgtEl>
                                          <p:spTgt spid="27674"/>
                                        </p:tgtEl>
                                        <p:attrNameLst>
                                          <p:attrName>r</p:attrName>
                                        </p:attrNameLst>
                                      </p:cBhvr>
                                    </p:animRot>
                                  </p:childTnLst>
                                </p:cTn>
                              </p:par>
                            </p:childTnLst>
                          </p:cTn>
                        </p:par>
                      </p:childTnLst>
                    </p:cTn>
                  </p:par>
                  <p:par>
                    <p:cTn id="54" fill="hold" nodeType="clickPar">
                      <p:stCondLst>
                        <p:cond delay="indefinite"/>
                      </p:stCondLst>
                      <p:childTnLst>
                        <p:par>
                          <p:cTn id="55" fill="hold" nodeType="afterGroup">
                            <p:stCondLst>
                              <p:cond delay="0"/>
                            </p:stCondLst>
                            <p:childTnLst>
                              <p:par>
                                <p:cTn id="56" presetID="34" presetClass="emph" presetSubtype="0" fill="hold" nodeType="clickEffect">
                                  <p:stCondLst>
                                    <p:cond delay="0"/>
                                  </p:stCondLst>
                                  <p:iterate type="lt">
                                    <p:tmPct val="10000"/>
                                  </p:iterate>
                                  <p:childTnLst>
                                    <p:animMotion origin="layout" path="M 0 0 L 0 -0.07213" pathEditMode="relative" ptsTypes="">
                                      <p:cBhvr>
                                        <p:cTn id="57" dur="250" accel="50000" decel="50000" autoRev="1" fill="hold">
                                          <p:stCondLst>
                                            <p:cond delay="0"/>
                                          </p:stCondLst>
                                        </p:cTn>
                                        <p:tgtEl>
                                          <p:spTgt spid="98332">
                                            <p:txEl>
                                              <p:charRg st="0" end="6"/>
                                            </p:txEl>
                                          </p:spTgt>
                                        </p:tgtEl>
                                        <p:attrNameLst>
                                          <p:attrName>ppt_x</p:attrName>
                                          <p:attrName>ppt_y</p:attrName>
                                        </p:attrNameLst>
                                      </p:cBhvr>
                                    </p:animMotion>
                                    <p:animRot by="1500000">
                                      <p:cBhvr>
                                        <p:cTn id="58" dur="125" fill="hold">
                                          <p:stCondLst>
                                            <p:cond delay="0"/>
                                          </p:stCondLst>
                                        </p:cTn>
                                        <p:tgtEl>
                                          <p:spTgt spid="98332">
                                            <p:txEl>
                                              <p:charRg st="0" end="6"/>
                                            </p:txEl>
                                          </p:spTgt>
                                        </p:tgtEl>
                                        <p:attrNameLst>
                                          <p:attrName>r</p:attrName>
                                        </p:attrNameLst>
                                      </p:cBhvr>
                                    </p:animRot>
                                    <p:animRot by="-1500000">
                                      <p:cBhvr>
                                        <p:cTn id="59" dur="125" fill="hold">
                                          <p:stCondLst>
                                            <p:cond delay="125"/>
                                          </p:stCondLst>
                                        </p:cTn>
                                        <p:tgtEl>
                                          <p:spTgt spid="98332">
                                            <p:txEl>
                                              <p:charRg st="0" end="6"/>
                                            </p:txEl>
                                          </p:spTgt>
                                        </p:tgtEl>
                                        <p:attrNameLst>
                                          <p:attrName>r</p:attrName>
                                        </p:attrNameLst>
                                      </p:cBhvr>
                                    </p:animRot>
                                    <p:animRot by="-1500000">
                                      <p:cBhvr>
                                        <p:cTn id="60" dur="125" fill="hold">
                                          <p:stCondLst>
                                            <p:cond delay="250"/>
                                          </p:stCondLst>
                                        </p:cTn>
                                        <p:tgtEl>
                                          <p:spTgt spid="98332">
                                            <p:txEl>
                                              <p:charRg st="0" end="6"/>
                                            </p:txEl>
                                          </p:spTgt>
                                        </p:tgtEl>
                                        <p:attrNameLst>
                                          <p:attrName>r</p:attrName>
                                        </p:attrNameLst>
                                      </p:cBhvr>
                                    </p:animRot>
                                    <p:animRot by="1500000">
                                      <p:cBhvr>
                                        <p:cTn id="61" dur="125" fill="hold">
                                          <p:stCondLst>
                                            <p:cond delay="375"/>
                                          </p:stCondLst>
                                        </p:cTn>
                                        <p:tgtEl>
                                          <p:spTgt spid="98332">
                                            <p:txEl>
                                              <p:charRg st="0" end="6"/>
                                            </p:txEl>
                                          </p:spTgt>
                                        </p:tgtEl>
                                        <p:attrNameLst>
                                          <p:attrName>r</p:attrName>
                                        </p:attrNameLst>
                                      </p:cBhvr>
                                    </p:animRot>
                                  </p:childTnLst>
                                </p:cTn>
                              </p:par>
                            </p:childTnLst>
                          </p:cTn>
                        </p:par>
                        <p:par>
                          <p:cTn id="62" fill="hold" nodeType="afterGroup">
                            <p:stCondLst>
                              <p:cond delay="500"/>
                            </p:stCondLst>
                            <p:childTnLst>
                              <p:par>
                                <p:cTn id="63" presetID="34" presetClass="emph" presetSubtype="0" fill="hold" grpId="0" nodeType="afterEffect">
                                  <p:stCondLst>
                                    <p:cond delay="0"/>
                                  </p:stCondLst>
                                  <p:iterate type="lt">
                                    <p:tmPct val="10000"/>
                                  </p:iterate>
                                  <p:childTnLst>
                                    <p:animMotion origin="layout" path="M 0 0 L 0 -0.07213" pathEditMode="relative" ptsTypes="">
                                      <p:cBhvr>
                                        <p:cTn id="64" dur="250" accel="50000" decel="50000" autoRev="1" fill="hold">
                                          <p:stCondLst>
                                            <p:cond delay="0"/>
                                          </p:stCondLst>
                                        </p:cTn>
                                        <p:tgtEl>
                                          <p:spTgt spid="27675"/>
                                        </p:tgtEl>
                                        <p:attrNameLst>
                                          <p:attrName>ppt_x</p:attrName>
                                          <p:attrName>ppt_y</p:attrName>
                                        </p:attrNameLst>
                                      </p:cBhvr>
                                    </p:animMotion>
                                    <p:animRot by="1500000">
                                      <p:cBhvr>
                                        <p:cTn id="65" dur="125" fill="hold">
                                          <p:stCondLst>
                                            <p:cond delay="0"/>
                                          </p:stCondLst>
                                        </p:cTn>
                                        <p:tgtEl>
                                          <p:spTgt spid="27675"/>
                                        </p:tgtEl>
                                        <p:attrNameLst>
                                          <p:attrName>r</p:attrName>
                                        </p:attrNameLst>
                                      </p:cBhvr>
                                    </p:animRot>
                                    <p:animRot by="-1500000">
                                      <p:cBhvr>
                                        <p:cTn id="66" dur="125" fill="hold">
                                          <p:stCondLst>
                                            <p:cond delay="125"/>
                                          </p:stCondLst>
                                        </p:cTn>
                                        <p:tgtEl>
                                          <p:spTgt spid="27675"/>
                                        </p:tgtEl>
                                        <p:attrNameLst>
                                          <p:attrName>r</p:attrName>
                                        </p:attrNameLst>
                                      </p:cBhvr>
                                    </p:animRot>
                                    <p:animRot by="-1500000">
                                      <p:cBhvr>
                                        <p:cTn id="67" dur="125" fill="hold">
                                          <p:stCondLst>
                                            <p:cond delay="250"/>
                                          </p:stCondLst>
                                        </p:cTn>
                                        <p:tgtEl>
                                          <p:spTgt spid="27675"/>
                                        </p:tgtEl>
                                        <p:attrNameLst>
                                          <p:attrName>r</p:attrName>
                                        </p:attrNameLst>
                                      </p:cBhvr>
                                    </p:animRot>
                                    <p:animRot by="1500000">
                                      <p:cBhvr>
                                        <p:cTn id="68" dur="125" fill="hold">
                                          <p:stCondLst>
                                            <p:cond delay="375"/>
                                          </p:stCondLst>
                                        </p:cTn>
                                        <p:tgtEl>
                                          <p:spTgt spid="276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69" grpId="0"/>
      <p:bldP spid="27671" grpId="11"/>
      <p:bldP spid="27674" grpId="0"/>
      <p:bldP spid="276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227330" y="240030"/>
            <a:ext cx="7047865" cy="657225"/>
          </a:xfrm>
        </p:spPr>
        <p:txBody>
          <a:bodyPr wrap="square" lIns="91440" tIns="45720" rIns="91440" bIns="45720" anchor="ctr"/>
          <a:lstStyle/>
          <a:p>
            <a:r>
              <a:rPr lang="zh-CN" altLang="en-US" sz="3200"/>
              <a:t>五、教学设计及进程分配</a:t>
            </a:r>
          </a:p>
        </p:txBody>
      </p:sp>
      <p:sp>
        <p:nvSpPr>
          <p:cNvPr id="56326" name="AutoShape 6"/>
          <p:cNvSpPr>
            <a:spLocks noChangeArrowheads="1"/>
          </p:cNvSpPr>
          <p:nvPr/>
        </p:nvSpPr>
        <p:spPr bwMode="gray">
          <a:xfrm flipH="1">
            <a:off x="3613150" y="1365885"/>
            <a:ext cx="2263775" cy="2081530"/>
          </a:xfrm>
          <a:prstGeom prst="rtTriangle">
            <a:avLst/>
          </a:prstGeom>
          <a:solidFill>
            <a:srgbClr val="92D050"/>
          </a:solidFill>
          <a:ln>
            <a:solidFill>
              <a:srgbClr val="92D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26627" name="Line 7"/>
          <p:cNvSpPr/>
          <p:nvPr/>
        </p:nvSpPr>
        <p:spPr>
          <a:xfrm>
            <a:off x="5910580" y="730250"/>
            <a:ext cx="635" cy="5097145"/>
          </a:xfrm>
          <a:prstGeom prst="line">
            <a:avLst/>
          </a:prstGeom>
          <a:ln w="9525" cap="flat" cmpd="sng">
            <a:solidFill>
              <a:srgbClr val="1C1C1C"/>
            </a:solidFill>
            <a:prstDash val="lgDash"/>
            <a:round/>
            <a:headEnd type="stealth" w="med" len="med"/>
            <a:tailEnd type="none" w="med" len="med"/>
          </a:ln>
        </p:spPr>
        <p:txBody>
          <a:bodyPr/>
          <a:lstStyle/>
          <a:p>
            <a:endParaRPr/>
          </a:p>
        </p:txBody>
      </p:sp>
      <p:sp>
        <p:nvSpPr>
          <p:cNvPr id="56328" name="AutoShape 8"/>
          <p:cNvSpPr>
            <a:spLocks noChangeArrowheads="1"/>
          </p:cNvSpPr>
          <p:nvPr/>
        </p:nvSpPr>
        <p:spPr bwMode="gray">
          <a:xfrm>
            <a:off x="5545455" y="1365885"/>
            <a:ext cx="2263775" cy="2081530"/>
          </a:xfrm>
          <a:prstGeom prst="rtTriangle">
            <a:avLst/>
          </a:prstGeom>
          <a:solidFill>
            <a:srgbClr val="00B0F0"/>
          </a:solidFill>
          <a:ln>
            <a:solidFill>
              <a:srgbClr val="00B0F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6329" name="AutoShape 9"/>
          <p:cNvSpPr>
            <a:spLocks noChangeArrowheads="1"/>
          </p:cNvSpPr>
          <p:nvPr/>
        </p:nvSpPr>
        <p:spPr bwMode="gray">
          <a:xfrm rot="5400000">
            <a:off x="5638165" y="3216275"/>
            <a:ext cx="2081530" cy="2263775"/>
          </a:xfrm>
          <a:prstGeom prst="rtTriangle">
            <a:avLst/>
          </a:prstGeom>
          <a:gradFill rotWithShape="1">
            <a:gsLst>
              <a:gs pos="0">
                <a:schemeClr val="accent1"/>
              </a:gs>
              <a:gs pos="100000">
                <a:schemeClr val="accent1">
                  <a:gamma/>
                  <a:tint val="57647"/>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6330" name="AutoShape 10"/>
          <p:cNvSpPr>
            <a:spLocks noChangeArrowheads="1"/>
          </p:cNvSpPr>
          <p:nvPr/>
        </p:nvSpPr>
        <p:spPr bwMode="gray">
          <a:xfrm rot="16200000" flipH="1">
            <a:off x="3705860" y="3216275"/>
            <a:ext cx="2081530" cy="2263775"/>
          </a:xfrm>
          <a:prstGeom prst="rtTriangle">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26631" name="Line 11"/>
          <p:cNvSpPr/>
          <p:nvPr/>
        </p:nvSpPr>
        <p:spPr>
          <a:xfrm>
            <a:off x="2320290" y="3484245"/>
            <a:ext cx="6127115" cy="635"/>
          </a:xfrm>
          <a:prstGeom prst="line">
            <a:avLst/>
          </a:prstGeom>
          <a:ln w="9525" cap="flat" cmpd="sng">
            <a:solidFill>
              <a:srgbClr val="1C1C1C"/>
            </a:solidFill>
            <a:prstDash val="lgDash"/>
            <a:round/>
            <a:headEnd type="none" w="med" len="med"/>
            <a:tailEnd type="stealth" w="med" len="med"/>
          </a:ln>
        </p:spPr>
        <p:txBody>
          <a:bodyPr/>
          <a:lstStyle/>
          <a:p>
            <a:endParaRPr/>
          </a:p>
        </p:txBody>
      </p:sp>
      <p:sp>
        <p:nvSpPr>
          <p:cNvPr id="56332" name="Rectangle 12"/>
          <p:cNvSpPr/>
          <p:nvPr/>
        </p:nvSpPr>
        <p:spPr>
          <a:xfrm>
            <a:off x="2023745" y="1087120"/>
            <a:ext cx="2771775" cy="1476375"/>
          </a:xfrm>
          <a:prstGeom prst="rect">
            <a:avLst/>
          </a:prstGeom>
          <a:noFill/>
          <a:ln w="28575" cmpd="sng">
            <a:solidFill>
              <a:srgbClr val="0070C0"/>
            </a:solidFill>
            <a:prstDash val="solid"/>
          </a:ln>
        </p:spPr>
        <p:txBody>
          <a:bodyPr wrap="square" anchor="t">
            <a:spAutoFit/>
          </a:bodyPr>
          <a:lstStyle/>
          <a:p>
            <a:r>
              <a:rPr lang="zh-CN" altLang="en-US" sz="1600" b="1">
                <a:latin typeface="微软雅黑" panose="020B0503020204020204" charset="-122"/>
                <a:ea typeface="微软雅黑" panose="020B0503020204020204" charset="-122"/>
              </a:rPr>
              <a:t>设计意图：</a:t>
            </a:r>
            <a:r>
              <a:rPr lang="zh-CN" altLang="en-US">
                <a:latin typeface="Arial" panose="020B0604020202020204" pitchFamily="34" charset="0"/>
                <a:ea typeface="微软雅黑" panose="020B0503020204020204" charset="-122"/>
              </a:rPr>
              <a:t>让学生在轻松愉快的音乐声和工厂嘈杂声中进入课堂，刺激学生感官，引发学生强烈的对比，</a:t>
            </a:r>
            <a:r>
              <a:rPr lang="zh-CN" altLang="en-US" u="sng">
                <a:latin typeface="Arial" panose="020B0604020202020204" pitchFamily="34" charset="0"/>
                <a:ea typeface="微软雅黑" panose="020B0503020204020204" charset="-122"/>
              </a:rPr>
              <a:t>激发学生的探究兴趣</a:t>
            </a:r>
          </a:p>
        </p:txBody>
      </p:sp>
      <p:sp>
        <p:nvSpPr>
          <p:cNvPr id="56333" name="Rectangle 13"/>
          <p:cNvSpPr/>
          <p:nvPr/>
        </p:nvSpPr>
        <p:spPr>
          <a:xfrm>
            <a:off x="1056005" y="2546985"/>
            <a:ext cx="4198620" cy="521970"/>
          </a:xfrm>
          <a:prstGeom prst="rect">
            <a:avLst/>
          </a:prstGeom>
          <a:noFill/>
          <a:ln w="9525">
            <a:noFill/>
          </a:ln>
        </p:spPr>
        <p:txBody>
          <a:bodyPr wrap="square" anchor="t">
            <a:spAutoFit/>
          </a:bodyPr>
          <a:lstStyle/>
          <a:p>
            <a:pPr algn="ctr"/>
            <a:r>
              <a:rPr lang="zh-CN" altLang="en-US" sz="2000" b="1">
                <a:latin typeface="微软雅黑" panose="020B0503020204020204" charset="-122"/>
                <a:ea typeface="微软雅黑" panose="020B0503020204020204" charset="-122"/>
              </a:rPr>
              <a:t>创设学习情境，引入新课（</a:t>
            </a:r>
            <a:r>
              <a:rPr lang="en-US" altLang="zh-CN" sz="2000" b="1">
                <a:latin typeface="微软雅黑" panose="020B0503020204020204" charset="-122"/>
                <a:ea typeface="微软雅黑" panose="020B0503020204020204" charset="-122"/>
              </a:rPr>
              <a:t>5</a:t>
            </a:r>
            <a:r>
              <a:rPr lang="zh-CN" altLang="en-US" sz="2000" b="1">
                <a:latin typeface="微软雅黑" panose="020B0503020204020204" charset="-122"/>
                <a:ea typeface="微软雅黑" panose="020B0503020204020204" charset="-122"/>
              </a:rPr>
              <a:t>分钟）</a:t>
            </a:r>
            <a:r>
              <a:rPr lang="zh-CN" altLang="en-US" sz="2800" i="1">
                <a:latin typeface="Arial" panose="020B0604020202020204" pitchFamily="34" charset="0"/>
                <a:ea typeface="华文细黑" panose="02010600040101010101" pitchFamily="2" charset="-122"/>
              </a:rPr>
              <a:t> </a:t>
            </a:r>
          </a:p>
        </p:txBody>
      </p:sp>
      <p:sp>
        <p:nvSpPr>
          <p:cNvPr id="56334" name="Rectangle 14"/>
          <p:cNvSpPr/>
          <p:nvPr/>
        </p:nvSpPr>
        <p:spPr>
          <a:xfrm>
            <a:off x="5708015" y="2494280"/>
            <a:ext cx="5047615" cy="953135"/>
          </a:xfrm>
          <a:prstGeom prst="rect">
            <a:avLst/>
          </a:prstGeom>
          <a:noFill/>
          <a:ln w="9525">
            <a:noFill/>
          </a:ln>
        </p:spPr>
        <p:txBody>
          <a:bodyPr wrap="square" anchor="t">
            <a:spAutoFit/>
          </a:bodyPr>
          <a:lstStyle/>
          <a:p>
            <a:pPr algn="ctr"/>
            <a:r>
              <a:rPr lang="zh-CN" altLang="en-US" sz="2000" b="1">
                <a:latin typeface="微软雅黑" panose="020B0503020204020204" charset="-122"/>
                <a:ea typeface="微软雅黑" panose="020B0503020204020204" charset="-122"/>
              </a:rPr>
              <a:t>讲授新课、分组讨论（ </a:t>
            </a:r>
            <a:r>
              <a:rPr lang="en-US" altLang="zh-CN" sz="2000" b="1">
                <a:latin typeface="微软雅黑" panose="020B0503020204020204" charset="-122"/>
                <a:ea typeface="微软雅黑" panose="020B0503020204020204" charset="-122"/>
              </a:rPr>
              <a:t>25</a:t>
            </a:r>
            <a:r>
              <a:rPr lang="zh-CN" altLang="en-US" sz="2000" b="1">
                <a:latin typeface="微软雅黑" panose="020B0503020204020204" charset="-122"/>
                <a:ea typeface="微软雅黑" panose="020B0503020204020204" charset="-122"/>
              </a:rPr>
              <a:t>分钟）</a:t>
            </a:r>
            <a:r>
              <a:rPr lang="zh-CN" altLang="en-US" sz="2800" i="1">
                <a:latin typeface="Arial" panose="020B0604020202020204" pitchFamily="34" charset="0"/>
                <a:ea typeface="华文细黑" panose="02010600040101010101" pitchFamily="2" charset="-122"/>
              </a:rPr>
              <a:t> </a:t>
            </a:r>
            <a:endParaRPr lang="en-US" altLang="zh-CN" sz="2800" i="1">
              <a:latin typeface="Arial" panose="020B0604020202020204" pitchFamily="34" charset="0"/>
              <a:ea typeface="华文细黑" panose="02010600040101010101" pitchFamily="2" charset="-122"/>
            </a:endParaRPr>
          </a:p>
          <a:p>
            <a:pPr algn="ctr"/>
            <a:endParaRPr lang="en-US" altLang="zh-CN" sz="2800" b="1" i="1">
              <a:latin typeface="Arial" panose="020B0604020202020204" pitchFamily="34" charset="0"/>
              <a:ea typeface="华文细黑" panose="02010600040101010101" pitchFamily="2" charset="-122"/>
            </a:endParaRPr>
          </a:p>
        </p:txBody>
      </p:sp>
      <p:sp>
        <p:nvSpPr>
          <p:cNvPr id="56335" name="Rectangle 15"/>
          <p:cNvSpPr/>
          <p:nvPr/>
        </p:nvSpPr>
        <p:spPr>
          <a:xfrm>
            <a:off x="6122670" y="3823335"/>
            <a:ext cx="4542790" cy="953135"/>
          </a:xfrm>
          <a:prstGeom prst="rect">
            <a:avLst/>
          </a:prstGeom>
          <a:noFill/>
          <a:ln w="9525">
            <a:noFill/>
          </a:ln>
        </p:spPr>
        <p:txBody>
          <a:bodyPr wrap="square" anchor="t">
            <a:spAutoFit/>
          </a:bodyPr>
          <a:lstStyle/>
          <a:p>
            <a:pPr algn="ctr"/>
            <a:r>
              <a:rPr lang="zh-CN" altLang="en-US" sz="2000" b="1">
                <a:latin typeface="微软雅黑" panose="020B0503020204020204" charset="-122"/>
                <a:ea typeface="微软雅黑" panose="020B0503020204020204" charset="-122"/>
              </a:rPr>
              <a:t>课堂检测、总结</a:t>
            </a:r>
            <a:r>
              <a:rPr lang="zh-CN" altLang="en-US" sz="2800" b="1">
                <a:latin typeface="微软雅黑" panose="020B0503020204020204" charset="-122"/>
                <a:ea typeface="微软雅黑" panose="020B0503020204020204" charset="-122"/>
              </a:rPr>
              <a:t>（</a:t>
            </a:r>
            <a:r>
              <a:rPr lang="en-US" altLang="zh-CN" sz="2000" b="1">
                <a:latin typeface="微软雅黑" panose="020B0503020204020204" charset="-122"/>
                <a:ea typeface="微软雅黑" panose="020B0503020204020204" charset="-122"/>
              </a:rPr>
              <a:t>4</a:t>
            </a:r>
            <a:r>
              <a:rPr lang="zh-CN" altLang="en-US" sz="2000" b="1">
                <a:latin typeface="微软雅黑" panose="020B0503020204020204" charset="-122"/>
                <a:ea typeface="微软雅黑" panose="020B0503020204020204" charset="-122"/>
              </a:rPr>
              <a:t>分钟）</a:t>
            </a:r>
            <a:r>
              <a:rPr lang="zh-CN" altLang="en-US" sz="2800" i="1">
                <a:latin typeface="Arial" panose="020B0604020202020204" pitchFamily="34" charset="0"/>
                <a:ea typeface="华文细黑" panose="02010600040101010101" pitchFamily="2" charset="-122"/>
              </a:rPr>
              <a:t> </a:t>
            </a:r>
            <a:endParaRPr lang="en-US" altLang="zh-CN" sz="2800" i="1">
              <a:latin typeface="Arial" panose="020B0604020202020204" pitchFamily="34" charset="0"/>
              <a:ea typeface="华文细黑" panose="02010600040101010101" pitchFamily="2" charset="-122"/>
            </a:endParaRPr>
          </a:p>
          <a:p>
            <a:pPr algn="ctr"/>
            <a:endParaRPr lang="en-US" altLang="zh-CN" sz="2800" i="1">
              <a:latin typeface="Arial" panose="020B0604020202020204" pitchFamily="34" charset="0"/>
              <a:ea typeface="华文细黑" panose="02010600040101010101" pitchFamily="2" charset="-122"/>
            </a:endParaRPr>
          </a:p>
        </p:txBody>
      </p:sp>
      <p:sp>
        <p:nvSpPr>
          <p:cNvPr id="56336" name="Rectangle 16"/>
          <p:cNvSpPr/>
          <p:nvPr/>
        </p:nvSpPr>
        <p:spPr>
          <a:xfrm>
            <a:off x="1090930" y="3815715"/>
            <a:ext cx="4338320" cy="953135"/>
          </a:xfrm>
          <a:prstGeom prst="rect">
            <a:avLst/>
          </a:prstGeom>
          <a:noFill/>
          <a:ln w="9525">
            <a:noFill/>
          </a:ln>
        </p:spPr>
        <p:txBody>
          <a:bodyPr wrap="square" anchor="t">
            <a:spAutoFit/>
          </a:bodyPr>
          <a:lstStyle/>
          <a:p>
            <a:pPr algn="ctr"/>
            <a:r>
              <a:rPr lang="zh-CN" altLang="en-US" sz="2000" b="1">
                <a:latin typeface="微软雅黑" panose="020B0503020204020204" charset="-122"/>
                <a:ea typeface="微软雅黑" panose="020B0503020204020204" charset="-122"/>
              </a:rPr>
              <a:t>小组代表汇报讨论结果（</a:t>
            </a:r>
            <a:r>
              <a:rPr lang="en-US" altLang="zh-CN" sz="2000" b="1">
                <a:latin typeface="微软雅黑" panose="020B0503020204020204" charset="-122"/>
                <a:ea typeface="微软雅黑" panose="020B0503020204020204" charset="-122"/>
              </a:rPr>
              <a:t>6</a:t>
            </a:r>
            <a:r>
              <a:rPr lang="zh-CN" altLang="en-US" sz="2000" b="1">
                <a:latin typeface="微软雅黑" panose="020B0503020204020204" charset="-122"/>
                <a:ea typeface="微软雅黑" panose="020B0503020204020204" charset="-122"/>
              </a:rPr>
              <a:t>分钟）</a:t>
            </a:r>
            <a:r>
              <a:rPr lang="zh-CN" altLang="en-US" sz="2800" i="1">
                <a:latin typeface="Arial" panose="020B0604020202020204" pitchFamily="34" charset="0"/>
                <a:ea typeface="华文细黑" panose="02010600040101010101" pitchFamily="2" charset="-122"/>
              </a:rPr>
              <a:t> </a:t>
            </a:r>
            <a:endParaRPr lang="en-US" altLang="zh-CN" sz="2800" i="1">
              <a:latin typeface="Arial" panose="020B0604020202020204" pitchFamily="34" charset="0"/>
              <a:ea typeface="华文细黑" panose="02010600040101010101" pitchFamily="2" charset="-122"/>
            </a:endParaRPr>
          </a:p>
          <a:p>
            <a:pPr algn="ctr"/>
            <a:r>
              <a:rPr lang="zh-CN" altLang="en-US" sz="2800" i="1">
                <a:latin typeface="Arial" panose="020B0604020202020204" pitchFamily="34" charset="0"/>
                <a:ea typeface="华文细黑" panose="02010600040101010101" pitchFamily="2" charset="-122"/>
              </a:rPr>
              <a:t> </a:t>
            </a:r>
          </a:p>
        </p:txBody>
      </p:sp>
      <p:sp>
        <p:nvSpPr>
          <p:cNvPr id="56338" name="Rectangle 18"/>
          <p:cNvSpPr/>
          <p:nvPr/>
        </p:nvSpPr>
        <p:spPr>
          <a:xfrm>
            <a:off x="6392545" y="1025525"/>
            <a:ext cx="2759710" cy="1599565"/>
          </a:xfrm>
          <a:prstGeom prst="rect">
            <a:avLst/>
          </a:prstGeom>
          <a:noFill/>
          <a:ln w="28575" cmpd="sng">
            <a:solidFill>
              <a:srgbClr val="0070C0"/>
            </a:solidFill>
            <a:prstDash val="solid"/>
          </a:ln>
        </p:spPr>
        <p:txBody>
          <a:bodyPr wrap="square" anchor="t">
            <a:spAutoFit/>
          </a:bodyPr>
          <a:lstStyle/>
          <a:p>
            <a:r>
              <a:rPr lang="zh-CN" altLang="en-US" b="1">
                <a:latin typeface="微软雅黑" panose="020B0503020204020204" charset="-122"/>
                <a:ea typeface="微软雅黑" panose="020B0503020204020204" charset="-122"/>
              </a:rPr>
              <a:t>设计意图</a:t>
            </a:r>
            <a:r>
              <a:rPr lang="zh-CN" altLang="en-US" sz="1600" b="1">
                <a:latin typeface="Arial" panose="020B0604020202020204" pitchFamily="34" charset="0"/>
                <a:ea typeface="华文细黑" panose="02010600040101010101" pitchFamily="2" charset="-122"/>
              </a:rPr>
              <a:t>：</a:t>
            </a:r>
            <a:r>
              <a:rPr lang="zh-CN" altLang="en-US" sz="1600">
                <a:latin typeface="Arial" panose="020B0604020202020204" pitchFamily="34" charset="0"/>
                <a:ea typeface="微软雅黑" panose="020B0503020204020204" charset="-122"/>
              </a:rPr>
              <a:t>这个环节充分体现了学生的自主性，让学生在不断思考与讨论中提高合作意识和</a:t>
            </a:r>
            <a:r>
              <a:rPr lang="zh-CN" altLang="en-US" sz="1600" u="sng">
                <a:latin typeface="Arial" panose="020B0604020202020204" pitchFamily="34" charset="0"/>
                <a:ea typeface="微软雅黑" panose="020B0503020204020204" charset="-122"/>
              </a:rPr>
              <a:t>归纳总结能力</a:t>
            </a:r>
            <a:r>
              <a:rPr lang="zh-CN" altLang="en-US" sz="1600">
                <a:latin typeface="Arial" panose="020B0604020202020204" pitchFamily="34" charset="0"/>
                <a:ea typeface="微软雅黑" panose="020B0503020204020204" charset="-122"/>
              </a:rPr>
              <a:t>，并体现学生的学习主体性。</a:t>
            </a:r>
            <a:endParaRPr lang="en-US" altLang="zh-CN" sz="1600">
              <a:latin typeface="Arial" panose="020B0604020202020204" pitchFamily="34" charset="0"/>
              <a:ea typeface="微软雅黑" panose="020B0503020204020204" charset="-122"/>
            </a:endParaRPr>
          </a:p>
          <a:p>
            <a:endParaRPr lang="en-US" altLang="zh-CN" sz="1600">
              <a:latin typeface="Arial" panose="020B0604020202020204" pitchFamily="34" charset="0"/>
              <a:ea typeface="微软雅黑" panose="020B0503020204020204" charset="-122"/>
            </a:endParaRPr>
          </a:p>
        </p:txBody>
      </p:sp>
      <p:sp>
        <p:nvSpPr>
          <p:cNvPr id="56339" name="Rectangle 19"/>
          <p:cNvSpPr/>
          <p:nvPr/>
        </p:nvSpPr>
        <p:spPr>
          <a:xfrm>
            <a:off x="1917065" y="4474210"/>
            <a:ext cx="2665095" cy="1353185"/>
          </a:xfrm>
          <a:prstGeom prst="rect">
            <a:avLst/>
          </a:prstGeom>
          <a:noFill/>
          <a:ln w="28575" cmpd="sng">
            <a:solidFill>
              <a:srgbClr val="0070C0"/>
            </a:solidFill>
            <a:prstDash val="solid"/>
          </a:ln>
        </p:spPr>
        <p:txBody>
          <a:bodyPr wrap="square" anchor="t">
            <a:spAutoFit/>
          </a:bodyPr>
          <a:lstStyle/>
          <a:p>
            <a:r>
              <a:rPr lang="zh-CN" altLang="en-US" b="1">
                <a:latin typeface="微软雅黑" panose="020B0503020204020204" charset="-122"/>
                <a:ea typeface="微软雅黑" panose="020B0503020204020204" charset="-122"/>
              </a:rPr>
              <a:t>设计意图：</a:t>
            </a:r>
            <a:r>
              <a:rPr lang="zh-CN" altLang="en-US" sz="1600">
                <a:latin typeface="Arial" panose="020B0604020202020204" pitchFamily="34" charset="0"/>
                <a:ea typeface="微软雅黑" panose="020B0503020204020204" charset="-122"/>
              </a:rPr>
              <a:t>培养学生敢于</a:t>
            </a:r>
            <a:r>
              <a:rPr lang="zh-CN" altLang="en-US" sz="1600" u="sng">
                <a:latin typeface="Arial" panose="020B0604020202020204" pitchFamily="34" charset="0"/>
                <a:ea typeface="微软雅黑" panose="020B0503020204020204" charset="-122"/>
              </a:rPr>
              <a:t>独立发言</a:t>
            </a:r>
            <a:r>
              <a:rPr lang="zh-CN" altLang="en-US" sz="1600">
                <a:latin typeface="Arial" panose="020B0604020202020204" pitchFamily="34" charset="0"/>
                <a:ea typeface="微软雅黑" panose="020B0503020204020204" charset="-122"/>
              </a:rPr>
              <a:t>的自信，并通对过各小组的汇报结果进行评判来提高学生相互之间的争上争优意识</a:t>
            </a:r>
          </a:p>
        </p:txBody>
      </p:sp>
      <p:sp>
        <p:nvSpPr>
          <p:cNvPr id="56340" name="Rectangle 20"/>
          <p:cNvSpPr/>
          <p:nvPr/>
        </p:nvSpPr>
        <p:spPr>
          <a:xfrm>
            <a:off x="6617335" y="4520565"/>
            <a:ext cx="2536825" cy="1506855"/>
          </a:xfrm>
          <a:prstGeom prst="rect">
            <a:avLst/>
          </a:prstGeom>
          <a:noFill/>
          <a:ln w="28575" cmpd="sng">
            <a:solidFill>
              <a:srgbClr val="0070C0"/>
            </a:solidFill>
            <a:prstDash val="solid"/>
          </a:ln>
        </p:spPr>
        <p:txBody>
          <a:bodyPr wrap="square" anchor="t">
            <a:spAutoFit/>
          </a:bodyPr>
          <a:lstStyle/>
          <a:p>
            <a:r>
              <a:rPr lang="zh-CN" altLang="en-US" sz="2000" b="1">
                <a:latin typeface="微软雅黑" panose="020B0503020204020204" charset="-122"/>
                <a:ea typeface="微软雅黑" panose="020B0503020204020204" charset="-122"/>
              </a:rPr>
              <a:t>设计意图：</a:t>
            </a:r>
            <a:r>
              <a:rPr lang="zh-CN" altLang="en-US">
                <a:latin typeface="微软雅黑" panose="020B0503020204020204" charset="-122"/>
                <a:ea typeface="微软雅黑" panose="020B0503020204020204" charset="-122"/>
              </a:rPr>
              <a:t>有利于学生系统的掌握所学的内容，同时将本节内容纳入已有的知识体系中，发挥</a:t>
            </a:r>
            <a:r>
              <a:rPr lang="zh-CN" altLang="en-US" u="sng">
                <a:latin typeface="微软雅黑" panose="020B0503020204020204" charset="-122"/>
                <a:ea typeface="微软雅黑" panose="020B0503020204020204" charset="-122"/>
              </a:rPr>
              <a:t>承上启下</a:t>
            </a:r>
            <a:r>
              <a:rPr lang="zh-CN" altLang="en-US">
                <a:latin typeface="微软雅黑" panose="020B0503020204020204" charset="-122"/>
                <a:ea typeface="微软雅黑" panose="020B0503020204020204" charset="-122"/>
              </a:rPr>
              <a:t>的作用。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56326"/>
                                        </p:tgtEl>
                                        <p:attrNameLst>
                                          <p:attrName>style.visibility</p:attrName>
                                        </p:attrNameLst>
                                      </p:cBhvr>
                                      <p:to>
                                        <p:strVal val="visible"/>
                                      </p:to>
                                    </p:set>
                                    <p:animEffect transition="in" filter="slide(fromLeft)">
                                      <p:cBhvr>
                                        <p:cTn id="13" dur="500"/>
                                        <p:tgtEl>
                                          <p:spTgt spid="56326"/>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56333"/>
                                        </p:tgtEl>
                                        <p:attrNameLst>
                                          <p:attrName>style.visibility</p:attrName>
                                        </p:attrNameLst>
                                      </p:cBhvr>
                                      <p:to>
                                        <p:strVal val="visible"/>
                                      </p:to>
                                    </p:set>
                                    <p:animEffect transition="in" filter="slide(fromLeft)">
                                      <p:cBhvr>
                                        <p:cTn id="16" dur="500"/>
                                        <p:tgtEl>
                                          <p:spTgt spid="56333"/>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6332"/>
                                        </p:tgtEl>
                                        <p:attrNameLst>
                                          <p:attrName>style.visibility</p:attrName>
                                        </p:attrNameLst>
                                      </p:cBhvr>
                                      <p:to>
                                        <p:strVal val="visible"/>
                                      </p:to>
                                    </p:set>
                                    <p:anim calcmode="lin" valueType="num">
                                      <p:cBhvr>
                                        <p:cTn id="21" dur="500" fill="hold"/>
                                        <p:tgtEl>
                                          <p:spTgt spid="56332"/>
                                        </p:tgtEl>
                                        <p:attrNameLst>
                                          <p:attrName>ppt_w</p:attrName>
                                        </p:attrNameLst>
                                      </p:cBhvr>
                                      <p:tavLst>
                                        <p:tav tm="0">
                                          <p:val>
                                            <p:fltVal val="0"/>
                                          </p:val>
                                        </p:tav>
                                        <p:tav tm="100000">
                                          <p:val>
                                            <p:strVal val="#ppt_w"/>
                                          </p:val>
                                        </p:tav>
                                      </p:tavLst>
                                    </p:anim>
                                    <p:anim calcmode="lin" valueType="num">
                                      <p:cBhvr>
                                        <p:cTn id="22" dur="500" fill="hold"/>
                                        <p:tgtEl>
                                          <p:spTgt spid="56332"/>
                                        </p:tgtEl>
                                        <p:attrNameLst>
                                          <p:attrName>ppt_h</p:attrName>
                                        </p:attrNameLst>
                                      </p:cBhvr>
                                      <p:tavLst>
                                        <p:tav tm="0">
                                          <p:val>
                                            <p:fltVal val="0"/>
                                          </p:val>
                                        </p:tav>
                                        <p:tav tm="100000">
                                          <p:val>
                                            <p:strVal val="#ppt_h"/>
                                          </p:val>
                                        </p:tav>
                                      </p:tavLst>
                                    </p:anim>
                                    <p:animEffect transition="in" filter="fade">
                                      <p:cBhvr>
                                        <p:cTn id="23" dur="500"/>
                                        <p:tgtEl>
                                          <p:spTgt spid="56332"/>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56328"/>
                                        </p:tgtEl>
                                        <p:attrNameLst>
                                          <p:attrName>style.visibility</p:attrName>
                                        </p:attrNameLst>
                                      </p:cBhvr>
                                      <p:to>
                                        <p:strVal val="visible"/>
                                      </p:to>
                                    </p:set>
                                    <p:animEffect transition="in" filter="slide(fromRight)">
                                      <p:cBhvr>
                                        <p:cTn id="28" dur="500"/>
                                        <p:tgtEl>
                                          <p:spTgt spid="56328"/>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6334"/>
                                        </p:tgtEl>
                                        <p:attrNameLst>
                                          <p:attrName>style.visibility</p:attrName>
                                        </p:attrNameLst>
                                      </p:cBhvr>
                                      <p:to>
                                        <p:strVal val="visible"/>
                                      </p:to>
                                    </p:set>
                                    <p:animEffect transition="in" filter="slide(fromRight)">
                                      <p:cBhvr>
                                        <p:cTn id="31" dur="500"/>
                                        <p:tgtEl>
                                          <p:spTgt spid="56334"/>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56338"/>
                                        </p:tgtEl>
                                        <p:attrNameLst>
                                          <p:attrName>style.visibility</p:attrName>
                                        </p:attrNameLst>
                                      </p:cBhvr>
                                      <p:to>
                                        <p:strVal val="visible"/>
                                      </p:to>
                                    </p:set>
                                    <p:anim calcmode="lin" valueType="num">
                                      <p:cBhvr>
                                        <p:cTn id="36" dur="500" fill="hold"/>
                                        <p:tgtEl>
                                          <p:spTgt spid="56338"/>
                                        </p:tgtEl>
                                        <p:attrNameLst>
                                          <p:attrName>ppt_w</p:attrName>
                                        </p:attrNameLst>
                                      </p:cBhvr>
                                      <p:tavLst>
                                        <p:tav tm="0">
                                          <p:val>
                                            <p:fltVal val="0"/>
                                          </p:val>
                                        </p:tav>
                                        <p:tav tm="100000">
                                          <p:val>
                                            <p:strVal val="#ppt_w"/>
                                          </p:val>
                                        </p:tav>
                                      </p:tavLst>
                                    </p:anim>
                                    <p:anim calcmode="lin" valueType="num">
                                      <p:cBhvr>
                                        <p:cTn id="37" dur="500" fill="hold"/>
                                        <p:tgtEl>
                                          <p:spTgt spid="56338"/>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56336"/>
                                        </p:tgtEl>
                                        <p:attrNameLst>
                                          <p:attrName>style.visibility</p:attrName>
                                        </p:attrNameLst>
                                      </p:cBhvr>
                                      <p:to>
                                        <p:strVal val="visible"/>
                                      </p:to>
                                    </p:set>
                                    <p:animEffect transition="in" filter="slide(fromBottom)">
                                      <p:cBhvr>
                                        <p:cTn id="42" dur="500"/>
                                        <p:tgtEl>
                                          <p:spTgt spid="56336"/>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56330"/>
                                        </p:tgtEl>
                                        <p:attrNameLst>
                                          <p:attrName>style.visibility</p:attrName>
                                        </p:attrNameLst>
                                      </p:cBhvr>
                                      <p:to>
                                        <p:strVal val="visible"/>
                                      </p:to>
                                    </p:set>
                                    <p:animEffect transition="in" filter="slide(fromBottom)">
                                      <p:cBhvr>
                                        <p:cTn id="45" dur="500"/>
                                        <p:tgtEl>
                                          <p:spTgt spid="56330"/>
                                        </p:tgtEl>
                                      </p:cBhvr>
                                    </p:animEffect>
                                  </p:childTnLst>
                                </p:cTn>
                              </p:par>
                            </p:childTnLst>
                          </p:cTn>
                        </p:par>
                      </p:childTnLst>
                    </p:cTn>
                  </p:par>
                  <p:par>
                    <p:cTn id="46" fill="hold" nodeType="clickPar">
                      <p:stCondLst>
                        <p:cond delay="indefinite"/>
                      </p:stCondLst>
                      <p:childTnLst>
                        <p:par>
                          <p:cTn id="47" fill="hold" nodeType="afterGroup">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56339"/>
                                        </p:tgtEl>
                                        <p:attrNameLst>
                                          <p:attrName>style.visibility</p:attrName>
                                        </p:attrNameLst>
                                      </p:cBhvr>
                                      <p:to>
                                        <p:strVal val="visible"/>
                                      </p:to>
                                    </p:set>
                                    <p:anim calcmode="lin" valueType="num">
                                      <p:cBhvr>
                                        <p:cTn id="50" dur="500" fill="hold"/>
                                        <p:tgtEl>
                                          <p:spTgt spid="56339"/>
                                        </p:tgtEl>
                                        <p:attrNameLst>
                                          <p:attrName>ppt_w</p:attrName>
                                        </p:attrNameLst>
                                      </p:cBhvr>
                                      <p:tavLst>
                                        <p:tav tm="0">
                                          <p:val>
                                            <p:fltVal val="0"/>
                                          </p:val>
                                        </p:tav>
                                        <p:tav tm="100000">
                                          <p:val>
                                            <p:strVal val="#ppt_w"/>
                                          </p:val>
                                        </p:tav>
                                      </p:tavLst>
                                    </p:anim>
                                    <p:anim calcmode="lin" valueType="num">
                                      <p:cBhvr>
                                        <p:cTn id="51" dur="500" fill="hold"/>
                                        <p:tgtEl>
                                          <p:spTgt spid="56339"/>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afterGroup">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56329"/>
                                        </p:tgtEl>
                                        <p:attrNameLst>
                                          <p:attrName>style.visibility</p:attrName>
                                        </p:attrNameLst>
                                      </p:cBhvr>
                                      <p:to>
                                        <p:strVal val="visible"/>
                                      </p:to>
                                    </p:set>
                                    <p:animEffect transition="in" filter="slide(fromBottom)">
                                      <p:cBhvr>
                                        <p:cTn id="56" dur="500"/>
                                        <p:tgtEl>
                                          <p:spTgt spid="56329"/>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56335"/>
                                        </p:tgtEl>
                                        <p:attrNameLst>
                                          <p:attrName>style.visibility</p:attrName>
                                        </p:attrNameLst>
                                      </p:cBhvr>
                                      <p:to>
                                        <p:strVal val="visible"/>
                                      </p:to>
                                    </p:set>
                                    <p:animEffect transition="in" filter="slide(fromBottom)">
                                      <p:cBhvr>
                                        <p:cTn id="59" dur="500"/>
                                        <p:tgtEl>
                                          <p:spTgt spid="56335"/>
                                        </p:tgtEl>
                                      </p:cBhvr>
                                    </p:animEffect>
                                  </p:childTnLst>
                                </p:cTn>
                              </p:par>
                            </p:childTnLst>
                          </p:cTn>
                        </p:par>
                      </p:childTnLst>
                    </p:cTn>
                  </p:par>
                  <p:par>
                    <p:cTn id="60" fill="hold" nodeType="clickPar">
                      <p:stCondLst>
                        <p:cond delay="indefinite"/>
                      </p:stCondLst>
                      <p:childTnLst>
                        <p:par>
                          <p:cTn id="61" fill="hold" nodeType="afterGroup">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56340"/>
                                        </p:tgtEl>
                                        <p:attrNameLst>
                                          <p:attrName>style.visibility</p:attrName>
                                        </p:attrNameLst>
                                      </p:cBhvr>
                                      <p:to>
                                        <p:strVal val="visible"/>
                                      </p:to>
                                    </p:set>
                                    <p:anim calcmode="lin" valueType="num">
                                      <p:cBhvr>
                                        <p:cTn id="64" dur="500" fill="hold"/>
                                        <p:tgtEl>
                                          <p:spTgt spid="56340"/>
                                        </p:tgtEl>
                                        <p:attrNameLst>
                                          <p:attrName>ppt_w</p:attrName>
                                        </p:attrNameLst>
                                      </p:cBhvr>
                                      <p:tavLst>
                                        <p:tav tm="0">
                                          <p:val>
                                            <p:fltVal val="0"/>
                                          </p:val>
                                        </p:tav>
                                        <p:tav tm="100000">
                                          <p:val>
                                            <p:strVal val="#ppt_w"/>
                                          </p:val>
                                        </p:tav>
                                      </p:tavLst>
                                    </p:anim>
                                    <p:anim calcmode="lin" valueType="num">
                                      <p:cBhvr>
                                        <p:cTn id="65" dur="500" fill="hold"/>
                                        <p:tgtEl>
                                          <p:spTgt spid="563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56326" grpId="0" animBg="1"/>
      <p:bldP spid="56328" grpId="0" animBg="1"/>
      <p:bldP spid="56329" grpId="0" animBg="1"/>
      <p:bldP spid="56330" grpId="0" animBg="1"/>
      <p:bldP spid="56332" grpId="0" animBg="1"/>
      <p:bldP spid="56333" grpId="0"/>
      <p:bldP spid="56334" grpId="0"/>
      <p:bldP spid="56335" grpId="0"/>
      <p:bldP spid="56336" grpId="0"/>
      <p:bldP spid="56338" grpId="0" animBg="1"/>
      <p:bldP spid="56339" grpId="0" animBg="1"/>
      <p:bldP spid="563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4638_1"/>
  <p:tag name="KSO_WM_SLIDE_INDEX" val="1"/>
  <p:tag name="KSO_WM_SLIDE_ITEM_CNT" val="2"/>
  <p:tag name="KSO_WM_SLIDE_LAYOUT" val="a_b"/>
  <p:tag name="KSO_WM_SLIDE_LAYOUT_CNT" val="1_1"/>
  <p:tag name="KSO_WM_SLIDE_TYPE" val="title"/>
  <p:tag name="KSO_WM_TAG_VERSION" val="1.0"/>
  <p:tag name="KSO_WM_TEMPLATE_CATEGORY" val="custom"/>
  <p:tag name="KSO_WM_TEMPLATE_INDEX" val="20184638"/>
  <p:tag name="KSO_WM_TEMPLATE_THUMBS_INDEX" val="1、9、12、16、4、5、2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4638"/>
  <p:tag name="KSO_WM_UNIT_CLEAR" val="0"/>
  <p:tag name="KSO_WM_UNIT_COMPATIBLE" val="0"/>
  <p:tag name="KSO_WM_UNIT_HIGHLIGHT" val="0"/>
  <p:tag name="KSO_WM_UNIT_ID" val="custom20184638_1*a*1"/>
  <p:tag name="KSO_WM_UNIT_INDEX" val="1"/>
  <p:tag name="KSO_WM_UNIT_ISCONTENTSTITLE" val="0"/>
  <p:tag name="KSO_WM_UNIT_LAYERLEVEL" val="1"/>
  <p:tag name="KSO_WM_UNIT_PRESET_TEXT" val="互联网年度工作总结"/>
  <p:tag name="KSO_WM_UNIT_TYPE" val="a"/>
  <p:tag name="KSO_WM_UNIT_VALUE" val="10"/>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ID" val="custom20187304_3"/>
  <p:tag name="KSO_WM_SLIDE_INDEX" val="3"/>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INDEX" val="20187304"/>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4"/>
  <p:tag name="KSO_WM_UNIT_ID" val="custom20187304_3*i*0"/>
  <p:tag name="KSO_WM_UNIT_INDEX" val="0"/>
  <p:tag name="KSO_WM_UNIT_TYPE" val="i"/>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4"/>
  <p:tag name="KSO_WM_UNIT_CLEAR" val="0"/>
  <p:tag name="KSO_WM_UNIT_COMPATIBLE" val="0"/>
  <p:tag name="KSO_WM_UNIT_HIGHLIGHT" val="0"/>
  <p:tag name="KSO_WM_UNIT_ID" val="custom20187304_3*a*1"/>
  <p:tag name="KSO_WM_UNIT_INDEX" val="1"/>
  <p:tag name="KSO_WM_UNIT_ISCONTENTSTITLE" val="1"/>
  <p:tag name="KSO_WM_UNIT_LAYERLEVEL" val="1"/>
  <p:tag name="KSO_WM_UNIT_PRESET_TEXT" val="CONTENTS"/>
  <p:tag name="KSO_WM_UNIT_TYPE" val="a"/>
  <p:tag name="KSO_WM_UNIT_VALUE" val="6"/>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FILL_FORE_SCHEMECOLOR_INDEX" val="5"/>
  <p:tag name="KSO_WM_UNIT_FILL_TYPE" val="1"/>
  <p:tag name="KSO_WM_UNIT_ID" val="custom20187304_3*l_h_i*1_1_1"/>
  <p:tag name="KSO_WM_UNIT_INDEX" val="1_1_1"/>
  <p:tag name="KSO_WM_UNIT_LAYERLEVEL" val="1_1_1"/>
  <p:tag name="KSO_WM_UNIT_TEXT_FILL_FORE_SCHEMECOLOR_INDEX" val="14"/>
  <p:tag name="KSO_WM_UNIT_TEXT_FILL_TYPE" val="1"/>
  <p:tag name="KSO_WM_UNIT_TYPE" val="l_h_i"/>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FILL_FORE_SCHEMECOLOR_INDEX" val="5"/>
  <p:tag name="KSO_WM_UNIT_FILL_TYPE" val="1"/>
  <p:tag name="KSO_WM_UNIT_ID" val="custom20187304_3*l_h_i*1_1_2"/>
  <p:tag name="KSO_WM_UNIT_INDEX" val="1_1_2"/>
  <p:tag name="KSO_WM_UNIT_LAYERLEVEL" val="1_1_1"/>
  <p:tag name="KSO_WM_UNIT_TEXT_FILL_FORE_SCHEMECOLOR_INDEX" val="14"/>
  <p:tag name="KSO_WM_UNIT_TEXT_FILL_TYPE" val="1"/>
  <p:tag name="KSO_WM_UNIT_TYPE" val="l_h_i"/>
  <p:tag name="KSO_WM_UNIT_USESOURCEFORMAT_APPLY" val="0"/>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FILL_FORE_SCHEMECOLOR_INDEX" val="6"/>
  <p:tag name="KSO_WM_UNIT_FILL_TYPE" val="1"/>
  <p:tag name="KSO_WM_UNIT_ID" val="custom20187304_3*l_h_i*1_2_1"/>
  <p:tag name="KSO_WM_UNIT_INDEX" val="1_2_1"/>
  <p:tag name="KSO_WM_UNIT_LAYERLEVEL" val="1_1_1"/>
  <p:tag name="KSO_WM_UNIT_TEXT_FILL_FORE_SCHEMECOLOR_INDEX" val="14"/>
  <p:tag name="KSO_WM_UNIT_TEXT_FILL_TYPE" val="1"/>
  <p:tag name="KSO_WM_UNIT_TYPE" val="l_h_i"/>
  <p:tag name="KSO_WM_UNIT_USESOURCEFORMAT_APPLY" val="0"/>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FILL_FORE_SCHEMECOLOR_INDEX" val="6"/>
  <p:tag name="KSO_WM_UNIT_FILL_TYPE" val="1"/>
  <p:tag name="KSO_WM_UNIT_ID" val="custom20187304_3*l_h_i*1_2_2"/>
  <p:tag name="KSO_WM_UNIT_INDEX" val="1_2_2"/>
  <p:tag name="KSO_WM_UNIT_LAYERLEVEL" val="1_1_1"/>
  <p:tag name="KSO_WM_UNIT_TEXT_FILL_FORE_SCHEMECOLOR_INDEX" val="14"/>
  <p:tag name="KSO_WM_UNIT_TEXT_FILL_TYPE" val="1"/>
  <p:tag name="KSO_WM_UNIT_TYPE" val="l_h_i"/>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FILL_FORE_SCHEMECOLOR_INDEX" val="7"/>
  <p:tag name="KSO_WM_UNIT_FILL_TYPE" val="1"/>
  <p:tag name="KSO_WM_UNIT_ID" val="custom20187304_3*l_h_i*1_3_1"/>
  <p:tag name="KSO_WM_UNIT_INDEX" val="1_3_1"/>
  <p:tag name="KSO_WM_UNIT_LAYERLEVEL" val="1_1_1"/>
  <p:tag name="KSO_WM_UNIT_TEXT_FILL_FORE_SCHEMECOLOR_INDEX" val="14"/>
  <p:tag name="KSO_WM_UNIT_TEXT_FILL_TYPE" val="1"/>
  <p:tag name="KSO_WM_UNIT_TYPE" val="l_h_i"/>
  <p:tag name="KSO_WM_UNIT_USESOURCEFORMAT_APPLY" val="0"/>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4"/>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FILL_FORE_SCHEMECOLOR_INDEX" val="7"/>
  <p:tag name="KSO_WM_UNIT_FILL_TYPE" val="1"/>
  <p:tag name="KSO_WM_UNIT_ID" val="custom20187304_3*l_h_i*1_3_2"/>
  <p:tag name="KSO_WM_UNIT_INDEX" val="1_3_2"/>
  <p:tag name="KSO_WM_UNIT_LAYERLEVEL" val="1_1_1"/>
  <p:tag name="KSO_WM_UNIT_TEXT_FILL_FORE_SCHEMECOLOR_INDEX" val="14"/>
  <p:tag name="KSO_WM_UNIT_TEXT_FILL_TYPE" val="1"/>
  <p:tag name="KSO_WM_UNIT_TYPE" val="l_h_i"/>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FILL_FORE_SCHEMECOLOR_INDEX" val="8"/>
  <p:tag name="KSO_WM_UNIT_FILL_TYPE" val="1"/>
  <p:tag name="KSO_WM_UNIT_ID" val="custom20187304_3*l_h_i*1_4_1"/>
  <p:tag name="KSO_WM_UNIT_INDEX" val="1_4_1"/>
  <p:tag name="KSO_WM_UNIT_LAYERLEVEL" val="1_1_1"/>
  <p:tag name="KSO_WM_UNIT_TEXT_FILL_FORE_SCHEMECOLOR_INDEX" val="14"/>
  <p:tag name="KSO_WM_UNIT_TEXT_FILL_TYPE" val="1"/>
  <p:tag name="KSO_WM_UNIT_TYPE" val="l_h_i"/>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FILL_FORE_SCHEMECOLOR_INDEX" val="8"/>
  <p:tag name="KSO_WM_UNIT_FILL_TYPE" val="1"/>
  <p:tag name="KSO_WM_UNIT_ID" val="custom20187304_3*l_h_i*1_4_2"/>
  <p:tag name="KSO_WM_UNIT_INDEX" val="1_4_2"/>
  <p:tag name="KSO_WM_UNIT_LAYERLEVEL" val="1_1_1"/>
  <p:tag name="KSO_WM_UNIT_TEXT_FILL_FORE_SCHEMECOLOR_INDEX" val="14"/>
  <p:tag name="KSO_WM_UNIT_TEXT_FILL_TYPE" val="1"/>
  <p:tag name="KSO_WM_UNIT_TYPE" val="l_h_i"/>
  <p:tag name="KSO_WM_UNIT_USESOURCEFORMAT_APPLY" val="0"/>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CLEAR" val="0"/>
  <p:tag name="KSO_WM_UNIT_COMPATIBLE" val="0"/>
  <p:tag name="KSO_WM_UNIT_HIGHLIGHT" val="0"/>
  <p:tag name="KSO_WM_UNIT_ID" val="custom20187304_3*l_h_f*1_1_1"/>
  <p:tag name="KSO_WM_UNIT_INDEX" val="1_1_1"/>
  <p:tag name="KSO_WM_UNIT_LAYERLEVEL" val="1_1_1"/>
  <p:tag name="KSO_WM_UNIT_PRESET_TEXT" val="Lorem ipsum dolor sit amet"/>
  <p:tag name="KSO_WM_UNIT_TEXT_FILL_FORE_SCHEMECOLOR_INDEX" val="14"/>
  <p:tag name="KSO_WM_UNIT_TEXT_FILL_TYPE" val="1"/>
  <p:tag name="KSO_WM_UNIT_TYPE" val="l_h_f"/>
  <p:tag name="KSO_WM_UNIT_USESOURCEFORMAT_APPLY" val="0"/>
  <p:tag name="KSO_WM_UNIT_VALUE" val="15"/>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CLEAR" val="0"/>
  <p:tag name="KSO_WM_UNIT_COMPATIBLE" val="0"/>
  <p:tag name="KSO_WM_UNIT_HIGHLIGHT" val="0"/>
  <p:tag name="KSO_WM_UNIT_ID" val="custom20187304_3*l_h_f*1_2_1"/>
  <p:tag name="KSO_WM_UNIT_INDEX" val="1_2_1"/>
  <p:tag name="KSO_WM_UNIT_LAYERLEVEL" val="1_1_1"/>
  <p:tag name="KSO_WM_UNIT_PRESET_TEXT" val="Lorem ipsum dolor sit amet"/>
  <p:tag name="KSO_WM_UNIT_TEXT_FILL_FORE_SCHEMECOLOR_INDEX" val="14"/>
  <p:tag name="KSO_WM_UNIT_TEXT_FILL_TYPE" val="1"/>
  <p:tag name="KSO_WM_UNIT_TYPE" val="l_h_f"/>
  <p:tag name="KSO_WM_UNIT_USESOURCEFORMAT_APPLY" val="0"/>
  <p:tag name="KSO_WM_UNIT_VALUE" val="15"/>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CLEAR" val="0"/>
  <p:tag name="KSO_WM_UNIT_COMPATIBLE" val="0"/>
  <p:tag name="KSO_WM_UNIT_HIGHLIGHT" val="0"/>
  <p:tag name="KSO_WM_UNIT_ID" val="custom20187304_3*l_h_f*1_4_1"/>
  <p:tag name="KSO_WM_UNIT_INDEX" val="1_4_1"/>
  <p:tag name="KSO_WM_UNIT_LAYERLEVEL" val="1_1_1"/>
  <p:tag name="KSO_WM_UNIT_PRESET_TEXT" val="Lorem ipsum dolor sit amet"/>
  <p:tag name="KSO_WM_UNIT_TEXT_FILL_FORE_SCHEMECOLOR_INDEX" val="14"/>
  <p:tag name="KSO_WM_UNIT_TEXT_FILL_TYPE" val="1"/>
  <p:tag name="KSO_WM_UNIT_TYPE" val="l_h_f"/>
  <p:tag name="KSO_WM_UNIT_USESOURCEFORMAT_APPLY" val="0"/>
  <p:tag name="KSO_WM_UNIT_VALUE" val="15"/>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FILL_FORE_SCHEMECOLOR_INDEX" val="7"/>
  <p:tag name="KSO_WM_UNIT_FILL_TYPE" val="1"/>
  <p:tag name="KSO_WM_UNIT_ID" val="custom20187304_4*l_h_i*1_3_2"/>
  <p:tag name="KSO_WM_UNIT_INDEX" val="1_3_2"/>
  <p:tag name="KSO_WM_UNIT_LAYERLEVEL" val="1_1_1"/>
  <p:tag name="KSO_WM_UNIT_TEXT_FILL_FORE_SCHEMECOLOR_INDEX" val="14"/>
  <p:tag name="KSO_WM_UNIT_TEXT_FILL_TYPE" val="1"/>
  <p:tag name="KSO_WM_UNIT_TYPE" val="l_h_i"/>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CLEAR" val="0"/>
  <p:tag name="KSO_WM_UNIT_COMPATIBLE" val="0"/>
  <p:tag name="KSO_WM_UNIT_HIGHLIGHT" val="0"/>
  <p:tag name="KSO_WM_UNIT_ID" val="custom20187304_4*l_h_f*1_3_1"/>
  <p:tag name="KSO_WM_UNIT_INDEX" val="1_3_1"/>
  <p:tag name="KSO_WM_UNIT_LAYERLEVEL" val="1_1_1"/>
  <p:tag name="KSO_WM_UNIT_PRESET_TEXT" val="Lorem ipsum dolor sit amet"/>
  <p:tag name="KSO_WM_UNIT_TEXT_FILL_FORE_SCHEMECOLOR_INDEX" val="14"/>
  <p:tag name="KSO_WM_UNIT_TEXT_FILL_TYPE" val="1"/>
  <p:tag name="KSO_WM_UNIT_TYPE" val="l_h_f"/>
  <p:tag name="KSO_WM_UNIT_USESOURCEFORMAT_APPLY" val="1"/>
  <p:tag name="KSO_WM_UNIT_VALUE" val="15"/>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FILL_FORE_SCHEMECOLOR_INDEX" val="7"/>
  <p:tag name="KSO_WM_UNIT_FILL_TYPE" val="1"/>
  <p:tag name="KSO_WM_UNIT_ID" val="custom20187304_4*l_h_i*1_3_1"/>
  <p:tag name="KSO_WM_UNIT_INDEX" val="1_3_1"/>
  <p:tag name="KSO_WM_UNIT_LAYERLEVEL" val="1_1_1"/>
  <p:tag name="KSO_WM_UNIT_TEXT_FILL_FORE_SCHEMECOLOR_INDEX" val="14"/>
  <p:tag name="KSO_WM_UNIT_TEXT_FILL_TYPE" val="1"/>
  <p:tag name="KSO_WM_UNIT_TYPE" val="l_h_i"/>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FILL_FORE_SCHEMECOLOR_INDEX" val="6"/>
  <p:tag name="KSO_WM_UNIT_FILL_TYPE" val="1"/>
  <p:tag name="KSO_WM_UNIT_ID" val="custom20187304_2*l_h_i*1_2_1"/>
  <p:tag name="KSO_WM_UNIT_INDEX" val="1_2_1"/>
  <p:tag name="KSO_WM_UNIT_LAYERLEVEL" val="1_1_1"/>
  <p:tag name="KSO_WM_UNIT_TEXT_FILL_FORE_SCHEMECOLOR_INDEX" val="14"/>
  <p:tag name="KSO_WM_UNIT_TEXT_FILL_TYPE" val="1"/>
  <p:tag name="KSO_WM_UNIT_TYPE" val="l_h_i"/>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4"/>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20187304"/>
  <p:tag name="KSO_WM_UNIT_FILL_FORE_SCHEMECOLOR_INDEX" val="6"/>
  <p:tag name="KSO_WM_UNIT_FILL_TYPE" val="1"/>
  <p:tag name="KSO_WM_UNIT_ID" val="custom20187304_2*l_h_i*1_2_2"/>
  <p:tag name="KSO_WM_UNIT_INDEX" val="1_2_2"/>
  <p:tag name="KSO_WM_UNIT_LAYERLEVEL" val="1_1_1"/>
  <p:tag name="KSO_WM_UNIT_TEXT_FILL_FORE_SCHEMECOLOR_INDEX" val="14"/>
  <p:tag name="KSO_WM_UNIT_TEXT_FILL_TYPE" val="1"/>
  <p:tag name="KSO_WM_UNIT_TYPE" val="l_h_i"/>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4"/>
  <p:tag name="KSO_WM_UNIT_CLEAR" val="1"/>
  <p:tag name="KSO_WM_UNIT_COMPATIBLE" val="0"/>
  <p:tag name="KSO_WM_UNIT_HIGHLIGHT" val="0"/>
  <p:tag name="KSO_WM_UNIT_ID" val="custom20187304_15*a*1"/>
  <p:tag name="KSO_WM_UNIT_INDEX" val="1"/>
  <p:tag name="KSO_WM_UNIT_ISCONTENTSTITLE" val="0"/>
  <p:tag name="KSO_WM_UNIT_LAYERLEVEL" val="1"/>
  <p:tag name="KSO_WM_UNIT_PRESET_TEXT_INDEX" val="3"/>
  <p:tag name="KSO_WM_UNIT_PRESET_TEXT_LEN" val="17"/>
  <p:tag name="KSO_WM_UNIT_RELATE_UNITID" val="259*l*1"/>
  <p:tag name="KSO_WM_UNIT_TYPE" val="a"/>
  <p:tag name="KSO_WM_UNIT_VALUE" val="13"/>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160470_30"/>
  <p:tag name="KSO_WM_SLIDE_INDEX" val="30"/>
  <p:tag name="KSO_WM_SLIDE_ITEM_CNT" val="1"/>
  <p:tag name="KSO_WM_SLIDE_LAYOUT" val="a"/>
  <p:tag name="KSO_WM_SLIDE_LAYOUT_CNT" val="1"/>
  <p:tag name="KSO_WM_SLIDE_TYPE" val="endPage"/>
  <p:tag name="KSO_WM_TAG_VERSION" val="1.0"/>
  <p:tag name="KSO_WM_TEMPLATE_CATEGORY" val="custom"/>
  <p:tag name="KSO_WM_TEMPLATE_INDEX" val="160470"/>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160470"/>
  <p:tag name="KSO_WM_UNIT_ID" val="custom160470_30*i*0"/>
  <p:tag name="KSO_WM_UNIT_INDEX" val="0"/>
  <p:tag name="KSO_WM_UNIT_TYPE" val="i"/>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160470"/>
  <p:tag name="KSO_WM_UNIT_ID" val="custom160470_30*i*1"/>
  <p:tag name="KSO_WM_UNIT_INDEX" val="1"/>
  <p:tag name="KSO_WM_UNIT_TYPE" val="i"/>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160470"/>
  <p:tag name="KSO_WM_UNIT_ID" val="custom160470_30*i*2"/>
  <p:tag name="KSO_WM_UNIT_INDEX" val="2"/>
  <p:tag name="KSO_WM_UNIT_TYPE" val="i"/>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160470"/>
  <p:tag name="KSO_WM_UNIT_CLEAR" val="1"/>
  <p:tag name="KSO_WM_UNIT_COMPATIBLE" val="0"/>
  <p:tag name="KSO_WM_UNIT_HIGHLIGHT" val="0"/>
  <p:tag name="KSO_WM_UNIT_ID" val="custom160470_30*a*1"/>
  <p:tag name="KSO_WM_UNIT_INDEX" val="1"/>
  <p:tag name="KSO_WM_UNIT_ISCONTENTSTITLE" val="0"/>
  <p:tag name="KSO_WM_UNIT_LAYERLEVEL" val="1"/>
  <p:tag name="KSO_WM_UNIT_PRESET_TEXT" val="THANKS"/>
  <p:tag name="KSO_WM_UNIT_TYPE" val="a"/>
  <p:tag name="KSO_WM_UNIT_VALUE" val="7"/>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4"/>
  <p:tag name="KSO_WM_TEMPLATE_THUMBS_INDEX" val="1、4、5、9、12、10、16、21、22、26、27"/>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638"/>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638"/>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4638"/>
  <p:tag name="KSO_WM_TEMPLATE_THUMBS_INDEX" val="1、9、12、16、4、5、2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70"/>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70"/>
</p:tagLst>
</file>

<file path=ppt/theme/theme1.xml><?xml version="1.0" encoding="utf-8"?>
<a:theme xmlns:a="http://schemas.openxmlformats.org/drawingml/2006/main" name="1_Office 主题​​">
  <a:themeElements>
    <a:clrScheme name="20180521">
      <a:dk1>
        <a:srgbClr val="000000"/>
      </a:dk1>
      <a:lt1>
        <a:srgbClr val="FFFFFF"/>
      </a:lt1>
      <a:dk2>
        <a:srgbClr val="44546A"/>
      </a:dk2>
      <a:lt2>
        <a:srgbClr val="E6E4E4"/>
      </a:lt2>
      <a:accent1>
        <a:srgbClr val="BC2617"/>
      </a:accent1>
      <a:accent2>
        <a:srgbClr val="629F2A"/>
      </a:accent2>
      <a:accent3>
        <a:srgbClr val="4377CA"/>
      </a:accent3>
      <a:accent4>
        <a:srgbClr val="FFBC00"/>
      </a:accent4>
      <a:accent5>
        <a:srgbClr val="E06C1D"/>
      </a:accent5>
      <a:accent6>
        <a:srgbClr val="443C75"/>
      </a:accent6>
      <a:hlink>
        <a:srgbClr val="0563C1"/>
      </a:hlink>
      <a:folHlink>
        <a:srgbClr val="954D72"/>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22A0D7"/>
      </a:dk2>
      <a:lt2>
        <a:srgbClr val="E7E6E6"/>
      </a:lt2>
      <a:accent1>
        <a:srgbClr val="22A0D7"/>
      </a:accent1>
      <a:accent2>
        <a:srgbClr val="ED7D31"/>
      </a:accent2>
      <a:accent3>
        <a:srgbClr val="A5A5A5"/>
      </a:accent3>
      <a:accent4>
        <a:srgbClr val="FFC000"/>
      </a:accent4>
      <a:accent5>
        <a:srgbClr val="5B9BD5"/>
      </a:accent5>
      <a:accent6>
        <a:srgbClr val="FFFFFF"/>
      </a:accent6>
      <a:hlink>
        <a:srgbClr val="0563C1"/>
      </a:hlink>
      <a:folHlink>
        <a:srgbClr val="954F72"/>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000120140530A99PPBG">
  <a:themeElements>
    <a:clrScheme name="160191.191">
      <a:dk1>
        <a:srgbClr val="3F3F3F"/>
      </a:dk1>
      <a:lt1>
        <a:sysClr val="window" lastClr="FFFFFF"/>
      </a:lt1>
      <a:dk2>
        <a:srgbClr val="3F3F3F"/>
      </a:dk2>
      <a:lt2>
        <a:srgbClr val="FFFFFF"/>
      </a:lt2>
      <a:accent1>
        <a:srgbClr val="E3A4AC"/>
      </a:accent1>
      <a:accent2>
        <a:srgbClr val="C3457B"/>
      </a:accent2>
      <a:accent3>
        <a:srgbClr val="BE400E"/>
      </a:accent3>
      <a:accent4>
        <a:srgbClr val="AE5AAE"/>
      </a:accent4>
      <a:accent5>
        <a:srgbClr val="8D4968"/>
      </a:accent5>
      <a:accent6>
        <a:srgbClr val="7A5253"/>
      </a:accent6>
      <a:hlink>
        <a:srgbClr val="CCC540"/>
      </a:hlink>
      <a:folHlink>
        <a:srgbClr val="A24816"/>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ordridesign.com">
  <a:themeElements>
    <a:clrScheme name="nordridesign.com 19">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fontScheme name="nordridesign.com">
      <a:majorFont>
        <a:latin typeface="Arial"/>
        <a:ea typeface="华文细黑"/>
        <a:cs typeface="Arial"/>
      </a:majorFont>
      <a:minorFont>
        <a:latin typeface="Arial"/>
        <a:ea typeface="华文细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nordridesign.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com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4">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nordridesign.com 15">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nordridesign.com 16">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nordridesign.com 17">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nordridesign.com 18">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nordridesign.com 19">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nordridesign.com 20">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nordridesign.com 21">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22A0D7"/>
    </a:dk2>
    <a:lt2>
      <a:srgbClr val="E7E6E6"/>
    </a:lt2>
    <a:accent1>
      <a:srgbClr val="22A0D7"/>
    </a:accent1>
    <a:accent2>
      <a:srgbClr val="ED7D31"/>
    </a:accent2>
    <a:accent3>
      <a:srgbClr val="A5A5A5"/>
    </a:accent3>
    <a:accent4>
      <a:srgbClr val="FFC000"/>
    </a:accent4>
    <a:accent5>
      <a:srgbClr val="5B9BD5"/>
    </a:accent5>
    <a:accent6>
      <a:srgbClr val="FFFFFF"/>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C9F754DE-2CAD-44b6-B708-469DEB6407EB-1">
      <extobjdata type="C9F754DE-2CAD-44b6-B708-469DEB6407EB" data="ewogICAiRmlsZUlkIiA6ICIxMzQ1NDk0NDA5NzMiLAogICAiR3JvdXBJZCIgOiAiMTQyNzkyNzE1IiwKICAgIkltYWdlIiA6ICJpVkJPUncwS0dnb0FBQUFOU1VoRVVnQUFBaWdBQUFHTENBWUFBQUR0YldsWUFBQUFDWEJJV1hNQUFBc1RBQUFMRXdFQW1wd1lBQUFnQUVsRVFWUjRuT3pkZVZoVVpmOC84UGZBQUxJcExvQUtpaW11U2VJV0pJRlBxU0M0UElSTGlha280SU5iWnVvakt0OVNBN1Z3WHhBTmwzaFVWRXhTRXhYUmluRkJjTXNsMTFRUVVoQU5aUlVHNXZjSFB5Wm9XQVlZWm9IMzY3cTRQSFBPZmM3NVFFUHo1ajczdVk5QUlwRklRRVJFUktSaUFvRkFVTHFzcGNwQ2lJaUlpQ3JDZ0VKRVJFUnFod0dGaUlpSTFBNERDaEVSRWFrZEJoUWlJaUpTT3d3b1JFUkVwSFlZVUlpSWlFanRNS0FRRVJHUjJtRkFJU0lpSXJYRGdFSkVSRVJxaHdHRmlJaUkxQTREQ2hFUkVha2RCaFFpSWlKU093d29SRVJFcEhZWVVJaUlpRWp0TUtBUUVSR1IybUZBSVNJaUlyWERnRUpFUkVScWh3R0ZpSWlJMUE0RENoRVJFYWtkQmhRaUlpSlNPd3dvUkVSRXBIWVlVSWlJaUVqdE1LQVFFUkdSMm1GQUlTSWlJclhEZ0VKRVJFUnFod0dGaUlpSTFBNERDaEVSRWFrZEJoUWlJaUpTT3d3b1JFUkVwSFlZVUlpSWlFanRNS0FRRVJHUjJtRkFJU0lpSXJYRGdFSkVSRVJxaHdHRmlJaUkxQTREQ2hFUkVha2RCaFFpSWlKU093d29SRVJFcEhZWVVJaUlpRWp0TUtBUUVSR1IybUZBSVNJaUlyWERnRUpFUkVScWh3R0ZpSWlJMUE0RENoRVJFYWtkQmhRaUlpSlNPMEpWRjBCRVJJcVJuWjJOME5CUXhNVEVJQ2twQ2JtNXVhb3VpZXFaZ1lFQnJLeXM0T3pzREQ4L1B4Z1pHYW02SklVUlNDUVNpYXFMSUNLaXVoR0pSSmcvZno1U1UxTlZYUXFwaUlXRkJZS0RnK0hvNktqcVVtcE5JQkFJcE1zTUtFUkVtazBrRXNIVDAxUFZaWkNhaUlpSXdQdnZ2Ni9xTW1xRkFZV0lxSUhJenM3RzRNR0RwVDBuYmR1MnhlTEZpMkZ2Ync4ek16TVZWMGYxTFQwOUhmSHg4UWdNRE1UVHAwOEJsUFNreE1iR2F1VGxucklCaFlOa2lZZzBXR2hvcURTY3RHblRCaWRQbnNUSWtTTVpUaG9KTXpNempCdzVFakV4TVdqVHBnMEFJRFUxRmFHaG9TcXVyTzRZVUlpSU5GaE1USXgwT1NBZ0FDWW1KaXFzaGxURnhNUUVBUUVCMHRlblRwMVNZVFdLd1lCQ1JLVEJrcEtTcE12Mjl2WXFySVJVemM3T1RycGM5bjJocVJoUWlJZzBXTmxiaVhsWnAzRXpOemVYTHVmazVLaXdFc1ZnUUNFaUlpSzF3NEJDUkVSRWFvY0JoWWlJaU5RT0F3b1JFUkdwSFFZVUlpSWlVanNNS0VSRVJLUjJHRkNJaUloSTdUQ2dFQkVSa2RwaFFDRWlJaUsxdzRCQ1JFUkVhb2NCaFlpSWlOUU9Bd29SRVJHcEhRWVVJaUlpVWpzTUtFUkVSS1IyR0ZDSWlJaEk3VENnRUJFUmtkcGhRQ0VpSWlLMXc0QkNSRVJFYW9jQmhZaUk2dXp1M2JzS1AyWllXQmgyNzk2dDhPT1d5c3JLcXJkalU5MHhvQkFSa1Z6RVlqR0dEeCtPSFR0Mm9MaTRXTHJleDhjSDNicDF3N2x6NXhSNlBsOWZYM3orK2VjS1BXYXBUWnMyd2RMU0VqLysrR085SEovcVRxanFBb2lJU0RPc1hyMGF4NDRkUTFwYUdyeTh2S1RyaHc0ZGl1M2J0MlBod29XSWk0dFRYWUUxWUdKaWd0ZXZYMlBhdEdrWU9IQWdtamR2THZlKzgrYk53K3JWcTZ0c0k1RklFQkFRSVBjeHJheXM0T3ZySzNmN3hrQWdrVWdrcWk2Q2lJaHFwMTI3ZHRMbEowK2UxTnQ1N3QrL2ozZmVlUWVGaFlWSVRFeEU3OTY5cGRza0VnbjY5T21EYTlldUlTb3FDdTd1N2dvNXAwQWdRTXVXTFpHUmthR1E0NVVsa1VoZ1oyZUh4TVJFVEowNkZWdTNicFY3MzlLQXNtWExGcGx0UC96d0EySmpZeUdSU0NBUUNPUStwb09EQTg2ZVBTdDMrOG9vNi8xUVh3UmxmbWpzUVNFaW9pcmw1dVppN05peHlNL1B4OXk1Yzh1RkU2QWtTS3hZc1FLdXJxNllNbVVLYkd4czBLbFRwd3FQNWV2ckM1RklKUGU1TXpNejBhMWJON25hM3JselIrN2pDZ1FDZlB2dHQ1ZytmVHBjWEZ6azNxOHNQejgvbVhVUEhqeEFiR3dzZ0pJUVZOYWhRNGN3YXRRb2JOdTJqYjBsY21CQUlTS2lLazJkT2hYWHJsMkRyYTB0QWdNREsyd3pkT2hRekpvMUN4czNib1M3dXpzdVhMZ0FJeU1qbVhaUG5qeXAwWURhb3FLaVdnM0FsVGZVU0NRU0xGcTBDSXNXTGFxeW5hbXBxVXl3MnJWcmwweTdXN2R1VlhxTTB1K2pWNjllY3RYVzJER2dFQkZScFlLQ2dyQm56eDQwYTlZTUJ3OGVSSk1tVFNwdHUyclZLbHk0Y0FHWExsM0NpQkVqY09qUUlabXhIU2RPbkpENzNIVzV4S1BvdTRveU16TmwxazJlUExuYS9mejkvYVhMcGQ5N1JFUUVEaDA2SkYzdjVPUUVOemMzQlZUWnNEQ2dFQkZSaFlLRGd4RVFFQUF0TFMyRWg0ZFhldG1tbEs2dUxpSWpJK0hrNUlSZmZ2a0Y5dmIyT0hic0dLeXRyWlZVOGQva0dWNVpPdHloc0xBUVFtSE5QdzRyT3NjL0I5Qis4ODAzTW0zV3JWdFg3clZZTEdaQXFRQnZNeVlpSWhrclZxekFmLy83WHdnRUFtemJ0ZzBqUjQ2VWE3OE9IVHBBSkJMQjJ0b2E5KzdkZzUyZEhjTER3K1VLREpwR0xCYkxmRlgwZmM2ZE94Y1NpUVFTaVFTRmhZVW9LaXFTdnFiS3NRZUZpRWdKaW91TGtadWJpK3pzYkdSblorUE5temNvS2lxU2ZtQ1YvbHZSaDE3cFYwWHRGUzAzTnhjK1BqNklpSWdBQUt4WnN3YmUzdDQxT29hVmxSVkVJaEZjWEZ4dy9mcDFUSm8wQ1pzM2I4YjY5ZXRoYjI4dmJTZlBPSkdxQnNsYVdGamc5T25UTmFwTmtYUjBkR3Exejl5NWM3RnExYXA2cUtoaFlVQWhJcXFHUkNMQnExZXY4UHo1YzJSbVppSXJLd3ZaMmRrVi9wdVRrMVBwZWszNGl6a29LQWdSRVJFUUNvVUlDUW1wOWQwbXJWdTNSbng4UEJZdFdvUU5HellnSVNFQklTRWg1UUtLUE9ORXFob2srK2JObTFyVnBpamZmZmVkekxySXlFakV4TVNvb0pxR2h3R0ZpQm9saVVTQ25Kd2NQSC8rSEJrWkdVaFBUOGZ6NTgrbC81WmQ5L3o1YzRqRllsV1hyQlJmZnZrbEVoTVRzV0RCQW9oRUlybnZocW5JOGVQSHNYYnRXbmg0ZUdEejVzMElDd3NydDcwMHNNMmVQUnNiTm16QW5qMTc0T25wV2UxeDdlenNrSkNRZ0ZHalJ0VzZ0cnBZdVhJbEFnTURLeHd3N09YbDFXamVLL1dOQVlXSUdxUTNiOTdneVpNblNFcEtRbkp5TXBLVGs1R2FtbG91aE9UbDVhbTZUTFdqcDZjbjdRR0lqSXlzMDkwd1dsb2x3eHdkSFIzaDZPaFlhYnNaTTJaZzQ4YU5DQTRPcmphZzdOKy9Id2tKQ1dqZXZEa1dMMTVjYWJ2azVHUTRPenZMVldmUG5qMnJiWFA5K25YbzZ1cGk0OGFOU0V0TGsrdTQvN3dsT3o4L0gwREp6NWlxeDRCQ1JCcEpJcEhneFlzWDBnRHl6MytmUFh1bTZoSTFYbWhvS0VKRFE2V3ZIejE2aEk0ZE82Si8vLzVJU0Vpb2REODlQVDBVRkJUQXdNQkFydk4wNmRJRjd1N3VpSXFLd3Q2OWV5c05LYytlUGNObm4zMEdvT1FPbzZxbXB5OG9LSkE3WE1uVHJ2VFpRMXUzYnExeXJwT3kvaGxRWHI5K0RRQm8yclNwWFBzM2Rnd29SS1RXY25OemNlL2VQZHk1Y3dmMzd0MHIxeU9TbTV1cjZ2SUFsTnl1YW1Sa0pQMHlOamFHb2FGaHVYL0xiamN5TWtLVEprMGdGQXFyL05MUjBZRzJ0bmFWLzc3MTFsdEsrejcvL1BOUEFJQ2xwV1dsYllxTGkxRlFVQUFBME5mWGwvdlkzMzc3TFk0ZE80WXZ2dmdDUTRjT1JZc1dMY3B0RjR2RitQVFRUNUdlbmc0UEQ0OXFCKzVhVzF0WE8rYW5OcmNaMzd4NVUyWmQ2YTNGMVozdndZTUhBSUMyYmR2S2RhN0dqZ0dGaU5SQ1VWRVJIajkrakR0MzdraS9idCsramVUa1pLVU9MaFVLaFdqVnFoVk1UVTFoYW1wYWJ0blUxQlF0V3JSQTA2Wk55d1VQZlgzOUdqMTNSVk5kdjM0ZEFOQzFhOWRLMjVTOWJDWnZEd3BRRWlqOC9mMnhiTmt5ZlBMSkp6aCsvRGkwdGJVQmxJU2VDUk1tNFBUcDAralJvNGZNV0JaVjZOaXhJenAxNm9SVHAwN0p2VS9wczNac2JXM3JxNndHaFFHRmlKUktJcEVnSXlPalhBZ3A3UjJwejdzeURBME4wYTVkTzdSdTNicGMrREF6TXlzWFFwbzFheVlkTzBIbGxUNnB1RisvZnBXMktlM1ZNalEwclBIUDhjc3Z2OFRQUC8rTVU2ZE93Y2ZIQjJGaFlTZ29LSUNYbHhjT0hEaUE5dTNiNCtUSmt6VjY4bkI5eU12THc2TkhqL0QrKysrWFcxOTIxdGoyN2R0ait2VHAyTEpsQzJ4dGJWRmNYSXp3OEhBQXdQTGx5N0Z0MnpZWUd4dEx0NU1zQmhRaXFsZTV1Ym00ZnYwNkxsKytqTXVYTCtQcTFhdjE4blJhYlcxdHRHM2JGdTNidDYvd3Ezbno1bzJpbDZPK1pHZG5Jem82R2tLaEVJTUdEYXEwM2F0WHJ3QUF4c2JHTlQ2SHRyWTJEaHc0Z0lFREIyTFhybDNJeU1qQXMyZlBjT25TSlhUdjNoM1IwZEZWWGw1U2x0VFVWQURBMkxGank2MHZPMnVzblowZHBrK2ZMbjJnNEtwVnEzRHIxaTA0T0RqZ3dJRUR1SFRwRWc0ZVBGamhBd2VwQkFNS0VTbU1SQ0pCY25LeU5JeGN1WElGdDIvZlZ0aUVZb2FHaHVqVXFST3NyS3hrQWtqYnRtMXJOVjA1eVdmVHBrMTQvZm8xUm80Y0NSTVRrMHJiMVNXZ0FDWHpwOFRFeE1ER3hnWS8vZlFUZ0pJeEwzRnhjV2pWcWxXdGpxbG9seTVkQWdBY1BIZ1F3NGNQbDY2djZGS2tSQ0xCcWxXcjRPL3ZqNzU5KytMMDZkTTRmZm8wUEQwOVlXOXZqeTFidHNETHkwdFpwV3NVL2pZVFVhM2w1ZVhodDk5K1UzanZpRkFvUk1lT0hkR3RXN2R5WHhZV0ZyejhvZ0kzYnR6QTBxVkxJUkFJc0dEQmdpcmJwcVNrQUVDdExzUGs1T1JnOSs3ZFdMbHlKYkt5c2lBUUNDQ1JTSkNTa2dJN096dk1temNQNDhhTnF6SWdLY012di93Q0xTMHRmUC85OTdDeHNhbXdUWEZ4TVU2ZVBJbXZ2dm9LaVltSjZOV3JGNDRlUFFvOVBUMjR1YmtoSVNFQnc0WU53K1RKazNIMTZsV3NXYk5HT3VhR1NqQ2dFSkhjQ2dzTGNmbnlaY1RGeFVFa0V1SEdqUnQxN2gyeHRMUkUxNjVkeXdXUlRwMDYxV29hY1ZLOHUzZnZ3czNORGZuNStaZzJiUm9HREJoUVpmdlkyRmdBUU9mT25lVTZ2bGdzUmx4Y0hDSWlJckIvLzM1cE1CazNiaHlXTDErTzgrZlB3OS9mSHc4ZlBzVDA2ZE14Wjg0Y3VMbTVZZmp3NFJnMGFCQ3NyS3pxL0QzV1JGNWVIdmJ0MjRkcDA2Ymh4WXNYbURkdkhzek56V1hhaFlTRVlOYXNXUkFLaFpnelp3NisvdnByR0JvYVNyZDM2ZElGNTg2ZHc3Qmh3M0R5NUVtOGZQa1NwcWFteXZ4VzFCNERDaEZWU2lLUjRJOC8va0JjWEJ6aTR1Snc0Y0tGT3QzYSs5WmJiNkZ2Mzc3bzNiczNldlRvZ1c3ZHVzSEl5RWlCRlpNaVJVWkdTaitJQnc0Y1dPNzVNUmN2WG9TeHNURk1UVTFoWUdDQWdvSUNIRDU4R051MmJRT0FLcC9PKytEQkE4VEZ4U0UyTmhiSGp4OUhabVltZ0pMNVV5WlBub3c1YytaSWV5WTZkT2dBRHc4UDdObXpCNXMzYjhiVnExY1JGUldGcUtnb0FDWFAvYkcxdGNVNzc3eURtVE5ud3N6TXJNWmpqZVFOdzFaV1ZwZzBhUkpldlhxRmp6NzZDRTVPVHREWDE4Zk9uVHNCQUw2K3ZuQnhjVUhuenAweFpzd1lGQlVWd2QzZHZjSVFKUmFMWVdCZ2dNaklTR1JrWk9EbHk1Y3dORFNzMFoxUERaMUFvZ2tQaHlBaXBYbng0Z1hPblR1SFgzLzlGU0tSQ0UrZlBxM1ZjWXlNakdCcmE0cytmZnBJdjFSOTkwVkQxSzVkTytueWt5ZFBGSExNdUxnNExGKytIQ2RQbmdRQURCOCtIUHYyN1N2WEF6QnMyREJFUjBkWHVQK0FBUVB3NjYrL1ZqZ21hT1hLbFZpNGNHRzVkZSsrK3k3R2p4K1BjZVBHVmR1TDhOdHZ2eUVxS2dxSER4L0d0V3ZYcE92dDdPeHcvdng1YUdscDFXbDYvcXBZV0ZqZzRjT0hLQ3dzeE9QSGo2WGYzK25UcDdGOCtYTDgrdXV2TWoyS0FvRUFPam82ME5MU2drUWlRWEZ4Y1lWUFBkYlgxMGQ2ZW5xZEEzdDl2QitVU1ZBbVhUS2dFRFZ5UlVWRnVIejVNczZjT1lPNHVEamN1SEdqVnNleHRyWkduejU5MExkdlgvVHAwd2VkTzNmbU5YVWxVUFFIa2tRaXdhaFJveEFWRlFVVEV4TjgvZlhYbURsenBreTd0V3ZYWXRldVhjakp5VUZoWVNFa0VnbGF0V29GTnpjM0xGeTRzRnlZS2F1Z29BQjkrL1pGMjdadDRlYm1oaEVqUnFCang0NjFxalVqSXdQbno1L0h1WFBuTUhic1dQVHQyN2RXeDZtSjVjdVhvMW16WnBneFk0Yk10dlQwZEp3OWV4Ykp5Y2xJU1VsQlJrWUdzckt5a0orZmo4TENRbWt3RVFnRTBOTFNrazYycDZPamcvNzkrMlBSb2tWMXJvOEJoWWcwbWxnc3hvVUxGeEFkSFkwVEowN1VlR0NyUUNCQXo1NDk0ZVRrQkh0N2UvVHUzUnZObWpXcnAycXBLdlh4Z1pTZG5ZMHRXN2JBMTlkWDVRTlMxVTFHUmdhYU5tMEtYVjFkVlpkU0lRWVVJdEk0QlFVRkVJbEVpSTZPUmt4TWpQUzZ2N3dzTEN6ZzZPZ0lKeWNuT0RnNHlFeEZUcXFoNlI5SXBGaWEvbjRvRzFBNFNKYW9BY3ZMeThNdnYveUM2T2hveE1iR0lqczdXKzU5all5TU1HREFBRGc1T2NIUjBSRnZ2ZlVXSnpvaklxVmhRQ0ZxWUFvS0NoQWJHNHNqUjQ3Z3pKa3o1WjZOVWhXQlFJRGV2WHRqNE1DQmNIUjBSTy9ldlRueEdSR3BEUC92UTlSQTNMcDFDd2NPSEVCVVZCVCsrdXN2dWZiUjF0YkdnQUVENE9ycUNoY1hGNWlabWRWemxVUkU4bUZBSWRKZ0wxKyt4STgvL29nREJ3N2cxcTFiY3UyanE2dUxnUU1Id3RYVkZVT0dET0VnU0NKU1N3d29SQnBHTEJiajExOS94WUVEQnhBVEV3T3hXRnp0UG9hR2hoZzBhQkJjWFYzeHdRY2ZWSG9MS0JHUnVtQkFJZElRang0OVFrUkVCSDc0NFFla3A2ZFgyMTVmWHgvRGhnM0RzR0hENE9qb0NEMDlQU1ZVU1VTa0dBd29SR3BNSXBIZzdObXoyTDU5TzA2ZlBpM1hQdSsrK3k0Ky92aGp1TG01Y1JwNUl0SllEQ2hFYWlnL1B4OVJVVkVJQ3d2RHZYdjNxbTNmcGswYmpCNDlHbVBIamtXSERoM3F2MEFpb25yR2dFS2tSdExTMHZEOTk5OWo5KzdkMWQ2Sm82dXJDMWRYVjN6ODhjY1lNR0FBcDVVbm9nYUZBWVZJRFZ5L2ZoMWhZV0U0ZXZSb3RZTmViV3hzTUc3Y09QejczLzlHMDZaTmxWUWhFWkZ5TWFBUXFVanArSkoxNjlZaElTR2h5clphV2xvWU9uUW9mSHg4MEs5ZlA4N29Ta1FOSGdNS2taSkpKQktjTzNjT2E5YXNRV0ppWXBWdGpZMk5NVzdjT0V5ZVBCbVdscFpLcXBDSVNQVVlVSWlVUkNLUjRQejU4MWl6WmsyMVBTWnZ2ZlVXdkwyOU1YcjBhTTVaUWtTTkVnTUtrUktVQnBPTEZ5OVcyYzdSMFJIZTN0NzQ0SU1Qb0tXbHBhVHFpSWpVRHdNS1VUMktqNC9INnRXckVSOGZYMlc3b1VPSDR2UFBQOGZiYjcrdHBNcUlpTlFiQXdwUlBYanc0QUdXTFZ1R24zLyt1Y3AyTGk0dW1ETm5Eb01KRWRFL01LQVFLZEJmZi8yRnRXdlhJanc4SEVWRlJaVzJjM0Z4d2VlZmY0NmVQWHNxc1RwcWlBd01ESkNibXdzQVNFOVA1eE9wRzdHMHREVHBja01ZdThhTDNFUUtJQmFMc1dQSERqZzZPbUxuenAyVmhoTm5aMmNjUDM0Y1lXRmhEQ2VrRUZaV1Z0TGw2aTRsVXNOV2RveGIyZmVGcG1JUENsRWRuVGx6QnN1V0xjTWZmL3hSYVp2Qmd3ZmppeSsrZ0kyTmpSSXJvOGJBMmRrWnQyL2ZCZ0FFQmdiQ3lja0pKaVltS3E2S2xDMHpNeE9CZ1lIUzEwT0dERkZoTllvaGtFZ2tFbFVYUWFTSjd0Ky9qMlhMbHVHWFgzNnB0RTMzN3QzeDFWZGZ3Y0hCUVhtRlVhT1NuWjJOd1lNSEl6VTFGVURKYzVrQ0FnSmdaMmNIYzNOekZWZEg5UzB0TFEwWEwxNUVZR0Fnbmo1OUNnQ3d0TFRFcVZPbk5QSmhvWUl5czFBeW9CRFYwSnMzYjdCKy9YcHMyYktsMG1ucFc3WnNpZm56NStPVFR6N2hNM0tvM29sRUluaDZlcXE2REZJVEVSRVJlUC85OTFWZFJxMHdvQkRWVW1KaUl1YlBuMS9wNVJ5aFVBaHZiMi9NbmowYnhzYkdTcTZPR2pPUlNJVDU4K2RMZTFLbzhiR3dzTUNxVmFzME5wd0FEQ2hFTlphZG5ZMFZLMVlnUER5ODBqWXVMaTRJQ0FoQWh3NGRsRmNZVVJuWjJka0lEUTNGcVZPbmtKU1VoSnljSEZXWFJQWE0wTkFRVmxaV0dESmtDUHo4L0RUeXNrNVpEQ2hFTlhEbXpCa3NYTGdRZi83NVo0WGJPM2Z1aksrLy9wcmpUSWlJNnFoc1FPRmRQRVNWZVBueUpaWXNXWUtvcUtnS3R3dUZRbnoyMldlWU9YTW1kSFIwbEZ3ZEVWSER4b0JDVklFelo4N2dpeSsrd0lzWEx5cmMzcWRQSHdRSEI2TkxseTVLcm95SXFIRmdRQ0VxbzZDZ0FDdFdyRUJZV0ZpRjIvWDE5ZUh2NzQ5Smt5Yng3aHdpb25yRWdFTDAvLzN4eHgrWU1XTUdidDI2VmVGMkp5Y25mUFBOTjdDMHRGUnlaVVJFalE4RENqVjZFb2tFa1pHUkNBZ0lRRjVlbnN4MlkyTmpMRjI2RktOSGowYVo4VnRFUkZTUEdGQ29VY3ZLeW9LL3Z6K09IRGxTNGZaKy9mcGg0OGFON0RVaElsSXlCaFJxdEc3ZXZJbXBVNmZpeVpNbk10c0VBZ0ZtelpxRk9YUG1RQ2prcndrUmtiTHgvN3pVS0IwNWNnUno1ODVGZm42K3pMYldyVnRqdzRZTmVPKzk5MVJRR1JFUkFRd28xTWdVRlJVaE9EZ1ltemR2cm5DN3M3TXpWcTFhaGViTm15dTVNaUlpS29zQmhScU5yS3dzekpvMUM2ZFBuNWJacHFPamc2KysrZ29USjA3a1FGZ2lJalhBZ0VLTndzT0hEK0h0N1kwSER4N0liRE16TTBOWVdCaDY5KzZ0Z3NxSWlLZ2lXcW91Z0tpK3hjWEZZZmp3NFJXR0UxdGJXMFJIUnpPY0VCR3BHUVlVYXRBT0hqeUlpUk1uSWlzclMyYmJxRkdqY1BEZ1FaaWJtNnVnTWlJaXFnb3Y4VkNEdFhYclZnUUdCc3FzMTlMU1FrQkFBSHg4ZkRqZWhJaElUVEdnVUlOVFhGeU1vS0FnYk51MlRXWmIwNlpORVJJU2dvRURCNnFnTWlJaWtoY0RDalVvWXJFWTgrYk53dzgvL0NDenJXM2J0dGl6Wncrc3JhMVZVQmtSRWRVRUF3bzFHTG01dWZEejg4UFBQLzhzczYxejU4N1lzMmNQMnJScG80TEtpSWlvcGhoUXFFSEl5Y25CaEFrVGtKaVlLTE90YjkrKzJMVnJGMHhNVEZSUUdSRVIxUWJ2NGlHTmw1dWJpMG1USmxVWVRqNzg4RU5FUkVRd25CQVJhUmdHRk5Kb2VYbDU4UEx5d3NXTEYyVzJqUjQ5R3R1M2I0ZSt2cjRLS2lNaW9ycGdRQ0dObForZmp5bFRwdURDaFFzeTJ5WlBub3pWcTFmelNjUkVSQnFLLy9jbWpmVG16UnQ0ZTN2ajdObXpNdHNtVFpxRXBVdVhjbzRUSWlJTnhoNFUwamhpc1JpK3ZyNklpNHVUMlRaaHdnUjgvZlhYRENkRVJCcE9JSkZJSktvdW9pNXljbkt4ZCs4aHhNWEZJelgxS2ZMeThsVmRFcEhTNmVzM2dZVkZHemc1MmNQVDB3T0doZ2FxTG9tSXFNWUVaZjY2MU9pQWtwaDREVUZCNjVDVzlselZwUkNwRFhOelV5eGUvRG42OTdkVmRTbEVSRFhTSUFKS1l1STFmUGJaWWxXWFFhUzJObTRNUXI5K0RDbEVwRGswUHFEazVPUmkvUGpwMHA0VGMzTlR6Smd4QmIxNzkwU3JWaTFVWEIyUjhtVmt2TVRWcXpleGFkTjJwS2RuQUNqNXZkaXpKNFNYZTRoSVk1UU5LQm81U0hidjNrUFNjR0ptMWdyaDRSc3haSWdUd3drMVdxMWF0Y0NRSVU3NDMvODJ3Y3lzRlFBZ0xlMDU5dTQ5cE9MS2lJaHFSeU1EU2x4Y3ZIUjU1a3h2TkcxcXJNSnFpTlJIMDZiR21EblRXL3BhSklxdm9qVVJrZnJTeUlDU212cFV1dHk3ZDA4VlZrS2tmc3IrVHFTa1BGTmhKVVJFdGFlUkFhWHNyY1M4ckVOVVh0bmZpYnk4UEJWV1FrUlVleG9aVUlpSWlLaGhZMEFoSWlJaXRjT0FRa1JFUkdxSEFZV0lpSWpVRGdNS0VSRVJxUjBHRkNJaUlsSTdEQ2hFUkVTa2RvU3FMb0NJaUJRak96c2JvYUdoaUltSlFWSlNFbkp6YzFWZEV0VXpBd01EV0ZsWndkblpHWDUrZmpBeU1sSjFTUXJEZ0VKRTFBQ0lSQ0xNbno4ZnFhbXBxaTZGbENnM054ZTNiOS9HN2R1M2NmRGdRUVFIQjhQUjBWSFZaU2tFTC9FUUVXazRrVWdFVDA5UGhwTkdMalUxRlo2ZW5qaDc5cXlxUzFFSTlxQVFFV213N094c3pKOC9YL3E2YmR1MldMeDRNZXp0N1dGbVpxYkN5a2daMHRQVEVSOGZqOERBUUR4OVd2S2N1bm56NWlFMk5sYmpML2V3QjRXSVNJT0Zob1pLZTA3YXRHbURreWRQWXVUSWtRd25qWVNabVJsR2poeUptSmdZdEduVEJrQkpUMHBvYUtpS0s2czdCaFFpSWcwV0V4TWpYUTRJQ0lDSmlZa0txeUZWTVRFeFFVQkFnUFQxcVZPblZGaU5ZakNnRUJGcHNLU2tKT215dmIyOUNpc2hWYk96czVNdWwzMWZhQ29HRkNJaURWYjJWbUplMW1uY3pNM05wY3M1T1RrcXJFUXhHRkNJaUloSTdUQ2dFQkVSa2RwaFFDRWlJaUsxdzRCQ1JFUkVhb2NCaFlpSWlOUU9Bd29SRVJHcEhRWVVJaUlpVWpzTUtFUkVSS1IyR0ZDSWlJaEk3VENnRUJFUmtkcGhRQ0VpSWlLMUkxUjFBUTNWelp0M3NHN2ROdW5yc0xBMUtxeW12TnpjUEtTbVBrWG56aDFWWFlxTXRMVG4yTFZyUDVvMWF3by92NG1xTG9lSWlGU0VBYVdlWkdmbjROYXR1Nm91bzV3M2J3b1FHWGtFdTNjZmhJNk9EZzRjMkFaOWZYMVZseVgxNjY4WDhILy85dzBLQ3d1aHBTV0FvNk1kM242N3E2ckxJaUlpRldCQWFVVEVZakgyN0RtRVY2K3lBQUE3ZCs3RDlPbVRWVnpWMy9yMmZRZkd4b1o0K1RJVHhjVVNMRisrSHJ0MmJZQ09qbUxmcGx1M2htUFhydjAxM3UvQ2hXUEl5Y25GanorZVVGZ3Q0OGQ3S094WVJFUU5DUU5LSTJKb2FBQnZiMCtzWHIwRkFMQnYzNDhZTWNJRjdkcTFWWEZsSll5TURERnRtaGVDZ3RZQkFCNCtUTUtlUFQvQXkrdGpGVmYydDlldnM3QnAwM2FGSFk4QmhZaW9ZZ3dvamN4SEg3a2lNdklva3BOVFVGZ294b1lOWVFnTy9sTFZaVW01dVExR1pPUlIzTHYzQndCZzE2NTljSFg5RU9ibXB2Vnl2bjM3dGxhNWZmLyt3NGlLaXE2WGN4TVJVZVVZVUJvWmJXMXR6Smd4R1FzV2ZBMEFPSHYySWk1ZXZBSTd1ejRxcnF5RWxwWUFzMmY3WXNZTWZ3Q0F2bjRUUEhxVVhHOEJ4Y3JLc3NydHpab1psM3ZkdXJVWmZ2MDFxc0syeGNVU0RCa3lGbUt4R05iV2IySDdkdlVaR0UxRXBHa1lVQm9oSnlkNzJOcjJ4TFZyTndFQUd6YUU0WC8vMndRdExmVzQ2N3hQSHhzTUdUSVE3ZHExeGZqeG8yQmdvRDREZVFVQ0FYUjFkU3ZjbHBiMkhHS3hHQUR3MWx2dEttMUhSRVRWWTBCcHBHYk1tQXhmMzdrQVNzWjZIRDBhZzMvL2U2aENqajE2dEE4S0NncnFmSnhyMTI3aTZOR1lXdTkvNUVoNHRXMHlNMTlYdWYzTkcvbS9qOVRVWjlMbERoM2F5NzBmVVVOdzkrNWRkTzJxMkx2dXdzTEMwS1JKRTN6NjZhY0tQVzZwckt3c0dCc2JWOStRVklJQnBZSHk4ZmxDdXJ4MDZYOWhZZEc2M1BhZVBidWhYejliWExwMERRRHczWGU3NGV6OEwranJONm56dWRQVE0xQllXRmpuNHlpRHErczRoUjByT1RsVnVteHQvWmJDamt1a0xzUmlNZHpkM2VIaDRRRXZMeTlwcjZ1UGp3KzJiOStPczJmUHdzSEJRV0huOC9YMVJjdVdMZXNsb0d6YXRBbUxGeS9HOTk5L0QzZDNkNFVmbitxT0FhVWE3NzAzVE9YSHVYRGhXSTMzS1RzSHk1czNieXBzTTNueUo5S0E4dUxGWDRpSWlNS1VLWXI3d0c3SXdzTWpaZFlsSmw2VkxsKzVjaDJQSHorcGNOOTMzdWtCVzl1MzY2MDJvdnF5ZXZWcUhEdDJER2xwYWZEeThwS3VIenAwS0xadjM0NkZDeGNpTGk1T2RRWFdnSW1KQ1Y2L2ZvMXAwNlpoNE1DQmFONjh1ZHo3enBzM0Q2dFhyNjZ5alVRaVFVQkFnTnpIdExLeWdxK3ZyOXp0R3dNR2xFYXNUeDhiMk5oMHg0MGJ0d0VBZS9jZWdvZkhNSmlZTkszVGNlUGlmcXoxdmlrcGYyTE1tTDkvU1NNanY0T2xaZjNkQm4zOGVFU1YyOFBERHlBaVFuWlE3Sll0dTZyY2IvLyt3NVZ1OC9MNm1BR0ZOTTc5Ky9leFpNa1NhR3RyWTl1MmJlWEdySTBhTlFxMnRyWVFpVVQ0OGNjZk5hSkhZdno0OGRpd1lRTVNFeFBoNysrUHJWdXJ2cU92SWx1MmJKRlo5OE1QUHlBMk5oWUFFQlFVSlBleEhCd2NHRkQrZ1FHbEJpd3NXa05iVzc0ZldYNStQdExUTTZTdjI3ZXYrbTZSc29xS3hPWEdNOVNueVpNL3dSZGZmQVVBME5YVnhlUEhUMlErUFBQejMrRG8wUmdrSmFWZzNyeHBTaVdBdFlVQUFDQUFTVVJCVktsTFdhb0xZM3A2SE9oS2xKdWJpN0ZqeHlJL1B4OXo1ODVGNzk2OXkyMFhDQVJZc1dJRlhGMWRNV1hLRk5qWTJLQlRwMDRWSHN2WDF4Y2lrVWp1YzJkbVpxSmJ0MjV5dGIxejU0N2N4eFVJQlBqMjIyOHhmZnAwdUxpNHlMMWZXWDUrZmpMckhqeDRJQTBvRW9tazNMWkRodzVoMUtoUjJMWnRHOE9JSEJoUWFtRGp4dVZvMDhaY3JyYng4WmN4Wjg3Zjg0dnMzeTkvT24vNk5BMGVIbFBrYW52dzRGRUloVUwwNzk5YlpweUpQTjU3cng5c2JYdWlmMzliakJ2M2tjd1lsRWVQa2pGOStnTHBZTkxodzRlZ1d6ZnJHcCtub2ZMeStoai8rWTk4end4UzFPVkNJbVdiT25VcXJsMjdCbHRiV3dRR0JsYlladWpRb1pnMWF4WTJidHdJZDNkM1hMaHdBVVpHUmpMdG5qeDVncnQzNVg4TVNGRlJVWTNhbDVJMzFFZ2tFaXhhdEFpTEZpMnFzcDJwcWFsTXNOcTFhNWRNdTF1M2JsVjZqTkx2bzFldlhuTFYxdGd4b0dpNGZmc09JelgxS1FBZ0tHZ2hQdnp3L1JvZkl5UmtKUVFDUVlYYnJLd3NZV3hzSkEwbzI3YjlEMnZXTEsxOXdXb21LU21seXUybGp3V1FWMmJtYTd4NlZmS3pxbTZPRlNKTkVCUVVoRDE3OXFCWnMyWTRlUEFnbWpTcGZDRDlxbFdyY09IQ0JWeTZkQWtqUm96QW9VT0haTVoybkRnaC82TWlCQUlCV3Jac2lZeU1qT29iLzBOdFFrMVZNak16WmRaTm5sejlvMEw4L2YybHk2WGZlMFJFQkE0ZE9pUmQ3K1RrQkRjM053VlUyYkF3b0dpd3pNelgwbkFDQUQxNmRLblZjU29MSndDZ3BhV0ZpUlBISUNob1BRRGd3b1ZMdUhuekRucjJsTyt2RTNYM3lTZi9VZWp4OXUvL1VmcWNuOW9NYmlaU0o4SEJ3UWdJQ0lDV2xoYkN3OE1ydld4VFNsZFhGNUdSa1hCeWNzSXZ2L3dDZTN0N0hEdDJETmJXeXU5MS9lZmxsWXFVL3IrdnNMQVFRbUhOUHc0ck9zYy9COUIrODgwM01tM1dyVnRYN3JWWUxHWkFxWUI2ek14RnRYTHIxdC9YVzgzTlRkRzZ0Vm05bkdmbzBBL0xIWHY3OXIzMWNoNGlVaDhyVnF6QWYvLzdYd2dFQW16YnRnMGpSNDZVYTc4T0hUcEFKQkxCMnRvYTkrN2RnNTJkSGNMRHcrVUtESnBHTEJiTGZGWDBmYzZkT3hjU2lRUVNpUVNGaFlVb0tpcVN2cWJLc1FkRmc5MjQ4WGRBc2JYdFdXL25FUXFGbURCaE5JS0RRd0NVaksvNS9mZDd0ZTZ4VWJWZXZkNkdwMmZKUS9wbXpmS3VzbTE4L0dVa0psNVRSbG4xWnMwYVRybFA4c3ZOellXUGp3OGlJa3J1Y0Z1elpnMjh2YXYrUGZrbkt5c3JpRVFpdUxpNDRQcjE2NWcwYVJJMmI5Nk05ZXZYdzk3ZVh0cE9ubkVpVlEyU3RiQ3d3T25UcDJ0VW15THA2T2pVYXArNWMrZGkxYXBWOVZCUnc4S0Fvc0V1WC81TnVseWZBUVVBUm94d3hzNmQrNUNSOFJJQXNHUEhYcXhhdGFSZXoxbGY3TzM3d3Q2K3I4TGJxcXUxYTllcXVnVFNJRUZCUVlpSWlJQlFLRVJJU0VpdDd6WnAzYm8xNHVQanNXalJJbXpZc0FFSkNRa0lDUWtwRjFEa0dTZFMxU0RaeXVaNFVwYnZ2dnRPWmwxa1pDUmlZbW8vQXpiOWpRRkZRK1hsNWVQMjdmdlMxL1U5cjRhT2pnNCsvWFFVMXEwcitZVThkeTRSOSs4L1F1Zk9tak5qYW5VRFl1VmhiR3lFRmkxTUt0M09IbHZTZEY5KytTVVNFeE94WU1FQ2lFUWl1ZStHcWNqeDQ4ZXhkdTFhZUhoNFlQUG16UWdMQ3l1M3ZmUVN4K3paczdGaHd3YnMyYk1IbnA2ZTFSN1h6czRPQ1FrSkdEVnFWSzFycTR1VksxY2lNREN3d2dIRFhsNWUwbWR5VWQwd29HaW82OWQvUjFGUkVRREF4S1FaT25Sb1YrL25kSGQzdzg2ZCs2UjN0b1NISDhEWFh5K29zRzFXVmpiR2o1OWU0M01VRnhlWGUrM245OTlhUGNSd3o1NFFHQnVYdjhWUkVRTmkzZDFkc1dEQnpFcTM1K1hsQWFoZDF5K1JPdERUMDVQMkFFUkdSdGJwYnBqUzMxMUhSMGM0T2pwVzJtN0dqQm5ZdUhFamdvT0RxdzBvKy9mdlIwSkNBcG8zYjQ3Rml4ZFgyaTQ1T1JuT3pzNXkxZG16Wi9VOTBOZXZYNGV1cmk0MmJ0eUl0TFEwdVk3N3oxdXk4L1B6QVpUOGpLbDZEQ2dhcXV5NGlGNjllaWpsbkhwNnVoZ3h3Z1c3ZHg4RUFKdzVjeGIvK2MrRUNtZDZMU29xeHZQbkwrcDh6aGN2L3FyVmZrVkZ4ZFUzcWdlNXVTWC9Bekl3cVBzempZaFVMVFEwRktHaG9kTFhqeDQ5UXNlT0hkRy9mMzhrSkNSVXVwK2VuaDRLQ2dwZ1lHQWcxM202ZE9rQ2QzZDNSRVZGWWUvZXZaV0dsR2ZQbnVHenp6NERVSEtIVVZYVDB4Y1VGTWdkcnVScFYvckgwOWF0VzZ1YzY2U3Nmd2FVMTY5THBpQm8yclJ1czNVM0Znd29OVEJyMXFJYXpTUmIxc2NmeS8vWGUxRlI5ZDJENTg4blNwZjc5Yk9WKzloMU5XclVNT3pkZXdqRnhjVW9MaTdHN3QwL3dOOS9sdExPWHhkQlFRdXIzQjRiRzRlZmZ6NVhaVnRMeXpaVkh1UGx5NUpBWldMU3JCWVYxbzhuVHlwK0poQTFETzNhMVgvdmFhay8vL3dUQUdCcFdma2NQOFhGeGRLbm1ldnI2OHQ5N0crLy9SYkhqaDNERjE5OGdhRkRoNkpGaXhibHRvdkZZbno2NmFkSVQwK0hoNGRIdFFOM3JhMnRxNzFMcGphM0dkKzhlVk5tWGVtdHhkV2Q3OEdEQndDQXRtM3I3L0VkRFFrRFNnM1VaZnI1NU9TNmozOG85ZXhaT2g0OVNwYStIakNndjhLT1haM1dyYzN3L3Z0MmlJdTdBQUNJamo2TnFWTW55SXpMTURGcFdxdDVRT3J6V1R6VlRXSjMvLzVEdWR0VzV2SGprdjh1RmhaVkJ4a2lUWFQ5K25VQVFOZXVYU3R0VTNxWkU0RGNQU2hBU2FEdzkvZkhzbVhMOE1rbm4rRDQ4ZVBRMXRZR1VCSjZKa3lZZ05PblQ2TkhqeDR5WTFsVW9XUEhqdWpVcVJOT25Ub2w5ejVuejU0RkFOamFLdStQU2szR2VWQTAwTGx6Zi9lZWRPalFEbTNieWpmOXZxS01HVE5DdWx4WVdJZ0RCNDRvOWZ4MTljMDNHekZ4NGt4TW5EZ1QrZm1LdXdzZ096c0h6NTZsQXdBNmRiSlMySEdKMUVYcGs0cjc5ZXRYYVp2YzNGd0FnS0doWVkzSGozMzU1WmR3ZEhURXFWT240T1BqZzZLaUl1VGw1V0hjdUhIWXQyOGYycmR2ajVNblQ5Ym95Y1AxSVM4dkQ0OGVQVUtiTnVYL0VQSDM5NWQraFlTVVRNdXdaY3NXakI0OUdzWEZ4UWdQRHdjQUxGKytIRmxaV2VXMmt5ejJvTlRBb1VNN2F2MHNucHIwSmxUM0xCNlJLRjY2N09DZ3ZONlRVdjM2OWNKYmI3V1g5dUljT25RTWt5YU5xVkYzcmlyZHUvY1E5KzgvQWdBSWhkb0tPNjVJZEJIRnhTVmR2RjI2VkQzakpwR215YzdPUm5SME5JUkNJUVlOR2xScHUxZXZYZ0VBakkyTmEzd09iVzF0SERod0FBTUhEc1N1WGJ1UWtaR0JaOCtlNGRLbFMramV2VHVpbzZPcnZMeWtMS21wcVFDQXNXUEhsbHRmZHRaWU96czdUSjgrWGZwQXdWV3JWdUhXclZ0d2NIREFnUU1IY09uU0pSdzhlTERDQnc1U0NRWVVEWk9WbFkzTGw2OUxYNy8zWHYwR2xNek0xM2o0TUFtOWUvY3NOeVgrNk5IREVSd2NBbk56VTB5Y09BWkNvZWJjdFpLZFhmSVhua0FncVBTNjg4NmQreXBjUDJiTUNCZ1pHZUtERHh3QUFCMDdkcEJ1TzNueVorbHljSEFJaEVJaC92V3ZBZEoxRmUxRHBDazJiZHFFMTY5ZlkrVElrVEF4cWZ4Vys3b0VGS0JrL3BTWW1CalkyTmpncDU5K0FsQXk1aVV1TGc2dFdyV3ExVEVWN2RLbFN3Q0Fnd2NQWXZqdzRkTDFGWTFCa1Vna1dMVnFGZno5L2RHM2IxK2NQbjBhcDArZmhxZW5KK3p0N2JGbHl4WjRlWGtwcTNTTndvQlNqWVVMUDVNdW01Z29aK1MxaVVuVGN1Y3Q2OWRmTDBqdnNUYzBOS2ozTzNnZVBVckNqQm4rc0xCb0RSZVhEekJ4NGxqbzZlbkMxWFVRZEhSMDRPcjZZYTJlWWFGS2YvMGwrOUN2ZjlxMjdYOFZyaDg2OUFNWUdSbGkrZkx5VHo2OWN1VUdMbDY4SW4zOStuVVdGaTRNZ3J2N1VNeWVQUlZObXVqSjdFT2tLVzdjdUlHbFM1ZENJQkJnd1lLS3B4WW9sWkpTTXQ2dU5wZGhjbkp5c0h2M2JxeGN1UkpaV1ZrUUNBU1FTQ1JJU1VtQm5aMGQ1czJiaDNIanhsVVprSlRobDE5K2daYVdGcjcvL252WTJOaFUyS2E0dUJnblQ1N0VWMTk5aGNURVJQVHExUXRIang2Rm5wNGUzTnpja0pDUWdHSERobUh5NU1tNGV2VXExcXhaSXgxelF5VTRCcVVhSTBlNlNMK1VkUWxEWDErLzNIbkx1blhyNzl2aDdPejYxSHM0S0wxVk9EWDFHWGJ0Mm9mU1RoUjkvU1lZTWNKWjQ4SkpYbDRlc3JLeUFaVDhaVk02bDB4ZC9QVlhKZ0lEUzJacjFkSVNZTXFVY2REVjFRVUEvUGpqQ1V5Wjhqa2VQa3lxODNtSVZPSHUzYnR3YzNORGZuNCsvUHo4TUdEQWdDcmJ4OGJHQWdBNmQrNHMxL0hGWWpIT25Ea0RYMTlmdEduVEJuNStma2hLU3NLNGNlUHc4T0ZEN05tekIrM2F0Y1BEaHc4eGZmcDB0RzdkR2g0ZUh0aXhZd2VTa3BUL2U1V1hsNGQ5Ky9aaDJyUnArT1NUVHpCdjNqenMzcjFicGwxSVNBamMzTnh3OWVwVnpKa3pCK2ZPblNzM1pxVkxseTQ0ZCs0Yyt2WHJoNU1uVCtMbHk1ZksvRFkwZ21aOXVoQVdMSmlKRVNPY2NmVG9TYVhjWGx4MkxwUFdyYzJrSDd5YUtpV2wvSjFZMzM5L0FGT21qSk5wSisrWW9lZlBYMkQrL0tWNCtyUms0aVpQejFIdzlmMFVBd2UrQjMvL0lEeDltb1pIajVJeFpjcm5tRHQzR2thTWtHL2lLQ0oxRUJrWmlXblRwdUhGaXhjWU9IQmd1ZWZIWEx4NEVjYkd4akExTllXQmdRRUtDZ3B3K1BCaGJOdTJEUUNxZkRydmd3Y1BFQmNYaDlqWVdCdy9maHlabVNXOW1ucDZlcGc4ZVRMbXpKa2o3Wm5vMEtFRFBEdzhzR2ZQSG16ZXZCbFhyMTVGVkZRVW9xS2lBSlE4OThmVzFoYnZ2UE1PWnM2Y0NUTXpzeXFmMEY0UmVTZFd0TEt5d3FSSmsvRHExU3Q4OU5GSGNISnlncjYrUG5idTNBa0E4UFgxaFl1TEN6cDM3b3d4WThhZ3FLZ0k3dTd1c0xLU0hUUXZGb3RoWUdDQXlNaElaR1JrNE9YTGx6QTBOS3pSblU4TkhRT0tCdXJSbzR2U0h0VDM1TW1mMHVXMzN0TDhPMU1lUEhoVTd2WE9uZnZnNUdRUGErdWFUOWwvN2x3Q2dvTFdTeThaMmRoMGg1L2ZSQUFsZzJSMzdGaUhSWXVXNCtyVkczanpwZ0RMbDYvSDlldS9ZLzc4NlJvZjlLaGhpNHVMdy9MbHkzSHk1RWtBd1BEaHc3RnYzNzV5SDU3TGxpMURkSFIwaGZzUEdEQkFaZ0JwcVpVclYyTGh3dkx6REwzNzdyc1lQMzQ4eG8wYkIxTlRVNWw5bWpScEFtOXZiM2g3ZStPMzMzNURWRlFVRGg4K2pHdlhyaUVwS1FsSlNVbDQ5dXdabGl4WkFxRHEyNkRyd3NMQ0F1SGg0YkN3c01EQWdRTWhGQXF4WThjT2pCOC9Ic3VYTDhmT25UdGxib0dlTTJjT2RIUjBvS1dsQllsRWd1TGk0Z3FmZXF5dnI0LzA5UFI2cVZ0VE1hQTBBbldaVmZYSmsxVHBjbTAreE5YTjc3L2ZLL2RhTEJiRDN6OEltemV2a1BzWTE2Ly9qbTNiL2xkdXNMS3Q3ZHNJRHY2cTNEVmtFNU9tMkxBaEVLdFdiY0hod3ljQUFELzlkQXIzN3ovRU45LzhIOHpOWmY5SFRLUnFFb2tFNjlhdHc4bVRKMkZpWW9LdnYvNGFNMmZLUHQ1aDhPREJTRWxKUVU1T0Rnb0xDeUdSU05DcVZTdTR1YmxoNGNLRmxWNysvZUtMTDdCbnp4NjBiZHNXYm01dUdERmlCRHAyN0NoM2ZiMTY5VUt2WHIyd1pNa1NaR1JrNFB6NTh6aDM3aHpHamgwcnZhMzV6cDA3MVJ5bDlwWXZYNDVtelpxVisvNEdEUnFFUVlNR0lUMDlIV2ZQbmtWeWNqSlNVbEtRa1pHQnJLd3M1T2ZubzdDd1VCcE1CQUlCdExTMG9LMnREUjBkSGVqbzZLQi8vLzR3TWpLcTRzeU5Ed05LQTZXdHJTMGRYNUdlbmxHcmgvb1ZGeGZqd1lQSDB0ZGR1MnIrcmJObG53QTlac3dJUkVZZVJXcnFVL3puUC9OaFk5Tzl5bjB2WHJ5QzlldS9LemRKSGdBTUgrNk1lZk9tUVU5UHRsZEVLQlRDMzM4VzJyWTFSMmhvT0NRU0NlN2UvUU1MRm55TkhUdldRMHVyWmwzUlJQVk5JQkFnUER3Y1c3WnNnYSt2YjZVRFV1Zk1tWU01YytiVStQaTZ1cnE0Y2VOR1hjc0VBTFJxMVFvalI0N0V5SkVqRlhJOGVVeWRPclhTcWVyTnpNemc0ZUdodEZvYU9nYVVCcXBwVTJQcHBRZVJLTDVXODZXY09YTVdyMTluU1Y5WDl3R3U3cEtUVTZUaFFsKy9DVDc3ekFkR1JvYll1WE1mMHRLZUl5M3RlWlg3MjloMFI1TW1mei9reThLaURlYlBudzQ3dXo3Vm5udml4TEV3TlcyRm9LQjE2Tml4UFlLRHYySTRJYlZsWkdTRStmUG5xN29NdGFRdXR6bzNCZ3dvRFZTM2J0YTRjS0hrWHYyalIyTmdadFlLdzRZTmhwbFpxeW9Ia0JVVkZlSDU4eGY0K2VkeitPNjd2MGVtZCt0bWpWYXRXbFM2SDFBeVo0cXJxK3lBMDdvb08rMTliZjMwMDI2MGJOa2NodytmbEs3cjM3ODNoRUlocGs2ZEFHMXRiV3pmdnJmY05lRXRXNzZIZzBOLzlPelpUZHB0YkdDZ2orRGdyN0IwNlNxNHVRMkdzL1BBR3MyVTZlcjZJZHEwTVVPWExwMWdZS0FaazlvUkVha0tBMG9ETldLRXN6U2dGQmNYNDd2dmRwY0xIRFUxZWZJbmlpcE5KVEl6WCtISEg0OUxYdzhlN0NSZDl2YjJSTGR1bmJGeTVRWmtaSlRjNmhjZWZnRGg0UWRnWkdTSWR1MHNZR3JhQXFhbUxkRzBxVEg2OSsrTjE2K3pjT1RJU1docmE1Y0xLUkpKTVlxS2lsRlVWSVNpb21McGRlZUNna0lVRkJUZ3pac0NuRGp4TS9MejN5QS9QeDg5ZW5URnhJbGpsUGVESUNMU0VBd29EZFFISHpqOC85dVJZK3AwSElGQUFHOXZUemc1dlZkdFc2RlFHKzNicTM0YTZuL1MxdGFHV0N5V2pza3hOamFDbzZOZHVUWU9EdjF4NE1CMzJMLy9NQTRkT2lhOXZUbzdPd2UzYjkvRDdkdjFVOXVRSVFQcjU4QkVSQnFPQWFVQlc3Um9OdXpzK3VEWXNWamN2LzhRV1ZuWjBtZkZWRVZYVndjdFd6Wkh6NTdkNE9FeERHKy9MZDh0ZTBaR2h0aS9mMnRkeTY0M0hoN0RFQkVSQlhmM29lWEdrcFRTMTI4Q0w2K1BNV0hDYU9uTXNMZHUzY1hqeDArUW1mbEs0ZlVZR3h2QnljbGU0Y2NsSW1vSUdGQWF1RUdESERGb2tLT3F5MUFMbnA0ZU9INzhOTWFOKzZqS2R0cmEydWpmM3hiOSsvODlFVjVSVVJHeXNyTHg2bFVXc3JLeWtadWJoL3o4Tnlnb0tFQmhvUmhGUldJVUZSVkx4N0dVM2tvb0VBaWdyYTBGTFMxdGFHdHJRU2dVU3I5YXRXb2g5d1JSUkVTTkRRTktQYkczNzF1akp4aFQvV3ZWcWdVMmJWcUI1czFyL2h3UGJXMXRtSmcwZzRsSnMzcW9qSWlJL29uUDRxRkdwVk9uRHFvdWdZaUk1TUNBUWtSRVJHcUhBWVdJaUlqVURnTUtFUkVScVIwR0ZDSWlJbEk3RENoRVJFU2tkaGhRaUlpSVNPMHdvQkFSRVpIYVlVQWhJaUlpdGNPQVFrUkVSR3FIQVlXSVNJTVpHQmhJbDlQVDAxVllDYWxhV2xxYWROblEwRkNGbFNnR0F3b1JrUWF6c3JLU0xzZkh4NnV3RWxLMWl4Y3ZTcGZMdmk4MEZRTUtFWkVHYzNaMmxpNEhCZ1lpTXpOVGhkV1FxbVJtWmlJd01GRDZlc2lRSVNxc1JqRVlVSWlJTkppZm54OHNMQ3dBQUUrZlBvV3pzek9PSERsU3JydWZHcTYwdERRY09YSUV6czdPZVByMEtRREEwdElTZm41K0txNnM3b1NxTG9DSWlHclB5TWdJd2NIQjhQVDBCRkFTVW1iTW1LSGlxa2lWZ29PRFlXUmtwT295Nm93OUtFUkVHczdSMFJGNzkrNlY5cVJRNDJSaFlZR0lpQWk4Ly83N3FpNUZJZGlEUWtUVUFEZzZPaUkyTmhhaG9hRTRkZW9Va3BLU2tKT1RvK3F5cUo0WkdockN5c29LUTRZTWdaK2ZYNFBvT1NuRmdFSkUxRUFZR1JsaDNyeDVtRGR2bnFwTElhb3pYdUloSWlJaXRjT0FRa1JFUkdxSEFZV0lpSWpVRGdNS0VSRVJxUjBHRkNJaUlsSTdEQ2hFUkVTa2RqUXlvT2pyTjVFdVoyUzhWR0VsUk9xbjdPK0V2cjYrQ2lzaElxbzlqUXdvRmhadHBNdFhyOTVVWVNWRTZxZnM3NFNsWldzVlZrSkVWSHNhR1ZDY25PeWx5NXMyYmNmcjExa3FySVpJZmJ4K25ZVk5tN1pMWHpzNjJsZlJtb2hJZldsa1FQSDA5SUM1dVNrQUlEMDlBeE1tek1TcFUzRzgzRU9OVmtiR1M1dzZGWWNKRTJZaVBUMERBTkM2dFJuR2p4K2w0c3FJaUdwSElKRklKS291b2pZU0U2L2hzODhXcTdvTUlyVzFjV01RK3ZXelZYVVpSRVJ5RXdnRWd0SmxqZXhCQVlEKy9XMnhZVU9RdENlRmlFcVltNXN5bkJDUnh0UFlIcFJTT1RtNTJMdjNFRVNpZUtTa1BFTmVYcDZxU3lKU09uMTlmVmhhdG9ham96MDhQVDFnYUdpZzZwS0lpR3FzYkErS3hnY1VhbHdlUG53SWQzZDMvUFhYWCtYV04ydldEUHYzNzhmYmI3K3Rvc3FJaUtpdUdzUWxIbXFjT25ic2lKMDdkMEpQVDYvYytsZXZYbUhjdUhHNGZmdTJpaW9qSWlKRllrQWhqZE8zYjE5czM3NGR1cnE2NWRiLzlkZGYrT1NUVDNEMzdsMFZWVVpFUklyQ2dFSWFhZURBZ2ZqdXUrK2dvNk5UYnYzTGx5L3g4Y2NmNC83OSt5cXFqSWlJRklFQmhUVFdoeDkraUsxYnQwSW9GSlpiLytMRkM0d2RPeFkzYjNLV1lTSWlUY1dBUWhwdHlKQWhGWWFVakl3TWpCa3pCdWZQbjFkUlpVUkVWQmNNS0tUeG5KMmRFUklTQW0xdDdYTHJzN096OGVtbm55STZPbHBGbFJFUlVXMHhvRkNENE9ycWlpMWJ0c2lNU1Nrc0xJU2ZueDkyNzk2dG9zcUlpS2cyT0E4S05Tam56cDJEajQ4UHNyT3paYmJOblRzWHMyZlBScG5iN0ltSVNJMXdvalpxMEc3ZXZJa0pFeVlnSXlORFp0dUVDUk93Yk5reW1URXJSRVNrZWd3bzFPQWxKU1hCMDlNVHljbkpNdHZlZSs4OWhJYUdva1dMRmlxb2pJaUlLc09BUW8xQ1JrWUdKa3lZVU9IdHhwYVdsdGl4WXdlNmQrK3Vnc3FJaUtnaW5PcWVHb1ZXclZvaE1qSVM3Ny8vdnN5MmxKUVUvUHZmLytZZFBrUkVhb29CaFJvMEl5TWovTzkvLzhPa1NaTmt0dVhsNWVFLy8va1BWcTllamVMaVloVlVSMFJFbGVFbEhtbzA5dTdkaThXTEYwTXNGc3RzYzNGeHdkcTFhMkZzYkt5Q3lvaUlDT0FZRkdyRUVoTVRNWFhxMUFydjhHblhyaDAyYjk2TTNyMTdxNkF5SWlMaUdCUnF0UHIzNzQ5ang0N0J4c1pHWnR1VEowL2c0ZUdCa0pBUVh2SWhJbEl4OXFCUW81U1hsNGY1OCtmajhPSERGVzUzZEhURXVuWHJZR1ptcHVUS2lJZ2FMMTdpSVFJZ2tVaXdhOWN1QkFZR29xQ2dRR1o3aXhZdHNIYnRXbno0NFljcXFJNklxUEZoUUNFcTQvZmZmOGVNR1RQdzRNR0RDcmY3K1BqQTM5OGZlbnA2U3E2TWlLaHg0UmdVb2pKNjlPaUJZOGVPd2RQVHM4THRZV0ZoY0hGeFFXSmlvcElySXlKcXZOaURRbFRHVHovOWhQLys5Ny9JeXNxcWNQdkVpUk94Y09GQ0dCa1pLYmt5SXFLR2o1ZDRpS3FRa3BLQ1diTm00ZEtsU3hWdWI5T21EVmFzV0lGQmd3WXB1VElpb29hTkFZV29HbUt4R0pzM2I4YTZkZXNxbk5nTkFOemQzYkZreVJLMGJObFN5ZFVSRVRWTURDaEVjcnAzN3g3bXo1K1BLMWV1VkxpOWVmUG1XTHAwS2R6ZDNWSG05NHFJaUdxQkFZV29Cb3FLaXZEOTk5OWo1Y3FWeU12THE3RE51KysraXlWTGxsUTRBUnlSc21Sblp5TTBOQlF4TVRGSVNrcENibTZ1cWt1aWVtWmdZQUFyS3lzNE96dkR6ODlQNDhmSE1hQVExVUpLU2dvV0xGaUF1TGk0Q3JjTEJBS01HVE1HQ3hZczRBUnZwSFFpa1FqejU4OUhhbXFxcWtzaEZiR3dzRUJ3Y0RBY0hSMVZYVXF0TWFBUTFaSkVJc0hCZ3dleGRPbFN2SHIxcXNJMmhvYUdtRGx6Sm54OWZUbDNDaW1GU0NTcTlEWjVhbndpSWlMdy92dnZxN3FNV21GQUlhcWpqSXdNTEZ1MkRGRlJVWlcyc2JTMHhPTEZpekZzMkRDT1Q2RjZrNTJkamNHREIwdDdUdHEyYll2Rml4ZkQzdDZlUFhtTlFIcDZPdUxqNHhFWUdJaW5UNThDS09sSmlZMk4xY2pMUFF3b1JBcHk1Y29WTEZteUJGZXZYcTIwemJ2dnZvdXZ2dm9LNzd6empoSXJvOFppMWFwVldMOStQWUNTVytCalltSmdZbUtpNHFwSTJUSXpNK0hzN0N3TktiTm56OGE4ZWZOVVhGWE5jU1paSWdYcDA2Y1Bmdnp4UjJ6WXNBR3RXN2V1c0UxQ1FnS0dEUnVHS1ZPbTRNYU5HMHF1a0JxNm1KZ1k2WEpBUUFERFNTTmxZbUtDZ0lBQTZldFRwMDZwc0JyRllBOEtrWUxrNXVaaTY5YXRDQWtKUVg1K2ZxWHRoZ3daZ2psejV2Q09IMUtJcmwyN1N1L1d1WHo1TWkvck5HSnBhV25vMTY4ZmdKS3hjSGZ1M0ZGeFJUWEhTenhFOWVqcDA2ZFlzV0pGbGVOVEFNRFoyUmx6NXN4Qno1NDlsVlFaTlVUdDJyV1RMajk1OGtTRmxaQTYwUFQzQXkveEVOV2pObTNhWU1PR0RUaDgrREFHREJoUWFidVltQmk0dXJyQ3g4Y0h0MjdkVW1LRlJFVHFqejBvUlBYc3dvVUxXTE5tRGVMajQ2dHNWenJSVXI5Ky9YalhEOGxOMC85aUpzWFM5UGNETC9FUXFjQ0ZDeGV3ZXZWcVhMeDRzY3AyTmpZMjhQSHh3WWdSSTZDam82T2s2a2hUYWZvSEVpbVdwcjhmR0ZDSVZFUWlrZUQ4K2ZOWXZYbzFFaE1UcTJ4cmFtb0tMeTh2akI4L25nOGtwRXBwK2djU0taYW12eDhZVUloVVRDS1I0Tnk1YzFpelprMjFRVVZYVnhjZmZmUVJ2TDI5MGIxN2R5VlZTSnBDMHorUVNMRTAvZjNBZ0VLa0prcDdWTUxDd2hBYkcxdHRld2NIQjNoN2UrT0REejZBVUNoVVFvV2s3alQ5QTRrVVM5UGZEd3dvUkdybzRjT0gyTGx6Snc0Y09GRHRVMmpOek13d2V2Um9qQmt6QnRiVzFrcXFrTlNScG44Z2tXSnArdnVCQVlWSWpiMSsvUnI3OXUzRHpwMDdrWktTVW0zN1BuMzZZT3pZc1JnNWNpU01qWTJWVUNHcEUwMy9RQ0xGMHZUM0F3TUtrUVlRaThXSWlZbEJXRmhZdGVOVUFLQkpreVp3ZFhYRjJMRmpNV0RBQUdocGNacWp4a0RUUDVCSXNUVDkvY0NBUXFSaHJsKy9qdTNidCtPbm4zNUNRVUZCdGUwdExDd3dldlJvakIwN0Z1M2J0MWRDaGFRcW12NkJSSXFsNmU4SEJoUWlEZlhxMVNzY09YSUUrL2Z2eDIrLy9TYlhQalkyTm5CMWRZV3JxeXZIcXpSQW12NkJSSXFsNmU4SEJoU2lCdUR1M2JzNGNPQUFEaDA2aEl5TURMbjJzYmEybG9hVm5qMTdjc2JhQmtEVFA1QklzVFQ5L2NDQVF0U0FpTVZpL1B6eno5aTNieC9PbkRrRHNWZ3MxMzZXbHBiU3NOSzNiMStPV2RGUW12NkJSSXFsNmU4SEJoU2lCaW9qSXdOUlVWSFl2MzgvN3Q2OUsvZCtwcWFtR0RwMEtGeGNYR0JuWjRjbVRaclVZNVdrU0pyK2dVU0twZW52QndZVW9nWk9JcEhnL3YzN2lJNk9SblIwTkc3ZnZpMzN2cnE2dW5qMzNYZmg2T2dJSnljbjlPalJnNzByYWt6VFA1QklzVFQ5L2NDQVF0VElQSDc4V0JwVzVCMWNXNnBseTVad2NIQ0FrNU1USEIwZDBiWnQyM3Fxa21wRDB6K1FTTEUwL2YzQWdFTFVpS1dtcHVMNDhlT0lqbzdHcFV1WFVOUC9CVmhiVzhQUjBSR09qbzU0NzczM1lHUmtWRStWa2p3MC9RT0pGRXZUM3c4TUtFUUVBRWhQVDhlSkV5Y1FIUjJOaXhjdnlqM0F0cFJRS0lTTmpRMzY5T21Edm4zN29uZnYzckN3c09EZFFVcWs2UjlJcEZpYS9uNWdRQ0VpR2RuWjJZaVBqMGRjWEJ4RUloRWVQSGhRcStPWW1abEpBMHVmUG4zd3pqdnZjTkJ0UFZLWEQ2UzdkKytpYTlldUNqMW1XRmdZbWpScGdrOC8vVlNoeHkyVmxaWFY0QjRQb1M3dmg5cGlRQ0dpYXYzNTU1OFFpVVQ0OWRkZmNmYnNXZnoxMTErMU9vNVFLRVQzN3QybGdhVnYzNzVvMTY0ZGUxa1VSSmtmU0dLeEdPN3U3dkR3OElDWGw1ZDA4TFNQancrMmI5K09zMmZQd3NIQlFXSG5Fd2dFYU5teXBkenovTlRFcGsyYnNIanhZbnovL2Zkd2QzZFgrUEZWaFFHRmlCcVY0dUppM0xwMUMzRnhjWWlMaTBOaVlpSUtDd3RyZmJ5V0xWdWlSNDhlNk5hdEc3cDE2NGF1WGJ1aVM1Y3UwTmZYVjJEVmpZTXlQNUMrK2VZYitQdjdvMSsvZnJoNDhhSTBvQnc4ZUJCanhveUJvNk1qNHVMaUZIYSsrZ3dvdTNmdnhvUUpFOUM2ZFd2OC92dnZhTjY4dWR6N3pwczNENnRYcjY2eWpVUWlRVUJBZ056SHRMS3lncSt2cjl6dEs4T0FRa1NOV201dUxpNWV2SWpFeEVSY3Zud1oxNjVkUTI1dUE2bzF3Z0FBRHdaSlJFRlVicDJPS1JBSVlHVmxKUTBzcGVHbFE0Y09FQXFGQ3FxODRWSFdCOUw5Ky9meHpqdnZvTEN3RUltSmllamR1N2QwbTBRaVFaOCtmWER0MmpWRVJVVXByRWVpUGdPS1JDS0JuWjBkRWhNVE1YWHFWR3pkdWxYdWZVc0R5cFl0VzJTMi9mRERENGlOallWRUlxbFJMNkdEZ3dQT25qMHJkL3ZLTktTQXd0OTZJcW94QXdNRGZQREJCL2pnZ3c4QWxIVDkzNzE3RjFldVhNSGx5NWR4K2ZKbFBINzh1RWJIbEVna2VQejRNUjQvZm93VEowNUkxK3ZxNnFKejU4N1N3Tks1YzJkWVdWbkIwdEtTWTF1VUpEYzNGMlBIamtWK2ZqN216cDFiTHB3QUpVRml4WW9WY0hWMXhaUXBVMkJqWTROT25UcFZlQ3hmWDErSVJDSzV6NTJabVlsdTNickoxZmJPblR0eUgxY2dFT0RiYjcvRjlPblQ0ZUxpSXZkK1pmbjUrY21zZS9EZ0FXSmpZd0ZBNWc2NVE0Y09ZZFNvVWRpMmJadENla3NhT2dZVUlxb3pvVkNJdDk5K0cyKy8vVFltVEpnQUFIang0Z1d1WExraURTM1hybDFEWGw1ZWpZOWRVRkNBVzdkdTRkYXRXekxiek16TVlHVmxoWGJ0MnFGOSsvYmx2c3pOelRuQm5JSk1uVG9WMTY1ZGc2MnRMUUlEQXl0c00zVG9VTXlhTlFzYk4yNkV1N3M3TGx5NFVPRXQ2RStlUEtuUkxNZEZSVVUxYWw5SzNsQWprVWl3YU5FaUxGcTBxTXAycHFhbU1zRnExNjVkTXUwcWVwK1dLdjArZXZYcUpWZHRqUjB2OFJDUlVwVHRaYmw5K3pidTNMbUQyN2R2SXpzN3UxN09wNk9qVTJsd01UVTFoYW1wYVlQb2dhbnZMdjJnb0NBRUJBU2dXYk5tdUh6NWNxVTlJMEJKbUhSd2NNQ2xTNWZ3cjMvOUM0Y09IYXJSMkk1L3Fzc2xIa1VQd2pZM044ZXpaODhBeUQ4R0JRRDgvZjJsNjA2Y09JSGZmdnNObjMvK09mVDA5S1Ryblp5YzRPYm1wcEE2ZVltSGlLaUd5dmF5bEpKSUpQanp6eitsZ2FYMDY0OC8vcWp4bkN6L1ZGaFlpSWNQSCtMaHc0ZVZ0akV5TW9LcHFTbGF0V29GTXpNenRHclZTaHBlU3I5SzE1WDlRR2tzZ29PREVSQVFBQzB0TFlTSGgxY1pUb0NTeTNHUmtaRndjbkxDTDcvOEFudDdleHc3ZGd6VzF0Wktxdmh2OHZ6dFhmcFpXRmhZV0t0eFRoV2Q0NS9oNVp0dnZwRnBzMjdkdW5LdnhXS3h3Z0pLUThLQVFrUXFJeEFJWUdGaEFRc0xDd3dlUEZpNnZyQ3dFSC84OFlkTWNQbnp6ejhWZXY3czdHeGtaMmZqMGFOSDFiWTFOamFHcWFrcFdyWnNDV05qWXhnYUdzTFkyQmhHUmtZeVg1VnQxNlRCdml0V3JNQ2lSWXNnRUFpd2JkczJqQnc1VXE3OU9uVG9BSkZJaE1HREIrUGV2WHV3czdQRDJyVnJNV0hDaEFaM2EzbEZJYnFpMERKMzdseXNXclZLdW8rV2xwYjA4bU5EKzVrb2t1Yjh0aEJSbzZHam95TWRGRnRXZG5ZMmtwT1RrWnljaktTa0pDUWxKVWxmUDNueXBNNjlMbFhKeXNwQ1ZsWldsVDB5MWRIVDA1T0dsaVpObWtBb0ZFSmJXeHM2T2pxMS9sZlJjbk56NGVQamc0aUlDQURBbWpWcjRPM3RYYU5qV0ZsWlFTUVN3Y1hGQmRldlg4ZWtTWk93ZWZObXJGKy9IdmIyOXRKMjhvd1RxV3FRcklXRkJVNmZQbDJqMmhTcE5qOS9IUjJkY29HRktzZUFRa1FhdzhqSUNEMTY5RUNQSGoxa3RoVVZGZUhwMDZmU3dKS2NuSXpIang5TGwyczcwWndpdlhuekJtL2V2S21YMjJZVkpTZ29DQkVSRVJBS2hRZ0pDYW4xM1NhdFc3ZEdmSHc4RmkxYWhBMGJOaUFoSVFFaElTSGxBb284ZzErckdpVDc1czJiV3RXbUtOOTk5NTNNdXNqSVNNVEV4S2lnbW9hSEFZV0lHZ1J0YlcxWVdsckMwdElTQXdZTWtObWVsWldGMU5SVVBILytYUHFWbnA2T2pJd002Zkx6NTgveDh1VkxGVlN2UHI3ODhrc2tKaVppd1lJRkVJbEVjdDhOVTVIang0OWo3ZHExOFBEd3dPYk5teEVXRmxadWUrbmxrTm16WjJQRGhnM1lzMmNQUEQwOXF6MnVuWjBkRWhJU01HclVxRnJYVmhjclY2NUVZR0JnaFlPc3ZieTg2clVucnpGaFFDR2lSc0hZMkxqQ3kwYi9KQmFMOGVMRkMybGdLUnRrMHRQVDhlclZLMlJsWlNFN08xdjZiMDVPanBLK2kvcW5wNmNuN1FHSWpJeXMxUzIrcFVySFdaUSsvYm95TTJiTXdNYU5HeEVjSEZ4dFFObS9mejhTRWhMUXZIbHpMRjY4dU5KMnljbkpjSFoybHF2T25qMTdWdHZtK3ZYcjBOWFZ4Y2FORzVHV2xpYlhjZjk1UzNaK2ZqNEFOTW9CMTdYQmdFSkVWSVpRS0lTNXVUbk16YzNsM3Flb3FBaTV1Ym5JeXNwQ1RrNk9USUNwNk4rQ2dnSVVGUldoc0xEdy83VjNaeUZSdlEwY3gzOWppK1JrUmJSQVRoblNRa0VoV0JudEVGcFlRUXRGdGxCQmdaVVVkZEYyRVVRaFVVRVhGVm9VTGRDQ0JVT2IwaUtsTFZRSTdkQkZaSXRSVGxOWWFjV016Zk5lK0Rwb3Bybis1NW42Zm1Ed2VPYk1tV2RnWUw2Y21YT2VHbjhyS2lvYWZXc3RXVmxaeXNyS0N2NWZWRlNrdUxnNERSOCtYUGZ1M2F2emNaR1JrZkw1ZklxS2ltclE4d3dZTUVEVHAwK1gyKzNXaVJNbjZveVU5Ky9mYTlXcVZaSXF6ekNxN3hSbW44L1g0TGhxeUhhQlFFQ1N0SC8vL25xdmRWTGRyNEh5NWNzWFNWS25UcDBhOVBoL0hZRUNBTTNVcGswYlJVZEhoMlJtM09yWHZXaHRWV2RSdVZ5dU9yY0pCQUx5K1h5UzFLaTVsWGJzMktHTEZ5OXE3ZHExbWp4NXNycDI3VnJqL29xS0NpMVlzRUFlajBjelo4Nzg0dzkzKy9Ycjk4ZFRqWnR5bXZHVEowOXFyYXM2dGZoUHoxYzFRM2l2WHIwYTlGei9PaTZ6Q0FCb2tFZVBIa21TQmc0Y1dPYzIxYThXM05BaktGSmxVR3pZc0VFbEpTV2FPM2V1ZnY3OEdid3ZFQWhvNGNLRnlzdkwwK0RCZzJ2OWxpVVU0dUxpbEpTVTFLakhWTTIxRXg4ZjN4cEQrdXR3QkFVQTBDQlZNeFVQR3phc3ptMnFKbzEwT3AyTm5tcGc4K2JOdW5idG1xNWN1YUtsUzVmcTRNR0Q4dmw4V3J4NHNiS3pzOVduVHg5ZHVuU3BXVmVuYlFuZnYzOVhVVkdSeG93WlUyTjk5YXZHOXVuVFJ5dFdyRkJtWnFiaTQrTVZDQVIwN05neFNWSkdSb1lPSERpZzZPam80UDJvalVBQkFQeFJXVm1aY25KeTFMWnRXMDJjT0xITzdUNS8vaXhKVGZxNnEwMmJOc3JPenRiNDhlTjE1TWdSZWIxZXZYLy9Yb1dGaFJvMGFKQnljbkxxL1hycHYvTDI3VnRKMHB3NWMycXNyMzdWMk1URVJLMVlzU0k0b2VDdVhidjA5T2xUalI0OVd0bloyU29zTE5TWk0yZCtPK0VnS3ZFVkR3RGdqL2J1M2Fzdlg3NG9KU1ZGWGJwMHFYTzc1Z1NLVkhuOWxNdVhMeXM2T2xvWExseFFZV0doWEM2WENnb0sxTGR2M3lidHM2VVZGaFpLa3M2Y09WTmp2VEVtZUx0ejUwNXczYzZkTzdWKy9Yb2xKQ1FvTHk5UDU4K2YxNGNQSHpSeTVNamZUamlJU2dRS0FLQmVqeDgvMXBZdFcrUndPTFIrL2ZwNnR5MHVMcGFrSm4wTlUxNWVydjM3OTJ2Q2hBbjYrdlZyOEVlc3hjWEZTa3hNVkdabXBrcExTeHYvQWxyWTlldlhGUkVSb2FOSGo5WTVhV0FnRUZCdWJxNFNFeE8xYnQwNkRSa3lST2ZQbjFka1pLUlNVbEowNzk0OXVWd3VMVm15Ukt0WHI2N3hteHY4bndFQWhDMlh5eFc4dFlabno1NFpsOHRsSkpubHk1Zi9jZnYwOUhRanljeWZQNzlCKy9mNy9TWXZMODhzWGJyVVJFZEhHMG5HNFhDWTFOUlVVMVJVWkk0ZlAyNTY5KzV0SkJsSkpqSXkwc3lZTWNNY09uVEl2SHo1c2xtdnJXcWZmcisvd1kvNTl1MmI2ZHk1czFtNWNxV1pPM2V1a1dSNjl1eHBmdjA0M2JObmo1Rmsyclp0YTlhc1dXUEt5c3BxN2F1a3BNUU1HemJNREJ3NDBIZzhubWE5bGlxdC9YNW9iZFg3aE4rZ0FBQis2L1RwMDFxK2ZMaytmdnlvOGVQSDE1Zy81dTdkdThFSkZLT2lvdVR6K1hUMjdGa2RPSEJBa3VxZG5mZjU4K2NxS0NqUTFhdFhsWnViR3p3cUVoa1pxU1ZMbG1qTm1qVWFNbVNJcE1ySkIyZk9uS25qeDQ5cjM3NTl1bi8vdnR4dXQ5eHV0NlRLZVgvaTQrTTFkT2hRcGFlbnEwZVBIbzJlZ0sraGMrckV4c1pxMGFKRit2ejVzMmJNbUtGeDQ4YXBRNGNPT256NHNDUnAyYkpsbWpScGt2cjM3Ni9aczJmcjU4K2ZtajU5dW1KalkydnRxNktpUWxGUlVUcDkrclM4WHE4K2Zmb2twOVBacURPZi9uYU9YNHNGQUJBK3FsOEg1YzJiTnkyeXo0S0NBbVZrWk9qU3BVdVNwS2xUcCtyVXFWTnlPcDNCYmFaTW1hS2NuSnpmUG43VXFGSEt6OC8vN2JWRnRtL2ZybzBiTjlaWU4yTEVDTTJmUDErcHFhbnEzcjE3dldONytQQ2gzRzYzenA0OXF3Y1BIZ1RYSnlZbTZ2YnQyNHFJaUdqVzVmbnJFeE1Ub3hjdlhzanY5K3ZseTVmQjE1ZVhsNmVNakF6bDUrZlgrcXJHNFhDb1hidDJpb2lJa0RGR2dVQkFGUlVWdGE2WjBxRkRCM2s4SG5YczJMRlpZMnlOOThOL3lWR3RMZ2tVQUFoakxmMkJaSXpSckZtejVIYTcxYVZMRjIzZHVsWHA2ZW0xdHR1OWU3ZU9IRG1pOHZKeStmMStHV1BVclZzM3BhU2thT1BHalRWaXBqcWZ6NmVFaEFUMTZ0VkxLU2twbWpadG11TGk0cG8wVnEvWHE5dTNiK3ZXclZ1YU0yZU9FaElTbXJTZnhzakl5RkRuenAyMWN1WEtXdmQ1UEI3ZHZIbFRyMSsvVm5GeHNieGVyNzUrL2FvZlAzN0k3L2NIdzhUaGNDZ2lJaUk0STNXN2R1MDBmUGh3YmRxMHFkbmpJMUFBQUZab2pRK2tzckl5WldabWF0bXlaZldlc2ZNdjhucTk2dFNwazlxM2J4L3FvZndXZ1FJQXNFSzRmeUNoWllYNys2RjZvSENhTVFBQXNBNkJBZ0FBckVPZ0FBQUE2eEFvQUFEQU9nUUtBQUN3RG9FQ0FBQ3NRNkFBQUFEckVDZ0FBTUE2QkFvQUFMQU9nUUlBQUt4RG9BQUFBT3NRS0FBQXdEb0VDZ0FBc0E2QkFnQUFyRU9nQUFBQTZ4QW9BQURBT2dRS0FJU3hxS2lvNExMSDR3bmhTQkJxSlNVbHdXV24weG5Da2JRTUFnVUF3bGhzYkd4dytjNmRPeUVjQ1VMdDd0Mjd3ZVhxNzR0d1JhQUFRQmhMVGs0T0xtL2J0azJscGFVaEhBMUNwYlMwVk51MmJRdituNVNVRk1MUnRBd0NCUURDV0ZwYW1tSmlZaVJKNzk2OVUzSnlzczZkTzFmamNELytYaVVsSlRwMzdweVNrNVAxN3QwN1NaTEw1VkphV2xxSVI5WjhEbU9NQ2ZVZ0FBQk5kK1BHRGMyYk55L1V3NEFsVHA0OHFURmp4b1I2R0UzaWNEZ2NWY3NjUVFHQU1EZDI3RmlkT0hFaWVDUUYvNmFZbUppd2pwTmZjUVFGQVA0U1pXVmx5c3JLMHBVclYvVHExU3VWbDVlSGVraG9aVTZuVTdHeHNVcEtTbEphV3BvNmR1d1k2aUUxUy9VaktBUUtBQUN3QWwveEFBQUFxeEVvQUFEQU9nUUtBQUN3RG9FQ0FBQ3NRNkFBQUFEckVDZ0FBTUE2QkFvQUFMQU9nUUlBQUt4RG9BQUFBT3NRS0FBQXdEb0VDZ0FBc0E2QkFnQUFyRU9nQUFBQTZ4QW9BQURBT2dRS0FBQ3dEb0VDQUFDc1E2QUFBQURyRUNnQUFNQTZCQW9BQUxBT2dRSUFBS3hEb0FBQUFPc1FLQUFBd0RvRUNnQUFzQTZCQWdBQXJFT2dBQUFBNnhBb0FBREFPZ1FLQUFDd0RvRUNBQUNzUTZBQUFBRHJFQ2dBQU1BNkJBb0FBTEFPZ1FJQUFLeERvQUFBQU9zUUtBQUF3RG9FQ2dBQXNBNkJBZ0FBckVPZ0FBQUE2eEFvQUFEQU9nUUtBQUN3RG9FQ0FBQ3NRNkFBQUFEckVDZ0FBTUE2QkFvQUFBQUFBQUFBQUVEWStSODAwUmo0Q3FvQlZ3QUFBQUJKUlU1RXJrSmdnZz09IiwKICAgIlRoZW1lIiA6ICIiLAogICAiVHlwZSIgOiAibWluZCIsCiAgICJWZXJzaW9uIiA6ICIiCn0K"/>
    </extobj>
  </extobjs>
</s:customData>
</file>

<file path=customXml/itemProps1.xml><?xml version="1.0" encoding="utf-8"?>
<ds:datastoreItem xmlns:ds="http://schemas.openxmlformats.org/officeDocument/2006/customXml" ds:itemID="{6A2F8A25-3B14-4B16-956E-E514FFD832C7}">
  <ds:schemaRefs/>
</ds:datastoreItem>
</file>

<file path=docProps/app.xml><?xml version="1.0" encoding="utf-8"?>
<Properties xmlns="http://schemas.openxmlformats.org/officeDocument/2006/extended-properties" xmlns:vt="http://schemas.openxmlformats.org/officeDocument/2006/docPropsVTypes">
  <TotalTime>0</TotalTime>
  <Words>884</Words>
  <PresentationFormat>宽屏</PresentationFormat>
  <Paragraphs>87</Paragraphs>
  <Slides>11</Slides>
  <Notes>3</Notes>
  <HiddenSlides>0</HiddenSlides>
  <MMClips>0</MMClips>
  <ScaleCrop>false</ScaleCrop>
  <HeadingPairs>
    <vt:vector size="6" baseType="variant">
      <vt:variant>
        <vt:lpstr>已用的字体</vt:lpstr>
      </vt:variant>
      <vt:variant>
        <vt:i4>10</vt:i4>
      </vt:variant>
      <vt:variant>
        <vt:lpstr>主题</vt:lpstr>
      </vt:variant>
      <vt:variant>
        <vt:i4>4</vt:i4>
      </vt:variant>
      <vt:variant>
        <vt:lpstr>幻灯片标题</vt:lpstr>
      </vt:variant>
      <vt:variant>
        <vt:i4>11</vt:i4>
      </vt:variant>
    </vt:vector>
  </HeadingPairs>
  <TitlesOfParts>
    <vt:vector size="25" baseType="lpstr">
      <vt:lpstr>HY각헤드라인M</vt:lpstr>
      <vt:lpstr>Malgun Gothic</vt:lpstr>
      <vt:lpstr>华文行楷</vt:lpstr>
      <vt:lpstr>宋体</vt:lpstr>
      <vt:lpstr>微软雅黑</vt:lpstr>
      <vt:lpstr>Arial</vt:lpstr>
      <vt:lpstr>Calibri</vt:lpstr>
      <vt:lpstr>Times New Roman</vt:lpstr>
      <vt:lpstr>Verdana</vt:lpstr>
      <vt:lpstr>Wingdings</vt:lpstr>
      <vt:lpstr>1_Office 主题​​</vt:lpstr>
      <vt:lpstr>自定义设计方案</vt:lpstr>
      <vt:lpstr>A000120140530A99PPBG</vt:lpstr>
      <vt:lpstr>nordridesign.com</vt:lpstr>
      <vt:lpstr>   2.4噪声的危害和控制</vt:lpstr>
      <vt:lpstr>PowerPoint 演示文稿</vt:lpstr>
      <vt:lpstr>一、教材的分析及处理</vt:lpstr>
      <vt:lpstr>学情分析</vt:lpstr>
      <vt:lpstr>PowerPoint 演示文稿</vt:lpstr>
      <vt:lpstr>三、教学重点与难点</vt:lpstr>
      <vt:lpstr>四、教学方法</vt:lpstr>
      <vt:lpstr>教学任务</vt:lpstr>
      <vt:lpstr>五、教学设计及进程分配</vt:lpstr>
      <vt:lpstr>六、板书设计</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2023-02-17T15:32:26Z</cp:lastPrinted>
  <dcterms:created xsi:type="dcterms:W3CDTF">2023-02-17T15:32:26Z</dcterms:created>
  <dcterms:modified xsi:type="dcterms:W3CDTF">2023-09-17T00:35:59Z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