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Default Extension="gif" ContentType="image/gif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embedTrueTypeFonts="1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257" r:id="rId5"/>
    <p:sldId id="445" r:id="rId6"/>
    <p:sldId id="446" r:id="rId7"/>
    <p:sldId id="447" r:id="rId8"/>
    <p:sldId id="448" r:id="rId9"/>
    <p:sldId id="449" r:id="rId10"/>
    <p:sldId id="450" r:id="rId11"/>
    <p:sldId id="451" r:id="rId12"/>
    <p:sldId id="481" r:id="rId13"/>
    <p:sldId id="482" r:id="rId14"/>
    <p:sldId id="483" r:id="rId15"/>
    <p:sldId id="484" r:id="rId16"/>
    <p:sldId id="452" r:id="rId17"/>
    <p:sldId id="453" r:id="rId18"/>
    <p:sldId id="454" r:id="rId19"/>
    <p:sldId id="455" r:id="rId20"/>
    <p:sldId id="485" r:id="rId21"/>
    <p:sldId id="486" r:id="rId22"/>
    <p:sldId id="487" r:id="rId23"/>
    <p:sldId id="456" r:id="rId24"/>
    <p:sldId id="457" r:id="rId25"/>
    <p:sldId id="458" r:id="rId26"/>
    <p:sldId id="459" r:id="rId27"/>
    <p:sldId id="460" r:id="rId28"/>
    <p:sldId id="461" r:id="rId29"/>
    <p:sldId id="462" r:id="rId30"/>
    <p:sldId id="470" r:id="rId31"/>
    <p:sldId id="471" r:id="rId32"/>
    <p:sldId id="472" r:id="rId33"/>
    <p:sldId id="473" r:id="rId34"/>
    <p:sldId id="474" r:id="rId35"/>
    <p:sldId id="475" r:id="rId36"/>
    <p:sldId id="476" r:id="rId37"/>
    <p:sldId id="477" r:id="rId38"/>
    <p:sldId id="478" r:id="rId39"/>
    <p:sldId id="479" r:id="rId40"/>
    <p:sldId id="480" r:id="rId41"/>
  </p:sldIdLst>
  <p:sldSz cx="12192000" cy="6858000"/>
  <p:notesSz cx="6858000" cy="9144000"/>
  <p:embeddedFontLst>
    <p:embeddedFont>
      <p:font typeface="MiSans" panose="00000500000000000000" pitchFamily="2" charset="-122"/>
      <p:regular r:id="rId43"/>
    </p:embeddedFont>
    <p:embeddedFont>
      <p:font typeface="黑体" panose="02010609060101010101" charset="-122"/>
      <p:regular r:id="rId44"/>
    </p:embeddedFont>
    <p:embeddedFont>
      <p:font typeface="汉仪旗黑-50S" panose="00020600040101010101" pitchFamily="18" charset="-122"/>
      <p:regular r:id="rId45"/>
    </p:embeddedFont>
    <p:embeddedFont>
      <p:font typeface="庞门正道标题体3.0" panose="02010600030101010101" charset="-122"/>
      <p:regular r:id="rId46"/>
    </p:embeddedFont>
    <p:embeddedFont>
      <p:font typeface="微软雅黑" panose="020B0503020204020204" charset="-122"/>
      <p:regular r:id="rId47"/>
    </p:embeddedFont>
    <p:embeddedFont>
      <p:font typeface="等线" panose="02010600030101010101" charset="-122"/>
      <p:regular r:id="rId48"/>
    </p:embeddedFont>
    <p:embeddedFont>
      <p:font typeface="Calibri" panose="020F0502020204030204"/>
      <p:regular r:id="rId49"/>
      <p:bold r:id="rId50"/>
      <p:italic r:id="rId51"/>
      <p:boldItalic r:id="rId52"/>
    </p:embeddedFont>
    <p:embeddedFont>
      <p:font typeface="Wingdings 2" panose="05020102010507070707" pitchFamily="18" charset="2"/>
      <p:regular r:id="rId53"/>
    </p:embeddedFont>
    <p:embeddedFont>
      <p:font typeface="华文楷体" panose="02010600040101010101" pitchFamily="2" charset="-122"/>
      <p:regular r:id="rId54"/>
    </p:embeddedFont>
  </p:embeddedFontLst>
  <p:custDataLst>
    <p:tags r:id="rId4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46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幸全" initials="幸全" lastIdx="0" clrIdx="0"/>
  <p:cmAuthor id="2" name="作者" initials="A" lastIdx="0" clrIdx="1"/>
  <p:cmAuthor id="3" name="HJZX010" initials="" lastIdx="0" clrIdx="2"/>
  <p:cmAuthor id="4" name="1206988966@qq.com" initials="1" lastIdx="0" clrIdx="3"/>
  <p:cmAuthor id="5" name="姜伟光" initials="姜" lastIdx="0" clrIdx="4"/>
  <p:cmAuthor id="6" name="Microsoft" initials="M" lastIdx="0" clrIdx="5"/>
  <p:cmAuthor id="7" name="lenovo" initials="l" lastIdx="0" clrIdx="6"/>
  <p:cmAuthor id="8" name="jh" initials="j" lastIdx="0" clrIdx="7"/>
  <p:cmAuthor id="9" name="www.xkb1.com" initials="w" lastIdx="0" clrIdx="8"/>
  <p:cmAuthor id="10" name="ming qiu" initials="m" lastIdx="0" clrIdx="9"/>
  <p:cmAuthor id="11" name="王子涵" initials="王" lastIdx="0" clrIdx="10"/>
  <p:cmAuthor id="12" name="MyPC" initials="M" lastIdx="0" clrIdx="11"/>
  <p:cmAuthor id="13" name="李丽" initials="李" lastIdx="0" clrIdx="12"/>
  <p:cmAuthor id="14" name="Nicole Li  李倩" initials="N" lastIdx="0" clrIdx="13"/>
  <p:cmAuthor id="15" name="admin" initials="a" lastIdx="0" clrIdx="14"/>
  <p:cmAuthor id="16" name="222" initials="2" lastIdx="0" clrIdx="15"/>
  <p:cmAuthor id="17" name="我心飞翔" initials="我" lastIdx="0" clrIdx="16"/>
  <p:cmAuthor id="18" name="心语" initials="心" lastIdx="0" clrIdx="17"/>
  <p:cmAuthor id="19" name="张 林娜" initials="" lastIdx="0" clrIdx="18"/>
  <p:cmAuthor id="20" name="未知用户1" initials="" lastIdx="0" clrIdx="19"/>
  <p:cmAuthor id="21" name="jinli" initials="j" lastIdx="0" clrIdx="20"/>
  <p:cmAuthor id="22" name="user" initials="u" lastIdx="0" clrIdx="21"/>
  <p:cmAuthor id="23" name="xkb1.com" initials="x" lastIdx="0" clrIdx="22"/>
  <p:cmAuthor id="24" name="刘浩" initials="刘" lastIdx="0" clrIdx="23"/>
  <p:cmAuthor id="25" name="孙宇婷" initials="" lastIdx="0" clrIdx="24"/>
  <p:cmAuthor id="26" name="ASUS" initials="" lastIdx="0" clrIdx="25"/>
  <p:cmAuthor id="27" name="Mia Vida Villanueva" initials="" lastIdx="0" clrIdx="26"/>
  <p:cmAuthor id="28" name="xj" initials="" lastIdx="0" clrIdx="27"/>
  <p:cmAuthor id="29" name="古" initials="" lastIdx="0" clrIdx="28"/>
  <p:cmAuthor id="30" name="李彦利" initials="" lastIdx="0" clrIdx="29"/>
  <p:cmAuthor id="31" name="刘刘" initials="" lastIdx="0" clrIdx="30"/>
  <p:cmAuthor id="32" name="Vivian Liu" initials="" lastIdx="0" clrIdx="31"/>
  <p:cmAuthor id="33" name="小叮当_VfeeFJFJ" initials="authorId_1205747745" lastIdx="0" clrIdx="32"/>
  <p:cmAuthor id="34" name="Dino._6ZFrB7nA" initials="authorId_1257418890" lastIdx="0" clrIdx="33"/>
  <p:cmAuthor id="35" name="陈庆" initials="陈" lastIdx="0" clrIdx="34"/>
  <p:cmAuthor id="36" name="Lenovo" initials="L" lastIdx="0" clrIdx="35"/>
  <p:cmAuthor id="37" name="youyi" initials="y" lastIdx="0" clrIdx="36"/>
  <p:cmAuthor id="38" name="Administrator" initials="A" lastIdx="0" clrIdx="37"/>
  <p:cmAuthor id="39" name="ZhangS" initials="Z" lastIdx="0" clrIdx="38"/>
  <p:cmAuthor id="40" name="1908" initials="1" lastIdx="0" clrIdx="39"/>
  <p:cmAuthor id="41" name="1005" initials="l" lastIdx="0" clrIdx="40"/>
  <p:cmAuthor id="42" name="Taylor Hartwell" initials="TH [6]" lastIdx="0" clrIdx="41"/>
  <p:cmAuthor id="43" name="峰" initials="峰" lastIdx="0" clrIdx="42"/>
  <p:cmAuthor id="44" name="TuWY" initials="T" lastIdx="0" clrIdx="43"/>
  <p:cmAuthor id="45" name="新课标第一网" initials="新" lastIdx="0" clrIdx="44"/>
  <p:cmAuthor id="46" name="优翼" initials="校" lastIdx="0" clrIdx="45"/>
  <p:cmAuthor id="47" name="HQ" initials="H" lastIdx="0" clrIdx="46"/>
  <p:cmAuthor id="48" name="hw" initials="h" lastIdx="0" clrIdx="47"/>
  <p:cmAuthor id="49" name="WanZijun" initials="W" lastIdx="0" clrIdx="48"/>
  <p:cmAuthor id="50" name="佳琪 刘" initials="佳" lastIdx="0" clrIdx="49"/>
  <p:cmAuthor id="51" name="Microsoft Office 用户" initials="" lastIdx="0" clrIdx="50"/>
  <p:cmAuthor id="52" name="WPS" initials="W" lastIdx="0" clrIdx="51"/>
  <p:cmAuthor id="53" name="yuhuan.chen" initials="y" lastIdx="0" clrIdx="52"/>
  <p:cmAuthor id="54" name="zhouy" initials="z" lastIdx="0" clrIdx="53"/>
  <p:cmAuthor id="55" name="刘晓霞" initials="刘晓霞" lastIdx="0" clrIdx="54"/>
  <p:cmAuthor id="56" name="沈洪霞" initials="沈洪霞" lastIdx="0" clrIdx="55"/>
  <p:cmAuthor id="57" name="fmz" initials="f" lastIdx="0" clrIdx="56"/>
  <p:cmAuthor id="58" name="林" initials="林" lastIdx="0" clrIdx="57"/>
  <p:cmAuthor id="59" name="dao4" initials="d" lastIdx="0" clrIdx="58"/>
  <p:cmAuthor id="60" name="Microsoft 帐户" initials="" lastIdx="0" clrIdx="59"/>
  <p:cmAuthor id="61" name="张艳" initials="张" lastIdx="0" clrIdx="60"/>
  <p:cmAuthor id="62" name="HUAWEI" initials="H" lastIdx="0" clrIdx="61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778" y="62"/>
      </p:cViewPr>
      <p:guideLst>
        <p:guide orient="horz" pos="2246"/>
        <p:guide pos="3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slide" Target="slides/slide32.xml" /><Relationship Id="rId37" Type="http://schemas.openxmlformats.org/officeDocument/2006/relationships/slide" Target="slides/slide33.xml" /><Relationship Id="rId38" Type="http://schemas.openxmlformats.org/officeDocument/2006/relationships/slide" Target="slides/slide34.xml" /><Relationship Id="rId39" Type="http://schemas.openxmlformats.org/officeDocument/2006/relationships/slide" Target="slides/slide35.xml" /><Relationship Id="rId4" Type="http://schemas.openxmlformats.org/officeDocument/2006/relationships/handoutMaster" Target="handoutMasters/handoutMaster1.xml" /><Relationship Id="rId40" Type="http://schemas.openxmlformats.org/officeDocument/2006/relationships/slide" Target="slides/slide36.xml" /><Relationship Id="rId41" Type="http://schemas.openxmlformats.org/officeDocument/2006/relationships/slide" Target="slides/slide37.xml" /><Relationship Id="rId42" Type="http://schemas.openxmlformats.org/officeDocument/2006/relationships/tags" Target="tags/tag431.xml" /><Relationship Id="rId43" Type="http://schemas.openxmlformats.org/officeDocument/2006/relationships/font" Target="fonts/font1.fntdata" /><Relationship Id="rId44" Type="http://schemas.openxmlformats.org/officeDocument/2006/relationships/font" Target="fonts/font2.fntdata" /><Relationship Id="rId45" Type="http://schemas.openxmlformats.org/officeDocument/2006/relationships/font" Target="fonts/font3.fntdata" /><Relationship Id="rId46" Type="http://schemas.openxmlformats.org/officeDocument/2006/relationships/font" Target="fonts/font4.fntdata" /><Relationship Id="rId47" Type="http://schemas.openxmlformats.org/officeDocument/2006/relationships/font" Target="fonts/font5.fntdata" /><Relationship Id="rId48" Type="http://schemas.openxmlformats.org/officeDocument/2006/relationships/font" Target="fonts/font6.fntdata" /><Relationship Id="rId49" Type="http://schemas.openxmlformats.org/officeDocument/2006/relationships/font" Target="fonts/font7.fntdata" /><Relationship Id="rId5" Type="http://schemas.openxmlformats.org/officeDocument/2006/relationships/slide" Target="slides/slide1.xml" /><Relationship Id="rId50" Type="http://schemas.openxmlformats.org/officeDocument/2006/relationships/font" Target="fonts/font8.fntdata" /><Relationship Id="rId51" Type="http://schemas.openxmlformats.org/officeDocument/2006/relationships/font" Target="fonts/font9.fntdata" /><Relationship Id="rId52" Type="http://schemas.openxmlformats.org/officeDocument/2006/relationships/font" Target="fonts/font10.fntdata" /><Relationship Id="rId53" Type="http://schemas.openxmlformats.org/officeDocument/2006/relationships/font" Target="fonts/font11.fntdata" /><Relationship Id="rId54" Type="http://schemas.openxmlformats.org/officeDocument/2006/relationships/font" Target="fonts/font12.fntdata" /><Relationship Id="rId55" Type="http://schemas.openxmlformats.org/officeDocument/2006/relationships/presProps" Target="presProps.xml" /><Relationship Id="rId56" Type="http://schemas.openxmlformats.org/officeDocument/2006/relationships/viewProps" Target="viewProps.xml" /><Relationship Id="rId57" Type="http://schemas.openxmlformats.org/officeDocument/2006/relationships/theme" Target="theme/theme1.xml" /><Relationship Id="rId58" Type="http://schemas.openxmlformats.org/officeDocument/2006/relationships/tableStyles" Target="tableStyles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3.xml" /><Relationship Id="rId2" Type="http://schemas.openxmlformats.org/officeDocument/2006/relationships/tags" Target="../tags/tag104.xml" /><Relationship Id="rId3" Type="http://schemas.openxmlformats.org/officeDocument/2006/relationships/tags" Target="../tags/tag105.xml" /><Relationship Id="rId4" Type="http://schemas.openxmlformats.org/officeDocument/2006/relationships/tags" Target="../tags/tag106.xml" /><Relationship Id="rId5" Type="http://schemas.openxmlformats.org/officeDocument/2006/relationships/tags" Target="../tags/tag107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6.xml" /><Relationship Id="rId2" Type="http://schemas.openxmlformats.org/officeDocument/2006/relationships/tags" Target="../tags/tag97.xml" /><Relationship Id="rId3" Type="http://schemas.openxmlformats.org/officeDocument/2006/relationships/tags" Target="../tags/tag98.xml" /><Relationship Id="rId4" Type="http://schemas.openxmlformats.org/officeDocument/2006/relationships/tags" Target="../tags/tag99.xml" /><Relationship Id="rId5" Type="http://schemas.openxmlformats.org/officeDocument/2006/relationships/tags" Target="../tags/tag100.xml" /><Relationship Id="rId6" Type="http://schemas.openxmlformats.org/officeDocument/2006/relationships/tags" Target="../tags/tag101.xml" /><Relationship Id="rId7" Type="http://schemas.openxmlformats.org/officeDocument/2006/relationships/tags" Target="../tags/tag102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1E2302DC-8BD5-47FC-94C3-C5200ADDAD2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A48944EC-F591-495F-BB8B-572572039473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6.xml" /><Relationship Id="rId4" Type="http://schemas.openxmlformats.org/officeDocument/2006/relationships/tags" Target="../tags/tag187.xml" /><Relationship Id="rId5" Type="http://schemas.openxmlformats.org/officeDocument/2006/relationships/tags" Target="../tags/tag188.xml" /><Relationship Id="rId6" Type="http://schemas.openxmlformats.org/officeDocument/2006/relationships/tags" Target="../tags/tag189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1.xml" /><Relationship Id="rId4" Type="http://schemas.openxmlformats.org/officeDocument/2006/relationships/tags" Target="../tags/tag342.xml" /><Relationship Id="rId5" Type="http://schemas.openxmlformats.org/officeDocument/2006/relationships/tags" Target="../tags/tag343.xml" /><Relationship Id="rId6" Type="http://schemas.openxmlformats.org/officeDocument/2006/relationships/tags" Target="../tags/tag344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1.xml" /><Relationship Id="rId4" Type="http://schemas.openxmlformats.org/officeDocument/2006/relationships/tags" Target="../tags/tag352.xml" /><Relationship Id="rId5" Type="http://schemas.openxmlformats.org/officeDocument/2006/relationships/tags" Target="../tags/tag353.xml" /><Relationship Id="rId6" Type="http://schemas.openxmlformats.org/officeDocument/2006/relationships/tags" Target="../tags/tag354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3.xml" /><Relationship Id="rId4" Type="http://schemas.openxmlformats.org/officeDocument/2006/relationships/tags" Target="../tags/tag364.xml" /><Relationship Id="rId5" Type="http://schemas.openxmlformats.org/officeDocument/2006/relationships/tags" Target="../tags/tag365.xml" /><Relationship Id="rId6" Type="http://schemas.openxmlformats.org/officeDocument/2006/relationships/tags" Target="../tags/tag366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2.xml" /><Relationship Id="rId4" Type="http://schemas.openxmlformats.org/officeDocument/2006/relationships/tags" Target="../tags/tag373.xml" /><Relationship Id="rId5" Type="http://schemas.openxmlformats.org/officeDocument/2006/relationships/tags" Target="../tags/tag374.xml" /><Relationship Id="rId6" Type="http://schemas.openxmlformats.org/officeDocument/2006/relationships/tags" Target="../tags/tag375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4.xml" /><Relationship Id="rId4" Type="http://schemas.openxmlformats.org/officeDocument/2006/relationships/tags" Target="../tags/tag385.xml" /><Relationship Id="rId5" Type="http://schemas.openxmlformats.org/officeDocument/2006/relationships/tags" Target="../tags/tag386.xml" /><Relationship Id="rId6" Type="http://schemas.openxmlformats.org/officeDocument/2006/relationships/tags" Target="../tags/tag387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2.xml" /><Relationship Id="rId4" Type="http://schemas.openxmlformats.org/officeDocument/2006/relationships/tags" Target="../tags/tag393.xml" /><Relationship Id="rId5" Type="http://schemas.openxmlformats.org/officeDocument/2006/relationships/tags" Target="../tags/tag394.xml" /><Relationship Id="rId6" Type="http://schemas.openxmlformats.org/officeDocument/2006/relationships/tags" Target="../tags/tag395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2.xml" /><Relationship Id="rId4" Type="http://schemas.openxmlformats.org/officeDocument/2006/relationships/tags" Target="../tags/tag403.xml" /><Relationship Id="rId5" Type="http://schemas.openxmlformats.org/officeDocument/2006/relationships/tags" Target="../tags/tag404.xml" /><Relationship Id="rId6" Type="http://schemas.openxmlformats.org/officeDocument/2006/relationships/tags" Target="../tags/tag405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0.xml" /><Relationship Id="rId4" Type="http://schemas.openxmlformats.org/officeDocument/2006/relationships/tags" Target="../tags/tag411.xml" /><Relationship Id="rId5" Type="http://schemas.openxmlformats.org/officeDocument/2006/relationships/tags" Target="../tags/tag412.xml" /><Relationship Id="rId6" Type="http://schemas.openxmlformats.org/officeDocument/2006/relationships/tags" Target="../tags/tag413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9.xml" /><Relationship Id="rId4" Type="http://schemas.openxmlformats.org/officeDocument/2006/relationships/tags" Target="../tags/tag420.xml" /><Relationship Id="rId5" Type="http://schemas.openxmlformats.org/officeDocument/2006/relationships/tags" Target="../tags/tag421.xml" /><Relationship Id="rId6" Type="http://schemas.openxmlformats.org/officeDocument/2006/relationships/tags" Target="../tags/tag422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5.xml" /><Relationship Id="rId4" Type="http://schemas.openxmlformats.org/officeDocument/2006/relationships/tags" Target="../tags/tag196.xml" /><Relationship Id="rId5" Type="http://schemas.openxmlformats.org/officeDocument/2006/relationships/tags" Target="../tags/tag197.xml" /><Relationship Id="rId6" Type="http://schemas.openxmlformats.org/officeDocument/2006/relationships/tags" Target="../tags/tag198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9.xml" /><Relationship Id="rId4" Type="http://schemas.openxmlformats.org/officeDocument/2006/relationships/tags" Target="../tags/tag210.xml" /><Relationship Id="rId5" Type="http://schemas.openxmlformats.org/officeDocument/2006/relationships/tags" Target="../tags/tag211.xml" /><Relationship Id="rId6" Type="http://schemas.openxmlformats.org/officeDocument/2006/relationships/tags" Target="../tags/tag212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6.xml" /><Relationship Id="rId4" Type="http://schemas.openxmlformats.org/officeDocument/2006/relationships/tags" Target="../tags/tag217.xml" /><Relationship Id="rId5" Type="http://schemas.openxmlformats.org/officeDocument/2006/relationships/tags" Target="../tags/tag218.xml" /><Relationship Id="rId6" Type="http://schemas.openxmlformats.org/officeDocument/2006/relationships/tags" Target="../tags/tag219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2.xml" /><Relationship Id="rId4" Type="http://schemas.openxmlformats.org/officeDocument/2006/relationships/tags" Target="../tags/tag243.xml" /><Relationship Id="rId5" Type="http://schemas.openxmlformats.org/officeDocument/2006/relationships/tags" Target="../tags/tag244.xml" /><Relationship Id="rId6" Type="http://schemas.openxmlformats.org/officeDocument/2006/relationships/tags" Target="../tags/tag245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9.xml" /><Relationship Id="rId4" Type="http://schemas.openxmlformats.org/officeDocument/2006/relationships/tags" Target="../tags/tag250.xml" /><Relationship Id="rId5" Type="http://schemas.openxmlformats.org/officeDocument/2006/relationships/tags" Target="../tags/tag251.xml" /><Relationship Id="rId6" Type="http://schemas.openxmlformats.org/officeDocument/2006/relationships/tags" Target="../tags/tag252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9.xml" /><Relationship Id="rId4" Type="http://schemas.openxmlformats.org/officeDocument/2006/relationships/tags" Target="../tags/tag260.xml" /><Relationship Id="rId5" Type="http://schemas.openxmlformats.org/officeDocument/2006/relationships/tags" Target="../tags/tag261.xml" /><Relationship Id="rId6" Type="http://schemas.openxmlformats.org/officeDocument/2006/relationships/tags" Target="../tags/tag262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0.xml" /><Relationship Id="rId4" Type="http://schemas.openxmlformats.org/officeDocument/2006/relationships/tags" Target="../tags/tag271.xml" /><Relationship Id="rId5" Type="http://schemas.openxmlformats.org/officeDocument/2006/relationships/tags" Target="../tags/tag272.xml" /><Relationship Id="rId6" Type="http://schemas.openxmlformats.org/officeDocument/2006/relationships/tags" Target="../tags/tag273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9.xml" /><Relationship Id="rId4" Type="http://schemas.openxmlformats.org/officeDocument/2006/relationships/tags" Target="../tags/tag330.xml" /><Relationship Id="rId5" Type="http://schemas.openxmlformats.org/officeDocument/2006/relationships/tags" Target="../tags/tag331.xml" /><Relationship Id="rId6" Type="http://schemas.openxmlformats.org/officeDocument/2006/relationships/tags" Target="../tags/tag332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10" Type="http://schemas.openxmlformats.org/officeDocument/2006/relationships/tags" Target="../tags/tag41.xml" /><Relationship Id="rId11" Type="http://schemas.openxmlformats.org/officeDocument/2006/relationships/tags" Target="../tags/tag42.xml" /><Relationship Id="rId12" Type="http://schemas.openxmlformats.org/officeDocument/2006/relationships/tags" Target="../tags/tag43.xml" /><Relationship Id="rId13" Type="http://schemas.openxmlformats.org/officeDocument/2006/relationships/tags" Target="../tags/tag44.xml" /><Relationship Id="rId14" Type="http://schemas.openxmlformats.org/officeDocument/2006/relationships/slideMaster" Target="../slideMasters/slideMaster1.xml" /><Relationship Id="rId2" Type="http://schemas.openxmlformats.org/officeDocument/2006/relationships/image" Target="../media/image2.png" /><Relationship Id="rId3" Type="http://schemas.openxmlformats.org/officeDocument/2006/relationships/tags" Target="../tags/tag36.xml" /><Relationship Id="rId4" Type="http://schemas.openxmlformats.org/officeDocument/2006/relationships/tags" Target="../tags/tag37.xml" /><Relationship Id="rId5" Type="http://schemas.openxmlformats.org/officeDocument/2006/relationships/image" Target="../media/image3.png" /><Relationship Id="rId6" Type="http://schemas.openxmlformats.org/officeDocument/2006/relationships/tags" Target="../tags/tag38.xml" /><Relationship Id="rId7" Type="http://schemas.openxmlformats.org/officeDocument/2006/relationships/tags" Target="../tags/tag39.xml" /><Relationship Id="rId8" Type="http://schemas.openxmlformats.org/officeDocument/2006/relationships/tags" Target="../tags/tag40.xml" /><Relationship Id="rId9" Type="http://schemas.openxmlformats.org/officeDocument/2006/relationships/image" Target="../media/image4.png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5.xml" /><Relationship Id="rId10" Type="http://schemas.openxmlformats.org/officeDocument/2006/relationships/tags" Target="../tags/tag51.xml" /><Relationship Id="rId11" Type="http://schemas.openxmlformats.org/officeDocument/2006/relationships/tags" Target="../tags/tag52.xml" /><Relationship Id="rId12" Type="http://schemas.openxmlformats.org/officeDocument/2006/relationships/tags" Target="../tags/tag53.xml" /><Relationship Id="rId13" Type="http://schemas.openxmlformats.org/officeDocument/2006/relationships/tags" Target="../tags/tag54.xml" /><Relationship Id="rId14" Type="http://schemas.openxmlformats.org/officeDocument/2006/relationships/slideMaster" Target="../slideMasters/slideMaster1.xml" /><Relationship Id="rId2" Type="http://schemas.openxmlformats.org/officeDocument/2006/relationships/image" Target="../media/image2.png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image" Target="../media/image3.png" /><Relationship Id="rId6" Type="http://schemas.openxmlformats.org/officeDocument/2006/relationships/tags" Target="../tags/tag48.xml" /><Relationship Id="rId7" Type="http://schemas.openxmlformats.org/officeDocument/2006/relationships/tags" Target="../tags/tag49.xml" /><Relationship Id="rId8" Type="http://schemas.openxmlformats.org/officeDocument/2006/relationships/tags" Target="../tags/tag50.xml" /><Relationship Id="rId9" Type="http://schemas.openxmlformats.org/officeDocument/2006/relationships/image" Target="../media/image4.png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10" Type="http://schemas.openxmlformats.org/officeDocument/2006/relationships/image" Target="../media/image4.png" /><Relationship Id="rId11" Type="http://schemas.openxmlformats.org/officeDocument/2006/relationships/tags" Target="../tags/tag61.xml" /><Relationship Id="rId12" Type="http://schemas.openxmlformats.org/officeDocument/2006/relationships/tags" Target="../tags/tag62.xml" /><Relationship Id="rId13" Type="http://schemas.openxmlformats.org/officeDocument/2006/relationships/tags" Target="../tags/tag63.xml" /><Relationship Id="rId14" Type="http://schemas.openxmlformats.org/officeDocument/2006/relationships/tags" Target="../tags/tag64.xml" /><Relationship Id="rId15" Type="http://schemas.openxmlformats.org/officeDocument/2006/relationships/image" Target="../media/image2.png" /><Relationship Id="rId16" Type="http://schemas.openxmlformats.org/officeDocument/2006/relationships/tags" Target="../tags/tag65.xml" /><Relationship Id="rId17" Type="http://schemas.openxmlformats.org/officeDocument/2006/relationships/slideMaster" Target="../slideMasters/slideMaster1.xml" /><Relationship Id="rId2" Type="http://schemas.openxmlformats.org/officeDocument/2006/relationships/image" Target="../media/image7.png" /><Relationship Id="rId3" Type="http://schemas.openxmlformats.org/officeDocument/2006/relationships/tags" Target="../tags/tag56.xml" /><Relationship Id="rId4" Type="http://schemas.openxmlformats.org/officeDocument/2006/relationships/image" Target="../media/image8.png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image" Target="../media/image12.png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6.xml" /><Relationship Id="rId10" Type="http://schemas.openxmlformats.org/officeDocument/2006/relationships/tags" Target="../tags/tag73.xml" /><Relationship Id="rId11" Type="http://schemas.openxmlformats.org/officeDocument/2006/relationships/image" Target="../media/image2.png" /><Relationship Id="rId12" Type="http://schemas.openxmlformats.org/officeDocument/2006/relationships/tags" Target="../tags/tag74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0.gif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tags" Target="../tags/tag69.xml" /><Relationship Id="rId6" Type="http://schemas.openxmlformats.org/officeDocument/2006/relationships/image" Target="../media/image4.png" /><Relationship Id="rId7" Type="http://schemas.openxmlformats.org/officeDocument/2006/relationships/tags" Target="../tags/tag70.xml" /><Relationship Id="rId8" Type="http://schemas.openxmlformats.org/officeDocument/2006/relationships/tags" Target="../tags/tag71.xml" /><Relationship Id="rId9" Type="http://schemas.openxmlformats.org/officeDocument/2006/relationships/tags" Target="../tags/tag7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5.xml" /><Relationship Id="rId10" Type="http://schemas.openxmlformats.org/officeDocument/2006/relationships/tags" Target="../tags/tag82.xml" /><Relationship Id="rId11" Type="http://schemas.openxmlformats.org/officeDocument/2006/relationships/image" Target="../media/image14.png" /><Relationship Id="rId12" Type="http://schemas.openxmlformats.org/officeDocument/2006/relationships/tags" Target="../tags/tag83.xml" /><Relationship Id="rId13" Type="http://schemas.openxmlformats.org/officeDocument/2006/relationships/tags" Target="../tags/tag84.xml" /><Relationship Id="rId14" Type="http://schemas.openxmlformats.org/officeDocument/2006/relationships/image" Target="../media/image15.png" /><Relationship Id="rId15" Type="http://schemas.openxmlformats.org/officeDocument/2006/relationships/tags" Target="../tags/tag85.xml" /><Relationship Id="rId16" Type="http://schemas.openxmlformats.org/officeDocument/2006/relationships/image" Target="../media/image2.png" /><Relationship Id="rId17" Type="http://schemas.openxmlformats.org/officeDocument/2006/relationships/tags" Target="../tags/tag86.xml" /><Relationship Id="rId18" Type="http://schemas.openxmlformats.org/officeDocument/2006/relationships/slideMaster" Target="../slideMasters/slideMaster1.xml" /><Relationship Id="rId2" Type="http://schemas.openxmlformats.org/officeDocument/2006/relationships/tags" Target="../tags/tag76.xml" /><Relationship Id="rId3" Type="http://schemas.openxmlformats.org/officeDocument/2006/relationships/image" Target="../media/image4.png" /><Relationship Id="rId4" Type="http://schemas.openxmlformats.org/officeDocument/2006/relationships/tags" Target="../tags/tag77.xml" /><Relationship Id="rId5" Type="http://schemas.openxmlformats.org/officeDocument/2006/relationships/tags" Target="../tags/tag78.xml" /><Relationship Id="rId6" Type="http://schemas.openxmlformats.org/officeDocument/2006/relationships/tags" Target="../tags/tag79.xml" /><Relationship Id="rId7" Type="http://schemas.openxmlformats.org/officeDocument/2006/relationships/tags" Target="../tags/tag80.xml" /><Relationship Id="rId8" Type="http://schemas.openxmlformats.org/officeDocument/2006/relationships/image" Target="../media/image13.png" /><Relationship Id="rId9" Type="http://schemas.openxmlformats.org/officeDocument/2006/relationships/tags" Target="../tags/tag8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.xml" /><Relationship Id="rId10" Type="http://schemas.openxmlformats.org/officeDocument/2006/relationships/tags" Target="../tags/tag9.xml" /><Relationship Id="rId11" Type="http://schemas.openxmlformats.org/officeDocument/2006/relationships/image" Target="../media/image4.png" /><Relationship Id="rId12" Type="http://schemas.openxmlformats.org/officeDocument/2006/relationships/tags" Target="../tags/tag10.xml" /><Relationship Id="rId13" Type="http://schemas.openxmlformats.org/officeDocument/2006/relationships/tags" Target="../tags/tag11.xml" /><Relationship Id="rId14" Type="http://schemas.openxmlformats.org/officeDocument/2006/relationships/tags" Target="../tags/tag12.xml" /><Relationship Id="rId15" Type="http://schemas.openxmlformats.org/officeDocument/2006/relationships/tags" Target="../tags/tag13.xml" /><Relationship Id="rId16" Type="http://schemas.openxmlformats.org/officeDocument/2006/relationships/slideMaster" Target="../slideMasters/slideMaster1.xml" /><Relationship Id="rId2" Type="http://schemas.openxmlformats.org/officeDocument/2006/relationships/image" Target="../media/image1.png" /><Relationship Id="rId3" Type="http://schemas.openxmlformats.org/officeDocument/2006/relationships/tags" Target="../tags/tag4.xml" /><Relationship Id="rId4" Type="http://schemas.openxmlformats.org/officeDocument/2006/relationships/image" Target="../media/image2.png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image" Target="../media/image3.png" /><Relationship Id="rId8" Type="http://schemas.openxmlformats.org/officeDocument/2006/relationships/tags" Target="../tags/tag7.xml" /><Relationship Id="rId9" Type="http://schemas.openxmlformats.org/officeDocument/2006/relationships/tags" Target="../tags/tag8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image" Target="../media/image5.png" /><Relationship Id="rId4" Type="http://schemas.microsoft.com/office/2007/relationships/hdphoto" Target="../media/image6.wdp" /><Relationship Id="rId5" Type="http://schemas.openxmlformats.org/officeDocument/2006/relationships/tags" Target="../tags/tag16.xml" /><Relationship Id="rId6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7.xml" /><Relationship Id="rId2" Type="http://schemas.openxmlformats.org/officeDocument/2006/relationships/image" Target="../media/image7.png" /><Relationship Id="rId3" Type="http://schemas.openxmlformats.org/officeDocument/2006/relationships/tags" Target="../tags/tag18.xml" /><Relationship Id="rId4" Type="http://schemas.openxmlformats.org/officeDocument/2006/relationships/image" Target="../media/image8.png" /><Relationship Id="rId5" Type="http://schemas.openxmlformats.org/officeDocument/2006/relationships/tags" Target="../tags/tag19.xml" /><Relationship Id="rId6" Type="http://schemas.openxmlformats.org/officeDocument/2006/relationships/tags" Target="../tags/tag20.xml" /><Relationship Id="rId7" Type="http://schemas.openxmlformats.org/officeDocument/2006/relationships/image" Target="../media/image9.png" /><Relationship Id="rId8" Type="http://schemas.openxmlformats.org/officeDocument/2006/relationships/tags" Target="../tags/tag21.xml" /><Relationship Id="rId9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.xml" /><Relationship Id="rId2" Type="http://schemas.openxmlformats.org/officeDocument/2006/relationships/image" Target="../media/image10.gif" /><Relationship Id="rId3" Type="http://schemas.openxmlformats.org/officeDocument/2006/relationships/tags" Target="../tags/tag23.xml" /><Relationship Id="rId4" Type="http://schemas.openxmlformats.org/officeDocument/2006/relationships/tags" Target="../tags/tag24.xml" /><Relationship Id="rId5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5.xml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2" Type="http://schemas.openxmlformats.org/officeDocument/2006/relationships/image" Target="../media/image11.pn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9.xml" /><Relationship Id="rId2" Type="http://schemas.openxmlformats.org/officeDocument/2006/relationships/image" Target="../media/image11.png" /><Relationship Id="rId3" Type="http://schemas.openxmlformats.org/officeDocument/2006/relationships/tags" Target="../tags/tag30.xml" /><Relationship Id="rId4" Type="http://schemas.openxmlformats.org/officeDocument/2006/relationships/tags" Target="../tags/tag31.xml" /><Relationship Id="rId5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2" Type="http://schemas.openxmlformats.org/officeDocument/2006/relationships/image" Target="../media/image11.pn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日期占位符 3"/>
          <p:cNvSpPr>
            <a:spLocks noGrp="1"/>
          </p:cNvSpPr>
          <p:nvPr userDrawn="1">
            <p:custDataLst>
              <p:tags r:id="rId2"/>
            </p:custDataLst>
          </p:nvPr>
        </p:nvSpPr>
        <p:spPr>
          <a:xfrm>
            <a:off x="8719185" y="0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2026年7月27日星期一4时57分24秒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情景导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11" name="图片 10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10" name="组合 9"/>
          <p:cNvGrpSpPr/>
          <p:nvPr userDrawn="1">
            <p:custDataLst>
              <p:tags r:id="rId4"/>
            </p:custDataLst>
          </p:nvPr>
        </p:nvGrpSpPr>
        <p:grpSpPr>
          <a:xfrm>
            <a:off x="5225415" y="-635635"/>
            <a:ext cx="3026764" cy="1966595"/>
            <a:chOff x="-136" y="-1398"/>
            <a:chExt cx="6914" cy="4230"/>
          </a:xfrm>
        </p:grpSpPr>
        <p:pic>
          <p:nvPicPr>
            <p:cNvPr id="12" name="图片 11" descr="c67ac3986204442d866c335f8949a408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-136" y="-1398"/>
              <a:ext cx="4230" cy="4230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 userDrawn="1">
              <p:custDataLst>
                <p:tags r:id="rId7"/>
              </p:custDataLst>
            </p:nvPr>
          </p:nvSpPr>
          <p:spPr>
            <a:xfrm>
              <a:off x="378" y="154"/>
              <a:ext cx="6400" cy="99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情景导入</a:t>
              </a:r>
              <a:endParaRPr lang="zh-CN" altLang="en-U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grpSp>
        <p:nvGrpSpPr>
          <p:cNvPr id="14" name="组合 13"/>
          <p:cNvGrpSpPr/>
          <p:nvPr userDrawn="1">
            <p:custDataLst>
              <p:tags r:id="rId8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5" name="图片 6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6" name="图片 7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7" name="图片 9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8" name="图片 10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探究新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6" name="图片 2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27" name="组合 26"/>
          <p:cNvGrpSpPr/>
          <p:nvPr userDrawn="1">
            <p:custDataLst>
              <p:tags r:id="rId4"/>
            </p:custDataLst>
          </p:nvPr>
        </p:nvGrpSpPr>
        <p:grpSpPr>
          <a:xfrm>
            <a:off x="2578735" y="-612775"/>
            <a:ext cx="6096000" cy="1868805"/>
            <a:chOff x="4345" y="-1007"/>
            <a:chExt cx="9600" cy="2943"/>
          </a:xfrm>
        </p:grpSpPr>
        <p:pic>
          <p:nvPicPr>
            <p:cNvPr id="28" name="图片 27" descr="c67ac3986204442d866c335f8949a408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7673" y="-1007"/>
              <a:ext cx="2943" cy="2943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>
              <p:custDataLst>
                <p:tags r:id="rId7"/>
              </p:custDataLst>
            </p:nvPr>
          </p:nvSpPr>
          <p:spPr>
            <a:xfrm>
              <a:off x="4345" y="102"/>
              <a:ext cx="960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sym typeface="+mn-ea"/>
                </a:rPr>
                <a:t>探究新知</a:t>
              </a:r>
              <a:endParaRPr lang="zh-CN" altLang="en-U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sym typeface="+mn-ea"/>
              </a:endParaRPr>
            </a:p>
          </p:txBody>
        </p:sp>
      </p:grpSp>
      <p:grpSp>
        <p:nvGrpSpPr>
          <p:cNvPr id="30" name="组合 13"/>
          <p:cNvGrpSpPr/>
          <p:nvPr userDrawn="1">
            <p:custDataLst>
              <p:tags r:id="rId8"/>
            </p:custDataLst>
          </p:nvPr>
        </p:nvGrpSpPr>
        <p:grpSpPr>
          <a:xfrm>
            <a:off x="-16446" y="64"/>
            <a:ext cx="12121387" cy="6779133"/>
            <a:chOff x="72454" y="39434"/>
            <a:chExt cx="12121387" cy="6779133"/>
          </a:xfrm>
        </p:grpSpPr>
        <p:pic>
          <p:nvPicPr>
            <p:cNvPr id="31" name="图片 6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32" name="图片 7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33" name="图片 9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34" name="图片 10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考试考发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descr="bd50cfcec5b74011ae064c777db4c46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397635" y="-588010"/>
            <a:ext cx="1874520" cy="18745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3150" y="0"/>
            <a:ext cx="676275" cy="57721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6"/>
            </p:custDataLst>
          </p:nvPr>
        </p:nvSpPr>
        <p:spPr>
          <a:xfrm>
            <a:off x="-713105" y="11747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考试考法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  <p:pic>
        <p:nvPicPr>
          <p:cNvPr id="7" name="图片 6" descr="56b3135f77bc4c28a4c3e3de299fbf14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869805" y="5451475"/>
            <a:ext cx="1924050" cy="904875"/>
          </a:xfrm>
          <a:prstGeom prst="rect">
            <a:avLst/>
          </a:prstGeom>
        </p:spPr>
      </p:pic>
      <p:grpSp>
        <p:nvGrpSpPr>
          <p:cNvPr id="34" name="组合 13"/>
          <p:cNvGrpSpPr/>
          <p:nvPr userDrawn="1">
            <p:custDataLst>
              <p:tags r:id="rId9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5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7_Title Slide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descr="a11205cca81045b99198edf36327898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6550" y="-308610"/>
            <a:ext cx="1905000" cy="1905000"/>
          </a:xfrm>
          <a:prstGeom prst="rect">
            <a:avLst/>
          </a:prstGeom>
        </p:spPr>
      </p:pic>
      <p:sp>
        <p:nvSpPr>
          <p:cNvPr id="4" name="文本框 3"/>
          <p:cNvSpPr txBox="1"/>
          <p:nvPr userDrawn="1">
            <p:custDataLst>
              <p:tags r:id="rId4"/>
            </p:custDataLst>
          </p:nvPr>
        </p:nvSpPr>
        <p:spPr>
          <a:xfrm>
            <a:off x="-1793875" y="37655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8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8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  <p:grpSp>
        <p:nvGrpSpPr>
          <p:cNvPr id="34" name="组合 13"/>
          <p:cNvGrpSpPr/>
          <p:nvPr userDrawn="1">
            <p:custDataLst>
              <p:tags r:id="rId5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1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课后作业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34" name="组合 13"/>
          <p:cNvGrpSpPr/>
          <p:nvPr userDrawn="1">
            <p:custDataLst>
              <p:tags r:id="rId2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" name="图片 1" descr="7e842f88daed44588876949602eb7586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461375" y="4283075"/>
            <a:ext cx="2686050" cy="2686050"/>
          </a:xfrm>
          <a:prstGeom prst="rect">
            <a:avLst/>
          </a:prstGeom>
        </p:spPr>
      </p:pic>
      <p:grpSp>
        <p:nvGrpSpPr>
          <p:cNvPr id="7" name="组合 6"/>
          <p:cNvGrpSpPr/>
          <p:nvPr userDrawn="1">
            <p:custDataLst>
              <p:tags r:id="rId10"/>
            </p:custDataLst>
          </p:nvPr>
        </p:nvGrpSpPr>
        <p:grpSpPr>
          <a:xfrm>
            <a:off x="396875" y="333375"/>
            <a:ext cx="2686050" cy="2686050"/>
            <a:chOff x="7235" y="365"/>
            <a:chExt cx="4230" cy="4230"/>
          </a:xfrm>
        </p:grpSpPr>
        <p:pic>
          <p:nvPicPr>
            <p:cNvPr id="5" name="图片 4" descr="a5078f42d5a543ec91cdce727204313c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7235" y="365"/>
              <a:ext cx="4230" cy="4230"/>
            </a:xfrm>
            <a:prstGeom prst="rect">
              <a:avLst/>
            </a:prstGeom>
          </p:spPr>
        </p:pic>
        <p:sp>
          <p:nvSpPr>
            <p:cNvPr id="6" name="矩形 5"/>
            <p:cNvSpPr/>
            <p:nvPr userDrawn="1">
              <p:custDataLst>
                <p:tags r:id="rId13"/>
              </p:custDataLst>
            </p:nvPr>
          </p:nvSpPr>
          <p:spPr>
            <a:xfrm>
              <a:off x="8476" y="1881"/>
              <a:ext cx="1568" cy="919"/>
            </a:xfrm>
            <a:prstGeom prst="rect">
              <a:avLst/>
            </a:prstGeom>
            <a:noFill/>
            <a:ln>
              <a:noFill/>
            </a:ln>
            <a:scene3d>
              <a:camera prst="obliqueBottomLeft"/>
              <a:lightRig rig="threePt" dir="t"/>
            </a:scene3d>
          </p:spPr>
          <p:txBody>
            <a:bodyPr wrap="non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3200" b="1">
                  <a:ln w="15875"/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>
                          <a:alpha val="100000"/>
                        </a:schemeClr>
                      </a:gs>
                    </a:gsLst>
                    <a:lin ang="2700000" scaled="0"/>
                  </a:gradFill>
                  <a:effectLst/>
                </a:rPr>
                <a:t>作业</a:t>
              </a:r>
              <a:endParaRPr lang="zh-CN" altLang="en-US" sz="32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</a:endParaRPr>
            </a:p>
          </p:txBody>
        </p:sp>
      </p:grpSp>
      <p:pic>
        <p:nvPicPr>
          <p:cNvPr id="8" name="图片 7" descr="3c04dd2fb4ce4f9f84977a15e9ef7e6e"/>
          <p:cNvPicPr>
            <a:picLocks noChangeAspect="1"/>
          </p:cNvPicPr>
          <p:nvPr userDrawn="1"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12775" y="244475"/>
            <a:ext cx="2686050" cy="268605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 userDrawn="1">
            <p:custDataLst>
              <p:tags r:id="rId17"/>
            </p:custDataLst>
          </p:nvPr>
        </p:nvPicPr>
        <p:blipFill>
          <a:blip r:embed="rId16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教学目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descr="513dfe9c9c28449c81de7d3f4655699a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259060" y="4739005"/>
            <a:ext cx="1932940" cy="19329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>
            <a:alphaModFix amt="20000"/>
          </a:blip>
          <a:srcRect t="13756" b="30111"/>
          <a:stretch>
            <a:fillRect/>
          </a:stretch>
        </p:blipFill>
        <p:spPr>
          <a:xfrm>
            <a:off x="-1" y="-43815"/>
            <a:ext cx="12192002" cy="6857999"/>
          </a:xfrm>
          <a:prstGeom prst="rect">
            <a:avLst/>
          </a:prstGeom>
        </p:spPr>
      </p:pic>
      <p:grpSp>
        <p:nvGrpSpPr>
          <p:cNvPr id="12" name="组合 11"/>
          <p:cNvGrpSpPr/>
          <p:nvPr userDrawn="1">
            <p:custDataLst>
              <p:tags r:id="rId6"/>
            </p:custDataLst>
          </p:nvPr>
        </p:nvGrpSpPr>
        <p:grpSpPr>
          <a:xfrm>
            <a:off x="4478020" y="-887730"/>
            <a:ext cx="4537075" cy="2686050"/>
            <a:chOff x="7052" y="-1398"/>
            <a:chExt cx="7145" cy="4230"/>
          </a:xfrm>
        </p:grpSpPr>
        <p:pic>
          <p:nvPicPr>
            <p:cNvPr id="13" name="图片 12" descr="c67ac3986204442d866c335f8949a40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7052" y="-1398"/>
              <a:ext cx="4230" cy="4230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 userDrawn="1">
              <p:custDataLst>
                <p:tags r:id="rId9"/>
              </p:custDataLst>
            </p:nvPr>
          </p:nvSpPr>
          <p:spPr>
            <a:xfrm>
              <a:off x="7797" y="239"/>
              <a:ext cx="6400" cy="82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学习目标</a:t>
              </a:r>
              <a:endParaRPr lang="zh-CN" altLang="en-US" sz="2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grpSp>
        <p:nvGrpSpPr>
          <p:cNvPr id="15" name="组合 13"/>
          <p:cNvGrpSpPr/>
          <p:nvPr userDrawn="1">
            <p:custDataLst>
              <p:tags r:id="rId10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6" name="图片 15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8" name="图片 9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9" name="图片 10"/>
            <p:cNvPicPr>
              <a:picLocks noChangeAspect="1"/>
            </p:cNvPicPr>
            <p:nvPr userDrawn="1">
              <p:custDataLst>
                <p:tags r:id="rId15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流程图: 可选过程 1"/>
          <p:cNvSpPr/>
          <p:nvPr userDrawn="1">
            <p:custDataLst>
              <p:tags r:id="rId2"/>
            </p:custDataLst>
          </p:nvPr>
        </p:nvSpPr>
        <p:spPr>
          <a:xfrm>
            <a:off x="5441315" y="1149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-97790" y="4173855"/>
            <a:ext cx="2082165" cy="30041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_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6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考试考法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0603865" y="4311650"/>
            <a:ext cx="1588135" cy="243141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4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9a34a71f1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知识巩固练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b723d2977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情境迁移练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46832a82c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物理思维练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ags" Target="../tags/tag87.xml" /><Relationship Id="rId16" Type="http://schemas.openxmlformats.org/officeDocument/2006/relationships/tags" Target="../tags/tag88.xml" /><Relationship Id="rId17" Type="http://schemas.openxmlformats.org/officeDocument/2006/relationships/tags" Target="../tags/tag89.xml" /><Relationship Id="rId18" Type="http://schemas.openxmlformats.org/officeDocument/2006/relationships/image" Target="../media/image16.png" /><Relationship Id="rId19" Type="http://schemas.openxmlformats.org/officeDocument/2006/relationships/tags" Target="../tags/tag90.xml" /><Relationship Id="rId2" Type="http://schemas.openxmlformats.org/officeDocument/2006/relationships/slideLayout" Target="../slideLayouts/slideLayout2.xml" /><Relationship Id="rId20" Type="http://schemas.openxmlformats.org/officeDocument/2006/relationships/image" Target="../media/image17.png" /><Relationship Id="rId21" Type="http://schemas.openxmlformats.org/officeDocument/2006/relationships/tags" Target="../tags/tag91.xml" /><Relationship Id="rId22" Type="http://schemas.openxmlformats.org/officeDocument/2006/relationships/tags" Target="../tags/tag92.xml" /><Relationship Id="rId23" Type="http://schemas.openxmlformats.org/officeDocument/2006/relationships/tags" Target="../tags/tag93.xml" /><Relationship Id="rId24" Type="http://schemas.openxmlformats.org/officeDocument/2006/relationships/tags" Target="../tags/tag94.xml" /><Relationship Id="rId25" Type="http://schemas.openxmlformats.org/officeDocument/2006/relationships/image" Target="file:///D:\qq&#25991;&#20214;\712321467\Image\C2C\Image2\%7b75232B38-A165-1FB7-499C-2E1C792CACB5%7d.png" TargetMode="External" /><Relationship Id="rId26" Type="http://schemas.openxmlformats.org/officeDocument/2006/relationships/image" Target="../media/image18.png" /><Relationship Id="rId27" Type="http://schemas.openxmlformats.org/officeDocument/2006/relationships/tags" Target="../tags/tag95.xml" /><Relationship Id="rId2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5"/>
          </p:custDataLst>
        </p:nvPr>
      </p:nvGrpSpPr>
      <p:grpSpPr>
        <a:xfrm>
          <a:off x="0" y="0"/>
          <a:ext cx="0" cy="0"/>
        </a:xfrm>
      </p:grpSpPr>
      <p:grpSp>
        <p:nvGrpSpPr>
          <p:cNvPr id="7" name="组合 6"/>
          <p:cNvGrpSpPr/>
          <p:nvPr userDrawn="1">
            <p:custDataLst>
              <p:tags r:id="rId16"/>
            </p:custDataLst>
          </p:nvPr>
        </p:nvGrpSpPr>
        <p:grpSpPr>
          <a:xfrm>
            <a:off x="0" y="0"/>
            <a:ext cx="12192000" cy="6883976"/>
            <a:chExt cx="12192000" cy="6883976"/>
          </a:xfrm>
        </p:grpSpPr>
        <p:sp>
          <p:nvSpPr>
            <p:cNvPr id="8" name="矩形 7"/>
            <p:cNvSpPr/>
            <p:nvPr>
              <p:custDataLst>
                <p:tags r:id="rId17"/>
              </p:custData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E0663E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" y="0"/>
              <a:ext cx="12191779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0" y="3092264"/>
              <a:ext cx="12192000" cy="3791712"/>
            </a:xfrm>
            <a:prstGeom prst="rect">
              <a:avLst/>
            </a:prstGeom>
          </p:spPr>
        </p:pic>
        <p:sp>
          <p:nvSpPr>
            <p:cNvPr id="11" name="任意多边形: 形状 10"/>
            <p:cNvSpPr/>
            <p:nvPr>
              <p:custDataLst>
                <p:tags r:id="rId22"/>
              </p:custDataLst>
            </p:nvPr>
          </p:nvSpPr>
          <p:spPr>
            <a:xfrm>
              <a:off x="3565003" y="0"/>
              <a:ext cx="4085863" cy="1006997"/>
            </a:xfrm>
            <a:custGeom>
              <a:gdLst>
                <a:gd name="connsiteX0" fmla="*/ 653969 w 4085863"/>
                <a:gd name="connsiteY0" fmla="*/ 0 h 1006997"/>
                <a:gd name="connsiteX1" fmla="*/ 3957684 w 4085863"/>
                <a:gd name="connsiteY1" fmla="*/ 0 h 1006997"/>
                <a:gd name="connsiteX2" fmla="*/ 4085863 w 4085863"/>
                <a:gd name="connsiteY2" fmla="*/ 266218 h 1006997"/>
                <a:gd name="connsiteX3" fmla="*/ 3565002 w 4085863"/>
                <a:gd name="connsiteY3" fmla="*/ 844952 h 1006997"/>
                <a:gd name="connsiteX4" fmla="*/ 1539432 w 4085863"/>
                <a:gd name="connsiteY4" fmla="*/ 1006997 h 1006997"/>
                <a:gd name="connsiteX5" fmla="*/ 0 w 4085863"/>
                <a:gd name="connsiteY5" fmla="*/ 578734 h 1006997"/>
                <a:gd name="connsiteX6" fmla="*/ 254643 w 4085863"/>
                <a:gd name="connsiteY6" fmla="*/ 266218 h 1006997"/>
                <a:gd name="connsiteX7" fmla="*/ 601883 w 4085863"/>
                <a:gd name="connsiteY7" fmla="*/ 69448 h 100699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85863" h="1006997">
                  <a:moveTo>
                    <a:pt x="653969" y="0"/>
                  </a:moveTo>
                  <a:lnTo>
                    <a:pt x="3957684" y="0"/>
                  </a:lnTo>
                  <a:lnTo>
                    <a:pt x="4085863" y="266218"/>
                  </a:lnTo>
                  <a:lnTo>
                    <a:pt x="3565002" y="844952"/>
                  </a:lnTo>
                  <a:lnTo>
                    <a:pt x="1539432" y="1006997"/>
                  </a:lnTo>
                  <a:lnTo>
                    <a:pt x="0" y="578734"/>
                  </a:lnTo>
                  <a:lnTo>
                    <a:pt x="254643" y="266218"/>
                  </a:lnTo>
                  <a:lnTo>
                    <a:pt x="601883" y="69448"/>
                  </a:lnTo>
                  <a:close/>
                </a:path>
              </a:pathLst>
            </a:custGeom>
            <a:solidFill>
              <a:srgbClr val="E066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20"/>
            <a:srcRect t="21743" b="21585"/>
            <a:stretch>
              <a:fillRect/>
            </a:stretch>
          </p:blipFill>
          <p:spPr>
            <a:xfrm>
              <a:off x="0" y="1097280"/>
              <a:ext cx="12192000" cy="496824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0"/>
            <a:srcRect b="78257"/>
            <a:stretch>
              <a:fillRect/>
            </a:stretch>
          </p:blipFill>
          <p:spPr>
            <a:xfrm>
              <a:off x="0" y="319164"/>
              <a:ext cx="12192000" cy="824416"/>
            </a:xfrm>
            <a:prstGeom prst="rect">
              <a:avLst/>
            </a:prstGeom>
          </p:spPr>
        </p:pic>
      </p:grpSp>
      <p:pic>
        <p:nvPicPr>
          <p:cNvPr id="14" name="图片 1073743875" descr="学科网 zxxk.com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 r:link="rId2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13.xml" /><Relationship Id="rId11" Type="http://schemas.openxmlformats.org/officeDocument/2006/relationships/tags" Target="../tags/tag114.xml" /><Relationship Id="rId12" Type="http://schemas.openxmlformats.org/officeDocument/2006/relationships/image" Target="../media/image21.png" /><Relationship Id="rId13" Type="http://schemas.openxmlformats.org/officeDocument/2006/relationships/tags" Target="../tags/tag115.xml" /><Relationship Id="rId14" Type="http://schemas.openxmlformats.org/officeDocument/2006/relationships/image" Target="../media/image22.png" /><Relationship Id="rId15" Type="http://schemas.openxmlformats.org/officeDocument/2006/relationships/tags" Target="../tags/tag116.xml" /><Relationship Id="rId16" Type="http://schemas.openxmlformats.org/officeDocument/2006/relationships/image" Target="../media/image23.png" /><Relationship Id="rId17" Type="http://schemas.openxmlformats.org/officeDocument/2006/relationships/tags" Target="../tags/tag117.xml" /><Relationship Id="rId18" Type="http://schemas.openxmlformats.org/officeDocument/2006/relationships/tags" Target="../tags/tag118.xml" /><Relationship Id="rId19" Type="http://schemas.openxmlformats.org/officeDocument/2006/relationships/tags" Target="../tags/tag119.xml" /><Relationship Id="rId2" Type="http://schemas.openxmlformats.org/officeDocument/2006/relationships/tags" Target="../tags/tag108.xml" /><Relationship Id="rId20" Type="http://schemas.openxmlformats.org/officeDocument/2006/relationships/tags" Target="../tags/tag120.xml" /><Relationship Id="rId21" Type="http://schemas.openxmlformats.org/officeDocument/2006/relationships/tags" Target="../tags/tag121.xml" /><Relationship Id="rId22" Type="http://schemas.openxmlformats.org/officeDocument/2006/relationships/tags" Target="../tags/tag122.xml" /><Relationship Id="rId23" Type="http://schemas.openxmlformats.org/officeDocument/2006/relationships/tags" Target="../tags/tag123.xml" /><Relationship Id="rId24" Type="http://schemas.openxmlformats.org/officeDocument/2006/relationships/image" Target="../media/image24.gif" /><Relationship Id="rId25" Type="http://schemas.openxmlformats.org/officeDocument/2006/relationships/tags" Target="../tags/tag124.xml" /><Relationship Id="rId26" Type="http://schemas.openxmlformats.org/officeDocument/2006/relationships/image" Target="../media/image25.png" /><Relationship Id="rId27" Type="http://schemas.openxmlformats.org/officeDocument/2006/relationships/tags" Target="../tags/tag125.xml" /><Relationship Id="rId28" Type="http://schemas.openxmlformats.org/officeDocument/2006/relationships/tags" Target="../tags/tag126.xml" /><Relationship Id="rId29" Type="http://schemas.openxmlformats.org/officeDocument/2006/relationships/tags" Target="../tags/tag127.xml" /><Relationship Id="rId3" Type="http://schemas.openxmlformats.org/officeDocument/2006/relationships/tags" Target="../tags/tag109.xml" /><Relationship Id="rId30" Type="http://schemas.openxmlformats.org/officeDocument/2006/relationships/image" Target="../media/image26.png" /><Relationship Id="rId31" Type="http://schemas.openxmlformats.org/officeDocument/2006/relationships/tags" Target="../tags/tag128.xml" /><Relationship Id="rId32" Type="http://schemas.openxmlformats.org/officeDocument/2006/relationships/image" Target="../media/image27.png" /><Relationship Id="rId33" Type="http://schemas.openxmlformats.org/officeDocument/2006/relationships/tags" Target="../tags/tag129.xml" /><Relationship Id="rId34" Type="http://schemas.openxmlformats.org/officeDocument/2006/relationships/tags" Target="../tags/tag130.xml" /><Relationship Id="rId4" Type="http://schemas.openxmlformats.org/officeDocument/2006/relationships/image" Target="../media/image16.png" /><Relationship Id="rId5" Type="http://schemas.openxmlformats.org/officeDocument/2006/relationships/tags" Target="../tags/tag110.xml" /><Relationship Id="rId6" Type="http://schemas.openxmlformats.org/officeDocument/2006/relationships/tags" Target="../tags/tag111.xml" /><Relationship Id="rId7" Type="http://schemas.openxmlformats.org/officeDocument/2006/relationships/image" Target="../media/image19.png" /><Relationship Id="rId8" Type="http://schemas.microsoft.com/office/2007/relationships/hdphoto" Target="../media/image20.wdp" /><Relationship Id="rId9" Type="http://schemas.openxmlformats.org/officeDocument/2006/relationships/tags" Target="../tags/tag112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205.xml" /><Relationship Id="rId11" Type="http://schemas.openxmlformats.org/officeDocument/2006/relationships/tags" Target="../tags/tag206.xml" /><Relationship Id="rId12" Type="http://schemas.openxmlformats.org/officeDocument/2006/relationships/tags" Target="../tags/tag207.xml" /><Relationship Id="rId13" Type="http://schemas.openxmlformats.org/officeDocument/2006/relationships/tags" Target="../tags/tag208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99.xml" /><Relationship Id="rId4" Type="http://schemas.openxmlformats.org/officeDocument/2006/relationships/image" Target="../media/image35.jpeg" /><Relationship Id="rId5" Type="http://schemas.openxmlformats.org/officeDocument/2006/relationships/tags" Target="../tags/tag200.xml" /><Relationship Id="rId6" Type="http://schemas.openxmlformats.org/officeDocument/2006/relationships/tags" Target="../tags/tag201.xml" /><Relationship Id="rId7" Type="http://schemas.openxmlformats.org/officeDocument/2006/relationships/tags" Target="../tags/tag202.xml" /><Relationship Id="rId8" Type="http://schemas.openxmlformats.org/officeDocument/2006/relationships/tags" Target="../tags/tag203.xml" /><Relationship Id="rId9" Type="http://schemas.openxmlformats.org/officeDocument/2006/relationships/tags" Target="../tags/tag204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213.xml" /><Relationship Id="rId4" Type="http://schemas.openxmlformats.org/officeDocument/2006/relationships/tags" Target="../tags/tag214.xml" /><Relationship Id="rId5" Type="http://schemas.openxmlformats.org/officeDocument/2006/relationships/tags" Target="../tags/tag215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226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20.xml" /><Relationship Id="rId4" Type="http://schemas.openxmlformats.org/officeDocument/2006/relationships/image" Target="../media/image35.jpeg" /><Relationship Id="rId5" Type="http://schemas.openxmlformats.org/officeDocument/2006/relationships/tags" Target="../tags/tag221.xml" /><Relationship Id="rId6" Type="http://schemas.openxmlformats.org/officeDocument/2006/relationships/tags" Target="../tags/tag222.xml" /><Relationship Id="rId7" Type="http://schemas.openxmlformats.org/officeDocument/2006/relationships/tags" Target="../tags/tag223.xml" /><Relationship Id="rId8" Type="http://schemas.openxmlformats.org/officeDocument/2006/relationships/tags" Target="../tags/tag224.xml" /><Relationship Id="rId9" Type="http://schemas.openxmlformats.org/officeDocument/2006/relationships/tags" Target="../tags/tag225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27.xml" /><Relationship Id="rId3" Type="http://schemas.openxmlformats.org/officeDocument/2006/relationships/tags" Target="../tags/tag228.xml" /><Relationship Id="rId4" Type="http://schemas.openxmlformats.org/officeDocument/2006/relationships/tags" Target="../tags/tag229.xml" /><Relationship Id="rId5" Type="http://schemas.openxmlformats.org/officeDocument/2006/relationships/tags" Target="../tags/tag230.xml" /><Relationship Id="rId6" Type="http://schemas.openxmlformats.org/officeDocument/2006/relationships/tags" Target="../tags/tag231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32.xml" /><Relationship Id="rId3" Type="http://schemas.openxmlformats.org/officeDocument/2006/relationships/tags" Target="../tags/tag233.xml" /><Relationship Id="rId4" Type="http://schemas.openxmlformats.org/officeDocument/2006/relationships/tags" Target="../tags/tag23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35.xml" /><Relationship Id="rId3" Type="http://schemas.openxmlformats.org/officeDocument/2006/relationships/tags" Target="../tags/tag236.xml" /><Relationship Id="rId4" Type="http://schemas.openxmlformats.org/officeDocument/2006/relationships/tags" Target="../tags/tag237.xml" /><Relationship Id="rId5" Type="http://schemas.openxmlformats.org/officeDocument/2006/relationships/tags" Target="../tags/tag238.xml" /><Relationship Id="rId6" Type="http://schemas.openxmlformats.org/officeDocument/2006/relationships/tags" Target="../tags/tag239.xml" /><Relationship Id="rId7" Type="http://schemas.openxmlformats.org/officeDocument/2006/relationships/tags" Target="../tags/tag240.xml" /><Relationship Id="rId8" Type="http://schemas.openxmlformats.org/officeDocument/2006/relationships/tags" Target="../tags/tag241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46.xml" /><Relationship Id="rId4" Type="http://schemas.openxmlformats.org/officeDocument/2006/relationships/tags" Target="../tags/tag247.xml" /><Relationship Id="rId5" Type="http://schemas.openxmlformats.org/officeDocument/2006/relationships/tags" Target="../tags/tag248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53.xml" /><Relationship Id="rId4" Type="http://schemas.openxmlformats.org/officeDocument/2006/relationships/tags" Target="../tags/tag254.xml" /><Relationship Id="rId5" Type="http://schemas.openxmlformats.org/officeDocument/2006/relationships/tags" Target="../tags/tag255.xml" /><Relationship Id="rId6" Type="http://schemas.openxmlformats.org/officeDocument/2006/relationships/tags" Target="../tags/tag256.xml" /><Relationship Id="rId7" Type="http://schemas.openxmlformats.org/officeDocument/2006/relationships/tags" Target="../tags/tag257.xml" /><Relationship Id="rId8" Type="http://schemas.openxmlformats.org/officeDocument/2006/relationships/tags" Target="../tags/tag258.xml" /><Relationship Id="rId9" Type="http://schemas.openxmlformats.org/officeDocument/2006/relationships/slide" Target="slide2.xml" TargetMode="Interna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37.png" /><Relationship Id="rId11" Type="http://schemas.openxmlformats.org/officeDocument/2006/relationships/tags" Target="../tags/tag269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63.xml" /><Relationship Id="rId4" Type="http://schemas.openxmlformats.org/officeDocument/2006/relationships/tags" Target="../tags/tag264.xml" /><Relationship Id="rId5" Type="http://schemas.openxmlformats.org/officeDocument/2006/relationships/tags" Target="../tags/tag265.xml" /><Relationship Id="rId6" Type="http://schemas.openxmlformats.org/officeDocument/2006/relationships/image" Target="../media/image36.jpeg" /><Relationship Id="rId7" Type="http://schemas.openxmlformats.org/officeDocument/2006/relationships/tags" Target="../tags/tag266.xml" /><Relationship Id="rId8" Type="http://schemas.openxmlformats.org/officeDocument/2006/relationships/tags" Target="../tags/tag267.xml" /><Relationship Id="rId9" Type="http://schemas.openxmlformats.org/officeDocument/2006/relationships/tags" Target="../tags/tag268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74.xml" /><Relationship Id="rId4" Type="http://schemas.openxmlformats.org/officeDocument/2006/relationships/tags" Target="../tags/tag275.xml" /><Relationship Id="rId5" Type="http://schemas.openxmlformats.org/officeDocument/2006/relationships/tags" Target="../tags/tag276.xml" /><Relationship Id="rId6" Type="http://schemas.openxmlformats.org/officeDocument/2006/relationships/image" Target="../media/image38.png" /><Relationship Id="rId7" Type="http://schemas.openxmlformats.org/officeDocument/2006/relationships/tags" Target="../tags/tag277.xml" /><Relationship Id="rId8" Type="http://schemas.openxmlformats.org/officeDocument/2006/relationships/tags" Target="../tags/tag278.xml" /><Relationship Id="rId9" Type="http://schemas.openxmlformats.org/officeDocument/2006/relationships/tags" Target="../tags/tag27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10" Type="http://schemas.openxmlformats.org/officeDocument/2006/relationships/tags" Target="../tags/tag137.xml" /><Relationship Id="rId2" Type="http://schemas.openxmlformats.org/officeDocument/2006/relationships/tags" Target="../tags/tag131.xml" /><Relationship Id="rId3" Type="http://schemas.openxmlformats.org/officeDocument/2006/relationships/tags" Target="../tags/tag132.xml" /><Relationship Id="rId4" Type="http://schemas.openxmlformats.org/officeDocument/2006/relationships/tags" Target="../tags/tag133.xml" /><Relationship Id="rId5" Type="http://schemas.openxmlformats.org/officeDocument/2006/relationships/tags" Target="../tags/tag134.xml" /><Relationship Id="rId6" Type="http://schemas.openxmlformats.org/officeDocument/2006/relationships/image" Target="../media/image28.jpeg" /><Relationship Id="rId7" Type="http://schemas.openxmlformats.org/officeDocument/2006/relationships/tags" Target="../tags/tag135.xml" /><Relationship Id="rId8" Type="http://schemas.openxmlformats.org/officeDocument/2006/relationships/image" Target="../media/image29.png" /><Relationship Id="rId9" Type="http://schemas.openxmlformats.org/officeDocument/2006/relationships/tags" Target="../tags/tag136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80.xml" /><Relationship Id="rId3" Type="http://schemas.openxmlformats.org/officeDocument/2006/relationships/tags" Target="../tags/tag281.xml" /><Relationship Id="rId4" Type="http://schemas.openxmlformats.org/officeDocument/2006/relationships/tags" Target="../tags/tag282.xml" /><Relationship Id="rId5" Type="http://schemas.openxmlformats.org/officeDocument/2006/relationships/tags" Target="../tags/tag283.xml" /><Relationship Id="rId6" Type="http://schemas.openxmlformats.org/officeDocument/2006/relationships/image" Target="../media/image39.jpeg" /><Relationship Id="rId7" Type="http://schemas.openxmlformats.org/officeDocument/2006/relationships/tags" Target="../tags/tag284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85.xml" /><Relationship Id="rId3" Type="http://schemas.openxmlformats.org/officeDocument/2006/relationships/tags" Target="../tags/tag286.xml" /><Relationship Id="rId4" Type="http://schemas.openxmlformats.org/officeDocument/2006/relationships/tags" Target="../tags/tag287.xml" /><Relationship Id="rId5" Type="http://schemas.openxmlformats.org/officeDocument/2006/relationships/image" Target="../media/image40.png" /><Relationship Id="rId6" Type="http://schemas.openxmlformats.org/officeDocument/2006/relationships/tags" Target="../tags/tag288.xml" /><Relationship Id="rId7" Type="http://schemas.openxmlformats.org/officeDocument/2006/relationships/tags" Target="../tags/tag289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297.xml" /><Relationship Id="rId2" Type="http://schemas.openxmlformats.org/officeDocument/2006/relationships/tags" Target="../tags/tag290.xml" /><Relationship Id="rId3" Type="http://schemas.openxmlformats.org/officeDocument/2006/relationships/tags" Target="../tags/tag291.xml" /><Relationship Id="rId4" Type="http://schemas.openxmlformats.org/officeDocument/2006/relationships/tags" Target="../tags/tag292.xml" /><Relationship Id="rId5" Type="http://schemas.openxmlformats.org/officeDocument/2006/relationships/image" Target="../media/image41.png" /><Relationship Id="rId6" Type="http://schemas.openxmlformats.org/officeDocument/2006/relationships/tags" Target="../tags/tag293.xml" /><Relationship Id="rId7" Type="http://schemas.openxmlformats.org/officeDocument/2006/relationships/tags" Target="../tags/tag294.xml" /><Relationship Id="rId8" Type="http://schemas.openxmlformats.org/officeDocument/2006/relationships/tags" Target="../tags/tag295.xml" /><Relationship Id="rId9" Type="http://schemas.openxmlformats.org/officeDocument/2006/relationships/tags" Target="../tags/tag296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98.xml" /><Relationship Id="rId3" Type="http://schemas.openxmlformats.org/officeDocument/2006/relationships/tags" Target="../tags/tag299.xml" /><Relationship Id="rId4" Type="http://schemas.openxmlformats.org/officeDocument/2006/relationships/tags" Target="../tags/tag300.xml" /><Relationship Id="rId5" Type="http://schemas.openxmlformats.org/officeDocument/2006/relationships/tags" Target="../tags/tag301.xml" /><Relationship Id="rId6" Type="http://schemas.openxmlformats.org/officeDocument/2006/relationships/tags" Target="../tags/tag302.xml" /><Relationship Id="rId7" Type="http://schemas.openxmlformats.org/officeDocument/2006/relationships/tags" Target="../tags/tag303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311.xml" /><Relationship Id="rId11" Type="http://schemas.openxmlformats.org/officeDocument/2006/relationships/tags" Target="../tags/tag312.xml" /><Relationship Id="rId12" Type="http://schemas.openxmlformats.org/officeDocument/2006/relationships/tags" Target="../tags/tag313.xml" /><Relationship Id="rId13" Type="http://schemas.openxmlformats.org/officeDocument/2006/relationships/tags" Target="../tags/tag314.xml" /><Relationship Id="rId14" Type="http://schemas.openxmlformats.org/officeDocument/2006/relationships/tags" Target="../tags/tag315.xml" /><Relationship Id="rId15" Type="http://schemas.openxmlformats.org/officeDocument/2006/relationships/tags" Target="../tags/tag316.xml" /><Relationship Id="rId16" Type="http://schemas.openxmlformats.org/officeDocument/2006/relationships/tags" Target="../tags/tag317.xml" /><Relationship Id="rId17" Type="http://schemas.openxmlformats.org/officeDocument/2006/relationships/tags" Target="../tags/tag318.xml" /><Relationship Id="rId2" Type="http://schemas.openxmlformats.org/officeDocument/2006/relationships/tags" Target="../tags/tag304.xml" /><Relationship Id="rId3" Type="http://schemas.openxmlformats.org/officeDocument/2006/relationships/tags" Target="../tags/tag305.xml" /><Relationship Id="rId4" Type="http://schemas.openxmlformats.org/officeDocument/2006/relationships/tags" Target="../tags/tag306.xml" /><Relationship Id="rId5" Type="http://schemas.openxmlformats.org/officeDocument/2006/relationships/tags" Target="../tags/tag307.xml" /><Relationship Id="rId6" Type="http://schemas.openxmlformats.org/officeDocument/2006/relationships/tags" Target="../tags/tag308.xml" /><Relationship Id="rId7" Type="http://schemas.openxmlformats.org/officeDocument/2006/relationships/image" Target="../media/image42.png" /><Relationship Id="rId8" Type="http://schemas.openxmlformats.org/officeDocument/2006/relationships/tags" Target="../tags/tag309.xml" /><Relationship Id="rId9" Type="http://schemas.openxmlformats.org/officeDocument/2006/relationships/tags" Target="../tags/tag310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319.xml" /><Relationship Id="rId3" Type="http://schemas.openxmlformats.org/officeDocument/2006/relationships/tags" Target="../tags/tag320.xml" /><Relationship Id="rId4" Type="http://schemas.openxmlformats.org/officeDocument/2006/relationships/tags" Target="../tags/tag321.xml" /><Relationship Id="rId5" Type="http://schemas.openxmlformats.org/officeDocument/2006/relationships/tags" Target="../tags/tag322.xml" /><Relationship Id="rId6" Type="http://schemas.openxmlformats.org/officeDocument/2006/relationships/tags" Target="../tags/tag323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324.xml" /><Relationship Id="rId3" Type="http://schemas.openxmlformats.org/officeDocument/2006/relationships/tags" Target="../tags/tag325.xml" /><Relationship Id="rId4" Type="http://schemas.openxmlformats.org/officeDocument/2006/relationships/tags" Target="../tags/tag326.xml" /><Relationship Id="rId5" Type="http://schemas.openxmlformats.org/officeDocument/2006/relationships/tags" Target="../tags/tag327.xml" /><Relationship Id="rId6" Type="http://schemas.openxmlformats.org/officeDocument/2006/relationships/tags" Target="../tags/tag328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338.xml" /><Relationship Id="rId11" Type="http://schemas.openxmlformats.org/officeDocument/2006/relationships/tags" Target="../tags/tag339.xml" /><Relationship Id="rId12" Type="http://schemas.openxmlformats.org/officeDocument/2006/relationships/tags" Target="../tags/tag340.xml" /><Relationship Id="rId13" Type="http://schemas.openxmlformats.org/officeDocument/2006/relationships/slide" Target="slide2.xml" TargetMode="Interna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33.xml" /><Relationship Id="rId4" Type="http://schemas.openxmlformats.org/officeDocument/2006/relationships/tags" Target="../tags/tag334.xml" /><Relationship Id="rId5" Type="http://schemas.openxmlformats.org/officeDocument/2006/relationships/tags" Target="../tags/tag335.xml" /><Relationship Id="rId6" Type="http://schemas.openxmlformats.org/officeDocument/2006/relationships/image" Target="../media/image34.jpeg" /><Relationship Id="rId7" Type="http://schemas.openxmlformats.org/officeDocument/2006/relationships/tags" Target="../tags/tag336.xml" /><Relationship Id="rId8" Type="http://schemas.openxmlformats.org/officeDocument/2006/relationships/tags" Target="../tags/tag337.xml" /><Relationship Id="rId9" Type="http://schemas.openxmlformats.org/officeDocument/2006/relationships/image" Target="../media/image43.jpe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45.xml" /><Relationship Id="rId4" Type="http://schemas.openxmlformats.org/officeDocument/2006/relationships/tags" Target="../tags/tag346.xml" /><Relationship Id="rId5" Type="http://schemas.openxmlformats.org/officeDocument/2006/relationships/image" Target="../media/image44.jpeg" /><Relationship Id="rId6" Type="http://schemas.openxmlformats.org/officeDocument/2006/relationships/tags" Target="../tags/tag347.xml" /><Relationship Id="rId7" Type="http://schemas.openxmlformats.org/officeDocument/2006/relationships/tags" Target="../tags/tag348.xml" /><Relationship Id="rId8" Type="http://schemas.openxmlformats.org/officeDocument/2006/relationships/tags" Target="../tags/tag349.xml" /><Relationship Id="rId9" Type="http://schemas.openxmlformats.org/officeDocument/2006/relationships/tags" Target="../tags/tag350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360.xml" /><Relationship Id="rId11" Type="http://schemas.openxmlformats.org/officeDocument/2006/relationships/tags" Target="../tags/tag361.xml" /><Relationship Id="rId12" Type="http://schemas.openxmlformats.org/officeDocument/2006/relationships/image" Target="../media/image47.png" /><Relationship Id="rId13" Type="http://schemas.openxmlformats.org/officeDocument/2006/relationships/tags" Target="../tags/tag362.xml" /><Relationship Id="rId14" Type="http://schemas.openxmlformats.org/officeDocument/2006/relationships/slide" Target="slide2.xml" TargetMode="Interna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55.xml" /><Relationship Id="rId4" Type="http://schemas.openxmlformats.org/officeDocument/2006/relationships/tags" Target="../tags/tag356.xml" /><Relationship Id="rId5" Type="http://schemas.openxmlformats.org/officeDocument/2006/relationships/tags" Target="../tags/tag357.xml" /><Relationship Id="rId6" Type="http://schemas.openxmlformats.org/officeDocument/2006/relationships/image" Target="../media/image45.png" /><Relationship Id="rId7" Type="http://schemas.openxmlformats.org/officeDocument/2006/relationships/tags" Target="../tags/tag358.xml" /><Relationship Id="rId8" Type="http://schemas.openxmlformats.org/officeDocument/2006/relationships/image" Target="../media/image46.jpeg" /><Relationship Id="rId9" Type="http://schemas.openxmlformats.org/officeDocument/2006/relationships/tags" Target="../tags/tag359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38.xml" /><Relationship Id="rId3" Type="http://schemas.openxmlformats.org/officeDocument/2006/relationships/tags" Target="../tags/tag139.xml" /><Relationship Id="rId4" Type="http://schemas.openxmlformats.org/officeDocument/2006/relationships/tags" Target="../tags/tag140.xml" /><Relationship Id="rId5" Type="http://schemas.openxmlformats.org/officeDocument/2006/relationships/tags" Target="../tags/tag141.xml" /><Relationship Id="rId6" Type="http://schemas.openxmlformats.org/officeDocument/2006/relationships/image" Target="../media/image30.png" /><Relationship Id="rId7" Type="http://schemas.openxmlformats.org/officeDocument/2006/relationships/tags" Target="../tags/tag142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67.xml" /><Relationship Id="rId4" Type="http://schemas.openxmlformats.org/officeDocument/2006/relationships/tags" Target="../tags/tag368.xml" /><Relationship Id="rId5" Type="http://schemas.openxmlformats.org/officeDocument/2006/relationships/tags" Target="../tags/tag369.xml" /><Relationship Id="rId6" Type="http://schemas.openxmlformats.org/officeDocument/2006/relationships/tags" Target="../tags/tag370.xml" /><Relationship Id="rId7" Type="http://schemas.openxmlformats.org/officeDocument/2006/relationships/tags" Target="../tags/tag371.xml" /><Relationship Id="rId8" Type="http://schemas.openxmlformats.org/officeDocument/2006/relationships/slide" Target="slide2.xml" TargetMode="Interna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381.xml" /><Relationship Id="rId11" Type="http://schemas.openxmlformats.org/officeDocument/2006/relationships/tags" Target="../tags/tag382.xml" /><Relationship Id="rId12" Type="http://schemas.openxmlformats.org/officeDocument/2006/relationships/tags" Target="../tags/tag383.xml" /><Relationship Id="rId13" Type="http://schemas.openxmlformats.org/officeDocument/2006/relationships/slide" Target="slide2.xml" TargetMode="Interna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76.xml" /><Relationship Id="rId4" Type="http://schemas.openxmlformats.org/officeDocument/2006/relationships/tags" Target="../tags/tag377.xml" /><Relationship Id="rId5" Type="http://schemas.openxmlformats.org/officeDocument/2006/relationships/tags" Target="../tags/tag378.xml" /><Relationship Id="rId6" Type="http://schemas.openxmlformats.org/officeDocument/2006/relationships/image" Target="../media/image48.png" /><Relationship Id="rId7" Type="http://schemas.openxmlformats.org/officeDocument/2006/relationships/tags" Target="../tags/tag379.xml" /><Relationship Id="rId8" Type="http://schemas.openxmlformats.org/officeDocument/2006/relationships/tags" Target="../tags/tag380.xml" /><Relationship Id="rId9" Type="http://schemas.openxmlformats.org/officeDocument/2006/relationships/image" Target="../media/image49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88.xml" /><Relationship Id="rId4" Type="http://schemas.openxmlformats.org/officeDocument/2006/relationships/tags" Target="../tags/tag389.xml" /><Relationship Id="rId5" Type="http://schemas.openxmlformats.org/officeDocument/2006/relationships/tags" Target="../tags/tag390.xml" /><Relationship Id="rId6" Type="http://schemas.openxmlformats.org/officeDocument/2006/relationships/image" Target="../media/image50.png" /><Relationship Id="rId7" Type="http://schemas.openxmlformats.org/officeDocument/2006/relationships/image" Target="../media/image51.jpeg" /><Relationship Id="rId8" Type="http://schemas.openxmlformats.org/officeDocument/2006/relationships/tags" Target="../tags/tag391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96.xml" /><Relationship Id="rId4" Type="http://schemas.openxmlformats.org/officeDocument/2006/relationships/tags" Target="../tags/tag397.xml" /><Relationship Id="rId5" Type="http://schemas.openxmlformats.org/officeDocument/2006/relationships/tags" Target="../tags/tag398.xml" /><Relationship Id="rId6" Type="http://schemas.openxmlformats.org/officeDocument/2006/relationships/tags" Target="../tags/tag399.xml" /><Relationship Id="rId7" Type="http://schemas.openxmlformats.org/officeDocument/2006/relationships/tags" Target="../tags/tag400.xml" /><Relationship Id="rId8" Type="http://schemas.openxmlformats.org/officeDocument/2006/relationships/image" Target="../media/image51.jpeg" /><Relationship Id="rId9" Type="http://schemas.openxmlformats.org/officeDocument/2006/relationships/tags" Target="../tags/tag401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406.xml" /><Relationship Id="rId4" Type="http://schemas.openxmlformats.org/officeDocument/2006/relationships/tags" Target="../tags/tag407.xml" /><Relationship Id="rId5" Type="http://schemas.openxmlformats.org/officeDocument/2006/relationships/tags" Target="../tags/tag408.xml" /><Relationship Id="rId6" Type="http://schemas.openxmlformats.org/officeDocument/2006/relationships/image" Target="../media/image51.jpeg" /><Relationship Id="rId7" Type="http://schemas.openxmlformats.org/officeDocument/2006/relationships/tags" Target="../tags/tag409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414.xml" /><Relationship Id="rId4" Type="http://schemas.openxmlformats.org/officeDocument/2006/relationships/tags" Target="../tags/tag415.xml" /><Relationship Id="rId5" Type="http://schemas.openxmlformats.org/officeDocument/2006/relationships/tags" Target="../tags/tag416.xml" /><Relationship Id="rId6" Type="http://schemas.openxmlformats.org/officeDocument/2006/relationships/image" Target="../media/image52.png" /><Relationship Id="rId7" Type="http://schemas.openxmlformats.org/officeDocument/2006/relationships/tags" Target="../tags/tag417.xml" /><Relationship Id="rId8" Type="http://schemas.openxmlformats.org/officeDocument/2006/relationships/image" Target="../media/image51.jpeg" /><Relationship Id="rId9" Type="http://schemas.openxmlformats.org/officeDocument/2006/relationships/tags" Target="../tags/tag418.xml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23.xml" /><Relationship Id="rId4" Type="http://schemas.openxmlformats.org/officeDocument/2006/relationships/tags" Target="../tags/tag424.xml" /><Relationship Id="rId5" Type="http://schemas.openxmlformats.org/officeDocument/2006/relationships/tags" Target="../tags/tag425.xml" /><Relationship Id="rId6" Type="http://schemas.openxmlformats.org/officeDocument/2006/relationships/image" Target="../media/image53.png" /><Relationship Id="rId7" Type="http://schemas.openxmlformats.org/officeDocument/2006/relationships/tags" Target="../tags/tag426.xml" /><Relationship Id="rId8" Type="http://schemas.openxmlformats.org/officeDocument/2006/relationships/image" Target="../media/image51.jpeg" /><Relationship Id="rId9" Type="http://schemas.openxmlformats.org/officeDocument/2006/relationships/tags" Target="../tags/tag427.xml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tags" Target="../tags/tag428.xml" /><Relationship Id="rId3" Type="http://schemas.openxmlformats.org/officeDocument/2006/relationships/tags" Target="../tags/tag429.xml" /><Relationship Id="rId4" Type="http://schemas.openxmlformats.org/officeDocument/2006/relationships/image" Target="../media/image54.png" /><Relationship Id="rId5" Type="http://schemas.openxmlformats.org/officeDocument/2006/relationships/tags" Target="../tags/tag430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43.xml" /><Relationship Id="rId3" Type="http://schemas.openxmlformats.org/officeDocument/2006/relationships/tags" Target="../tags/tag144.xml" /><Relationship Id="rId4" Type="http://schemas.openxmlformats.org/officeDocument/2006/relationships/tags" Target="../tags/tag145.xml" /><Relationship Id="rId5" Type="http://schemas.openxmlformats.org/officeDocument/2006/relationships/tags" Target="../tags/tag146.xml" /><Relationship Id="rId6" Type="http://schemas.openxmlformats.org/officeDocument/2006/relationships/tags" Target="../tags/tag147.xml" /><Relationship Id="rId7" Type="http://schemas.openxmlformats.org/officeDocument/2006/relationships/image" Target="../media/image30.png" /><Relationship Id="rId8" Type="http://schemas.openxmlformats.org/officeDocument/2006/relationships/tags" Target="../tags/tag148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49.xml" /><Relationship Id="rId3" Type="http://schemas.openxmlformats.org/officeDocument/2006/relationships/tags" Target="../tags/tag150.xml" /><Relationship Id="rId4" Type="http://schemas.openxmlformats.org/officeDocument/2006/relationships/tags" Target="../tags/tag151.xml" /><Relationship Id="rId5" Type="http://schemas.openxmlformats.org/officeDocument/2006/relationships/tags" Target="../tags/tag152.xml" /><Relationship Id="rId6" Type="http://schemas.openxmlformats.org/officeDocument/2006/relationships/tags" Target="../tags/tag153.xml" /><Relationship Id="rId7" Type="http://schemas.openxmlformats.org/officeDocument/2006/relationships/tags" Target="../tags/tag154.xml" /><Relationship Id="rId8" Type="http://schemas.openxmlformats.org/officeDocument/2006/relationships/tags" Target="../tags/tag155.xml" /><Relationship Id="rId9" Type="http://schemas.openxmlformats.org/officeDocument/2006/relationships/tags" Target="../tags/tag156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164.xml" /><Relationship Id="rId11" Type="http://schemas.openxmlformats.org/officeDocument/2006/relationships/tags" Target="../tags/tag165.xml" /><Relationship Id="rId12" Type="http://schemas.openxmlformats.org/officeDocument/2006/relationships/tags" Target="../tags/tag166.xml" /><Relationship Id="rId13" Type="http://schemas.openxmlformats.org/officeDocument/2006/relationships/tags" Target="../tags/tag167.xml" /><Relationship Id="rId14" Type="http://schemas.openxmlformats.org/officeDocument/2006/relationships/tags" Target="../tags/tag168.xml" /><Relationship Id="rId2" Type="http://schemas.openxmlformats.org/officeDocument/2006/relationships/tags" Target="../tags/tag157.xml" /><Relationship Id="rId3" Type="http://schemas.openxmlformats.org/officeDocument/2006/relationships/tags" Target="../tags/tag158.xml" /><Relationship Id="rId4" Type="http://schemas.openxmlformats.org/officeDocument/2006/relationships/tags" Target="../tags/tag159.xml" /><Relationship Id="rId5" Type="http://schemas.openxmlformats.org/officeDocument/2006/relationships/tags" Target="../tags/tag160.xml" /><Relationship Id="rId6" Type="http://schemas.openxmlformats.org/officeDocument/2006/relationships/tags" Target="../tags/tag161.xml" /><Relationship Id="rId7" Type="http://schemas.openxmlformats.org/officeDocument/2006/relationships/tags" Target="../tags/tag162.xml" /><Relationship Id="rId8" Type="http://schemas.openxmlformats.org/officeDocument/2006/relationships/image" Target="../media/image31.png" /><Relationship Id="rId9" Type="http://schemas.openxmlformats.org/officeDocument/2006/relationships/tags" Target="../tags/tag163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69.xml" /><Relationship Id="rId3" Type="http://schemas.openxmlformats.org/officeDocument/2006/relationships/tags" Target="../tags/tag170.xml" /><Relationship Id="rId4" Type="http://schemas.openxmlformats.org/officeDocument/2006/relationships/tags" Target="../tags/tag171.xml" /><Relationship Id="rId5" Type="http://schemas.openxmlformats.org/officeDocument/2006/relationships/tags" Target="../tags/tag172.xml" /><Relationship Id="rId6" Type="http://schemas.openxmlformats.org/officeDocument/2006/relationships/tags" Target="../tags/tag173.xml" /><Relationship Id="rId7" Type="http://schemas.openxmlformats.org/officeDocument/2006/relationships/tags" Target="../tags/tag174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image" Target="../media/image33.png" /><Relationship Id="rId11" Type="http://schemas.openxmlformats.org/officeDocument/2006/relationships/tags" Target="../tags/tag182.xml" /><Relationship Id="rId12" Type="http://schemas.openxmlformats.org/officeDocument/2006/relationships/tags" Target="../tags/tag183.xml" /><Relationship Id="rId13" Type="http://schemas.openxmlformats.org/officeDocument/2006/relationships/tags" Target="../tags/tag184.xml" /><Relationship Id="rId14" Type="http://schemas.openxmlformats.org/officeDocument/2006/relationships/tags" Target="../tags/tag185.xml" /><Relationship Id="rId2" Type="http://schemas.openxmlformats.org/officeDocument/2006/relationships/tags" Target="../tags/tag175.xml" /><Relationship Id="rId3" Type="http://schemas.openxmlformats.org/officeDocument/2006/relationships/tags" Target="../tags/tag176.xml" /><Relationship Id="rId4" Type="http://schemas.openxmlformats.org/officeDocument/2006/relationships/tags" Target="../tags/tag177.xml" /><Relationship Id="rId5" Type="http://schemas.openxmlformats.org/officeDocument/2006/relationships/tags" Target="../tags/tag178.xml" /><Relationship Id="rId6" Type="http://schemas.openxmlformats.org/officeDocument/2006/relationships/image" Target="../media/image32.png" /><Relationship Id="rId7" Type="http://schemas.openxmlformats.org/officeDocument/2006/relationships/tags" Target="../tags/tag179.xml" /><Relationship Id="rId8" Type="http://schemas.openxmlformats.org/officeDocument/2006/relationships/tags" Target="../tags/tag180.xml" /><Relationship Id="rId9" Type="http://schemas.openxmlformats.org/officeDocument/2006/relationships/tags" Target="../tags/tag181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90.xml" /><Relationship Id="rId4" Type="http://schemas.openxmlformats.org/officeDocument/2006/relationships/tags" Target="../tags/tag191.xml" /><Relationship Id="rId5" Type="http://schemas.openxmlformats.org/officeDocument/2006/relationships/tags" Target="../tags/tag192.xml" /><Relationship Id="rId6" Type="http://schemas.openxmlformats.org/officeDocument/2006/relationships/image" Target="../media/image34.jpeg" /><Relationship Id="rId7" Type="http://schemas.openxmlformats.org/officeDocument/2006/relationships/tags" Target="../tags/tag193.xml" /><Relationship Id="rId8" Type="http://schemas.openxmlformats.org/officeDocument/2006/relationships/image" Target="../media/image35.jpeg" /><Relationship Id="rId9" Type="http://schemas.openxmlformats.org/officeDocument/2006/relationships/tags" Target="../tags/tag194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【公众号：阿拉丁PPT】1" title="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0663E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Sans" panose="00000500000000000000" pitchFamily="2" charset="-122"/>
              <a:ea typeface="MiSans" panose="00000500000000000000" pitchFamily="2" charset="-122"/>
            </a:endParaRPr>
          </a:p>
        </p:txBody>
      </p:sp>
      <p:pic>
        <p:nvPicPr>
          <p:cNvPr id="3" name="【公众号：阿拉丁PPT】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" y="0"/>
            <a:ext cx="12191779" cy="6858000"/>
          </a:xfrm>
          <a:prstGeom prst="rect">
            <a:avLst/>
          </a:prstGeom>
        </p:spPr>
      </p:pic>
      <p:grpSp>
        <p:nvGrpSpPr>
          <p:cNvPr id="10" name="【公众号：阿拉丁PPT】3" title=""/>
          <p:cNvGrpSpPr/>
          <p:nvPr>
            <p:custDataLst>
              <p:tags r:id="rId6"/>
            </p:custDataLst>
          </p:nvPr>
        </p:nvGrpSpPr>
        <p:grpSpPr>
          <a:xfrm>
            <a:off x="-111" y="91633"/>
            <a:ext cx="12192000" cy="6824237"/>
            <a:chOff x="-111" y="91633"/>
            <a:chExt cx="12192000" cy="6824237"/>
          </a:xfrm>
        </p:grpSpPr>
        <p:pic>
          <p:nvPicPr>
            <p:cNvPr id="7" name="【公众号：阿拉丁PPT】3-1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820"/>
            <a:stretch>
              <a:fillRect/>
            </a:stretch>
          </p:blipFill>
          <p:spPr>
            <a:xfrm>
              <a:off x="-111" y="91633"/>
              <a:ext cx="12192000" cy="1413076"/>
            </a:xfrm>
            <a:prstGeom prst="rect">
              <a:avLst/>
            </a:prstGeom>
          </p:spPr>
        </p:pic>
        <p:pic>
          <p:nvPicPr>
            <p:cNvPr id="8" name="【公众号：阿拉丁PPT】3-2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81" b="16820"/>
            <a:stretch>
              <a:fillRect/>
            </a:stretch>
          </p:blipFill>
          <p:spPr>
            <a:xfrm>
              <a:off x="-111" y="1504709"/>
              <a:ext cx="12192000" cy="4444678"/>
            </a:xfrm>
            <a:prstGeom prst="rect">
              <a:avLst/>
            </a:prstGeom>
          </p:spPr>
        </p:pic>
        <p:pic>
          <p:nvPicPr>
            <p:cNvPr id="9" name="【公众号：阿拉丁PPT】3-3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180" b="-1503"/>
            <a:stretch>
              <a:fillRect/>
            </a:stretch>
          </p:blipFill>
          <p:spPr>
            <a:xfrm>
              <a:off x="-111" y="5798914"/>
              <a:ext cx="12192000" cy="1116956"/>
            </a:xfrm>
            <a:prstGeom prst="rect">
              <a:avLst/>
            </a:prstGeom>
          </p:spPr>
        </p:pic>
      </p:grpSp>
      <p:pic>
        <p:nvPicPr>
          <p:cNvPr id="26" name="【公众号：阿拉丁PPT】5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53"/>
          <a:stretch>
            <a:fillRect/>
          </a:stretch>
        </p:blipFill>
        <p:spPr>
          <a:xfrm>
            <a:off x="9407061" y="548641"/>
            <a:ext cx="2955235" cy="1969765"/>
          </a:xfrm>
          <a:custGeom>
            <a:gdLst>
              <a:gd name="connsiteX0" fmla="*/ 0 w 2955235"/>
              <a:gd name="connsiteY0" fmla="*/ 0 h 1969765"/>
              <a:gd name="connsiteX1" fmla="*/ 2955235 w 2955235"/>
              <a:gd name="connsiteY1" fmla="*/ 0 h 1969765"/>
              <a:gd name="connsiteX2" fmla="*/ 2955235 w 2955235"/>
              <a:gd name="connsiteY2" fmla="*/ 1969765 h 1969765"/>
              <a:gd name="connsiteX3" fmla="*/ 0 w 2955235"/>
              <a:gd name="connsiteY3" fmla="*/ 1969765 h 196976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5235" h="1969765">
                <a:moveTo>
                  <a:pt x="0" y="0"/>
                </a:moveTo>
                <a:lnTo>
                  <a:pt x="2955235" y="0"/>
                </a:lnTo>
                <a:lnTo>
                  <a:pt x="2955235" y="1969765"/>
                </a:lnTo>
                <a:lnTo>
                  <a:pt x="0" y="1969765"/>
                </a:lnTo>
                <a:close/>
              </a:path>
            </a:pathLst>
          </a:custGeom>
        </p:spPr>
      </p:pic>
      <p:pic>
        <p:nvPicPr>
          <p:cNvPr id="20" name="【公众号：阿拉丁PPT】7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882" y="5724343"/>
            <a:ext cx="1444503" cy="1440417"/>
          </a:xfrm>
          <a:prstGeom prst="rect">
            <a:avLst/>
          </a:prstGeom>
        </p:spPr>
      </p:pic>
      <p:pic>
        <p:nvPicPr>
          <p:cNvPr id="27" name="【公众号：阿拉丁PPT】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83" y="-87818"/>
            <a:ext cx="1470305" cy="1504709"/>
          </a:xfrm>
          <a:prstGeom prst="rect">
            <a:avLst/>
          </a:prstGeom>
        </p:spPr>
      </p:pic>
      <p:grpSp>
        <p:nvGrpSpPr>
          <p:cNvPr id="31" name="【公众号：阿拉丁PPT】12" title=""/>
          <p:cNvGrpSpPr/>
          <p:nvPr>
            <p:custDataLst>
              <p:tags r:id="rId18"/>
            </p:custDataLst>
          </p:nvPr>
        </p:nvGrpSpPr>
        <p:grpSpPr>
          <a:xfrm>
            <a:off x="3998115" y="1326157"/>
            <a:ext cx="4195770" cy="337185"/>
            <a:chOff x="4047684" y="1112644"/>
            <a:chExt cx="4195770" cy="337185"/>
          </a:xfrm>
        </p:grpSpPr>
        <p:sp>
          <p:nvSpPr>
            <p:cNvPr id="32" name="【公众号：阿拉丁PPT】12-1"/>
            <p:cNvSpPr txBox="1"/>
            <p:nvPr>
              <p:custDataLst>
                <p:tags r:id="rId19"/>
              </p:custDataLst>
            </p:nvPr>
          </p:nvSpPr>
          <p:spPr>
            <a:xfrm>
              <a:off x="4047684" y="1112644"/>
              <a:ext cx="4195770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北师大版九年级全一册（</a:t>
              </a:r>
              <a:r>
                <a:rPr lang="en-US" altLang="zh-CN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2024</a:t>
              </a:r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）</a:t>
              </a:r>
              <a:endParaRPr lang="zh-CN" altLang="en-US" sz="1600">
                <a:latin typeface="MiSans" panose="00000500000000000000" pitchFamily="2" charset="-122"/>
                <a:ea typeface="MiSans" panose="00000500000000000000" pitchFamily="2" charset="-122"/>
                <a:sym typeface="汉仪旗黑-50S" panose="00020600040101010101" pitchFamily="18" charset="-122"/>
              </a:endParaRPr>
            </a:p>
          </p:txBody>
        </p:sp>
        <p:cxnSp>
          <p:nvCxnSpPr>
            <p:cNvPr id="33" name="【公众号：阿拉丁PPT】12-2"/>
            <p:cNvCxnSpPr/>
            <p:nvPr>
              <p:custDataLst>
                <p:tags r:id="rId20"/>
              </p:custDataLst>
            </p:nvPr>
          </p:nvCxnSpPr>
          <p:spPr>
            <a:xfrm>
              <a:off x="4097253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【公众号：阿拉丁PPT】12-3"/>
            <p:cNvCxnSpPr/>
            <p:nvPr>
              <p:custDataLst>
                <p:tags r:id="rId21"/>
              </p:custDataLst>
            </p:nvPr>
          </p:nvCxnSpPr>
          <p:spPr>
            <a:xfrm>
              <a:off x="7828125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2" title=""/>
          <p:cNvSpPr txBox="1"/>
          <p:nvPr>
            <p:custDataLst>
              <p:tags r:id="rId22"/>
            </p:custDataLst>
          </p:nvPr>
        </p:nvSpPr>
        <p:spPr>
          <a:xfrm>
            <a:off x="2450900" y="1816192"/>
            <a:ext cx="7683500" cy="104546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第十章</a:t>
            </a:r>
            <a:r>
              <a:rPr lang="en-US" altLang="zh-CN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 </a:t>
            </a:r>
            <a:r>
              <a:rPr lang="zh-CN" altLang="en-US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机械能、内能及其转化　</a:t>
            </a:r>
            <a:endParaRPr lang="zh-CN" altLang="en-US" sz="4000" b="0" i="0">
              <a:solidFill>
                <a:srgbClr val="4ABCEB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</p:txBody>
      </p:sp>
      <p:sp>
        <p:nvSpPr>
          <p:cNvPr id="6" name="文本3" title=""/>
          <p:cNvSpPr txBox="1"/>
          <p:nvPr>
            <p:custDataLst>
              <p:tags r:id="rId23"/>
            </p:custDataLst>
          </p:nvPr>
        </p:nvSpPr>
        <p:spPr>
          <a:xfrm>
            <a:off x="4047547" y="2968542"/>
            <a:ext cx="4797393" cy="87156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en-US" altLang="zh-CN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10.3</a:t>
            </a:r>
            <a:r>
              <a:rPr lang="zh-CN" altLang="en-US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比热容</a:t>
            </a:r>
            <a:endParaRPr lang="zh-CN" altLang="en-US" sz="4700" b="0" i="0">
              <a:solidFill>
                <a:srgbClr val="000000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</p:txBody>
      </p:sp>
      <p:pic>
        <p:nvPicPr>
          <p:cNvPr id="17" name="图片 16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812925" y="1325880"/>
            <a:ext cx="1231900" cy="1231900"/>
          </a:xfrm>
          <a:prstGeom prst="rect">
            <a:avLst/>
          </a:prstGeom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-242570" y="632460"/>
            <a:ext cx="3539490" cy="6532245"/>
          </a:xfrm>
          <a:prstGeom prst="rect">
            <a:avLst/>
          </a:prstGeom>
        </p:spPr>
      </p:pic>
      <p:sp>
        <p:nvSpPr>
          <p:cNvPr id="5" name="TextBox 8" title=""/>
          <p:cNvSpPr txBox="1"/>
          <p:nvPr userDrawn="1">
            <p:custDataLst>
              <p:tags r:id="rId28"/>
            </p:custDataLst>
          </p:nvPr>
        </p:nvSpPr>
        <p:spPr>
          <a:xfrm>
            <a:off x="3978123" y="447228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11" name="日期占位符 2" title=""/>
          <p:cNvSpPr>
            <a:spLocks noGrp="1"/>
          </p:cNvSpPr>
          <p:nvPr>
            <p:custDataLst>
              <p:tags r:id="rId29"/>
            </p:custDataLst>
          </p:nvPr>
        </p:nvSpPr>
        <p:spPr>
          <a:xfrm>
            <a:off x="4911090" y="496062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1">
              <a:rPr lang="zh-CN" altLang="en-US" sz="1600" smtClean="0">
                <a:solidFill>
                  <a:schemeClr val="accent1"/>
                </a:solidFill>
                <a:effectLst/>
              </a:rPr>
              <a:t>2026/7/27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>
            <a:off x="9669780" y="3378200"/>
            <a:ext cx="2552065" cy="3479800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  <p:pic>
        <p:nvPicPr>
          <p:cNvPr id="18" name="图片 17" title="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 flipH="1">
            <a:off x="-131445" y="3030220"/>
            <a:ext cx="2448560" cy="3827780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sp>
        <p:nvSpPr>
          <p:cNvPr id="19" name="文本框 18" title=""/>
          <p:cNvSpPr txBox="1"/>
          <p:nvPr>
            <p:custDataLst>
              <p:tags r:id="rId34"/>
            </p:custDataLst>
          </p:nvPr>
        </p:nvSpPr>
        <p:spPr>
          <a:xfrm>
            <a:off x="1235075" y="4175760"/>
            <a:ext cx="82550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北师大版九年级物理</a:t>
            </a:r>
            <a:r>
              <a:rPr lang="en-US" altLang="zh-CN" sz="100">
                <a:noFill/>
              </a:rPr>
              <a:t>10.3</a:t>
            </a:r>
            <a:r>
              <a:rPr lang="zh-CN" altLang="en-US" sz="100">
                <a:noFill/>
              </a:rPr>
              <a:t>《比热容》同步练习题（全文约</a:t>
            </a:r>
            <a:r>
              <a:rPr lang="en-US" altLang="zh-CN" sz="100">
                <a:noFill/>
              </a:rPr>
              <a:t>1200</a:t>
            </a:r>
            <a:r>
              <a:rPr lang="zh-CN" altLang="en-US" sz="100">
                <a:noFill/>
              </a:rPr>
              <a:t>字）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质量相同的不同物质，升高相同的温度，吸收的热量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；质量相同的同种物质，升高的温度越高，吸收的热量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一定质量的某种物质，在温度升高时吸收的热量与它的质量和升高温度的乘积之比，叫作这种物质的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，用符号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表示。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比热容的国际单位是</a:t>
            </a:r>
            <a:r>
              <a:rPr lang="en-US" altLang="zh-CN" sz="100">
                <a:noFill/>
              </a:rPr>
              <a:t>____________________</a:t>
            </a:r>
            <a:r>
              <a:rPr lang="zh-CN" altLang="en-US" sz="100">
                <a:noFill/>
              </a:rPr>
              <a:t>，读作</a:t>
            </a:r>
            <a:r>
              <a:rPr lang="en-US" altLang="zh-CN" sz="100">
                <a:noFill/>
              </a:rPr>
              <a:t>____________________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水的比热容是</a:t>
            </a:r>
            <a:r>
              <a:rPr lang="en-US" altLang="zh-CN" sz="100">
                <a:noFill/>
              </a:rPr>
              <a:t>____________________</a:t>
            </a:r>
            <a:r>
              <a:rPr lang="zh-CN" altLang="en-US" sz="100">
                <a:noFill/>
              </a:rPr>
              <a:t>，其物理意义是：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的水温度升高（或降低）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，吸收（或放出）的热量是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比热容是物质的一种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，只与物质的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和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有关，与物体的质量、温度变化、吸收或放出热量的多少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质量相等的不同物质，吸收相同的热量，比热容大的物质温度升高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；放出相同的热量，比热容大的物质温度降低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沿海地区昼夜温差小，内陆沙漠地区昼夜温差大，主要原因是（）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水的密度大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水的比热容大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沙子的吸热能力强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沙子的质量小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16. </a:t>
            </a:r>
            <a:r>
              <a:rPr lang="zh-CN" altLang="en-US" sz="100">
                <a:noFill/>
              </a:rPr>
              <a:t>质量、初温均相同的水和煤油，吸收相同的热量后，末温更高的是（）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水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煤油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温度相同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无法判断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20. </a:t>
            </a:r>
            <a:r>
              <a:rPr lang="zh-CN" altLang="en-US" sz="100">
                <a:noFill/>
              </a:rPr>
              <a:t>下列四种物质中，比热容最大的是（）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砂石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煤油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水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铁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18. </a:t>
            </a:r>
            <a:r>
              <a:rPr lang="zh-CN" altLang="en-US" sz="100">
                <a:noFill/>
              </a:rPr>
              <a:t>将一瓶水倒掉一半，剩余半瓶水的比热容将（）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变大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变小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不变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先变大后变小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19. </a:t>
            </a:r>
            <a:r>
              <a:rPr lang="zh-CN" altLang="en-US" sz="100">
                <a:noFill/>
              </a:rPr>
              <a:t>质量相同的甲、乙两种物质，升高相同温度，甲吸收的热量更多，则（）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甲的比热容大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乙的比热容大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甲乙比热容相等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无法比较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19. </a:t>
            </a:r>
            <a:r>
              <a:rPr lang="zh-CN" altLang="en-US" sz="100">
                <a:noFill/>
              </a:rPr>
              <a:t>冬天暖气系统用水供热，主要利用水的特性是（）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透明度高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比热容大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密度小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凝固点低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关于热量计算，下列说法正确的是（）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物体温度越高，吸收热量越多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质量越大的物体，吸热一定越多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比热容、质量、温度变化共同决定吸放热多少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升温快的物体吸热能力强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初温相同、质量相同的铁块和水，放出相同热量后，温度更低的是（）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铁块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水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温度相同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无法确定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下列现象中，不能利用水的比热容大解释的是（）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海边昼夜温差小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用水冷却汽车发动机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夏天洒水降温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稻田灌水防冻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比热容反映的是物质的（）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吸热能力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放热多少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温度高低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质量大小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甲、乙两物体比热容之比</a:t>
            </a:r>
            <a:r>
              <a:rPr lang="en-US" altLang="zh-CN" sz="100">
                <a:noFill/>
              </a:rPr>
              <a:t>2:1</a:t>
            </a:r>
            <a:r>
              <a:rPr lang="zh-CN" altLang="en-US" sz="100">
                <a:noFill/>
              </a:rPr>
              <a:t>，质量之比</a:t>
            </a:r>
            <a:r>
              <a:rPr lang="en-US" altLang="zh-CN" sz="100">
                <a:noFill/>
              </a:rPr>
              <a:t>1:1</a:t>
            </a:r>
            <a:r>
              <a:rPr lang="zh-CN" altLang="en-US" sz="100">
                <a:noFill/>
              </a:rPr>
              <a:t>，升高温度之比</a:t>
            </a:r>
            <a:r>
              <a:rPr lang="en-US" altLang="zh-CN" sz="100">
                <a:noFill/>
              </a:rPr>
              <a:t>1:2</a:t>
            </a:r>
            <a:r>
              <a:rPr lang="zh-CN" altLang="en-US" sz="100">
                <a:noFill/>
              </a:rPr>
              <a:t>，则吸热之比为（）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1:1 B. 2:1 C. 1:2 D. 4:1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三、判断题（对打</a:t>
            </a:r>
            <a:r>
              <a:rPr lang="en-US" altLang="zh-CN" sz="100">
                <a:noFill/>
              </a:rPr>
              <a:t>√</a:t>
            </a:r>
            <a:r>
              <a:rPr lang="zh-CN" altLang="en-US" sz="100">
                <a:noFill/>
              </a:rPr>
              <a:t>，错打</a:t>
            </a:r>
            <a:r>
              <a:rPr lang="en-US" altLang="en-US" sz="100">
                <a:noFill/>
              </a:rPr>
              <a:t>×</a:t>
            </a:r>
            <a:r>
              <a:rPr lang="zh-CN" altLang="en-US" sz="100">
                <a:noFill/>
              </a:rPr>
              <a:t>，每题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12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比热容是物质的固有属性，不同物质比热容一般不同。（）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物体吸收热量，温度一定升高，比热容变大。（）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相同质量的不同物质，升高相同温度，吸热多的物质比热容大。（）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水结冰后比热容不变。（）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比热容大的物质，温度变化越慢，吸热放热能力更强。（）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物体的体积越大，比热容越大。（）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四、实验探究题（</a:t>
            </a:r>
            <a:r>
              <a:rPr lang="en-US" altLang="zh-CN" sz="100">
                <a:noFill/>
              </a:rPr>
              <a:t>12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在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探究不同物质吸热升温的特点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实验中，用相同的电加热器分别加热质量相等的水和煤油，记录温度变化数据。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实验中选用相同电加热器的目的是：保证相同时间内水和煤油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相同。（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实验中控制水和煤油的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和初温相同，运用了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法。（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实验现象：加热相同时间，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升温更快；升高相同温度，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加热时间更长，吸收热量更多。（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实验结论：质量相同的不同物质，升高相同温度，吸收热量不同，说明不同物质的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不同。（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五、计算题（</a:t>
            </a:r>
            <a:r>
              <a:rPr lang="en-US" altLang="zh-CN" sz="100">
                <a:noFill/>
              </a:rPr>
              <a:t>10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质量为</a:t>
            </a:r>
            <a:r>
              <a:rPr lang="en-US" altLang="zh-CN" sz="100">
                <a:noFill/>
              </a:rPr>
              <a:t>2kg</a:t>
            </a:r>
            <a:r>
              <a:rPr lang="zh-CN" altLang="en-US" sz="100">
                <a:noFill/>
              </a:rPr>
              <a:t>的水，温度从</a:t>
            </a:r>
            <a:r>
              <a:rPr lang="en-US" altLang="zh-CN" sz="100">
                <a:noFill/>
              </a:rPr>
              <a:t>20</a:t>
            </a:r>
            <a:r>
              <a:rPr altLang="en-US" sz="100">
                <a:noFill/>
              </a:rPr>
              <a:t>℃</a:t>
            </a:r>
            <a:r>
              <a:rPr lang="zh-CN" altLang="en-US" sz="100">
                <a:noFill/>
              </a:rPr>
              <a:t>升高到</a:t>
            </a:r>
            <a:r>
              <a:rPr lang="en-US" altLang="zh-CN" sz="100">
                <a:noFill/>
              </a:rPr>
              <a:t>70</a:t>
            </a:r>
            <a:r>
              <a:rPr altLang="en-US" sz="100">
                <a:noFill/>
              </a:rPr>
              <a:t>℃</a:t>
            </a:r>
            <a:r>
              <a:rPr lang="zh-CN" altLang="en-US" sz="100">
                <a:noFill/>
              </a:rPr>
              <a:t>，已知水的比热容</a:t>
            </a:r>
            <a:r>
              <a:rPr lang="en-US" altLang="zh-CN" sz="100">
                <a:noFill/>
              </a:rPr>
              <a:t>$$c=4.2\times10^3J/(kg\cdot</a:t>
            </a:r>
            <a:r>
              <a:rPr altLang="en-US" sz="100">
                <a:noFill/>
              </a:rPr>
              <a:t>℃</a:t>
            </a:r>
            <a:r>
              <a:rPr lang="en-US" altLang="zh-CN" sz="100">
                <a:noFill/>
              </a:rPr>
              <a:t>)$$</a:t>
            </a:r>
            <a:r>
              <a:rPr lang="zh-CN" altLang="en-US" sz="100">
                <a:noFill/>
              </a:rPr>
              <a:t>，求水吸收的热量。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六、综合应用题（</a:t>
            </a:r>
            <a:r>
              <a:rPr lang="en-US" altLang="zh-CN" sz="100">
                <a:noFill/>
              </a:rPr>
              <a:t>10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请结合比热容知识，解释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早穿皮袄午穿纱，围着火炉吃西瓜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的内陆沙漠气候特点。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不同；更多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比热容；</a:t>
            </a:r>
            <a:r>
              <a:rPr lang="en-US" altLang="zh-CN" sz="100">
                <a:noFill/>
              </a:rPr>
              <a:t>c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3. J/(kg·</a:t>
            </a:r>
            <a:r>
              <a:rPr altLang="en-US" sz="100">
                <a:noFill/>
              </a:rPr>
              <a:t>℃</a:t>
            </a:r>
            <a:r>
              <a:rPr lang="en-US" altLang="zh-CN" sz="100">
                <a:noFill/>
              </a:rPr>
              <a:t>)</a:t>
            </a:r>
            <a:r>
              <a:rPr lang="zh-CN" altLang="en-US" sz="100">
                <a:noFill/>
              </a:rPr>
              <a:t>；焦耳每千克摄氏度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$$4.2\times10^3J/(kg\cdot</a:t>
            </a:r>
            <a:r>
              <a:rPr altLang="en-US" sz="100">
                <a:noFill/>
              </a:rPr>
              <a:t>℃</a:t>
            </a:r>
            <a:r>
              <a:rPr lang="en-US" altLang="zh-CN" sz="100">
                <a:noFill/>
              </a:rPr>
              <a:t>)$$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1kg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1</a:t>
            </a:r>
            <a:r>
              <a:rPr altLang="en-US" sz="100">
                <a:noFill/>
              </a:rPr>
              <a:t>℃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$$4.2\times10^3J$$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特性；种类；状态；无关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慢；慢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$$cm(t-t_0)$$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$$cm(t_0-t)$$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比热容；小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1.C 2.B 3.B 4.C 5.C 6.A 7.B 8.C 9.A 10.C 11.A 12.A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三、判断题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1.√ 2.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3.√ 4.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5.√ 6.</a:t>
            </a:r>
            <a:r>
              <a:rPr lang="en-US" altLang="en-US" sz="100">
                <a:noFill/>
              </a:rPr>
              <a:t>×</a:t>
            </a:r>
            <a:endParaRPr lang="en-US" altLang="en-US" sz="100">
              <a:noFill/>
            </a:endParaRPr>
          </a:p>
          <a:p>
            <a:r>
              <a:rPr lang="zh-CN" altLang="en-US" sz="100">
                <a:noFill/>
              </a:rPr>
              <a:t>四、实验探究题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吸收的热量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质量；控制变量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煤油；水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吸热能力（比热容）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五、计算题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解：</a:t>
            </a:r>
            <a:r>
              <a:rPr lang="en-US" altLang="zh-CN" sz="100">
                <a:noFill/>
              </a:rPr>
              <a:t>$$\Delta t=70</a:t>
            </a:r>
            <a:r>
              <a:rPr altLang="en-US" sz="100">
                <a:noFill/>
              </a:rPr>
              <a:t>℃</a:t>
            </a:r>
            <a:r>
              <a:rPr lang="en-US" altLang="zh-CN" sz="100">
                <a:noFill/>
              </a:rPr>
              <a:t>-20</a:t>
            </a:r>
            <a:r>
              <a:rPr altLang="en-US" sz="100">
                <a:noFill/>
              </a:rPr>
              <a:t>℃</a:t>
            </a:r>
            <a:r>
              <a:rPr lang="en-US" altLang="zh-CN" sz="100">
                <a:noFill/>
              </a:rPr>
              <a:t>=50</a:t>
            </a:r>
            <a:r>
              <a:rPr altLang="en-US" sz="100">
                <a:noFill/>
              </a:rPr>
              <a:t>℃</a:t>
            </a:r>
            <a:r>
              <a:rPr lang="en-US" altLang="zh-CN" sz="100">
                <a:noFill/>
              </a:rPr>
              <a:t>$$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$$Q_{</a:t>
            </a:r>
            <a:r>
              <a:rPr lang="zh-CN" altLang="en-US" sz="100">
                <a:noFill/>
              </a:rPr>
              <a:t>吸</a:t>
            </a:r>
            <a:r>
              <a:rPr lang="en-US" altLang="zh-CN" sz="100">
                <a:noFill/>
              </a:rPr>
              <a:t>}=cm\Delta t=4.2\times10^3J/(kg\cdot</a:t>
            </a:r>
            <a:r>
              <a:rPr altLang="en-US" sz="100">
                <a:noFill/>
              </a:rPr>
              <a:t>℃</a:t>
            </a:r>
            <a:r>
              <a:rPr lang="en-US" altLang="zh-CN" sz="100">
                <a:noFill/>
              </a:rPr>
              <a:t>)\times2kg\times50</a:t>
            </a:r>
            <a:r>
              <a:rPr altLang="en-US" sz="100">
                <a:noFill/>
              </a:rPr>
              <a:t>℃</a:t>
            </a:r>
            <a:r>
              <a:rPr lang="en-US" altLang="zh-CN" sz="100">
                <a:noFill/>
              </a:rPr>
              <a:t>=4.2\times10^5J$$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答：水吸收的热量为</a:t>
            </a:r>
            <a:r>
              <a:rPr lang="en-US" altLang="zh-CN" sz="100">
                <a:noFill/>
              </a:rPr>
              <a:t>$$4.2\times10^5J$$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六、综合应用题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沙漠地区多砂石，砂石的比热容较小。白天吸收太阳热量时，砂石升温快、温度极高，所以正午天气炎热；夜晚放出热量时，砂石降温快、温度急剧下降，早晚温差极大，因此形成昼夜温差悬殊的气候特点。</a:t>
            </a:r>
            <a:endParaRPr lang="zh-CN" altLang="en-US" sz="100">
              <a:noFill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6_BD.2_1#d4739c023?htil=1&amp;vcp=1&amp;vis=1&amp;pid=1c4555f3a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9111" y="946168"/>
            <a:ext cx="4230624" cy="186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7_BD.2_2#d4739c023?htil=1&amp;vcp=1&amp;vis=1&amp;pid=1c4555f3a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719328" y="751096"/>
            <a:ext cx="6339840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（1）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取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选填“质量”或“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体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积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”）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相同的水和煤油放入两个相同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的烧杯里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用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选填“相同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”</a:t>
            </a:r>
            <a:endParaRPr lang="en-US" altLang="zh-CN" sz="3200"/>
          </a:p>
        </p:txBody>
      </p:sp>
      <p:sp>
        <p:nvSpPr>
          <p:cNvPr id="4" name="QB_7_AN.3_1#d4739c023.blank?vcp=1&amp;vis=1&amp;pid=1c4555f3a&amp;color=0,0,0&amp;vpa=1&amp;vtp=1&amp;bbb=1" title=""/>
          <p:cNvSpPr/>
          <p:nvPr>
            <p:custDataLst>
              <p:tags r:id="rId7"/>
            </p:custDataLst>
          </p:nvPr>
        </p:nvSpPr>
        <p:spPr>
          <a:xfrm>
            <a:off x="2163952" y="713843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质量</a:t>
            </a:r>
            <a:endParaRPr lang="en-US" altLang="zh-CN" sz="3200"/>
          </a:p>
        </p:txBody>
      </p:sp>
      <p:sp>
        <p:nvSpPr>
          <p:cNvPr id="5" name="QB_7_AN.4_1#d4739c023.blank?vcp=1&amp;vis=1&amp;pid=1c4555f3a&amp;color=0,0,0&amp;vpa=2&amp;vtp=1&amp;bbb=1" title=""/>
          <p:cNvSpPr/>
          <p:nvPr>
            <p:custDataLst>
              <p:tags r:id="rId8"/>
            </p:custDataLst>
          </p:nvPr>
        </p:nvSpPr>
        <p:spPr>
          <a:xfrm>
            <a:off x="3179952" y="2203976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相同</a:t>
            </a:r>
            <a:endParaRPr lang="en-US" altLang="zh-CN" sz="3200"/>
          </a:p>
        </p:txBody>
      </p:sp>
      <p:sp>
        <p:nvSpPr>
          <p:cNvPr id="6" name="QB_7_AN.5_1#d4739c023.blank?vcp=1&amp;vis=1&amp;pid=1c4555f3a&amp;color=0,0,0&amp;vpa=3&amp;vtp=1&amp;bbb=1" title=""/>
          <p:cNvSpPr/>
          <p:nvPr>
            <p:custDataLst>
              <p:tags r:id="rId9"/>
            </p:custDataLst>
          </p:nvPr>
        </p:nvSpPr>
        <p:spPr>
          <a:xfrm>
            <a:off x="2367152" y="3726016"/>
            <a:ext cx="19198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 smtClean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控制变量</a:t>
            </a:r>
            <a:endParaRPr lang="en-US" altLang="zh-CN" sz="3200"/>
          </a:p>
        </p:txBody>
      </p:sp>
      <p:sp>
        <p:nvSpPr>
          <p:cNvPr id="7" name="QB_7_BD.6_1#2443d6c86?vcp=1&amp;vis=1&amp;pid=1c4555f3a&amp;color=0,0,0&amp;vtp=1&amp;bbb=1&amp;hb=1" title=""/>
          <p:cNvSpPr/>
          <p:nvPr>
            <p:custDataLst>
              <p:tags r:id="rId10"/>
            </p:custDataLst>
          </p:nvPr>
        </p:nvSpPr>
        <p:spPr>
          <a:xfrm>
            <a:off x="719328" y="4559136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（2）让水和煤油升高相同的温度，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用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表示水和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煤油吸收热量的多少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这种方法叫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法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8" name="QB_7_AN.7_1#2443d6c86.blank?vcp=1&amp;vis=1&amp;pid=1c4555f3a&amp;color=0,0,0&amp;vpa=4&amp;vtp=1&amp;bbb=1" title=""/>
          <p:cNvSpPr/>
          <p:nvPr>
            <p:custDataLst>
              <p:tags r:id="rId11"/>
            </p:custDataLst>
          </p:nvPr>
        </p:nvSpPr>
        <p:spPr>
          <a:xfrm>
            <a:off x="7447153" y="4521883"/>
            <a:ext cx="19198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加热时间</a:t>
            </a:r>
            <a:endParaRPr lang="en-US" altLang="zh-CN" sz="3200"/>
          </a:p>
        </p:txBody>
      </p:sp>
      <p:sp>
        <p:nvSpPr>
          <p:cNvPr id="9" name="QB_7_AN.8_1#2443d6c86.blank?vcp=1&amp;vis=1&amp;pid=1c4555f3a&amp;color=0,0,0&amp;vpa=5&amp;vtp=1&amp;bbb=1" title=""/>
          <p:cNvSpPr/>
          <p:nvPr>
            <p:custDataLst>
              <p:tags r:id="rId12"/>
            </p:custDataLst>
          </p:nvPr>
        </p:nvSpPr>
        <p:spPr>
          <a:xfrm>
            <a:off x="6837553" y="5266949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转换</a:t>
            </a:r>
            <a:endParaRPr lang="en-US" altLang="zh-CN" sz="3200"/>
          </a:p>
        </p:txBody>
      </p:sp>
      <p:sp>
        <p:nvSpPr>
          <p:cNvPr id="10" name="QB_7_BD.2_2#d4739c023?htil=1&amp;vcp=1&amp;vis=1&amp;pid=1c4555f3a&amp;color=0,0,0&amp;vtp=1&amp;bt=1&amp;bbb=1&amp;hb=1&amp;hs=1" title=""/>
          <p:cNvSpPr/>
          <p:nvPr>
            <p:custDataLst>
              <p:tags r:id="rId13"/>
            </p:custDataLst>
          </p:nvPr>
        </p:nvSpPr>
        <p:spPr>
          <a:xfrm>
            <a:off x="719328" y="3018203"/>
            <a:ext cx="10752000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或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“不同”）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的两个电加热器分别对它们加热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这里用到的研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究方法是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法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  <p:bldP spid="8" grpId="0" build="p" animBg="1"/>
      <p:bldP spid="9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7_BD.9_1#67ed06549?sp=1&amp;vcp=1&amp;vis=1&amp;pid=1c4555f3a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1112828"/>
            <a:ext cx="10753344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（3）通过实验得到了以下实验数据。</a:t>
            </a:r>
            <a:endParaRPr lang="en-US" altLang="zh-CN" sz="3200"/>
          </a:p>
        </p:txBody>
      </p:sp>
      <p:graphicFrame>
        <p:nvGraphicFramePr>
          <p:cNvPr id="5" name="QO_7_BD.9_2#67ed06549?colgroup=4,2,3,3,3,6&amp;vcp=1&amp;vis=1&amp;pid=1c4555f3a&amp;color=0,0,0&amp;vtp=1&amp;bbb=1" title="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719328" y="1923004"/>
          <a:ext cx="10680065" cy="3592830"/>
        </p:xfrm>
        <a:graphic>
          <a:graphicData uri="http://schemas.openxmlformats.org/drawingml/2006/table">
            <a:tbl>
              <a:tblPr/>
              <a:tblGrid>
                <a:gridCol w="1950720"/>
                <a:gridCol w="1085215"/>
                <a:gridCol w="1426210"/>
                <a:gridCol w="1694815"/>
                <a:gridCol w="1695450"/>
                <a:gridCol w="2827655"/>
              </a:tblGrid>
              <a:tr h="8483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3200" b="1" i="0" smtClean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烧杯编号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3200" b="1" i="0" smtClean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液体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3200" b="1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质量/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g</m:t>
                            </m:r>
                          </m:oMath>
                        </m:oMathPara>
                      </a14:m>
                      <a:r>
                        <a:rPr lang="en-US" altLang="zh-CN" sz="135" b="0" i="0" kern="0" spc="-99900" smtClean="0">
                          <a:solidFill>
                            <a:srgbClr val="FFFFFF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3200" b="1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初温/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℃</m:t>
                            </m:r>
                          </m:oMath>
                        </m:oMathPara>
                      </a14:m>
                      <a:r>
                        <a:rPr lang="en-US" altLang="zh-CN" sz="135" b="0" i="0" kern="0" spc="-99900" smtClean="0">
                          <a:solidFill>
                            <a:srgbClr val="FFFFFF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3200" b="1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末温/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℃</m:t>
                            </m:r>
                          </m:oMath>
                        </m:oMathPara>
                      </a14:m>
                      <a:r>
                        <a:rPr lang="en-US" altLang="zh-CN" sz="135" b="0" i="0" kern="0" spc="-99900" smtClean="0">
                          <a:solidFill>
                            <a:srgbClr val="FFFFFF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3200" b="1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加热时间/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min</m:t>
                            </m:r>
                          </m:oMath>
                        </m:oMathPara>
                      </a14:m>
                      <a:r>
                        <a:rPr lang="en-US" altLang="zh-CN" sz="135" b="0" i="0" kern="0" spc="-99900" smtClean="0">
                          <a:solidFill>
                            <a:srgbClr val="FFFFFF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38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水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200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20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28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8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9745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水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100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20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28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4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249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煤油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200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20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28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4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1855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4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煤油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200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20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24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6_BD.9_3#67ed06549?htil=2&amp;vcp=1&amp;vis=1&amp;pid=1c4555f3a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32288" y="1556445"/>
            <a:ext cx="3730752" cy="165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8_BD.10_1#9a3c831a2?htil=2&amp;vcp=1&amp;vis=1&amp;pid=67ed06549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719328" y="1495485"/>
            <a:ext cx="6839712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①分析1、2两烧杯的实验数据可知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：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物质升高相同温度时吸收热量的多少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与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有关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4" name="QB_8_AN.11_1#9a3c831a2.blank?vcp=1&amp;vis=1&amp;pid=67ed06549&amp;color=0,0,0&amp;vpa=6&amp;vtp=1&amp;bbb=1" title=""/>
          <p:cNvSpPr/>
          <p:nvPr>
            <p:custDataLst>
              <p:tags r:id="rId7"/>
            </p:custDataLst>
          </p:nvPr>
        </p:nvSpPr>
        <p:spPr>
          <a:xfrm>
            <a:off x="1147953" y="2948365"/>
            <a:ext cx="23262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物质的质量</a:t>
            </a:r>
            <a:endParaRPr lang="en-US" altLang="zh-CN" sz="3200"/>
          </a:p>
        </p:txBody>
      </p:sp>
      <p:sp>
        <p:nvSpPr>
          <p:cNvPr id="5" name="QB_8_BD.12_1#bdf628a46?vcp=1&amp;vis=1&amp;pid=67ed06549&amp;color=0,0,0&amp;vtp=1&amp;bbb=1&amp;hb=1&amp;hs=1" title=""/>
          <p:cNvSpPr/>
          <p:nvPr>
            <p:custDataLst>
              <p:tags r:id="rId8"/>
            </p:custDataLst>
          </p:nvPr>
        </p:nvSpPr>
        <p:spPr>
          <a:xfrm>
            <a:off x="719328" y="3763947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②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分析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两烧杯的实验数据可知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: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物质升高相同温度时吸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收热量的多少与物质种类有关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6" name="QB_8_AN.13_1#bdf628a46.blank?vcp=1&amp;vis=1&amp;pid=67ed06549&amp;color=0,0,0&amp;vpa=7&amp;vtp=1&amp;bbb=1" title=""/>
          <p:cNvSpPr/>
          <p:nvPr>
            <p:custDataLst>
              <p:tags r:id="rId9"/>
            </p:custDataLst>
          </p:nvPr>
        </p:nvSpPr>
        <p:spPr>
          <a:xfrm>
            <a:off x="1960753" y="3726693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1、3</a:t>
            </a:r>
            <a:endParaRPr lang="en-US" altLang="zh-CN" sz="3200"/>
          </a:p>
        </p:txBody>
      </p:sp>
      <p:sp>
        <p:nvSpPr>
          <p:cNvPr id="7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Rectangle 1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91289" y="2395195"/>
            <a:ext cx="11905323" cy="2091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anchor="ctr" anchorCtr="0" compatLnSpc="1">
            <a:spAutoFit/>
          </a:bodyPr>
          <a:lstStyle/>
          <a:p>
            <a:pPr eaLnBrk="0" hangingPunct="0">
              <a:lnSpc>
                <a:spcPct val="200000"/>
              </a:lnSpc>
            </a:pPr>
            <a:r>
              <a:rPr kumimoji="0" lang="en-US" altLang="zh-CN" sz="320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  <a:cs typeface="Arial" panose="020b0604020202020204" pitchFamily="34" charset="0"/>
              </a:rPr>
              <a:t>1.</a:t>
            </a:r>
            <a:r>
              <a:rPr kumimoji="0" lang="zh-CN" altLang="zh-CN" sz="320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lang="zh-CN" altLang="en-US" sz="3200">
                <a:latin typeface="+mn-ea"/>
                <a:ea typeface="+mn-ea"/>
              </a:rPr>
              <a:t>对于</a:t>
            </a:r>
            <a:r>
              <a:rPr lang="zh-CN" altLang="en-US" sz="3200">
                <a:solidFill>
                  <a:srgbClr val="FF0000"/>
                </a:solidFill>
                <a:latin typeface="+mn-ea"/>
                <a:ea typeface="+mn-ea"/>
              </a:rPr>
              <a:t>同种物质</a:t>
            </a:r>
            <a:r>
              <a:rPr lang="zh-CN" altLang="en-US" sz="3200">
                <a:latin typeface="+mn-ea"/>
                <a:ea typeface="+mn-ea"/>
              </a:rPr>
              <a:t>，吸收的热量的多少质量和升高的温度有关。</a:t>
            </a:r>
            <a:endParaRPr lang="zh-CN" altLang="en-US" sz="3200">
              <a:latin typeface="+mn-ea"/>
              <a:ea typeface="+mn-ea"/>
            </a:endParaRPr>
          </a:p>
          <a:p>
            <a:pPr lvl="0" eaLnBrk="0" hangingPunct="0">
              <a:lnSpc>
                <a:spcPct val="200000"/>
              </a:lnSpc>
            </a:pPr>
            <a:r>
              <a:rPr kumimoji="0" lang="en-US" altLang="zh-CN" sz="320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  <a:cs typeface="Arial" panose="020b0604020202020204" pitchFamily="34" charset="0"/>
              </a:rPr>
              <a:t>2.</a:t>
            </a:r>
            <a:r>
              <a:rPr kumimoji="0" lang="zh-CN" altLang="zh-CN" sz="320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lang="zh-CN" altLang="en-US" sz="3200">
                <a:latin typeface="+mn-ea"/>
                <a:ea typeface="+mn-ea"/>
              </a:rPr>
              <a:t>相同质量的</a:t>
            </a:r>
            <a:r>
              <a:rPr lang="zh-CN" altLang="en-US" sz="3200">
                <a:solidFill>
                  <a:srgbClr val="FF0000"/>
                </a:solidFill>
                <a:latin typeface="+mn-ea"/>
                <a:ea typeface="+mn-ea"/>
              </a:rPr>
              <a:t>不同物质</a:t>
            </a:r>
            <a:r>
              <a:rPr lang="zh-CN" altLang="en-US" sz="3200">
                <a:latin typeface="+mn-ea"/>
                <a:ea typeface="+mn-ea"/>
              </a:rPr>
              <a:t>，吸收相同的热量，升高的温度不相同。</a:t>
            </a:r>
            <a:endParaRPr lang="en-US" altLang="zh-CN" sz="3200">
              <a:latin typeface="+mn-ea"/>
              <a:ea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4"/>
            </p:custDataLst>
          </p:nvPr>
        </p:nvSpPr>
        <p:spPr>
          <a:xfrm>
            <a:off x="491289" y="1508787"/>
            <a:ext cx="5664629" cy="66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735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  <a:cs typeface="Arial" panose="020b0604020202020204" pitchFamily="34" charset="0"/>
              </a:rPr>
              <a:t>一、</a:t>
            </a:r>
            <a:r>
              <a:rPr lang="zh-CN" altLang="en-US" sz="3735" b="1">
                <a:solidFill>
                  <a:srgbClr val="000000"/>
                </a:solidFill>
                <a:latin typeface="+mn-ea"/>
                <a:ea typeface="+mn-ea"/>
              </a:rPr>
              <a:t>物体的吸热能力</a:t>
            </a:r>
            <a:endParaRPr lang="zh-CN" altLang="en-US" sz="3735" b="1">
              <a:latin typeface="+mn-ea"/>
              <a:ea typeface="+mn-ea"/>
            </a:endParaRPr>
          </a:p>
        </p:txBody>
      </p:sp>
      <p:sp>
        <p:nvSpPr>
          <p:cNvPr id="3" name="矩形 456707" title=""/>
          <p:cNvSpPr/>
          <p:nvPr>
            <p:custDataLst>
              <p:tags r:id="rId5"/>
            </p:custDataLst>
          </p:nvPr>
        </p:nvSpPr>
        <p:spPr>
          <a:xfrm>
            <a:off x="1760969" y="5061180"/>
            <a:ext cx="7008779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5pPr>
          </a:lstStyle>
          <a:p>
            <a:pPr lvl="0" algn="just">
              <a:lnSpc>
                <a:spcPct val="150000"/>
              </a:lnSpc>
            </a:pPr>
            <a:r>
              <a:rPr lang="zh-CN" altLang="en-US" sz="3200" b="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如何体现不同物质的吸热能力？</a:t>
            </a:r>
            <a:endParaRPr lang="zh-CN" altLang="en-US" sz="3200" b="0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6"/>
            </p:custDataLst>
          </p:nvPr>
        </p:nvSpPr>
        <p:spPr>
          <a:xfrm>
            <a:off x="7679384" y="5061181"/>
            <a:ext cx="1928495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zh-CN" altLang="en-US" sz="320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→ 比热容</a:t>
            </a:r>
            <a:endParaRPr lang="zh-CN" altLang="en-US" sz="320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 additive="base"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Rectangle 1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3324" y="1955794"/>
            <a:ext cx="11365351" cy="4677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anchor="ctr" anchorCtr="0" compatLnSpc="1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kumimoji="0" lang="en-US" altLang="zh-CN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  <a:cs typeface="Arial" panose="020b0604020202020204" pitchFamily="34" charset="0"/>
              </a:rPr>
              <a:t>1.</a:t>
            </a:r>
            <a:r>
              <a:rPr kumimoji="0" lang="zh-CN" altLang="zh-CN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kumimoji="0" lang="zh-CN" altLang="en-US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  <a:cs typeface="Arial" panose="020b0604020202020204" pitchFamily="34" charset="0"/>
              </a:rPr>
              <a:t>定义：</a:t>
            </a:r>
            <a:r>
              <a:rPr lang="zh-CN" altLang="en-US" sz="3200">
                <a:latin typeface="+mn-ea"/>
                <a:ea typeface="+mn-ea"/>
              </a:rPr>
              <a:t>单位质量的某种物质，温度升高</a:t>
            </a:r>
            <a:r>
              <a:rPr lang="en-US" altLang="zh-CN" sz="3200">
                <a:latin typeface="+mn-ea"/>
                <a:ea typeface="+mn-ea"/>
              </a:rPr>
              <a:t>1℃</a:t>
            </a:r>
            <a:r>
              <a:rPr lang="zh-CN" altLang="en-US" sz="3200">
                <a:latin typeface="+mn-ea"/>
                <a:ea typeface="+mn-ea"/>
              </a:rPr>
              <a:t>所吸收的热量，叫做这种物质的比热容（</a:t>
            </a:r>
            <a:r>
              <a:rPr lang="en-US" altLang="zh-CN" sz="3200" i="1">
                <a:latin typeface="+mn-ea"/>
                <a:ea typeface="+mn-ea"/>
              </a:rPr>
              <a:t>C</a:t>
            </a:r>
            <a:r>
              <a:rPr lang="zh-CN" altLang="en-US" sz="3200">
                <a:latin typeface="+mn-ea"/>
                <a:ea typeface="+mn-ea"/>
              </a:rPr>
              <a:t>）。</a:t>
            </a:r>
            <a:endParaRPr lang="zh-CN" altLang="en-US" sz="3200">
              <a:latin typeface="+mn-ea"/>
              <a:ea typeface="+mn-ea"/>
            </a:endParaRPr>
          </a:p>
          <a:p>
            <a:pPr lvl="0">
              <a:lnSpc>
                <a:spcPct val="150000"/>
              </a:lnSpc>
              <a:spcBef>
                <a:spcPct val="50000"/>
              </a:spcBef>
              <a:buClr>
                <a:srgbClr val="CC0066"/>
              </a:buClr>
              <a:buSzPct val="110000"/>
            </a:pPr>
            <a:r>
              <a:rPr kumimoji="0" lang="en-US" altLang="zh-CN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  <a:cs typeface="Arial" panose="020b0604020202020204" pitchFamily="34" charset="0"/>
              </a:rPr>
              <a:t>2.</a:t>
            </a:r>
            <a:r>
              <a:rPr kumimoji="0" lang="zh-CN" altLang="zh-CN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kumimoji="0" lang="zh-CN" altLang="en-US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  <a:cs typeface="Arial" panose="020b0604020202020204" pitchFamily="34" charset="0"/>
              </a:rPr>
              <a:t>单位：</a:t>
            </a:r>
            <a:r>
              <a:rPr lang="zh-CN" altLang="en-US" sz="3200">
                <a:latin typeface="+mn-ea"/>
                <a:ea typeface="+mn-ea"/>
                <a:sym typeface="+mn-ea"/>
              </a:rPr>
              <a:t>焦耳</a:t>
            </a:r>
            <a:r>
              <a:rPr lang="en-US" altLang="zh-CN" sz="3200">
                <a:latin typeface="+mn-ea"/>
                <a:ea typeface="+mn-ea"/>
                <a:sym typeface="+mn-ea"/>
              </a:rPr>
              <a:t>/(</a:t>
            </a:r>
            <a:r>
              <a:rPr lang="zh-CN" altLang="en-US" sz="3200">
                <a:latin typeface="+mn-ea"/>
                <a:ea typeface="+mn-ea"/>
                <a:sym typeface="+mn-ea"/>
              </a:rPr>
              <a:t>千克</a:t>
            </a:r>
            <a:r>
              <a:rPr lang="en-US" altLang="zh-CN" sz="3200">
                <a:latin typeface="+mn-ea"/>
                <a:ea typeface="+mn-ea"/>
                <a:sym typeface="+mn-ea"/>
              </a:rPr>
              <a:t>· ℃)</a:t>
            </a:r>
            <a:r>
              <a:rPr lang="zh-CN" altLang="en-US" sz="3200">
                <a:latin typeface="+mn-ea"/>
                <a:ea typeface="+mn-ea"/>
                <a:sym typeface="+mn-ea"/>
              </a:rPr>
              <a:t>；符号：</a:t>
            </a:r>
            <a:r>
              <a:rPr lang="en-US" altLang="zh-CN" sz="3200">
                <a:solidFill>
                  <a:srgbClr val="FF0000"/>
                </a:solidFill>
                <a:latin typeface="+mn-ea"/>
                <a:ea typeface="+mn-ea"/>
                <a:cs typeface="微软雅黑" panose="020b0503020204020204" charset="-122"/>
                <a:sym typeface="+mn-ea"/>
              </a:rPr>
              <a:t>J /</a:t>
            </a:r>
            <a:r>
              <a:rPr lang="zh-CN" altLang="en-US" sz="3200">
                <a:solidFill>
                  <a:srgbClr val="FF0000"/>
                </a:solidFill>
                <a:latin typeface="+mn-ea"/>
                <a:ea typeface="+mn-ea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3200">
                <a:solidFill>
                  <a:srgbClr val="FF0000"/>
                </a:solidFill>
                <a:latin typeface="+mn-ea"/>
                <a:ea typeface="+mn-ea"/>
                <a:cs typeface="微软雅黑" panose="020b0503020204020204" charset="-122"/>
                <a:sym typeface="+mn-ea"/>
              </a:rPr>
              <a:t>kg·℃</a:t>
            </a:r>
            <a:r>
              <a:rPr lang="zh-CN" altLang="en-US" sz="3200">
                <a:solidFill>
                  <a:srgbClr val="FF0000"/>
                </a:solidFill>
                <a:latin typeface="+mn-ea"/>
                <a:ea typeface="+mn-ea"/>
                <a:cs typeface="微软雅黑" panose="020b0503020204020204" charset="-122"/>
                <a:sym typeface="+mn-ea"/>
              </a:rPr>
              <a:t>）</a:t>
            </a:r>
            <a:endParaRPr lang="zh-CN" altLang="en-US" sz="2400">
              <a:solidFill>
                <a:prstClr val="black"/>
              </a:solidFill>
              <a:latin typeface="+mn-ea"/>
              <a:ea typeface="+mn-ea"/>
              <a:cs typeface="微软雅黑" panose="020b0503020204020204" charset="-122"/>
            </a:endParaRPr>
          </a:p>
          <a:p>
            <a:pPr lvl="0" eaLnBrk="0" hangingPunct="0">
              <a:lnSpc>
                <a:spcPct val="150000"/>
              </a:lnSpc>
            </a:pPr>
            <a:r>
              <a:rPr lang="zh-CN" altLang="en-US" sz="3200">
                <a:latin typeface="+mn-ea"/>
                <a:ea typeface="+mn-ea"/>
              </a:rPr>
              <a:t>相同质量的</a:t>
            </a:r>
            <a:r>
              <a:rPr lang="zh-CN" altLang="en-US" sz="3200">
                <a:solidFill>
                  <a:srgbClr val="FF0000"/>
                </a:solidFill>
                <a:latin typeface="+mn-ea"/>
                <a:ea typeface="+mn-ea"/>
              </a:rPr>
              <a:t>不同物质</a:t>
            </a:r>
            <a:r>
              <a:rPr lang="zh-CN" altLang="en-US" sz="3200">
                <a:latin typeface="+mn-ea"/>
                <a:ea typeface="+mn-ea"/>
              </a:rPr>
              <a:t>，吸收相同的热量，升高的温度不相同。</a:t>
            </a:r>
            <a:endParaRPr lang="en-US" altLang="zh-CN" sz="3200">
              <a:latin typeface="+mn-ea"/>
              <a:ea typeface="+mn-ea"/>
            </a:endParaRPr>
          </a:p>
          <a:p>
            <a:pPr lvl="0">
              <a:lnSpc>
                <a:spcPct val="150000"/>
              </a:lnSpc>
              <a:buClr>
                <a:srgbClr val="FF3300"/>
              </a:buClr>
            </a:pPr>
            <a:r>
              <a:rPr lang="en-US" altLang="zh-CN" sz="3200" b="1">
                <a:latin typeface="+mn-ea"/>
                <a:ea typeface="+mn-ea"/>
                <a:cs typeface="Arial" panose="020b0604020202020204" pitchFamily="34" charset="0"/>
              </a:rPr>
              <a:t>3.</a:t>
            </a:r>
            <a:r>
              <a:rPr lang="zh-CN" altLang="en-US" sz="3200" b="1">
                <a:latin typeface="+mn-ea"/>
                <a:ea typeface="+mn-ea"/>
                <a:cs typeface="Arial" panose="020b0604020202020204" pitchFamily="34" charset="0"/>
              </a:rPr>
              <a:t>水的比热容：</a:t>
            </a:r>
            <a:r>
              <a:rPr lang="en-US" altLang="zh-CN" sz="3200">
                <a:solidFill>
                  <a:prstClr val="black"/>
                </a:solidFill>
                <a:latin typeface="+mn-ea"/>
                <a:ea typeface="+mn-ea"/>
                <a:cs typeface="微软雅黑" panose="020b0503020204020204" charset="-122"/>
              </a:rPr>
              <a:t>C</a:t>
            </a:r>
            <a:r>
              <a:rPr lang="zh-CN" altLang="en-US" sz="3200" baseline="-25000">
                <a:solidFill>
                  <a:prstClr val="black"/>
                </a:solidFill>
                <a:latin typeface="+mn-ea"/>
                <a:ea typeface="+mn-ea"/>
                <a:cs typeface="微软雅黑" panose="020b0503020204020204" charset="-122"/>
              </a:rPr>
              <a:t>水</a:t>
            </a:r>
            <a:r>
              <a:rPr lang="zh-CN" altLang="en-US" sz="3200">
                <a:solidFill>
                  <a:prstClr val="black"/>
                </a:solidFill>
                <a:latin typeface="+mn-ea"/>
                <a:ea typeface="+mn-ea"/>
                <a:cs typeface="微软雅黑" panose="020b0503020204020204" charset="-122"/>
              </a:rPr>
              <a:t>＝</a:t>
            </a:r>
            <a:r>
              <a:rPr lang="en-US" altLang="zh-CN" sz="3200">
                <a:solidFill>
                  <a:prstClr val="black"/>
                </a:solidFill>
                <a:latin typeface="+mn-ea"/>
                <a:ea typeface="+mn-ea"/>
                <a:cs typeface="微软雅黑" panose="020b0503020204020204" charset="-122"/>
              </a:rPr>
              <a:t>4.2×10</a:t>
            </a:r>
            <a:r>
              <a:rPr lang="en-US" altLang="zh-CN" sz="3200" baseline="30000">
                <a:solidFill>
                  <a:prstClr val="black"/>
                </a:solidFill>
                <a:latin typeface="+mn-ea"/>
                <a:ea typeface="+mn-ea"/>
                <a:cs typeface="微软雅黑" panose="020b0503020204020204" charset="-122"/>
              </a:rPr>
              <a:t>3</a:t>
            </a:r>
            <a:r>
              <a:rPr lang="zh-CN" altLang="en-US" sz="3200">
                <a:solidFill>
                  <a:prstClr val="black"/>
                </a:solidFill>
                <a:latin typeface="+mn-ea"/>
                <a:ea typeface="+mn-ea"/>
                <a:cs typeface="微软雅黑" panose="020b0503020204020204" charset="-122"/>
              </a:rPr>
              <a:t> </a:t>
            </a:r>
            <a:r>
              <a:rPr lang="en-US" altLang="zh-CN" sz="3200">
                <a:solidFill>
                  <a:prstClr val="black"/>
                </a:solidFill>
                <a:latin typeface="+mn-ea"/>
                <a:ea typeface="+mn-ea"/>
                <a:cs typeface="微软雅黑" panose="020b0503020204020204" charset="-122"/>
              </a:rPr>
              <a:t>J</a:t>
            </a:r>
            <a:r>
              <a:rPr lang="zh-CN" altLang="en-US" sz="3200">
                <a:solidFill>
                  <a:prstClr val="black"/>
                </a:solidFill>
                <a:latin typeface="+mn-ea"/>
                <a:ea typeface="+mn-ea"/>
                <a:cs typeface="微软雅黑" panose="020b0503020204020204" charset="-122"/>
              </a:rPr>
              <a:t>／</a:t>
            </a:r>
            <a:r>
              <a:rPr lang="en-US" altLang="zh-CN" sz="3200">
                <a:solidFill>
                  <a:prstClr val="black"/>
                </a:solidFill>
                <a:latin typeface="+mn-ea"/>
                <a:ea typeface="+mn-ea"/>
                <a:cs typeface="微软雅黑" panose="020b0503020204020204" charset="-122"/>
              </a:rPr>
              <a:t>(kg ·℃)</a:t>
            </a:r>
            <a:r>
              <a:rPr lang="zh-CN" altLang="en-US" sz="3200">
                <a:solidFill>
                  <a:prstClr val="black"/>
                </a:solidFill>
                <a:latin typeface="+mn-ea"/>
                <a:ea typeface="+mn-ea"/>
                <a:cs typeface="微软雅黑" panose="020b0503020204020204" charset="-122"/>
              </a:rPr>
              <a:t>。</a:t>
            </a:r>
            <a:endParaRPr lang="zh-CN" altLang="en-US" sz="3200">
              <a:solidFill>
                <a:prstClr val="black"/>
              </a:solidFill>
              <a:latin typeface="+mn-ea"/>
              <a:ea typeface="+mn-ea"/>
              <a:cs typeface="微软雅黑" panose="020b0503020204020204" charset="-122"/>
            </a:endParaRPr>
          </a:p>
          <a:p>
            <a:pPr lvl="0">
              <a:lnSpc>
                <a:spcPct val="150000"/>
              </a:lnSpc>
              <a:buClr>
                <a:srgbClr val="FF3300"/>
              </a:buClr>
            </a:pPr>
            <a:r>
              <a:rPr lang="zh-CN" altLang="en-US" sz="2665">
                <a:latin typeface="+mn-ea"/>
                <a:ea typeface="+mn-ea"/>
                <a:cs typeface="微软雅黑" panose="020b0503020204020204" charset="-122"/>
              </a:rPr>
              <a:t>物理意义：</a:t>
            </a:r>
            <a:r>
              <a:rPr lang="en-US" altLang="zh-CN" sz="2665">
                <a:latin typeface="+mn-ea"/>
                <a:ea typeface="+mn-ea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2665">
                <a:latin typeface="+mn-ea"/>
                <a:ea typeface="+mn-ea"/>
                <a:cs typeface="微软雅黑" panose="020b0503020204020204" charset="-122"/>
                <a:sym typeface="+mn-ea"/>
              </a:rPr>
              <a:t>千克的水，温度每升高</a:t>
            </a:r>
            <a:r>
              <a:rPr lang="en-US" altLang="zh-CN" sz="2665">
                <a:latin typeface="+mn-ea"/>
                <a:ea typeface="+mn-ea"/>
                <a:cs typeface="微软雅黑" panose="020b0503020204020204" charset="-122"/>
                <a:sym typeface="+mn-ea"/>
              </a:rPr>
              <a:t>1 ℃</a:t>
            </a:r>
            <a:r>
              <a:rPr lang="zh-CN" altLang="en-US" sz="2665">
                <a:latin typeface="+mn-ea"/>
                <a:ea typeface="+mn-ea"/>
                <a:cs typeface="微软雅黑" panose="020b0503020204020204" charset="-122"/>
                <a:sym typeface="+mn-ea"/>
              </a:rPr>
              <a:t>时，所吸收的热量为</a:t>
            </a:r>
            <a:r>
              <a:rPr lang="en-US" altLang="zh-CN" sz="2665">
                <a:latin typeface="+mn-ea"/>
                <a:ea typeface="+mn-ea"/>
                <a:cs typeface="微软雅黑" panose="020b0503020204020204" charset="-122"/>
                <a:sym typeface="+mn-ea"/>
              </a:rPr>
              <a:t>4.2×10</a:t>
            </a:r>
            <a:r>
              <a:rPr lang="en-US" altLang="zh-CN" sz="2665" baseline="30000">
                <a:latin typeface="+mn-ea"/>
                <a:ea typeface="+mn-ea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2665">
                <a:latin typeface="+mn-ea"/>
                <a:ea typeface="+mn-ea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665">
                <a:latin typeface="+mn-ea"/>
                <a:ea typeface="+mn-ea"/>
                <a:cs typeface="微软雅黑" panose="020b0503020204020204" charset="-122"/>
                <a:sym typeface="+mn-ea"/>
              </a:rPr>
              <a:t>J</a:t>
            </a:r>
            <a:r>
              <a:rPr lang="zh-CN" altLang="en-US" sz="2665">
                <a:latin typeface="+mn-ea"/>
                <a:ea typeface="+mn-ea"/>
                <a:cs typeface="微软雅黑" panose="020b0503020204020204" charset="-122"/>
                <a:sym typeface="+mn-ea"/>
              </a:rPr>
              <a:t>。</a:t>
            </a:r>
            <a:endParaRPr lang="zh-CN" altLang="en-US" sz="2665">
              <a:latin typeface="+mn-ea"/>
              <a:ea typeface="+mn-ea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4"/>
            </p:custDataLst>
          </p:nvPr>
        </p:nvSpPr>
        <p:spPr>
          <a:xfrm>
            <a:off x="431371" y="1195203"/>
            <a:ext cx="5664629" cy="66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735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二、比热容</a:t>
            </a:r>
            <a:r>
              <a:rPr kumimoji="0" lang="en-US" altLang="zh-CN" sz="3735" b="1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c</a:t>
            </a:r>
            <a:endParaRPr lang="zh-CN" altLang="en-US" sz="3735" b="1" i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3" name="Group 2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159563" y="1926299"/>
          <a:ext cx="7963535" cy="2000250"/>
        </p:xfrm>
        <a:graphic>
          <a:graphicData uri="http://schemas.openxmlformats.org/drawingml/2006/table">
            <a:tbl>
              <a:tblPr/>
              <a:tblGrid>
                <a:gridCol w="2639695"/>
                <a:gridCol w="2646680"/>
                <a:gridCol w="2677160"/>
              </a:tblGrid>
              <a:tr h="400050"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水　　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4.2×10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3</a:t>
                      </a:r>
                      <a:endParaRPr kumimoji="0" lang="en-US" altLang="zh-CN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pitchFamily="2" charset="0"/>
                      </a:endParaRPr>
                    </a:p>
                  </a:txBody>
                  <a:tcPr marL="89998" marR="89998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砂石　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0.92×10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3</a:t>
                      </a:r>
                      <a:endParaRPr kumimoji="0" lang="en-US" altLang="zh-CN" sz="2000" b="1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pitchFamily="2" charset="0"/>
                      </a:endParaRPr>
                    </a:p>
                  </a:txBody>
                  <a:tcPr marL="89998" marR="89998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铁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.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钢　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0.46×10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3</a:t>
                      </a:r>
                      <a:endParaRPr kumimoji="0" lang="en-US" altLang="zh-CN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pitchFamily="2" charset="0"/>
                      </a:endParaRPr>
                    </a:p>
                  </a:txBody>
                  <a:tcPr marL="89998" marR="89998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050"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冰　   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2.1×10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3</a:t>
                      </a:r>
                      <a:endParaRPr kumimoji="0" lang="en-US" altLang="zh-CN" sz="2000" b="1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pitchFamily="2" charset="0"/>
                      </a:endParaRPr>
                    </a:p>
                  </a:txBody>
                  <a:tcPr marL="89998" marR="89998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玻璃  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0.67×10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3</a:t>
                      </a:r>
                      <a:endParaRPr kumimoji="0" lang="en-US" altLang="zh-CN" sz="2000" b="1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pitchFamily="2" charset="0"/>
                      </a:endParaRPr>
                    </a:p>
                  </a:txBody>
                  <a:tcPr marL="89998" marR="89998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铜　　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0.39×10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3</a:t>
                      </a:r>
                      <a:endParaRPr kumimoji="0" lang="en-US" altLang="zh-CN" sz="2000" b="1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pitchFamily="2" charset="0"/>
                      </a:endParaRPr>
                    </a:p>
                  </a:txBody>
                  <a:tcPr marL="89998" marR="89998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050"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煤油　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2.1×10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3</a:t>
                      </a:r>
                      <a:endParaRPr kumimoji="0" lang="en-US" altLang="zh-CN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pitchFamily="2" charset="0"/>
                      </a:endParaRPr>
                    </a:p>
                  </a:txBody>
                  <a:tcPr marL="89998" marR="89998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橡胶　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1.7×10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3</a:t>
                      </a:r>
                      <a:endParaRPr kumimoji="0" lang="en-US" altLang="zh-CN" sz="2000" b="1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pitchFamily="2" charset="0"/>
                      </a:endParaRPr>
                    </a:p>
                  </a:txBody>
                  <a:tcPr marL="89998" marR="89998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水银  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0.14×10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3</a:t>
                      </a:r>
                      <a:endParaRPr kumimoji="0" lang="en-US" altLang="zh-CN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pitchFamily="2" charset="0"/>
                      </a:endParaRPr>
                    </a:p>
                  </a:txBody>
                  <a:tcPr marL="89998" marR="89998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050"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酒精　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2.4×10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3</a:t>
                      </a:r>
                      <a:endParaRPr kumimoji="0" lang="en-US" altLang="zh-CN" sz="2000" b="1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pitchFamily="2" charset="0"/>
                      </a:endParaRPr>
                    </a:p>
                  </a:txBody>
                  <a:tcPr marL="89998" marR="89998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水蒸气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1.88×10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3</a:t>
                      </a:r>
                      <a:endParaRPr kumimoji="0" lang="en-US" altLang="zh-CN" sz="2000" b="1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pitchFamily="2" charset="0"/>
                      </a:endParaRPr>
                    </a:p>
                  </a:txBody>
                  <a:tcPr marL="89998" marR="89998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铝　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0.88×10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3</a:t>
                      </a:r>
                      <a:endParaRPr kumimoji="0" lang="en-US" altLang="zh-CN" sz="2000" b="1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pitchFamily="2" charset="0"/>
                      </a:endParaRPr>
                    </a:p>
                  </a:txBody>
                  <a:tcPr marL="89998" marR="89998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050"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甘油　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2.5×10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3</a:t>
                      </a:r>
                      <a:endParaRPr kumimoji="0" lang="en-US" altLang="zh-CN" sz="2000" b="1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pitchFamily="2" charset="0"/>
                      </a:endParaRPr>
                    </a:p>
                  </a:txBody>
                  <a:tcPr marL="89998" marR="89998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干泥土 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0.84×10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3</a:t>
                      </a:r>
                      <a:endParaRPr kumimoji="0" lang="en-US" altLang="zh-CN" sz="2000" b="1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pitchFamily="2" charset="0"/>
                      </a:endParaRPr>
                    </a:p>
                  </a:txBody>
                  <a:tcPr marL="89998" marR="89998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铅   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0.13×10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2" charset="0"/>
                        </a:rPr>
                        <a:t>3</a:t>
                      </a:r>
                      <a:endParaRPr kumimoji="0" lang="en-US" altLang="zh-CN" sz="2000" b="1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pitchFamily="2" charset="0"/>
                      </a:endParaRPr>
                    </a:p>
                  </a:txBody>
                  <a:tcPr marL="89998" marR="89998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ext Box 28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159563" y="4072729"/>
            <a:ext cx="5297701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0"/>
              </a:spcBef>
              <a:defRPr sz="2800" b="1">
                <a:latin typeface="黑体" panose="02010609060101010101" charset="-122"/>
                <a:ea typeface="黑体" panose="02010609060101010101" charset="-122"/>
                <a:cs typeface="Times New Roman" panose="02020603050405020304" pitchFamily="2" charset="0"/>
              </a:defRPr>
            </a:lvl1pPr>
          </a:lstStyle>
          <a:p>
            <a:r>
              <a:rPr lang="zh-CN" altLang="en-US" sz="2400"/>
              <a:t>从上表中你可发现什么规律？</a:t>
            </a:r>
            <a:endParaRPr lang="zh-CN" altLang="en-US" sz="2400"/>
          </a:p>
        </p:txBody>
      </p:sp>
      <p:sp>
        <p:nvSpPr>
          <p:cNvPr id="10" name="Rectangle 29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356172" y="1150436"/>
            <a:ext cx="5238935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Times New Roman" panose="02020603050405020304" pitchFamily="2" charset="0"/>
              </a:rPr>
              <a:t>几种物质的比热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Times New Roman" panose="02020603050405020304" pitchFamily="2" charset="0"/>
              </a:rPr>
              <a:t>[J/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Times New Roman" panose="02020603050405020304" pitchFamily="2" charset="0"/>
              </a:rPr>
              <a:t>（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Times New Roman" panose="02020603050405020304" pitchFamily="2" charset="0"/>
              </a:rPr>
              <a:t>Kg·℃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Times New Roman" panose="02020603050405020304" pitchFamily="2" charset="0"/>
              </a:rPr>
              <a:t>）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Times New Roman" panose="02020603050405020304" pitchFamily="2" charset="0"/>
              </a:rPr>
              <a:t>]</a:t>
            </a:r>
            <a:endParaRPr lang="en-US" altLang="zh-CN" sz="2800" b="1">
              <a:latin typeface="黑体" panose="02010609060101010101" charset="-122"/>
              <a:ea typeface="黑体" panose="02010609060101010101" charset="-122"/>
              <a:cs typeface="Times New Roman" panose="02020603050405020304" pitchFamily="2" charset="0"/>
            </a:endParaRPr>
          </a:p>
        </p:txBody>
      </p:sp>
      <p:sp>
        <p:nvSpPr>
          <p:cNvPr id="12" name="Text Box 30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159563" y="4589421"/>
            <a:ext cx="4209557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0"/>
              </a:spcBef>
              <a:defRPr sz="2400" b="1">
                <a:latin typeface="黑体" panose="02010609060101010101" charset="-122"/>
                <a:ea typeface="黑体" panose="02010609060101010101" charset="-122"/>
                <a:cs typeface="Times New Roman" panose="02020603050405020304" pitchFamily="2" charset="0"/>
              </a:defRPr>
            </a:lvl1pPr>
          </a:lstStyle>
          <a:p>
            <a:r>
              <a:rPr lang="en-US" altLang="zh-CN">
                <a:solidFill>
                  <a:srgbClr val="FF0000"/>
                </a:solidFill>
              </a:rPr>
              <a:t>1</a:t>
            </a:r>
            <a:r>
              <a:rPr lang="zh-CN" altLang="en-US">
                <a:solidFill>
                  <a:srgbClr val="FF0000"/>
                </a:solidFill>
              </a:rPr>
              <a:t>、水的比热最大。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3" name="Text Box 31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159561" y="5106113"/>
            <a:ext cx="6011611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0"/>
              </a:spcBef>
              <a:defRPr sz="2400" b="1">
                <a:latin typeface="黑体" panose="02010609060101010101" charset="-122"/>
                <a:ea typeface="黑体" panose="02010609060101010101" charset="-122"/>
                <a:cs typeface="Times New Roman" panose="02020603050405020304" pitchFamily="2" charset="0"/>
              </a:defRPr>
            </a:lvl1pPr>
          </a:lstStyle>
          <a:p>
            <a:r>
              <a:rPr lang="en-US" altLang="zh-CN">
                <a:solidFill>
                  <a:srgbClr val="FF0000"/>
                </a:solidFill>
              </a:rPr>
              <a:t>2</a:t>
            </a:r>
            <a:r>
              <a:rPr lang="zh-CN" altLang="en-US">
                <a:solidFill>
                  <a:srgbClr val="FF0000"/>
                </a:solidFill>
              </a:rPr>
              <a:t>、同种物质在不同状态时比热不同。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4" name="Text Box 32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159561" y="5622805"/>
            <a:ext cx="6974612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0"/>
              </a:spcBef>
              <a:defRPr sz="2400" b="1">
                <a:latin typeface="黑体" panose="02010609060101010101" charset="-122"/>
                <a:ea typeface="黑体" panose="02010609060101010101" charset="-122"/>
                <a:cs typeface="Times New Roman" panose="02020603050405020304" pitchFamily="2" charset="0"/>
              </a:defRPr>
            </a:lvl1pPr>
          </a:lstStyle>
          <a:p>
            <a:r>
              <a:rPr lang="en-US" altLang="zh-CN">
                <a:solidFill>
                  <a:srgbClr val="FF0000"/>
                </a:solidFill>
              </a:rPr>
              <a:t>3</a:t>
            </a:r>
            <a:r>
              <a:rPr lang="zh-CN" altLang="en-US">
                <a:solidFill>
                  <a:srgbClr val="FF0000"/>
                </a:solidFill>
              </a:rPr>
              <a:t>、同种物质比热相同，不同物质比热一般不同。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Rectangle 1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66361" y="2277547"/>
            <a:ext cx="11059273" cy="3815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anchor="ctr" anchorCtr="0" compatLnSpc="1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kumimoji="0" lang="en-US" altLang="zh-CN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  <a:cs typeface="Arial" panose="020b0604020202020204" pitchFamily="34" charset="0"/>
              </a:rPr>
              <a:t>4.</a:t>
            </a:r>
            <a:r>
              <a:rPr kumimoji="0" lang="zh-CN" altLang="zh-CN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kumimoji="0" lang="zh-CN" altLang="en-US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  <a:cs typeface="Arial" panose="020b0604020202020204" pitchFamily="34" charset="0"/>
              </a:rPr>
              <a:t>说明：</a:t>
            </a:r>
            <a:r>
              <a:rPr lang="zh-CN" altLang="en-US" sz="3200">
                <a:latin typeface="+mn-ea"/>
                <a:ea typeface="+mn-ea"/>
              </a:rPr>
              <a:t>（</a:t>
            </a:r>
            <a:r>
              <a:rPr lang="en-US" altLang="zh-CN" sz="3200">
                <a:latin typeface="+mn-ea"/>
                <a:ea typeface="+mn-ea"/>
              </a:rPr>
              <a:t>1</a:t>
            </a:r>
            <a:r>
              <a:rPr lang="zh-CN" altLang="en-US" sz="3200">
                <a:latin typeface="+mn-ea"/>
                <a:ea typeface="+mn-ea"/>
              </a:rPr>
              <a:t>）比热容是物质的一种特性。同种物质比热相同，不同物质的比热容一般不同。（因此可以用比热容来鉴别物质的种类）</a:t>
            </a:r>
            <a:endParaRPr lang="zh-CN" altLang="en-US" sz="3200">
              <a:latin typeface="+mn-ea"/>
              <a:ea typeface="+mn-ea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zh-CN" altLang="en-US" sz="3200">
                <a:latin typeface="+mn-ea"/>
                <a:ea typeface="+mn-ea"/>
              </a:rPr>
              <a:t>（</a:t>
            </a:r>
            <a:r>
              <a:rPr lang="en-US" altLang="zh-CN" sz="3200">
                <a:latin typeface="+mn-ea"/>
                <a:ea typeface="+mn-ea"/>
              </a:rPr>
              <a:t>2</a:t>
            </a:r>
            <a:r>
              <a:rPr lang="zh-CN" altLang="en-US" sz="3200">
                <a:latin typeface="+mn-ea"/>
                <a:ea typeface="+mn-ea"/>
              </a:rPr>
              <a:t>）比热容只与物质的种类、状态有关，与物体的质量，物体温度变化，物体吸放热的多少等其它都无关。</a:t>
            </a:r>
            <a:endParaRPr lang="zh-CN" altLang="en-US" sz="3200">
              <a:latin typeface="+mn-ea"/>
              <a:ea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5"/>
            </p:custDataLst>
          </p:nvPr>
        </p:nvSpPr>
        <p:spPr>
          <a:xfrm>
            <a:off x="491289" y="1316765"/>
            <a:ext cx="5664629" cy="66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735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二、比热容</a:t>
            </a:r>
            <a:r>
              <a:rPr kumimoji="0" lang="en-US" altLang="zh-CN" sz="3735" b="1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c</a:t>
            </a:r>
            <a:endParaRPr lang="zh-CN" altLang="en-US" sz="3735" b="1" i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5_BD#71cda7c45?vcp=1&amp;pid=68e037d38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2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知识点2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比热容</a:t>
            </a:r>
            <a:endParaRPr lang="en-US" altLang="zh-CN" sz="3465"/>
          </a:p>
        </p:txBody>
      </p:sp>
      <p:sp>
        <p:nvSpPr>
          <p:cNvPr id="3" name="QC_6_BD.14_1#9170485fa?vcp=1&amp;vis=1&amp;pid=71cda7c45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719328" y="1403168"/>
            <a:ext cx="10753344" cy="6434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关于比热容，下列说法正确的是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6_AN.15_1#9170485fa.bracket?vcp=1&amp;vis=1&amp;pid=71cda7c45&amp;color=0,0,0&amp;vpa=8&amp;vtp=1" title=""/>
          <p:cNvSpPr/>
          <p:nvPr>
            <p:custDataLst>
              <p:tags r:id="rId6"/>
            </p:custDataLst>
          </p:nvPr>
        </p:nvSpPr>
        <p:spPr>
          <a:xfrm>
            <a:off x="7243953" y="1321888"/>
            <a:ext cx="565151" cy="6434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3200"/>
          </a:p>
        </p:txBody>
      </p:sp>
      <p:sp>
        <p:nvSpPr>
          <p:cNvPr id="5" name="QC_6_BD.14_2#9170485fa.choices?vcp=1&amp;vis=1&amp;pid=71cda7c45&amp;color=0,0,0&amp;vtp=1&amp;bbb=1&amp;hb=1" title=""/>
          <p:cNvSpPr/>
          <p:nvPr>
            <p:custDataLst>
              <p:tags r:id="rId7"/>
            </p:custDataLst>
          </p:nvPr>
        </p:nvSpPr>
        <p:spPr>
          <a:xfrm>
            <a:off x="719328" y="2050021"/>
            <a:ext cx="10753344" cy="406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比热容跟物体吸收或放出的热量有关</a:t>
            </a:r>
            <a:endParaRPr lang="en-US" altLang="zh-CN" sz="3200"/>
          </a:p>
          <a:p>
            <a:pPr latinLnBrk="1">
              <a:lnSpc>
                <a:spcPts val="40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物体的质量越大，它的比热容越大</a:t>
            </a:r>
            <a:endParaRPr lang="en-US" altLang="zh-CN" sz="3200"/>
          </a:p>
          <a:p>
            <a:pPr latinLnBrk="1">
              <a:lnSpc>
                <a:spcPts val="40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比热容是物质自身的性质，与质量、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吸收或放出的热量均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无关</a:t>
            </a:r>
            <a:endParaRPr lang="en-US" altLang="zh-CN" sz="3200"/>
          </a:p>
          <a:p>
            <a:pPr latinLnBrk="1">
              <a:lnSpc>
                <a:spcPts val="40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质量相同的不同物质，吸收或放出相同热量时，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比热容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较大的物质温度变化较大</a:t>
            </a:r>
            <a:endParaRPr lang="en-US" altLang="zh-CN" sz="32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6_BD.16_1#8f651fa03?sp=1&amp;vcp=1&amp;vis=1&amp;pid=71cda7c45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2709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在两个相同的烧杯中分别装入质量和初温相同的水和某种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液体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，用两个完全相同的电加热器分别对其加热，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每隔一段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时间用温度计分别测量它们的温度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画出温度随时间变化的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图像如图所示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，由图像可知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6_AN.17_1#8f651fa03.bracket?vcp=1&amp;vis=1&amp;pid=71cda7c45&amp;color=0,0,0&amp;vpa=9&amp;vtp=1" title=""/>
          <p:cNvSpPr/>
          <p:nvPr>
            <p:custDataLst>
              <p:tags r:id="rId5"/>
            </p:custDataLst>
          </p:nvPr>
        </p:nvSpPr>
        <p:spPr>
          <a:xfrm>
            <a:off x="5906220" y="2572767"/>
            <a:ext cx="588433" cy="6434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p:pic>
        <p:nvPicPr>
          <p:cNvPr id="4" name="QC_6_BD.16_2#8f651fa03?htil=3&amp;vcp=1&amp;vis=1&amp;pid=71cda7c45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81503" y="3404277"/>
            <a:ext cx="2365248" cy="158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C_6_BD.16_3#8f651fa03.choices?htil=3&amp;vcp=1&amp;vis=1&amp;pid=71cda7c45&amp;color=0,0,0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719328" y="3295976"/>
                <a:ext cx="8217408" cy="27093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液体比热容小</a:t>
                </a:r>
                <a:endParaRPr lang="en-US" altLang="zh-CN" sz="32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液体是水</a:t>
                </a:r>
                <a:endParaRPr lang="en-US" altLang="zh-CN" sz="32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∼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内，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液体吸收的热量少</a:t>
                </a:r>
                <a:endParaRPr lang="en-US" altLang="zh-CN" sz="32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升高相同的温度时，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液体吸收的热量少</a:t>
                </a:r>
                <a:endParaRPr lang="en-US" altLang="zh-CN" sz="3200"/>
              </a:p>
            </p:txBody>
          </p:sp>
        </mc:Choice>
        <mc:Fallback>
          <p:sp>
            <p:nvSpPr>
              <p:cNvPr id="5" name="QC_6_BD.16_3#8f651fa03.choices?htil=3&amp;vcp=1&amp;vis=1&amp;pid=71cda7c45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719328" y="3295976"/>
                <a:ext cx="8217408" cy="2709333"/>
              </a:xfrm>
              <a:prstGeom prst="rect">
                <a:avLst/>
              </a:prstGeom>
              <a:blipFill rotWithShape="1">
                <a:blip r:embed="rId10"/>
                <a:stretch>
                  <a:fillRect l="-6" t="-668" r="5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18_1#2c6e690ff?vcp=1&amp;vis=1&amp;pid=71cda7c45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2263956"/>
                <a:ext cx="10753344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4.一块冰的比热容是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/(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kg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⋅℃)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若将这块冰切去一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半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则余下冰的比热容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；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若对它加热使其全部熔化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则熔化后的比热容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。（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均选填“变大”“变小”或“不变”）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B_6_BD.18_1#2c6e690ff?vcp=1&amp;vis=1&amp;pid=71cda7c4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2263956"/>
                <a:ext cx="10753344" cy="2235200"/>
              </a:xfrm>
              <a:prstGeom prst="rect">
                <a:avLst/>
              </a:prstGeom>
              <a:blipFill rotWithShape="1">
                <a:blip r:embed="rId6"/>
                <a:stretch>
                  <a:fillRect l="-5" t="-8" r="-2426" b="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19_1#2c6e690ff.blank?vcp=1&amp;vis=1&amp;pid=71cda7c45&amp;color=0,0,0&amp;vpa=10&amp;vtp=1&amp;bbb=1" title=""/>
          <p:cNvSpPr/>
          <p:nvPr>
            <p:custDataLst>
              <p:tags r:id="rId7"/>
            </p:custDataLst>
          </p:nvPr>
        </p:nvSpPr>
        <p:spPr>
          <a:xfrm>
            <a:off x="4805553" y="2971769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不变</a:t>
            </a:r>
            <a:endParaRPr lang="en-US" altLang="zh-CN" sz="3200"/>
          </a:p>
        </p:txBody>
      </p:sp>
      <p:sp>
        <p:nvSpPr>
          <p:cNvPr id="4" name="QB_6_AN.20_1#2c6e690ff.blank?vcp=1&amp;vis=1&amp;pid=71cda7c45&amp;color=0,0,0&amp;vpa=11&amp;vtp=1&amp;bbb=1" title=""/>
          <p:cNvSpPr/>
          <p:nvPr>
            <p:custDataLst>
              <p:tags r:id="rId8"/>
            </p:custDataLst>
          </p:nvPr>
        </p:nvSpPr>
        <p:spPr>
          <a:xfrm>
            <a:off x="3992752" y="3716836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变大</a:t>
            </a:r>
            <a:endParaRPr lang="en-US" altLang="zh-CN" sz="3200"/>
          </a:p>
        </p:txBody>
      </p:sp>
      <p:sp>
        <p:nvSpPr>
          <p:cNvPr id="5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Text Box 41" title=""/>
          <p:cNvSpPr txBox="1"/>
          <p:nvPr>
            <p:custDataLst>
              <p:tags r:id="rId3"/>
            </p:custDataLst>
          </p:nvPr>
        </p:nvSpPr>
        <p:spPr>
          <a:xfrm>
            <a:off x="918123" y="1988840"/>
            <a:ext cx="4705117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  <a:spcBef>
                <a:spcPct val="0"/>
              </a:spcBef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夏日中午，沙子很烫而海水很凉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4"/>
            </p:custDataLst>
          </p:nvPr>
        </p:nvSpPr>
        <p:spPr>
          <a:xfrm>
            <a:off x="6151411" y="2011091"/>
            <a:ext cx="5193327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傍晚，沙子变凉了而海水却还很暖和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文本框 1" title=""/>
          <p:cNvSpPr txBox="1"/>
          <p:nvPr>
            <p:custDataLst>
              <p:tags r:id="rId5"/>
            </p:custDataLst>
          </p:nvPr>
        </p:nvSpPr>
        <p:spPr>
          <a:xfrm>
            <a:off x="5082053" y="1063527"/>
            <a:ext cx="1824203" cy="922020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txBody>
          <a:bodyPr wrap="square" anchor="t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为什么？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Picture 2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1691611" y="2756925"/>
            <a:ext cx="3158141" cy="2749863"/>
          </a:xfrm>
          <a:prstGeom prst="rect">
            <a:avLst/>
          </a:prstGeom>
        </p:spPr>
      </p:pic>
      <p:pic>
        <p:nvPicPr>
          <p:cNvPr id="15" name="Picture 3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7199452" y="2756925"/>
            <a:ext cx="3097247" cy="2749863"/>
          </a:xfrm>
          <a:prstGeom prst="rect">
            <a:avLst/>
          </a:prstGeom>
        </p:spPr>
      </p:pic>
      <p:sp>
        <p:nvSpPr>
          <p:cNvPr id="16" name="文本框 15" title=""/>
          <p:cNvSpPr txBox="1"/>
          <p:nvPr>
            <p:custDataLst>
              <p:tags r:id="rId10"/>
            </p:custDataLst>
          </p:nvPr>
        </p:nvSpPr>
        <p:spPr>
          <a:xfrm>
            <a:off x="1691611" y="5769804"/>
            <a:ext cx="8605088" cy="5835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3200" b="1">
                <a:solidFill>
                  <a:srgbClr val="FF0000"/>
                </a:solidFill>
                <a:ea typeface="黑体" panose="02010609060101010101" charset="-122"/>
              </a:rPr>
              <a:t>不同物体（沙子和水）的吸热或放热能力不同</a:t>
            </a:r>
            <a:endParaRPr lang="zh-CN" alt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" name="文本框 10" title=""/>
          <p:cNvSpPr txBox="1"/>
          <p:nvPr>
            <p:custDataLst>
              <p:tags r:id="rId3"/>
            </p:custDataLst>
          </p:nvPr>
        </p:nvSpPr>
        <p:spPr>
          <a:xfrm>
            <a:off x="491289" y="1387224"/>
            <a:ext cx="5664629" cy="66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735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三、比热容</a:t>
            </a:r>
            <a:r>
              <a:rPr kumimoji="0" lang="zh-CN" altLang="en-US" sz="3735" b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的应用</a:t>
            </a:r>
            <a:endParaRPr lang="zh-CN" altLang="en-US" sz="3735" b="1"/>
          </a:p>
        </p:txBody>
      </p:sp>
      <p:sp>
        <p:nvSpPr>
          <p:cNvPr id="3" name="文本框 462913" title=""/>
          <p:cNvSpPr/>
          <p:nvPr>
            <p:custDataLst>
              <p:tags r:id="rId4"/>
            </p:custDataLst>
          </p:nvPr>
        </p:nvSpPr>
        <p:spPr>
          <a:xfrm>
            <a:off x="491289" y="2180861"/>
            <a:ext cx="9985109" cy="1323340"/>
          </a:xfrm>
          <a:prstGeom prst="rect">
            <a:avLst/>
          </a:prstGeom>
          <a:solidFill>
            <a:schemeClr val="bg1"/>
          </a:solid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5pPr>
          </a:lstStyle>
          <a:p>
            <a:pPr lvl="0">
              <a:lnSpc>
                <a:spcPct val="150000"/>
              </a:lnSpc>
            </a:pPr>
            <a:r>
              <a:rPr lang="en-US" altLang="zh-CN" sz="2665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665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冬天的散热器（俗称暖气片）为何用热水供暖？</a:t>
            </a:r>
            <a:endParaRPr lang="zh-CN" altLang="en-US" sz="2665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>
              <a:lnSpc>
                <a:spcPct val="150000"/>
              </a:lnSpc>
            </a:pPr>
            <a:r>
              <a:rPr lang="en-US" altLang="zh-CN" sz="2665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665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水的比热比较大，当降低相同的温度时，水放出的热量会更多。</a:t>
            </a:r>
            <a:endParaRPr lang="zh-CN" altLang="en-US" sz="2665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464898" title=""/>
          <p:cNvSpPr/>
          <p:nvPr>
            <p:custDataLst>
              <p:tags r:id="rId5"/>
            </p:custDataLst>
          </p:nvPr>
        </p:nvSpPr>
        <p:spPr>
          <a:xfrm>
            <a:off x="491289" y="3749785"/>
            <a:ext cx="4372611" cy="230695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5pPr>
          </a:lstStyle>
          <a:p>
            <a:pPr lvl="0">
              <a:lnSpc>
                <a:spcPct val="150000"/>
              </a:lnSpc>
              <a:buClr>
                <a:srgbClr val="CC0066"/>
              </a:buClr>
              <a:buFont typeface="Wingdings" panose="05000000000000000000" pitchFamily="2" charset="2"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早春</a:t>
            </a:r>
            <a:r>
              <a:rPr lang="en-US" alt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农民为了不使秧苗在晚上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>
              <a:lnSpc>
                <a:spcPct val="150000"/>
              </a:lnSpc>
              <a:buClr>
                <a:srgbClr val="CC0066"/>
              </a:buClr>
              <a:buFont typeface="Wingdings" panose="05000000000000000000" pitchFamily="2" charset="2"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低温冻坏</a:t>
            </a:r>
            <a:r>
              <a:rPr lang="en-US" alt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常常晚上灌水到秧田</a:t>
            </a:r>
            <a:r>
              <a:rPr lang="en-US" alt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endParaRPr lang="en-US" altLang="zh-CN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>
              <a:lnSpc>
                <a:spcPct val="150000"/>
              </a:lnSpc>
              <a:buClr>
                <a:srgbClr val="CC0066"/>
              </a:buClr>
              <a:buFont typeface="Wingdings" panose="05000000000000000000" pitchFamily="2" charset="2"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白天将水放掉</a:t>
            </a:r>
            <a:r>
              <a:rPr lang="en-US" alt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请你说说这其中的科学道理。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0" name="图片 464899" title=""/>
          <p:cNvPicPr/>
          <p:nvPr>
            <p:custDataLst>
              <p:tags r:id="rId7"/>
            </p:custDataLst>
          </p:nvPr>
        </p:nvPicPr>
        <p:blipFill>
          <a:blip r:embed="rId6"/>
          <a:srcRect t="11806" b="5512"/>
          <a:stretch>
            <a:fillRect/>
          </a:stretch>
        </p:blipFill>
        <p:spPr>
          <a:xfrm>
            <a:off x="5412940" y="3659615"/>
            <a:ext cx="5189220" cy="2593340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" name="文本框 10" title=""/>
          <p:cNvSpPr txBox="1"/>
          <p:nvPr>
            <p:custDataLst>
              <p:tags r:id="rId3"/>
            </p:custDataLst>
          </p:nvPr>
        </p:nvSpPr>
        <p:spPr>
          <a:xfrm>
            <a:off x="477952" y="1316765"/>
            <a:ext cx="5664629" cy="66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735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三、比热容</a:t>
            </a:r>
            <a:r>
              <a:rPr kumimoji="0" lang="zh-CN" altLang="en-US" sz="3735" b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的应用</a:t>
            </a:r>
            <a:endParaRPr lang="zh-CN" altLang="en-US" sz="3735" b="1"/>
          </a:p>
        </p:txBody>
      </p:sp>
      <p:sp>
        <p:nvSpPr>
          <p:cNvPr id="18" name="文本框 462913" title=""/>
          <p:cNvSpPr/>
          <p:nvPr>
            <p:custDataLst>
              <p:tags r:id="rId4"/>
            </p:custDataLst>
          </p:nvPr>
        </p:nvSpPr>
        <p:spPr>
          <a:xfrm>
            <a:off x="485881" y="2195231"/>
            <a:ext cx="11427129" cy="769620"/>
          </a:xfrm>
          <a:prstGeom prst="rect">
            <a:avLst/>
          </a:prstGeom>
          <a:solidFill>
            <a:schemeClr val="bg1"/>
          </a:solid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5pPr>
          </a:lstStyle>
          <a:p>
            <a:pPr lvl="0">
              <a:lnSpc>
                <a:spcPct val="150000"/>
              </a:lnSpc>
            </a:pPr>
            <a:r>
              <a:rPr lang="en-US" sz="2935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</a:t>
            </a:r>
            <a:r>
              <a:rPr sz="2935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我国吐鲁番盆地出现</a:t>
            </a:r>
            <a:r>
              <a:rPr sz="2935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“早穿皮袄午穿纱，夜抱火炉吃西瓜”</a:t>
            </a:r>
            <a:r>
              <a:rPr sz="2935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的现象</a:t>
            </a:r>
            <a:endParaRPr lang="zh-CN" altLang="en-US" sz="2935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9" name="图片 18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908171" y="3332989"/>
            <a:ext cx="3964604" cy="2549016"/>
          </a:xfrm>
          <a:prstGeom prst="rect">
            <a:avLst/>
          </a:prstGeom>
        </p:spPr>
      </p:pic>
      <p:sp>
        <p:nvSpPr>
          <p:cNvPr id="20" name="矩形 466946" title=""/>
          <p:cNvSpPr/>
          <p:nvPr>
            <p:custDataLst>
              <p:tags r:id="rId7"/>
            </p:custDataLst>
          </p:nvPr>
        </p:nvSpPr>
        <p:spPr>
          <a:xfrm>
            <a:off x="477952" y="3214912"/>
            <a:ext cx="7442251" cy="2676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600" b="1" i="0" u="none" baseline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5pPr>
          </a:lstStyle>
          <a:p>
            <a:pPr lvl="0" eaLnBrk="0" hangingPunct="0">
              <a:lnSpc>
                <a:spcPct val="150000"/>
              </a:lnSpc>
            </a:pPr>
            <a:r>
              <a:rPr lang="zh-CN" altLang="en-US" sz="2800" b="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因为吐鲁番盆地多砂石、泥土，少水份。这些物质的比热容较小，吸收相同的太阳光，它们的温度很快升高；太阳一落山，放出相同的热量，温度很快降低，所以早晚温差较大。</a:t>
            </a:r>
            <a:endParaRPr lang="zh-CN" altLang="en-US" sz="2800" b="0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2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" name="文本框 10" title=""/>
          <p:cNvSpPr txBox="1"/>
          <p:nvPr>
            <p:custDataLst>
              <p:tags r:id="rId3"/>
            </p:custDataLst>
          </p:nvPr>
        </p:nvSpPr>
        <p:spPr>
          <a:xfrm>
            <a:off x="491289" y="1316765"/>
            <a:ext cx="5664629" cy="66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735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三、比热容</a:t>
            </a:r>
            <a:r>
              <a:rPr kumimoji="0" lang="zh-CN" altLang="en-US" sz="3735" b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的应用</a:t>
            </a:r>
            <a:endParaRPr lang="zh-CN" altLang="en-US" sz="3735" b="1"/>
          </a:p>
        </p:txBody>
      </p:sp>
      <p:sp>
        <p:nvSpPr>
          <p:cNvPr id="2" name="Text Box 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95933" y="1982183"/>
            <a:ext cx="3571875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kumimoji="1" sz="2400" b="1">
                <a:latin typeface="Times New Roman" panose="02020603050405020304" pitchFamily="2" charset="0"/>
                <a:ea typeface="黑体" panose="02010609060101010101" charset="-122"/>
              </a:defRPr>
            </a:lvl1pPr>
            <a:lvl2pPr marL="742950" indent="-28575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>
                <a:latin typeface="+mn-ea"/>
                <a:ea typeface="+mn-ea"/>
              </a:rPr>
              <a:t>4</a:t>
            </a:r>
            <a:r>
              <a:rPr lang="zh-CN" altLang="en-US" sz="3200">
                <a:latin typeface="+mn-ea"/>
                <a:ea typeface="+mn-ea"/>
              </a:rPr>
              <a:t>、海陆风的成因</a:t>
            </a:r>
            <a:endParaRPr lang="zh-CN" altLang="en-US" sz="3200">
              <a:latin typeface="+mn-ea"/>
              <a:ea typeface="+mn-ea"/>
            </a:endParaRPr>
          </a:p>
        </p:txBody>
      </p:sp>
      <p:pic>
        <p:nvPicPr>
          <p:cNvPr id="13" name="Picture 4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/>
          <a:srcRect b="52627"/>
          <a:stretch>
            <a:fillRect/>
          </a:stretch>
        </p:blipFill>
        <p:spPr bwMode="auto">
          <a:xfrm>
            <a:off x="2021727" y="2832688"/>
            <a:ext cx="3648405" cy="1954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4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5"/>
          <a:srcRect t="47373" b="11176"/>
          <a:stretch>
            <a:fillRect/>
          </a:stretch>
        </p:blipFill>
        <p:spPr bwMode="auto">
          <a:xfrm>
            <a:off x="5999989" y="2809951"/>
            <a:ext cx="3648405" cy="1943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矩形 14" title=""/>
          <p:cNvSpPr/>
          <p:nvPr>
            <p:custDataLst>
              <p:tags r:id="rId8"/>
            </p:custDataLst>
          </p:nvPr>
        </p:nvSpPr>
        <p:spPr>
          <a:xfrm>
            <a:off x="2504889" y="4719723"/>
            <a:ext cx="2880320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665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白天吹海陆风</a:t>
            </a:r>
            <a:endParaRPr lang="zh-CN" altLang="en-US" sz="2665" b="1">
              <a:solidFill>
                <a:srgbClr val="00009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矩形 15" title=""/>
          <p:cNvSpPr/>
          <p:nvPr>
            <p:custDataLst>
              <p:tags r:id="rId9"/>
            </p:custDataLst>
          </p:nvPr>
        </p:nvSpPr>
        <p:spPr>
          <a:xfrm>
            <a:off x="6960096" y="4719723"/>
            <a:ext cx="2880320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665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夜晚吹陆海风</a:t>
            </a:r>
            <a:endParaRPr lang="zh-CN" altLang="en-US" sz="2665" b="1">
              <a:solidFill>
                <a:srgbClr val="00009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10"/>
            </p:custDataLst>
          </p:nvPr>
        </p:nvSpPr>
        <p:spPr>
          <a:xfrm>
            <a:off x="2543605" y="5253203"/>
            <a:ext cx="8352928" cy="132334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原因：水的比热容比沙石泥土的比热容更大，</a:t>
            </a:r>
            <a:endParaRPr lang="en-US" altLang="zh-CN" sz="2665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6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      相同情况下，水的温度变化更小。</a:t>
            </a:r>
            <a:endParaRPr lang="zh-CN" altLang="en-US" sz="2665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Rectangle 1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91289" y="2306587"/>
            <a:ext cx="11059273" cy="614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anchor="ctr" anchorCtr="0" compatLnSpc="1">
            <a:spAutoFit/>
          </a:bodyPr>
          <a:lstStyle/>
          <a:p>
            <a:pPr eaLnBrk="0" hangingPunct="0"/>
            <a:r>
              <a:rPr kumimoji="0" lang="en-US" altLang="zh-CN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1.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热传递过程中，物体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温度升高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时，所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吸收的热量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为：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4"/>
            </p:custDataLst>
          </p:nvPr>
        </p:nvSpPr>
        <p:spPr>
          <a:xfrm>
            <a:off x="491289" y="1316765"/>
            <a:ext cx="5664629" cy="66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735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四、热量的计算</a:t>
            </a:r>
            <a:endParaRPr lang="zh-CN" altLang="en-US" sz="3735" b="1" i="1"/>
          </a:p>
        </p:txBody>
      </p:sp>
      <p:sp>
        <p:nvSpPr>
          <p:cNvPr id="3" name="Text Box 4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75593" y="4004355"/>
            <a:ext cx="10560649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kumimoji="1" sz="2800" b="1">
                <a:solidFill>
                  <a:srgbClr val="FF0000"/>
                </a:solidFill>
                <a:latin typeface="Times New Roman" panose="02020603050405020304" pitchFamily="2" charset="0"/>
                <a:ea typeface="黑体" panose="02010609060101010101" charset="-122"/>
              </a:defRPr>
            </a:lvl1pPr>
            <a:lvl2pPr marL="742950" indent="-28575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>
                <a:solidFill>
                  <a:schemeClr val="tx1"/>
                </a:solidFill>
              </a:rPr>
              <a:t>热传递过程中，物体</a:t>
            </a:r>
            <a:r>
              <a:rPr lang="zh-CN" altLang="en-US" sz="3200">
                <a:solidFill>
                  <a:srgbClr val="3333FF"/>
                </a:solidFill>
              </a:rPr>
              <a:t>温度降低</a:t>
            </a:r>
            <a:r>
              <a:rPr lang="zh-CN" altLang="en-US" sz="3200">
                <a:solidFill>
                  <a:schemeClr val="tx1"/>
                </a:solidFill>
              </a:rPr>
              <a:t>时，所</a:t>
            </a:r>
            <a:r>
              <a:rPr lang="zh-CN" altLang="en-US" sz="3200">
                <a:solidFill>
                  <a:srgbClr val="3333FF"/>
                </a:solidFill>
              </a:rPr>
              <a:t>放出的热量</a:t>
            </a:r>
            <a:r>
              <a:rPr lang="zh-CN" altLang="en-US" sz="3200">
                <a:solidFill>
                  <a:schemeClr val="tx1"/>
                </a:solidFill>
              </a:rPr>
              <a:t>为：</a:t>
            </a:r>
            <a:endParaRPr lang="zh-CN" altLang="en-US" sz="3200">
              <a:solidFill>
                <a:schemeClr val="tx1"/>
              </a:solidFill>
            </a:endParaRPr>
          </a:p>
        </p:txBody>
      </p:sp>
      <p:sp>
        <p:nvSpPr>
          <p:cNvPr id="7" name="Text Box 7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887755" y="3172921"/>
            <a:ext cx="2714625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3D6B9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B1BED5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2" charset="0"/>
                <a:ea typeface="华文楷体" panose="02010600040101010101" pitchFamily="2" charset="-122"/>
                <a:cs typeface="Times New Roman" panose="02020603050405020304" pitchFamily="2" charset="0"/>
              </a:rPr>
              <a:t>Q</a:t>
            </a:r>
            <a:r>
              <a:rPr lang="zh-CN" altLang="zh-CN" sz="3200" b="1" baseline="-25000">
                <a:solidFill>
                  <a:srgbClr val="FF0000"/>
                </a:solidFill>
                <a:latin typeface="Times New Roman" panose="02020603050405020304" pitchFamily="2" charset="0"/>
                <a:ea typeface="华文楷体" panose="02010600040101010101" pitchFamily="2" charset="-122"/>
                <a:cs typeface="Times New Roman" panose="02020603050405020304" pitchFamily="2" charset="0"/>
              </a:rPr>
              <a:t>吸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  <a:ea typeface="华文楷体" panose="02010600040101010101" pitchFamily="2" charset="-122"/>
                <a:cs typeface="Times New Roman" panose="02020603050405020304" pitchFamily="2" charset="0"/>
              </a:rPr>
              <a:t>=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2" charset="0"/>
                <a:ea typeface="华文楷体" panose="02010600040101010101" pitchFamily="2" charset="-122"/>
                <a:cs typeface="Times New Roman" panose="02020603050405020304" pitchFamily="2" charset="0"/>
              </a:rPr>
              <a:t>cm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  <a:ea typeface="华文楷体" panose="02010600040101010101" pitchFamily="2" charset="-122"/>
                <a:cs typeface="Times New Roman" panose="02020603050405020304" pitchFamily="2" charset="0"/>
              </a:rPr>
              <a:t> (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2" charset="0"/>
                <a:ea typeface="华文楷体" panose="02010600040101010101" pitchFamily="2" charset="-122"/>
                <a:cs typeface="Times New Roman" panose="02020603050405020304" pitchFamily="2" charset="0"/>
              </a:rPr>
              <a:t>t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  <a:ea typeface="华文楷体" panose="02010600040101010101" pitchFamily="2" charset="-122"/>
                <a:cs typeface="Times New Roman" panose="02020603050405020304" pitchFamily="2" charset="0"/>
              </a:rPr>
              <a:t> - 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2" charset="0"/>
                <a:ea typeface="华文楷体" panose="02010600040101010101" pitchFamily="2" charset="-122"/>
                <a:cs typeface="Times New Roman" panose="02020603050405020304" pitchFamily="2" charset="0"/>
              </a:rPr>
              <a:t>t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pitchFamily="2" charset="0"/>
                <a:ea typeface="华文楷体" panose="02010600040101010101" pitchFamily="2" charset="-122"/>
                <a:cs typeface="Times New Roman" panose="02020603050405020304" pitchFamily="2" charset="0"/>
              </a:rPr>
              <a:t>0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  <a:ea typeface="华文楷体" panose="02010600040101010101" pitchFamily="2" charset="-122"/>
                <a:cs typeface="Times New Roman" panose="02020603050405020304" pitchFamily="2" charset="0"/>
              </a:rPr>
              <a:t>)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2" charset="0"/>
              <a:ea typeface="华文楷体" panose="02010600040101010101" pitchFamily="2" charset="-122"/>
              <a:cs typeface="Times New Roman" panose="02020603050405020304" pitchFamily="2" charset="0"/>
            </a:endParaRPr>
          </a:p>
        </p:txBody>
      </p:sp>
      <p:sp>
        <p:nvSpPr>
          <p:cNvPr id="10" name="Text Box 9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32867" y="5157192"/>
            <a:ext cx="2643187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3D6B9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B1BED5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3200" b="1" i="1">
                <a:solidFill>
                  <a:srgbClr val="3333FF"/>
                </a:solidFill>
                <a:latin typeface="Times New Roman" panose="02020603050405020304" pitchFamily="2" charset="0"/>
                <a:ea typeface="华文楷体" panose="02010600040101010101" pitchFamily="2" charset="-122"/>
                <a:cs typeface="Times New Roman" panose="02020603050405020304" pitchFamily="2" charset="0"/>
              </a:rPr>
              <a:t>Q</a:t>
            </a:r>
            <a:r>
              <a:rPr lang="zh-CN" altLang="zh-CN" sz="3200" b="1" baseline="-25000">
                <a:solidFill>
                  <a:srgbClr val="3333FF"/>
                </a:solidFill>
                <a:latin typeface="Times New Roman" panose="02020603050405020304" pitchFamily="2" charset="0"/>
                <a:ea typeface="华文楷体" panose="02010600040101010101" pitchFamily="2" charset="-122"/>
                <a:cs typeface="Times New Roman" panose="02020603050405020304" pitchFamily="2" charset="0"/>
              </a:rPr>
              <a:t>放</a:t>
            </a:r>
            <a:r>
              <a:rPr lang="en-US" altLang="zh-CN" sz="3200" b="1">
                <a:solidFill>
                  <a:srgbClr val="3333FF"/>
                </a:solidFill>
                <a:latin typeface="Times New Roman" panose="02020603050405020304" pitchFamily="2" charset="0"/>
                <a:ea typeface="华文楷体" panose="02010600040101010101" pitchFamily="2" charset="-122"/>
                <a:cs typeface="Times New Roman" panose="02020603050405020304" pitchFamily="2" charset="0"/>
              </a:rPr>
              <a:t>=</a:t>
            </a:r>
            <a:r>
              <a:rPr lang="en-US" altLang="zh-CN" sz="3200" b="1" i="1">
                <a:solidFill>
                  <a:srgbClr val="3333FF"/>
                </a:solidFill>
                <a:latin typeface="Times New Roman" panose="02020603050405020304" pitchFamily="2" charset="0"/>
                <a:ea typeface="华文楷体" panose="02010600040101010101" pitchFamily="2" charset="-122"/>
                <a:cs typeface="Times New Roman" panose="02020603050405020304" pitchFamily="2" charset="0"/>
              </a:rPr>
              <a:t>cm</a:t>
            </a:r>
            <a:r>
              <a:rPr lang="en-US" altLang="zh-CN" sz="3200" b="1">
                <a:solidFill>
                  <a:srgbClr val="3333FF"/>
                </a:solidFill>
                <a:latin typeface="Times New Roman" panose="02020603050405020304" pitchFamily="2" charset="0"/>
                <a:ea typeface="华文楷体" panose="02010600040101010101" pitchFamily="2" charset="-122"/>
                <a:cs typeface="Times New Roman" panose="02020603050405020304" pitchFamily="2" charset="0"/>
              </a:rPr>
              <a:t> (</a:t>
            </a:r>
            <a:r>
              <a:rPr lang="en-US" altLang="zh-CN" sz="3200" b="1" i="1">
                <a:solidFill>
                  <a:srgbClr val="3333FF"/>
                </a:solidFill>
                <a:latin typeface="Times New Roman" panose="02020603050405020304" pitchFamily="2" charset="0"/>
                <a:ea typeface="华文楷体" panose="02010600040101010101" pitchFamily="2" charset="-122"/>
                <a:cs typeface="Times New Roman" panose="02020603050405020304" pitchFamily="2" charset="0"/>
              </a:rPr>
              <a:t>t</a:t>
            </a:r>
            <a:r>
              <a:rPr lang="en-US" altLang="zh-CN" sz="3200" b="1" baseline="-25000">
                <a:solidFill>
                  <a:srgbClr val="3333FF"/>
                </a:solidFill>
                <a:latin typeface="Times New Roman" panose="02020603050405020304" pitchFamily="2" charset="0"/>
                <a:ea typeface="华文楷体" panose="02010600040101010101" pitchFamily="2" charset="-122"/>
                <a:cs typeface="Times New Roman" panose="02020603050405020304" pitchFamily="2" charset="0"/>
              </a:rPr>
              <a:t>0 </a:t>
            </a:r>
            <a:r>
              <a:rPr lang="en-US" altLang="zh-CN" sz="3200" b="1">
                <a:solidFill>
                  <a:srgbClr val="3333FF"/>
                </a:solidFill>
                <a:latin typeface="Times New Roman" panose="02020603050405020304" pitchFamily="2" charset="0"/>
                <a:ea typeface="华文楷体" panose="02010600040101010101" pitchFamily="2" charset="-122"/>
                <a:cs typeface="Times New Roman" panose="02020603050405020304" pitchFamily="2" charset="0"/>
              </a:rPr>
              <a:t>- </a:t>
            </a:r>
            <a:r>
              <a:rPr lang="en-US" altLang="zh-CN" sz="3200" b="1" i="1">
                <a:solidFill>
                  <a:srgbClr val="3333FF"/>
                </a:solidFill>
                <a:latin typeface="Times New Roman" panose="02020603050405020304" pitchFamily="2" charset="0"/>
                <a:ea typeface="华文楷体" panose="02010600040101010101" pitchFamily="2" charset="-122"/>
                <a:cs typeface="Times New Roman" panose="02020603050405020304" pitchFamily="2" charset="0"/>
              </a:rPr>
              <a:t>t</a:t>
            </a:r>
            <a:r>
              <a:rPr lang="en-US" altLang="zh-CN" sz="3200" b="1">
                <a:solidFill>
                  <a:srgbClr val="3333FF"/>
                </a:solidFill>
                <a:latin typeface="Times New Roman" panose="02020603050405020304" pitchFamily="2" charset="0"/>
                <a:ea typeface="华文楷体" panose="02010600040101010101" pitchFamily="2" charset="-122"/>
                <a:cs typeface="Times New Roman" panose="02020603050405020304" pitchFamily="2" charset="0"/>
              </a:rPr>
              <a:t>)</a:t>
            </a:r>
            <a:endParaRPr lang="en-US" altLang="zh-CN" sz="3200" b="1">
              <a:solidFill>
                <a:srgbClr val="3333FF"/>
              </a:solidFill>
              <a:latin typeface="Times New Roman" panose="02020603050405020304" pitchFamily="2" charset="0"/>
              <a:ea typeface="华文楷体" panose="02010600040101010101" pitchFamily="2" charset="-122"/>
              <a:cs typeface="Times New Roman" panose="02020603050405020304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7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Rectangle 1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91289" y="2306587"/>
            <a:ext cx="2052316" cy="614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anchor="ctr" anchorCtr="0" compatLnSpc="1">
            <a:spAutoFit/>
          </a:bodyPr>
          <a:lstStyle/>
          <a:p>
            <a:pPr eaLnBrk="0" hangingPunct="0"/>
            <a:r>
              <a:rPr lang="en-US" altLang="zh-CN" sz="3200" b="1"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2.</a:t>
            </a:r>
            <a:r>
              <a:rPr kumimoji="0" lang="zh-CN" altLang="en-US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公式：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4"/>
            </p:custDataLst>
          </p:nvPr>
        </p:nvSpPr>
        <p:spPr>
          <a:xfrm>
            <a:off x="431371" y="1316765"/>
            <a:ext cx="5664629" cy="66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735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四、热量的计算</a:t>
            </a:r>
            <a:endParaRPr lang="zh-CN" altLang="en-US" sz="3735" b="1" i="1"/>
          </a:p>
        </p:txBody>
      </p:sp>
      <mc:AlternateContent>
        <mc:Choice Requires="a14">
          <p:sp>
            <p:nvSpPr>
              <p:cNvPr id="14" name="Object 3" title=""/>
              <p:cNvSpPr txBox="1"/>
              <p:nvPr>
                <p:custDataLst>
                  <p:tags r:id="rId5"/>
                </p:custDataLst>
              </p:nvPr>
            </p:nvSpPr>
            <p:spPr bwMode="auto">
              <a:xfrm>
                <a:off x="4009132" y="2371141"/>
                <a:ext cx="3488459" cy="78581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14:m>
                  <m:oMathPara>
                    <m:oMathParaPr>
                      <m:jc m:val="left"/>
                    </m:oMathParaPr>
                    <m:oMath>
                      <m:r>
                        <a:rPr lang="zh-CN" altLang="en-US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zh-CN" altLang="en-US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  <m:r>
                        <a:rPr lang="zh-CN" altLang="en-US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𝛥</m:t>
                      </m:r>
                      <m:r>
                        <a:rPr lang="zh-CN" altLang="en-US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zh-CN" altLang="en-US" sz="5400">
                  <a:solidFill>
                    <a:srgbClr val="FF0000"/>
                  </a:solidFill>
                  <a:latin typeface="Times New Roman" panose="02020603050405020304" pitchFamily="2" charset="0"/>
                  <a:cs typeface="Times New Roman" panose="02020603050405020304" pitchFamily="2" charset="0"/>
                </a:endParaRPr>
              </a:p>
            </p:txBody>
          </p:sp>
        </mc:Choice>
        <mc:Fallback>
          <p:sp>
            <p:nvSpPr>
              <p:cNvPr id="14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4009132" y="2371141"/>
                <a:ext cx="3488459" cy="785812"/>
              </a:xfrm>
              <a:prstGeom prst="rect">
                <a:avLst/>
              </a:prstGeom>
              <a:blipFill rotWithShape="1">
                <a:blip r:embed="rId7"/>
                <a:stretch>
                  <a:fillRect l="-11" t="-6" r="4" b="-1053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Line 4" title="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flipH="1">
            <a:off x="3707396" y="3214716"/>
            <a:ext cx="431800" cy="4318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Line 5" title="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 flipH="1">
            <a:off x="5363159" y="3287741"/>
            <a:ext cx="144463" cy="503237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7" name="Line 6" title="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6082299" y="3287740"/>
            <a:ext cx="433387" cy="574675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8" name="Line 7" title="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7018923" y="3070252"/>
            <a:ext cx="722312" cy="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9" name="Oval 8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955547" y="2709891"/>
            <a:ext cx="2165928" cy="7207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3D6B9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B1BED5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latin typeface="黑体" panose="02010609060101010101" charset="-122"/>
                <a:cs typeface="Times New Roman" panose="02020603050405020304" pitchFamily="2" charset="0"/>
              </a:rPr>
              <a:t>变化的温度</a:t>
            </a:r>
            <a:endParaRPr lang="zh-CN" altLang="en-US" sz="2800" b="1">
              <a:latin typeface="黑体" panose="02010609060101010101" charset="-122"/>
              <a:cs typeface="Times New Roman" panose="02020603050405020304" pitchFamily="2" charset="0"/>
            </a:endParaRPr>
          </a:p>
        </p:txBody>
      </p:sp>
      <p:sp>
        <p:nvSpPr>
          <p:cNvPr id="20" name="Oval 9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656973" y="3880731"/>
            <a:ext cx="1511300" cy="78388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3D6B9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B1BED5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latin typeface="黑体" panose="02010609060101010101" charset="-122"/>
                <a:cs typeface="Times New Roman" panose="02020603050405020304" pitchFamily="2" charset="0"/>
              </a:rPr>
              <a:t>质量</a:t>
            </a:r>
            <a:endParaRPr lang="zh-CN" altLang="en-US" sz="2800" b="1">
              <a:latin typeface="黑体" panose="02010609060101010101" charset="-122"/>
              <a:cs typeface="Times New Roman" panose="02020603050405020304" pitchFamily="2" charset="0"/>
            </a:endParaRPr>
          </a:p>
        </p:txBody>
      </p:sp>
      <p:sp>
        <p:nvSpPr>
          <p:cNvPr id="21" name="Oval 10" title="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583061" y="3878800"/>
            <a:ext cx="1511300" cy="78581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3D6B9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B1BED5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latin typeface="黑体" panose="02010609060101010101" charset="-122"/>
                <a:cs typeface="Times New Roman" panose="02020603050405020304" pitchFamily="2" charset="0"/>
              </a:rPr>
              <a:t>比热容</a:t>
            </a:r>
            <a:endParaRPr lang="zh-CN" altLang="en-US" sz="2800" b="1">
              <a:latin typeface="黑体" panose="02010609060101010101" charset="-122"/>
              <a:cs typeface="Times New Roman" panose="02020603050405020304" pitchFamily="2" charset="0"/>
            </a:endParaRPr>
          </a:p>
        </p:txBody>
      </p:sp>
      <p:sp>
        <p:nvSpPr>
          <p:cNvPr id="22" name="Oval 11" title="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775520" y="3480948"/>
            <a:ext cx="2233612" cy="129698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3D6B9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B1BED5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latin typeface="黑体" panose="02010609060101010101" charset="-122"/>
                <a:cs typeface="Times New Roman" panose="02020603050405020304" pitchFamily="2" charset="0"/>
              </a:rPr>
              <a:t>吸收或者</a:t>
            </a:r>
            <a:endParaRPr lang="zh-CN" altLang="en-US" sz="2800" b="1">
              <a:latin typeface="黑体" panose="02010609060101010101" charset="-122"/>
              <a:cs typeface="Times New Roman" panose="02020603050405020304" pitchFamily="2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latin typeface="黑体" panose="02010609060101010101" charset="-122"/>
                <a:cs typeface="Times New Roman" panose="02020603050405020304" pitchFamily="2" charset="0"/>
              </a:rPr>
              <a:t>放出的热量</a:t>
            </a:r>
            <a:endParaRPr lang="zh-CN" altLang="en-US" sz="2800" b="1">
              <a:latin typeface="黑体" panose="02010609060101010101" charset="-122"/>
              <a:cs typeface="Times New Roman" panose="02020603050405020304" pitchFamily="2" charset="0"/>
            </a:endParaRPr>
          </a:p>
        </p:txBody>
      </p:sp>
      <p:sp>
        <p:nvSpPr>
          <p:cNvPr id="23" name="Text Box 12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630617" y="5073755"/>
            <a:ext cx="401383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3D6B9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B1BED5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latin typeface="黑体" panose="02010609060101010101" charset="-122"/>
                <a:cs typeface="Times New Roman" panose="02020603050405020304" pitchFamily="2" charset="0"/>
              </a:rPr>
              <a:t>比热容的单位：</a:t>
            </a:r>
            <a:r>
              <a:rPr lang="en-US" altLang="zh-CN" sz="2800" b="1" i="1">
                <a:latin typeface="Times New Roman" panose="02020603050405020304" pitchFamily="2" charset="0"/>
                <a:cs typeface="Times New Roman" panose="02020603050405020304" pitchFamily="2" charset="0"/>
              </a:rPr>
              <a:t>J</a:t>
            </a:r>
            <a:r>
              <a:rPr lang="en-US" altLang="zh-CN" sz="2800" b="1">
                <a:latin typeface="Times New Roman" panose="02020603050405020304" pitchFamily="2" charset="0"/>
                <a:cs typeface="Times New Roman" panose="02020603050405020304" pitchFamily="2" charset="0"/>
              </a:rPr>
              <a:t>/</a:t>
            </a:r>
            <a:r>
              <a:rPr lang="en-US" altLang="zh-CN" sz="2800" b="1" i="1">
                <a:latin typeface="Times New Roman" panose="02020603050405020304" pitchFamily="2" charset="0"/>
                <a:cs typeface="Times New Roman" panose="02020603050405020304" pitchFamily="2" charset="0"/>
              </a:rPr>
              <a:t>(kg·</a:t>
            </a:r>
            <a:r>
              <a:rPr lang="zh-CN" altLang="en-US" sz="2800" b="1" i="1">
                <a:latin typeface="Times New Roman" panose="02020603050405020304" pitchFamily="2" charset="0"/>
                <a:cs typeface="Times New Roman" panose="02020603050405020304" pitchFamily="2" charset="0"/>
              </a:rPr>
              <a:t>℃</a:t>
            </a:r>
            <a:r>
              <a:rPr lang="en-US" altLang="zh-CN" sz="2800" b="1" i="1">
                <a:latin typeface="Times New Roman" panose="02020603050405020304" pitchFamily="2" charset="0"/>
                <a:cs typeface="Times New Roman" panose="02020603050405020304" pitchFamily="2" charset="0"/>
              </a:rPr>
              <a:t>)</a:t>
            </a:r>
            <a:endParaRPr lang="zh-CN" altLang="en-US" sz="2800" b="1" i="1">
              <a:latin typeface="Times New Roman" panose="02020603050405020304" pitchFamily="2" charset="0"/>
              <a:cs typeface="Times New Roman" panose="02020603050405020304" pitchFamily="2" charset="0"/>
            </a:endParaRPr>
          </a:p>
        </p:txBody>
      </p:sp>
      <p:sp>
        <p:nvSpPr>
          <p:cNvPr id="24" name="Text Box 14" title="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333960" y="5061968"/>
            <a:ext cx="259461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3D6B9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B1BED5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C2C6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latin typeface="黑体" panose="02010609060101010101" charset="-122"/>
                <a:cs typeface="Times New Roman" panose="02020603050405020304" pitchFamily="2" charset="0"/>
              </a:rPr>
              <a:t>热量的单位：</a:t>
            </a:r>
            <a:r>
              <a:rPr lang="en-US" altLang="zh-CN" sz="2800" b="1" i="1">
                <a:latin typeface="Times New Roman" panose="02020603050405020304" pitchFamily="2" charset="0"/>
                <a:cs typeface="Times New Roman" panose="02020603050405020304" pitchFamily="2" charset="0"/>
              </a:rPr>
              <a:t> J</a:t>
            </a:r>
            <a:endParaRPr lang="zh-CN" altLang="en-US" sz="2800" b="1">
              <a:latin typeface="黑体" panose="02010609060101010101" charset="-122"/>
              <a:cs typeface="Times New Roman" panose="02020603050405020304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77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770" decel="100000"/>
                                        <p:tgtEl>
                                          <p:spTgt spid="2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0" dur="77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2" dur="77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4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>
          <a:xfrm>
            <a:off x="357685" y="2577469"/>
            <a:ext cx="1398905" cy="521970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>
            <a:spAutoFit/>
          </a:bodyPr>
          <a:lstStyle>
            <a:lvl1pPr marL="0" indent="0" algn="l" rtl="0" fontAlgn="base" latin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anose="020b0604020202020204" pitchFamily="34" charset="0"/>
                <a:ea typeface="Helvetica" panose="020b0604020202020204" pitchFamily="34" charset="0"/>
                <a:sym typeface="Arial" panose="020b0604020202020204" pitchFamily="34" charset="0"/>
              </a:defRPr>
            </a:lvl1pPr>
            <a:lvl2pPr marL="457200" indent="0" algn="l" rtl="0" fontAlgn="base" latin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anose="020b0604020202020204" pitchFamily="34" charset="0"/>
                <a:ea typeface="Helvetica" panose="020b0604020202020204" pitchFamily="34" charset="0"/>
                <a:sym typeface="Arial" panose="020b0604020202020204" pitchFamily="34" charset="0"/>
              </a:defRPr>
            </a:lvl2pPr>
            <a:lvl3pPr marL="914400" indent="0" algn="l" rtl="0" fontAlgn="base" latin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anose="020b0604020202020204" pitchFamily="34" charset="0"/>
                <a:ea typeface="Helvetica" panose="020b0604020202020204" pitchFamily="34" charset="0"/>
                <a:sym typeface="Arial" panose="020b0604020202020204" pitchFamily="34" charset="0"/>
              </a:defRPr>
            </a:lvl3pPr>
            <a:lvl4pPr marL="1371600" indent="0" algn="l" rtl="0" fontAlgn="base" latin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anose="020b0604020202020204" pitchFamily="34" charset="0"/>
                <a:ea typeface="Helvetica" panose="020b0604020202020204" pitchFamily="34" charset="0"/>
                <a:sym typeface="Arial" panose="020b0604020202020204" pitchFamily="34" charset="0"/>
              </a:defRPr>
            </a:lvl4pPr>
            <a:lvl5pPr marL="1828800" indent="0" algn="l" rtl="0" fontAlgn="base" latin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anose="020b0604020202020204" pitchFamily="34" charset="0"/>
                <a:ea typeface="Helvetica" panose="020b0604020202020204" pitchFamily="34" charset="0"/>
                <a:sym typeface="Arial" panose="020b0604020202020204" pitchFamily="34" charset="0"/>
              </a:defRPr>
            </a:lvl5pPr>
          </a:lstStyle>
          <a:p>
            <a:pPr lvl="0"/>
            <a:r>
              <a:rPr lang="en-US" altLang="zh-CN" sz="2800" b="1" i="1">
                <a:latin typeface="Times New Roman" panose="02020603050405020304" pitchFamily="2" charset="0"/>
                <a:ea typeface="宋体" panose="02010600030101010101" pitchFamily="2" charset="-122"/>
              </a:rPr>
              <a:t>Q=cm</a:t>
            </a:r>
            <a:r>
              <a:rPr lang="el-GR" altLang="zh-CN" sz="2800" b="1" i="1">
                <a:latin typeface="Times New Roman" panose="02020603050405020304" pitchFamily="2" charset="0"/>
                <a:ea typeface="宋体" panose="02010600030101010101" pitchFamily="2" charset="-122"/>
              </a:rPr>
              <a:t>Δ</a:t>
            </a:r>
            <a:r>
              <a:rPr lang="en-US" altLang="zh-CN" sz="2800" b="1" i="1">
                <a:latin typeface="Times New Roman" panose="02020603050405020304" pitchFamily="2" charset="0"/>
                <a:ea typeface="宋体" panose="02010600030101010101" pitchFamily="2" charset="-122"/>
              </a:rPr>
              <a:t>t</a:t>
            </a:r>
            <a:endParaRPr lang="en-US" altLang="zh-CN" sz="2800" b="1" i="1"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2351584" y="1607975"/>
            <a:ext cx="8904288" cy="24612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>
            <a:spAutoFit/>
          </a:bodyPr>
          <a:lstStyle>
            <a:lvl1pPr marL="342900" indent="-342900" algn="l" rtl="0" fontAlgn="base" latinLnBrk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SzTx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1pPr>
            <a:lvl2pPr marL="782320" indent="-325120" algn="l" rtl="0" fontAlgn="base" latinLnBrk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SzTx/>
              <a:buFontTx/>
              <a:buChar char="–"/>
              <a:defRPr sz="3200" b="0" i="0" u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2pPr>
            <a:lvl3pPr marL="1219200" indent="-304800" algn="l" rtl="0" fontAlgn="base" latinLnBrk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SzTx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3pPr>
            <a:lvl4pPr marL="1736725" indent="-365125" algn="l" rtl="0" fontAlgn="base" latinLnBrk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SzTx/>
              <a:buFontTx/>
              <a:buChar char="–"/>
              <a:defRPr sz="3200" b="0" i="0" u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4pPr>
            <a:lvl5pPr marL="2193925" indent="-365125" algn="l" rtl="0" fontAlgn="base" latinLnBrk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SzTx/>
              <a:buFontTx/>
              <a:buChar char="»"/>
              <a:defRPr sz="3200" b="0" i="0" u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5pPr>
          </a:lstStyle>
          <a:p>
            <a:pPr marL="0" indent="0">
              <a:spcBef>
                <a:spcPct val="50000"/>
              </a:spcBef>
              <a:buNone/>
            </a:pPr>
            <a:r>
              <a:rPr lang="zh-CN" altLang="en-US" sz="2800" b="1" i="1">
                <a:solidFill>
                  <a:srgbClr val="000000"/>
                </a:solidFill>
                <a:latin typeface="Times New Roman" panose="02020603050405020304" pitchFamily="2" charset="0"/>
                <a:ea typeface="宋体" panose="02010600030101010101" pitchFamily="2" charset="-122"/>
                <a:sym typeface="Times New Roman" panose="02020603050405020304" pitchFamily="2" charset="0"/>
              </a:rPr>
              <a:t>Ｑ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：物体温度变化时吸收或放出的热量，单位：J</a:t>
            </a:r>
            <a:endParaRPr lang="zh-CN" altLang="en-US" sz="28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 pitchFamily="2" charset="0"/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zh-CN" altLang="en-US" sz="2800" b="1" i="1">
                <a:solidFill>
                  <a:srgbClr val="000000"/>
                </a:solidFill>
                <a:latin typeface="Times New Roman" panose="02020603050405020304" pitchFamily="2" charset="0"/>
                <a:ea typeface="宋体" panose="02010600030101010101" pitchFamily="2" charset="-122"/>
                <a:sym typeface="Times New Roman" panose="02020603050405020304" pitchFamily="2" charset="0"/>
              </a:rPr>
              <a:t>ｃ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：物质比热容，单位：J/(kg.℃)</a:t>
            </a:r>
            <a:endParaRPr lang="zh-CN" altLang="en-US" sz="28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 pitchFamily="2" charset="0"/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2" charset="0"/>
                <a:ea typeface="宋体" panose="02010600030101010101" pitchFamily="2" charset="-122"/>
                <a:sym typeface="Times New Roman" panose="02020603050405020304" pitchFamily="2" charset="0"/>
              </a:rPr>
              <a:t>m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：物体的质量，单位 kg</a:t>
            </a:r>
            <a:endParaRPr lang="zh-CN" altLang="en-US" sz="28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 pitchFamily="2" charset="0"/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zh-CN" altLang="en-US" sz="2800" b="1" i="1">
                <a:solidFill>
                  <a:srgbClr val="000000"/>
                </a:solidFill>
                <a:latin typeface="Times New Roman" panose="02020603050405020304" pitchFamily="2" charset="0"/>
                <a:ea typeface="宋体" panose="02010600030101010101" pitchFamily="2" charset="-122"/>
                <a:sym typeface="Times New Roman" panose="02020603050405020304" pitchFamily="2" charset="0"/>
              </a:rPr>
              <a:t>△</a:t>
            </a:r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2" charset="0"/>
                <a:ea typeface="宋体" panose="02010600030101010101" pitchFamily="2" charset="-122"/>
                <a:sym typeface="Times New Roman" panose="02020603050405020304" pitchFamily="2" charset="0"/>
              </a:rPr>
              <a:t>t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:温度的变化值,</a:t>
            </a:r>
            <a:r>
              <a:rPr lang="en-US" altLang="zh-CN" sz="2800" b="1" err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单位: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℃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 pitchFamily="2" charset="0"/>
            </a:endParaRPr>
          </a:p>
        </p:txBody>
      </p:sp>
      <p:sp>
        <p:nvSpPr>
          <p:cNvPr id="4" name="左大括号 3" title=""/>
          <p:cNvSpPr/>
          <p:nvPr>
            <p:custDataLst>
              <p:tags r:id="rId5"/>
            </p:custDataLst>
          </p:nvPr>
        </p:nvSpPr>
        <p:spPr>
          <a:xfrm>
            <a:off x="1894060" y="1769899"/>
            <a:ext cx="457524" cy="2138363"/>
          </a:xfrm>
          <a:prstGeom prst="leftBrace">
            <a:avLst>
              <a:gd name="adj1" fmla="val 49975"/>
              <a:gd name="adj2" fmla="val 50000"/>
            </a:avLst>
          </a:prstGeom>
          <a:noFill/>
          <a:ln w="28575" cap="flat" cmpd="sng">
            <a:solidFill>
              <a:srgbClr val="000000">
                <a:alpha val="100000"/>
              </a:srgbClr>
            </a:solidFill>
            <a:prstDash val="solid"/>
            <a:round/>
          </a:ln>
        </p:spPr>
        <p:txBody>
          <a:bodyPr vert="horz" lIns="91438" tIns="45718" rIns="91438" bIns="45718" anchor="t"/>
          <a:lstStyle>
            <a:lvl1pPr marL="0" indent="0" algn="l" rtl="0" fontAlgn="base" latin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anose="020b0604020202020204" pitchFamily="34" charset="0"/>
                <a:ea typeface="Helvetica" panose="020b0604020202020204" pitchFamily="34" charset="0"/>
                <a:sym typeface="Arial" panose="020b0604020202020204" pitchFamily="34" charset="0"/>
              </a:defRPr>
            </a:lvl1pPr>
            <a:lvl2pPr marL="457200" indent="0" algn="l" rtl="0" fontAlgn="base" latin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anose="020b0604020202020204" pitchFamily="34" charset="0"/>
                <a:ea typeface="Helvetica" panose="020b0604020202020204" pitchFamily="34" charset="0"/>
                <a:sym typeface="Arial" panose="020b0604020202020204" pitchFamily="34" charset="0"/>
              </a:defRPr>
            </a:lvl2pPr>
            <a:lvl3pPr marL="914400" indent="0" algn="l" rtl="0" fontAlgn="base" latin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anose="020b0604020202020204" pitchFamily="34" charset="0"/>
                <a:ea typeface="Helvetica" panose="020b0604020202020204" pitchFamily="34" charset="0"/>
                <a:sym typeface="Arial" panose="020b0604020202020204" pitchFamily="34" charset="0"/>
              </a:defRPr>
            </a:lvl3pPr>
            <a:lvl4pPr marL="1371600" indent="0" algn="l" rtl="0" fontAlgn="base" latin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anose="020b0604020202020204" pitchFamily="34" charset="0"/>
                <a:ea typeface="Helvetica" panose="020b0604020202020204" pitchFamily="34" charset="0"/>
                <a:sym typeface="Arial" panose="020b0604020202020204" pitchFamily="34" charset="0"/>
              </a:defRPr>
            </a:lvl4pPr>
            <a:lvl5pPr marL="1828800" indent="0" algn="l" rtl="0" fontAlgn="base" latin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anose="020b0604020202020204" pitchFamily="34" charset="0"/>
                <a:ea typeface="Helvetica" panose="020b0604020202020204" pitchFamily="34" charset="0"/>
                <a:sym typeface="Arial" panose="020b0604020202020204" pitchFamily="34" charset="0"/>
              </a:defRPr>
            </a:lvl5pPr>
          </a:lstStyle>
          <a:p>
            <a:pPr lvl="0"/>
            <a:endParaRPr lang="zh-CN" altLang="en-US" sz="2000">
              <a:solidFill>
                <a:srgbClr val="000000"/>
              </a:solidFill>
              <a:latin typeface="Helvetica" panose="020b0604020202020204" pitchFamily="34" charset="0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6"/>
            </p:custDataLst>
          </p:nvPr>
        </p:nvSpPr>
        <p:spPr>
          <a:xfrm>
            <a:off x="1894060" y="4070185"/>
            <a:ext cx="8671983" cy="2378710"/>
          </a:xfrm>
          <a:prstGeom prst="rect">
            <a:avLst/>
          </a:prstGeom>
          <a:noFill/>
          <a:ln>
            <a:noFill/>
          </a:ln>
        </p:spPr>
        <p:txBody>
          <a:bodyPr vert="horz" lIns="121920" tIns="60960" rIns="121920" bIns="60960" anchor="t">
            <a:spAutoFit/>
          </a:bodyPr>
          <a:lstStyle>
            <a:lvl1pPr marL="342900" indent="-342900" algn="l" rtl="0" fontAlgn="base" latinLnBrk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SzTx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1pPr>
            <a:lvl2pPr marL="782320" indent="-325120" algn="l" rtl="0" fontAlgn="base" latinLnBrk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SzTx/>
              <a:buFontTx/>
              <a:buChar char="–"/>
              <a:defRPr sz="3200" b="0" i="0" u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2pPr>
            <a:lvl3pPr marL="1219200" indent="-304800" algn="l" rtl="0" fontAlgn="base" latinLnBrk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SzTx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3pPr>
            <a:lvl4pPr marL="1736725" indent="-365125" algn="l" rtl="0" fontAlgn="base" latinLnBrk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SzTx/>
              <a:buFontTx/>
              <a:buChar char="–"/>
              <a:defRPr sz="3200" b="0" i="0" u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4pPr>
            <a:lvl5pPr marL="2193925" indent="-365125" algn="l" rtl="0" fontAlgn="base" latinLnBrk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SzTx/>
              <a:buFontTx/>
              <a:buChar char="»"/>
              <a:defRPr sz="3200" b="0" i="0" u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5pPr>
          </a:lstStyle>
          <a:p>
            <a:pPr marL="0" indent="0">
              <a:spcBef>
                <a:spcPct val="50000"/>
              </a:spcBef>
              <a:buNone/>
            </a:pPr>
            <a:r>
              <a:rPr lang="en-US" altLang="en-US" sz="2665" b="1" err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使用公式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计算的</a:t>
            </a:r>
            <a:r>
              <a:rPr lang="en-US" altLang="en-US" sz="2665" b="1" err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注意点：</a:t>
            </a:r>
            <a:endParaRPr lang="en-US" altLang="en-US" sz="2665" b="1"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 pitchFamily="2" charset="0"/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（</a:t>
            </a:r>
            <a:r>
              <a:rPr lang="en-US" altLang="zh-CN" sz="2665" b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1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）</a:t>
            </a:r>
            <a:r>
              <a:rPr lang="en-US" altLang="en-US" sz="2665" b="1" err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各物理量必须使用国际单位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；</a:t>
            </a:r>
            <a:endParaRPr lang="zh-CN" altLang="en-US" sz="2665" b="1"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 pitchFamily="2" charset="0"/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（</a:t>
            </a:r>
            <a:r>
              <a:rPr lang="en-US" altLang="zh-CN" sz="2665" b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2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）</a:t>
            </a:r>
            <a:r>
              <a:rPr lang="en-US" altLang="en-US" sz="2665" b="1" err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公式适用于物态不发生变化时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；</a:t>
            </a:r>
            <a:endParaRPr lang="zh-CN" altLang="en-US" sz="2665" b="1"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 pitchFamily="2" charset="0"/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（</a:t>
            </a:r>
            <a:r>
              <a:rPr lang="en-US" altLang="zh-CN" sz="2665" b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3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）</a:t>
            </a:r>
            <a:r>
              <a:rPr lang="en-US" altLang="en-US" sz="2665" b="1" err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注意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温度是</a:t>
            </a:r>
            <a:r>
              <a:rPr lang="en-US" altLang="en-US" sz="2665" b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“升高了t℃”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还是</a:t>
            </a:r>
            <a:r>
              <a:rPr lang="en-US" altLang="en-US" sz="2665" b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“升高到t℃”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2" charset="0"/>
              </a:rPr>
              <a:t>。</a:t>
            </a:r>
            <a:endParaRPr lang="zh-CN" altLang="en-US" sz="2665" b="1"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48812" name="文本框 1048811" title=""/>
          <p:cNvSpPr txBox="1"/>
          <p:nvPr>
            <p:custDataLst>
              <p:tags r:id="rId3"/>
            </p:custDataLst>
          </p:nvPr>
        </p:nvSpPr>
        <p:spPr>
          <a:xfrm>
            <a:off x="4013201" y="3357033"/>
            <a:ext cx="4955116" cy="438785"/>
          </a:xfrm>
          <a:prstGeom prst="rect">
            <a:avLst/>
          </a:prstGeom>
          <a:noFill/>
          <a:ln>
            <a:noFill/>
          </a:ln>
        </p:spPr>
        <p:txBody>
          <a:bodyPr vert="horz" lIns="91214" tIns="45606" rIns="91214" bIns="45606" anchor="t">
            <a:spAutoFit/>
          </a:bodyPr>
          <a:lstStyle>
            <a:lvl1pPr marL="342900" indent="-342900" algn="l" rtl="0" fontAlgn="base" latinLnBrk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SzTx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1pPr>
            <a:lvl2pPr marL="782320" indent="-325120" algn="l" rtl="0" fontAlgn="base" latinLnBrk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SzTx/>
              <a:buFontTx/>
              <a:buChar char="–"/>
              <a:defRPr sz="3200" b="0" i="0" u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2pPr>
            <a:lvl3pPr marL="1219200" indent="-304800" algn="l" rtl="0" fontAlgn="base" latinLnBrk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SzTx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3pPr>
            <a:lvl4pPr marL="1736725" indent="-365125" algn="l" rtl="0" fontAlgn="base" latinLnBrk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SzTx/>
              <a:buFontTx/>
              <a:buChar char="–"/>
              <a:defRPr sz="3200" b="0" i="0" u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4pPr>
            <a:lvl5pPr marL="2193925" indent="-365125" algn="l" rtl="0" fontAlgn="base" latinLnBrk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SzTx/>
              <a:buFontTx/>
              <a:buChar char="»"/>
              <a:defRPr sz="3200" b="0" i="0" u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5pPr>
          </a:lstStyle>
          <a:p>
            <a:pPr marL="0" indent="0">
              <a:spcBef>
                <a:spcPct val="50000"/>
              </a:spcBef>
              <a:buNone/>
            </a:pPr>
            <a:endParaRPr lang="zh-CN" altLang="en-US" sz="2265">
              <a:solidFill>
                <a:srgbClr val="000000"/>
              </a:solidFill>
              <a:latin typeface="Times New Roman" panose="02020603050405020304" pitchFamily="2" charset="0"/>
              <a:ea typeface="宋体" panose="02010600030101010101" pitchFamily="2" charset="-122"/>
              <a:sym typeface="Times New Roman" panose="02020603050405020304" pitchFamily="2" charset="0"/>
            </a:endParaRPr>
          </a:p>
        </p:txBody>
      </p:sp>
      <p:grpSp>
        <p:nvGrpSpPr>
          <p:cNvPr id="78" name="组合 77" title=""/>
          <p:cNvGrpSpPr/>
          <p:nvPr>
            <p:custDataLst>
              <p:tags r:id="rId4"/>
            </p:custDataLst>
          </p:nvPr>
        </p:nvGrpSpPr>
        <p:grpSpPr>
          <a:xfrm>
            <a:off x="743471" y="1596411"/>
            <a:ext cx="3521269" cy="665561"/>
            <a:chOff x="373" y="3037"/>
            <a:chExt cx="2223" cy="420"/>
          </a:xfrm>
        </p:grpSpPr>
        <p:sp>
          <p:nvSpPr>
            <p:cNvPr id="1048825" name="文本框 1048824"/>
            <p:cNvSpPr txBox="1"/>
            <p:nvPr>
              <p:custDataLst>
                <p:tags r:id="rId5"/>
              </p:custDataLst>
            </p:nvPr>
          </p:nvSpPr>
          <p:spPr>
            <a:xfrm>
              <a:off x="373" y="3037"/>
              <a:ext cx="2223" cy="42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91214" tIns="45606" rIns="91214" bIns="45606" anchor="t">
              <a:spAutoFit/>
            </a:bodyPr>
            <a:lstStyle>
              <a:lvl1pPr marL="342900" indent="-342900" algn="l" rtl="0" fontAlgn="base" latinLnBrk="1">
                <a:lnSpc>
                  <a:spcPct val="100000"/>
                </a:lnSpc>
                <a:spcBef>
                  <a:spcPts val="700"/>
                </a:spcBef>
                <a:spcAft>
                  <a:spcPct val="0"/>
                </a:spcAft>
                <a:buSzTx/>
                <a:buFontTx/>
                <a:buChar char="•"/>
                <a:defRPr sz="3200" b="0" i="0" u="none" baseline="0">
                  <a:solidFill>
                    <a:schemeClr val="dk1"/>
                  </a:solidFill>
                  <a:latin typeface="Arial" panose="020b0604020202020204" pitchFamily="34" charset="0"/>
                  <a:ea typeface="Arial" panose="020b0604020202020204" pitchFamily="34" charset="0"/>
                  <a:sym typeface="Arial" panose="020b0604020202020204" pitchFamily="34" charset="0"/>
                </a:defRPr>
              </a:lvl1pPr>
              <a:lvl2pPr marL="782320" indent="-325120" algn="l" rtl="0" fontAlgn="base" latinLnBrk="1">
                <a:lnSpc>
                  <a:spcPct val="100000"/>
                </a:lnSpc>
                <a:spcBef>
                  <a:spcPts val="700"/>
                </a:spcBef>
                <a:spcAft>
                  <a:spcPct val="0"/>
                </a:spcAft>
                <a:buSzTx/>
                <a:buFontTx/>
                <a:buChar char="–"/>
                <a:defRPr sz="3200" b="0" i="0" u="none" baseline="0">
                  <a:solidFill>
                    <a:schemeClr val="dk1"/>
                  </a:solidFill>
                  <a:latin typeface="Arial" panose="020b0604020202020204" pitchFamily="34" charset="0"/>
                  <a:ea typeface="Arial" panose="020b0604020202020204" pitchFamily="34" charset="0"/>
                  <a:sym typeface="Arial" panose="020b0604020202020204" pitchFamily="34" charset="0"/>
                </a:defRPr>
              </a:lvl2pPr>
              <a:lvl3pPr marL="1219200" indent="-304800" algn="l" rtl="0" fontAlgn="base" latinLnBrk="1">
                <a:lnSpc>
                  <a:spcPct val="100000"/>
                </a:lnSpc>
                <a:spcBef>
                  <a:spcPts val="700"/>
                </a:spcBef>
                <a:spcAft>
                  <a:spcPct val="0"/>
                </a:spcAft>
                <a:buSzTx/>
                <a:buFontTx/>
                <a:buChar char="•"/>
                <a:defRPr sz="3200" b="0" i="0" u="none" baseline="0">
                  <a:solidFill>
                    <a:schemeClr val="dk1"/>
                  </a:solidFill>
                  <a:latin typeface="Arial" panose="020b0604020202020204" pitchFamily="34" charset="0"/>
                  <a:ea typeface="Arial" panose="020b0604020202020204" pitchFamily="34" charset="0"/>
                  <a:sym typeface="Arial" panose="020b0604020202020204" pitchFamily="34" charset="0"/>
                </a:defRPr>
              </a:lvl3pPr>
              <a:lvl4pPr marL="1736725" indent="-365125" algn="l" rtl="0" fontAlgn="base" latinLnBrk="1">
                <a:lnSpc>
                  <a:spcPct val="100000"/>
                </a:lnSpc>
                <a:spcBef>
                  <a:spcPts val="700"/>
                </a:spcBef>
                <a:spcAft>
                  <a:spcPct val="0"/>
                </a:spcAft>
                <a:buSzTx/>
                <a:buFontTx/>
                <a:buChar char="–"/>
                <a:defRPr sz="3200" b="0" i="0" u="none" baseline="0">
                  <a:solidFill>
                    <a:schemeClr val="dk1"/>
                  </a:solidFill>
                  <a:latin typeface="Arial" panose="020b0604020202020204" pitchFamily="34" charset="0"/>
                  <a:ea typeface="Arial" panose="020b0604020202020204" pitchFamily="34" charset="0"/>
                  <a:sym typeface="Arial" panose="020b0604020202020204" pitchFamily="34" charset="0"/>
                </a:defRPr>
              </a:lvl4pPr>
              <a:lvl5pPr marL="2193925" indent="-365125" algn="l" rtl="0" fontAlgn="base" latinLnBrk="1">
                <a:lnSpc>
                  <a:spcPct val="100000"/>
                </a:lnSpc>
                <a:spcBef>
                  <a:spcPts val="700"/>
                </a:spcBef>
                <a:spcAft>
                  <a:spcPct val="0"/>
                </a:spcAft>
                <a:buSzTx/>
                <a:buFontTx/>
                <a:buChar char="»"/>
                <a:defRPr sz="3200" b="0" i="0" u="none" baseline="0">
                  <a:solidFill>
                    <a:schemeClr val="dk1"/>
                  </a:solidFill>
                  <a:latin typeface="Arial" panose="020b0604020202020204" pitchFamily="34" charset="0"/>
                  <a:ea typeface="Arial" panose="020b0604020202020204" pitchFamily="34" charset="0"/>
                  <a:sym typeface="Arial" panose="020b0604020202020204" pitchFamily="34" charset="0"/>
                </a:defRPr>
              </a:lvl5pPr>
            </a:lstStyle>
            <a:p>
              <a:pPr marL="0" indent="0">
                <a:spcBef>
                  <a:spcPct val="0"/>
                </a:spcBef>
                <a:buNone/>
              </a:pPr>
              <a:r>
                <a:rPr lang="en-US" altLang="zh-CN" sz="3735" b="1" smtClean="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  <a:cs typeface="Arial" panose="020b0604020202020204" pitchFamily="34" charset="0"/>
                  <a:sym typeface="Times New Roman" panose="02020603050405020304" pitchFamily="2" charset="0"/>
                </a:rPr>
                <a:t>3.</a:t>
              </a:r>
              <a:r>
                <a:rPr lang="zh-CN" altLang="en-US" sz="3735" b="1" smtClean="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  <a:cs typeface="Arial" panose="020b0604020202020204" pitchFamily="34" charset="0"/>
                  <a:sym typeface="Times New Roman" panose="02020603050405020304" pitchFamily="2" charset="0"/>
                </a:rPr>
                <a:t>热平衡</a:t>
              </a:r>
              <a:r>
                <a:rPr lang="zh-CN" altLang="en-US" sz="3735" b="1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  <a:cs typeface="Arial" panose="020b0604020202020204" pitchFamily="34" charset="0"/>
                  <a:sym typeface="Times New Roman" panose="02020603050405020304" pitchFamily="2" charset="0"/>
                </a:rPr>
                <a:t>关系</a:t>
              </a:r>
              <a:r>
                <a:rPr lang="zh-CN" altLang="en-US" sz="3735" b="1">
                  <a:solidFill>
                    <a:srgbClr val="000000"/>
                  </a:solidFill>
                  <a:latin typeface="黑体" panose="02010609060101010101" charset="-122"/>
                  <a:ea typeface="黑体" panose="02010609060101010101" charset="-122"/>
                  <a:sym typeface="Times New Roman" panose="02020603050405020304" pitchFamily="2" charset="0"/>
                </a:rPr>
                <a:t>：</a:t>
              </a:r>
              <a:endParaRPr lang="zh-CN" altLang="en-US" sz="3735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Times New Roman" panose="02020603050405020304" pitchFamily="2" charset="0"/>
              </a:endParaRPr>
            </a:p>
          </p:txBody>
        </p:sp>
      </p:grpSp>
      <p:sp>
        <p:nvSpPr>
          <p:cNvPr id="1048826" name="矩形 1048825" title=""/>
          <p:cNvSpPr/>
          <p:nvPr>
            <p:custDataLst>
              <p:tags r:id="rId6"/>
            </p:custDataLst>
          </p:nvPr>
        </p:nvSpPr>
        <p:spPr>
          <a:xfrm>
            <a:off x="527381" y="2646193"/>
            <a:ext cx="10369152" cy="3353624"/>
          </a:xfrm>
          <a:prstGeom prst="rect">
            <a:avLst/>
          </a:prstGeom>
          <a:noFill/>
          <a:ln>
            <a:noFill/>
          </a:ln>
        </p:spPr>
        <p:txBody>
          <a:bodyPr vert="horz" lIns="91214" tIns="45606" rIns="91214" bIns="45606" anchor="t"/>
          <a:lstStyle>
            <a:lvl1pPr marL="342900" indent="-342900" algn="l" rtl="0" fontAlgn="base" latinLnBrk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SzTx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1pPr>
            <a:lvl2pPr marL="782320" indent="-325120" algn="l" rtl="0" fontAlgn="base" latinLnBrk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SzTx/>
              <a:buFontTx/>
              <a:buChar char="–"/>
              <a:defRPr sz="3200" b="0" i="0" u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2pPr>
            <a:lvl3pPr marL="1219200" indent="-304800" algn="l" rtl="0" fontAlgn="base" latinLnBrk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SzTx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3pPr>
            <a:lvl4pPr marL="1736725" indent="-365125" algn="l" rtl="0" fontAlgn="base" latinLnBrk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SzTx/>
              <a:buFontTx/>
              <a:buChar char="–"/>
              <a:defRPr sz="3200" b="0" i="0" u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4pPr>
            <a:lvl5pPr marL="2193925" indent="-365125" algn="l" rtl="0" fontAlgn="base" latinLnBrk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SzTx/>
              <a:buFontTx/>
              <a:buChar char="»"/>
              <a:defRPr sz="3200" b="0" i="0" u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5pPr>
          </a:lstStyle>
          <a:p>
            <a:pPr algn="just">
              <a:lnSpc>
                <a:spcPct val="150000"/>
              </a:lnSpc>
              <a:spcBef>
                <a:spcPct val="20000"/>
              </a:spcBef>
              <a:buNone/>
            </a:pPr>
            <a:r>
              <a:rPr lang="zh-CN" altLang="en-US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Times New Roman" panose="02020603050405020304" pitchFamily="2" charset="0"/>
              </a:rPr>
              <a:t>      </a:t>
            </a:r>
            <a:r>
              <a:rPr lang="zh-CN" altLang="en-US" b="1" smtClean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Times New Roman" panose="02020603050405020304" pitchFamily="2" charset="0"/>
              </a:rPr>
              <a:t>两</a:t>
            </a:r>
            <a:r>
              <a:rPr lang="zh-CN" altLang="en-US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Times New Roman" panose="02020603050405020304" pitchFamily="2" charset="0"/>
              </a:rPr>
              <a:t>个温度不同的物体放在一起时，高温物体将放出热量，温度降低；低温物体吸收热量，温度升高。</a:t>
            </a:r>
            <a:r>
              <a:rPr lang="zh-CN" altLang="en-US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Times New Roman" panose="02020603050405020304" pitchFamily="2" charset="0"/>
              </a:rPr>
              <a:t>若放出的热量没有损失，全部被低温物体吸收，</a:t>
            </a:r>
            <a:r>
              <a:rPr lang="zh-CN" altLang="en-US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Times New Roman" panose="02020603050405020304" pitchFamily="2" charset="0"/>
              </a:rPr>
              <a:t>最后两物体温度相同，称为达到热平衡。</a:t>
            </a:r>
            <a:endParaRPr lang="zh-CN" altLang="en-US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sym typeface="Times New Roman" panose="02020603050405020304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7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" fill="hold"/>
                                        <p:tgtEl>
                                          <p:spTgt spid="1048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26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5_BD#6fb224965?vcp=1&amp;pid=68e037d38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2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知识点3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导热性</a:t>
            </a:r>
            <a:endParaRPr lang="en-US" altLang="zh-CN" sz="3465"/>
          </a:p>
        </p:txBody>
      </p:sp>
      <p:sp>
        <p:nvSpPr>
          <p:cNvPr id="3" name="QC_6_BD.21_1#4179dc439?vcp=1&amp;vis=1&amp;pid=6fb224965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719328" y="1403168"/>
            <a:ext cx="10752672" cy="2032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5.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12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如图是小明煮的一碗冒着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“白气”的面条，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他将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木筷和金属勺同时放入其中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过一会儿感觉金属勺烫手而木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筷不烫手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。下列说法正确的是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pic>
        <p:nvPicPr>
          <p:cNvPr id="4" name="QC_6_BD.21_1#4179dc439?vcp=1&amp;vis=1&amp;pid=6fb224965&amp;color=0,0,0&amp;tib=255,255,255&amp;iip=2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7851" y="1448296"/>
            <a:ext cx="2072640" cy="5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C_6_AN.22_1#4179dc439.bracket?vcp=1&amp;vis=1&amp;pid=6fb224965&amp;color=0,0,0&amp;vpa=12&amp;vtp=1" title=""/>
          <p:cNvSpPr/>
          <p:nvPr>
            <p:custDataLst>
              <p:tags r:id="rId8"/>
            </p:custDataLst>
          </p:nvPr>
        </p:nvSpPr>
        <p:spPr>
          <a:xfrm>
            <a:off x="6312620" y="2771889"/>
            <a:ext cx="588433" cy="6434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3200"/>
          </a:p>
        </p:txBody>
      </p:sp>
      <p:pic>
        <p:nvPicPr>
          <p:cNvPr id="6" name="QC_6_BD.21_2#4179dc439?htil=4&amp;vcp=1&amp;vis=1&amp;pid=6fb224965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62751" y="3577336"/>
            <a:ext cx="2548128" cy="190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7" name="QC_6_BD.21_3#4179dc439.choices?htil=4&amp;vcp=1&amp;vis=1&amp;pid=6fb224965&amp;color=0,0,0&amp;vtp=1&amp;bbb=1" title=""/>
          <p:cNvSpPr/>
          <p:nvPr>
            <p:custDataLst>
              <p:tags r:id="rId11"/>
            </p:custDataLst>
          </p:nvPr>
        </p:nvSpPr>
        <p:spPr>
          <a:xfrm>
            <a:off x="719328" y="3469035"/>
            <a:ext cx="8034528" cy="2709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木材的导热性比金属差</a:t>
            </a:r>
            <a:endParaRPr lang="en-US" altLang="zh-CN" sz="3200"/>
          </a:p>
          <a:p>
            <a:pPr latinLnBrk="1">
              <a:lnSpc>
                <a:spcPts val="40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木筷不烫手，其内能不变</a:t>
            </a:r>
            <a:endParaRPr lang="en-US" altLang="zh-CN" sz="3200"/>
          </a:p>
          <a:p>
            <a:pPr latinLnBrk="1">
              <a:lnSpc>
                <a:spcPts val="40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金属勺通过做功变烫</a:t>
            </a:r>
            <a:endParaRPr lang="en-US" altLang="zh-CN" sz="3200"/>
          </a:p>
          <a:p>
            <a:pPr latinLnBrk="1">
              <a:lnSpc>
                <a:spcPts val="40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导热性好的材料，其比热容大</a:t>
            </a:r>
            <a:endParaRPr lang="en-US" altLang="zh-CN" sz="3200"/>
          </a:p>
        </p:txBody>
      </p:sp>
      <p:sp>
        <p:nvSpPr>
          <p:cNvPr id="8" name="object 54" title="">
            <a:hlinkClick r:id="rId13" action="ppaction://hlinksldjump"/>
          </p:cNvPr>
          <p:cNvSpPr/>
          <p:nvPr>
            <p:custDataLst>
              <p:tags r:id="rId12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23_1#eec1f34a6?sp=1&amp;vcp=1&amp;vis=1&amp;pid=6fb224965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3217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6.科学家发明了一种由石墨烯制成的“排热被”，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把它覆盖在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电子元件上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，能大幅度降低电子元件工作时的温度，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这是因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为石墨烯的导热性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选填“好”或“差”）；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小明上网查找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资料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，了解到一些常见物质的导热性能如图所示，由图可知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实际生活中炒菜锅的手柄最适合用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制作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pic>
        <p:nvPicPr>
          <p:cNvPr id="3" name="QB_6_BD.23_2#eec1f34a6?vcp=1&amp;vis=1&amp;pid=6fb224965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8000" y="3878411"/>
            <a:ext cx="6108192" cy="2145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B_6_AN.24_1#eec1f34a6.blank?vcp=1&amp;vis=1&amp;pid=6fb224965&amp;color=0,0,0&amp;vpa=13&amp;vtp=1" title=""/>
          <p:cNvSpPr/>
          <p:nvPr>
            <p:custDataLst>
              <p:tags r:id="rId7"/>
            </p:custDataLst>
          </p:nvPr>
        </p:nvSpPr>
        <p:spPr>
          <a:xfrm>
            <a:off x="3992752" y="1782064"/>
            <a:ext cx="700617" cy="6265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好</a:t>
            </a:r>
            <a:endParaRPr lang="en-US" altLang="zh-CN" sz="3200"/>
          </a:p>
        </p:txBody>
      </p:sp>
      <p:sp>
        <p:nvSpPr>
          <p:cNvPr id="5" name="QB_6_AN.25_1#eec1f34a6.blank?vcp=1&amp;vis=1&amp;pid=6fb224965&amp;color=0,0,0&amp;vpa=14&amp;vtp=1&amp;bbb=1" title=""/>
          <p:cNvSpPr/>
          <p:nvPr>
            <p:custDataLst>
              <p:tags r:id="rId8"/>
            </p:custDataLst>
          </p:nvPr>
        </p:nvSpPr>
        <p:spPr>
          <a:xfrm>
            <a:off x="6837553" y="3068997"/>
            <a:ext cx="1107017" cy="6265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硬木</a:t>
            </a:r>
            <a:endParaRPr lang="en-US" altLang="zh-CN" sz="3200"/>
          </a:p>
        </p:txBody>
      </p:sp>
      <p:sp>
        <p:nvSpPr>
          <p:cNvPr id="6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26_1#4f415fba3?sp=1&amp;vcp=1&amp;vis=1&amp;pid=d10719c6d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536448"/>
                <a:ext cx="10753344" cy="26416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9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将质量相同的甲、乙、丙三块金属加热到相同的温度后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, 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放到上表面平整的冰块上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。经过一定时间后,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冰块形状基本不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再变化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，其结果如图所示。则甲、乙、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丙的比热容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丙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大小相比(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C_5_BD.26_1#4f415fba3?sp=1&amp;vcp=1&amp;vis=1&amp;pid=d10719c6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536448"/>
                <a:ext cx="10753344" cy="2641600"/>
              </a:xfrm>
              <a:prstGeom prst="rect">
                <a:avLst/>
              </a:prstGeom>
              <a:blipFill rotWithShape="1">
                <a:blip r:embed="rId6"/>
                <a:stretch>
                  <a:fillRect l="-5" t="-1077" r="-253" b="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27_1#4f415fba3.bracket?vcp=1&amp;vis=1&amp;pid=d10719c6d&amp;color=0,0,0&amp;vpa=15&amp;vtp=1" title=""/>
          <p:cNvSpPr/>
          <p:nvPr>
            <p:custDataLst>
              <p:tags r:id="rId7"/>
            </p:custDataLst>
          </p:nvPr>
        </p:nvSpPr>
        <p:spPr>
          <a:xfrm>
            <a:off x="3136096" y="2499021"/>
            <a:ext cx="565151" cy="6434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3200"/>
          </a:p>
        </p:txBody>
      </p:sp>
      <p:pic>
        <p:nvPicPr>
          <p:cNvPr id="4" name="QC_5_BD.26_2#4f415fba3?htil=5&amp;vcp=1&amp;vis=1&amp;pid=d10719c6d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2937" y="3355848"/>
            <a:ext cx="5193792" cy="209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C_5_BD.26_3#4f415fba3.choices?htil=5&amp;vcp=1&amp;vis=1&amp;pid=d10719c6d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719328" y="3247547"/>
                <a:ext cx="5376672" cy="27093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最大</a:t>
                </a:r>
                <a:endParaRPr lang="en-US" altLang="zh-CN" sz="32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最大</a:t>
                </a:r>
                <a:endParaRPr lang="en-US" altLang="zh-CN" sz="32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丙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最大</a:t>
                </a:r>
                <a:endParaRPr lang="en-US" altLang="zh-CN" sz="32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丙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3200"/>
              </a:p>
            </p:txBody>
          </p:sp>
        </mc:Choice>
        <mc:Fallback>
          <p:sp>
            <p:nvSpPr>
              <p:cNvPr id="5" name="QC_5_BD.26_3#4f415fba3.choices?htil=5&amp;vcp=1&amp;vis=1&amp;pid=d10719c6d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3247547"/>
                <a:ext cx="5376672" cy="2709333"/>
              </a:xfrm>
              <a:prstGeom prst="rect">
                <a:avLst/>
              </a:prstGeom>
              <a:blipFill rotWithShape="1">
                <a:blip r:embed="rId12"/>
                <a:stretch>
                  <a:fillRect l="-9" t="-873" b="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54" title="">
            <a:hlinkClick r:id="rId14" action="ppaction://hlinksldjump"/>
          </p:cNvPr>
          <p:cNvSpPr/>
          <p:nvPr>
            <p:custDataLst>
              <p:tags r:id="rId13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3" name="文本框 1" title=""/>
          <p:cNvSpPr txBox="1"/>
          <p:nvPr>
            <p:custDataLst>
              <p:tags r:id="rId3"/>
            </p:custDataLst>
          </p:nvPr>
        </p:nvSpPr>
        <p:spPr>
          <a:xfrm>
            <a:off x="3567001" y="1220755"/>
            <a:ext cx="5581567" cy="82994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txBody>
          <a:bodyPr wrap="square" anchor="t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水的吸热与哪些因素有关</a:t>
            </a:r>
            <a:endParaRPr lang="zh-CN" altLang="en-US" sz="32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Text Box 8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75520" y="5253203"/>
            <a:ext cx="8178611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ß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Þ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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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charset="-122"/>
              </a:defRPr>
            </a:lvl9pPr>
          </a:lstStyle>
          <a:p>
            <a:pPr algn="ctr">
              <a:lnSpc>
                <a:spcPct val="150000"/>
              </a:lnSpc>
              <a:spcBef>
                <a:spcPct val="50000"/>
              </a:spcBef>
              <a:buClrTx/>
              <a:buSzTx/>
              <a:buNone/>
            </a:pPr>
            <a:r>
              <a:rPr lang="zh-CN" altLang="en-US" b="1">
                <a:solidFill>
                  <a:srgbClr val="FF0000"/>
                </a:solidFill>
                <a:latin typeface="黑体" panose="02010609060101010101" charset="-122"/>
              </a:rPr>
              <a:t>请总结影响水吸收热量多少的因素。</a:t>
            </a:r>
            <a:endParaRPr lang="zh-CN" altLang="en-US" b="1">
              <a:solidFill>
                <a:srgbClr val="FF0000"/>
              </a:solidFill>
              <a:latin typeface="黑体" panose="02010609060101010101" charset="-122"/>
            </a:endParaRPr>
          </a:p>
        </p:txBody>
      </p:sp>
      <p:sp>
        <p:nvSpPr>
          <p:cNvPr id="11" name="Text Box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634365" y="2269324"/>
            <a:ext cx="4390199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buClrTx/>
              <a:buSzTx/>
              <a:buFontTx/>
              <a:buNone/>
              <a:defRPr sz="2800" b="1">
                <a:latin typeface="黑体" panose="02010609060101010101" charset="-122"/>
                <a:ea typeface="黑体" panose="02010609060101010101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Þ"/>
              <a:defRPr sz="2800">
                <a:latin typeface="Franklin Gothic Book" panose="020b0503020102020204" pitchFamily="34" charset="0"/>
                <a:ea typeface="黑体" panose="02010609060101010101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"/>
              <a:defRPr sz="2400">
                <a:latin typeface="Franklin Gothic Book" panose="020b0503020102020204" pitchFamily="34" charset="0"/>
                <a:ea typeface="黑体" panose="02010609060101010101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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9pPr>
          </a:lstStyle>
          <a:p>
            <a:r>
              <a:rPr lang="zh-CN" altLang="en-US"/>
              <a:t>    烧开一壶水和烧开半壶水，哪个需要的热量多？把一壶水烧开和烧成温水，哪个需要的热量多？</a:t>
            </a:r>
            <a:endParaRPr lang="zh-CN" altLang="en-US"/>
          </a:p>
        </p:txBody>
      </p:sp>
      <p:pic>
        <p:nvPicPr>
          <p:cNvPr id="12" name="图片 11" title=""/>
          <p:cNvPicPr/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672064" y="2383565"/>
            <a:ext cx="3282067" cy="24908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28_1#ac4d86432?vcp=1&amp;vis=1&amp;pid=d10719c6d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1102632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8.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［2025·荆州期中］冰在熔化结束时与开始时相比，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下列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判断正确的是(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5_AN.29_1#ac4d86432.bracket?vcp=1&amp;vis=1&amp;pid=d10719c6d&amp;color=0,0,0&amp;vpa=16&amp;vtp=1" title=""/>
          <p:cNvSpPr/>
          <p:nvPr>
            <p:custDataLst>
              <p:tags r:id="rId5"/>
            </p:custDataLst>
          </p:nvPr>
        </p:nvSpPr>
        <p:spPr>
          <a:xfrm>
            <a:off x="3484752" y="1861245"/>
            <a:ext cx="565151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3200"/>
          </a:p>
        </p:txBody>
      </p:sp>
      <p:sp>
        <p:nvSpPr>
          <p:cNvPr id="4" name="QC_5_BD.28_2#ac4d86432.choices?vcp=1&amp;vis=1&amp;pid=d10719c6d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719328" y="2642960"/>
            <a:ext cx="10753344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比热容变大，内能不变，温度不变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比热容变大，内能增加，温度不变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比热容、内能、温度都不变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比热容变大，内能增加，温度升高</a:t>
            </a:r>
            <a:endParaRPr lang="en-US" altLang="zh-CN" sz="32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30_1#8b85dd153?vcp=1&amp;vis=1&amp;pid=d10719c6d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1113208"/>
                <a:ext cx="10753344" cy="4470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9.小海将质量和初温相同，分别用铁、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陶瓷两种材料制成的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勺子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(</m:t>
                      </m:r>
                      <m:sSub>
                        <m:sSubPr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铁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&lt;</m:t>
                      </m:r>
                      <m:sSub>
                        <m:sSubPr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陶瓷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浸没在沸水中煮足够长的时间进行消毒，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则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消毒结束时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两个勺子的温度关系为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T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铁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&gt;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&lt;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 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或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”）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T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陶瓷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，内能增加较多的是用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材料制成的勺子，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消毒前后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它的比热容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选填“变大”“变小”或“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不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变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”）。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30_1#8b85dd153?vcp=1&amp;vis=1&amp;pid=d10719c6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113208"/>
                <a:ext cx="10753344" cy="4470400"/>
              </a:xfrm>
              <a:prstGeom prst="rect">
                <a:avLst/>
              </a:prstGeom>
              <a:blipFill rotWithShape="1">
                <a:blip r:embed="rId6"/>
                <a:stretch>
                  <a:fillRect l="-5" t="-1" r="-719" b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5_AN.31_1#8b85dd153.blank?vcp=1&amp;vis=1&amp;pid=d10719c6d&amp;color=0,0,0&amp;vpa=17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7755805" y="2712813"/>
                <a:ext cx="510117" cy="508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>
          <p:sp>
            <p:nvSpPr>
              <p:cNvPr id="3" name="QB_5_AN.31_1#8b85dd153.blank?vcp=1&amp;vis=1&amp;pid=d10719c6d&amp;color=0,0,0&amp;vpa=17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755805" y="2712813"/>
                <a:ext cx="510117" cy="508000"/>
              </a:xfrm>
              <a:prstGeom prst="rect">
                <a:avLst/>
              </a:prstGeom>
              <a:blipFill rotWithShape="1">
                <a:blip r:embed="rId9"/>
                <a:stretch>
                  <a:fillRect l="-108" t="-9518" r="25" b="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5_AN.32_1#8b85dd153.blank?vcp=1&amp;vis=1&amp;pid=d10719c6d&amp;color=0,0,0&amp;vpa=18&amp;vtp=1&amp;bbb=1" title=""/>
          <p:cNvSpPr/>
          <p:nvPr>
            <p:custDataLst>
              <p:tags r:id="rId10"/>
            </p:custDataLst>
          </p:nvPr>
        </p:nvSpPr>
        <p:spPr>
          <a:xfrm>
            <a:off x="7037196" y="3276356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陶瓷</a:t>
            </a:r>
            <a:endParaRPr lang="en-US" altLang="zh-CN" sz="3200">
              <a:solidFill>
                <a:srgbClr val="C00000"/>
              </a:solidFill>
            </a:endParaRPr>
          </a:p>
        </p:txBody>
      </p:sp>
      <p:sp>
        <p:nvSpPr>
          <p:cNvPr id="5" name="QB_5_AN.33_1#8b85dd153.blank?vcp=1&amp;vis=1&amp;pid=d10719c6d&amp;color=0,0,0&amp;vpa=19&amp;vtp=1&amp;bbb=1" title=""/>
          <p:cNvSpPr/>
          <p:nvPr>
            <p:custDataLst>
              <p:tags r:id="rId11"/>
            </p:custDataLst>
          </p:nvPr>
        </p:nvSpPr>
        <p:spPr>
          <a:xfrm>
            <a:off x="4805553" y="4056221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不变</a:t>
            </a:r>
            <a:endParaRPr lang="en-US" altLang="zh-CN" sz="3200">
              <a:solidFill>
                <a:srgbClr val="C00000"/>
              </a:solidFill>
            </a:endParaRPr>
          </a:p>
        </p:txBody>
      </p:sp>
      <p:sp>
        <p:nvSpPr>
          <p:cNvPr id="6" name="object 54" title="">
            <a:hlinkClick r:id="rId13" action="ppaction://hlinksldjump"/>
          </p:cNvPr>
          <p:cNvSpPr/>
          <p:nvPr>
            <p:custDataLst>
              <p:tags r:id="rId12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34_1#98db6c8d4?sp=1&amp;vcp=1&amp;vis=1&amp;pid=d10719c6d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536448"/>
                <a:ext cx="10753344" cy="25061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7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10.［2025·哈尔滨期中改编］如图1所示，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用相同的加热器给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初温均为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℃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的甲、乙液体加热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(</m:t>
                      </m:r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&lt;</m:t>
                      </m:r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两种液体每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秒吸收的热量相同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。这两种液体的温度—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加热时间的图像如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图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2所示。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O_5_BD.34_1#98db6c8d4?sp=1&amp;vcp=1&amp;vis=1&amp;pid=d10719c6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536448"/>
                <a:ext cx="10753344" cy="2506133"/>
              </a:xfrm>
              <a:prstGeom prst="rect">
                <a:avLst/>
              </a:prstGeom>
              <a:blipFill rotWithShape="1">
                <a:blip r:embed="rId6"/>
                <a:stretch>
                  <a:fillRect l="-5" t="-1971" r="1" b="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34_2#98db6c8d4?vcp=1&amp;vis=1&amp;pid=d10719c6d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48128" y="3226137"/>
            <a:ext cx="7095744" cy="280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35_1#90e6a4246?vcp=1&amp;vis=1&amp;pid=98db6c8d4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3640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（1）物质传导热量的性能称为导热性，导热性越好，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则热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3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量在该物质中传递越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选填“容易”或“困难”），在图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1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3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实验仪器中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容器应该选择导热性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选填“好”或“差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”）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3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的材料来制作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。除了所给实验器材外，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还需要的测量工具有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3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停表和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3" name="QB_6_AN.36_1#90e6a4246.blank?vcp=1&amp;vis=1&amp;pid=98db6c8d4&amp;color=0,0,0&amp;vpa=20&amp;vtp=1&amp;bbb=1" title=""/>
          <p:cNvSpPr/>
          <p:nvPr>
            <p:custDataLst>
              <p:tags r:id="rId5"/>
            </p:custDataLst>
          </p:nvPr>
        </p:nvSpPr>
        <p:spPr>
          <a:xfrm>
            <a:off x="4399153" y="1220132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容易</a:t>
            </a:r>
            <a:endParaRPr lang="en-US" altLang="zh-CN" sz="3200"/>
          </a:p>
        </p:txBody>
      </p:sp>
      <p:sp>
        <p:nvSpPr>
          <p:cNvPr id="4" name="QB_6_AN.37_1#90e6a4246.blank?vcp=1&amp;vis=1&amp;pid=98db6c8d4&amp;color=0,0,0&amp;vpa=21&amp;vtp=1" title=""/>
          <p:cNvSpPr/>
          <p:nvPr>
            <p:custDataLst>
              <p:tags r:id="rId6"/>
            </p:custDataLst>
          </p:nvPr>
        </p:nvSpPr>
        <p:spPr>
          <a:xfrm>
            <a:off x="6837553" y="1948264"/>
            <a:ext cx="7006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差</a:t>
            </a:r>
            <a:endParaRPr lang="en-US" altLang="zh-CN" sz="3200"/>
          </a:p>
        </p:txBody>
      </p:sp>
      <p:sp>
        <p:nvSpPr>
          <p:cNvPr id="5" name="QB_6_AN.39_1#90e6a4246.blank?vcp=1&amp;vis=1&amp;pid=98db6c8d4&amp;color=0,0,0&amp;vpa=22&amp;vtp=1&amp;bbb=1" title=""/>
          <p:cNvSpPr/>
          <p:nvPr>
            <p:custDataLst>
              <p:tags r:id="rId7"/>
            </p:custDataLst>
          </p:nvPr>
        </p:nvSpPr>
        <p:spPr>
          <a:xfrm>
            <a:off x="1960753" y="3404531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天平</a:t>
            </a:r>
            <a:endParaRPr lang="en-US" altLang="zh-CN" sz="3200"/>
          </a:p>
        </p:txBody>
      </p:sp>
      <p:pic>
        <p:nvPicPr>
          <p:cNvPr id="6" name="QO_5_BD.38_1#90e6a4246?vcp=1&amp;vis=1&amp;pid=98db6c8d4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38016" y="4318677"/>
            <a:ext cx="4315968" cy="170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40_1#b6971c686?vcp=1&amp;vis=1&amp;pid=98db6c8d4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1112151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（2）加热过程中，甲、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乙液体吸收热量的多少是通过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endParaRPr lang="en-US" altLang="zh-CN" sz="3200" i="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得出的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3" name="QB_6_AN.41_1#b6971c686.blank?vcp=1&amp;vis=1&amp;pid=98db6c8d4&amp;color=0,0,0&amp;vpa=23&amp;vtp=1&amp;bbb=1&amp;hb=1" title=""/>
          <p:cNvSpPr/>
          <p:nvPr>
            <p:custDataLst>
              <p:tags r:id="rId5"/>
            </p:custDataLst>
          </p:nvPr>
        </p:nvSpPr>
        <p:spPr>
          <a:xfrm>
            <a:off x="719328" y="1074897"/>
            <a:ext cx="10752672" cy="14630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3200" b="0" i="0" smtClean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      </a:t>
            </a:r>
            <a:r>
              <a:rPr lang="en-US" altLang="zh-CN" sz="3200" b="0" i="0" smtClean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加热时间</a:t>
            </a:r>
            <a:endParaRPr lang="en-US" altLang="zh-CN" sz="3200"/>
          </a:p>
        </p:txBody>
      </p:sp>
      <p:pic>
        <p:nvPicPr>
          <p:cNvPr id="4" name="QO_5_BD.40_2#b6971c686?vcp=1&amp;vis=1&amp;pid=98db6c8d4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6208" y="2759425"/>
            <a:ext cx="7327392" cy="290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42_1#30921aee9?vcp=1&amp;vis=1&amp;pid=98db6c8d4&amp;color=0,0,0&amp;vtp=1&amp;bt=1&amp;bb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1484684"/>
                <a:ext cx="10753344" cy="711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3200" b="0" i="0" spc="-5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3）某时刻温度计的示数如图1所示，</a:t>
                </a:r>
                <a:r>
                  <a:rPr lang="en-US" altLang="zh-CN" sz="3200" b="0" i="0" spc="-5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此时乙的温度为</a:t>
                </a:r>
                <a:r>
                  <a:rPr lang="en-US" altLang="zh-CN" sz="3200" i="0" spc="-5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B_6_BD.42_1#30921aee9?vcp=1&amp;vis=1&amp;pid=98db6c8d4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484684"/>
                <a:ext cx="10753344" cy="711200"/>
              </a:xfrm>
              <a:prstGeom prst="rect">
                <a:avLst/>
              </a:prstGeom>
              <a:blipFill rotWithShape="1">
                <a:blip r:embed="rId6"/>
                <a:stretch>
                  <a:fillRect l="-5" t="-8" r="-1629" b="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43_1#30921aee9.blank?vcp=1&amp;vis=1&amp;pid=98db6c8d4&amp;color=0,0,0&amp;vpa=24&amp;vtp=1&amp;bbb=1" title=""/>
          <p:cNvSpPr/>
          <p:nvPr>
            <p:custDataLst>
              <p:tags r:id="rId7"/>
            </p:custDataLst>
          </p:nvPr>
        </p:nvSpPr>
        <p:spPr>
          <a:xfrm>
            <a:off x="10296185" y="1433884"/>
            <a:ext cx="6752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 spc="-5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58</a:t>
            </a:r>
            <a:endParaRPr lang="en-US" altLang="zh-CN" sz="3200" spc="-50"/>
          </a:p>
        </p:txBody>
      </p:sp>
      <p:pic>
        <p:nvPicPr>
          <p:cNvPr id="4" name="QO_5_BD.42_2#30921aee9?vcp=1&amp;vis=1&amp;pid=98db6c8d4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6208" y="2280212"/>
            <a:ext cx="7327392" cy="290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44_1#bfd7cf815?vcp=1&amp;vis=1&amp;pid=98db6c8d4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1026807"/>
                <a:ext cx="10753344" cy="14901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（4）甲液体在第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时的内能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选填“大于”“等于”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或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“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小于”）在第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35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时的内能。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B_6_BD.44_1#bfd7cf815?vcp=1&amp;vis=1&amp;pid=98db6c8d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026807"/>
                <a:ext cx="10753344" cy="1490133"/>
              </a:xfrm>
              <a:prstGeom prst="rect">
                <a:avLst/>
              </a:prstGeom>
              <a:blipFill rotWithShape="1">
                <a:blip r:embed="rId6"/>
                <a:stretch>
                  <a:fillRect l="-5" t="-1" r="1" b="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45_1#bfd7cf815.blank?vcp=1&amp;vis=1&amp;pid=98db6c8d4&amp;color=0,0,0&amp;vpa=25&amp;vtp=1&amp;bbb=1" title=""/>
          <p:cNvSpPr/>
          <p:nvPr>
            <p:custDataLst>
              <p:tags r:id="rId7"/>
            </p:custDataLst>
          </p:nvPr>
        </p:nvSpPr>
        <p:spPr>
          <a:xfrm>
            <a:off x="6128469" y="989553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小于</a:t>
            </a:r>
            <a:endParaRPr lang="en-US" altLang="zh-CN" sz="3200"/>
          </a:p>
        </p:txBody>
      </p:sp>
      <p:pic>
        <p:nvPicPr>
          <p:cNvPr id="4" name="QO_5_BD.44_2#bfd7cf815?vcp=1&amp;vis=1&amp;pid=98db6c8d4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06752" y="2674081"/>
            <a:ext cx="7778496" cy="307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Rectangle 2" title=""/>
          <p:cNvSpPr txBox="1"/>
          <p:nvPr>
            <p:custDataLst>
              <p:tags r:id="rId3"/>
            </p:custDataLst>
          </p:nvPr>
        </p:nvSpPr>
        <p:spPr>
          <a:xfrm>
            <a:off x="2531110" y="2476500"/>
            <a:ext cx="8576310" cy="1904365"/>
          </a:xfrm>
          <a:prstGeom prst="rect">
            <a:avLst/>
          </a:prstGeom>
          <a:noFill/>
          <a:ln w="9525">
            <a:noFill/>
          </a:ln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必做作业：从教材习题中选取；</a:t>
            </a:r>
            <a:endParaRPr lang="zh-CN" altLang="en-US" sz="3735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Times New Roman" panose="02020603050405020304" pitchFamily="2" charset="0"/>
              <a:ea typeface="黑体" panose="02010609060101010101" charset="-122"/>
            </a:endParaRPr>
          </a:p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选做作业：完成练习册本课时的习题</a:t>
            </a:r>
            <a:r>
              <a:rPr lang="en-US" altLang="zh-CN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.</a:t>
            </a:r>
            <a:endParaRPr lang="en-US" altLang="zh-CN" sz="3735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Times New Roman" panose="02020603050405020304" pitchFamily="2" charset="0"/>
              <a:ea typeface="黑体" panose="02010609060101010101" charset="-122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12534900" y="11176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3" name="文本框 1" title=""/>
          <p:cNvSpPr txBox="1"/>
          <p:nvPr>
            <p:custDataLst>
              <p:tags r:id="rId3"/>
            </p:custDataLst>
          </p:nvPr>
        </p:nvSpPr>
        <p:spPr>
          <a:xfrm>
            <a:off x="3875128" y="1028733"/>
            <a:ext cx="5581567" cy="82994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txBody>
          <a:bodyPr wrap="square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水的吸热与哪些因素有关</a:t>
            </a:r>
            <a:endParaRPr lang="zh-CN" altLang="en-US" sz="32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Text Box 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7323" y="1969095"/>
            <a:ext cx="1547372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buClrTx/>
              <a:buSzTx/>
              <a:buFontTx/>
              <a:buNone/>
              <a:defRPr sz="3200" b="1">
                <a:latin typeface="黑体" panose="02010609060101010101" charset="-122"/>
                <a:ea typeface="黑体" panose="02010609060101010101" charset="-122"/>
                <a:cs typeface="Times New Roman" panose="02020603050405020304" pitchFamily="2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Þ"/>
              <a:defRPr sz="2800">
                <a:latin typeface="Franklin Gothic Book" panose="020b0503020102020204" pitchFamily="34" charset="0"/>
                <a:ea typeface="黑体" panose="02010609060101010101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"/>
              <a:defRPr sz="2400">
                <a:latin typeface="Franklin Gothic Book" panose="020b0503020102020204" pitchFamily="34" charset="0"/>
                <a:ea typeface="黑体" panose="02010609060101010101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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9pPr>
          </a:lstStyle>
          <a:p>
            <a:pPr>
              <a:lnSpc>
                <a:spcPct val="100000"/>
              </a:lnSpc>
            </a:pPr>
            <a:r>
              <a:rPr lang="zh-CN" altLang="en-US">
                <a:solidFill>
                  <a:srgbClr val="FF0000"/>
                </a:solidFill>
              </a:rPr>
              <a:t>结论：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8" name="Text Box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37323" y="2712727"/>
            <a:ext cx="7384249" cy="138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buClrTx/>
              <a:buSzTx/>
              <a:buFontTx/>
              <a:buNone/>
              <a:defRPr sz="3200" b="1">
                <a:latin typeface="黑体" panose="02010609060101010101" charset="-122"/>
                <a:ea typeface="黑体" panose="02010609060101010101" charset="-122"/>
                <a:cs typeface="Times New Roman" panose="02020603050405020304" pitchFamily="2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Þ"/>
              <a:defRPr sz="2800">
                <a:latin typeface="Franklin Gothic Book" panose="020b0503020102020204" pitchFamily="34" charset="0"/>
                <a:ea typeface="黑体" panose="02010609060101010101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"/>
              <a:defRPr sz="2400">
                <a:latin typeface="Franklin Gothic Book" panose="020b0503020102020204" pitchFamily="34" charset="0"/>
                <a:ea typeface="黑体" panose="02010609060101010101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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9pPr>
          </a:lstStyle>
          <a:p>
            <a:r>
              <a:rPr lang="zh-CN" altLang="en-US" sz="2800"/>
              <a:t>对</a:t>
            </a:r>
            <a:r>
              <a:rPr lang="zh-CN" altLang="en-US" sz="2800">
                <a:solidFill>
                  <a:srgbClr val="FF0000"/>
                </a:solidFill>
              </a:rPr>
              <a:t>同种物质的物体</a:t>
            </a:r>
            <a:r>
              <a:rPr lang="zh-CN" altLang="en-US" sz="2800"/>
              <a:t>，吸收或放出热量的多少，与</a:t>
            </a:r>
            <a:r>
              <a:rPr lang="zh-CN" altLang="en-US" sz="2800">
                <a:solidFill>
                  <a:srgbClr val="FF0000"/>
                </a:solidFill>
              </a:rPr>
              <a:t>物体质量的大小</a:t>
            </a:r>
            <a:r>
              <a:rPr lang="zh-CN" altLang="en-US" sz="2800"/>
              <a:t>及</a:t>
            </a:r>
            <a:r>
              <a:rPr lang="zh-CN" altLang="en-US" sz="2800">
                <a:solidFill>
                  <a:srgbClr val="FF0000"/>
                </a:solidFill>
              </a:rPr>
              <a:t>温度变化的多少</a:t>
            </a:r>
            <a:r>
              <a:rPr lang="zh-CN" altLang="en-US" sz="2800"/>
              <a:t>有关。</a:t>
            </a:r>
            <a:endParaRPr lang="zh-CN" altLang="en-US" sz="2800"/>
          </a:p>
        </p:txBody>
      </p:sp>
      <p:sp>
        <p:nvSpPr>
          <p:cNvPr id="9" name="Text Box 2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37323" y="4197085"/>
            <a:ext cx="10455221" cy="2091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buClrTx/>
              <a:buSzTx/>
              <a:buFontTx/>
              <a:buNone/>
              <a:defRPr sz="3200" b="1">
                <a:latin typeface="黑体" panose="02010609060101010101" charset="-122"/>
                <a:ea typeface="黑体" panose="02010609060101010101" charset="-122"/>
                <a:cs typeface="Times New Roman" panose="02020603050405020304" pitchFamily="2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Þ"/>
              <a:defRPr sz="2800">
                <a:latin typeface="Franklin Gothic Book" panose="020b0503020102020204" pitchFamily="34" charset="0"/>
                <a:ea typeface="黑体" panose="02010609060101010101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"/>
              <a:defRPr sz="2400">
                <a:latin typeface="Franklin Gothic Book" panose="020b0503020102020204" pitchFamily="34" charset="0"/>
                <a:ea typeface="黑体" panose="02010609060101010101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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9pPr>
          </a:lstStyle>
          <a:p>
            <a:pPr>
              <a:lnSpc>
                <a:spcPct val="100000"/>
              </a:lnSpc>
            </a:pPr>
            <a:r>
              <a:rPr lang="zh-CN" altLang="en-US">
                <a:solidFill>
                  <a:srgbClr val="FF0000"/>
                </a:solidFill>
              </a:rPr>
              <a:t>思考：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zh-CN" altLang="en-US" sz="2800"/>
              <a:t> </a:t>
            </a:r>
            <a:r>
              <a:rPr lang="zh-CN" altLang="en-US" sz="2800" smtClean="0"/>
              <a:t>  不同</a:t>
            </a:r>
            <a:r>
              <a:rPr lang="zh-CN" altLang="en-US" sz="2800"/>
              <a:t>物质的物体，比如一杯水和一瓶沙子，在质量相等、温度变化也相同的情况下，吸收的热量是不是一样多呢？</a:t>
            </a:r>
            <a:endParaRPr lang="zh-CN" altLang="en-US" sz="2800"/>
          </a:p>
        </p:txBody>
      </p:sp>
      <p:pic>
        <p:nvPicPr>
          <p:cNvPr id="12" name="图片 11" title=""/>
          <p:cNvPicPr/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132856" y="2276872"/>
            <a:ext cx="2705100" cy="21865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6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37241" y="211823"/>
            <a:ext cx="2082800" cy="66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735">
                <a:latin typeface="黑体" panose="02010609060101010101" charset="-122"/>
                <a:ea typeface="黑体" panose="02010609060101010101" charset="-122"/>
              </a:rPr>
              <a:t>实验探究</a:t>
            </a:r>
            <a:endParaRPr kumimoji="1" lang="zh-CN" altLang="en-US" sz="3735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" name="矩形 13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735627" y="1113711"/>
            <a:ext cx="7776864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/>
                <a:ea typeface="等线"/>
              </a:defRPr>
            </a:lvl1pPr>
            <a:lvl2pPr marL="513080" indent="-17018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等线"/>
                <a:ea typeface="等线"/>
              </a:defRPr>
            </a:lvl2pPr>
            <a:lvl3pPr marL="854075" indent="-17018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等线"/>
                <a:ea typeface="等线"/>
              </a:defRPr>
            </a:lvl3pPr>
            <a:lvl4pPr marL="1196975" indent="-17018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4pPr>
            <a:lvl5pPr marL="1538605" indent="-17018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5pPr>
            <a:lvl6pPr marL="1995805" indent="-17018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6pPr>
            <a:lvl7pPr marL="2453005" indent="-17018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7pPr>
            <a:lvl8pPr marL="2910205" indent="-17018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8pPr>
            <a:lvl9pPr marL="3367405" indent="-17018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>
                <a:solidFill>
                  <a:srgbClr val="000000"/>
                </a:solidFill>
                <a:latin typeface="+mn-ea"/>
                <a:ea typeface="+mn-ea"/>
                <a:cs typeface="Arial" panose="020b0604020202020204" pitchFamily="34" charset="0"/>
              </a:rPr>
              <a:t>比较不同物质的吸热能力</a:t>
            </a:r>
            <a:r>
              <a:rPr lang="zh-CN" altLang="en-US" sz="2665" b="1">
                <a:solidFill>
                  <a:srgbClr val="000000"/>
                </a:solidFill>
                <a:latin typeface="+mn-ea"/>
                <a:ea typeface="+mn-ea"/>
                <a:cs typeface="Arial" panose="020b0604020202020204" pitchFamily="34" charset="0"/>
              </a:rPr>
              <a:t>（以水和沙子为例）</a:t>
            </a:r>
            <a:endParaRPr lang="zh-CN" altLang="en-US" sz="3200" b="1">
              <a:solidFill>
                <a:srgbClr val="000000"/>
              </a:solidFill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 Box 35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0777" y="1852849"/>
            <a:ext cx="6984776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（</a:t>
            </a:r>
            <a:r>
              <a:rPr lang="en-US" altLang="zh-CN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1</a:t>
            </a:r>
            <a:r>
              <a:rPr lang="zh-CN" altLang="en-US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）实验方案：</a:t>
            </a:r>
            <a:endParaRPr lang="zh-CN" altLang="en-US" sz="2800" b="1">
              <a:solidFill>
                <a:srgbClr val="00009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Text Box 3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087892" y="3929475"/>
            <a:ext cx="8319707" cy="138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spcBef>
                <a:spcPct val="50000"/>
              </a:spcBef>
              <a:buClrTx/>
              <a:buSzTx/>
              <a:buFontTx/>
              <a:buNone/>
              <a:defRPr sz="2800" b="1">
                <a:latin typeface="黑体" panose="02010609060101010101" charset="-122"/>
                <a:ea typeface="黑体" panose="02010609060101010101" charset="-122"/>
                <a:cs typeface="Times New Roman" panose="02020603050405020304" pitchFamily="2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Þ"/>
              <a:defRPr sz="2800">
                <a:latin typeface="Franklin Gothic Book" panose="020b0503020102020204" pitchFamily="34" charset="0"/>
                <a:ea typeface="黑体" panose="02010609060101010101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"/>
              <a:defRPr sz="2400">
                <a:latin typeface="Franklin Gothic Book" panose="020b0503020102020204" pitchFamily="34" charset="0"/>
                <a:ea typeface="黑体" panose="02010609060101010101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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9pPr>
          </a:lstStyle>
          <a:p>
            <a:pPr algn="l"/>
            <a:r>
              <a:rPr lang="zh-CN" altLang="en-US"/>
              <a:t>方案二：取</a:t>
            </a:r>
            <a:r>
              <a:rPr lang="zh-CN" altLang="en-US">
                <a:solidFill>
                  <a:srgbClr val="FF0000"/>
                </a:solidFill>
              </a:rPr>
              <a:t>等质量</a:t>
            </a:r>
            <a:r>
              <a:rPr lang="zh-CN" altLang="en-US"/>
              <a:t>的水和沙，吸收相等的热量后，比较温度的变化。 </a:t>
            </a:r>
            <a:endParaRPr lang="zh-CN" altLang="en-US"/>
          </a:p>
        </p:txBody>
      </p:sp>
      <p:sp>
        <p:nvSpPr>
          <p:cNvPr id="12" name="Text Box 4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043140" y="2458619"/>
            <a:ext cx="8653081" cy="138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spcBef>
                <a:spcPct val="50000"/>
              </a:spcBef>
              <a:buClrTx/>
              <a:buSzTx/>
              <a:buFontTx/>
              <a:buNone/>
              <a:defRPr sz="2800" b="1">
                <a:latin typeface="黑体" panose="02010609060101010101" charset="-122"/>
                <a:ea typeface="黑体" panose="02010609060101010101" charset="-122"/>
                <a:cs typeface="Times New Roman" panose="02020603050405020304" pitchFamily="2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Þ"/>
              <a:defRPr sz="2800">
                <a:latin typeface="Franklin Gothic Book" panose="020b0503020102020204" pitchFamily="34" charset="0"/>
                <a:ea typeface="黑体" panose="02010609060101010101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"/>
              <a:defRPr sz="2400">
                <a:latin typeface="Franklin Gothic Book" panose="020b0503020102020204" pitchFamily="34" charset="0"/>
                <a:ea typeface="黑体" panose="02010609060101010101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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9pPr>
          </a:lstStyle>
          <a:p>
            <a:pPr algn="l"/>
            <a:r>
              <a:rPr lang="zh-CN" altLang="en-US"/>
              <a:t>方案一：取</a:t>
            </a:r>
            <a:r>
              <a:rPr lang="zh-CN" altLang="en-US">
                <a:solidFill>
                  <a:srgbClr val="FF0000"/>
                </a:solidFill>
              </a:rPr>
              <a:t>等质量</a:t>
            </a:r>
            <a:r>
              <a:rPr lang="zh-CN" altLang="en-US"/>
              <a:t>的水和沙，使其</a:t>
            </a:r>
            <a:r>
              <a:rPr lang="zh-CN" altLang="en-US">
                <a:solidFill>
                  <a:srgbClr val="FF0000"/>
                </a:solidFill>
              </a:rPr>
              <a:t>升高相同的温度</a:t>
            </a:r>
            <a:r>
              <a:rPr lang="zh-CN" altLang="en-US"/>
              <a:t>，比较吸收热量的多少。 </a:t>
            </a:r>
            <a:endParaRPr lang="zh-CN" altLang="en-US"/>
          </a:p>
        </p:txBody>
      </p:sp>
      <p:sp>
        <p:nvSpPr>
          <p:cNvPr id="17" name="Text Box 35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80777" y="5620664"/>
            <a:ext cx="8775596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（</a:t>
            </a:r>
            <a:r>
              <a:rPr lang="en-US" altLang="zh-CN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）实验探究方法：</a:t>
            </a:r>
            <a:r>
              <a:rPr lang="en-US" altLang="zh-CN" sz="2800" b="1" smtClean="0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___________________________</a:t>
            </a:r>
            <a:endParaRPr lang="zh-CN" altLang="en-US" sz="2800" b="1">
              <a:solidFill>
                <a:srgbClr val="00009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8" name="Text Box 3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427684" y="5550429"/>
            <a:ext cx="4392749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ea typeface="黑体" panose="02010609060101010101" charset="-122"/>
              </a:rPr>
              <a:t>控制变量法、转换法</a:t>
            </a:r>
            <a:endParaRPr lang="zh-CN" altLang="en-US" sz="3200" b="1">
              <a:solidFill>
                <a:srgbClr val="FF0000"/>
              </a:solidFill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  <p:bldP spid="17" grpId="0" animBg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3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31637" y="1220755"/>
            <a:ext cx="7913848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/>
                <a:ea typeface="等线"/>
              </a:defRPr>
            </a:lvl1pPr>
            <a:lvl2pPr marL="513080" indent="-17018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等线"/>
                <a:ea typeface="等线"/>
              </a:defRPr>
            </a:lvl2pPr>
            <a:lvl3pPr marL="854075" indent="-17018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等线"/>
                <a:ea typeface="等线"/>
              </a:defRPr>
            </a:lvl3pPr>
            <a:lvl4pPr marL="1196975" indent="-17018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4pPr>
            <a:lvl5pPr marL="1538605" indent="-17018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5pPr>
            <a:lvl6pPr marL="1995805" indent="-17018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6pPr>
            <a:lvl7pPr marL="2453005" indent="-17018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7pPr>
            <a:lvl8pPr marL="2910205" indent="-17018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8pPr>
            <a:lvl9pPr marL="3367405" indent="-17018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>
                <a:solidFill>
                  <a:srgbClr val="000000"/>
                </a:solidFill>
                <a:latin typeface="+mn-ea"/>
                <a:ea typeface="+mn-ea"/>
                <a:cs typeface="Arial" panose="020b0604020202020204" pitchFamily="34" charset="0"/>
              </a:rPr>
              <a:t>比较不同物质的吸热能力</a:t>
            </a:r>
            <a:r>
              <a:rPr lang="zh-CN" altLang="en-US" sz="2665" b="1">
                <a:solidFill>
                  <a:srgbClr val="000000"/>
                </a:solidFill>
                <a:latin typeface="+mn-ea"/>
                <a:ea typeface="+mn-ea"/>
                <a:cs typeface="Arial" panose="020b0604020202020204" pitchFamily="34" charset="0"/>
              </a:rPr>
              <a:t>（以水和沙子为例）</a:t>
            </a:r>
            <a:endParaRPr lang="zh-CN" altLang="en-US" sz="3200" b="1">
              <a:solidFill>
                <a:srgbClr val="000000"/>
              </a:solidFill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Box 35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29205" y="2021924"/>
            <a:ext cx="6984776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（</a:t>
            </a:r>
            <a:r>
              <a:rPr lang="en-US" altLang="zh-CN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en-US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）问：</a:t>
            </a:r>
            <a:r>
              <a:rPr lang="zh-CN" altLang="zh-CN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如何比较物体吸</a:t>
            </a:r>
            <a:r>
              <a:rPr lang="zh-CN" altLang="en-US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收</a:t>
            </a:r>
            <a:r>
              <a:rPr lang="zh-CN" altLang="zh-CN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热</a:t>
            </a:r>
            <a:r>
              <a:rPr lang="zh-CN" altLang="en-US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量的</a:t>
            </a:r>
            <a:r>
              <a:rPr lang="zh-CN" altLang="zh-CN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多少？</a:t>
            </a:r>
            <a:endParaRPr lang="zh-CN" altLang="en-US" sz="2800" b="1">
              <a:solidFill>
                <a:srgbClr val="00009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Text Box 4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255573" y="2472493"/>
            <a:ext cx="6984777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spcBef>
                <a:spcPct val="50000"/>
              </a:spcBef>
              <a:buClrTx/>
              <a:buSzTx/>
              <a:buFontTx/>
              <a:buNone/>
              <a:defRPr sz="2800" b="1">
                <a:latin typeface="黑体" panose="02010609060101010101" charset="-122"/>
                <a:ea typeface="黑体" panose="02010609060101010101" charset="-122"/>
                <a:cs typeface="Times New Roman" panose="02020603050405020304" pitchFamily="2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Þ"/>
              <a:defRPr sz="2800">
                <a:latin typeface="Franklin Gothic Book" panose="020b0503020102020204" pitchFamily="34" charset="0"/>
                <a:ea typeface="黑体" panose="02010609060101010101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"/>
              <a:defRPr sz="2400">
                <a:latin typeface="Franklin Gothic Book" panose="020b0503020102020204" pitchFamily="34" charset="0"/>
                <a:ea typeface="黑体" panose="02010609060101010101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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latin typeface="Franklin Gothic Book" panose="020b0503020102020204" pitchFamily="34" charset="0"/>
                <a:ea typeface="黑体" panose="02010609060101010101" charset="-122"/>
              </a:defRPr>
            </a:lvl9pPr>
          </a:lstStyle>
          <a:p>
            <a:pPr algn="l"/>
            <a:r>
              <a:rPr lang="zh-CN" altLang="en-US">
                <a:solidFill>
                  <a:srgbClr val="FF0000"/>
                </a:solidFill>
              </a:rPr>
              <a:t>比较</a:t>
            </a:r>
            <a:r>
              <a:rPr lang="zh-CN" altLang="zh-CN">
                <a:solidFill>
                  <a:srgbClr val="FF0000"/>
                </a:solidFill>
              </a:rPr>
              <a:t>加热时间</a:t>
            </a:r>
            <a:r>
              <a:rPr lang="zh-CN" altLang="en-US">
                <a:solidFill>
                  <a:srgbClr val="FF0000"/>
                </a:solidFill>
              </a:rPr>
              <a:t>的长短（</a:t>
            </a:r>
            <a:r>
              <a:rPr lang="zh-CN" altLang="en-US" b="0">
                <a:solidFill>
                  <a:srgbClr val="FF0000"/>
                </a:solidFill>
              </a:rPr>
              <a:t>相同的热源</a:t>
            </a:r>
            <a:r>
              <a:rPr lang="zh-CN" altLang="en-US">
                <a:solidFill>
                  <a:srgbClr val="FF0000"/>
                </a:solidFill>
              </a:rPr>
              <a:t>）</a:t>
            </a:r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Text Box 35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29205" y="3829473"/>
            <a:ext cx="335759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（</a:t>
            </a:r>
            <a:r>
              <a:rPr lang="en-US" altLang="zh-CN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4</a:t>
            </a:r>
            <a:r>
              <a:rPr lang="zh-CN" altLang="en-US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）实验器材：</a:t>
            </a:r>
            <a:endParaRPr lang="zh-CN" altLang="en-US" sz="2800" b="1">
              <a:solidFill>
                <a:srgbClr val="00009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7"/>
            </p:custDataLst>
          </p:nvPr>
        </p:nvSpPr>
        <p:spPr>
          <a:xfrm>
            <a:off x="3377200" y="3803719"/>
            <a:ext cx="60960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spcBef>
                <a:spcPct val="20000"/>
              </a:spcBef>
              <a:defRPr/>
            </a:pPr>
            <a:r>
              <a:rPr lang="zh-CN" altLang="en-US" sz="2800" b="1"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</a:rPr>
              <a:t>试管两支，酒精灯，水、沙子，</a:t>
            </a:r>
            <a:endParaRPr lang="zh-CN" altLang="en-US" sz="2800" b="1">
              <a:solidFill>
                <a:srgbClr val="0000CC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5" name="Picture 2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 bwMode="auto">
          <a:xfrm rot="-60000">
            <a:off x="9018952" y="2261013"/>
            <a:ext cx="1752600" cy="2667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16" name="矩形 15" title=""/>
          <p:cNvSpPr/>
          <p:nvPr>
            <p:custDataLst>
              <p:tags r:id="rId10"/>
            </p:custDataLst>
          </p:nvPr>
        </p:nvSpPr>
        <p:spPr>
          <a:xfrm>
            <a:off x="3407701" y="4389107"/>
            <a:ext cx="3857652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温度计，停表，天平。</a:t>
            </a:r>
            <a:endParaRPr lang="zh-CN" altLang="en-US" sz="2400">
              <a:solidFill>
                <a:srgbClr val="FF0000"/>
              </a:solidFill>
            </a:endParaRPr>
          </a:p>
        </p:txBody>
      </p:sp>
      <p:sp>
        <p:nvSpPr>
          <p:cNvPr id="19" name="矩形 18" title=""/>
          <p:cNvSpPr/>
          <p:nvPr>
            <p:custDataLst>
              <p:tags r:id="rId11"/>
            </p:custDataLst>
          </p:nvPr>
        </p:nvSpPr>
        <p:spPr>
          <a:xfrm>
            <a:off x="1103445" y="5547233"/>
            <a:ext cx="10236655" cy="9531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>
            <a:spAutoFit/>
          </a:bodyPr>
          <a:lstStyle>
            <a:lvl1pPr marL="0" indent="0" algn="l" rtl="0" fontAlgn="base" latin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anose="020b0604020202020204" pitchFamily="34" charset="0"/>
                <a:ea typeface="Helvetica" panose="020b0604020202020204" pitchFamily="34" charset="0"/>
                <a:sym typeface="Arial" panose="020b0604020202020204" pitchFamily="34" charset="0"/>
              </a:defRPr>
            </a:lvl1pPr>
            <a:lvl2pPr marL="457200" indent="0" algn="l" rtl="0" fontAlgn="base" latin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anose="020b0604020202020204" pitchFamily="34" charset="0"/>
                <a:ea typeface="Helvetica" panose="020b0604020202020204" pitchFamily="34" charset="0"/>
                <a:sym typeface="Arial" panose="020b0604020202020204" pitchFamily="34" charset="0"/>
              </a:defRPr>
            </a:lvl2pPr>
            <a:lvl3pPr marL="914400" indent="0" algn="l" rtl="0" fontAlgn="base" latin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anose="020b0604020202020204" pitchFamily="34" charset="0"/>
                <a:ea typeface="Helvetica" panose="020b0604020202020204" pitchFamily="34" charset="0"/>
                <a:sym typeface="Arial" panose="020b0604020202020204" pitchFamily="34" charset="0"/>
              </a:defRPr>
            </a:lvl3pPr>
            <a:lvl4pPr marL="1371600" indent="0" algn="l" rtl="0" fontAlgn="base" latin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anose="020b0604020202020204" pitchFamily="34" charset="0"/>
                <a:ea typeface="Helvetica" panose="020b0604020202020204" pitchFamily="34" charset="0"/>
                <a:sym typeface="Arial" panose="020b0604020202020204" pitchFamily="34" charset="0"/>
              </a:defRPr>
            </a:lvl4pPr>
            <a:lvl5pPr marL="1828800" indent="0" algn="l" rtl="0" fontAlgn="base" latin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anose="020b0604020202020204" pitchFamily="34" charset="0"/>
                <a:ea typeface="Helvetica" panose="020b0604020202020204" pitchFamily="34" charset="0"/>
                <a:sym typeface="Arial" panose="020b0604020202020204" pitchFamily="34" charset="0"/>
              </a:defRPr>
            </a:lvl5pPr>
          </a:lstStyle>
          <a:p>
            <a:pPr lvl="0"/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在两支相同的试管中分别加入质量相等的水和沙子。分别用两只相同的酒精灯加热，用温度计测量它们的温度变化，填入表中。</a:t>
            </a:r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" name="Text Box 35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47700" y="4922905"/>
            <a:ext cx="335759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（</a:t>
            </a:r>
            <a:r>
              <a:rPr lang="en-US" altLang="zh-CN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5</a:t>
            </a:r>
            <a:r>
              <a:rPr lang="zh-CN" altLang="en-US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）实验步骤：</a:t>
            </a:r>
            <a:endParaRPr lang="zh-CN" altLang="en-US" sz="2800" b="1">
              <a:solidFill>
                <a:srgbClr val="00009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3"/>
            </p:custDataLst>
          </p:nvPr>
        </p:nvSpPr>
        <p:spPr>
          <a:xfrm>
            <a:off x="1506400" y="3140968"/>
            <a:ext cx="8046141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  <a:defRPr/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用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加热时间的长短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表示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吸收热量的多少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en-US" altLang="zh-CN" sz="28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7" name="文本框 6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937241" y="211823"/>
            <a:ext cx="2082800" cy="66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735">
                <a:latin typeface="黑体" panose="02010609060101010101" charset="-122"/>
                <a:ea typeface="黑体" panose="02010609060101010101" charset="-122"/>
              </a:rPr>
              <a:t>实验探究</a:t>
            </a:r>
            <a:endParaRPr kumimoji="1" lang="zh-CN" altLang="en-US" sz="3735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3" grpId="0" animBg="1"/>
      <p:bldP spid="14" grpId="0"/>
      <p:bldP spid="16" grpId="0"/>
      <p:bldP spid="19" grpId="0"/>
      <p:bldP spid="20" grpId="0" animBg="1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3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447595" y="1432495"/>
            <a:ext cx="7584843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/>
                <a:ea typeface="等线"/>
              </a:defRPr>
            </a:lvl1pPr>
            <a:lvl2pPr marL="513080" indent="-17018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等线"/>
                <a:ea typeface="等线"/>
              </a:defRPr>
            </a:lvl2pPr>
            <a:lvl3pPr marL="854075" indent="-17018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等线"/>
                <a:ea typeface="等线"/>
              </a:defRPr>
            </a:lvl3pPr>
            <a:lvl4pPr marL="1196975" indent="-17018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4pPr>
            <a:lvl5pPr marL="1538605" indent="-17018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5pPr>
            <a:lvl6pPr marL="1995805" indent="-17018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6pPr>
            <a:lvl7pPr marL="2453005" indent="-17018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7pPr>
            <a:lvl8pPr marL="2910205" indent="-17018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8pPr>
            <a:lvl9pPr marL="3367405" indent="-17018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>
                <a:solidFill>
                  <a:srgbClr val="000000"/>
                </a:solidFill>
                <a:latin typeface="+mn-ea"/>
                <a:ea typeface="+mn-ea"/>
                <a:cs typeface="Arial" panose="020b0604020202020204" pitchFamily="34" charset="0"/>
              </a:rPr>
              <a:t>比较不同物质的吸热能力</a:t>
            </a:r>
            <a:r>
              <a:rPr lang="zh-CN" altLang="en-US" sz="2665" b="1">
                <a:solidFill>
                  <a:srgbClr val="000000"/>
                </a:solidFill>
                <a:latin typeface="+mn-ea"/>
                <a:ea typeface="+mn-ea"/>
                <a:cs typeface="Arial" panose="020b0604020202020204" pitchFamily="34" charset="0"/>
              </a:rPr>
              <a:t>（以水和沙子为例）</a:t>
            </a:r>
            <a:endParaRPr lang="zh-CN" altLang="en-US" sz="3200" b="1">
              <a:solidFill>
                <a:srgbClr val="000000"/>
              </a:solidFill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 Box 35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80777" y="2298939"/>
            <a:ext cx="6984776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（</a:t>
            </a:r>
            <a:r>
              <a:rPr lang="en-US" altLang="zh-CN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6</a:t>
            </a:r>
            <a:r>
              <a:rPr lang="zh-CN" altLang="en-US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）收集数据：</a:t>
            </a:r>
            <a:endParaRPr lang="zh-CN" altLang="en-US" sz="2800" b="1">
              <a:solidFill>
                <a:srgbClr val="00009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aphicFrame>
        <p:nvGraphicFramePr>
          <p:cNvPr id="8" name="表格 7" title="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332524" y="3130333"/>
          <a:ext cx="9120505" cy="1556385"/>
        </p:xfrm>
        <a:graphic>
          <a:graphicData uri="http://schemas.openxmlformats.org/drawingml/2006/table">
            <a:tbl>
              <a:tblPr/>
              <a:tblGrid>
                <a:gridCol w="2346960"/>
                <a:gridCol w="668655"/>
                <a:gridCol w="609600"/>
                <a:gridCol w="637540"/>
                <a:gridCol w="661035"/>
                <a:gridCol w="628015"/>
                <a:gridCol w="635000"/>
                <a:gridCol w="575945"/>
                <a:gridCol w="617855"/>
                <a:gridCol w="617855"/>
                <a:gridCol w="557530"/>
                <a:gridCol w="564515"/>
              </a:tblGrid>
              <a:tr h="518795"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时间／</a:t>
                      </a:r>
                      <a:r>
                        <a:rPr lang="en-US" altLang="zh-CN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min</a:t>
                      </a:r>
                      <a:endParaRPr lang="en-US" altLang="zh-CN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０</a:t>
                      </a:r>
                      <a:endParaRPr lang="zh-CN" altLang="en-US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１</a:t>
                      </a:r>
                      <a:endParaRPr lang="zh-CN" altLang="en-US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２</a:t>
                      </a:r>
                      <a:endParaRPr lang="zh-CN" altLang="en-US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３</a:t>
                      </a:r>
                      <a:endParaRPr lang="zh-CN" altLang="en-US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４</a:t>
                      </a:r>
                      <a:endParaRPr lang="zh-CN" altLang="en-US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５</a:t>
                      </a:r>
                      <a:endParaRPr lang="zh-CN" altLang="en-US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６</a:t>
                      </a:r>
                      <a:endParaRPr lang="zh-CN" altLang="en-US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７</a:t>
                      </a:r>
                      <a:endParaRPr lang="zh-CN" altLang="en-US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８</a:t>
                      </a:r>
                      <a:endParaRPr lang="zh-CN" altLang="en-US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９</a:t>
                      </a:r>
                      <a:endParaRPr lang="zh-CN" altLang="en-US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zh-CN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</a:t>
                      </a:r>
                      <a:endParaRPr lang="en-US" altLang="zh-CN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</a:tr>
              <a:tr h="518795"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铁砂的温度</a:t>
                      </a:r>
                      <a:r>
                        <a:rPr lang="en-US" altLang="zh-CN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/</a:t>
                      </a:r>
                      <a:r>
                        <a:rPr lang="zh-CN" altLang="en-US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℃</a:t>
                      </a:r>
                      <a:endParaRPr lang="zh-CN" altLang="en-US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zh-CN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21</a:t>
                      </a:r>
                      <a:endParaRPr lang="en-US" altLang="zh-CN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zh-CN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34</a:t>
                      </a:r>
                      <a:endParaRPr lang="en-US" altLang="zh-CN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zh-CN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42</a:t>
                      </a:r>
                      <a:endParaRPr lang="en-US" altLang="zh-CN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zh-CN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48</a:t>
                      </a:r>
                      <a:endParaRPr lang="en-US" altLang="zh-CN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zh-CN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55</a:t>
                      </a:r>
                      <a:endParaRPr lang="en-US" altLang="zh-CN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</a:tr>
              <a:tr h="518795"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水的温度</a:t>
                      </a:r>
                      <a:r>
                        <a:rPr lang="en-US" altLang="zh-CN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/</a:t>
                      </a:r>
                      <a:r>
                        <a:rPr lang="zh-CN" altLang="en-US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℃</a:t>
                      </a:r>
                      <a:endParaRPr lang="zh-CN" altLang="en-US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zh-CN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21</a:t>
                      </a:r>
                      <a:endParaRPr lang="en-US" altLang="zh-CN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zh-CN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27</a:t>
                      </a:r>
                      <a:endParaRPr lang="en-US" altLang="zh-CN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zh-CN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32</a:t>
                      </a:r>
                      <a:endParaRPr lang="en-US" altLang="zh-CN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zh-CN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37</a:t>
                      </a:r>
                      <a:endParaRPr lang="en-US" altLang="zh-CN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zh-CN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40</a:t>
                      </a:r>
                      <a:endParaRPr lang="en-US" altLang="zh-CN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zh-CN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45</a:t>
                      </a:r>
                      <a:endParaRPr lang="en-US" altLang="zh-CN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zh-CN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51</a:t>
                      </a:r>
                      <a:endParaRPr lang="en-US" altLang="zh-CN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zh-CN" sz="2400" b="1">
                          <a:solidFill>
                            <a:schemeClr val="dk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55</a:t>
                      </a:r>
                      <a:endParaRPr lang="en-US" altLang="zh-CN" sz="2400" b="1">
                        <a:solidFill>
                          <a:schemeClr val="dk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l" eaLnBrk="1" latinLnBrk="1" hangingPunct="1">
                        <a:spcBef>
                          <a:spcPct val="20000"/>
                        </a:spcBef>
                        <a:buNone/>
                      </a:pP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L>
                    <a:lnR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R>
                    <a:lnT w="12700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T>
                    <a:lnB w="28575" cap="flat" cmpd="sng">
                      <a:solidFill>
                        <a:schemeClr val="dk1">
                          <a:alpha val="100000"/>
                        </a:schemeClr>
                      </a:solidFill>
                      <a:prstDash val="solid"/>
                      <a:round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2" name="Text Box 35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80777" y="5157192"/>
            <a:ext cx="6984776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（</a:t>
            </a:r>
            <a:r>
              <a:rPr lang="en-US" altLang="zh-CN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7</a:t>
            </a:r>
            <a:r>
              <a:rPr lang="zh-CN" altLang="en-US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）分析数据，得出结论：</a:t>
            </a:r>
            <a:endParaRPr lang="zh-CN" altLang="en-US" sz="2800" b="1">
              <a:solidFill>
                <a:srgbClr val="00009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文本框 6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37241" y="211823"/>
            <a:ext cx="2082800" cy="66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735">
                <a:latin typeface="黑体" panose="02010609060101010101" charset="-122"/>
                <a:ea typeface="黑体" panose="02010609060101010101" charset="-122"/>
              </a:rPr>
              <a:t>实验探究</a:t>
            </a:r>
            <a:endParaRPr kumimoji="1" lang="zh-CN" altLang="en-US" sz="3735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3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735627" y="1163424"/>
            <a:ext cx="7655619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/>
                <a:ea typeface="等线"/>
              </a:defRPr>
            </a:lvl1pPr>
            <a:lvl2pPr marL="513080" indent="-17018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等线"/>
                <a:ea typeface="等线"/>
              </a:defRPr>
            </a:lvl2pPr>
            <a:lvl3pPr marL="854075" indent="-17018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等线"/>
                <a:ea typeface="等线"/>
              </a:defRPr>
            </a:lvl3pPr>
            <a:lvl4pPr marL="1196975" indent="-17018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4pPr>
            <a:lvl5pPr marL="1538605" indent="-17018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5pPr>
            <a:lvl6pPr marL="1995805" indent="-17018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6pPr>
            <a:lvl7pPr marL="2453005" indent="-17018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7pPr>
            <a:lvl8pPr marL="2910205" indent="-17018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8pPr>
            <a:lvl9pPr marL="3367405" indent="-17018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/>
                <a:ea typeface="等线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>
                <a:solidFill>
                  <a:srgbClr val="000000"/>
                </a:solidFill>
                <a:latin typeface="+mn-ea"/>
                <a:ea typeface="+mn-ea"/>
                <a:cs typeface="Arial" panose="020b0604020202020204" pitchFamily="34" charset="0"/>
              </a:rPr>
              <a:t>比较不同物质的吸热能力</a:t>
            </a:r>
            <a:r>
              <a:rPr lang="zh-CN" altLang="en-US" sz="2665" b="1">
                <a:solidFill>
                  <a:srgbClr val="000000"/>
                </a:solidFill>
                <a:latin typeface="+mn-ea"/>
                <a:ea typeface="+mn-ea"/>
                <a:cs typeface="Arial" panose="020b0604020202020204" pitchFamily="34" charset="0"/>
              </a:rPr>
              <a:t>（以水和沙子为例）</a:t>
            </a:r>
            <a:endParaRPr lang="zh-CN" altLang="en-US" sz="3200" b="1">
              <a:solidFill>
                <a:srgbClr val="000000"/>
              </a:solidFill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矩形 12" title=""/>
          <p:cNvSpPr/>
          <p:nvPr>
            <p:custDataLst>
              <p:tags r:id="rId4"/>
            </p:custDataLst>
          </p:nvPr>
        </p:nvSpPr>
        <p:spPr>
          <a:xfrm>
            <a:off x="1281013" y="5214764"/>
            <a:ext cx="10060516" cy="1353820"/>
          </a:xfrm>
          <a:prstGeom prst="rect">
            <a:avLst/>
          </a:prstGeom>
          <a:noFill/>
          <a:ln>
            <a:noFill/>
          </a:ln>
        </p:spPr>
        <p:txBody>
          <a:bodyPr vert="horz" lIns="121920" tIns="60960" rIns="121920" bIns="60960" anchor="t">
            <a:spAutoFit/>
          </a:bodyPr>
          <a:lstStyle>
            <a:lvl1pPr marL="0" indent="0" algn="l" rtl="0" fontAlgn="base" latin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anose="020b0604020202020204" pitchFamily="34" charset="0"/>
                <a:ea typeface="Helvetica" panose="020b0604020202020204" pitchFamily="34" charset="0"/>
                <a:sym typeface="Arial" panose="020b0604020202020204" pitchFamily="34" charset="0"/>
              </a:defRPr>
            </a:lvl1pPr>
            <a:lvl2pPr marL="457200" indent="0" algn="l" rtl="0" fontAlgn="base" latin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anose="020b0604020202020204" pitchFamily="34" charset="0"/>
                <a:ea typeface="Helvetica" panose="020b0604020202020204" pitchFamily="34" charset="0"/>
                <a:sym typeface="Arial" panose="020b0604020202020204" pitchFamily="34" charset="0"/>
              </a:defRPr>
            </a:lvl2pPr>
            <a:lvl3pPr marL="914400" indent="0" algn="l" rtl="0" fontAlgn="base" latin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anose="020b0604020202020204" pitchFamily="34" charset="0"/>
                <a:ea typeface="Helvetica" panose="020b0604020202020204" pitchFamily="34" charset="0"/>
                <a:sym typeface="Arial" panose="020b0604020202020204" pitchFamily="34" charset="0"/>
              </a:defRPr>
            </a:lvl3pPr>
            <a:lvl4pPr marL="1371600" indent="0" algn="l" rtl="0" fontAlgn="base" latin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anose="020b0604020202020204" pitchFamily="34" charset="0"/>
                <a:ea typeface="Helvetica" panose="020b0604020202020204" pitchFamily="34" charset="0"/>
                <a:sym typeface="Arial" panose="020b0604020202020204" pitchFamily="34" charset="0"/>
              </a:defRPr>
            </a:lvl4pPr>
            <a:lvl5pPr marL="1828800" indent="0" algn="l" rtl="0" fontAlgn="base" latin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anose="020b0604020202020204" pitchFamily="34" charset="0"/>
                <a:ea typeface="Helvetica" panose="020b0604020202020204" pitchFamily="34" charset="0"/>
                <a:sym typeface="Arial" panose="020b0604020202020204" pitchFamily="34" charset="0"/>
              </a:defRPr>
            </a:lvl5pPr>
          </a:lstStyle>
          <a:p>
            <a:pPr lvl="0" eaLnBrk="1" latin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665" b="1">
                <a:latin typeface="黑体" panose="02010609060101010101" charset="-122"/>
                <a:ea typeface="黑体" panose="02010609060101010101" charset="-122"/>
              </a:rPr>
              <a:t>总结：不同物质，在质量、温度变化相同时，吸收的热量不同。为了表示物质的这一特征，我们用比热容来表示。</a:t>
            </a:r>
            <a:endParaRPr lang="zh-CN" altLang="en-US" sz="2665" b="1"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4" name="组合 13" title=""/>
          <p:cNvGrpSpPr/>
          <p:nvPr>
            <p:custDataLst>
              <p:tags r:id="rId5"/>
            </p:custDataLst>
          </p:nvPr>
        </p:nvGrpSpPr>
        <p:grpSpPr>
          <a:xfrm>
            <a:off x="1259847" y="2567385"/>
            <a:ext cx="10500783" cy="1388533"/>
            <a:chOff x="630" y="1444"/>
            <a:chExt cx="4961" cy="656"/>
          </a:xfrm>
        </p:grpSpPr>
        <p:pic>
          <p:nvPicPr>
            <p:cNvPr id="15" name="图片 14"/>
            <p:cNvPicPr/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630" y="1444"/>
              <a:ext cx="4961" cy="6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文本框 15"/>
            <p:cNvSpPr txBox="1"/>
            <p:nvPr>
              <p:custDataLst>
                <p:tags r:id="rId8"/>
              </p:custDataLst>
            </p:nvPr>
          </p:nvSpPr>
          <p:spPr>
            <a:xfrm>
              <a:off x="640" y="1452"/>
              <a:ext cx="4943" cy="640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121920" tIns="60960" rIns="121920" bIns="60960" anchor="t">
              <a:spAutoFit/>
            </a:bodyPr>
            <a:lstStyle>
              <a:lvl1pPr marL="0" indent="0" algn="l" rtl="0" fontAlgn="base" latinLnBrk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800" b="0" i="0" u="none" baseline="0">
                  <a:solidFill>
                    <a:schemeClr val="dk1"/>
                  </a:solidFill>
                  <a:latin typeface="Arial" panose="020b0604020202020204" pitchFamily="34" charset="0"/>
                  <a:ea typeface="Helvetica" panose="020b0604020202020204" pitchFamily="34" charset="0"/>
                  <a:sym typeface="Arial" panose="020b0604020202020204" pitchFamily="34" charset="0"/>
                </a:defRPr>
              </a:lvl1pPr>
              <a:lvl2pPr marL="457200" indent="0" algn="l" rtl="0" fontAlgn="base" latinLnBrk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800" b="0" i="0" u="none" baseline="0">
                  <a:solidFill>
                    <a:schemeClr val="dk1"/>
                  </a:solidFill>
                  <a:latin typeface="Arial" panose="020b0604020202020204" pitchFamily="34" charset="0"/>
                  <a:ea typeface="Helvetica" panose="020b0604020202020204" pitchFamily="34" charset="0"/>
                  <a:sym typeface="Arial" panose="020b0604020202020204" pitchFamily="34" charset="0"/>
                </a:defRPr>
              </a:lvl2pPr>
              <a:lvl3pPr marL="914400" indent="0" algn="l" rtl="0" fontAlgn="base" latinLnBrk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800" b="0" i="0" u="none" baseline="0">
                  <a:solidFill>
                    <a:schemeClr val="dk1"/>
                  </a:solidFill>
                  <a:latin typeface="Arial" panose="020b0604020202020204" pitchFamily="34" charset="0"/>
                  <a:ea typeface="Helvetica" panose="020b0604020202020204" pitchFamily="34" charset="0"/>
                  <a:sym typeface="Arial" panose="020b0604020202020204" pitchFamily="34" charset="0"/>
                </a:defRPr>
              </a:lvl3pPr>
              <a:lvl4pPr marL="1371600" indent="0" algn="l" rtl="0" fontAlgn="base" latinLnBrk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800" b="0" i="0" u="none" baseline="0">
                  <a:solidFill>
                    <a:schemeClr val="dk1"/>
                  </a:solidFill>
                  <a:latin typeface="Arial" panose="020b0604020202020204" pitchFamily="34" charset="0"/>
                  <a:ea typeface="Helvetica" panose="020b0604020202020204" pitchFamily="34" charset="0"/>
                  <a:sym typeface="Arial" panose="020b0604020202020204" pitchFamily="34" charset="0"/>
                </a:defRPr>
              </a:lvl4pPr>
              <a:lvl5pPr marL="1828800" indent="0" algn="l" rtl="0" fontAlgn="base" latinLnBrk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800" b="0" i="0" u="none" baseline="0">
                  <a:solidFill>
                    <a:schemeClr val="dk1"/>
                  </a:solidFill>
                  <a:latin typeface="Arial" panose="020b0604020202020204" pitchFamily="34" charset="0"/>
                  <a:ea typeface="Helvetica" panose="020b0604020202020204" pitchFamily="34" charset="0"/>
                  <a:sym typeface="Arial" panose="020b0604020202020204" pitchFamily="34" charset="0"/>
                </a:defRPr>
              </a:lvl5pPr>
            </a:lstStyle>
            <a:p>
              <a:pPr lvl="0">
                <a:lnSpc>
                  <a:spcPct val="150000"/>
                </a:lnSpc>
                <a:buNone/>
              </a:pPr>
              <a:r>
                <a:rPr lang="zh-CN" altLang="en-US" sz="2665" b="1">
                  <a:solidFill>
                    <a:srgbClr val="FF0000"/>
                  </a:solidFill>
                  <a:latin typeface="黑体" panose="02010609060101010101" charset="-122"/>
                  <a:ea typeface="黑体" panose="02010609060101010101" charset="-122"/>
                </a:rPr>
                <a:t>结论一：等质量的水和铁砂，升高相同温度，水的加热时间更长，水吸收热量多，水的吸热能力强。</a:t>
              </a:r>
              <a:endParaRPr lang="zh-CN" altLang="en-US" sz="26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19" name="组合 18" title=""/>
          <p:cNvGrpSpPr/>
          <p:nvPr>
            <p:custDataLst>
              <p:tags r:id="rId9"/>
            </p:custDataLst>
          </p:nvPr>
        </p:nvGrpSpPr>
        <p:grpSpPr>
          <a:xfrm>
            <a:off x="1259845" y="3737901"/>
            <a:ext cx="10200216" cy="1397000"/>
            <a:chOff x="630" y="1997"/>
            <a:chExt cx="4819" cy="660"/>
          </a:xfrm>
        </p:grpSpPr>
        <p:pic>
          <p:nvPicPr>
            <p:cNvPr id="20" name="图片 19"/>
            <p:cNvPicPr/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630" y="1997"/>
              <a:ext cx="4819" cy="6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文本框 20"/>
            <p:cNvSpPr txBox="1"/>
            <p:nvPr>
              <p:custDataLst>
                <p:tags r:id="rId12"/>
              </p:custDataLst>
            </p:nvPr>
          </p:nvSpPr>
          <p:spPr>
            <a:xfrm>
              <a:off x="640" y="2007"/>
              <a:ext cx="4798" cy="640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121920" tIns="60960" rIns="121920" bIns="60960" anchor="t">
              <a:spAutoFit/>
            </a:bodyPr>
            <a:lstStyle>
              <a:lvl1pPr marL="0" indent="0" algn="l" rtl="0" fontAlgn="base" latinLnBrk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800" b="0" i="0" u="none" baseline="0">
                  <a:solidFill>
                    <a:schemeClr val="dk1"/>
                  </a:solidFill>
                  <a:latin typeface="Arial" panose="020b0604020202020204" pitchFamily="34" charset="0"/>
                  <a:ea typeface="Helvetica" panose="020b0604020202020204" pitchFamily="34" charset="0"/>
                  <a:sym typeface="Arial" panose="020b0604020202020204" pitchFamily="34" charset="0"/>
                </a:defRPr>
              </a:lvl1pPr>
              <a:lvl2pPr marL="457200" indent="0" algn="l" rtl="0" fontAlgn="base" latinLnBrk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800" b="0" i="0" u="none" baseline="0">
                  <a:solidFill>
                    <a:schemeClr val="dk1"/>
                  </a:solidFill>
                  <a:latin typeface="Arial" panose="020b0604020202020204" pitchFamily="34" charset="0"/>
                  <a:ea typeface="Helvetica" panose="020b0604020202020204" pitchFamily="34" charset="0"/>
                  <a:sym typeface="Arial" panose="020b0604020202020204" pitchFamily="34" charset="0"/>
                </a:defRPr>
              </a:lvl2pPr>
              <a:lvl3pPr marL="914400" indent="0" algn="l" rtl="0" fontAlgn="base" latinLnBrk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800" b="0" i="0" u="none" baseline="0">
                  <a:solidFill>
                    <a:schemeClr val="dk1"/>
                  </a:solidFill>
                  <a:latin typeface="Arial" panose="020b0604020202020204" pitchFamily="34" charset="0"/>
                  <a:ea typeface="Helvetica" panose="020b0604020202020204" pitchFamily="34" charset="0"/>
                  <a:sym typeface="Arial" panose="020b0604020202020204" pitchFamily="34" charset="0"/>
                </a:defRPr>
              </a:lvl3pPr>
              <a:lvl4pPr marL="1371600" indent="0" algn="l" rtl="0" fontAlgn="base" latinLnBrk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800" b="0" i="0" u="none" baseline="0">
                  <a:solidFill>
                    <a:schemeClr val="dk1"/>
                  </a:solidFill>
                  <a:latin typeface="Arial" panose="020b0604020202020204" pitchFamily="34" charset="0"/>
                  <a:ea typeface="Helvetica" panose="020b0604020202020204" pitchFamily="34" charset="0"/>
                  <a:sym typeface="Arial" panose="020b0604020202020204" pitchFamily="34" charset="0"/>
                </a:defRPr>
              </a:lvl4pPr>
              <a:lvl5pPr marL="1828800" indent="0" algn="l" rtl="0" fontAlgn="base" latinLnBrk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800" b="0" i="0" u="none" baseline="0">
                  <a:solidFill>
                    <a:schemeClr val="dk1"/>
                  </a:solidFill>
                  <a:latin typeface="Arial" panose="020b0604020202020204" pitchFamily="34" charset="0"/>
                  <a:ea typeface="Helvetica" panose="020b0604020202020204" pitchFamily="34" charset="0"/>
                  <a:sym typeface="Arial" panose="020b0604020202020204" pitchFamily="34" charset="0"/>
                </a:defRPr>
              </a:lvl5pPr>
            </a:lstStyle>
            <a:p>
              <a:pPr lvl="0">
                <a:lnSpc>
                  <a:spcPct val="150000"/>
                </a:lnSpc>
                <a:buNone/>
              </a:pPr>
              <a:r>
                <a:rPr lang="zh-CN" altLang="en-US" sz="2665" b="1">
                  <a:solidFill>
                    <a:srgbClr val="FF0000"/>
                  </a:solidFill>
                  <a:latin typeface="黑体" panose="02010609060101010101" charset="-122"/>
                  <a:ea typeface="黑体" panose="02010609060101010101" charset="-122"/>
                </a:rPr>
                <a:t>结论二：等质量的水和铁砂，吸收相等的热量，水升高的温度少，吸热能力强。</a:t>
              </a:r>
              <a:endParaRPr lang="zh-CN" altLang="en-US" sz="26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11" name="Text Box 35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35360" y="1988840"/>
            <a:ext cx="6984776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（</a:t>
            </a:r>
            <a:r>
              <a:rPr lang="en-US" altLang="zh-CN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7</a:t>
            </a:r>
            <a:r>
              <a:rPr lang="zh-CN" altLang="en-US" sz="2800" b="1">
                <a:solidFill>
                  <a:srgbClr val="000099"/>
                </a:solidFill>
                <a:latin typeface="黑体" panose="02010609060101010101" charset="-122"/>
                <a:ea typeface="黑体" panose="02010609060101010101" charset="-122"/>
              </a:rPr>
              <a:t>）分析数据，得出结论：</a:t>
            </a:r>
            <a:endParaRPr lang="zh-CN" altLang="en-US" sz="2800" b="1">
              <a:solidFill>
                <a:srgbClr val="00009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7" name="文本框 6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937241" y="211823"/>
            <a:ext cx="2082800" cy="66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735">
                <a:latin typeface="黑体" panose="02010609060101010101" charset="-122"/>
                <a:ea typeface="黑体" panose="02010609060101010101" charset="-122"/>
              </a:rPr>
              <a:t>实验探究</a:t>
            </a:r>
            <a:endParaRPr kumimoji="1" lang="zh-CN" altLang="en-US" sz="3735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5_BD#efe4a0b9e?vcp=1&amp;pid=68e037d38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知识点1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影响物体吸收或放出热量多少的因素</a:t>
            </a:r>
            <a:endParaRPr lang="en-US" altLang="zh-CN" sz="3465"/>
          </a:p>
        </p:txBody>
      </p:sp>
      <p:sp>
        <p:nvSpPr>
          <p:cNvPr id="3" name="QO_6_BD.1_1#1c4555f3a?vcp=1&amp;vis=1&amp;pid=efe4a0b9e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719328" y="1403175"/>
            <a:ext cx="10752672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1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12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为了比较不同物质的吸热情况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小明取两个相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同的烧杯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，做了如图所示的实验。用停表测量加热时间，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用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实验室温度计测量加热前后的温度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pic>
        <p:nvPicPr>
          <p:cNvPr id="4" name="QO_6_BD.1_1#1c4555f3a?vcp=1&amp;vis=1&amp;pid=efe4a0b9e&amp;color=0,0,0&amp;tib=255,255,255&amp;iip=1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4651" y="1482423"/>
            <a:ext cx="2072640" cy="5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5" name="QO_6_BD.1_2#1c4555f3a?vcp=1&amp;vis=1&amp;pid=efe4a0b9e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74720" y="3775456"/>
            <a:ext cx="5254752" cy="226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tags/tag1.xml><?xml version="1.0" encoding="utf-8"?>
<p:tagLst xmlns:p="http://schemas.openxmlformats.org/presentationml/2006/main">
  <p:tag name="AS_UNIQUEID" val="738"/>
</p:tagLst>
</file>

<file path=ppt/tags/tag10.xml><?xml version="1.0" encoding="utf-8"?>
<p:tagLst xmlns:p="http://schemas.openxmlformats.org/presentationml/2006/main">
  <p:tag name="AS_UNIQUEID" val="747"/>
</p:tagLst>
</file>

<file path=ppt/tags/tag100.xml><?xml version="1.0" encoding="utf-8"?>
<p:tagLst xmlns:p="http://schemas.openxmlformats.org/presentationml/2006/main">
  <p:tag name="AS_UNIQUEID" val="837"/>
</p:tagLst>
</file>

<file path=ppt/tags/tag101.xml><?xml version="1.0" encoding="utf-8"?>
<p:tagLst xmlns:p="http://schemas.openxmlformats.org/presentationml/2006/main">
  <p:tag name="AS_UNIQUEID" val="838"/>
</p:tagLst>
</file>

<file path=ppt/tags/tag102.xml><?xml version="1.0" encoding="utf-8"?>
<p:tagLst xmlns:p="http://schemas.openxmlformats.org/presentationml/2006/main">
  <p:tag name="AS_UNIQUEID" val="839"/>
</p:tagLst>
</file>

<file path=ppt/tags/tag103.xml><?xml version="1.0" encoding="utf-8"?>
<p:tagLst xmlns:p="http://schemas.openxmlformats.org/presentationml/2006/main">
  <p:tag name="AS_UNIQUEID" val="840"/>
</p:tagLst>
</file>

<file path=ppt/tags/tag104.xml><?xml version="1.0" encoding="utf-8"?>
<p:tagLst xmlns:p="http://schemas.openxmlformats.org/presentationml/2006/main">
  <p:tag name="AS_UNIQUEID" val="841"/>
</p:tagLst>
</file>

<file path=ppt/tags/tag105.xml><?xml version="1.0" encoding="utf-8"?>
<p:tagLst xmlns:p="http://schemas.openxmlformats.org/presentationml/2006/main">
  <p:tag name="AS_UNIQUEID" val="842"/>
</p:tagLst>
</file>

<file path=ppt/tags/tag106.xml><?xml version="1.0" encoding="utf-8"?>
<p:tagLst xmlns:p="http://schemas.openxmlformats.org/presentationml/2006/main">
  <p:tag name="AS_UNIQUEID" val="843"/>
</p:tagLst>
</file>

<file path=ppt/tags/tag107.xml><?xml version="1.0" encoding="utf-8"?>
<p:tagLst xmlns:p="http://schemas.openxmlformats.org/presentationml/2006/main">
  <p:tag name="AS_UNIQUEID" val="844"/>
</p:tagLst>
</file>

<file path=ppt/tags/tag108.xml><?xml version="1.0" encoding="utf-8"?>
<p:tagLst xmlns:p="http://schemas.openxmlformats.org/presentationml/2006/main">
  <p:tag name="AS_UNIQUEID" val="845"/>
</p:tagLst>
</file>

<file path=ppt/tags/tag109.xml><?xml version="1.0" encoding="utf-8"?>
<p:tagLst xmlns:p="http://schemas.openxmlformats.org/presentationml/2006/main">
  <p:tag name="AS_UNIQUEID" val="846"/>
</p:tagLst>
</file>

<file path=ppt/tags/tag11.xml><?xml version="1.0" encoding="utf-8"?>
<p:tagLst xmlns:p="http://schemas.openxmlformats.org/presentationml/2006/main">
  <p:tag name="AS_UNIQUEID" val="748"/>
</p:tagLst>
</file>

<file path=ppt/tags/tag110.xml><?xml version="1.0" encoding="utf-8"?>
<p:tagLst xmlns:p="http://schemas.openxmlformats.org/presentationml/2006/main">
  <p:tag name="AS_UNIQUEID" val="847"/>
</p:tagLst>
</file>

<file path=ppt/tags/tag111.xml><?xml version="1.0" encoding="utf-8"?>
<p:tagLst xmlns:p="http://schemas.openxmlformats.org/presentationml/2006/main">
  <p:tag name="AS_UNIQUEID" val="848"/>
</p:tagLst>
</file>

<file path=ppt/tags/tag112.xml><?xml version="1.0" encoding="utf-8"?>
<p:tagLst xmlns:p="http://schemas.openxmlformats.org/presentationml/2006/main">
  <p:tag name="AS_UNIQUEID" val="849"/>
</p:tagLst>
</file>

<file path=ppt/tags/tag113.xml><?xml version="1.0" encoding="utf-8"?>
<p:tagLst xmlns:p="http://schemas.openxmlformats.org/presentationml/2006/main">
  <p:tag name="AS_UNIQUEID" val="850"/>
</p:tagLst>
</file>

<file path=ppt/tags/tag114.xml><?xml version="1.0" encoding="utf-8"?>
<p:tagLst xmlns:p="http://schemas.openxmlformats.org/presentationml/2006/main">
  <p:tag name="AS_UNIQUEID" val="851"/>
</p:tagLst>
</file>

<file path=ppt/tags/tag115.xml><?xml version="1.0" encoding="utf-8"?>
<p:tagLst xmlns:p="http://schemas.openxmlformats.org/presentationml/2006/main">
  <p:tag name="AS_UNIQUEID" val="852"/>
</p:tagLst>
</file>

<file path=ppt/tags/tag116.xml><?xml version="1.0" encoding="utf-8"?>
<p:tagLst xmlns:p="http://schemas.openxmlformats.org/presentationml/2006/main">
  <p:tag name="AS_UNIQUEID" val="853"/>
</p:tagLst>
</file>

<file path=ppt/tags/tag117.xml><?xml version="1.0" encoding="utf-8"?>
<p:tagLst xmlns:p="http://schemas.openxmlformats.org/presentationml/2006/main">
  <p:tag name="AS_UNIQUEID" val="854"/>
</p:tagLst>
</file>

<file path=ppt/tags/tag118.xml><?xml version="1.0" encoding="utf-8"?>
<p:tagLst xmlns:p="http://schemas.openxmlformats.org/presentationml/2006/main">
  <p:tag name="AS_UNIQUEID" val="855"/>
</p:tagLst>
</file>

<file path=ppt/tags/tag119.xml><?xml version="1.0" encoding="utf-8"?>
<p:tagLst xmlns:p="http://schemas.openxmlformats.org/presentationml/2006/main">
  <p:tag name="AS_UNIQUEID" val="856"/>
</p:tagLst>
</file>

<file path=ppt/tags/tag12.xml><?xml version="1.0" encoding="utf-8"?>
<p:tagLst xmlns:p="http://schemas.openxmlformats.org/presentationml/2006/main">
  <p:tag name="AS_UNIQUEID" val="749"/>
</p:tagLst>
</file>

<file path=ppt/tags/tag120.xml><?xml version="1.0" encoding="utf-8"?>
<p:tagLst xmlns:p="http://schemas.openxmlformats.org/presentationml/2006/main">
  <p:tag name="AS_UNIQUEID" val="857"/>
</p:tagLst>
</file>

<file path=ppt/tags/tag121.xml><?xml version="1.0" encoding="utf-8"?>
<p:tagLst xmlns:p="http://schemas.openxmlformats.org/presentationml/2006/main">
  <p:tag name="AS_UNIQUEID" val="858"/>
</p:tagLst>
</file>

<file path=ppt/tags/tag122.xml><?xml version="1.0" encoding="utf-8"?>
<p:tagLst xmlns:p="http://schemas.openxmlformats.org/presentationml/2006/main">
  <p:tag name="AS_UNIQUEID" val="859"/>
</p:tagLst>
</file>

<file path=ppt/tags/tag123.xml><?xml version="1.0" encoding="utf-8"?>
<p:tagLst xmlns:p="http://schemas.openxmlformats.org/presentationml/2006/main">
  <p:tag name="AS_UNIQUEID" val="860"/>
</p:tagLst>
</file>

<file path=ppt/tags/tag124.xml><?xml version="1.0" encoding="utf-8"?>
<p:tagLst xmlns:p="http://schemas.openxmlformats.org/presentationml/2006/main">
  <p:tag name="AS_UNIQUEID" val="861"/>
</p:tagLst>
</file>

<file path=ppt/tags/tag125.xml><?xml version="1.0" encoding="utf-8"?>
<p:tagLst xmlns:p="http://schemas.openxmlformats.org/presentationml/2006/main">
  <p:tag name="AS_UNIQUEID" val="862"/>
</p:tagLst>
</file>

<file path=ppt/tags/tag126.xml><?xml version="1.0" encoding="utf-8"?>
<p:tagLst xmlns:p="http://schemas.openxmlformats.org/presentationml/2006/main">
  <p:tag name="AS_UNIQUEID" val="498"/>
</p:tagLst>
</file>

<file path=ppt/tags/tag127.xml><?xml version="1.0" encoding="utf-8"?>
<p:tagLst xmlns:p="http://schemas.openxmlformats.org/presentationml/2006/main">
  <p:tag name="AS_UNIQUEID" val="863"/>
</p:tagLst>
</file>

<file path=ppt/tags/tag128.xml><?xml version="1.0" encoding="utf-8"?>
<p:tagLst xmlns:p="http://schemas.openxmlformats.org/presentationml/2006/main">
  <p:tag name="AS_UNIQUEID" val="864"/>
</p:tagLst>
</file>

<file path=ppt/tags/tag129.xml><?xml version="1.0" encoding="utf-8"?>
<p:tagLst xmlns:p="http://schemas.openxmlformats.org/presentationml/2006/main">
  <p:tag name="AS_UNIQUEID" val="865"/>
</p:tagLst>
</file>

<file path=ppt/tags/tag13.xml><?xml version="1.0" encoding="utf-8"?>
<p:tagLst xmlns:p="http://schemas.openxmlformats.org/presentationml/2006/main">
  <p:tag name="AS_UNIQUEID" val="750"/>
</p:tagLst>
</file>

<file path=ppt/tags/tag130.xml><?xml version="1.0" encoding="utf-8"?>
<p:tagLst xmlns:p="http://schemas.openxmlformats.org/presentationml/2006/main">
  <p:tag name="AS_UNIQUEID" val="866"/>
</p:tagLst>
</file>

<file path=ppt/tags/tag131.xml><?xml version="1.0" encoding="utf-8"?>
<p:tagLst xmlns:p="http://schemas.openxmlformats.org/presentationml/2006/main">
  <p:tag name="AS_UNIQUEID" val="867"/>
</p:tagLst>
</file>

<file path=ppt/tags/tag132.xml><?xml version="1.0" encoding="utf-8"?>
<p:tagLst xmlns:p="http://schemas.openxmlformats.org/presentationml/2006/main">
  <p:tag name="AS_UNIQUEID" val="338"/>
</p:tagLst>
</file>

<file path=ppt/tags/tag133.xml><?xml version="1.0" encoding="utf-8"?>
<p:tagLst xmlns:p="http://schemas.openxmlformats.org/presentationml/2006/main">
  <p:tag name="AS_UNIQUEID" val="339"/>
</p:tagLst>
</file>

<file path=ppt/tags/tag134.xml><?xml version="1.0" encoding="utf-8"?>
<p:tagLst xmlns:p="http://schemas.openxmlformats.org/presentationml/2006/main">
  <p:tag name="AS_UNIQUEID" val="343"/>
</p:tagLst>
</file>

<file path=ppt/tags/tag135.xml><?xml version="1.0" encoding="utf-8"?>
<p:tagLst xmlns:p="http://schemas.openxmlformats.org/presentationml/2006/main">
  <p:tag name="AS_UNIQUEID" val="868"/>
</p:tagLst>
</file>

<file path=ppt/tags/tag136.xml><?xml version="1.0" encoding="utf-8"?>
<p:tagLst xmlns:p="http://schemas.openxmlformats.org/presentationml/2006/main">
  <p:tag name="AS_UNIQUEID" val="869"/>
</p:tagLst>
</file>

<file path=ppt/tags/tag137.xml><?xml version="1.0" encoding="utf-8"?>
<p:tagLst xmlns:p="http://schemas.openxmlformats.org/presentationml/2006/main">
  <p:tag name="AS_UNIQUEID" val="870"/>
</p:tagLst>
</file>

<file path=ppt/tags/tag138.xml><?xml version="1.0" encoding="utf-8"?>
<p:tagLst xmlns:p="http://schemas.openxmlformats.org/presentationml/2006/main">
  <p:tag name="AS_UNIQUEID" val="871"/>
</p:tagLst>
</file>

<file path=ppt/tags/tag139.xml><?xml version="1.0" encoding="utf-8"?>
<p:tagLst xmlns:p="http://schemas.openxmlformats.org/presentationml/2006/main">
  <p:tag name="AS_UNIQUEID" val="343"/>
</p:tagLst>
</file>

<file path=ppt/tags/tag14.xml><?xml version="1.0" encoding="utf-8"?>
<p:tagLst xmlns:p="http://schemas.openxmlformats.org/presentationml/2006/main">
  <p:tag name="AS_UNIQUEID" val="751"/>
</p:tagLst>
</file>

<file path=ppt/tags/tag140.xml><?xml version="1.0" encoding="utf-8"?>
<p:tagLst xmlns:p="http://schemas.openxmlformats.org/presentationml/2006/main">
  <p:tag name="AS_UNIQUEID" val="645"/>
</p:tagLst>
</file>

<file path=ppt/tags/tag141.xml><?xml version="1.0" encoding="utf-8"?>
<p:tagLst xmlns:p="http://schemas.openxmlformats.org/presentationml/2006/main">
  <p:tag name="AS_UNIQUEID" val="647"/>
</p:tagLst>
</file>

<file path=ppt/tags/tag142.xml><?xml version="1.0" encoding="utf-8"?>
<p:tagLst xmlns:p="http://schemas.openxmlformats.org/presentationml/2006/main">
  <p:tag name="AS_UNIQUEID" val="872"/>
</p:tagLst>
</file>

<file path=ppt/tags/tag143.xml><?xml version="1.0" encoding="utf-8"?>
<p:tagLst xmlns:p="http://schemas.openxmlformats.org/presentationml/2006/main">
  <p:tag name="AS_UNIQUEID" val="873"/>
</p:tagLst>
</file>

<file path=ppt/tags/tag144.xml><?xml version="1.0" encoding="utf-8"?>
<p:tagLst xmlns:p="http://schemas.openxmlformats.org/presentationml/2006/main">
  <p:tag name="AS_UNIQUEID" val="343"/>
</p:tagLst>
</file>

<file path=ppt/tags/tag145.xml><?xml version="1.0" encoding="utf-8"?>
<p:tagLst xmlns:p="http://schemas.openxmlformats.org/presentationml/2006/main">
  <p:tag name="AS_UNIQUEID" val="650"/>
</p:tagLst>
</file>

<file path=ppt/tags/tag146.xml><?xml version="1.0" encoding="utf-8"?>
<p:tagLst xmlns:p="http://schemas.openxmlformats.org/presentationml/2006/main">
  <p:tag name="AS_UNIQUEID" val="651"/>
</p:tagLst>
</file>

<file path=ppt/tags/tag147.xml><?xml version="1.0" encoding="utf-8"?>
<p:tagLst xmlns:p="http://schemas.openxmlformats.org/presentationml/2006/main">
  <p:tag name="AS_UNIQUEID" val="652"/>
</p:tagLst>
</file>

<file path=ppt/tags/tag148.xml><?xml version="1.0" encoding="utf-8"?>
<p:tagLst xmlns:p="http://schemas.openxmlformats.org/presentationml/2006/main">
  <p:tag name="AS_UNIQUEID" val="874"/>
</p:tagLst>
</file>

<file path=ppt/tags/tag149.xml><?xml version="1.0" encoding="utf-8"?>
<p:tagLst xmlns:p="http://schemas.openxmlformats.org/presentationml/2006/main">
  <p:tag name="AS_UNIQUEID" val="875"/>
</p:tagLst>
</file>

<file path=ppt/tags/tag15.xml><?xml version="1.0" encoding="utf-8"?>
<p:tagLst xmlns:p="http://schemas.openxmlformats.org/presentationml/2006/main">
  <p:tag name="AS_UNIQUEID" val="752"/>
</p:tagLst>
</file>

<file path=ppt/tags/tag150.xml><?xml version="1.0" encoding="utf-8"?>
<p:tagLst xmlns:p="http://schemas.openxmlformats.org/presentationml/2006/main">
  <p:tag name="AS_UNIQUEID" val="876"/>
</p:tagLst>
</file>

<file path=ppt/tags/tag151.xml><?xml version="1.0" encoding="utf-8"?>
<p:tagLst xmlns:p="http://schemas.openxmlformats.org/presentationml/2006/main">
  <p:tag name="AS_UNIQUEID" val="105"/>
</p:tagLst>
</file>

<file path=ppt/tags/tag152.xml><?xml version="1.0" encoding="utf-8"?>
<p:tagLst xmlns:p="http://schemas.openxmlformats.org/presentationml/2006/main">
  <p:tag name="AS_UNIQUEID" val="877"/>
</p:tagLst>
</file>

<file path=ppt/tags/tag153.xml><?xml version="1.0" encoding="utf-8"?>
<p:tagLst xmlns:p="http://schemas.openxmlformats.org/presentationml/2006/main">
  <p:tag name="AS_UNIQUEID" val="659"/>
</p:tagLst>
</file>

<file path=ppt/tags/tag154.xml><?xml version="1.0" encoding="utf-8"?>
<p:tagLst xmlns:p="http://schemas.openxmlformats.org/presentationml/2006/main">
  <p:tag name="AS_UNIQUEID" val="660"/>
</p:tagLst>
</file>

<file path=ppt/tags/tag155.xml><?xml version="1.0" encoding="utf-8"?>
<p:tagLst xmlns:p="http://schemas.openxmlformats.org/presentationml/2006/main">
  <p:tag name="AS_UNIQUEID" val="878"/>
</p:tagLst>
</file>

<file path=ppt/tags/tag156.xml><?xml version="1.0" encoding="utf-8"?>
<p:tagLst xmlns:p="http://schemas.openxmlformats.org/presentationml/2006/main">
  <p:tag name="AS_UNIQUEID" val="879"/>
</p:tagLst>
</file>

<file path=ppt/tags/tag157.xml><?xml version="1.0" encoding="utf-8"?>
<p:tagLst xmlns:p="http://schemas.openxmlformats.org/presentationml/2006/main">
  <p:tag name="AS_UNIQUEID" val="880"/>
</p:tagLst>
</file>

<file path=ppt/tags/tag158.xml><?xml version="1.0" encoding="utf-8"?>
<p:tagLst xmlns:p="http://schemas.openxmlformats.org/presentationml/2006/main">
  <p:tag name="AS_UNIQUEID" val="105"/>
</p:tagLst>
</file>

<file path=ppt/tags/tag159.xml><?xml version="1.0" encoding="utf-8"?>
<p:tagLst xmlns:p="http://schemas.openxmlformats.org/presentationml/2006/main">
  <p:tag name="AS_UNIQUEID" val="881"/>
</p:tagLst>
</file>

<file path=ppt/tags/tag16.xml><?xml version="1.0" encoding="utf-8"?>
<p:tagLst xmlns:p="http://schemas.openxmlformats.org/presentationml/2006/main">
  <p:tag name="AS_UNIQUEID" val="753"/>
</p:tagLst>
</file>

<file path=ppt/tags/tag160.xml><?xml version="1.0" encoding="utf-8"?>
<p:tagLst xmlns:p="http://schemas.openxmlformats.org/presentationml/2006/main">
  <p:tag name="AS_UNIQUEID" val="660"/>
</p:tagLst>
</file>

<file path=ppt/tags/tag161.xml><?xml version="1.0" encoding="utf-8"?>
<p:tagLst xmlns:p="http://schemas.openxmlformats.org/presentationml/2006/main">
  <p:tag name="AS_UNIQUEID" val="882"/>
</p:tagLst>
</file>

<file path=ppt/tags/tag162.xml><?xml version="1.0" encoding="utf-8"?>
<p:tagLst xmlns:p="http://schemas.openxmlformats.org/presentationml/2006/main">
  <p:tag name="AS_UNIQUEID" val="883"/>
</p:tagLst>
</file>

<file path=ppt/tags/tag163.xml><?xml version="1.0" encoding="utf-8"?>
<p:tagLst xmlns:p="http://schemas.openxmlformats.org/presentationml/2006/main">
  <p:tag name="AS_UNIQUEID" val="884"/>
</p:tagLst>
</file>

<file path=ppt/tags/tag164.xml><?xml version="1.0" encoding="utf-8"?>
<p:tagLst xmlns:p="http://schemas.openxmlformats.org/presentationml/2006/main">
  <p:tag name="AS_UNIQUEID" val="885"/>
</p:tagLst>
</file>

<file path=ppt/tags/tag165.xml><?xml version="1.0" encoding="utf-8"?>
<p:tagLst xmlns:p="http://schemas.openxmlformats.org/presentationml/2006/main">
  <p:tag name="AS_UNIQUEID" val="886"/>
</p:tagLst>
</file>

<file path=ppt/tags/tag166.xml><?xml version="1.0" encoding="utf-8"?>
<p:tagLst xmlns:p="http://schemas.openxmlformats.org/presentationml/2006/main">
  <p:tag name="AS_UNIQUEID" val="887"/>
</p:tagLst>
</file>

<file path=ppt/tags/tag167.xml><?xml version="1.0" encoding="utf-8"?>
<p:tagLst xmlns:p="http://schemas.openxmlformats.org/presentationml/2006/main">
  <p:tag name="AS_UNIQUEID" val="888"/>
</p:tagLst>
</file>

<file path=ppt/tags/tag168.xml><?xml version="1.0" encoding="utf-8"?>
<p:tagLst xmlns:p="http://schemas.openxmlformats.org/presentationml/2006/main">
  <p:tag name="AS_UNIQUEID" val="889"/>
</p:tagLst>
</file>

<file path=ppt/tags/tag169.xml><?xml version="1.0" encoding="utf-8"?>
<p:tagLst xmlns:p="http://schemas.openxmlformats.org/presentationml/2006/main">
  <p:tag name="AS_UNIQUEID" val="890"/>
</p:tagLst>
</file>

<file path=ppt/tags/tag17.xml><?xml version="1.0" encoding="utf-8"?>
<p:tagLst xmlns:p="http://schemas.openxmlformats.org/presentationml/2006/main">
  <p:tag name="AS_UNIQUEID" val="754"/>
</p:tagLst>
</file>

<file path=ppt/tags/tag170.xml><?xml version="1.0" encoding="utf-8"?>
<p:tagLst xmlns:p="http://schemas.openxmlformats.org/presentationml/2006/main">
  <p:tag name="AS_UNIQUEID" val="105"/>
</p:tagLst>
</file>

<file path=ppt/tags/tag171.xml><?xml version="1.0" encoding="utf-8"?>
<p:tagLst xmlns:p="http://schemas.openxmlformats.org/presentationml/2006/main">
  <p:tag name="AS_UNIQUEID" val="891"/>
</p:tagLst>
</file>

<file path=ppt/tags/tag172.xml><?xml version="1.0" encoding="utf-8"?>
<p:tagLst xmlns:p="http://schemas.openxmlformats.org/presentationml/2006/main">
  <p:tag name="AS_UNIQUEID" val="892"/>
</p:tagLst>
</file>

<file path=ppt/tags/tag173.xml><?xml version="1.0" encoding="utf-8"?>
<p:tagLst xmlns:p="http://schemas.openxmlformats.org/presentationml/2006/main">
  <p:tag name="AS_UNIQUEID" val="893"/>
</p:tagLst>
</file>

<file path=ppt/tags/tag174.xml><?xml version="1.0" encoding="utf-8"?>
<p:tagLst xmlns:p="http://schemas.openxmlformats.org/presentationml/2006/main">
  <p:tag name="AS_UNIQUEID" val="894"/>
</p:tagLst>
</file>

<file path=ppt/tags/tag175.xml><?xml version="1.0" encoding="utf-8"?>
<p:tagLst xmlns:p="http://schemas.openxmlformats.org/presentationml/2006/main">
  <p:tag name="AS_UNIQUEID" val="895"/>
</p:tagLst>
</file>

<file path=ppt/tags/tag176.xml><?xml version="1.0" encoding="utf-8"?>
<p:tagLst xmlns:p="http://schemas.openxmlformats.org/presentationml/2006/main">
  <p:tag name="AS_UNIQUEID" val="105"/>
</p:tagLst>
</file>

<file path=ppt/tags/tag177.xml><?xml version="1.0" encoding="utf-8"?>
<p:tagLst xmlns:p="http://schemas.openxmlformats.org/presentationml/2006/main">
  <p:tag name="AS_UNIQUEID" val="896"/>
</p:tagLst>
</file>

<file path=ppt/tags/tag178.xml><?xml version="1.0" encoding="utf-8"?>
<p:tagLst xmlns:p="http://schemas.openxmlformats.org/presentationml/2006/main">
  <p:tag name="AS_UNIQUEID" val="897"/>
</p:tagLst>
</file>

<file path=ppt/tags/tag179.xml><?xml version="1.0" encoding="utf-8"?>
<p:tagLst xmlns:p="http://schemas.openxmlformats.org/presentationml/2006/main">
  <p:tag name="AS_UNIQUEID" val="898"/>
</p:tagLst>
</file>

<file path=ppt/tags/tag18.xml><?xml version="1.0" encoding="utf-8"?>
<p:tagLst xmlns:p="http://schemas.openxmlformats.org/presentationml/2006/main">
  <p:tag name="AS_UNIQUEID" val="755"/>
</p:tagLst>
</file>

<file path=ppt/tags/tag180.xml><?xml version="1.0" encoding="utf-8"?>
<p:tagLst xmlns:p="http://schemas.openxmlformats.org/presentationml/2006/main">
  <p:tag name="AS_UNIQUEID" val="899"/>
</p:tagLst>
</file>

<file path=ppt/tags/tag181.xml><?xml version="1.0" encoding="utf-8"?>
<p:tagLst xmlns:p="http://schemas.openxmlformats.org/presentationml/2006/main">
  <p:tag name="AS_UNIQUEID" val="900"/>
</p:tagLst>
</file>

<file path=ppt/tags/tag182.xml><?xml version="1.0" encoding="utf-8"?>
<p:tagLst xmlns:p="http://schemas.openxmlformats.org/presentationml/2006/main">
  <p:tag name="AS_UNIQUEID" val="901"/>
</p:tagLst>
</file>

<file path=ppt/tags/tag183.xml><?xml version="1.0" encoding="utf-8"?>
<p:tagLst xmlns:p="http://schemas.openxmlformats.org/presentationml/2006/main">
  <p:tag name="AS_UNIQUEID" val="902"/>
</p:tagLst>
</file>

<file path=ppt/tags/tag184.xml><?xml version="1.0" encoding="utf-8"?>
<p:tagLst xmlns:p="http://schemas.openxmlformats.org/presentationml/2006/main">
  <p:tag name="AS_UNIQUEID" val="903"/>
</p:tagLst>
</file>

<file path=ppt/tags/tag185.xml><?xml version="1.0" encoding="utf-8"?>
<p:tagLst xmlns:p="http://schemas.openxmlformats.org/presentationml/2006/main">
  <p:tag name="AS_UNIQUEID" val="904"/>
</p:tagLst>
</file>

<file path=ppt/tags/tag186.xml><?xml version="1.0" encoding="utf-8"?>
<p:tagLst xmlns:p="http://schemas.openxmlformats.org/presentationml/2006/main">
  <p:tag name="AS_UNIQUEID" val="905"/>
</p:tagLst>
</file>

<file path=ppt/tags/tag187.xml><?xml version="1.0" encoding="utf-8"?>
<p:tagLst xmlns:p="http://schemas.openxmlformats.org/presentationml/2006/main">
  <p:tag name="AS_UNIQUEID" val="906"/>
</p:tagLst>
</file>

<file path=ppt/tags/tag188.xml><?xml version="1.0" encoding="utf-8"?>
<p:tagLst xmlns:p="http://schemas.openxmlformats.org/presentationml/2006/main">
  <p:tag name="AS_UNIQUEID" val="907"/>
</p:tagLst>
</file>

<file path=ppt/tags/tag189.xml><?xml version="1.0" encoding="utf-8"?>
<p:tagLst xmlns:p="http://schemas.openxmlformats.org/presentationml/2006/main">
  <p:tag name="AS_UNIQUEID" val="908"/>
</p:tagLst>
</file>

<file path=ppt/tags/tag19.xml><?xml version="1.0" encoding="utf-8"?>
<p:tagLst xmlns:p="http://schemas.openxmlformats.org/presentationml/2006/main">
  <p:tag name="AS_UNIQUEID" val="756"/>
</p:tagLst>
</file>

<file path=ppt/tags/tag190.xml><?xml version="1.0" encoding="utf-8"?>
<p:tagLst xmlns:p="http://schemas.openxmlformats.org/presentationml/2006/main">
  <p:tag name="AS_UNIQUEID" val="909"/>
</p:tagLst>
</file>

<file path=ppt/tags/tag191.xml><?xml version="1.0" encoding="utf-8"?>
<p:tagLst xmlns:p="http://schemas.openxmlformats.org/presentationml/2006/main">
  <p:tag name="AS_UNIQUEID" val="910"/>
</p:tagLst>
</file>

<file path=ppt/tags/tag192.xml><?xml version="1.0" encoding="utf-8"?>
<p:tagLst xmlns:p="http://schemas.openxmlformats.org/presentationml/2006/main">
  <p:tag name="AS_UNIQUEID" val="911"/>
</p:tagLst>
</file>

<file path=ppt/tags/tag193.xml><?xml version="1.0" encoding="utf-8"?>
<p:tagLst xmlns:p="http://schemas.openxmlformats.org/presentationml/2006/main">
  <p:tag name="AS_UNIQUEID" val="912"/>
</p:tagLst>
</file>

<file path=ppt/tags/tag194.xml><?xml version="1.0" encoding="utf-8"?>
<p:tagLst xmlns:p="http://schemas.openxmlformats.org/presentationml/2006/main">
  <p:tag name="AS_UNIQUEID" val="913"/>
</p:tagLst>
</file>

<file path=ppt/tags/tag195.xml><?xml version="1.0" encoding="utf-8"?>
<p:tagLst xmlns:p="http://schemas.openxmlformats.org/presentationml/2006/main">
  <p:tag name="AS_UNIQUEID" val="914"/>
</p:tagLst>
</file>

<file path=ppt/tags/tag196.xml><?xml version="1.0" encoding="utf-8"?>
<p:tagLst xmlns:p="http://schemas.openxmlformats.org/presentationml/2006/main">
  <p:tag name="AS_UNIQUEID" val="915"/>
</p:tagLst>
</file>

<file path=ppt/tags/tag197.xml><?xml version="1.0" encoding="utf-8"?>
<p:tagLst xmlns:p="http://schemas.openxmlformats.org/presentationml/2006/main">
  <p:tag name="AS_UNIQUEID" val="916"/>
</p:tagLst>
</file>

<file path=ppt/tags/tag198.xml><?xml version="1.0" encoding="utf-8"?>
<p:tagLst xmlns:p="http://schemas.openxmlformats.org/presentationml/2006/main">
  <p:tag name="AS_UNIQUEID" val="917"/>
</p:tagLst>
</file>

<file path=ppt/tags/tag199.xml><?xml version="1.0" encoding="utf-8"?>
<p:tagLst xmlns:p="http://schemas.openxmlformats.org/presentationml/2006/main">
  <p:tag name="AS_UNIQUEID" val="918"/>
</p:tagLst>
</file>

<file path=ppt/tags/tag2.xml><?xml version="1.0" encoding="utf-8"?>
<p:tagLst xmlns:p="http://schemas.openxmlformats.org/presentationml/2006/main">
  <p:tag name="AS_UNIQUEID" val="739"/>
</p:tagLst>
</file>

<file path=ppt/tags/tag20.xml><?xml version="1.0" encoding="utf-8"?>
<p:tagLst xmlns:p="http://schemas.openxmlformats.org/presentationml/2006/main">
  <p:tag name="AS_UNIQUEID" val="757"/>
</p:tagLst>
</file>

<file path=ppt/tags/tag200.xml><?xml version="1.0" encoding="utf-8"?>
<p:tagLst xmlns:p="http://schemas.openxmlformats.org/presentationml/2006/main">
  <p:tag name="AS_UNIQUEID" val="919"/>
</p:tagLst>
</file>

<file path=ppt/tags/tag201.xml><?xml version="1.0" encoding="utf-8"?>
<p:tagLst xmlns:p="http://schemas.openxmlformats.org/presentationml/2006/main">
  <p:tag name="AS_UNIQUEID" val="920"/>
</p:tagLst>
</file>

<file path=ppt/tags/tag202.xml><?xml version="1.0" encoding="utf-8"?>
<p:tagLst xmlns:p="http://schemas.openxmlformats.org/presentationml/2006/main">
  <p:tag name="AS_UNIQUEID" val="921"/>
</p:tagLst>
</file>

<file path=ppt/tags/tag203.xml><?xml version="1.0" encoding="utf-8"?>
<p:tagLst xmlns:p="http://schemas.openxmlformats.org/presentationml/2006/main">
  <p:tag name="AS_UNIQUEID" val="922"/>
</p:tagLst>
</file>

<file path=ppt/tags/tag204.xml><?xml version="1.0" encoding="utf-8"?>
<p:tagLst xmlns:p="http://schemas.openxmlformats.org/presentationml/2006/main">
  <p:tag name="AS_UNIQUEID" val="923"/>
</p:tagLst>
</file>

<file path=ppt/tags/tag205.xml><?xml version="1.0" encoding="utf-8"?>
<p:tagLst xmlns:p="http://schemas.openxmlformats.org/presentationml/2006/main">
  <p:tag name="AS_UNIQUEID" val="924"/>
</p:tagLst>
</file>

<file path=ppt/tags/tag206.xml><?xml version="1.0" encoding="utf-8"?>
<p:tagLst xmlns:p="http://schemas.openxmlformats.org/presentationml/2006/main">
  <p:tag name="AS_UNIQUEID" val="925"/>
</p:tagLst>
</file>

<file path=ppt/tags/tag207.xml><?xml version="1.0" encoding="utf-8"?>
<p:tagLst xmlns:p="http://schemas.openxmlformats.org/presentationml/2006/main">
  <p:tag name="AS_UNIQUEID" val="926"/>
</p:tagLst>
</file>

<file path=ppt/tags/tag208.xml><?xml version="1.0" encoding="utf-8"?>
<p:tagLst xmlns:p="http://schemas.openxmlformats.org/presentationml/2006/main">
  <p:tag name="AS_UNIQUEID" val="927"/>
</p:tagLst>
</file>

<file path=ppt/tags/tag209.xml><?xml version="1.0" encoding="utf-8"?>
<p:tagLst xmlns:p="http://schemas.openxmlformats.org/presentationml/2006/main">
  <p:tag name="AS_UNIQUEID" val="928"/>
</p:tagLst>
</file>

<file path=ppt/tags/tag21.xml><?xml version="1.0" encoding="utf-8"?>
<p:tagLst xmlns:p="http://schemas.openxmlformats.org/presentationml/2006/main">
  <p:tag name="AS_UNIQUEID" val="758"/>
</p:tagLst>
</file>

<file path=ppt/tags/tag210.xml><?xml version="1.0" encoding="utf-8"?>
<p:tagLst xmlns:p="http://schemas.openxmlformats.org/presentationml/2006/main">
  <p:tag name="AS_UNIQUEID" val="929"/>
</p:tagLst>
</file>

<file path=ppt/tags/tag211.xml><?xml version="1.0" encoding="utf-8"?>
<p:tagLst xmlns:p="http://schemas.openxmlformats.org/presentationml/2006/main">
  <p:tag name="AS_UNIQUEID" val="930"/>
</p:tagLst>
</file>

<file path=ppt/tags/tag212.xml><?xml version="1.0" encoding="utf-8"?>
<p:tagLst xmlns:p="http://schemas.openxmlformats.org/presentationml/2006/main">
  <p:tag name="AS_UNIQUEID" val="931"/>
</p:tagLst>
</file>

<file path=ppt/tags/tag213.xml><?xml version="1.0" encoding="utf-8"?>
<p:tagLst xmlns:p="http://schemas.openxmlformats.org/presentationml/2006/main">
  <p:tag name="AS_UNIQUEID" val="932"/>
</p:tagLst>
</file>

<file path=ppt/tags/tag214.xml><?xml version="1.0" encoding="utf-8"?>
<p:tagLst xmlns:p="http://schemas.openxmlformats.org/presentationml/2006/main">
  <p:tag name="AS_UNIQUEID" val="933"/>
</p:tagLst>
</file>

<file path=ppt/tags/tag215.xml><?xml version="1.0" encoding="utf-8"?>
<p:tagLst xmlns:p="http://schemas.openxmlformats.org/presentationml/2006/main">
  <p:tag name="AS_UNIQUEID" val="934"/>
</p:tagLst>
</file>

<file path=ppt/tags/tag216.xml><?xml version="1.0" encoding="utf-8"?>
<p:tagLst xmlns:p="http://schemas.openxmlformats.org/presentationml/2006/main">
  <p:tag name="AS_UNIQUEID" val="935"/>
</p:tagLst>
</file>

<file path=ppt/tags/tag217.xml><?xml version="1.0" encoding="utf-8"?>
<p:tagLst xmlns:p="http://schemas.openxmlformats.org/presentationml/2006/main">
  <p:tag name="AS_UNIQUEID" val="936"/>
</p:tagLst>
</file>

<file path=ppt/tags/tag218.xml><?xml version="1.0" encoding="utf-8"?>
<p:tagLst xmlns:p="http://schemas.openxmlformats.org/presentationml/2006/main">
  <p:tag name="AS_UNIQUEID" val="937"/>
</p:tagLst>
</file>

<file path=ppt/tags/tag219.xml><?xml version="1.0" encoding="utf-8"?>
<p:tagLst xmlns:p="http://schemas.openxmlformats.org/presentationml/2006/main">
  <p:tag name="AS_UNIQUEID" val="938"/>
</p:tagLst>
</file>

<file path=ppt/tags/tag22.xml><?xml version="1.0" encoding="utf-8"?>
<p:tagLst xmlns:p="http://schemas.openxmlformats.org/presentationml/2006/main">
  <p:tag name="AS_UNIQUEID" val="759"/>
</p:tagLst>
</file>

<file path=ppt/tags/tag220.xml><?xml version="1.0" encoding="utf-8"?>
<p:tagLst xmlns:p="http://schemas.openxmlformats.org/presentationml/2006/main">
  <p:tag name="AS_UNIQUEID" val="939"/>
</p:tagLst>
</file>

<file path=ppt/tags/tag221.xml><?xml version="1.0" encoding="utf-8"?>
<p:tagLst xmlns:p="http://schemas.openxmlformats.org/presentationml/2006/main">
  <p:tag name="AS_UNIQUEID" val="940"/>
</p:tagLst>
</file>

<file path=ppt/tags/tag222.xml><?xml version="1.0" encoding="utf-8"?>
<p:tagLst xmlns:p="http://schemas.openxmlformats.org/presentationml/2006/main">
  <p:tag name="AS_UNIQUEID" val="941"/>
</p:tagLst>
</file>

<file path=ppt/tags/tag223.xml><?xml version="1.0" encoding="utf-8"?>
<p:tagLst xmlns:p="http://schemas.openxmlformats.org/presentationml/2006/main">
  <p:tag name="AS_UNIQUEID" val="942"/>
</p:tagLst>
</file>

<file path=ppt/tags/tag224.xml><?xml version="1.0" encoding="utf-8"?>
<p:tagLst xmlns:p="http://schemas.openxmlformats.org/presentationml/2006/main">
  <p:tag name="AS_UNIQUEID" val="943"/>
</p:tagLst>
</file>

<file path=ppt/tags/tag225.xml><?xml version="1.0" encoding="utf-8"?>
<p:tagLst xmlns:p="http://schemas.openxmlformats.org/presentationml/2006/main">
  <p:tag name="AS_UNIQUEID" val="944"/>
</p:tagLst>
</file>

<file path=ppt/tags/tag226.xml><?xml version="1.0" encoding="utf-8"?>
<p:tagLst xmlns:p="http://schemas.openxmlformats.org/presentationml/2006/main">
  <p:tag name="AS_UNIQUEID" val="945"/>
</p:tagLst>
</file>

<file path=ppt/tags/tag227.xml><?xml version="1.0" encoding="utf-8"?>
<p:tagLst xmlns:p="http://schemas.openxmlformats.org/presentationml/2006/main">
  <p:tag name="AS_UNIQUEID" val="946"/>
</p:tagLst>
</file>

<file path=ppt/tags/tag228.xml><?xml version="1.0" encoding="utf-8"?>
<p:tagLst xmlns:p="http://schemas.openxmlformats.org/presentationml/2006/main">
  <p:tag name="AS_UNIQUEID" val="947"/>
</p:tagLst>
</file>

<file path=ppt/tags/tag229.xml><?xml version="1.0" encoding="utf-8"?>
<p:tagLst xmlns:p="http://schemas.openxmlformats.org/presentationml/2006/main">
  <p:tag name="AS_UNIQUEID" val="948"/>
</p:tagLst>
</file>

<file path=ppt/tags/tag23.xml><?xml version="1.0" encoding="utf-8"?>
<p:tagLst xmlns:p="http://schemas.openxmlformats.org/presentationml/2006/main">
  <p:tag name="AS_UNIQUEID" val="760"/>
</p:tagLst>
</file>

<file path=ppt/tags/tag230.xml><?xml version="1.0" encoding="utf-8"?>
<p:tagLst xmlns:p="http://schemas.openxmlformats.org/presentationml/2006/main">
  <p:tag name="AS_UNIQUEID" val="266"/>
</p:tagLst>
</file>

<file path=ppt/tags/tag231.xml><?xml version="1.0" encoding="utf-8"?>
<p:tagLst xmlns:p="http://schemas.openxmlformats.org/presentationml/2006/main">
  <p:tag name="AS_UNIQUEID" val="267"/>
</p:tagLst>
</file>

<file path=ppt/tags/tag232.xml><?xml version="1.0" encoding="utf-8"?>
<p:tagLst xmlns:p="http://schemas.openxmlformats.org/presentationml/2006/main">
  <p:tag name="AS_UNIQUEID" val="949"/>
</p:tagLst>
</file>

<file path=ppt/tags/tag233.xml><?xml version="1.0" encoding="utf-8"?>
<p:tagLst xmlns:p="http://schemas.openxmlformats.org/presentationml/2006/main">
  <p:tag name="AS_UNIQUEID" val="950"/>
</p:tagLst>
</file>

<file path=ppt/tags/tag234.xml><?xml version="1.0" encoding="utf-8"?>
<p:tagLst xmlns:p="http://schemas.openxmlformats.org/presentationml/2006/main">
  <p:tag name="AS_UNIQUEID" val="951"/>
</p:tagLst>
</file>

<file path=ppt/tags/tag235.xml><?xml version="1.0" encoding="utf-8"?>
<p:tagLst xmlns:p="http://schemas.openxmlformats.org/presentationml/2006/main">
  <p:tag name="AS_UNIQUEID" val="952"/>
</p:tagLst>
</file>

<file path=ppt/tags/tag236.xml><?xml version="1.0" encoding="utf-8"?>
<p:tagLst xmlns:p="http://schemas.openxmlformats.org/presentationml/2006/main">
  <p:tag name="AS_UNIQUEID" val="683"/>
</p:tagLst>
</file>

<file path=ppt/tags/tag237.xml><?xml version="1.0" encoding="utf-8"?>
<p:tagLst xmlns:p="http://schemas.openxmlformats.org/presentationml/2006/main">
  <p:tag name="AS_UNIQUEID" val="684"/>
</p:tagLst>
</file>

<file path=ppt/tags/tag238.xml><?xml version="1.0" encoding="utf-8"?>
<p:tagLst xmlns:p="http://schemas.openxmlformats.org/presentationml/2006/main">
  <p:tag name="AS_UNIQUEID" val="685"/>
</p:tagLst>
</file>

<file path=ppt/tags/tag239.xml><?xml version="1.0" encoding="utf-8"?>
<p:tagLst xmlns:p="http://schemas.openxmlformats.org/presentationml/2006/main">
  <p:tag name="AS_UNIQUEID" val="686"/>
</p:tagLst>
</file>

<file path=ppt/tags/tag24.xml><?xml version="1.0" encoding="utf-8"?>
<p:tagLst xmlns:p="http://schemas.openxmlformats.org/presentationml/2006/main">
  <p:tag name="AS_UNIQUEID" val="761"/>
</p:tagLst>
</file>

<file path=ppt/tags/tag240.xml><?xml version="1.0" encoding="utf-8"?>
<p:tagLst xmlns:p="http://schemas.openxmlformats.org/presentationml/2006/main">
  <p:tag name="AS_UNIQUEID" val="687"/>
</p:tagLst>
</file>

<file path=ppt/tags/tag241.xml><?xml version="1.0" encoding="utf-8"?>
<p:tagLst xmlns:p="http://schemas.openxmlformats.org/presentationml/2006/main">
  <p:tag name="AS_UNIQUEID" val="688"/>
</p:tagLst>
</file>

<file path=ppt/tags/tag242.xml><?xml version="1.0" encoding="utf-8"?>
<p:tagLst xmlns:p="http://schemas.openxmlformats.org/presentationml/2006/main">
  <p:tag name="AS_UNIQUEID" val="953"/>
</p:tagLst>
</file>

<file path=ppt/tags/tag243.xml><?xml version="1.0" encoding="utf-8"?>
<p:tagLst xmlns:p="http://schemas.openxmlformats.org/presentationml/2006/main">
  <p:tag name="AS_UNIQUEID" val="954"/>
</p:tagLst>
</file>

<file path=ppt/tags/tag244.xml><?xml version="1.0" encoding="utf-8"?>
<p:tagLst xmlns:p="http://schemas.openxmlformats.org/presentationml/2006/main">
  <p:tag name="AS_UNIQUEID" val="955"/>
</p:tagLst>
</file>

<file path=ppt/tags/tag245.xml><?xml version="1.0" encoding="utf-8"?>
<p:tagLst xmlns:p="http://schemas.openxmlformats.org/presentationml/2006/main">
  <p:tag name="AS_UNIQUEID" val="956"/>
</p:tagLst>
</file>

<file path=ppt/tags/tag246.xml><?xml version="1.0" encoding="utf-8"?>
<p:tagLst xmlns:p="http://schemas.openxmlformats.org/presentationml/2006/main">
  <p:tag name="AS_UNIQUEID" val="957"/>
</p:tagLst>
</file>

<file path=ppt/tags/tag247.xml><?xml version="1.0" encoding="utf-8"?>
<p:tagLst xmlns:p="http://schemas.openxmlformats.org/presentationml/2006/main">
  <p:tag name="AS_UNIQUEID" val="958"/>
</p:tagLst>
</file>

<file path=ppt/tags/tag248.xml><?xml version="1.0" encoding="utf-8"?>
<p:tagLst xmlns:p="http://schemas.openxmlformats.org/presentationml/2006/main">
  <p:tag name="AS_UNIQUEID" val="959"/>
</p:tagLst>
</file>

<file path=ppt/tags/tag249.xml><?xml version="1.0" encoding="utf-8"?>
<p:tagLst xmlns:p="http://schemas.openxmlformats.org/presentationml/2006/main">
  <p:tag name="AS_UNIQUEID" val="960"/>
</p:tagLst>
</file>

<file path=ppt/tags/tag25.xml><?xml version="1.0" encoding="utf-8"?>
<p:tagLst xmlns:p="http://schemas.openxmlformats.org/presentationml/2006/main">
  <p:tag name="AS_UNIQUEID" val="762"/>
</p:tagLst>
</file>

<file path=ppt/tags/tag250.xml><?xml version="1.0" encoding="utf-8"?>
<p:tagLst xmlns:p="http://schemas.openxmlformats.org/presentationml/2006/main">
  <p:tag name="AS_UNIQUEID" val="961"/>
</p:tagLst>
</file>

<file path=ppt/tags/tag251.xml><?xml version="1.0" encoding="utf-8"?>
<p:tagLst xmlns:p="http://schemas.openxmlformats.org/presentationml/2006/main">
  <p:tag name="AS_UNIQUEID" val="962"/>
</p:tagLst>
</file>

<file path=ppt/tags/tag252.xml><?xml version="1.0" encoding="utf-8"?>
<p:tagLst xmlns:p="http://schemas.openxmlformats.org/presentationml/2006/main">
  <p:tag name="AS_UNIQUEID" val="963"/>
</p:tagLst>
</file>

<file path=ppt/tags/tag253.xml><?xml version="1.0" encoding="utf-8"?>
<p:tagLst xmlns:p="http://schemas.openxmlformats.org/presentationml/2006/main">
  <p:tag name="AS_UNIQUEID" val="964"/>
</p:tagLst>
</file>

<file path=ppt/tags/tag254.xml><?xml version="1.0" encoding="utf-8"?>
<p:tagLst xmlns:p="http://schemas.openxmlformats.org/presentationml/2006/main">
  <p:tag name="AS_UNIQUEID" val="965"/>
</p:tagLst>
</file>

<file path=ppt/tags/tag255.xml><?xml version="1.0" encoding="utf-8"?>
<p:tagLst xmlns:p="http://schemas.openxmlformats.org/presentationml/2006/main">
  <p:tag name="AS_UNIQUEID" val="966"/>
</p:tagLst>
</file>

<file path=ppt/tags/tag256.xml><?xml version="1.0" encoding="utf-8"?>
<p:tagLst xmlns:p="http://schemas.openxmlformats.org/presentationml/2006/main">
  <p:tag name="AS_UNIQUEID" val="967"/>
</p:tagLst>
</file>

<file path=ppt/tags/tag257.xml><?xml version="1.0" encoding="utf-8"?>
<p:tagLst xmlns:p="http://schemas.openxmlformats.org/presentationml/2006/main">
  <p:tag name="AS_UNIQUEID" val="968"/>
</p:tagLst>
</file>

<file path=ppt/tags/tag258.xml><?xml version="1.0" encoding="utf-8"?>
<p:tagLst xmlns:p="http://schemas.openxmlformats.org/presentationml/2006/main">
  <p:tag name="AS_UNIQUEID" val="969"/>
</p:tagLst>
</file>

<file path=ppt/tags/tag259.xml><?xml version="1.0" encoding="utf-8"?>
<p:tagLst xmlns:p="http://schemas.openxmlformats.org/presentationml/2006/main">
  <p:tag name="AS_UNIQUEID" val="970"/>
</p:tagLst>
</file>

<file path=ppt/tags/tag26.xml><?xml version="1.0" encoding="utf-8"?>
<p:tagLst xmlns:p="http://schemas.openxmlformats.org/presentationml/2006/main">
  <p:tag name="AS_UNIQUEID" val="763"/>
</p:tagLst>
</file>

<file path=ppt/tags/tag260.xml><?xml version="1.0" encoding="utf-8"?>
<p:tagLst xmlns:p="http://schemas.openxmlformats.org/presentationml/2006/main">
  <p:tag name="AS_UNIQUEID" val="971"/>
</p:tagLst>
</file>

<file path=ppt/tags/tag261.xml><?xml version="1.0" encoding="utf-8"?>
<p:tagLst xmlns:p="http://schemas.openxmlformats.org/presentationml/2006/main">
  <p:tag name="AS_UNIQUEID" val="972"/>
</p:tagLst>
</file>

<file path=ppt/tags/tag262.xml><?xml version="1.0" encoding="utf-8"?>
<p:tagLst xmlns:p="http://schemas.openxmlformats.org/presentationml/2006/main">
  <p:tag name="AS_UNIQUEID" val="973"/>
</p:tagLst>
</file>

<file path=ppt/tags/tag263.xml><?xml version="1.0" encoding="utf-8"?>
<p:tagLst xmlns:p="http://schemas.openxmlformats.org/presentationml/2006/main">
  <p:tag name="AS_UNIQUEID" val="974"/>
</p:tagLst>
</file>

<file path=ppt/tags/tag264.xml><?xml version="1.0" encoding="utf-8"?>
<p:tagLst xmlns:p="http://schemas.openxmlformats.org/presentationml/2006/main">
  <p:tag name="AS_UNIQUEID" val="975"/>
</p:tagLst>
</file>

<file path=ppt/tags/tag265.xml><?xml version="1.0" encoding="utf-8"?>
<p:tagLst xmlns:p="http://schemas.openxmlformats.org/presentationml/2006/main">
  <p:tag name="AS_UNIQUEID" val="976"/>
</p:tagLst>
</file>

<file path=ppt/tags/tag266.xml><?xml version="1.0" encoding="utf-8"?>
<p:tagLst xmlns:p="http://schemas.openxmlformats.org/presentationml/2006/main">
  <p:tag name="AS_UNIQUEID" val="977"/>
</p:tagLst>
</file>

<file path=ppt/tags/tag267.xml><?xml version="1.0" encoding="utf-8"?>
<p:tagLst xmlns:p="http://schemas.openxmlformats.org/presentationml/2006/main">
  <p:tag name="AS_UNIQUEID" val="978"/>
</p:tagLst>
</file>

<file path=ppt/tags/tag268.xml><?xml version="1.0" encoding="utf-8"?>
<p:tagLst xmlns:p="http://schemas.openxmlformats.org/presentationml/2006/main">
  <p:tag name="AS_UNIQUEID" val="979"/>
</p:tagLst>
</file>

<file path=ppt/tags/tag269.xml><?xml version="1.0" encoding="utf-8"?>
<p:tagLst xmlns:p="http://schemas.openxmlformats.org/presentationml/2006/main">
  <p:tag name="AS_UNIQUEID" val="980"/>
</p:tagLst>
</file>

<file path=ppt/tags/tag27.xml><?xml version="1.0" encoding="utf-8"?>
<p:tagLst xmlns:p="http://schemas.openxmlformats.org/presentationml/2006/main">
  <p:tag name="AS_UNIQUEID" val="764"/>
</p:tagLst>
</file>

<file path=ppt/tags/tag270.xml><?xml version="1.0" encoding="utf-8"?>
<p:tagLst xmlns:p="http://schemas.openxmlformats.org/presentationml/2006/main">
  <p:tag name="AS_UNIQUEID" val="981"/>
</p:tagLst>
</file>

<file path=ppt/tags/tag271.xml><?xml version="1.0" encoding="utf-8"?>
<p:tagLst xmlns:p="http://schemas.openxmlformats.org/presentationml/2006/main">
  <p:tag name="AS_UNIQUEID" val="982"/>
</p:tagLst>
</file>

<file path=ppt/tags/tag272.xml><?xml version="1.0" encoding="utf-8"?>
<p:tagLst xmlns:p="http://schemas.openxmlformats.org/presentationml/2006/main">
  <p:tag name="AS_UNIQUEID" val="983"/>
</p:tagLst>
</file>

<file path=ppt/tags/tag273.xml><?xml version="1.0" encoding="utf-8"?>
<p:tagLst xmlns:p="http://schemas.openxmlformats.org/presentationml/2006/main">
  <p:tag name="AS_UNIQUEID" val="984"/>
</p:tagLst>
</file>

<file path=ppt/tags/tag274.xml><?xml version="1.0" encoding="utf-8"?>
<p:tagLst xmlns:p="http://schemas.openxmlformats.org/presentationml/2006/main">
  <p:tag name="AS_UNIQUEID" val="985"/>
</p:tagLst>
</file>

<file path=ppt/tags/tag275.xml><?xml version="1.0" encoding="utf-8"?>
<p:tagLst xmlns:p="http://schemas.openxmlformats.org/presentationml/2006/main">
  <p:tag name="AS_UNIQUEID" val="986"/>
</p:tagLst>
</file>

<file path=ppt/tags/tag276.xml><?xml version="1.0" encoding="utf-8"?>
<p:tagLst xmlns:p="http://schemas.openxmlformats.org/presentationml/2006/main">
  <p:tag name="AS_UNIQUEID" val="987"/>
</p:tagLst>
</file>

<file path=ppt/tags/tag277.xml><?xml version="1.0" encoding="utf-8"?>
<p:tagLst xmlns:p="http://schemas.openxmlformats.org/presentationml/2006/main">
  <p:tag name="AS_UNIQUEID" val="988"/>
</p:tagLst>
</file>

<file path=ppt/tags/tag278.xml><?xml version="1.0" encoding="utf-8"?>
<p:tagLst xmlns:p="http://schemas.openxmlformats.org/presentationml/2006/main">
  <p:tag name="AS_UNIQUEID" val="989"/>
</p:tagLst>
</file>

<file path=ppt/tags/tag279.xml><?xml version="1.0" encoding="utf-8"?>
<p:tagLst xmlns:p="http://schemas.openxmlformats.org/presentationml/2006/main">
  <p:tag name="AS_UNIQUEID" val="990"/>
</p:tagLst>
</file>

<file path=ppt/tags/tag28.xml><?xml version="1.0" encoding="utf-8"?>
<p:tagLst xmlns:p="http://schemas.openxmlformats.org/presentationml/2006/main">
  <p:tag name="AS_UNIQUEID" val="765"/>
</p:tagLst>
</file>

<file path=ppt/tags/tag280.xml><?xml version="1.0" encoding="utf-8"?>
<p:tagLst xmlns:p="http://schemas.openxmlformats.org/presentationml/2006/main">
  <p:tag name="AS_UNIQUEID" val="991"/>
</p:tagLst>
</file>

<file path=ppt/tags/tag281.xml><?xml version="1.0" encoding="utf-8"?>
<p:tagLst xmlns:p="http://schemas.openxmlformats.org/presentationml/2006/main">
  <p:tag name="AS_UNIQUEID" val="992"/>
</p:tagLst>
</file>

<file path=ppt/tags/tag282.xml><?xml version="1.0" encoding="utf-8"?>
<p:tagLst xmlns:p="http://schemas.openxmlformats.org/presentationml/2006/main">
  <p:tag name="AS_UNIQUEID" val="318"/>
</p:tagLst>
</file>

<file path=ppt/tags/tag283.xml><?xml version="1.0" encoding="utf-8"?>
<p:tagLst xmlns:p="http://schemas.openxmlformats.org/presentationml/2006/main">
  <p:tag name="AS_UNIQUEID" val="321"/>
</p:tagLst>
</file>

<file path=ppt/tags/tag284.xml><?xml version="1.0" encoding="utf-8"?>
<p:tagLst xmlns:p="http://schemas.openxmlformats.org/presentationml/2006/main">
  <p:tag name="AS_UNIQUEID" val="322"/>
</p:tagLst>
</file>

<file path=ppt/tags/tag285.xml><?xml version="1.0" encoding="utf-8"?>
<p:tagLst xmlns:p="http://schemas.openxmlformats.org/presentationml/2006/main">
  <p:tag name="AS_UNIQUEID" val="993"/>
</p:tagLst>
</file>

<file path=ppt/tags/tag286.xml><?xml version="1.0" encoding="utf-8"?>
<p:tagLst xmlns:p="http://schemas.openxmlformats.org/presentationml/2006/main">
  <p:tag name="AS_UNIQUEID" val="994"/>
</p:tagLst>
</file>

<file path=ppt/tags/tag287.xml><?xml version="1.0" encoding="utf-8"?>
<p:tagLst xmlns:p="http://schemas.openxmlformats.org/presentationml/2006/main">
  <p:tag name="AS_UNIQUEID" val="331"/>
</p:tagLst>
</file>

<file path=ppt/tags/tag288.xml><?xml version="1.0" encoding="utf-8"?>
<p:tagLst xmlns:p="http://schemas.openxmlformats.org/presentationml/2006/main">
  <p:tag name="AS_UNIQUEID" val="333"/>
</p:tagLst>
</file>

<file path=ppt/tags/tag289.xml><?xml version="1.0" encoding="utf-8"?>
<p:tagLst xmlns:p="http://schemas.openxmlformats.org/presentationml/2006/main">
  <p:tag name="AS_UNIQUEID" val="334"/>
</p:tagLst>
</file>

<file path=ppt/tags/tag29.xml><?xml version="1.0" encoding="utf-8"?>
<p:tagLst xmlns:p="http://schemas.openxmlformats.org/presentationml/2006/main">
  <p:tag name="AS_UNIQUEID" val="766"/>
</p:tagLst>
</file>

<file path=ppt/tags/tag290.xml><?xml version="1.0" encoding="utf-8"?>
<p:tagLst xmlns:p="http://schemas.openxmlformats.org/presentationml/2006/main">
  <p:tag name="AS_UNIQUEID" val="995"/>
</p:tagLst>
</file>

<file path=ppt/tags/tag291.xml><?xml version="1.0" encoding="utf-8"?>
<p:tagLst xmlns:p="http://schemas.openxmlformats.org/presentationml/2006/main">
  <p:tag name="AS_UNIQUEID" val="996"/>
</p:tagLst>
</file>

<file path=ppt/tags/tag292.xml><?xml version="1.0" encoding="utf-8"?>
<p:tagLst xmlns:p="http://schemas.openxmlformats.org/presentationml/2006/main">
  <p:tag name="AS_UNIQUEID" val="703"/>
</p:tagLst>
</file>

<file path=ppt/tags/tag293.xml><?xml version="1.0" encoding="utf-8"?>
<p:tagLst xmlns:p="http://schemas.openxmlformats.org/presentationml/2006/main">
  <p:tag name="AS_UNIQUEID" val="997"/>
</p:tagLst>
</file>

<file path=ppt/tags/tag294.xml><?xml version="1.0" encoding="utf-8"?>
<p:tagLst xmlns:p="http://schemas.openxmlformats.org/presentationml/2006/main">
  <p:tag name="AS_UNIQUEID" val="998"/>
</p:tagLst>
</file>

<file path=ppt/tags/tag295.xml><?xml version="1.0" encoding="utf-8"?>
<p:tagLst xmlns:p="http://schemas.openxmlformats.org/presentationml/2006/main">
  <p:tag name="AS_UNIQUEID" val="999"/>
</p:tagLst>
</file>

<file path=ppt/tags/tag296.xml><?xml version="1.0" encoding="utf-8"?>
<p:tagLst xmlns:p="http://schemas.openxmlformats.org/presentationml/2006/main">
  <p:tag name="AS_UNIQUEID" val="1000"/>
</p:tagLst>
</file>

<file path=ppt/tags/tag297.xml><?xml version="1.0" encoding="utf-8"?>
<p:tagLst xmlns:p="http://schemas.openxmlformats.org/presentationml/2006/main">
  <p:tag name="AS_UNIQUEID" val="1001"/>
</p:tagLst>
</file>

<file path=ppt/tags/tag298.xml><?xml version="1.0" encoding="utf-8"?>
<p:tagLst xmlns:p="http://schemas.openxmlformats.org/presentationml/2006/main">
  <p:tag name="AS_UNIQUEID" val="1002"/>
</p:tagLst>
</file>

<file path=ppt/tags/tag299.xml><?xml version="1.0" encoding="utf-8"?>
<p:tagLst xmlns:p="http://schemas.openxmlformats.org/presentationml/2006/main">
  <p:tag name="AS_UNIQUEID" val="1003"/>
</p:tagLst>
</file>

<file path=ppt/tags/tag3.xml><?xml version="1.0" encoding="utf-8"?>
<p:tagLst xmlns:p="http://schemas.openxmlformats.org/presentationml/2006/main">
  <p:tag name="AS_UNIQUEID" val="740"/>
</p:tagLst>
</file>

<file path=ppt/tags/tag30.xml><?xml version="1.0" encoding="utf-8"?>
<p:tagLst xmlns:p="http://schemas.openxmlformats.org/presentationml/2006/main">
  <p:tag name="AS_UNIQUEID" val="767"/>
</p:tagLst>
</file>

<file path=ppt/tags/tag300.xml><?xml version="1.0" encoding="utf-8"?>
<p:tagLst xmlns:p="http://schemas.openxmlformats.org/presentationml/2006/main">
  <p:tag name="AS_UNIQUEID" val="1004"/>
</p:tagLst>
</file>

<file path=ppt/tags/tag301.xml><?xml version="1.0" encoding="utf-8"?>
<p:tagLst xmlns:p="http://schemas.openxmlformats.org/presentationml/2006/main">
  <p:tag name="AS_UNIQUEID" val="719"/>
</p:tagLst>
</file>

<file path=ppt/tags/tag302.xml><?xml version="1.0" encoding="utf-8"?>
<p:tagLst xmlns:p="http://schemas.openxmlformats.org/presentationml/2006/main">
  <p:tag name="AS_UNIQUEID" val="720"/>
</p:tagLst>
</file>

<file path=ppt/tags/tag303.xml><?xml version="1.0" encoding="utf-8"?>
<p:tagLst xmlns:p="http://schemas.openxmlformats.org/presentationml/2006/main">
  <p:tag name="AS_UNIQUEID" val="721"/>
</p:tagLst>
</file>

<file path=ppt/tags/tag304.xml><?xml version="1.0" encoding="utf-8"?>
<p:tagLst xmlns:p="http://schemas.openxmlformats.org/presentationml/2006/main">
  <p:tag name="AS_UNIQUEID" val="1005"/>
</p:tagLst>
</file>

<file path=ppt/tags/tag305.xml><?xml version="1.0" encoding="utf-8"?>
<p:tagLst xmlns:p="http://schemas.openxmlformats.org/presentationml/2006/main">
  <p:tag name="AS_UNIQUEID" val="1006"/>
</p:tagLst>
</file>

<file path=ppt/tags/tag306.xml><?xml version="1.0" encoding="utf-8"?>
<p:tagLst xmlns:p="http://schemas.openxmlformats.org/presentationml/2006/main">
  <p:tag name="AS_UNIQUEID" val="1007"/>
</p:tagLst>
</file>

<file path=ppt/tags/tag307.xml><?xml version="1.0" encoding="utf-8"?>
<p:tagLst xmlns:p="http://schemas.openxmlformats.org/presentationml/2006/main">
  <p:tag name="AS_UNIQUEID" val="724"/>
</p:tagLst>
</file>

<file path=ppt/tags/tag308.xml><?xml version="1.0" encoding="utf-8"?>
<p:tagLst xmlns:p="http://schemas.openxmlformats.org/presentationml/2006/main">
  <p:tag name="AS_UNIQUEID" val="724"/>
</p:tagLst>
</file>

<file path=ppt/tags/tag309.xml><?xml version="1.0" encoding="utf-8"?>
<p:tagLst xmlns:p="http://schemas.openxmlformats.org/presentationml/2006/main">
  <p:tag name="AS_UNIQUEID" val="726"/>
</p:tagLst>
</file>

<file path=ppt/tags/tag31.xml><?xml version="1.0" encoding="utf-8"?>
<p:tagLst xmlns:p="http://schemas.openxmlformats.org/presentationml/2006/main">
  <p:tag name="AS_UNIQUEID" val="768"/>
</p:tagLst>
</file>

<file path=ppt/tags/tag310.xml><?xml version="1.0" encoding="utf-8"?>
<p:tagLst xmlns:p="http://schemas.openxmlformats.org/presentationml/2006/main">
  <p:tag name="AS_UNIQUEID" val="727"/>
</p:tagLst>
</file>

<file path=ppt/tags/tag311.xml><?xml version="1.0" encoding="utf-8"?>
<p:tagLst xmlns:p="http://schemas.openxmlformats.org/presentationml/2006/main">
  <p:tag name="AS_UNIQUEID" val="728"/>
</p:tagLst>
</file>

<file path=ppt/tags/tag312.xml><?xml version="1.0" encoding="utf-8"?>
<p:tagLst xmlns:p="http://schemas.openxmlformats.org/presentationml/2006/main">
  <p:tag name="AS_UNIQUEID" val="729"/>
</p:tagLst>
</file>

<file path=ppt/tags/tag313.xml><?xml version="1.0" encoding="utf-8"?>
<p:tagLst xmlns:p="http://schemas.openxmlformats.org/presentationml/2006/main">
  <p:tag name="AS_UNIQUEID" val="730"/>
</p:tagLst>
</file>

<file path=ppt/tags/tag314.xml><?xml version="1.0" encoding="utf-8"?>
<p:tagLst xmlns:p="http://schemas.openxmlformats.org/presentationml/2006/main">
  <p:tag name="AS_UNIQUEID" val="731"/>
</p:tagLst>
</file>

<file path=ppt/tags/tag315.xml><?xml version="1.0" encoding="utf-8"?>
<p:tagLst xmlns:p="http://schemas.openxmlformats.org/presentationml/2006/main">
  <p:tag name="AS_UNIQUEID" val="732"/>
</p:tagLst>
</file>

<file path=ppt/tags/tag316.xml><?xml version="1.0" encoding="utf-8"?>
<p:tagLst xmlns:p="http://schemas.openxmlformats.org/presentationml/2006/main">
  <p:tag name="AS_UNIQUEID" val="733"/>
</p:tagLst>
</file>

<file path=ppt/tags/tag317.xml><?xml version="1.0" encoding="utf-8"?>
<p:tagLst xmlns:p="http://schemas.openxmlformats.org/presentationml/2006/main">
  <p:tag name="AS_UNIQUEID" val="734"/>
</p:tagLst>
</file>

<file path=ppt/tags/tag318.xml><?xml version="1.0" encoding="utf-8"?>
<p:tagLst xmlns:p="http://schemas.openxmlformats.org/presentationml/2006/main">
  <p:tag name="AS_UNIQUEID" val="737"/>
</p:tagLst>
</file>

<file path=ppt/tags/tag319.xml><?xml version="1.0" encoding="utf-8"?>
<p:tagLst xmlns:p="http://schemas.openxmlformats.org/presentationml/2006/main">
  <p:tag name="AS_UNIQUEID" val="1008"/>
</p:tagLst>
</file>

<file path=ppt/tags/tag32.xml><?xml version="1.0" encoding="utf-8"?>
<p:tagLst xmlns:p="http://schemas.openxmlformats.org/presentationml/2006/main">
  <p:tag name="AS_UNIQUEID" val="769"/>
</p:tagLst>
</file>

<file path=ppt/tags/tag320.xml><?xml version="1.0" encoding="utf-8"?>
<p:tagLst xmlns:p="http://schemas.openxmlformats.org/presentationml/2006/main">
  <p:tag name="AS_UNIQUEID" val="1009"/>
</p:tagLst>
</file>

<file path=ppt/tags/tag321.xml><?xml version="1.0" encoding="utf-8"?>
<p:tagLst xmlns:p="http://schemas.openxmlformats.org/presentationml/2006/main">
  <p:tag name="AS_UNIQUEID" val="1010"/>
</p:tagLst>
</file>

<file path=ppt/tags/tag322.xml><?xml version="1.0" encoding="utf-8"?>
<p:tagLst xmlns:p="http://schemas.openxmlformats.org/presentationml/2006/main">
  <p:tag name="AS_UNIQUEID" val="1011"/>
</p:tagLst>
</file>

<file path=ppt/tags/tag323.xml><?xml version="1.0" encoding="utf-8"?>
<p:tagLst xmlns:p="http://schemas.openxmlformats.org/presentationml/2006/main">
  <p:tag name="AS_UNIQUEID" val="1012"/>
</p:tagLst>
</file>

<file path=ppt/tags/tag324.xml><?xml version="1.0" encoding="utf-8"?>
<p:tagLst xmlns:p="http://schemas.openxmlformats.org/presentationml/2006/main">
  <p:tag name="AS_UNIQUEID" val="1013"/>
</p:tagLst>
</file>

<file path=ppt/tags/tag325.xml><?xml version="1.0" encoding="utf-8"?>
<p:tagLst xmlns:p="http://schemas.openxmlformats.org/presentationml/2006/main">
  <p:tag name="AS_UNIQUEID" val="1014"/>
</p:tagLst>
</file>

<file path=ppt/tags/tag326.xml><?xml version="1.0" encoding="utf-8"?>
<p:tagLst xmlns:p="http://schemas.openxmlformats.org/presentationml/2006/main">
  <p:tag name="AS_UNIQUEID" val="1015"/>
</p:tagLst>
</file>

<file path=ppt/tags/tag327.xml><?xml version="1.0" encoding="utf-8"?>
<p:tagLst xmlns:p="http://schemas.openxmlformats.org/presentationml/2006/main">
  <p:tag name="AS_UNIQUEID" val="1016"/>
</p:tagLst>
</file>

<file path=ppt/tags/tag328.xml><?xml version="1.0" encoding="utf-8"?>
<p:tagLst xmlns:p="http://schemas.openxmlformats.org/presentationml/2006/main">
  <p:tag name="AS_UNIQUEID" val="1017"/>
</p:tagLst>
</file>

<file path=ppt/tags/tag329.xml><?xml version="1.0" encoding="utf-8"?>
<p:tagLst xmlns:p="http://schemas.openxmlformats.org/presentationml/2006/main">
  <p:tag name="AS_UNIQUEID" val="1018"/>
</p:tagLst>
</file>

<file path=ppt/tags/tag33.xml><?xml version="1.0" encoding="utf-8"?>
<p:tagLst xmlns:p="http://schemas.openxmlformats.org/presentationml/2006/main">
  <p:tag name="AS_UNIQUEID" val="770"/>
</p:tagLst>
</file>

<file path=ppt/tags/tag330.xml><?xml version="1.0" encoding="utf-8"?>
<p:tagLst xmlns:p="http://schemas.openxmlformats.org/presentationml/2006/main">
  <p:tag name="AS_UNIQUEID" val="1019"/>
</p:tagLst>
</file>

<file path=ppt/tags/tag331.xml><?xml version="1.0" encoding="utf-8"?>
<p:tagLst xmlns:p="http://schemas.openxmlformats.org/presentationml/2006/main">
  <p:tag name="AS_UNIQUEID" val="1020"/>
</p:tagLst>
</file>

<file path=ppt/tags/tag332.xml><?xml version="1.0" encoding="utf-8"?>
<p:tagLst xmlns:p="http://schemas.openxmlformats.org/presentationml/2006/main">
  <p:tag name="AS_UNIQUEID" val="1021"/>
</p:tagLst>
</file>

<file path=ppt/tags/tag333.xml><?xml version="1.0" encoding="utf-8"?>
<p:tagLst xmlns:p="http://schemas.openxmlformats.org/presentationml/2006/main">
  <p:tag name="AS_UNIQUEID" val="1022"/>
</p:tagLst>
</file>

<file path=ppt/tags/tag334.xml><?xml version="1.0" encoding="utf-8"?>
<p:tagLst xmlns:p="http://schemas.openxmlformats.org/presentationml/2006/main">
  <p:tag name="AS_UNIQUEID" val="1023"/>
</p:tagLst>
</file>

<file path=ppt/tags/tag335.xml><?xml version="1.0" encoding="utf-8"?>
<p:tagLst xmlns:p="http://schemas.openxmlformats.org/presentationml/2006/main">
  <p:tag name="AS_UNIQUEID" val="1024"/>
</p:tagLst>
</file>

<file path=ppt/tags/tag336.xml><?xml version="1.0" encoding="utf-8"?>
<p:tagLst xmlns:p="http://schemas.openxmlformats.org/presentationml/2006/main">
  <p:tag name="AS_UNIQUEID" val="1025"/>
</p:tagLst>
</file>

<file path=ppt/tags/tag337.xml><?xml version="1.0" encoding="utf-8"?>
<p:tagLst xmlns:p="http://schemas.openxmlformats.org/presentationml/2006/main">
  <p:tag name="AS_UNIQUEID" val="1026"/>
</p:tagLst>
</file>

<file path=ppt/tags/tag338.xml><?xml version="1.0" encoding="utf-8"?>
<p:tagLst xmlns:p="http://schemas.openxmlformats.org/presentationml/2006/main">
  <p:tag name="AS_UNIQUEID" val="1027"/>
</p:tagLst>
</file>

<file path=ppt/tags/tag339.xml><?xml version="1.0" encoding="utf-8"?>
<p:tagLst xmlns:p="http://schemas.openxmlformats.org/presentationml/2006/main">
  <p:tag name="AS_UNIQUEID" val="1028"/>
</p:tagLst>
</file>

<file path=ppt/tags/tag34.xml><?xml version="1.0" encoding="utf-8"?>
<p:tagLst xmlns:p="http://schemas.openxmlformats.org/presentationml/2006/main">
  <p:tag name="AS_UNIQUEID" val="771"/>
</p:tagLst>
</file>

<file path=ppt/tags/tag340.xml><?xml version="1.0" encoding="utf-8"?>
<p:tagLst xmlns:p="http://schemas.openxmlformats.org/presentationml/2006/main">
  <p:tag name="AS_UNIQUEID" val="1029"/>
</p:tagLst>
</file>

<file path=ppt/tags/tag341.xml><?xml version="1.0" encoding="utf-8"?>
<p:tagLst xmlns:p="http://schemas.openxmlformats.org/presentationml/2006/main">
  <p:tag name="AS_UNIQUEID" val="1030"/>
</p:tagLst>
</file>

<file path=ppt/tags/tag342.xml><?xml version="1.0" encoding="utf-8"?>
<p:tagLst xmlns:p="http://schemas.openxmlformats.org/presentationml/2006/main">
  <p:tag name="AS_UNIQUEID" val="1031"/>
</p:tagLst>
</file>

<file path=ppt/tags/tag343.xml><?xml version="1.0" encoding="utf-8"?>
<p:tagLst xmlns:p="http://schemas.openxmlformats.org/presentationml/2006/main">
  <p:tag name="AS_UNIQUEID" val="1032"/>
</p:tagLst>
</file>

<file path=ppt/tags/tag344.xml><?xml version="1.0" encoding="utf-8"?>
<p:tagLst xmlns:p="http://schemas.openxmlformats.org/presentationml/2006/main">
  <p:tag name="AS_UNIQUEID" val="1033"/>
</p:tagLst>
</file>

<file path=ppt/tags/tag345.xml><?xml version="1.0" encoding="utf-8"?>
<p:tagLst xmlns:p="http://schemas.openxmlformats.org/presentationml/2006/main">
  <p:tag name="AS_UNIQUEID" val="1034"/>
</p:tagLst>
</file>

<file path=ppt/tags/tag346.xml><?xml version="1.0" encoding="utf-8"?>
<p:tagLst xmlns:p="http://schemas.openxmlformats.org/presentationml/2006/main">
  <p:tag name="AS_UNIQUEID" val="1035"/>
</p:tagLst>
</file>

<file path=ppt/tags/tag347.xml><?xml version="1.0" encoding="utf-8"?>
<p:tagLst xmlns:p="http://schemas.openxmlformats.org/presentationml/2006/main">
  <p:tag name="AS_UNIQUEID" val="1036"/>
</p:tagLst>
</file>

<file path=ppt/tags/tag348.xml><?xml version="1.0" encoding="utf-8"?>
<p:tagLst xmlns:p="http://schemas.openxmlformats.org/presentationml/2006/main">
  <p:tag name="AS_UNIQUEID" val="1037"/>
</p:tagLst>
</file>

<file path=ppt/tags/tag349.xml><?xml version="1.0" encoding="utf-8"?>
<p:tagLst xmlns:p="http://schemas.openxmlformats.org/presentationml/2006/main">
  <p:tag name="AS_UNIQUEID" val="1038"/>
</p:tagLst>
</file>

<file path=ppt/tags/tag35.xml><?xml version="1.0" encoding="utf-8"?>
<p:tagLst xmlns:p="http://schemas.openxmlformats.org/presentationml/2006/main">
  <p:tag name="AS_UNIQUEID" val="772"/>
</p:tagLst>
</file>

<file path=ppt/tags/tag350.xml><?xml version="1.0" encoding="utf-8"?>
<p:tagLst xmlns:p="http://schemas.openxmlformats.org/presentationml/2006/main">
  <p:tag name="AS_UNIQUEID" val="1039"/>
</p:tagLst>
</file>

<file path=ppt/tags/tag351.xml><?xml version="1.0" encoding="utf-8"?>
<p:tagLst xmlns:p="http://schemas.openxmlformats.org/presentationml/2006/main">
  <p:tag name="AS_UNIQUEID" val="1040"/>
</p:tagLst>
</file>

<file path=ppt/tags/tag352.xml><?xml version="1.0" encoding="utf-8"?>
<p:tagLst xmlns:p="http://schemas.openxmlformats.org/presentationml/2006/main">
  <p:tag name="AS_UNIQUEID" val="1041"/>
</p:tagLst>
</file>

<file path=ppt/tags/tag353.xml><?xml version="1.0" encoding="utf-8"?>
<p:tagLst xmlns:p="http://schemas.openxmlformats.org/presentationml/2006/main">
  <p:tag name="AS_UNIQUEID" val="1042"/>
</p:tagLst>
</file>

<file path=ppt/tags/tag354.xml><?xml version="1.0" encoding="utf-8"?>
<p:tagLst xmlns:p="http://schemas.openxmlformats.org/presentationml/2006/main">
  <p:tag name="AS_UNIQUEID" val="1043"/>
</p:tagLst>
</file>

<file path=ppt/tags/tag355.xml><?xml version="1.0" encoding="utf-8"?>
<p:tagLst xmlns:p="http://schemas.openxmlformats.org/presentationml/2006/main">
  <p:tag name="AS_UNIQUEID" val="1044"/>
</p:tagLst>
</file>

<file path=ppt/tags/tag356.xml><?xml version="1.0" encoding="utf-8"?>
<p:tagLst xmlns:p="http://schemas.openxmlformats.org/presentationml/2006/main">
  <p:tag name="AS_UNIQUEID" val="1045"/>
</p:tagLst>
</file>

<file path=ppt/tags/tag357.xml><?xml version="1.0" encoding="utf-8"?>
<p:tagLst xmlns:p="http://schemas.openxmlformats.org/presentationml/2006/main">
  <p:tag name="AS_UNIQUEID" val="1046"/>
</p:tagLst>
</file>

<file path=ppt/tags/tag358.xml><?xml version="1.0" encoding="utf-8"?>
<p:tagLst xmlns:p="http://schemas.openxmlformats.org/presentationml/2006/main">
  <p:tag name="AS_UNIQUEID" val="1047"/>
</p:tagLst>
</file>

<file path=ppt/tags/tag359.xml><?xml version="1.0" encoding="utf-8"?>
<p:tagLst xmlns:p="http://schemas.openxmlformats.org/presentationml/2006/main">
  <p:tag name="AS_UNIQUEID" val="1048"/>
</p:tagLst>
</file>

<file path=ppt/tags/tag36.xml><?xml version="1.0" encoding="utf-8"?>
<p:tagLst xmlns:p="http://schemas.openxmlformats.org/presentationml/2006/main">
  <p:tag name="AS_UNIQUEID" val="773"/>
</p:tagLst>
</file>

<file path=ppt/tags/tag360.xml><?xml version="1.0" encoding="utf-8"?>
<p:tagLst xmlns:p="http://schemas.openxmlformats.org/presentationml/2006/main">
  <p:tag name="AS_UNIQUEID" val="1049"/>
</p:tagLst>
</file>

<file path=ppt/tags/tag361.xml><?xml version="1.0" encoding="utf-8"?>
<p:tagLst xmlns:p="http://schemas.openxmlformats.org/presentationml/2006/main">
  <p:tag name="AS_UNIQUEID" val="1050"/>
</p:tagLst>
</file>

<file path=ppt/tags/tag362.xml><?xml version="1.0" encoding="utf-8"?>
<p:tagLst xmlns:p="http://schemas.openxmlformats.org/presentationml/2006/main">
  <p:tag name="AS_UNIQUEID" val="1051"/>
</p:tagLst>
</file>

<file path=ppt/tags/tag363.xml><?xml version="1.0" encoding="utf-8"?>
<p:tagLst xmlns:p="http://schemas.openxmlformats.org/presentationml/2006/main">
  <p:tag name="AS_UNIQUEID" val="1052"/>
</p:tagLst>
</file>

<file path=ppt/tags/tag364.xml><?xml version="1.0" encoding="utf-8"?>
<p:tagLst xmlns:p="http://schemas.openxmlformats.org/presentationml/2006/main">
  <p:tag name="AS_UNIQUEID" val="1053"/>
</p:tagLst>
</file>

<file path=ppt/tags/tag365.xml><?xml version="1.0" encoding="utf-8"?>
<p:tagLst xmlns:p="http://schemas.openxmlformats.org/presentationml/2006/main">
  <p:tag name="AS_UNIQUEID" val="1054"/>
</p:tagLst>
</file>

<file path=ppt/tags/tag366.xml><?xml version="1.0" encoding="utf-8"?>
<p:tagLst xmlns:p="http://schemas.openxmlformats.org/presentationml/2006/main">
  <p:tag name="AS_UNIQUEID" val="1055"/>
</p:tagLst>
</file>

<file path=ppt/tags/tag367.xml><?xml version="1.0" encoding="utf-8"?>
<p:tagLst xmlns:p="http://schemas.openxmlformats.org/presentationml/2006/main">
  <p:tag name="AS_UNIQUEID" val="1056"/>
</p:tagLst>
</file>

<file path=ppt/tags/tag368.xml><?xml version="1.0" encoding="utf-8"?>
<p:tagLst xmlns:p="http://schemas.openxmlformats.org/presentationml/2006/main">
  <p:tag name="AS_UNIQUEID" val="1057"/>
</p:tagLst>
</file>

<file path=ppt/tags/tag369.xml><?xml version="1.0" encoding="utf-8"?>
<p:tagLst xmlns:p="http://schemas.openxmlformats.org/presentationml/2006/main">
  <p:tag name="AS_UNIQUEID" val="1058"/>
</p:tagLst>
</file>

<file path=ppt/tags/tag37.xml><?xml version="1.0" encoding="utf-8"?>
<p:tagLst xmlns:p="http://schemas.openxmlformats.org/presentationml/2006/main">
  <p:tag name="AS_UNIQUEID" val="774"/>
</p:tagLst>
</file>

<file path=ppt/tags/tag370.xml><?xml version="1.0" encoding="utf-8"?>
<p:tagLst xmlns:p="http://schemas.openxmlformats.org/presentationml/2006/main">
  <p:tag name="AS_UNIQUEID" val="1059"/>
</p:tagLst>
</file>

<file path=ppt/tags/tag371.xml><?xml version="1.0" encoding="utf-8"?>
<p:tagLst xmlns:p="http://schemas.openxmlformats.org/presentationml/2006/main">
  <p:tag name="AS_UNIQUEID" val="1060"/>
</p:tagLst>
</file>

<file path=ppt/tags/tag372.xml><?xml version="1.0" encoding="utf-8"?>
<p:tagLst xmlns:p="http://schemas.openxmlformats.org/presentationml/2006/main">
  <p:tag name="AS_UNIQUEID" val="1061"/>
</p:tagLst>
</file>

<file path=ppt/tags/tag373.xml><?xml version="1.0" encoding="utf-8"?>
<p:tagLst xmlns:p="http://schemas.openxmlformats.org/presentationml/2006/main">
  <p:tag name="AS_UNIQUEID" val="1062"/>
</p:tagLst>
</file>

<file path=ppt/tags/tag374.xml><?xml version="1.0" encoding="utf-8"?>
<p:tagLst xmlns:p="http://schemas.openxmlformats.org/presentationml/2006/main">
  <p:tag name="AS_UNIQUEID" val="1063"/>
</p:tagLst>
</file>

<file path=ppt/tags/tag375.xml><?xml version="1.0" encoding="utf-8"?>
<p:tagLst xmlns:p="http://schemas.openxmlformats.org/presentationml/2006/main">
  <p:tag name="AS_UNIQUEID" val="1064"/>
</p:tagLst>
</file>

<file path=ppt/tags/tag376.xml><?xml version="1.0" encoding="utf-8"?>
<p:tagLst xmlns:p="http://schemas.openxmlformats.org/presentationml/2006/main">
  <p:tag name="AS_UNIQUEID" val="1065"/>
</p:tagLst>
</file>

<file path=ppt/tags/tag377.xml><?xml version="1.0" encoding="utf-8"?>
<p:tagLst xmlns:p="http://schemas.openxmlformats.org/presentationml/2006/main">
  <p:tag name="AS_UNIQUEID" val="1066"/>
</p:tagLst>
</file>

<file path=ppt/tags/tag378.xml><?xml version="1.0" encoding="utf-8"?>
<p:tagLst xmlns:p="http://schemas.openxmlformats.org/presentationml/2006/main">
  <p:tag name="AS_UNIQUEID" val="1067"/>
</p:tagLst>
</file>

<file path=ppt/tags/tag379.xml><?xml version="1.0" encoding="utf-8"?>
<p:tagLst xmlns:p="http://schemas.openxmlformats.org/presentationml/2006/main">
  <p:tag name="AS_UNIQUEID" val="1068"/>
</p:tagLst>
</file>

<file path=ppt/tags/tag38.xml><?xml version="1.0" encoding="utf-8"?>
<p:tagLst xmlns:p="http://schemas.openxmlformats.org/presentationml/2006/main">
  <p:tag name="AS_UNIQUEID" val="775"/>
</p:tagLst>
</file>

<file path=ppt/tags/tag380.xml><?xml version="1.0" encoding="utf-8"?>
<p:tagLst xmlns:p="http://schemas.openxmlformats.org/presentationml/2006/main">
  <p:tag name="AS_UNIQUEID" val="1069"/>
</p:tagLst>
</file>

<file path=ppt/tags/tag381.xml><?xml version="1.0" encoding="utf-8"?>
<p:tagLst xmlns:p="http://schemas.openxmlformats.org/presentationml/2006/main">
  <p:tag name="AS_UNIQUEID" val="1070"/>
</p:tagLst>
</file>

<file path=ppt/tags/tag382.xml><?xml version="1.0" encoding="utf-8"?>
<p:tagLst xmlns:p="http://schemas.openxmlformats.org/presentationml/2006/main">
  <p:tag name="AS_UNIQUEID" val="1071"/>
</p:tagLst>
</file>

<file path=ppt/tags/tag383.xml><?xml version="1.0" encoding="utf-8"?>
<p:tagLst xmlns:p="http://schemas.openxmlformats.org/presentationml/2006/main">
  <p:tag name="AS_UNIQUEID" val="1072"/>
</p:tagLst>
</file>

<file path=ppt/tags/tag384.xml><?xml version="1.0" encoding="utf-8"?>
<p:tagLst xmlns:p="http://schemas.openxmlformats.org/presentationml/2006/main">
  <p:tag name="AS_UNIQUEID" val="1073"/>
</p:tagLst>
</file>

<file path=ppt/tags/tag385.xml><?xml version="1.0" encoding="utf-8"?>
<p:tagLst xmlns:p="http://schemas.openxmlformats.org/presentationml/2006/main">
  <p:tag name="AS_UNIQUEID" val="1074"/>
</p:tagLst>
</file>

<file path=ppt/tags/tag386.xml><?xml version="1.0" encoding="utf-8"?>
<p:tagLst xmlns:p="http://schemas.openxmlformats.org/presentationml/2006/main">
  <p:tag name="AS_UNIQUEID" val="1075"/>
</p:tagLst>
</file>

<file path=ppt/tags/tag387.xml><?xml version="1.0" encoding="utf-8"?>
<p:tagLst xmlns:p="http://schemas.openxmlformats.org/presentationml/2006/main">
  <p:tag name="AS_UNIQUEID" val="1076"/>
</p:tagLst>
</file>

<file path=ppt/tags/tag388.xml><?xml version="1.0" encoding="utf-8"?>
<p:tagLst xmlns:p="http://schemas.openxmlformats.org/presentationml/2006/main">
  <p:tag name="AS_UNIQUEID" val="1077"/>
</p:tagLst>
</file>

<file path=ppt/tags/tag389.xml><?xml version="1.0" encoding="utf-8"?>
<p:tagLst xmlns:p="http://schemas.openxmlformats.org/presentationml/2006/main">
  <p:tag name="AS_UNIQUEID" val="1078"/>
</p:tagLst>
</file>

<file path=ppt/tags/tag39.xml><?xml version="1.0" encoding="utf-8"?>
<p:tagLst xmlns:p="http://schemas.openxmlformats.org/presentationml/2006/main">
  <p:tag name="AS_UNIQUEID" val="776"/>
</p:tagLst>
</file>

<file path=ppt/tags/tag390.xml><?xml version="1.0" encoding="utf-8"?>
<p:tagLst xmlns:p="http://schemas.openxmlformats.org/presentationml/2006/main">
  <p:tag name="AS_UNIQUEID" val="1079"/>
</p:tagLst>
</file>

<file path=ppt/tags/tag391.xml><?xml version="1.0" encoding="utf-8"?>
<p:tagLst xmlns:p="http://schemas.openxmlformats.org/presentationml/2006/main">
  <p:tag name="AS_UNIQUEID" val="1080"/>
</p:tagLst>
</file>

<file path=ppt/tags/tag392.xml><?xml version="1.0" encoding="utf-8"?>
<p:tagLst xmlns:p="http://schemas.openxmlformats.org/presentationml/2006/main">
  <p:tag name="AS_UNIQUEID" val="1081"/>
</p:tagLst>
</file>

<file path=ppt/tags/tag393.xml><?xml version="1.0" encoding="utf-8"?>
<p:tagLst xmlns:p="http://schemas.openxmlformats.org/presentationml/2006/main">
  <p:tag name="AS_UNIQUEID" val="1082"/>
</p:tagLst>
</file>

<file path=ppt/tags/tag394.xml><?xml version="1.0" encoding="utf-8"?>
<p:tagLst xmlns:p="http://schemas.openxmlformats.org/presentationml/2006/main">
  <p:tag name="AS_UNIQUEID" val="1083"/>
</p:tagLst>
</file>

<file path=ppt/tags/tag395.xml><?xml version="1.0" encoding="utf-8"?>
<p:tagLst xmlns:p="http://schemas.openxmlformats.org/presentationml/2006/main">
  <p:tag name="AS_UNIQUEID" val="1084"/>
</p:tagLst>
</file>

<file path=ppt/tags/tag396.xml><?xml version="1.0" encoding="utf-8"?>
<p:tagLst xmlns:p="http://schemas.openxmlformats.org/presentationml/2006/main">
  <p:tag name="AS_UNIQUEID" val="1085"/>
</p:tagLst>
</file>

<file path=ppt/tags/tag397.xml><?xml version="1.0" encoding="utf-8"?>
<p:tagLst xmlns:p="http://schemas.openxmlformats.org/presentationml/2006/main">
  <p:tag name="AS_UNIQUEID" val="1086"/>
</p:tagLst>
</file>

<file path=ppt/tags/tag398.xml><?xml version="1.0" encoding="utf-8"?>
<p:tagLst xmlns:p="http://schemas.openxmlformats.org/presentationml/2006/main">
  <p:tag name="AS_UNIQUEID" val="1087"/>
</p:tagLst>
</file>

<file path=ppt/tags/tag399.xml><?xml version="1.0" encoding="utf-8"?>
<p:tagLst xmlns:p="http://schemas.openxmlformats.org/presentationml/2006/main">
  <p:tag name="AS_UNIQUEID" val="1088"/>
</p:tagLst>
</file>

<file path=ppt/tags/tag4.xml><?xml version="1.0" encoding="utf-8"?>
<p:tagLst xmlns:p="http://schemas.openxmlformats.org/presentationml/2006/main">
  <p:tag name="AS_UNIQUEID" val="741"/>
</p:tagLst>
</file>

<file path=ppt/tags/tag40.xml><?xml version="1.0" encoding="utf-8"?>
<p:tagLst xmlns:p="http://schemas.openxmlformats.org/presentationml/2006/main">
  <p:tag name="AS_UNIQUEID" val="777"/>
</p:tagLst>
</file>

<file path=ppt/tags/tag400.xml><?xml version="1.0" encoding="utf-8"?>
<p:tagLst xmlns:p="http://schemas.openxmlformats.org/presentationml/2006/main">
  <p:tag name="AS_UNIQUEID" val="1089"/>
</p:tagLst>
</file>

<file path=ppt/tags/tag401.xml><?xml version="1.0" encoding="utf-8"?>
<p:tagLst xmlns:p="http://schemas.openxmlformats.org/presentationml/2006/main">
  <p:tag name="AS_UNIQUEID" val="1090"/>
</p:tagLst>
</file>

<file path=ppt/tags/tag402.xml><?xml version="1.0" encoding="utf-8"?>
<p:tagLst xmlns:p="http://schemas.openxmlformats.org/presentationml/2006/main">
  <p:tag name="AS_UNIQUEID" val="1091"/>
</p:tagLst>
</file>

<file path=ppt/tags/tag403.xml><?xml version="1.0" encoding="utf-8"?>
<p:tagLst xmlns:p="http://schemas.openxmlformats.org/presentationml/2006/main">
  <p:tag name="AS_UNIQUEID" val="1092"/>
</p:tagLst>
</file>

<file path=ppt/tags/tag404.xml><?xml version="1.0" encoding="utf-8"?>
<p:tagLst xmlns:p="http://schemas.openxmlformats.org/presentationml/2006/main">
  <p:tag name="AS_UNIQUEID" val="1093"/>
</p:tagLst>
</file>

<file path=ppt/tags/tag405.xml><?xml version="1.0" encoding="utf-8"?>
<p:tagLst xmlns:p="http://schemas.openxmlformats.org/presentationml/2006/main">
  <p:tag name="AS_UNIQUEID" val="1094"/>
</p:tagLst>
</file>

<file path=ppt/tags/tag406.xml><?xml version="1.0" encoding="utf-8"?>
<p:tagLst xmlns:p="http://schemas.openxmlformats.org/presentationml/2006/main">
  <p:tag name="AS_UNIQUEID" val="1095"/>
</p:tagLst>
</file>

<file path=ppt/tags/tag407.xml><?xml version="1.0" encoding="utf-8"?>
<p:tagLst xmlns:p="http://schemas.openxmlformats.org/presentationml/2006/main">
  <p:tag name="AS_UNIQUEID" val="1096"/>
</p:tagLst>
</file>

<file path=ppt/tags/tag408.xml><?xml version="1.0" encoding="utf-8"?>
<p:tagLst xmlns:p="http://schemas.openxmlformats.org/presentationml/2006/main">
  <p:tag name="AS_UNIQUEID" val="1097"/>
</p:tagLst>
</file>

<file path=ppt/tags/tag409.xml><?xml version="1.0" encoding="utf-8"?>
<p:tagLst xmlns:p="http://schemas.openxmlformats.org/presentationml/2006/main">
  <p:tag name="AS_UNIQUEID" val="1098"/>
</p:tagLst>
</file>

<file path=ppt/tags/tag41.xml><?xml version="1.0" encoding="utf-8"?>
<p:tagLst xmlns:p="http://schemas.openxmlformats.org/presentationml/2006/main">
  <p:tag name="AS_UNIQUEID" val="778"/>
</p:tagLst>
</file>

<file path=ppt/tags/tag410.xml><?xml version="1.0" encoding="utf-8"?>
<p:tagLst xmlns:p="http://schemas.openxmlformats.org/presentationml/2006/main">
  <p:tag name="AS_UNIQUEID" val="1099"/>
</p:tagLst>
</file>

<file path=ppt/tags/tag411.xml><?xml version="1.0" encoding="utf-8"?>
<p:tagLst xmlns:p="http://schemas.openxmlformats.org/presentationml/2006/main">
  <p:tag name="AS_UNIQUEID" val="1100"/>
</p:tagLst>
</file>

<file path=ppt/tags/tag412.xml><?xml version="1.0" encoding="utf-8"?>
<p:tagLst xmlns:p="http://schemas.openxmlformats.org/presentationml/2006/main">
  <p:tag name="AS_UNIQUEID" val="1101"/>
</p:tagLst>
</file>

<file path=ppt/tags/tag413.xml><?xml version="1.0" encoding="utf-8"?>
<p:tagLst xmlns:p="http://schemas.openxmlformats.org/presentationml/2006/main">
  <p:tag name="AS_UNIQUEID" val="1102"/>
</p:tagLst>
</file>

<file path=ppt/tags/tag414.xml><?xml version="1.0" encoding="utf-8"?>
<p:tagLst xmlns:p="http://schemas.openxmlformats.org/presentationml/2006/main">
  <p:tag name="AS_UNIQUEID" val="1103"/>
</p:tagLst>
</file>

<file path=ppt/tags/tag415.xml><?xml version="1.0" encoding="utf-8"?>
<p:tagLst xmlns:p="http://schemas.openxmlformats.org/presentationml/2006/main">
  <p:tag name="AS_UNIQUEID" val="1104"/>
</p:tagLst>
</file>

<file path=ppt/tags/tag416.xml><?xml version="1.0" encoding="utf-8"?>
<p:tagLst xmlns:p="http://schemas.openxmlformats.org/presentationml/2006/main">
  <p:tag name="AS_UNIQUEID" val="1105"/>
</p:tagLst>
</file>

<file path=ppt/tags/tag417.xml><?xml version="1.0" encoding="utf-8"?>
<p:tagLst xmlns:p="http://schemas.openxmlformats.org/presentationml/2006/main">
  <p:tag name="AS_UNIQUEID" val="1106"/>
</p:tagLst>
</file>

<file path=ppt/tags/tag418.xml><?xml version="1.0" encoding="utf-8"?>
<p:tagLst xmlns:p="http://schemas.openxmlformats.org/presentationml/2006/main">
  <p:tag name="AS_UNIQUEID" val="1107"/>
</p:tagLst>
</file>

<file path=ppt/tags/tag419.xml><?xml version="1.0" encoding="utf-8"?>
<p:tagLst xmlns:p="http://schemas.openxmlformats.org/presentationml/2006/main">
  <p:tag name="AS_UNIQUEID" val="1108"/>
</p:tagLst>
</file>

<file path=ppt/tags/tag42.xml><?xml version="1.0" encoding="utf-8"?>
<p:tagLst xmlns:p="http://schemas.openxmlformats.org/presentationml/2006/main">
  <p:tag name="AS_UNIQUEID" val="779"/>
</p:tagLst>
</file>

<file path=ppt/tags/tag420.xml><?xml version="1.0" encoding="utf-8"?>
<p:tagLst xmlns:p="http://schemas.openxmlformats.org/presentationml/2006/main">
  <p:tag name="AS_UNIQUEID" val="1109"/>
</p:tagLst>
</file>

<file path=ppt/tags/tag421.xml><?xml version="1.0" encoding="utf-8"?>
<p:tagLst xmlns:p="http://schemas.openxmlformats.org/presentationml/2006/main">
  <p:tag name="AS_UNIQUEID" val="1110"/>
</p:tagLst>
</file>

<file path=ppt/tags/tag422.xml><?xml version="1.0" encoding="utf-8"?>
<p:tagLst xmlns:p="http://schemas.openxmlformats.org/presentationml/2006/main">
  <p:tag name="AS_UNIQUEID" val="1111"/>
</p:tagLst>
</file>

<file path=ppt/tags/tag423.xml><?xml version="1.0" encoding="utf-8"?>
<p:tagLst xmlns:p="http://schemas.openxmlformats.org/presentationml/2006/main">
  <p:tag name="AS_UNIQUEID" val="1112"/>
</p:tagLst>
</file>

<file path=ppt/tags/tag424.xml><?xml version="1.0" encoding="utf-8"?>
<p:tagLst xmlns:p="http://schemas.openxmlformats.org/presentationml/2006/main">
  <p:tag name="AS_UNIQUEID" val="1113"/>
</p:tagLst>
</file>

<file path=ppt/tags/tag425.xml><?xml version="1.0" encoding="utf-8"?>
<p:tagLst xmlns:p="http://schemas.openxmlformats.org/presentationml/2006/main">
  <p:tag name="AS_UNIQUEID" val="1114"/>
</p:tagLst>
</file>

<file path=ppt/tags/tag426.xml><?xml version="1.0" encoding="utf-8"?>
<p:tagLst xmlns:p="http://schemas.openxmlformats.org/presentationml/2006/main">
  <p:tag name="AS_UNIQUEID" val="1115"/>
</p:tagLst>
</file>

<file path=ppt/tags/tag427.xml><?xml version="1.0" encoding="utf-8"?>
<p:tagLst xmlns:p="http://schemas.openxmlformats.org/presentationml/2006/main">
  <p:tag name="AS_UNIQUEID" val="1116"/>
</p:tagLst>
</file>

<file path=ppt/tags/tag428.xml><?xml version="1.0" encoding="utf-8"?>
<p:tagLst xmlns:p="http://schemas.openxmlformats.org/presentationml/2006/main">
  <p:tag name="AS_UNIQUEID" val="1117"/>
</p:tagLst>
</file>

<file path=ppt/tags/tag429.xml><?xml version="1.0" encoding="utf-8"?>
<p:tagLst xmlns:p="http://schemas.openxmlformats.org/presentationml/2006/main">
  <p:tag name="AS_UNIQUEID" val="1118"/>
</p:tagLst>
</file>

<file path=ppt/tags/tag43.xml><?xml version="1.0" encoding="utf-8"?>
<p:tagLst xmlns:p="http://schemas.openxmlformats.org/presentationml/2006/main">
  <p:tag name="AS_UNIQUEID" val="780"/>
</p:tagLst>
</file>

<file path=ppt/tags/tag430.xml><?xml version="1.0" encoding="utf-8"?>
<p:tagLst xmlns:p="http://schemas.openxmlformats.org/presentationml/2006/main">
  <p:tag name="AS_UNIQUEID" val="1119"/>
</p:tagLst>
</file>

<file path=ppt/tags/tag43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2YwYjA5ODY5ZjkwOGEzYWVhN2MxNzRmNmY0NTIzMzQifQ=="/>
</p:tagLst>
</file>

<file path=ppt/tags/tag44.xml><?xml version="1.0" encoding="utf-8"?>
<p:tagLst xmlns:p="http://schemas.openxmlformats.org/presentationml/2006/main">
  <p:tag name="AS_UNIQUEID" val="781"/>
</p:tagLst>
</file>

<file path=ppt/tags/tag45.xml><?xml version="1.0" encoding="utf-8"?>
<p:tagLst xmlns:p="http://schemas.openxmlformats.org/presentationml/2006/main">
  <p:tag name="AS_UNIQUEID" val="782"/>
</p:tagLst>
</file>

<file path=ppt/tags/tag46.xml><?xml version="1.0" encoding="utf-8"?>
<p:tagLst xmlns:p="http://schemas.openxmlformats.org/presentationml/2006/main">
  <p:tag name="AS_UNIQUEID" val="783"/>
</p:tagLst>
</file>

<file path=ppt/tags/tag47.xml><?xml version="1.0" encoding="utf-8"?>
<p:tagLst xmlns:p="http://schemas.openxmlformats.org/presentationml/2006/main">
  <p:tag name="AS_UNIQUEID" val="784"/>
</p:tagLst>
</file>

<file path=ppt/tags/tag48.xml><?xml version="1.0" encoding="utf-8"?>
<p:tagLst xmlns:p="http://schemas.openxmlformats.org/presentationml/2006/main">
  <p:tag name="AS_UNIQUEID" val="785"/>
</p:tagLst>
</file>

<file path=ppt/tags/tag49.xml><?xml version="1.0" encoding="utf-8"?>
<p:tagLst xmlns:p="http://schemas.openxmlformats.org/presentationml/2006/main">
  <p:tag name="AS_UNIQUEID" val="786"/>
</p:tagLst>
</file>

<file path=ppt/tags/tag5.xml><?xml version="1.0" encoding="utf-8"?>
<p:tagLst xmlns:p="http://schemas.openxmlformats.org/presentationml/2006/main">
  <p:tag name="AS_UNIQUEID" val="742"/>
</p:tagLst>
</file>

<file path=ppt/tags/tag50.xml><?xml version="1.0" encoding="utf-8"?>
<p:tagLst xmlns:p="http://schemas.openxmlformats.org/presentationml/2006/main">
  <p:tag name="AS_UNIQUEID" val="787"/>
</p:tagLst>
</file>

<file path=ppt/tags/tag51.xml><?xml version="1.0" encoding="utf-8"?>
<p:tagLst xmlns:p="http://schemas.openxmlformats.org/presentationml/2006/main">
  <p:tag name="AS_UNIQUEID" val="788"/>
</p:tagLst>
</file>

<file path=ppt/tags/tag52.xml><?xml version="1.0" encoding="utf-8"?>
<p:tagLst xmlns:p="http://schemas.openxmlformats.org/presentationml/2006/main">
  <p:tag name="AS_UNIQUEID" val="789"/>
</p:tagLst>
</file>

<file path=ppt/tags/tag53.xml><?xml version="1.0" encoding="utf-8"?>
<p:tagLst xmlns:p="http://schemas.openxmlformats.org/presentationml/2006/main">
  <p:tag name="AS_UNIQUEID" val="790"/>
</p:tagLst>
</file>

<file path=ppt/tags/tag54.xml><?xml version="1.0" encoding="utf-8"?>
<p:tagLst xmlns:p="http://schemas.openxmlformats.org/presentationml/2006/main">
  <p:tag name="AS_UNIQUEID" val="791"/>
</p:tagLst>
</file>

<file path=ppt/tags/tag55.xml><?xml version="1.0" encoding="utf-8"?>
<p:tagLst xmlns:p="http://schemas.openxmlformats.org/presentationml/2006/main">
  <p:tag name="AS_UNIQUEID" val="792"/>
</p:tagLst>
</file>

<file path=ppt/tags/tag56.xml><?xml version="1.0" encoding="utf-8"?>
<p:tagLst xmlns:p="http://schemas.openxmlformats.org/presentationml/2006/main">
  <p:tag name="AS_UNIQUEID" val="793"/>
</p:tagLst>
</file>

<file path=ppt/tags/tag57.xml><?xml version="1.0" encoding="utf-8"?>
<p:tagLst xmlns:p="http://schemas.openxmlformats.org/presentationml/2006/main">
  <p:tag name="AS_UNIQUEID" val="794"/>
</p:tagLst>
</file>

<file path=ppt/tags/tag58.xml><?xml version="1.0" encoding="utf-8"?>
<p:tagLst xmlns:p="http://schemas.openxmlformats.org/presentationml/2006/main">
  <p:tag name="AS_UNIQUEID" val="795"/>
</p:tagLst>
</file>

<file path=ppt/tags/tag59.xml><?xml version="1.0" encoding="utf-8"?>
<p:tagLst xmlns:p="http://schemas.openxmlformats.org/presentationml/2006/main">
  <p:tag name="AS_UNIQUEID" val="796"/>
</p:tagLst>
</file>

<file path=ppt/tags/tag6.xml><?xml version="1.0" encoding="utf-8"?>
<p:tagLst xmlns:p="http://schemas.openxmlformats.org/presentationml/2006/main">
  <p:tag name="AS_UNIQUEID" val="743"/>
</p:tagLst>
</file>

<file path=ppt/tags/tag60.xml><?xml version="1.0" encoding="utf-8"?>
<p:tagLst xmlns:p="http://schemas.openxmlformats.org/presentationml/2006/main">
  <p:tag name="AS_UNIQUEID" val="797"/>
</p:tagLst>
</file>

<file path=ppt/tags/tag61.xml><?xml version="1.0" encoding="utf-8"?>
<p:tagLst xmlns:p="http://schemas.openxmlformats.org/presentationml/2006/main">
  <p:tag name="AS_UNIQUEID" val="798"/>
</p:tagLst>
</file>

<file path=ppt/tags/tag62.xml><?xml version="1.0" encoding="utf-8"?>
<p:tagLst xmlns:p="http://schemas.openxmlformats.org/presentationml/2006/main">
  <p:tag name="AS_UNIQUEID" val="799"/>
</p:tagLst>
</file>

<file path=ppt/tags/tag63.xml><?xml version="1.0" encoding="utf-8"?>
<p:tagLst xmlns:p="http://schemas.openxmlformats.org/presentationml/2006/main">
  <p:tag name="AS_UNIQUEID" val="800"/>
</p:tagLst>
</file>

<file path=ppt/tags/tag64.xml><?xml version="1.0" encoding="utf-8"?>
<p:tagLst xmlns:p="http://schemas.openxmlformats.org/presentationml/2006/main">
  <p:tag name="AS_UNIQUEID" val="801"/>
</p:tagLst>
</file>

<file path=ppt/tags/tag65.xml><?xml version="1.0" encoding="utf-8"?>
<p:tagLst xmlns:p="http://schemas.openxmlformats.org/presentationml/2006/main">
  <p:tag name="AS_UNIQUEID" val="802"/>
</p:tagLst>
</file>

<file path=ppt/tags/tag66.xml><?xml version="1.0" encoding="utf-8"?>
<p:tagLst xmlns:p="http://schemas.openxmlformats.org/presentationml/2006/main">
  <p:tag name="AS_UNIQUEID" val="803"/>
</p:tagLst>
</file>

<file path=ppt/tags/tag67.xml><?xml version="1.0" encoding="utf-8"?>
<p:tagLst xmlns:p="http://schemas.openxmlformats.org/presentationml/2006/main">
  <p:tag name="AS_UNIQUEID" val="804"/>
</p:tagLst>
</file>

<file path=ppt/tags/tag68.xml><?xml version="1.0" encoding="utf-8"?>
<p:tagLst xmlns:p="http://schemas.openxmlformats.org/presentationml/2006/main">
  <p:tag name="AS_UNIQUEID" val="805"/>
</p:tagLst>
</file>

<file path=ppt/tags/tag69.xml><?xml version="1.0" encoding="utf-8"?>
<p:tagLst xmlns:p="http://schemas.openxmlformats.org/presentationml/2006/main">
  <p:tag name="AS_UNIQUEID" val="806"/>
</p:tagLst>
</file>

<file path=ppt/tags/tag7.xml><?xml version="1.0" encoding="utf-8"?>
<p:tagLst xmlns:p="http://schemas.openxmlformats.org/presentationml/2006/main">
  <p:tag name="AS_UNIQUEID" val="744"/>
</p:tagLst>
</file>

<file path=ppt/tags/tag70.xml><?xml version="1.0" encoding="utf-8"?>
<p:tagLst xmlns:p="http://schemas.openxmlformats.org/presentationml/2006/main">
  <p:tag name="AS_UNIQUEID" val="807"/>
</p:tagLst>
</file>

<file path=ppt/tags/tag71.xml><?xml version="1.0" encoding="utf-8"?>
<p:tagLst xmlns:p="http://schemas.openxmlformats.org/presentationml/2006/main">
  <p:tag name="AS_UNIQUEID" val="808"/>
</p:tagLst>
</file>

<file path=ppt/tags/tag72.xml><?xml version="1.0" encoding="utf-8"?>
<p:tagLst xmlns:p="http://schemas.openxmlformats.org/presentationml/2006/main">
  <p:tag name="AS_UNIQUEID" val="809"/>
</p:tagLst>
</file>

<file path=ppt/tags/tag73.xml><?xml version="1.0" encoding="utf-8"?>
<p:tagLst xmlns:p="http://schemas.openxmlformats.org/presentationml/2006/main">
  <p:tag name="AS_UNIQUEID" val="810"/>
</p:tagLst>
</file>

<file path=ppt/tags/tag74.xml><?xml version="1.0" encoding="utf-8"?>
<p:tagLst xmlns:p="http://schemas.openxmlformats.org/presentationml/2006/main">
  <p:tag name="AS_UNIQUEID" val="811"/>
</p:tagLst>
</file>

<file path=ppt/tags/tag75.xml><?xml version="1.0" encoding="utf-8"?>
<p:tagLst xmlns:p="http://schemas.openxmlformats.org/presentationml/2006/main">
  <p:tag name="AS_UNIQUEID" val="812"/>
</p:tagLst>
</file>

<file path=ppt/tags/tag76.xml><?xml version="1.0" encoding="utf-8"?>
<p:tagLst xmlns:p="http://schemas.openxmlformats.org/presentationml/2006/main">
  <p:tag name="AS_UNIQUEID" val="813"/>
</p:tagLst>
</file>

<file path=ppt/tags/tag77.xml><?xml version="1.0" encoding="utf-8"?>
<p:tagLst xmlns:p="http://schemas.openxmlformats.org/presentationml/2006/main">
  <p:tag name="AS_UNIQUEID" val="814"/>
</p:tagLst>
</file>

<file path=ppt/tags/tag78.xml><?xml version="1.0" encoding="utf-8"?>
<p:tagLst xmlns:p="http://schemas.openxmlformats.org/presentationml/2006/main">
  <p:tag name="AS_UNIQUEID" val="815"/>
</p:tagLst>
</file>

<file path=ppt/tags/tag79.xml><?xml version="1.0" encoding="utf-8"?>
<p:tagLst xmlns:p="http://schemas.openxmlformats.org/presentationml/2006/main">
  <p:tag name="AS_UNIQUEID" val="816"/>
</p:tagLst>
</file>

<file path=ppt/tags/tag8.xml><?xml version="1.0" encoding="utf-8"?>
<p:tagLst xmlns:p="http://schemas.openxmlformats.org/presentationml/2006/main">
  <p:tag name="AS_UNIQUEID" val="745"/>
</p:tagLst>
</file>

<file path=ppt/tags/tag80.xml><?xml version="1.0" encoding="utf-8"?>
<p:tagLst xmlns:p="http://schemas.openxmlformats.org/presentationml/2006/main">
  <p:tag name="AS_UNIQUEID" val="817"/>
</p:tagLst>
</file>

<file path=ppt/tags/tag81.xml><?xml version="1.0" encoding="utf-8"?>
<p:tagLst xmlns:p="http://schemas.openxmlformats.org/presentationml/2006/main">
  <p:tag name="AS_UNIQUEID" val="818"/>
</p:tagLst>
</file>

<file path=ppt/tags/tag82.xml><?xml version="1.0" encoding="utf-8"?>
<p:tagLst xmlns:p="http://schemas.openxmlformats.org/presentationml/2006/main">
  <p:tag name="AS_UNIQUEID" val="819"/>
</p:tagLst>
</file>

<file path=ppt/tags/tag83.xml><?xml version="1.0" encoding="utf-8"?>
<p:tagLst xmlns:p="http://schemas.openxmlformats.org/presentationml/2006/main">
  <p:tag name="AS_UNIQUEID" val="820"/>
</p:tagLst>
</file>

<file path=ppt/tags/tag84.xml><?xml version="1.0" encoding="utf-8"?>
<p:tagLst xmlns:p="http://schemas.openxmlformats.org/presentationml/2006/main">
  <p:tag name="AS_UNIQUEID" val="821"/>
</p:tagLst>
</file>

<file path=ppt/tags/tag85.xml><?xml version="1.0" encoding="utf-8"?>
<p:tagLst xmlns:p="http://schemas.openxmlformats.org/presentationml/2006/main">
  <p:tag name="AS_UNIQUEID" val="822"/>
</p:tagLst>
</file>

<file path=ppt/tags/tag86.xml><?xml version="1.0" encoding="utf-8"?>
<p:tagLst xmlns:p="http://schemas.openxmlformats.org/presentationml/2006/main">
  <p:tag name="AS_UNIQUEID" val="823"/>
</p:tagLst>
</file>

<file path=ppt/tags/tag87.xml><?xml version="1.0" encoding="utf-8"?>
<p:tagLst xmlns:p="http://schemas.openxmlformats.org/presentationml/2006/main">
  <p:tag name="AS_UNIQUEID" val="824"/>
</p:tagLst>
</file>

<file path=ppt/tags/tag88.xml><?xml version="1.0" encoding="utf-8"?>
<p:tagLst xmlns:p="http://schemas.openxmlformats.org/presentationml/2006/main">
  <p:tag name="AS_UNIQUEID" val="825"/>
</p:tagLst>
</file>

<file path=ppt/tags/tag89.xml><?xml version="1.0" encoding="utf-8"?>
<p:tagLst xmlns:p="http://schemas.openxmlformats.org/presentationml/2006/main">
  <p:tag name="AS_UNIQUEID" val="826"/>
</p:tagLst>
</file>

<file path=ppt/tags/tag9.xml><?xml version="1.0" encoding="utf-8"?>
<p:tagLst xmlns:p="http://schemas.openxmlformats.org/presentationml/2006/main">
  <p:tag name="AS_UNIQUEID" val="746"/>
</p:tagLst>
</file>

<file path=ppt/tags/tag90.xml><?xml version="1.0" encoding="utf-8"?>
<p:tagLst xmlns:p="http://schemas.openxmlformats.org/presentationml/2006/main">
  <p:tag name="AS_UNIQUEID" val="827"/>
</p:tagLst>
</file>

<file path=ppt/tags/tag91.xml><?xml version="1.0" encoding="utf-8"?>
<p:tagLst xmlns:p="http://schemas.openxmlformats.org/presentationml/2006/main">
  <p:tag name="AS_UNIQUEID" val="828"/>
</p:tagLst>
</file>

<file path=ppt/tags/tag92.xml><?xml version="1.0" encoding="utf-8"?>
<p:tagLst xmlns:p="http://schemas.openxmlformats.org/presentationml/2006/main">
  <p:tag name="AS_UNIQUEID" val="829"/>
</p:tagLst>
</file>

<file path=ppt/tags/tag93.xml><?xml version="1.0" encoding="utf-8"?>
<p:tagLst xmlns:p="http://schemas.openxmlformats.org/presentationml/2006/main">
  <p:tag name="AS_UNIQUEID" val="830"/>
</p:tagLst>
</file>

<file path=ppt/tags/tag94.xml><?xml version="1.0" encoding="utf-8"?>
<p:tagLst xmlns:p="http://schemas.openxmlformats.org/presentationml/2006/main">
  <p:tag name="AS_UNIQUEID" val="831"/>
</p:tagLst>
</file>

<file path=ppt/tags/tag95.xml><?xml version="1.0" encoding="utf-8"?>
<p:tagLst xmlns:p="http://schemas.openxmlformats.org/presentationml/2006/main">
  <p:tag name="AS_UNIQUEID" val="832"/>
</p:tagLst>
</file>

<file path=ppt/tags/tag96.xml><?xml version="1.0" encoding="utf-8"?>
<p:tagLst xmlns:p="http://schemas.openxmlformats.org/presentationml/2006/main">
  <p:tag name="AS_UNIQUEID" val="833"/>
</p:tagLst>
</file>

<file path=ppt/tags/tag97.xml><?xml version="1.0" encoding="utf-8"?>
<p:tagLst xmlns:p="http://schemas.openxmlformats.org/presentationml/2006/main">
  <p:tag name="AS_UNIQUEID" val="834"/>
</p:tagLst>
</file>

<file path=ppt/tags/tag98.xml><?xml version="1.0" encoding="utf-8"?>
<p:tagLst xmlns:p="http://schemas.openxmlformats.org/presentationml/2006/main">
  <p:tag name="AS_UNIQUEID" val="835"/>
</p:tagLst>
</file>

<file path=ppt/tags/tag99.xml><?xml version="1.0" encoding="utf-8"?>
<p:tagLst xmlns:p="http://schemas.openxmlformats.org/presentationml/2006/main">
  <p:tag name="AS_UNIQUEID" val="836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299</Paragraphs>
  <Slides>37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56" baseType="lpstr">
      <vt:lpstr>Arial</vt:lpstr>
      <vt:lpstr>等线 Light</vt:lpstr>
      <vt:lpstr>等线</vt:lpstr>
      <vt:lpstr>MiSans</vt:lpstr>
      <vt:lpstr>黑体</vt:lpstr>
      <vt:lpstr>宋体</vt:lpstr>
      <vt:lpstr>Calibri Light</vt:lpstr>
      <vt:lpstr>Calibri</vt:lpstr>
      <vt:lpstr>汉仪旗黑-50S</vt:lpstr>
      <vt:lpstr>庞门正道标题体3.0</vt:lpstr>
      <vt:lpstr>微软雅黑</vt:lpstr>
      <vt:lpstr>Wingdings 2</vt:lpstr>
      <vt:lpstr>Franklin Gothic Book</vt:lpstr>
      <vt:lpstr>Times New Roman</vt:lpstr>
      <vt:lpstr>Helvetica</vt:lpstr>
      <vt:lpstr>华文中宋</vt:lpstr>
      <vt:lpstr>Wingdings</vt:lpstr>
      <vt:lpstr>华文楷体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2026-07-27T04:57:23Z</cp:lastPrinted>
  <dcterms:created xsi:type="dcterms:W3CDTF">2026-07-27T04:57:23Z</dcterms:created>
  <dcterms:modified xsi:type="dcterms:W3CDTF">2026-07-26T20:57:23Z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