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260" r:id="rId6"/>
    <p:sldId id="590" r:id="rId7"/>
    <p:sldId id="591" r:id="rId8"/>
    <p:sldId id="592" r:id="rId9"/>
    <p:sldId id="594" r:id="rId10"/>
    <p:sldId id="593" r:id="rId11"/>
    <p:sldId id="595" r:id="rId12"/>
    <p:sldId id="596" r:id="rId13"/>
    <p:sldId id="598" r:id="rId14"/>
    <p:sldId id="597" r:id="rId15"/>
    <p:sldId id="561" r:id="rId16"/>
    <p:sldId id="600" r:id="rId17"/>
    <p:sldId id="602" r:id="rId18"/>
    <p:sldId id="601" r:id="rId19"/>
    <p:sldId id="615" r:id="rId20"/>
    <p:sldId id="603" r:id="rId21"/>
    <p:sldId id="606" r:id="rId22"/>
    <p:sldId id="604" r:id="rId23"/>
    <p:sldId id="616" r:id="rId24"/>
    <p:sldId id="608" r:id="rId25"/>
    <p:sldId id="607" r:id="rId26"/>
    <p:sldId id="609" r:id="rId27"/>
    <p:sldId id="571" r:id="rId28"/>
    <p:sldId id="611" r:id="rId29"/>
    <p:sldId id="578" r:id="rId30"/>
    <p:sldId id="617" r:id="rId31"/>
    <p:sldId id="618" r:id="rId32"/>
    <p:sldId id="619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9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39"/>
        <p:guide pos="37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549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7.xml" /><Relationship Id="rId11" Type="http://schemas.openxmlformats.org/officeDocument/2006/relationships/image" Target="../media/image9.jpeg" /><Relationship Id="rId12" Type="http://schemas.openxmlformats.org/officeDocument/2006/relationships/tags" Target="../tags/tag248.xml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0.png" /><Relationship Id="rId11" Type="http://schemas.openxmlformats.org/officeDocument/2006/relationships/tags" Target="../tags/tag260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14" Type="http://schemas.openxmlformats.org/officeDocument/2006/relationships/tags" Target="../tags/tag261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12" Type="http://schemas.openxmlformats.org/officeDocument/2006/relationships/tags" Target="../tags/tag272.xml" /><Relationship Id="rId13" Type="http://schemas.openxmlformats.org/officeDocument/2006/relationships/tags" Target="../tags/tag273.xml" /><Relationship Id="rId14" Type="http://schemas.openxmlformats.org/officeDocument/2006/relationships/tags" Target="../tags/tag274.xml" /><Relationship Id="rId15" Type="http://schemas.openxmlformats.org/officeDocument/2006/relationships/image" Target="../media/image11.jpeg" /><Relationship Id="rId16" Type="http://schemas.openxmlformats.org/officeDocument/2006/relationships/tags" Target="../tags/tag275.xml" /><Relationship Id="rId17" Type="http://schemas.openxmlformats.org/officeDocument/2006/relationships/image" Target="../media/image12.png" /><Relationship Id="rId18" Type="http://schemas.openxmlformats.org/officeDocument/2006/relationships/tags" Target="../tags/tag276.xml" /><Relationship Id="rId19" Type="http://schemas.openxmlformats.org/officeDocument/2006/relationships/image" Target="../media/image13.png" /><Relationship Id="rId2" Type="http://schemas.openxmlformats.org/officeDocument/2006/relationships/tags" Target="../tags/tag262.xml" /><Relationship Id="rId20" Type="http://schemas.openxmlformats.org/officeDocument/2006/relationships/tags" Target="../tags/tag277.xml" /><Relationship Id="rId21" Type="http://schemas.openxmlformats.org/officeDocument/2006/relationships/image" Target="../media/image14.jpeg" /><Relationship Id="rId22" Type="http://schemas.openxmlformats.org/officeDocument/2006/relationships/tags" Target="../tags/tag278.xml" /><Relationship Id="rId23" Type="http://schemas.openxmlformats.org/officeDocument/2006/relationships/tags" Target="../tags/tag279.xml" /><Relationship Id="rId24" Type="http://schemas.openxmlformats.org/officeDocument/2006/relationships/tags" Target="../tags/tag280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1.xml" /><Relationship Id="rId11" Type="http://schemas.openxmlformats.org/officeDocument/2006/relationships/image" Target="../media/image8.png" /><Relationship Id="rId12" Type="http://schemas.openxmlformats.org/officeDocument/2006/relationships/tags" Target="../tags/tag292.xml" /><Relationship Id="rId13" Type="http://schemas.openxmlformats.org/officeDocument/2006/relationships/tags" Target="../tags/tag293.xml" /><Relationship Id="rId14" Type="http://schemas.openxmlformats.org/officeDocument/2006/relationships/tags" Target="../tags/tag294.xml" /><Relationship Id="rId15" Type="http://schemas.openxmlformats.org/officeDocument/2006/relationships/tags" Target="../tags/tag29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image" Target="../media/image8.png" /><Relationship Id="rId15" Type="http://schemas.openxmlformats.org/officeDocument/2006/relationships/tags" Target="../tags/tag310.xml" /><Relationship Id="rId16" Type="http://schemas.openxmlformats.org/officeDocument/2006/relationships/tags" Target="../tags/tag311.xml" /><Relationship Id="rId17" Type="http://schemas.openxmlformats.org/officeDocument/2006/relationships/tags" Target="../tags/tag312.xml" /><Relationship Id="rId18" Type="http://schemas.openxmlformats.org/officeDocument/2006/relationships/tags" Target="../tags/tag3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4.xml" /><Relationship Id="rId11" Type="http://schemas.openxmlformats.org/officeDocument/2006/relationships/image" Target="../media/image15.png" /><Relationship Id="rId12" Type="http://schemas.openxmlformats.org/officeDocument/2006/relationships/tags" Target="../tags/tag325.xml" /><Relationship Id="rId13" Type="http://schemas.openxmlformats.org/officeDocument/2006/relationships/image" Target="../media/image16.png" /><Relationship Id="rId14" Type="http://schemas.openxmlformats.org/officeDocument/2006/relationships/tags" Target="../tags/tag326.xml" /><Relationship Id="rId15" Type="http://schemas.openxmlformats.org/officeDocument/2006/relationships/image" Target="../media/image17.png" /><Relationship Id="rId16" Type="http://schemas.openxmlformats.org/officeDocument/2006/relationships/tags" Target="../tags/tag327.xml" /><Relationship Id="rId17" Type="http://schemas.openxmlformats.org/officeDocument/2006/relationships/tags" Target="../tags/tag328.xml" /><Relationship Id="rId18" Type="http://schemas.openxmlformats.org/officeDocument/2006/relationships/tags" Target="../tags/tag329.xml" /><Relationship Id="rId19" Type="http://schemas.openxmlformats.org/officeDocument/2006/relationships/tags" Target="../tags/tag330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331.xml" /><Relationship Id="rId21" Type="http://schemas.openxmlformats.org/officeDocument/2006/relationships/tags" Target="../tags/tag332.xml" /><Relationship Id="rId22" Type="http://schemas.openxmlformats.org/officeDocument/2006/relationships/tags" Target="../tags/tag333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4.xml" /><Relationship Id="rId11" Type="http://schemas.openxmlformats.org/officeDocument/2006/relationships/tags" Target="../tags/tag345.xml" /><Relationship Id="rId12" Type="http://schemas.openxmlformats.org/officeDocument/2006/relationships/tags" Target="../tags/tag346.xml" /><Relationship Id="rId13" Type="http://schemas.openxmlformats.org/officeDocument/2006/relationships/tags" Target="../tags/tag347.xml" /><Relationship Id="rId14" Type="http://schemas.openxmlformats.org/officeDocument/2006/relationships/image" Target="../media/image18.png" /><Relationship Id="rId15" Type="http://schemas.openxmlformats.org/officeDocument/2006/relationships/tags" Target="../tags/tag348.xml" /><Relationship Id="rId16" Type="http://schemas.openxmlformats.org/officeDocument/2006/relationships/tags" Target="../tags/tag349.xml" /><Relationship Id="rId17" Type="http://schemas.openxmlformats.org/officeDocument/2006/relationships/tags" Target="../tags/tag350.xml" /><Relationship Id="rId18" Type="http://schemas.openxmlformats.org/officeDocument/2006/relationships/tags" Target="../tags/tag35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2.xml" /><Relationship Id="rId11" Type="http://schemas.openxmlformats.org/officeDocument/2006/relationships/image" Target="../media/image19.png" /><Relationship Id="rId12" Type="http://schemas.openxmlformats.org/officeDocument/2006/relationships/tags" Target="../tags/tag363.xml" /><Relationship Id="rId13" Type="http://schemas.openxmlformats.org/officeDocument/2006/relationships/video" Target="../media/media2.mp4" /><Relationship Id="rId14" Type="http://schemas.microsoft.com/office/2007/relationships/media" Target="../media/media2.mp4" /><Relationship Id="rId15" Type="http://schemas.openxmlformats.org/officeDocument/2006/relationships/tags" Target="../tags/tag364.xml" /><Relationship Id="rId16" Type="http://schemas.openxmlformats.org/officeDocument/2006/relationships/tags" Target="../tags/tag365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tags" Target="../tags/tag360.xml" /><Relationship Id="rId9" Type="http://schemas.openxmlformats.org/officeDocument/2006/relationships/tags" Target="../tags/tag36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0.xml" /><Relationship Id="rId11" Type="http://schemas.openxmlformats.org/officeDocument/2006/relationships/tags" Target="../tags/tag391.xml" /><Relationship Id="rId12" Type="http://schemas.openxmlformats.org/officeDocument/2006/relationships/tags" Target="../tags/tag392.xml" /><Relationship Id="rId13" Type="http://schemas.openxmlformats.org/officeDocument/2006/relationships/tags" Target="../tags/tag393.xml" /><Relationship Id="rId14" Type="http://schemas.openxmlformats.org/officeDocument/2006/relationships/tags" Target="../tags/tag39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tags" Target="../tags/tag387.xml" /><Relationship Id="rId8" Type="http://schemas.openxmlformats.org/officeDocument/2006/relationships/tags" Target="../tags/tag388.xml" /><Relationship Id="rId9" Type="http://schemas.openxmlformats.org/officeDocument/2006/relationships/tags" Target="../tags/tag38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image" Target="../media/image3.png" /><Relationship Id="rId14" Type="http://schemas.openxmlformats.org/officeDocument/2006/relationships/tags" Target="../tags/tag123.xml" /><Relationship Id="rId15" Type="http://schemas.openxmlformats.org/officeDocument/2006/relationships/tags" Target="../tags/tag124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tags" Target="../tags/tag407.xml" /><Relationship Id="rId13" Type="http://schemas.openxmlformats.org/officeDocument/2006/relationships/tags" Target="../tags/tag408.xml" /><Relationship Id="rId14" Type="http://schemas.openxmlformats.org/officeDocument/2006/relationships/tags" Target="../tags/tag40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13" Type="http://schemas.openxmlformats.org/officeDocument/2006/relationships/tags" Target="../tags/tag423.xml" /><Relationship Id="rId14" Type="http://schemas.openxmlformats.org/officeDocument/2006/relationships/tags" Target="../tags/tag424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5.xml" /><Relationship Id="rId11" Type="http://schemas.openxmlformats.org/officeDocument/2006/relationships/tags" Target="../tags/tag436.xml" /><Relationship Id="rId12" Type="http://schemas.openxmlformats.org/officeDocument/2006/relationships/image" Target="../media/image18.png" /><Relationship Id="rId13" Type="http://schemas.openxmlformats.org/officeDocument/2006/relationships/tags" Target="../tags/tag437.xml" /><Relationship Id="rId14" Type="http://schemas.openxmlformats.org/officeDocument/2006/relationships/tags" Target="../tags/tag438.xml" /><Relationship Id="rId15" Type="http://schemas.openxmlformats.org/officeDocument/2006/relationships/tags" Target="../tags/tag43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tags" Target="../tags/tag433.xml" /><Relationship Id="rId9" Type="http://schemas.openxmlformats.org/officeDocument/2006/relationships/tags" Target="../tags/tag43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0.xml" /><Relationship Id="rId11" Type="http://schemas.openxmlformats.org/officeDocument/2006/relationships/tags" Target="../tags/tag451.xml" /><Relationship Id="rId12" Type="http://schemas.openxmlformats.org/officeDocument/2006/relationships/tags" Target="../tags/tag452.xml" /><Relationship Id="rId13" Type="http://schemas.openxmlformats.org/officeDocument/2006/relationships/tags" Target="../tags/tag45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43.xml" /><Relationship Id="rId4" Type="http://schemas.openxmlformats.org/officeDocument/2006/relationships/tags" Target="../tags/tag444.xml" /><Relationship Id="rId5" Type="http://schemas.openxmlformats.org/officeDocument/2006/relationships/tags" Target="../tags/tag445.xml" /><Relationship Id="rId6" Type="http://schemas.openxmlformats.org/officeDocument/2006/relationships/tags" Target="../tags/tag446.xml" /><Relationship Id="rId7" Type="http://schemas.openxmlformats.org/officeDocument/2006/relationships/tags" Target="../tags/tag447.xml" /><Relationship Id="rId8" Type="http://schemas.openxmlformats.org/officeDocument/2006/relationships/tags" Target="../tags/tag448.xml" /><Relationship Id="rId9" Type="http://schemas.openxmlformats.org/officeDocument/2006/relationships/tags" Target="../tags/tag44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4.xml" /><Relationship Id="rId11" Type="http://schemas.openxmlformats.org/officeDocument/2006/relationships/image" Target="../media/image20.png" /><Relationship Id="rId12" Type="http://schemas.openxmlformats.org/officeDocument/2006/relationships/tags" Target="../tags/tag465.xml" /><Relationship Id="rId13" Type="http://schemas.openxmlformats.org/officeDocument/2006/relationships/video" Target="../media/media3.mp4" /><Relationship Id="rId14" Type="http://schemas.microsoft.com/office/2007/relationships/media" Target="../media/media3.mp4" /><Relationship Id="rId15" Type="http://schemas.openxmlformats.org/officeDocument/2006/relationships/tags" Target="../tags/tag466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tags" Target="../tags/tag4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5.xml" /><Relationship Id="rId11" Type="http://schemas.openxmlformats.org/officeDocument/2006/relationships/image" Target="../media/image21.jpeg" /><Relationship Id="rId12" Type="http://schemas.openxmlformats.org/officeDocument/2006/relationships/tags" Target="../tags/tag476.xml" /><Relationship Id="rId13" Type="http://schemas.openxmlformats.org/officeDocument/2006/relationships/tags" Target="../tags/tag477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tags" Target="../tags/tag472.xml" /><Relationship Id="rId8" Type="http://schemas.openxmlformats.org/officeDocument/2006/relationships/tags" Target="../tags/tag473.xml" /><Relationship Id="rId9" Type="http://schemas.openxmlformats.org/officeDocument/2006/relationships/tags" Target="../tags/tag47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6.xml" /><Relationship Id="rId11" Type="http://schemas.openxmlformats.org/officeDocument/2006/relationships/tags" Target="../tags/tag487.xml" /><Relationship Id="rId12" Type="http://schemas.openxmlformats.org/officeDocument/2006/relationships/tags" Target="../tags/tag488.xml" /><Relationship Id="rId13" Type="http://schemas.openxmlformats.org/officeDocument/2006/relationships/tags" Target="../tags/tag489.xml" /><Relationship Id="rId14" Type="http://schemas.openxmlformats.org/officeDocument/2006/relationships/tags" Target="../tags/tag490.xml" /><Relationship Id="rId15" Type="http://schemas.openxmlformats.org/officeDocument/2006/relationships/tags" Target="../tags/tag491.xml" /><Relationship Id="rId16" Type="http://schemas.openxmlformats.org/officeDocument/2006/relationships/image" Target="../media/image22.png" /><Relationship Id="rId17" Type="http://schemas.openxmlformats.org/officeDocument/2006/relationships/tags" Target="../tags/tag492.xml" /><Relationship Id="rId18" Type="http://schemas.openxmlformats.org/officeDocument/2006/relationships/tags" Target="../tags/tag493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3.png" /><Relationship Id="rId11" Type="http://schemas.openxmlformats.org/officeDocument/2006/relationships/tags" Target="../tags/tag502.xml" /><Relationship Id="rId12" Type="http://schemas.openxmlformats.org/officeDocument/2006/relationships/video" Target="../media/media4.mp4" /><Relationship Id="rId13" Type="http://schemas.microsoft.com/office/2007/relationships/media" Target="../media/media4.mp4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Relationship Id="rId8" Type="http://schemas.openxmlformats.org/officeDocument/2006/relationships/tags" Target="../tags/tag500.xml" /><Relationship Id="rId9" Type="http://schemas.openxmlformats.org/officeDocument/2006/relationships/tags" Target="../tags/tag50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1.xml" /><Relationship Id="rId11" Type="http://schemas.openxmlformats.org/officeDocument/2006/relationships/tags" Target="../tags/tag512.xml" /><Relationship Id="rId12" Type="http://schemas.openxmlformats.org/officeDocument/2006/relationships/tags" Target="../tags/tag513.xml" /><Relationship Id="rId13" Type="http://schemas.openxmlformats.org/officeDocument/2006/relationships/tags" Target="../tags/tag514.xml" /><Relationship Id="rId14" Type="http://schemas.openxmlformats.org/officeDocument/2006/relationships/audio" Target="../media/audio1555.wav" /><Relationship Id="rId2" Type="http://schemas.openxmlformats.org/officeDocument/2006/relationships/tags" Target="../tags/tag503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3.xml" /><Relationship Id="rId11" Type="http://schemas.openxmlformats.org/officeDocument/2006/relationships/tags" Target="../tags/tag524.xml" /><Relationship Id="rId12" Type="http://schemas.openxmlformats.org/officeDocument/2006/relationships/tags" Target="../tags/tag525.xml" /><Relationship Id="rId13" Type="http://schemas.openxmlformats.org/officeDocument/2006/relationships/audio" Target="../media/audio1555.wav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tags" Target="../tags/tag520.xml" /><Relationship Id="rId8" Type="http://schemas.openxmlformats.org/officeDocument/2006/relationships/tags" Target="../tags/tag521.xml" /><Relationship Id="rId9" Type="http://schemas.openxmlformats.org/officeDocument/2006/relationships/tags" Target="../tags/tag52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tags" Target="../tags/tag135.xml" /><Relationship Id="rId13" Type="http://schemas.openxmlformats.org/officeDocument/2006/relationships/image" Target="../media/image4.png" /><Relationship Id="rId14" Type="http://schemas.openxmlformats.org/officeDocument/2006/relationships/tags" Target="../tags/tag136.xml" /><Relationship Id="rId15" Type="http://schemas.openxmlformats.org/officeDocument/2006/relationships/tags" Target="../tags/tag137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34.xml" /><Relationship Id="rId11" Type="http://schemas.openxmlformats.org/officeDocument/2006/relationships/tags" Target="../tags/tag535.xml" /><Relationship Id="rId12" Type="http://schemas.openxmlformats.org/officeDocument/2006/relationships/tags" Target="../tags/tag536.xml" /><Relationship Id="rId13" Type="http://schemas.openxmlformats.org/officeDocument/2006/relationships/tags" Target="../tags/tag537.xml" /><Relationship Id="rId14" Type="http://schemas.openxmlformats.org/officeDocument/2006/relationships/tags" Target="../tags/tag538.xml" /><Relationship Id="rId15" Type="http://schemas.openxmlformats.org/officeDocument/2006/relationships/tags" Target="../tags/tag539.xml" /><Relationship Id="rId16" Type="http://schemas.openxmlformats.org/officeDocument/2006/relationships/tags" Target="../tags/tag540.xml" /><Relationship Id="rId17" Type="http://schemas.openxmlformats.org/officeDocument/2006/relationships/tags" Target="../tags/tag541.xml" /><Relationship Id="rId18" Type="http://schemas.openxmlformats.org/officeDocument/2006/relationships/tags" Target="../tags/tag542.xml" /><Relationship Id="rId19" Type="http://schemas.openxmlformats.org/officeDocument/2006/relationships/tags" Target="../tags/tag543.xml" /><Relationship Id="rId2" Type="http://schemas.openxmlformats.org/officeDocument/2006/relationships/tags" Target="../tags/tag526.xml" /><Relationship Id="rId20" Type="http://schemas.openxmlformats.org/officeDocument/2006/relationships/tags" Target="../tags/tag544.xml" /><Relationship Id="rId21" Type="http://schemas.openxmlformats.org/officeDocument/2006/relationships/tags" Target="../tags/tag545.xml" /><Relationship Id="rId22" Type="http://schemas.openxmlformats.org/officeDocument/2006/relationships/tags" Target="../tags/tag546.xml" /><Relationship Id="rId23" Type="http://schemas.openxmlformats.org/officeDocument/2006/relationships/tags" Target="../tags/tag547.xml" /><Relationship Id="rId24" Type="http://schemas.openxmlformats.org/officeDocument/2006/relationships/tags" Target="../tags/tag548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tags" Target="../tags/tag53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tags" Target="../tags/tag148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ags" Target="../tags/tag155.xml" /><Relationship Id="rId2" Type="http://schemas.openxmlformats.org/officeDocument/2006/relationships/tags" Target="../tags/tag138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ags" Target="../tags/tag161.xml" /><Relationship Id="rId26" Type="http://schemas.openxmlformats.org/officeDocument/2006/relationships/tags" Target="../tags/tag162.xml" /><Relationship Id="rId27" Type="http://schemas.openxmlformats.org/officeDocument/2006/relationships/tags" Target="../tags/tag163.xml" /><Relationship Id="rId28" Type="http://schemas.openxmlformats.org/officeDocument/2006/relationships/tags" Target="../tags/tag164.xml" /><Relationship Id="rId29" Type="http://schemas.openxmlformats.org/officeDocument/2006/relationships/tags" Target="../tags/tag165.xml" /><Relationship Id="rId3" Type="http://schemas.openxmlformats.org/officeDocument/2006/relationships/tags" Target="../tags/tag139.xml" /><Relationship Id="rId30" Type="http://schemas.openxmlformats.org/officeDocument/2006/relationships/tags" Target="../tags/tag166.xml" /><Relationship Id="rId31" Type="http://schemas.openxmlformats.org/officeDocument/2006/relationships/image" Target="../media/image5.png" /><Relationship Id="rId32" Type="http://schemas.openxmlformats.org/officeDocument/2006/relationships/tags" Target="../tags/tag167.xml" /><Relationship Id="rId33" Type="http://schemas.openxmlformats.org/officeDocument/2006/relationships/tags" Target="../tags/tag168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jpeg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9.xml" /><Relationship Id="rId11" Type="http://schemas.openxmlformats.org/officeDocument/2006/relationships/image" Target="../media/image7.jpeg" /><Relationship Id="rId12" Type="http://schemas.openxmlformats.org/officeDocument/2006/relationships/tags" Target="../tags/tag190.xml" /><Relationship Id="rId13" Type="http://schemas.openxmlformats.org/officeDocument/2006/relationships/tags" Target="../tags/tag191.xml" /><Relationship Id="rId14" Type="http://schemas.openxmlformats.org/officeDocument/2006/relationships/tags" Target="../tags/tag192.xml" /><Relationship Id="rId15" Type="http://schemas.openxmlformats.org/officeDocument/2006/relationships/tags" Target="../tags/tag193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8.png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tags" Target="../tags/tag204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tags" Target="../tags/tag200.xml" /><Relationship Id="rId9" Type="http://schemas.openxmlformats.org/officeDocument/2006/relationships/tags" Target="../tags/tag20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13" Type="http://schemas.openxmlformats.org/officeDocument/2006/relationships/tags" Target="../tags/tag215.xml" /><Relationship Id="rId14" Type="http://schemas.openxmlformats.org/officeDocument/2006/relationships/tags" Target="../tags/tag216.xml" /><Relationship Id="rId15" Type="http://schemas.openxmlformats.org/officeDocument/2006/relationships/tags" Target="../tags/tag217.xml" /><Relationship Id="rId16" Type="http://schemas.openxmlformats.org/officeDocument/2006/relationships/tags" Target="../tags/tag218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tags" Target="../tags/tag231.xml" /><Relationship Id="rId15" Type="http://schemas.openxmlformats.org/officeDocument/2006/relationships/tags" Target="../tags/tag232.xml" /><Relationship Id="rId16" Type="http://schemas.openxmlformats.org/officeDocument/2006/relationships/tags" Target="../tags/tag233.xml" /><Relationship Id="rId17" Type="http://schemas.openxmlformats.org/officeDocument/2006/relationships/tags" Target="../tags/tag234.xml" /><Relationship Id="rId18" Type="http://schemas.openxmlformats.org/officeDocument/2006/relationships/tags" Target="../tags/tag235.xml" /><Relationship Id="rId19" Type="http://schemas.openxmlformats.org/officeDocument/2006/relationships/tags" Target="../tags/tag236.xml" /><Relationship Id="rId2" Type="http://schemas.openxmlformats.org/officeDocument/2006/relationships/tags" Target="../tags/tag219.xml" /><Relationship Id="rId20" Type="http://schemas.openxmlformats.org/officeDocument/2006/relationships/tags" Target="../tags/tag237.xml" /><Relationship Id="rId21" Type="http://schemas.openxmlformats.org/officeDocument/2006/relationships/tags" Target="../tags/tag238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999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4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</a:t>
              </a:r>
              <a:r>
                <a:rPr lang="zh-CN" altLang="en-US" sz="36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电阻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075" y="69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第四章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电流、电压和电阻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934335" y="1473835"/>
            <a:ext cx="8664575" cy="5189855"/>
          </a:xfrm>
        </p:spPr>
        <p:txBody>
          <a:bodyPr vert="horz" wrap="square" lIns="91440" tIns="45720" rIns="91440" bIns="45720" anchor="t" anchorCtr="0">
            <a:normAutofit fontScale="8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知道什么是电阻，理解电阻是导体本身的一种性质.知道电阻的单位及其换算关系.理解电阻的大小与导体的材料、长度、横截面积有关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通过实验探究，让学生体会研究问题的一种方法──控制变量法.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】通过了解半导体及超导在现代科技中的应用，开阔视野，激发学生求知欲。</a:t>
            </a:r>
            <a:endParaRPr lang="zh-CN" altLang="en-US" sz="36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Group 9" title=""/>
          <p:cNvGrpSpPr/>
          <p:nvPr>
            <p:custDataLst>
              <p:tags r:id="rId10"/>
            </p:custDataLst>
          </p:nvPr>
        </p:nvGrpSpPr>
        <p:grpSpPr>
          <a:xfrm>
            <a:off x="6308090" y="1879600"/>
            <a:ext cx="3286125" cy="3398838"/>
            <a:chOff x="4195" y="0"/>
            <a:chExt cx="1565" cy="2444"/>
          </a:xfrm>
        </p:grpSpPr>
        <p:pic>
          <p:nvPicPr>
            <p:cNvPr id="27654" name="Picture 7" descr="欧姆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15" y="0"/>
              <a:ext cx="1472" cy="2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5" name="Text Box 8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195" y="2115"/>
              <a:ext cx="156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>
                  <a:latin typeface="Cambria" panose="02040503050406030204" pitchFamily="18" charset="0"/>
                  <a:ea typeface="华文楷体" panose="02010600040101010101" pitchFamily="2" charset="-122"/>
                </a:rPr>
                <a:t>欧姆</a:t>
              </a:r>
              <a:r>
                <a:rPr lang="zh-CN" altLang="en-US" sz="2000">
                  <a:latin typeface="Cambria" panose="02040503050406030204" pitchFamily="18" charset="0"/>
                  <a:ea typeface="华文楷体" panose="02010600040101010101" pitchFamily="2" charset="-122"/>
                </a:rPr>
                <a:t>（</a:t>
              </a:r>
              <a:r>
                <a:rPr lang="en-US" altLang="zh-CN" sz="2000">
                  <a:latin typeface="Cambria" panose="02040503050406030204" pitchFamily="18" charset="0"/>
                  <a:ea typeface="华文楷体" panose="02010600040101010101" pitchFamily="2" charset="-122"/>
                </a:rPr>
                <a:t>1787—1854</a:t>
              </a:r>
              <a:r>
                <a:rPr lang="zh-CN" altLang="en-US" sz="2000">
                  <a:latin typeface="Cambria" panose="02040503050406030204" pitchFamily="18" charset="0"/>
                  <a:ea typeface="华文楷体" panose="02010600040101010101" pitchFamily="2" charset="-122"/>
                </a:rPr>
                <a:t>）</a:t>
              </a:r>
              <a:endParaRPr lang="zh-CN" altLang="en-US" sz="2000">
                <a:latin typeface="Cambria" panose="020405030504060302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12298" name="Text Box 10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278890" y="1727200"/>
            <a:ext cx="48768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欧姆是德国物理学家。在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1827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年出版的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动力电路的数学研究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一书中，从理论上推导了欧姆定律，因此他对电学也有贡献。 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1841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年，英国皇家学会授予欧姆以科普勒奖章，科普勒奖是当时科学界的最高荣誉。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1854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月，欧姆在德国曼纳希逝世。 </a:t>
            </a:r>
            <a:endParaRPr lang="zh-CN" altLang="en-US" sz="2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阻的概念，单位及换算、常见物体的电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890" y="1146175"/>
            <a:ext cx="9645015" cy="54864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3" name="文本框 22" title=""/>
          <p:cNvSpPr txBox="1"/>
          <p:nvPr>
            <p:custDataLst>
              <p:tags r:id="rId10"/>
            </p:custDataLst>
          </p:nvPr>
        </p:nvSpPr>
        <p:spPr>
          <a:xfrm>
            <a:off x="1151890" y="1270635"/>
            <a:ext cx="7753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生活中常见的电阻大小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2" name="Text Box 4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43300" y="1950720"/>
            <a:ext cx="72009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■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手电筒的小灯泡（实验室用小灯泡）的电阻为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几欧到十几欧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2293" name="Text Box 5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54400" y="3215640"/>
            <a:ext cx="70961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CC"/>
                </a:solidFill>
                <a:latin typeface="宋体" panose="02010600030101010101" pitchFamily="2" charset="-122"/>
              </a:rPr>
              <a:t>■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日常用白炽灯灯丝的电阻为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几百欧到几千欧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2294" name="Text Box 6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54400" y="4554220"/>
            <a:ext cx="70961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■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约</a:t>
            </a:r>
            <a:r>
              <a:rPr kumimoji="1" lang="en-US" altLang="zh-CN" sz="28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1m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长的铜导线的电阻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小于百分之几欧</a:t>
            </a:r>
            <a:r>
              <a:rPr kumimoji="1" lang="zh-CN" altLang="en-US" sz="28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，通常可以忽略不计。</a:t>
            </a:r>
            <a:endParaRPr kumimoji="1" lang="zh-CN" altLang="en-US" sz="28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 title=""/>
          <p:cNvGrpSpPr/>
          <p:nvPr>
            <p:custDataLst>
              <p:tags r:id="rId14"/>
            </p:custDataLst>
          </p:nvPr>
        </p:nvGrpSpPr>
        <p:grpSpPr>
          <a:xfrm>
            <a:off x="669290" y="1971675"/>
            <a:ext cx="2743200" cy="3505200"/>
            <a:chOff x="457200" y="1905000"/>
            <a:chExt cx="2743200" cy="4038600"/>
          </a:xfrm>
        </p:grpSpPr>
        <p:pic>
          <p:nvPicPr>
            <p:cNvPr id="28678" name="Picture 7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66800" y="3200400"/>
              <a:ext cx="1447800" cy="127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9" name="Picture 8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7200" y="1905000"/>
              <a:ext cx="1371600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0" name="Picture 9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8200" y="4800600"/>
              <a:ext cx="213360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Picture 10" descr="W020070307637790900779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9" r="56638" b="56339"/>
            <a:stretch>
              <a:fillRect/>
            </a:stretch>
          </p:blipFill>
          <p:spPr bwMode="auto">
            <a:xfrm>
              <a:off x="1905000" y="1905000"/>
              <a:ext cx="129540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 title=""/>
          <p:cNvSpPr txBox="1"/>
          <p:nvPr>
            <p:custDataLst>
              <p:tags r:id="rId23"/>
            </p:custDataLst>
          </p:nvPr>
        </p:nvSpPr>
        <p:spPr>
          <a:xfrm>
            <a:off x="2273300" y="61341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人体电阻约为几十到几百千欧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292" grpId="0"/>
      <p:bldP spid="12293" grpId="0"/>
      <p:bldP spid="1229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7" name="图片 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634" t="30695" r="63936" b="34907"/>
          <a:stretch>
            <a:fillRect/>
          </a:stretch>
        </p:blipFill>
        <p:spPr>
          <a:xfrm>
            <a:off x="7644765" y="1199515"/>
            <a:ext cx="3763010" cy="548068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3"/>
            </p:custDataLst>
          </p:nvPr>
        </p:nvSpPr>
        <p:spPr>
          <a:xfrm>
            <a:off x="310515" y="1332865"/>
            <a:ext cx="66236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铁和银都是导体，为什么有不同的导电性呢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科学家研究发现，金属中的电子大部分被束缚在原子核周围，几乎不能自由移动，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只有部分电子可以脱离原子核的束缚而自由移动，成为自由电子。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材料的物体中，自由电子的情况不同，所以它们的导电性能不同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4-4-5)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190500" y="4938395"/>
            <a:ext cx="67437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电阻反映了导体的导电性能。对于同种金属材料导体的电阻，它的大小与导体的哪些因素有关系呢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1570990" y="1285875"/>
            <a:ext cx="93071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</a:rPr>
              <a:t>【实验探究】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导体电阻的大小与导体的哪些因素有关</a:t>
            </a:r>
            <a:endParaRPr lang="zh-CN" altLang="en-US" sz="2800">
              <a:solidFill>
                <a:srgbClr val="7030A0"/>
              </a:solidFill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508000" y="2069465"/>
            <a:ext cx="8808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提出问题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导体电阻的大小与导体的哪些因素有关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508000" y="2853055"/>
            <a:ext cx="3060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猜想与假设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8204" t="66389" r="43648" b="8981"/>
          <a:stretch>
            <a:fillRect/>
          </a:stretch>
        </p:blipFill>
        <p:spPr>
          <a:xfrm>
            <a:off x="5793105" y="2711450"/>
            <a:ext cx="5779135" cy="3981450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622300" y="3827145"/>
            <a:ext cx="464883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+mn-ea"/>
              </a:rPr>
              <a:t>电阻的大小可能与导体的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材料</a:t>
            </a:r>
            <a:endParaRPr lang="zh-CN" altLang="en-US" sz="2600">
              <a:solidFill>
                <a:srgbClr val="7030A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+mn-ea"/>
              </a:rPr>
              <a:t>导体的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长度</a:t>
            </a:r>
            <a:endParaRPr lang="zh-CN" altLang="en-US" sz="2600">
              <a:solidFill>
                <a:srgbClr val="00206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+mn-ea"/>
              </a:rPr>
              <a:t>导体的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横截面积</a:t>
            </a:r>
            <a:endParaRPr lang="zh-CN" altLang="en-US" sz="2600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600">
              <a:solidFill>
                <a:srgbClr val="00206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0" name="TextBox 19" title=""/>
          <p:cNvSpPr txBox="1"/>
          <p:nvPr>
            <p:custDataLst>
              <p:tags r:id="rId17"/>
            </p:custDataLst>
          </p:nvPr>
        </p:nvSpPr>
        <p:spPr>
          <a:xfrm>
            <a:off x="3365500" y="2698115"/>
            <a:ext cx="20574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类比法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4345" name="Picture 9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9825" y="2108200"/>
            <a:ext cx="2743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0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5925" y="2030095"/>
            <a:ext cx="3276600" cy="20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1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5425" y="2030095"/>
            <a:ext cx="3048000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Text Box 12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482725" y="4165600"/>
            <a:ext cx="25908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  通过比较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灯的亮暗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来判断，如灯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亮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，则对电流阻碍作用小，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电阻小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。</a:t>
            </a:r>
            <a:endParaRPr lang="zh-CN" altLang="en-US" sz="2800" b="1">
              <a:latin typeface="Cambria" panose="02040503050406030204" pitchFamily="18" charset="0"/>
              <a:ea typeface="隶书" panose="02010509060101010101" pitchFamily="49" charset="-122"/>
            </a:endParaRPr>
          </a:p>
        </p:txBody>
      </p:sp>
      <p:sp>
        <p:nvSpPr>
          <p:cNvPr id="14349" name="Text Box 13" title="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530725" y="4089400"/>
            <a:ext cx="26670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    通过比较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电流表中电流的大小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，如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电流大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，则对电流的阻碍作用小，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电阻小。</a:t>
            </a:r>
            <a:endParaRPr lang="zh-CN" altLang="en-US" sz="2800" b="1">
              <a:solidFill>
                <a:srgbClr val="FF0000"/>
              </a:solidFill>
              <a:latin typeface="Cambria" panose="02040503050406030204" pitchFamily="18" charset="0"/>
              <a:ea typeface="隶书" panose="02010509060101010101" pitchFamily="49" charset="-122"/>
            </a:endParaRPr>
          </a:p>
        </p:txBody>
      </p:sp>
      <p:sp>
        <p:nvSpPr>
          <p:cNvPr id="14350" name="Text Box 14" title="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654925" y="4394200"/>
            <a:ext cx="24384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既可比较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灯的亮暗</a:t>
            </a:r>
            <a:r>
              <a:rPr lang="zh-CN" altLang="en-US" sz="2800" b="1">
                <a:latin typeface="Cambria" panose="02040503050406030204" pitchFamily="18" charset="0"/>
                <a:ea typeface="隶书" panose="02010509060101010101" pitchFamily="49" charset="-122"/>
              </a:rPr>
              <a:t>，也可比较</a:t>
            </a:r>
            <a:r>
              <a:rPr lang="zh-CN" altLang="en-US" sz="2800" b="1">
                <a:solidFill>
                  <a:srgbClr val="FF0000"/>
                </a:solidFill>
                <a:latin typeface="Cambria" panose="02040503050406030204" pitchFamily="18" charset="0"/>
                <a:ea typeface="隶书" panose="02010509060101010101" pitchFamily="49" charset="-122"/>
              </a:rPr>
              <a:t>电流的大小</a:t>
            </a:r>
            <a:endParaRPr lang="zh-CN" altLang="en-US" sz="2800" b="1">
              <a:solidFill>
                <a:srgbClr val="FF0000"/>
              </a:solidFill>
              <a:latin typeface="Cambria" panose="020405030504060302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TextBox 9" title=""/>
          <p:cNvSpPr txBox="1"/>
          <p:nvPr>
            <p:custDataLst>
              <p:tags r:id="rId20"/>
            </p:custDataLst>
          </p:nvPr>
        </p:nvSpPr>
        <p:spPr>
          <a:xfrm>
            <a:off x="7959725" y="5905500"/>
            <a:ext cx="20574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转换法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21"/>
            </p:custDataLst>
          </p:nvPr>
        </p:nvSpPr>
        <p:spPr>
          <a:xfrm>
            <a:off x="850900" y="12661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实验思路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】如何比较电阻的大小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  <p:bldP spid="14349" grpId="0"/>
      <p:bldP spid="14350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25755" y="12503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实验器材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2739390" y="1250315"/>
            <a:ext cx="59944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    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电阻定律实验器1套、电流表1只、学生电源1台、开关1个、导线若干等。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309880" y="3308985"/>
            <a:ext cx="4832350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　　采用</a:t>
            </a:r>
            <a:r>
              <a:rPr lang="zh-CN" altLang="en-US" sz="2600">
                <a:solidFill>
                  <a:srgbClr val="C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控制变量法</a:t>
            </a:r>
            <a:r>
              <a:rPr lang="zh-CN" altLang="en-US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，把不同长度、不同横截面积的电阻丝接入电路，用电流表测量电路的电流，通过观察电流表的示数来判断导体电阻的大小（</a:t>
            </a:r>
            <a:r>
              <a:rPr lang="zh-CN" altLang="en-US" sz="2600">
                <a:solidFill>
                  <a:srgbClr val="C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转换法</a:t>
            </a:r>
            <a:r>
              <a:rPr lang="zh-CN" altLang="en-US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）。</a:t>
            </a:r>
            <a:endParaRPr lang="zh-CN" altLang="en-US" sz="2600">
              <a:solidFill>
                <a:srgbClr val="002060"/>
              </a:solidFill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67604" t="41361" r="8321" b="41944"/>
          <a:stretch>
            <a:fillRect/>
          </a:stretch>
        </p:blipFill>
        <p:spPr>
          <a:xfrm>
            <a:off x="8870315" y="1250315"/>
            <a:ext cx="2912110" cy="2853690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/>
          <a:srcRect l="19173" t="26273" r="23146" b="58117"/>
          <a:stretch>
            <a:fillRect/>
          </a:stretch>
        </p:blipFill>
        <p:spPr>
          <a:xfrm>
            <a:off x="6421755" y="4363085"/>
            <a:ext cx="5878830" cy="239966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7"/>
            </p:custDataLst>
          </p:nvPr>
        </p:nvSpPr>
        <p:spPr>
          <a:xfrm>
            <a:off x="414655" y="25057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实验方案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ce4b17a41bd6ab5eff47256c0ac03081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1890" y="1181100"/>
            <a:ext cx="10692765" cy="558736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5"/>
            </p:custDataLst>
          </p:nvPr>
        </p:nvSpPr>
        <p:spPr>
          <a:xfrm>
            <a:off x="1130300" y="1181100"/>
            <a:ext cx="4001135" cy="4724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square" rtlCol="0" anchor="t">
            <a:noAutofit/>
          </a:bodyPr>
          <a:lstStyle/>
          <a:p>
            <a:r>
              <a:rPr lang="zh-CN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电阻的大小与什么因素有关</a:t>
            </a:r>
            <a:endParaRPr lang="zh-CN" altLang="zh-CN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203960" y="2082800"/>
          <a:ext cx="9864725" cy="278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945"/>
                <a:gridCol w="1972945"/>
                <a:gridCol w="1972945"/>
                <a:gridCol w="1972945"/>
                <a:gridCol w="1972945"/>
              </a:tblGrid>
              <a:tr h="5829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序号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材料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长度（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横截面积（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mm</a:t>
                      </a:r>
                      <a:r>
                        <a:rPr lang="en-US" altLang="zh-CN" sz="320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电流表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示数（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0.68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1.36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0.75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414655" y="12928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【</a:t>
            </a:r>
            <a:r>
              <a:rPr lang="zh-CN" altLang="en-US" sz="2800">
                <a:sym typeface="+mn-ea"/>
              </a:rPr>
              <a:t>实验数据</a:t>
            </a:r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sym typeface="+mn-ea"/>
              </a:rPr>
              <a:t>】</a:t>
            </a:r>
            <a:endParaRPr lang="zh-CN" altLang="en-US" sz="2800">
              <a:solidFill>
                <a:schemeClr val="accent3">
                  <a:lumMod val="50000"/>
                </a:schemeClr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511935" y="5287645"/>
            <a:ext cx="95751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fontAlgn="auto" hangingPunct="1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长度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、横截面积</a:t>
            </a:r>
            <a:r>
              <a:rPr lang="zh-CN" altLang="en-US" sz="2800" b="1" smtClean="0">
                <a:solidFill>
                  <a:srgbClr val="3618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导体的电阻与导体的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材料有关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fontAlgn="auto" hangingPunct="1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                                                               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材料不同，电阻不同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。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  <a:p>
            <a:pPr eaLnBrk="1" fontAlgn="auto" hangingPunct="1"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1083945" y="1289685"/>
          <a:ext cx="9864725" cy="278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945"/>
                <a:gridCol w="1972945"/>
                <a:gridCol w="1972945"/>
                <a:gridCol w="1972945"/>
                <a:gridCol w="1972945"/>
              </a:tblGrid>
              <a:tr h="5829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序号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材料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长度（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横截面积（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mm</a:t>
                      </a:r>
                      <a:r>
                        <a:rPr lang="en-US" altLang="zh-CN" sz="320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电流表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示数（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0.68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1.36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0.75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414655" y="48545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比较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1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3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两组数据可知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2071370" y="1416685"/>
            <a:ext cx="7173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印制电路板上一般用铜箔或银箔做连接元件的导线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12"/>
            </p:custDataLst>
          </p:nvPr>
        </p:nvSpPr>
        <p:spPr>
          <a:xfrm>
            <a:off x="3589655" y="5984240"/>
            <a:ext cx="37826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为什么不用铁箔来做呢?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/>
          <p:nvPr>
            <p:custDataLst>
              <p:tags r:id="rId14"/>
            </p:custDataLst>
          </p:nvPr>
        </p:nvPicPr>
        <p:blipFill>
          <a:blip r:embed="rId13"/>
          <a:srcRect l="15200" t="11982" r="15867" b="13694"/>
          <a:stretch>
            <a:fillRect/>
          </a:stretch>
        </p:blipFill>
        <p:spPr>
          <a:xfrm rot="16200000">
            <a:off x="3768725" y="-231140"/>
            <a:ext cx="3655060" cy="83229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371600" y="5558155"/>
            <a:ext cx="1049020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fontAlgn="auto" hangingPunct="1"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在材料、横截面积</a:t>
            </a:r>
            <a:r>
              <a:rPr lang="zh-CN" altLang="en-US" sz="2800" b="1" smtClean="0">
                <a:solidFill>
                  <a:srgbClr val="3618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导体的电阻与导体的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长度有关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fontAlgn="auto" hangingPunct="1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导体的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长度越长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，电阻越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effectLst>
                <a:outerShdw blurRad="38100" dist="38100" dir="2700000" algn="tl">
                  <a:srgbClr val="C0C0C0"/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1083945" y="1289685"/>
          <a:ext cx="9864725" cy="278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945"/>
                <a:gridCol w="1972945"/>
                <a:gridCol w="1972945"/>
                <a:gridCol w="1972945"/>
                <a:gridCol w="1972945"/>
              </a:tblGrid>
              <a:tr h="5829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序号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材料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长度（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横截面积（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mm</a:t>
                      </a:r>
                      <a:r>
                        <a:rPr lang="en-US" altLang="zh-CN" sz="320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电流表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示数（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0.68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1.36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0.75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414655" y="48545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比较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3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4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两组数据可知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371600" y="5558155"/>
            <a:ext cx="1049020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fontAlgn="auto" hangingPunct="1"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在材料、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长度</a:t>
            </a:r>
            <a:r>
              <a:rPr lang="zh-CN" altLang="en-US" sz="2800" b="1" smtClean="0">
                <a:solidFill>
                  <a:srgbClr val="3618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导体的电阻与导体的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横截面积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有关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fontAlgn="auto" hangingPunct="1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导体的横截面积越小，电阻越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effectLst>
                <a:outerShdw blurRad="38100" dist="38100" dir="2700000" algn="tl">
                  <a:srgbClr val="C0C0C0"/>
                </a:outerShdw>
              </a:effectLst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1083945" y="1289685"/>
          <a:ext cx="9864725" cy="278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945"/>
                <a:gridCol w="1972945"/>
                <a:gridCol w="1972945"/>
                <a:gridCol w="1972945"/>
                <a:gridCol w="1972945"/>
              </a:tblGrid>
              <a:tr h="5829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序号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材料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长度（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横截面积（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mm</a:t>
                      </a:r>
                      <a:r>
                        <a:rPr lang="en-US" altLang="zh-CN" sz="320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电流表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示数（</a:t>
                      </a:r>
                      <a:r>
                        <a:rPr lang="en-US" altLang="zh-CN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3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）</a:t>
                      </a:r>
                      <a:endParaRPr lang="zh-CN" altLang="en-US" sz="32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0.68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锰铜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1.36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05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0.30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51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镍铬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0.75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0.1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0.40</a:t>
                      </a:r>
                      <a:endParaRPr lang="en-US" altLang="zh-CN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414655" y="48545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比较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1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2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两组数据可知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203960" y="1424940"/>
            <a:ext cx="421894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2800" b="1">
                <a:solidFill>
                  <a:srgbClr val="00808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不同材料的金属丝的阻值</a:t>
            </a:r>
            <a:endParaRPr lang="zh-CN" sz="2800" b="1">
              <a:solidFill>
                <a:srgbClr val="008080"/>
              </a:solidFill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3941" t="67870" r="4396" b="6944"/>
          <a:stretch>
            <a:fillRect/>
          </a:stretch>
        </p:blipFill>
        <p:spPr>
          <a:xfrm>
            <a:off x="6461125" y="1424940"/>
            <a:ext cx="5200015" cy="488950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740410" y="3014345"/>
            <a:ext cx="54743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一些材料制成的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长为</a:t>
            </a:r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1m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、横截面积为</a:t>
            </a:r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1mm</a:t>
            </a:r>
            <a:r>
              <a:rPr lang="en-US" altLang="zh-CN" sz="2400" b="1" baseline="30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的导线在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 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时的电阻值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003300" y="1340485"/>
            <a:ext cx="609600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008080"/>
                </a:solidFill>
                <a:latin typeface="微软雅黑" panose="020b0503020204020204" charset="-122"/>
                <a:ea typeface="微软雅黑"/>
                <a:sym typeface="+mn-ea"/>
              </a:rPr>
              <a:t>归纳总结</a:t>
            </a:r>
            <a:endParaRPr lang="zh-CN" altLang="en-US" sz="2600">
              <a:solidFill>
                <a:srgbClr val="0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371600" y="2223770"/>
            <a:ext cx="10019665" cy="2716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实验表明，导体的电阻是导体本身的一种性质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导体电阻的大小不仅跟材料有关，还与其长度和横截面积有关。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  <a:p>
            <a:r>
              <a:rPr lang="zh-CN" altLang="en-US" sz="2800" b="1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还与温度有关，在一定条件下，金属导体的电阻随温度的升高而增大。 </a:t>
            </a:r>
            <a:endParaRPr lang="zh-CN" altLang="en-US" sz="280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7081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4551" cy="1332"/>
              <a:chOff x="487" y="636"/>
              <a:chExt cx="13689" cy="1150"/>
            </a:xfrm>
          </p:grpSpPr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9" y="879"/>
                <a:ext cx="12347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电阻的大小与什么因素有关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影响电阻大小因素的实验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67485" y="1701800"/>
            <a:ext cx="9391015" cy="45720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4511"/>
            <a:chOff x="0" y="378"/>
            <a:chExt cx="19200" cy="1346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4186" cy="1346"/>
              <a:chOff x="487" y="636"/>
              <a:chExt cx="13346" cy="1162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2004" cy="91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电阻器——重要的电子元件</a:t>
                </a:r>
                <a:endParaRPr lang="zh-CN" altLang="en-US" sz="3300">
                  <a:solidFill>
                    <a:schemeClr val="accent2">
                      <a:lumMod val="50000"/>
                    </a:schemeClr>
                  </a:solidFill>
                  <a:latin typeface="+mj-ea"/>
                  <a:sym typeface="+mn-ea"/>
                </a:endParaRPr>
              </a:p>
              <a:p>
                <a:pPr algn="l">
                  <a:buClrTx/>
                  <a:buSzTx/>
                  <a:buFontTx/>
                </a:pPr>
                <a:endParaRPr lang="zh-CN" altLang="zh-CN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309880" y="1582420"/>
            <a:ext cx="647192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打开计算机的外壳，我们会看到密密麻麻的电子元件。每个电子元件都有自己的工作电流和电压。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但计算机只有一个电源，怎样调节每个电子元件的电流和电压呢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电子工程师们设计了各种阻值的电阻器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251700" y="1751965"/>
            <a:ext cx="4444365" cy="45351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4511"/>
            <a:chOff x="0" y="378"/>
            <a:chExt cx="19200" cy="1346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4186" cy="1346"/>
              <a:chOff x="487" y="636"/>
              <a:chExt cx="13346" cy="1162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2004" cy="91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电阻器——重要的电子元件</a:t>
                </a:r>
                <a:endParaRPr lang="zh-CN" altLang="en-US" sz="3300">
                  <a:solidFill>
                    <a:schemeClr val="accent2">
                      <a:lumMod val="50000"/>
                    </a:schemeClr>
                  </a:solidFill>
                  <a:latin typeface="+mj-ea"/>
                  <a:sym typeface="+mn-ea"/>
                </a:endParaRPr>
              </a:p>
              <a:p>
                <a:pPr algn="l">
                  <a:buClrTx/>
                  <a:buSzTx/>
                  <a:buFontTx/>
                </a:pPr>
                <a:endParaRPr lang="zh-CN" altLang="zh-CN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5" name="文本框 34" title=""/>
          <p:cNvSpPr txBox="1"/>
          <p:nvPr>
            <p:custDataLst>
              <p:tags r:id="rId10"/>
            </p:custDataLst>
          </p:nvPr>
        </p:nvSpPr>
        <p:spPr>
          <a:xfrm>
            <a:off x="633095" y="2759710"/>
            <a:ext cx="782256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符号：电路图中用符号            </a:t>
            </a:r>
            <a:r>
              <a:rPr lang="en-US" altLang="zh-CN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表示。</a:t>
            </a:r>
            <a:endParaRPr lang="zh-CN" altLang="en-US" sz="28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633095" y="1469390"/>
            <a:ext cx="10768965" cy="1124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定义：在电子技术中，我们常用到具有一定电阻值的元件</a:t>
            </a:r>
            <a:r>
              <a:rPr lang="en-US" altLang="zh-CN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电阻器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，也叫作</a:t>
            </a:r>
            <a:r>
              <a:rPr lang="zh-CN" altLang="en-US" sz="280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定值电阻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，简称</a:t>
            </a:r>
            <a:r>
              <a:rPr lang="zh-CN" altLang="en-US" sz="280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</a:t>
            </a:r>
            <a:r>
              <a:rPr lang="zh-CN" altLang="en-US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 title=""/>
          <p:cNvGrpSpPr/>
          <p:nvPr>
            <p:custDataLst>
              <p:tags r:id="rId12"/>
            </p:custDataLst>
          </p:nvPr>
        </p:nvGrpSpPr>
        <p:grpSpPr>
          <a:xfrm>
            <a:off x="5104130" y="2896870"/>
            <a:ext cx="1288415" cy="229870"/>
            <a:chOff x="10194" y="6156"/>
            <a:chExt cx="2332" cy="416"/>
          </a:xfrm>
        </p:grpSpPr>
        <p:cxnSp>
          <p:nvCxnSpPr>
            <p:cNvPr id="6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0194" y="6365"/>
              <a:ext cx="233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>
              <p:custDataLst>
                <p:tags r:id="rId14"/>
              </p:custDataLst>
            </p:nvPr>
          </p:nvSpPr>
          <p:spPr>
            <a:xfrm>
              <a:off x="10688" y="6156"/>
              <a:ext cx="1344" cy="41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文本框 33" title=""/>
          <p:cNvSpPr txBox="1"/>
          <p:nvPr>
            <p:custDataLst>
              <p:tags r:id="rId15"/>
            </p:custDataLst>
          </p:nvPr>
        </p:nvSpPr>
        <p:spPr>
          <a:xfrm>
            <a:off x="700405" y="4232275"/>
            <a:ext cx="380809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28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各种电阻器</a:t>
            </a:r>
            <a:endParaRPr sz="28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l="6372" t="6574" r="49993" b="70833"/>
          <a:stretch>
            <a:fillRect/>
          </a:stretch>
        </p:blipFill>
        <p:spPr>
          <a:xfrm>
            <a:off x="7024370" y="3429000"/>
            <a:ext cx="4377690" cy="320294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阻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66495" y="1282700"/>
            <a:ext cx="10007600" cy="5156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593090" y="3856990"/>
            <a:ext cx="106426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、下列关于导体的电阻的说法中正确的是（   ）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A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、导体中有电流时，导体才有电阻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B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、导体的电阻大小取决于导体中电流的大小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C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、导体的电阻是导体本身的一种性质，与通过它的电流大小无关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D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、导体的电阻大小取决于导体两端电压的大小</a:t>
            </a:r>
            <a:endParaRPr lang="zh-CN" altLang="en-US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593090" y="1183005"/>
            <a:ext cx="11395075" cy="2673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关于导线电阻的大小，下列说法中正确的是（温度对电阻的影响可以不计）（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横截面积越大的导线，电阻越小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横截面积相同的导线，长导线的电阻大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长度相同的导线，细导线的电阻大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同种材料制成的长短相同的导线，粗导线的电阻小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Text Box 4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343005" y="1183005"/>
            <a:ext cx="527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2227" name="Text Box 3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627813" y="3944938"/>
            <a:ext cx="60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mbria" panose="02040503050406030204" pitchFamily="18" charset="0"/>
                <a:ea typeface="华文楷体" panose="0201060004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22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06" name="Text Box 2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2800" y="1141730"/>
            <a:ext cx="10020300" cy="54730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1"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一段由若干股组成的铜芯线，当抽去它其中的几股后，这段铜芯线的电阻将（   ）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、变大        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、变小             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、不变        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、无法确定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1"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关于电阻以下说法正确的是（   ）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、长的导线比短的导线电阻大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、粗的导线比细的导线电阻小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、铜导线比铁导线电阻小               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、以</a:t>
            </a:r>
            <a:r>
              <a:rPr kumimoji="1"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上说法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均不准确</a:t>
            </a: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7" name="Text Box 3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44913" y="1547813"/>
            <a:ext cx="685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Text Box 4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96000" y="3571875"/>
            <a:ext cx="609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/>
      <p:bldP spid="215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" name="文本框 13" title=""/>
          <p:cNvSpPr txBox="1"/>
          <p:nvPr>
            <p:custDataLst>
              <p:tags r:id="rId10"/>
            </p:custDataLst>
          </p:nvPr>
        </p:nvSpPr>
        <p:spPr>
          <a:xfrm>
            <a:off x="2968625" y="11176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【实验】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做一个导体导电性检测器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1"/>
            </p:custDataLst>
          </p:nvPr>
        </p:nvSpPr>
        <p:spPr>
          <a:xfrm>
            <a:off x="934085" y="1809115"/>
            <a:ext cx="103238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将电流表、灯泡、开关、电源等串联起来，并接出两条导线，就做成了一个导电性检测器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4-4-2)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2"/>
            </p:custDataLst>
          </p:nvPr>
        </p:nvSpPr>
        <p:spPr>
          <a:xfrm>
            <a:off x="728980" y="3022600"/>
            <a:ext cx="584517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在导线间分别接入细铜线、细铁线、铅笔芯、橡皮、塑料尺、木片等，观察灯泡的亮度和电流表的示数，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有什么发现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29661" t="58157" r="37106" b="23426"/>
          <a:stretch>
            <a:fillRect/>
          </a:stretch>
        </p:blipFill>
        <p:spPr>
          <a:xfrm>
            <a:off x="6669405" y="2762250"/>
            <a:ext cx="4987925" cy="390588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381500" y="1006793"/>
            <a:ext cx="5080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电阻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581025" y="2355850"/>
            <a:ext cx="23602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导体：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313690" y="1826895"/>
            <a:ext cx="3543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一、物体的导电性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3"/>
            </p:custDataLst>
          </p:nvPr>
        </p:nvSpPr>
        <p:spPr>
          <a:xfrm>
            <a:off x="4596765" y="18561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二、电阻的大小与什么因素有关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14"/>
            </p:custDataLst>
          </p:nvPr>
        </p:nvSpPr>
        <p:spPr>
          <a:xfrm>
            <a:off x="4596765" y="43573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三、电阻器——重要的电子元件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5"/>
            </p:custDataLst>
          </p:nvPr>
        </p:nvSpPr>
        <p:spPr>
          <a:xfrm>
            <a:off x="532765" y="28054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绝缘体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38" name="Text Box 2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1025" y="3364230"/>
            <a:ext cx="25146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、电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阻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17"/>
            </p:custDataLst>
          </p:nvPr>
        </p:nvSpPr>
        <p:spPr>
          <a:xfrm>
            <a:off x="807720" y="3923030"/>
            <a:ext cx="2020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）定义：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文本框 24" title=""/>
          <p:cNvSpPr txBox="1"/>
          <p:nvPr>
            <p:custDataLst>
              <p:tags r:id="rId18"/>
            </p:custDataLst>
          </p:nvPr>
        </p:nvSpPr>
        <p:spPr>
          <a:xfrm>
            <a:off x="1551305" y="4424680"/>
            <a:ext cx="107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意义：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19"/>
            </p:custDataLst>
          </p:nvPr>
        </p:nvSpPr>
        <p:spPr>
          <a:xfrm>
            <a:off x="865505" y="4926330"/>
            <a:ext cx="2159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20"/>
            </p:custDataLst>
          </p:nvPr>
        </p:nvSpPr>
        <p:spPr>
          <a:xfrm>
            <a:off x="1551305" y="5521325"/>
            <a:ext cx="1390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换算：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21"/>
            </p:custDataLst>
          </p:nvPr>
        </p:nvSpPr>
        <p:spPr>
          <a:xfrm>
            <a:off x="4381500" y="2612390"/>
            <a:ext cx="73526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实验表明，导体的电阻是导体本身的一种性质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。导体电阻的大小不仅跟材料有关，还与其长度和横截面积有关。</a:t>
            </a:r>
            <a:r>
              <a:rPr lang="zh-CN" altLang="en-US" sz="2400" b="1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还与温度有关，在一定条件下，金属导体的电阻随温度的升高而增大。 </a:t>
            </a:r>
            <a:endParaRPr lang="zh-CN" altLang="en-US" sz="2400" b="1" noProof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 title=""/>
          <p:cNvSpPr txBox="1"/>
          <p:nvPr>
            <p:custDataLst>
              <p:tags r:id="rId22"/>
            </p:custDataLst>
          </p:nvPr>
        </p:nvSpPr>
        <p:spPr>
          <a:xfrm>
            <a:off x="5143500" y="4926330"/>
            <a:ext cx="17786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4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0" name="文本框 29" title=""/>
          <p:cNvSpPr txBox="1"/>
          <p:nvPr>
            <p:custDataLst>
              <p:tags r:id="rId23"/>
            </p:custDataLst>
          </p:nvPr>
        </p:nvSpPr>
        <p:spPr>
          <a:xfrm>
            <a:off x="5143500" y="5448300"/>
            <a:ext cx="2108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符号：</a:t>
            </a:r>
            <a:endParaRPr lang="zh-CN" altLang="en-US" sz="24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4" name="文本框 33" title=""/>
          <p:cNvSpPr txBox="1"/>
          <p:nvPr>
            <p:custDataLst>
              <p:tags r:id="rId24"/>
            </p:custDataLst>
          </p:nvPr>
        </p:nvSpPr>
        <p:spPr>
          <a:xfrm>
            <a:off x="5143500" y="5970270"/>
            <a:ext cx="305879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各种电阻器</a:t>
            </a:r>
            <a:endParaRPr sz="2400">
              <a:solidFill>
                <a:srgbClr val="00206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3653790" y="4726940"/>
            <a:ext cx="3644265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500">
                <a:solidFill>
                  <a:srgbClr val="7030A0"/>
                </a:solidFill>
                <a:ea typeface="微软雅黑"/>
                <a:sym typeface="+mn-ea"/>
              </a:rPr>
              <a:t>为什么会有这种差别呢？</a:t>
            </a:r>
            <a:endParaRPr lang="zh-CN" altLang="en-US" sz="2500">
              <a:solidFill>
                <a:srgbClr val="7030A0"/>
              </a:solidFill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grpSp>
        <p:nvGrpSpPr>
          <p:cNvPr id="39" name="组合 38" title=""/>
          <p:cNvGrpSpPr/>
          <p:nvPr>
            <p:custDataLst>
              <p:tags r:id="rId11"/>
            </p:custDataLst>
          </p:nvPr>
        </p:nvGrpSpPr>
        <p:grpSpPr>
          <a:xfrm>
            <a:off x="1802130" y="1630045"/>
            <a:ext cx="7544111" cy="2689860"/>
            <a:chOff x="9600" y="6599"/>
            <a:chExt cx="7972" cy="2328"/>
          </a:xfrm>
        </p:grpSpPr>
        <p:sp>
          <p:nvSpPr>
            <p:cNvPr id="3" name="矩形 2"/>
            <p:cNvSpPr/>
            <p:nvPr>
              <p:custDataLst>
                <p:tags r:id="rId12"/>
              </p:custDataLst>
            </p:nvPr>
          </p:nvSpPr>
          <p:spPr>
            <a:xfrm>
              <a:off x="9600" y="6599"/>
              <a:ext cx="1401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3"/>
              </p:custDataLst>
            </p:nvPr>
          </p:nvSpPr>
          <p:spPr>
            <a:xfrm>
              <a:off x="11046" y="6599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铜线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14"/>
              </p:custDataLst>
            </p:nvPr>
          </p:nvSpPr>
          <p:spPr>
            <a:xfrm>
              <a:off x="12249" y="6599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铁线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15"/>
              </p:custDataLst>
            </p:nvPr>
          </p:nvSpPr>
          <p:spPr>
            <a:xfrm>
              <a:off x="13452" y="6599"/>
              <a:ext cx="1437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铅笔芯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16"/>
              </p:custDataLst>
            </p:nvPr>
          </p:nvSpPr>
          <p:spPr>
            <a:xfrm>
              <a:off x="14934" y="6599"/>
              <a:ext cx="1420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塑料尺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7"/>
              </p:custDataLst>
            </p:nvPr>
          </p:nvSpPr>
          <p:spPr>
            <a:xfrm>
              <a:off x="16411" y="6599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12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木片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18"/>
              </p:custDataLst>
            </p:nvPr>
          </p:nvSpPr>
          <p:spPr>
            <a:xfrm>
              <a:off x="9600" y="7400"/>
              <a:ext cx="140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灯泡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亮度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19"/>
              </p:custDataLst>
            </p:nvPr>
          </p:nvSpPr>
          <p:spPr>
            <a:xfrm>
              <a:off x="11096" y="7400"/>
              <a:ext cx="111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较亮</a:t>
              </a:r>
              <a:endParaRPr 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20"/>
              </p:custDataLst>
            </p:nvPr>
          </p:nvSpPr>
          <p:spPr>
            <a:xfrm>
              <a:off x="12249" y="7400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较亮</a:t>
              </a:r>
              <a:endParaRPr 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21"/>
              </p:custDataLst>
            </p:nvPr>
          </p:nvSpPr>
          <p:spPr>
            <a:xfrm>
              <a:off x="13452" y="7400"/>
              <a:ext cx="1437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较暗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22"/>
              </p:custDataLst>
            </p:nvPr>
          </p:nvSpPr>
          <p:spPr>
            <a:xfrm>
              <a:off x="14934" y="7400"/>
              <a:ext cx="1420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不亮</a:t>
              </a:r>
              <a:endParaRPr 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23"/>
              </p:custDataLst>
            </p:nvPr>
          </p:nvSpPr>
          <p:spPr>
            <a:xfrm>
              <a:off x="16411" y="7400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不亮</a:t>
              </a:r>
              <a:endParaRPr 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24"/>
              </p:custDataLst>
            </p:nvPr>
          </p:nvSpPr>
          <p:spPr>
            <a:xfrm>
              <a:off x="9600" y="8201"/>
              <a:ext cx="140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电流表示数</a:t>
              </a:r>
              <a:endPara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25"/>
              </p:custDataLst>
            </p:nvPr>
          </p:nvSpPr>
          <p:spPr>
            <a:xfrm>
              <a:off x="11046" y="8201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0.28A</a:t>
              </a:r>
              <a:endPara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5" name="矩形 34"/>
            <p:cNvSpPr/>
            <p:nvPr>
              <p:custDataLst>
                <p:tags r:id="rId26"/>
              </p:custDataLst>
            </p:nvPr>
          </p:nvSpPr>
          <p:spPr>
            <a:xfrm>
              <a:off x="12249" y="8201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0.2A</a:t>
              </a:r>
              <a:endPara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27"/>
              </p:custDataLst>
            </p:nvPr>
          </p:nvSpPr>
          <p:spPr>
            <a:xfrm>
              <a:off x="13452" y="8201"/>
              <a:ext cx="1437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0.16A</a:t>
              </a:r>
              <a:endPara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28"/>
              </p:custDataLst>
            </p:nvPr>
          </p:nvSpPr>
          <p:spPr>
            <a:xfrm>
              <a:off x="14934" y="8201"/>
              <a:ext cx="1420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0</a:t>
              </a:r>
              <a:endPara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29"/>
              </p:custDataLst>
            </p:nvPr>
          </p:nvSpPr>
          <p:spPr>
            <a:xfrm>
              <a:off x="16411" y="8201"/>
              <a:ext cx="1161" cy="726"/>
            </a:xfrm>
            <a:prstGeom prst="rect">
              <a:avLst/>
            </a:prstGeom>
            <a:solidFill>
              <a:schemeClr val="accent3">
                <a:lumMod val="50000"/>
                <a:alpha val="4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0</a:t>
              </a:r>
              <a:endPara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5" name="文本框 4" title=""/>
          <p:cNvSpPr txBox="1"/>
          <p:nvPr>
            <p:custDataLst>
              <p:tags r:id="rId30"/>
            </p:custDataLst>
          </p:nvPr>
        </p:nvSpPr>
        <p:spPr>
          <a:xfrm>
            <a:off x="2252980" y="5668010"/>
            <a:ext cx="8014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sym typeface="+mn-ea"/>
              </a:rPr>
              <a:t>物体对电流阻碍作用不同，通过电路的电流也不同。</a:t>
            </a:r>
            <a:endParaRPr lang="zh-CN" altLang="en-US" sz="2800">
              <a:solidFill>
                <a:srgbClr val="0070C0"/>
              </a:solidFill>
              <a:sym typeface="+mn-ea"/>
            </a:endParaR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 flipH="1">
            <a:off x="10325100" y="117475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15043" name="Picture 3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r="2739" b="2351"/>
          <a:stretch>
            <a:fillRect/>
          </a:stretch>
        </p:blipFill>
        <p:spPr bwMode="auto">
          <a:xfrm>
            <a:off x="1548765" y="2453640"/>
            <a:ext cx="9156065" cy="420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44" name="Rectangle 4" title="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06930" y="1759585"/>
            <a:ext cx="94678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（金属、人体、大地、石墨、酸碱盐溶液、湿木）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215045" name="Rectangle 5" title="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78230" y="1237615"/>
            <a:ext cx="8475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1.</a:t>
            </a:r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导体：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对电流的阻碍作用较小，</a:t>
            </a:r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容易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导电的物体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</a:t>
            </a:r>
            <a:endParaRPr lang="en-US" altLang="zh-CN" sz="2800" b="1"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530" name="Rectangle 2" title="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888365" y="1160145"/>
            <a:ext cx="2420620" cy="57658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、绝缘体：</a:t>
            </a:r>
            <a:endParaRPr lang="zh-CN" altLang="en-US" sz="2800" b="1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6067" name="Picture 3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r="3972" b="2455"/>
          <a:stretch>
            <a:fillRect/>
          </a:stretch>
        </p:blipFill>
        <p:spPr bwMode="auto">
          <a:xfrm>
            <a:off x="1470660" y="2329180"/>
            <a:ext cx="9100185" cy="418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68" name="Rectangle 4" title="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958590" y="1620520"/>
            <a:ext cx="7779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（干木、陶瓷、玻璃、橡胶、油、塑料）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4"/>
            </p:custDataLst>
          </p:nvPr>
        </p:nvSpPr>
        <p:spPr>
          <a:xfrm>
            <a:off x="2991485" y="1160145"/>
            <a:ext cx="9041765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物体对电流阻碍作用很大，不容易导电的物体</a:t>
            </a:r>
            <a:endParaRPr lang="zh-CN" altLang="en-US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 animBg="1"/>
      <p:bldP spid="22530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6372" t="5648" r="53561" b="77981"/>
          <a:stretch>
            <a:fillRect/>
          </a:stretch>
        </p:blipFill>
        <p:spPr>
          <a:xfrm>
            <a:off x="6336665" y="1289050"/>
            <a:ext cx="5144135" cy="431165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278890" y="1972945"/>
            <a:ext cx="45980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好的导体和绝缘体都是重要的电工材料。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观察电线，请指出哪些部分是导体，哪些部分是绝缘体。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67021" t="41924" r="8328" b="11204"/>
          <a:stretch>
            <a:fillRect/>
          </a:stretch>
        </p:blipFill>
        <p:spPr>
          <a:xfrm>
            <a:off x="8334375" y="968375"/>
            <a:ext cx="3448685" cy="575945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824865" y="1293495"/>
            <a:ext cx="67252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不同材料</a:t>
            </a:r>
            <a:r>
              <a:rPr kumimoji="1"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的物体中，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自由电荷的情况不同，</a:t>
            </a:r>
            <a:r>
              <a:rPr kumimoji="1"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所以导电性能不同</a:t>
            </a:r>
            <a:endParaRPr kumimoji="1"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1278890" y="23977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常温下一些物质导电能力的排列顺序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6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51890" y="5203825"/>
            <a:ext cx="639953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导体与绝缘体之间没有绝对的</a:t>
            </a:r>
            <a:r>
              <a:rPr lang="zh-CN" altLang="en-US" sz="2800" b="1" smtClean="0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界限</a:t>
            </a:r>
            <a:endParaRPr lang="zh-CN" altLang="en-US" sz="2800" b="1" smtClean="0">
              <a:solidFill>
                <a:srgbClr val="CC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5" name="TextBox 9" title=""/>
          <p:cNvSpPr txBox="1"/>
          <p:nvPr>
            <p:custDataLst>
              <p:tags r:id="rId15"/>
            </p:custDataLst>
          </p:nvPr>
        </p:nvSpPr>
        <p:spPr>
          <a:xfrm>
            <a:off x="1559560" y="3416300"/>
            <a:ext cx="44958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条件改变时，绝缘体也可以变成导体。如干木弄湿则变为导体。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1552" cy="1332"/>
              <a:chOff x="487" y="636"/>
              <a:chExt cx="1086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952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物体的导电性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9938" name="Text Box 2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84860" y="1193800"/>
            <a:ext cx="2514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、电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阻</a:t>
            </a:r>
            <a:endParaRPr lang="zh-CN" altLang="en-US" sz="28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278890" y="1715770"/>
            <a:ext cx="2020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）定义：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3412490" y="1715770"/>
            <a:ext cx="80130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在物理学中，把导体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对电流阻碍作用的大小</a:t>
            </a:r>
            <a:r>
              <a:rPr lang="zh-CN" altLang="en-US" sz="28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叫电阻。常用字母</a:t>
            </a:r>
            <a:r>
              <a:rPr lang="zh-CN" altLang="en-US" sz="2800" i="1">
                <a:solidFill>
                  <a:srgbClr val="C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R</a:t>
            </a:r>
            <a:r>
              <a:rPr lang="zh-CN" altLang="en-US" sz="28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表示</a:t>
            </a:r>
            <a:endParaRPr lang="zh-CN" altLang="en-US" sz="2800">
              <a:solidFill>
                <a:srgbClr val="002060"/>
              </a:solidFill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2339975" y="2830830"/>
            <a:ext cx="1072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意义：</a:t>
            </a:r>
            <a:endParaRPr lang="zh-CN" altLang="en-US" sz="2800"/>
          </a:p>
        </p:txBody>
      </p:sp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3412490" y="28213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具体地描述物体的导电性，</a:t>
            </a:r>
            <a:endParaRPr lang="zh-CN" altLang="en-US" sz="2800"/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1336675" y="3765550"/>
            <a:ext cx="215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endParaRPr lang="zh-CN" altLang="en-US" sz="2800"/>
          </a:p>
        </p:txBody>
      </p:sp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3708400" y="37534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欧姆，简称欧，符号是</a:t>
            </a:r>
            <a:r>
              <a:rPr lang="en-US" altLang="zh-CN" sz="2800"/>
              <a:t>Ω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9" name="文本框 8" title=""/>
          <p:cNvSpPr txBox="1"/>
          <p:nvPr>
            <p:custDataLst>
              <p:tags r:id="rId17"/>
            </p:custDataLst>
          </p:nvPr>
        </p:nvSpPr>
        <p:spPr>
          <a:xfrm>
            <a:off x="3495675" y="43840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en-US" sz="2800" b="1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千欧</a:t>
            </a:r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kΩ </a:t>
            </a:r>
            <a:r>
              <a:rPr lang="en-US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 兆欧</a:t>
            </a:r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MΩ</a:t>
            </a:r>
            <a:endParaRPr lang="en-US" altLang="en-US" sz="28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8"/>
            </p:custDataLst>
          </p:nvPr>
        </p:nvSpPr>
        <p:spPr>
          <a:xfrm>
            <a:off x="2022475" y="5149850"/>
            <a:ext cx="1390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换算：</a:t>
            </a:r>
            <a:endParaRPr lang="zh-CN" altLang="en-US" sz="2800"/>
          </a:p>
        </p:txBody>
      </p:sp>
      <p:sp>
        <p:nvSpPr>
          <p:cNvPr id="14" name="TextBox 16" title=""/>
          <p:cNvSpPr txBox="1"/>
          <p:nvPr>
            <p:custDataLst>
              <p:tags r:id="rId19"/>
            </p:custDataLst>
          </p:nvPr>
        </p:nvSpPr>
        <p:spPr>
          <a:xfrm>
            <a:off x="3495675" y="5360035"/>
            <a:ext cx="4648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1kΩ=10</a:t>
            </a:r>
            <a:r>
              <a:rPr lang="en-US" altLang="en-US" sz="2800" b="1" baseline="30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Ω</a:t>
            </a:r>
            <a:endParaRPr lang="zh-CN" altLang="en-US" sz="2800"/>
          </a:p>
        </p:txBody>
      </p:sp>
      <p:sp>
        <p:nvSpPr>
          <p:cNvPr id="15" name="TextBox 17" title=""/>
          <p:cNvSpPr txBox="1"/>
          <p:nvPr>
            <p:custDataLst>
              <p:tags r:id="rId20"/>
            </p:custDataLst>
          </p:nvPr>
        </p:nvSpPr>
        <p:spPr>
          <a:xfrm>
            <a:off x="3495675" y="6045835"/>
            <a:ext cx="4648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1MΩ=10</a:t>
            </a:r>
            <a:r>
              <a:rPr lang="en-US" altLang="en-US" sz="2800" b="1" baseline="30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kΩ=10</a:t>
            </a:r>
            <a:r>
              <a:rPr lang="en-US" altLang="en-US" sz="2800" b="1" baseline="300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en-US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Ω</a:t>
            </a:r>
            <a:endParaRPr lang="zh-CN" altLang="en-US" sz="2800"/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4" grpId="0"/>
      <p:bldP spid="5" grpId="0"/>
      <p:bldP spid="6" grpId="0"/>
      <p:bldP spid="7" grpId="0"/>
      <p:bldP spid="8" grpId="0"/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5.xml><?xml version="1.0" encoding="utf-8"?>
<p:tagLst xmlns:p="http://schemas.openxmlformats.org/presentationml/2006/main">
  <p:tag name="AS_UNIQUEID" val="6870"/>
</p:tagLst>
</file>

<file path=ppt/tags/tag126.xml><?xml version="1.0" encoding="utf-8"?>
<p:tagLst xmlns:p="http://schemas.openxmlformats.org/presentationml/2006/main">
  <p:tag name="AS_UNIQUEID" val="1725"/>
</p:tagLst>
</file>

<file path=ppt/tags/tag12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28.xml><?xml version="1.0" encoding="utf-8"?>
<p:tagLst xmlns:p="http://schemas.openxmlformats.org/presentationml/2006/main">
  <p:tag name="AS_UNIQUEID" val="1727"/>
  <p:tag name="KSO_WM_BEAUTIFY_FLAG" val=""/>
</p:tagLst>
</file>

<file path=ppt/tags/tag129.xml><?xml version="1.0" encoding="utf-8"?>
<p:tagLst xmlns:p="http://schemas.openxmlformats.org/presentationml/2006/main">
  <p:tag name="AS_UNIQUEID" val="1728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9"/>
  <p:tag name="KSO_WM_BEAUTIFY_FLAG" val=""/>
</p:tagLst>
</file>

<file path=ppt/tags/tag131.xml><?xml version="1.0" encoding="utf-8"?>
<p:tagLst xmlns:p="http://schemas.openxmlformats.org/presentationml/2006/main">
  <p:tag name="AS_UNIQUEID" val="1731"/>
  <p:tag name="KSO_WM_BEAUTIFY_FLAG" val=""/>
</p:tagLst>
</file>

<file path=ppt/tags/tag132.xml><?xml version="1.0" encoding="utf-8"?>
<p:tagLst xmlns:p="http://schemas.openxmlformats.org/presentationml/2006/main">
  <p:tag name="AS_UNIQUEID" val="1732"/>
  <p:tag name="KSO_WM_BEAUTIFY_FLAG" val=""/>
</p:tagLst>
</file>

<file path=ppt/tags/tag133.xml><?xml version="1.0" encoding="utf-8"?>
<p:tagLst xmlns:p="http://schemas.openxmlformats.org/presentationml/2006/main">
  <p:tag name="AS_UNIQUEID" val="6871"/>
</p:tagLst>
</file>

<file path=ppt/tags/tag134.xml><?xml version="1.0" encoding="utf-8"?>
<p:tagLst xmlns:p="http://schemas.openxmlformats.org/presentationml/2006/main">
  <p:tag name="AS_UNIQUEID" val="6872"/>
</p:tagLst>
</file>

<file path=ppt/tags/tag135.xml><?xml version="1.0" encoding="utf-8"?>
<p:tagLst xmlns:p="http://schemas.openxmlformats.org/presentationml/2006/main">
  <p:tag name="AS_UNIQUEID" val="6873"/>
</p:tagLst>
</file>

<file path=ppt/tags/tag136.xml><?xml version="1.0" encoding="utf-8"?>
<p:tagLst xmlns:p="http://schemas.openxmlformats.org/presentationml/2006/main">
  <p:tag name="AS_UNIQUEID" val="6874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8.xml><?xml version="1.0" encoding="utf-8"?>
<p:tagLst xmlns:p="http://schemas.openxmlformats.org/presentationml/2006/main">
  <p:tag name="AS_UNIQUEID" val="6875"/>
</p:tagLst>
</file>

<file path=ppt/tags/tag139.xml><?xml version="1.0" encoding="utf-8"?>
<p:tagLst xmlns:p="http://schemas.openxmlformats.org/presentationml/2006/main">
  <p:tag name="AS_UNIQUEID" val="1725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41.xml><?xml version="1.0" encoding="utf-8"?>
<p:tagLst xmlns:p="http://schemas.openxmlformats.org/presentationml/2006/main">
  <p:tag name="AS_UNIQUEID" val="1727"/>
  <p:tag name="KSO_WM_BEAUTIFY_FLAG" val=""/>
</p:tagLst>
</file>

<file path=ppt/tags/tag142.xml><?xml version="1.0" encoding="utf-8"?>
<p:tagLst xmlns:p="http://schemas.openxmlformats.org/presentationml/2006/main">
  <p:tag name="AS_UNIQUEID" val="1728"/>
</p:tagLst>
</file>

<file path=ppt/tags/tag143.xml><?xml version="1.0" encoding="utf-8"?>
<p:tagLst xmlns:p="http://schemas.openxmlformats.org/presentationml/2006/main">
  <p:tag name="AS_UNIQUEID" val="1729"/>
  <p:tag name="KSO_WM_BEAUTIFY_FLAG" val=""/>
</p:tagLst>
</file>

<file path=ppt/tags/tag144.xml><?xml version="1.0" encoding="utf-8"?>
<p:tagLst xmlns:p="http://schemas.openxmlformats.org/presentationml/2006/main">
  <p:tag name="AS_UNIQUEID" val="1731"/>
  <p:tag name="KSO_WM_BEAUTIFY_FLAG" val=""/>
</p:tagLst>
</file>

<file path=ppt/tags/tag145.xml><?xml version="1.0" encoding="utf-8"?>
<p:tagLst xmlns:p="http://schemas.openxmlformats.org/presentationml/2006/main">
  <p:tag name="AS_UNIQUEID" val="1732"/>
  <p:tag name="KSO_WM_BEAUTIFY_FLAG" val=""/>
</p:tagLst>
</file>

<file path=ppt/tags/tag146.xml><?xml version="1.0" encoding="utf-8"?>
<p:tagLst xmlns:p="http://schemas.openxmlformats.org/presentationml/2006/main">
  <p:tag name="AS_UNIQUEID" val="3753"/>
</p:tagLst>
</file>

<file path=ppt/tags/tag147.xml><?xml version="1.0" encoding="utf-8"?>
<p:tagLst xmlns:p="http://schemas.openxmlformats.org/presentationml/2006/main">
  <p:tag name="AS_UNIQUEID" val="3754"/>
</p:tagLst>
</file>

<file path=ppt/tags/tag148.xml><?xml version="1.0" encoding="utf-8"?>
<p:tagLst xmlns:p="http://schemas.openxmlformats.org/presentationml/2006/main">
  <p:tag name="AS_UNIQUEID" val="3755"/>
  <p:tag name="KSO_WM_BEAUTIFY_FLAG" val=""/>
</p:tagLst>
</file>

<file path=ppt/tags/tag149.xml><?xml version="1.0" encoding="utf-8"?>
<p:tagLst xmlns:p="http://schemas.openxmlformats.org/presentationml/2006/main">
  <p:tag name="AS_UNIQUEID" val="3756"/>
  <p:tag name="KSO_WM_BEAUTIFY_FLAG" val="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3757"/>
  <p:tag name="KSO_WM_BEAUTIFY_FLAG" val=""/>
</p:tagLst>
</file>

<file path=ppt/tags/tag151.xml><?xml version="1.0" encoding="utf-8"?>
<p:tagLst xmlns:p="http://schemas.openxmlformats.org/presentationml/2006/main">
  <p:tag name="AS_UNIQUEID" val="3758"/>
  <p:tag name="KSO_WM_BEAUTIFY_FLAG" val=""/>
</p:tagLst>
</file>

<file path=ppt/tags/tag152.xml><?xml version="1.0" encoding="utf-8"?>
<p:tagLst xmlns:p="http://schemas.openxmlformats.org/presentationml/2006/main">
  <p:tag name="AS_UNIQUEID" val="3759"/>
  <p:tag name="KSO_WM_BEAUTIFY_FLAG" val=""/>
</p:tagLst>
</file>

<file path=ppt/tags/tag153.xml><?xml version="1.0" encoding="utf-8"?>
<p:tagLst xmlns:p="http://schemas.openxmlformats.org/presentationml/2006/main">
  <p:tag name="AS_UNIQUEID" val="3760"/>
  <p:tag name="KSO_WM_BEAUTIFY_FLAG" val=""/>
</p:tagLst>
</file>

<file path=ppt/tags/tag154.xml><?xml version="1.0" encoding="utf-8"?>
<p:tagLst xmlns:p="http://schemas.openxmlformats.org/presentationml/2006/main">
  <p:tag name="AS_UNIQUEID" val="3761"/>
  <p:tag name="KSO_WM_BEAUTIFY_FLAG" val=""/>
</p:tagLst>
</file>

<file path=ppt/tags/tag155.xml><?xml version="1.0" encoding="utf-8"?>
<p:tagLst xmlns:p="http://schemas.openxmlformats.org/presentationml/2006/main">
  <p:tag name="AS_UNIQUEID" val="3762"/>
  <p:tag name="KSO_WM_BEAUTIFY_FLAG" val=""/>
</p:tagLst>
</file>

<file path=ppt/tags/tag156.xml><?xml version="1.0" encoding="utf-8"?>
<p:tagLst xmlns:p="http://schemas.openxmlformats.org/presentationml/2006/main">
  <p:tag name="AS_UNIQUEID" val="3763"/>
  <p:tag name="KSO_WM_BEAUTIFY_FLAG" val=""/>
</p:tagLst>
</file>

<file path=ppt/tags/tag157.xml><?xml version="1.0" encoding="utf-8"?>
<p:tagLst xmlns:p="http://schemas.openxmlformats.org/presentationml/2006/main">
  <p:tag name="AS_UNIQUEID" val="3764"/>
  <p:tag name="KSO_WM_BEAUTIFY_FLAG" val=""/>
</p:tagLst>
</file>

<file path=ppt/tags/tag158.xml><?xml version="1.0" encoding="utf-8"?>
<p:tagLst xmlns:p="http://schemas.openxmlformats.org/presentationml/2006/main">
  <p:tag name="AS_UNIQUEID" val="3765"/>
  <p:tag name="KSO_WM_BEAUTIFY_FLAG" val=""/>
</p:tagLst>
</file>

<file path=ppt/tags/tag159.xml><?xml version="1.0" encoding="utf-8"?>
<p:tagLst xmlns:p="http://schemas.openxmlformats.org/presentationml/2006/main">
  <p:tag name="AS_UNIQUEID" val="3766"/>
  <p:tag name="KSO_WM_BEAUTIFY_FLAG" val="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3767"/>
  <p:tag name="KSO_WM_BEAUTIFY_FLAG" val=""/>
</p:tagLst>
</file>

<file path=ppt/tags/tag161.xml><?xml version="1.0" encoding="utf-8"?>
<p:tagLst xmlns:p="http://schemas.openxmlformats.org/presentationml/2006/main">
  <p:tag name="AS_UNIQUEID" val="3768"/>
  <p:tag name="KSO_WM_BEAUTIFY_FLAG" val=""/>
</p:tagLst>
</file>

<file path=ppt/tags/tag162.xml><?xml version="1.0" encoding="utf-8"?>
<p:tagLst xmlns:p="http://schemas.openxmlformats.org/presentationml/2006/main">
  <p:tag name="AS_UNIQUEID" val="3769"/>
  <p:tag name="KSO_WM_BEAUTIFY_FLAG" val=""/>
</p:tagLst>
</file>

<file path=ppt/tags/tag163.xml><?xml version="1.0" encoding="utf-8"?>
<p:tagLst xmlns:p="http://schemas.openxmlformats.org/presentationml/2006/main">
  <p:tag name="AS_UNIQUEID" val="3770"/>
  <p:tag name="KSO_WM_BEAUTIFY_FLAG" val=""/>
</p:tagLst>
</file>

<file path=ppt/tags/tag164.xml><?xml version="1.0" encoding="utf-8"?>
<p:tagLst xmlns:p="http://schemas.openxmlformats.org/presentationml/2006/main">
  <p:tag name="AS_UNIQUEID" val="3771"/>
  <p:tag name="KSO_WM_BEAUTIFY_FLAG" val=""/>
</p:tagLst>
</file>

<file path=ppt/tags/tag165.xml><?xml version="1.0" encoding="utf-8"?>
<p:tagLst xmlns:p="http://schemas.openxmlformats.org/presentationml/2006/main">
  <p:tag name="AS_UNIQUEID" val="3772"/>
  <p:tag name="KSO_WM_BEAUTIFY_FLAG" val=""/>
</p:tagLst>
</file>

<file path=ppt/tags/tag166.xml><?xml version="1.0" encoding="utf-8"?>
<p:tagLst xmlns:p="http://schemas.openxmlformats.org/presentationml/2006/main">
  <p:tag name="AS_UNIQUEID" val="6876"/>
</p:tagLst>
</file>

<file path=ppt/tags/tag167.xml><?xml version="1.0" encoding="utf-8"?>
<p:tagLst xmlns:p="http://schemas.openxmlformats.org/presentationml/2006/main">
  <p:tag name="AS_UNIQUEID" val="7041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9.xml><?xml version="1.0" encoding="utf-8"?>
<p:tagLst xmlns:p="http://schemas.openxmlformats.org/presentationml/2006/main">
  <p:tag name="AS_UNIQUEID" val="6877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725"/>
</p:tagLst>
</file>

<file path=ppt/tags/tag17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72.xml><?xml version="1.0" encoding="utf-8"?>
<p:tagLst xmlns:p="http://schemas.openxmlformats.org/presentationml/2006/main">
  <p:tag name="AS_UNIQUEID" val="1727"/>
  <p:tag name="KSO_WM_BEAUTIFY_FLAG" val=""/>
</p:tagLst>
</file>

<file path=ppt/tags/tag173.xml><?xml version="1.0" encoding="utf-8"?>
<p:tagLst xmlns:p="http://schemas.openxmlformats.org/presentationml/2006/main">
  <p:tag name="AS_UNIQUEID" val="1728"/>
</p:tagLst>
</file>

<file path=ppt/tags/tag174.xml><?xml version="1.0" encoding="utf-8"?>
<p:tagLst xmlns:p="http://schemas.openxmlformats.org/presentationml/2006/main">
  <p:tag name="AS_UNIQUEID" val="1729"/>
  <p:tag name="KSO_WM_BEAUTIFY_FLAG" val=""/>
</p:tagLst>
</file>

<file path=ppt/tags/tag175.xml><?xml version="1.0" encoding="utf-8"?>
<p:tagLst xmlns:p="http://schemas.openxmlformats.org/presentationml/2006/main">
  <p:tag name="AS_UNIQUEID" val="1731"/>
  <p:tag name="KSO_WM_BEAUTIFY_FLAG" val=""/>
</p:tagLst>
</file>

<file path=ppt/tags/tag176.xml><?xml version="1.0" encoding="utf-8"?>
<p:tagLst xmlns:p="http://schemas.openxmlformats.org/presentationml/2006/main">
  <p:tag name="AS_UNIQUEID" val="1732"/>
  <p:tag name="KSO_WM_BEAUTIFY_FLAG" val=""/>
</p:tagLst>
</file>

<file path=ppt/tags/tag177.xml><?xml version="1.0" encoding="utf-8"?>
<p:tagLst xmlns:p="http://schemas.openxmlformats.org/presentationml/2006/main">
  <p:tag name="AS_UNIQUEID" val="6878"/>
</p:tagLst>
</file>

<file path=ppt/tags/tag178.xml><?xml version="1.0" encoding="utf-8"?>
<p:tagLst xmlns:p="http://schemas.openxmlformats.org/presentationml/2006/main">
  <p:tag name="AS_UNIQUEID" val="6879"/>
</p:tagLst>
</file>

<file path=ppt/tags/tag179.xml><?xml version="1.0" encoding="utf-8"?>
<p:tagLst xmlns:p="http://schemas.openxmlformats.org/presentationml/2006/main">
  <p:tag name="AS_UNIQUEID" val="6880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1.xml><?xml version="1.0" encoding="utf-8"?>
<p:tagLst xmlns:p="http://schemas.openxmlformats.org/presentationml/2006/main">
  <p:tag name="AS_UNIQUEID" val="6881"/>
</p:tagLst>
</file>

<file path=ppt/tags/tag182.xml><?xml version="1.0" encoding="utf-8"?>
<p:tagLst xmlns:p="http://schemas.openxmlformats.org/presentationml/2006/main">
  <p:tag name="AS_UNIQUEID" val="1725"/>
</p:tagLst>
</file>

<file path=ppt/tags/tag18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84.xml><?xml version="1.0" encoding="utf-8"?>
<p:tagLst xmlns:p="http://schemas.openxmlformats.org/presentationml/2006/main">
  <p:tag name="AS_UNIQUEID" val="1727"/>
  <p:tag name="KSO_WM_BEAUTIFY_FLAG" val=""/>
</p:tagLst>
</file>

<file path=ppt/tags/tag185.xml><?xml version="1.0" encoding="utf-8"?>
<p:tagLst xmlns:p="http://schemas.openxmlformats.org/presentationml/2006/main">
  <p:tag name="AS_UNIQUEID" val="1728"/>
</p:tagLst>
</file>

<file path=ppt/tags/tag186.xml><?xml version="1.0" encoding="utf-8"?>
<p:tagLst xmlns:p="http://schemas.openxmlformats.org/presentationml/2006/main">
  <p:tag name="AS_UNIQUEID" val="1729"/>
  <p:tag name="KSO_WM_BEAUTIFY_FLAG" val=""/>
</p:tagLst>
</file>

<file path=ppt/tags/tag187.xml><?xml version="1.0" encoding="utf-8"?>
<p:tagLst xmlns:p="http://schemas.openxmlformats.org/presentationml/2006/main">
  <p:tag name="AS_UNIQUEID" val="1731"/>
  <p:tag name="KSO_WM_BEAUTIFY_FLAG" val=""/>
</p:tagLst>
</file>

<file path=ppt/tags/tag188.xml><?xml version="1.0" encoding="utf-8"?>
<p:tagLst xmlns:p="http://schemas.openxmlformats.org/presentationml/2006/main">
  <p:tag name="AS_UNIQUEID" val="1732"/>
  <p:tag name="KSO_WM_BEAUTIFY_FLAG" val=""/>
</p:tagLst>
</file>

<file path=ppt/tags/tag189.xml><?xml version="1.0" encoding="utf-8"?>
<p:tagLst xmlns:p="http://schemas.openxmlformats.org/presentationml/2006/main">
  <p:tag name="AS_UNIQUEID" val="6882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AS_UNIQUEID" val="6883"/>
</p:tagLst>
</file>

<file path=ppt/tags/tag191.xml><?xml version="1.0" encoding="utf-8"?>
<p:tagLst xmlns:p="http://schemas.openxmlformats.org/presentationml/2006/main">
  <p:tag name="AS_UNIQUEID" val="6884"/>
</p:tagLst>
</file>

<file path=ppt/tags/tag192.xml><?xml version="1.0" encoding="utf-8"?>
<p:tagLst xmlns:p="http://schemas.openxmlformats.org/presentationml/2006/main">
  <p:tag name="AS_UNIQUEID" val="6885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4.xml><?xml version="1.0" encoding="utf-8"?>
<p:tagLst xmlns:p="http://schemas.openxmlformats.org/presentationml/2006/main">
  <p:tag name="AS_UNIQUEID" val="6886"/>
</p:tagLst>
</file>

<file path=ppt/tags/tag195.xml><?xml version="1.0" encoding="utf-8"?>
<p:tagLst xmlns:p="http://schemas.openxmlformats.org/presentationml/2006/main">
  <p:tag name="AS_UNIQUEID" val="1725"/>
</p:tagLst>
</file>

<file path=ppt/tags/tag19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7.xml><?xml version="1.0" encoding="utf-8"?>
<p:tagLst xmlns:p="http://schemas.openxmlformats.org/presentationml/2006/main">
  <p:tag name="AS_UNIQUEID" val="1727"/>
  <p:tag name="KSO_WM_BEAUTIFY_FLAG" val=""/>
</p:tagLst>
</file>

<file path=ppt/tags/tag198.xml><?xml version="1.0" encoding="utf-8"?>
<p:tagLst xmlns:p="http://schemas.openxmlformats.org/presentationml/2006/main">
  <p:tag name="AS_UNIQUEID" val="1728"/>
</p:tagLst>
</file>

<file path=ppt/tags/tag199.xml><?xml version="1.0" encoding="utf-8"?>
<p:tagLst xmlns:p="http://schemas.openxmlformats.org/presentationml/2006/main">
  <p:tag name="AS_UNIQUEID" val="1729"/>
  <p:tag name="KSO_WM_BEAUTIFY_FLAG" val="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731"/>
  <p:tag name="KSO_WM_BEAUTIFY_FLAG" val=""/>
</p:tagLst>
</file>

<file path=ppt/tags/tag201.xml><?xml version="1.0" encoding="utf-8"?>
<p:tagLst xmlns:p="http://schemas.openxmlformats.org/presentationml/2006/main">
  <p:tag name="AS_UNIQUEID" val="1732"/>
  <p:tag name="KSO_WM_BEAUTIFY_FLAG" val=""/>
</p:tagLst>
</file>

<file path=ppt/tags/tag202.xml><?xml version="1.0" encoding="utf-8"?>
<p:tagLst xmlns:p="http://schemas.openxmlformats.org/presentationml/2006/main">
  <p:tag name="AS_UNIQUEID" val="6887"/>
</p:tagLst>
</file>

<file path=ppt/tags/tag203.xml><?xml version="1.0" encoding="utf-8"?>
<p:tagLst xmlns:p="http://schemas.openxmlformats.org/presentationml/2006/main">
  <p:tag name="AS_UNIQUEID" val="6888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5.xml><?xml version="1.0" encoding="utf-8"?>
<p:tagLst xmlns:p="http://schemas.openxmlformats.org/presentationml/2006/main">
  <p:tag name="AS_UNIQUEID" val="6889"/>
</p:tagLst>
</file>

<file path=ppt/tags/tag206.xml><?xml version="1.0" encoding="utf-8"?>
<p:tagLst xmlns:p="http://schemas.openxmlformats.org/presentationml/2006/main">
  <p:tag name="AS_UNIQUEID" val="1725"/>
</p:tagLst>
</file>

<file path=ppt/tags/tag20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8.xml><?xml version="1.0" encoding="utf-8"?>
<p:tagLst xmlns:p="http://schemas.openxmlformats.org/presentationml/2006/main">
  <p:tag name="AS_UNIQUEID" val="1727"/>
  <p:tag name="KSO_WM_BEAUTIFY_FLAG" val=""/>
</p:tagLst>
</file>

<file path=ppt/tags/tag209.xml><?xml version="1.0" encoding="utf-8"?>
<p:tagLst xmlns:p="http://schemas.openxmlformats.org/presentationml/2006/main">
  <p:tag name="AS_UNIQUEID" val="1728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9"/>
  <p:tag name="KSO_WM_BEAUTIFY_FLAG" val=""/>
</p:tagLst>
</file>

<file path=ppt/tags/tag211.xml><?xml version="1.0" encoding="utf-8"?>
<p:tagLst xmlns:p="http://schemas.openxmlformats.org/presentationml/2006/main">
  <p:tag name="AS_UNIQUEID" val="1731"/>
  <p:tag name="KSO_WM_BEAUTIFY_FLAG" val=""/>
</p:tagLst>
</file>

<file path=ppt/tags/tag212.xml><?xml version="1.0" encoding="utf-8"?>
<p:tagLst xmlns:p="http://schemas.openxmlformats.org/presentationml/2006/main">
  <p:tag name="AS_UNIQUEID" val="1732"/>
  <p:tag name="KSO_WM_BEAUTIFY_FLAG" val=""/>
</p:tagLst>
</file>

<file path=ppt/tags/tag213.xml><?xml version="1.0" encoding="utf-8"?>
<p:tagLst xmlns:p="http://schemas.openxmlformats.org/presentationml/2006/main">
  <p:tag name="AS_UNIQUEID" val="6890"/>
</p:tagLst>
</file>

<file path=ppt/tags/tag214.xml><?xml version="1.0" encoding="utf-8"?>
<p:tagLst xmlns:p="http://schemas.openxmlformats.org/presentationml/2006/main">
  <p:tag name="AS_UNIQUEID" val="6891"/>
</p:tagLst>
</file>

<file path=ppt/tags/tag215.xml><?xml version="1.0" encoding="utf-8"?>
<p:tagLst xmlns:p="http://schemas.openxmlformats.org/presentationml/2006/main">
  <p:tag name="AS_UNIQUEID" val="6892"/>
</p:tagLst>
</file>

<file path=ppt/tags/tag216.xml><?xml version="1.0" encoding="utf-8"?>
<p:tagLst xmlns:p="http://schemas.openxmlformats.org/presentationml/2006/main">
  <p:tag name="AS_UNIQUEID" val="6893"/>
</p:tagLst>
</file>

<file path=ppt/tags/tag217.xml><?xml version="1.0" encoding="utf-8"?>
<p:tagLst xmlns:p="http://schemas.openxmlformats.org/presentationml/2006/main">
  <p:tag name="AS_UNIQUEID" val="6894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9.xml><?xml version="1.0" encoding="utf-8"?>
<p:tagLst xmlns:p="http://schemas.openxmlformats.org/presentationml/2006/main">
  <p:tag name="AS_UNIQUEID" val="6895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25"/>
</p:tagLst>
</file>

<file path=ppt/tags/tag22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2.xml><?xml version="1.0" encoding="utf-8"?>
<p:tagLst xmlns:p="http://schemas.openxmlformats.org/presentationml/2006/main">
  <p:tag name="AS_UNIQUEID" val="1727"/>
  <p:tag name="KSO_WM_BEAUTIFY_FLAG" val=""/>
</p:tagLst>
</file>

<file path=ppt/tags/tag223.xml><?xml version="1.0" encoding="utf-8"?>
<p:tagLst xmlns:p="http://schemas.openxmlformats.org/presentationml/2006/main">
  <p:tag name="AS_UNIQUEID" val="1728"/>
</p:tagLst>
</file>

<file path=ppt/tags/tag224.xml><?xml version="1.0" encoding="utf-8"?>
<p:tagLst xmlns:p="http://schemas.openxmlformats.org/presentationml/2006/main">
  <p:tag name="AS_UNIQUEID" val="1729"/>
  <p:tag name="KSO_WM_BEAUTIFY_FLAG" val=""/>
</p:tagLst>
</file>

<file path=ppt/tags/tag225.xml><?xml version="1.0" encoding="utf-8"?>
<p:tagLst xmlns:p="http://schemas.openxmlformats.org/presentationml/2006/main">
  <p:tag name="AS_UNIQUEID" val="1731"/>
  <p:tag name="KSO_WM_BEAUTIFY_FLAG" val=""/>
</p:tagLst>
</file>

<file path=ppt/tags/tag226.xml><?xml version="1.0" encoding="utf-8"?>
<p:tagLst xmlns:p="http://schemas.openxmlformats.org/presentationml/2006/main">
  <p:tag name="AS_UNIQUEID" val="1732"/>
  <p:tag name="KSO_WM_BEAUTIFY_FLAG" val=""/>
</p:tagLst>
</file>

<file path=ppt/tags/tag227.xml><?xml version="1.0" encoding="utf-8"?>
<p:tagLst xmlns:p="http://schemas.openxmlformats.org/presentationml/2006/main">
  <p:tag name="AS_UNIQUEID" val="6896"/>
</p:tagLst>
</file>

<file path=ppt/tags/tag228.xml><?xml version="1.0" encoding="utf-8"?>
<p:tagLst xmlns:p="http://schemas.openxmlformats.org/presentationml/2006/main">
  <p:tag name="AS_UNIQUEID" val="6897"/>
</p:tagLst>
</file>

<file path=ppt/tags/tag229.xml><?xml version="1.0" encoding="utf-8"?>
<p:tagLst xmlns:p="http://schemas.openxmlformats.org/presentationml/2006/main">
  <p:tag name="AS_UNIQUEID" val="6898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899"/>
</p:tagLst>
</file>

<file path=ppt/tags/tag231.xml><?xml version="1.0" encoding="utf-8"?>
<p:tagLst xmlns:p="http://schemas.openxmlformats.org/presentationml/2006/main">
  <p:tag name="AS_UNIQUEID" val="6900"/>
</p:tagLst>
</file>

<file path=ppt/tags/tag232.xml><?xml version="1.0" encoding="utf-8"?>
<p:tagLst xmlns:p="http://schemas.openxmlformats.org/presentationml/2006/main">
  <p:tag name="AS_UNIQUEID" val="6901"/>
</p:tagLst>
</file>

<file path=ppt/tags/tag233.xml><?xml version="1.0" encoding="utf-8"?>
<p:tagLst xmlns:p="http://schemas.openxmlformats.org/presentationml/2006/main">
  <p:tag name="AS_UNIQUEID" val="6902"/>
</p:tagLst>
</file>

<file path=ppt/tags/tag234.xml><?xml version="1.0" encoding="utf-8"?>
<p:tagLst xmlns:p="http://schemas.openxmlformats.org/presentationml/2006/main">
  <p:tag name="AS_UNIQUEID" val="6903"/>
</p:tagLst>
</file>

<file path=ppt/tags/tag235.xml><?xml version="1.0" encoding="utf-8"?>
<p:tagLst xmlns:p="http://schemas.openxmlformats.org/presentationml/2006/main">
  <p:tag name="AS_UNIQUEID" val="6904"/>
</p:tagLst>
</file>

<file path=ppt/tags/tag236.xml><?xml version="1.0" encoding="utf-8"?>
<p:tagLst xmlns:p="http://schemas.openxmlformats.org/presentationml/2006/main">
  <p:tag name="AS_UNIQUEID" val="6905"/>
</p:tagLst>
</file>

<file path=ppt/tags/tag237.xml><?xml version="1.0" encoding="utf-8"?>
<p:tagLst xmlns:p="http://schemas.openxmlformats.org/presentationml/2006/main">
  <p:tag name="AS_UNIQUEID" val="6906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9.xml><?xml version="1.0" encoding="utf-8"?>
<p:tagLst xmlns:p="http://schemas.openxmlformats.org/presentationml/2006/main">
  <p:tag name="AS_UNIQUEID" val="6907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725"/>
</p:tagLst>
</file>

<file path=ppt/tags/tag24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2.xml><?xml version="1.0" encoding="utf-8"?>
<p:tagLst xmlns:p="http://schemas.openxmlformats.org/presentationml/2006/main">
  <p:tag name="AS_UNIQUEID" val="1727"/>
  <p:tag name="KSO_WM_BEAUTIFY_FLAG" val=""/>
</p:tagLst>
</file>

<file path=ppt/tags/tag243.xml><?xml version="1.0" encoding="utf-8"?>
<p:tagLst xmlns:p="http://schemas.openxmlformats.org/presentationml/2006/main">
  <p:tag name="AS_UNIQUEID" val="1728"/>
</p:tagLst>
</file>

<file path=ppt/tags/tag244.xml><?xml version="1.0" encoding="utf-8"?>
<p:tagLst xmlns:p="http://schemas.openxmlformats.org/presentationml/2006/main">
  <p:tag name="AS_UNIQUEID" val="1729"/>
  <p:tag name="KSO_WM_BEAUTIFY_FLAG" val=""/>
</p:tagLst>
</file>

<file path=ppt/tags/tag245.xml><?xml version="1.0" encoding="utf-8"?>
<p:tagLst xmlns:p="http://schemas.openxmlformats.org/presentationml/2006/main">
  <p:tag name="AS_UNIQUEID" val="1731"/>
  <p:tag name="KSO_WM_BEAUTIFY_FLAG" val=""/>
</p:tagLst>
</file>

<file path=ppt/tags/tag246.xml><?xml version="1.0" encoding="utf-8"?>
<p:tagLst xmlns:p="http://schemas.openxmlformats.org/presentationml/2006/main">
  <p:tag name="AS_UNIQUEID" val="1732"/>
  <p:tag name="KSO_WM_BEAUTIFY_FLAG" val=""/>
</p:tagLst>
</file>

<file path=ppt/tags/tag247.xml><?xml version="1.0" encoding="utf-8"?>
<p:tagLst xmlns:p="http://schemas.openxmlformats.org/presentationml/2006/main">
  <p:tag name="AS_UNIQUEID" val="6908"/>
</p:tagLst>
</file>

<file path=ppt/tags/tag248.xml><?xml version="1.0" encoding="utf-8"?>
<p:tagLst xmlns:p="http://schemas.openxmlformats.org/presentationml/2006/main">
  <p:tag name="AS_UNIQUEID" val="6909"/>
</p:tagLst>
</file>

<file path=ppt/tags/tag249.xml><?xml version="1.0" encoding="utf-8"?>
<p:tagLst xmlns:p="http://schemas.openxmlformats.org/presentationml/2006/main">
  <p:tag name="AS_UNIQUEID" val="6910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911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2.xml><?xml version="1.0" encoding="utf-8"?>
<p:tagLst xmlns:p="http://schemas.openxmlformats.org/presentationml/2006/main">
  <p:tag name="AS_UNIQUEID" val="6912"/>
</p:tagLst>
</file>

<file path=ppt/tags/tag253.xml><?xml version="1.0" encoding="utf-8"?>
<p:tagLst xmlns:p="http://schemas.openxmlformats.org/presentationml/2006/main">
  <p:tag name="AS_UNIQUEID" val="1725"/>
</p:tagLst>
</file>

<file path=ppt/tags/tag25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5.xml><?xml version="1.0" encoding="utf-8"?>
<p:tagLst xmlns:p="http://schemas.openxmlformats.org/presentationml/2006/main">
  <p:tag name="AS_UNIQUEID" val="1727"/>
  <p:tag name="KSO_WM_BEAUTIFY_FLAG" val=""/>
</p:tagLst>
</file>

<file path=ppt/tags/tag256.xml><?xml version="1.0" encoding="utf-8"?>
<p:tagLst xmlns:p="http://schemas.openxmlformats.org/presentationml/2006/main">
  <p:tag name="AS_UNIQUEID" val="1728"/>
</p:tagLst>
</file>

<file path=ppt/tags/tag257.xml><?xml version="1.0" encoding="utf-8"?>
<p:tagLst xmlns:p="http://schemas.openxmlformats.org/presentationml/2006/main">
  <p:tag name="AS_UNIQUEID" val="1729"/>
  <p:tag name="KSO_WM_BEAUTIFY_FLAG" val=""/>
</p:tagLst>
</file>

<file path=ppt/tags/tag258.xml><?xml version="1.0" encoding="utf-8"?>
<p:tagLst xmlns:p="http://schemas.openxmlformats.org/presentationml/2006/main">
  <p:tag name="AS_UNIQUEID" val="1731"/>
  <p:tag name="KSO_WM_BEAUTIFY_FLAG" val=""/>
</p:tagLst>
</file>

<file path=ppt/tags/tag259.xml><?xml version="1.0" encoding="utf-8"?>
<p:tagLst xmlns:p="http://schemas.openxmlformats.org/presentationml/2006/main">
  <p:tag name="AS_UNIQUEID" val="1732"/>
  <p:tag name="KSO_WM_BEAUTIFY_FLAG" val="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AS_UNIQUEID" val="6913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2.xml><?xml version="1.0" encoding="utf-8"?>
<p:tagLst xmlns:p="http://schemas.openxmlformats.org/presentationml/2006/main">
  <p:tag name="AS_UNIQUEID" val="6914"/>
</p:tagLst>
</file>

<file path=ppt/tags/tag263.xml><?xml version="1.0" encoding="utf-8"?>
<p:tagLst xmlns:p="http://schemas.openxmlformats.org/presentationml/2006/main">
  <p:tag name="AS_UNIQUEID" val="1725"/>
</p:tagLst>
</file>

<file path=ppt/tags/tag26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5.xml><?xml version="1.0" encoding="utf-8"?>
<p:tagLst xmlns:p="http://schemas.openxmlformats.org/presentationml/2006/main">
  <p:tag name="AS_UNIQUEID" val="1727"/>
  <p:tag name="KSO_WM_BEAUTIFY_FLAG" val=""/>
</p:tagLst>
</file>

<file path=ppt/tags/tag266.xml><?xml version="1.0" encoding="utf-8"?>
<p:tagLst xmlns:p="http://schemas.openxmlformats.org/presentationml/2006/main">
  <p:tag name="AS_UNIQUEID" val="1728"/>
</p:tagLst>
</file>

<file path=ppt/tags/tag267.xml><?xml version="1.0" encoding="utf-8"?>
<p:tagLst xmlns:p="http://schemas.openxmlformats.org/presentationml/2006/main">
  <p:tag name="AS_UNIQUEID" val="1729"/>
  <p:tag name="KSO_WM_BEAUTIFY_FLAG" val=""/>
</p:tagLst>
</file>

<file path=ppt/tags/tag268.xml><?xml version="1.0" encoding="utf-8"?>
<p:tagLst xmlns:p="http://schemas.openxmlformats.org/presentationml/2006/main">
  <p:tag name="AS_UNIQUEID" val="1731"/>
  <p:tag name="KSO_WM_BEAUTIFY_FLAG" val=""/>
</p:tagLst>
</file>

<file path=ppt/tags/tag269.xml><?xml version="1.0" encoding="utf-8"?>
<p:tagLst xmlns:p="http://schemas.openxmlformats.org/presentationml/2006/main">
  <p:tag name="AS_UNIQUEID" val="1732"/>
  <p:tag name="KSO_WM_BEAUTIFY_FLAG" val="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3857"/>
  <p:tag name="KSO_WM_BEAUTIFY_FLAG" val=""/>
</p:tagLst>
</file>

<file path=ppt/tags/tag271.xml><?xml version="1.0" encoding="utf-8"?>
<p:tagLst xmlns:p="http://schemas.openxmlformats.org/presentationml/2006/main">
  <p:tag name="AS_UNIQUEID" val="6915"/>
</p:tagLst>
</file>

<file path=ppt/tags/tag272.xml><?xml version="1.0" encoding="utf-8"?>
<p:tagLst xmlns:p="http://schemas.openxmlformats.org/presentationml/2006/main">
  <p:tag name="AS_UNIQUEID" val="6916"/>
</p:tagLst>
</file>

<file path=ppt/tags/tag273.xml><?xml version="1.0" encoding="utf-8"?>
<p:tagLst xmlns:p="http://schemas.openxmlformats.org/presentationml/2006/main">
  <p:tag name="AS_UNIQUEID" val="6917"/>
</p:tagLst>
</file>

<file path=ppt/tags/tag274.xml><?xml version="1.0" encoding="utf-8"?>
<p:tagLst xmlns:p="http://schemas.openxmlformats.org/presentationml/2006/main">
  <p:tag name="AS_UNIQUEID" val="6918"/>
</p:tagLst>
</file>

<file path=ppt/tags/tag275.xml><?xml version="1.0" encoding="utf-8"?>
<p:tagLst xmlns:p="http://schemas.openxmlformats.org/presentationml/2006/main">
  <p:tag name="AS_UNIQUEID" val="6919"/>
</p:tagLst>
</file>

<file path=ppt/tags/tag276.xml><?xml version="1.0" encoding="utf-8"?>
<p:tagLst xmlns:p="http://schemas.openxmlformats.org/presentationml/2006/main">
  <p:tag name="AS_UNIQUEID" val="6920"/>
</p:tagLst>
</file>

<file path=ppt/tags/tag277.xml><?xml version="1.0" encoding="utf-8"?>
<p:tagLst xmlns:p="http://schemas.openxmlformats.org/presentationml/2006/main">
  <p:tag name="AS_UNIQUEID" val="6921"/>
</p:tagLst>
</file>

<file path=ppt/tags/tag278.xml><?xml version="1.0" encoding="utf-8"?>
<p:tagLst xmlns:p="http://schemas.openxmlformats.org/presentationml/2006/main">
  <p:tag name="AS_UNIQUEID" val="6922"/>
</p:tagLst>
</file>

<file path=ppt/tags/tag279.xml><?xml version="1.0" encoding="utf-8"?>
<p:tagLst xmlns:p="http://schemas.openxmlformats.org/presentationml/2006/main">
  <p:tag name="AS_UNIQUEID" val="6923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1.xml><?xml version="1.0" encoding="utf-8"?>
<p:tagLst xmlns:p="http://schemas.openxmlformats.org/presentationml/2006/main">
  <p:tag name="AS_UNIQUEID" val="6924"/>
</p:tagLst>
</file>

<file path=ppt/tags/tag282.xml><?xml version="1.0" encoding="utf-8"?>
<p:tagLst xmlns:p="http://schemas.openxmlformats.org/presentationml/2006/main">
  <p:tag name="AS_UNIQUEID" val="6925"/>
</p:tagLst>
</file>

<file path=ppt/tags/tag283.xml><?xml version="1.0" encoding="utf-8"?>
<p:tagLst xmlns:p="http://schemas.openxmlformats.org/presentationml/2006/main">
  <p:tag name="AS_UNIQUEID" val="6926"/>
</p:tagLst>
</file>

<file path=ppt/tags/tag284.xml><?xml version="1.0" encoding="utf-8"?>
<p:tagLst xmlns:p="http://schemas.openxmlformats.org/presentationml/2006/main">
  <p:tag name="AS_UNIQUEID" val="6927"/>
</p:tagLst>
</file>

<file path=ppt/tags/tag285.xml><?xml version="1.0" encoding="utf-8"?>
<p:tagLst xmlns:p="http://schemas.openxmlformats.org/presentationml/2006/main">
  <p:tag name="AS_UNIQUEID" val="1725"/>
</p:tagLst>
</file>

<file path=ppt/tags/tag28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7.xml><?xml version="1.0" encoding="utf-8"?>
<p:tagLst xmlns:p="http://schemas.openxmlformats.org/presentationml/2006/main">
  <p:tag name="AS_UNIQUEID" val="1727"/>
  <p:tag name="KSO_WM_BEAUTIFY_FLAG" val=""/>
</p:tagLst>
</file>

<file path=ppt/tags/tag288.xml><?xml version="1.0" encoding="utf-8"?>
<p:tagLst xmlns:p="http://schemas.openxmlformats.org/presentationml/2006/main">
  <p:tag name="AS_UNIQUEID" val="1728"/>
</p:tagLst>
</file>

<file path=ppt/tags/tag289.xml><?xml version="1.0" encoding="utf-8"?>
<p:tagLst xmlns:p="http://schemas.openxmlformats.org/presentationml/2006/main">
  <p:tag name="AS_UNIQUEID" val="1729"/>
  <p:tag name="KSO_WM_BEAUTIFY_FLAG" val="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731"/>
  <p:tag name="KSO_WM_BEAUTIFY_FLAG" val=""/>
</p:tagLst>
</file>

<file path=ppt/tags/tag291.xml><?xml version="1.0" encoding="utf-8"?>
<p:tagLst xmlns:p="http://schemas.openxmlformats.org/presentationml/2006/main">
  <p:tag name="AS_UNIQUEID" val="1732"/>
  <p:tag name="KSO_WM_BEAUTIFY_FLAG" val=""/>
</p:tagLst>
</file>

<file path=ppt/tags/tag292.xml><?xml version="1.0" encoding="utf-8"?>
<p:tagLst xmlns:p="http://schemas.openxmlformats.org/presentationml/2006/main">
  <p:tag name="AS_UNIQUEID" val="6928"/>
</p:tagLst>
</file>

<file path=ppt/tags/tag293.xml><?xml version="1.0" encoding="utf-8"?>
<p:tagLst xmlns:p="http://schemas.openxmlformats.org/presentationml/2006/main">
  <p:tag name="AS_UNIQUEID" val="6929"/>
</p:tagLst>
</file>

<file path=ppt/tags/tag294.xml><?xml version="1.0" encoding="utf-8"?>
<p:tagLst xmlns:p="http://schemas.openxmlformats.org/presentationml/2006/main">
  <p:tag name="AS_UNIQUEID" val="6930"/>
</p:tagLst>
</file>

<file path=ppt/tags/tag2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6.xml><?xml version="1.0" encoding="utf-8"?>
<p:tagLst xmlns:p="http://schemas.openxmlformats.org/presentationml/2006/main">
  <p:tag name="AS_UNIQUEID" val="6931"/>
</p:tagLst>
</file>

<file path=ppt/tags/tag297.xml><?xml version="1.0" encoding="utf-8"?>
<p:tagLst xmlns:p="http://schemas.openxmlformats.org/presentationml/2006/main">
  <p:tag name="AS_UNIQUEID" val="6932"/>
</p:tagLst>
</file>

<file path=ppt/tags/tag298.xml><?xml version="1.0" encoding="utf-8"?>
<p:tagLst xmlns:p="http://schemas.openxmlformats.org/presentationml/2006/main">
  <p:tag name="AS_UNIQUEID" val="6933"/>
</p:tagLst>
</file>

<file path=ppt/tags/tag299.xml><?xml version="1.0" encoding="utf-8"?>
<p:tagLst xmlns:p="http://schemas.openxmlformats.org/presentationml/2006/main">
  <p:tag name="AS_UNIQUEID" val="6934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725"/>
</p:tagLst>
</file>

<file path=ppt/tags/tag30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2.xml><?xml version="1.0" encoding="utf-8"?>
<p:tagLst xmlns:p="http://schemas.openxmlformats.org/presentationml/2006/main">
  <p:tag name="AS_UNIQUEID" val="1727"/>
  <p:tag name="KSO_WM_BEAUTIFY_FLAG" val=""/>
</p:tagLst>
</file>

<file path=ppt/tags/tag303.xml><?xml version="1.0" encoding="utf-8"?>
<p:tagLst xmlns:p="http://schemas.openxmlformats.org/presentationml/2006/main">
  <p:tag name="AS_UNIQUEID" val="1728"/>
</p:tagLst>
</file>

<file path=ppt/tags/tag304.xml><?xml version="1.0" encoding="utf-8"?>
<p:tagLst xmlns:p="http://schemas.openxmlformats.org/presentationml/2006/main">
  <p:tag name="AS_UNIQUEID" val="1729"/>
  <p:tag name="KSO_WM_BEAUTIFY_FLAG" val=""/>
</p:tagLst>
</file>

<file path=ppt/tags/tag305.xml><?xml version="1.0" encoding="utf-8"?>
<p:tagLst xmlns:p="http://schemas.openxmlformats.org/presentationml/2006/main">
  <p:tag name="AS_UNIQUEID" val="1731"/>
  <p:tag name="KSO_WM_BEAUTIFY_FLAG" val=""/>
</p:tagLst>
</file>

<file path=ppt/tags/tag306.xml><?xml version="1.0" encoding="utf-8"?>
<p:tagLst xmlns:p="http://schemas.openxmlformats.org/presentationml/2006/main">
  <p:tag name="AS_UNIQUEID" val="1732"/>
  <p:tag name="KSO_WM_BEAUTIFY_FLAG" val=""/>
</p:tagLst>
</file>

<file path=ppt/tags/tag307.xml><?xml version="1.0" encoding="utf-8"?>
<p:tagLst xmlns:p="http://schemas.openxmlformats.org/presentationml/2006/main">
  <p:tag name="AS_UNIQUEID" val="4135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8.xml><?xml version="1.0" encoding="utf-8"?>
<p:tagLst xmlns:p="http://schemas.openxmlformats.org/presentationml/2006/main">
  <p:tag name="AS_UNIQUEID" val="6935"/>
</p:tagLst>
</file>

<file path=ppt/tags/tag309.xml><?xml version="1.0" encoding="utf-8"?>
<p:tagLst xmlns:p="http://schemas.openxmlformats.org/presentationml/2006/main">
  <p:tag name="AS_UNIQUEID" val="6936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6937"/>
</p:tagLst>
</file>

<file path=ppt/tags/tag311.xml><?xml version="1.0" encoding="utf-8"?>
<p:tagLst xmlns:p="http://schemas.openxmlformats.org/presentationml/2006/main">
  <p:tag name="AS_UNIQUEID" val="6938"/>
</p:tagLst>
</file>

<file path=ppt/tags/tag312.xml><?xml version="1.0" encoding="utf-8"?>
<p:tagLst xmlns:p="http://schemas.openxmlformats.org/presentationml/2006/main">
  <p:tag name="AS_UNIQUEID" val="6939"/>
</p:tagLst>
</file>

<file path=ppt/tags/tag3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4.xml><?xml version="1.0" encoding="utf-8"?>
<p:tagLst xmlns:p="http://schemas.openxmlformats.org/presentationml/2006/main">
  <p:tag name="AS_UNIQUEID" val="6940"/>
</p:tagLst>
</file>

<file path=ppt/tags/tag315.xml><?xml version="1.0" encoding="utf-8"?>
<p:tagLst xmlns:p="http://schemas.openxmlformats.org/presentationml/2006/main">
  <p:tag name="AS_UNIQUEID" val="6941"/>
</p:tagLst>
</file>

<file path=ppt/tags/tag316.xml><?xml version="1.0" encoding="utf-8"?>
<p:tagLst xmlns:p="http://schemas.openxmlformats.org/presentationml/2006/main">
  <p:tag name="AS_UNIQUEID" val="6942"/>
</p:tagLst>
</file>

<file path=ppt/tags/tag317.xml><?xml version="1.0" encoding="utf-8"?>
<p:tagLst xmlns:p="http://schemas.openxmlformats.org/presentationml/2006/main">
  <p:tag name="AS_UNIQUEID" val="6943"/>
</p:tagLst>
</file>

<file path=ppt/tags/tag318.xml><?xml version="1.0" encoding="utf-8"?>
<p:tagLst xmlns:p="http://schemas.openxmlformats.org/presentationml/2006/main">
  <p:tag name="AS_UNIQUEID" val="1725"/>
</p:tagLst>
</file>

<file path=ppt/tags/tag31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7"/>
  <p:tag name="KSO_WM_BEAUTIFY_FLAG" val=""/>
</p:tagLst>
</file>

<file path=ppt/tags/tag321.xml><?xml version="1.0" encoding="utf-8"?>
<p:tagLst xmlns:p="http://schemas.openxmlformats.org/presentationml/2006/main">
  <p:tag name="AS_UNIQUEID" val="1728"/>
</p:tagLst>
</file>

<file path=ppt/tags/tag322.xml><?xml version="1.0" encoding="utf-8"?>
<p:tagLst xmlns:p="http://schemas.openxmlformats.org/presentationml/2006/main">
  <p:tag name="AS_UNIQUEID" val="1729"/>
  <p:tag name="KSO_WM_BEAUTIFY_FLAG" val=""/>
</p:tagLst>
</file>

<file path=ppt/tags/tag323.xml><?xml version="1.0" encoding="utf-8"?>
<p:tagLst xmlns:p="http://schemas.openxmlformats.org/presentationml/2006/main">
  <p:tag name="AS_UNIQUEID" val="1731"/>
  <p:tag name="KSO_WM_BEAUTIFY_FLAG" val=""/>
</p:tagLst>
</file>

<file path=ppt/tags/tag324.xml><?xml version="1.0" encoding="utf-8"?>
<p:tagLst xmlns:p="http://schemas.openxmlformats.org/presentationml/2006/main">
  <p:tag name="AS_UNIQUEID" val="1732"/>
  <p:tag name="KSO_WM_BEAUTIFY_FLAG" val=""/>
</p:tagLst>
</file>

<file path=ppt/tags/tag325.xml><?xml version="1.0" encoding="utf-8"?>
<p:tagLst xmlns:p="http://schemas.openxmlformats.org/presentationml/2006/main">
  <p:tag name="AS_UNIQUEID" val="6944"/>
</p:tagLst>
</file>

<file path=ppt/tags/tag326.xml><?xml version="1.0" encoding="utf-8"?>
<p:tagLst xmlns:p="http://schemas.openxmlformats.org/presentationml/2006/main">
  <p:tag name="AS_UNIQUEID" val="6945"/>
</p:tagLst>
</file>

<file path=ppt/tags/tag327.xml><?xml version="1.0" encoding="utf-8"?>
<p:tagLst xmlns:p="http://schemas.openxmlformats.org/presentationml/2006/main">
  <p:tag name="AS_UNIQUEID" val="6946"/>
</p:tagLst>
</file>

<file path=ppt/tags/tag328.xml><?xml version="1.0" encoding="utf-8"?>
<p:tagLst xmlns:p="http://schemas.openxmlformats.org/presentationml/2006/main">
  <p:tag name="AS_UNIQUEID" val="6947"/>
</p:tagLst>
</file>

<file path=ppt/tags/tag329.xml><?xml version="1.0" encoding="utf-8"?>
<p:tagLst xmlns:p="http://schemas.openxmlformats.org/presentationml/2006/main">
  <p:tag name="AS_UNIQUEID" val="6948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949"/>
</p:tagLst>
</file>

<file path=ppt/tags/tag331.xml><?xml version="1.0" encoding="utf-8"?>
<p:tagLst xmlns:p="http://schemas.openxmlformats.org/presentationml/2006/main">
  <p:tag name="AS_UNIQUEID" val="6950"/>
</p:tagLst>
</file>

<file path=ppt/tags/tag332.xml><?xml version="1.0" encoding="utf-8"?>
<p:tagLst xmlns:p="http://schemas.openxmlformats.org/presentationml/2006/main">
  <p:tag name="AS_UNIQUEID" val="6951"/>
</p:tagLst>
</file>

<file path=ppt/tags/tag3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4.xml><?xml version="1.0" encoding="utf-8"?>
<p:tagLst xmlns:p="http://schemas.openxmlformats.org/presentationml/2006/main">
  <p:tag name="AS_UNIQUEID" val="6952"/>
</p:tagLst>
</file>

<file path=ppt/tags/tag335.xml><?xml version="1.0" encoding="utf-8"?>
<p:tagLst xmlns:p="http://schemas.openxmlformats.org/presentationml/2006/main">
  <p:tag name="AS_UNIQUEID" val="6953"/>
</p:tagLst>
</file>

<file path=ppt/tags/tag336.xml><?xml version="1.0" encoding="utf-8"?>
<p:tagLst xmlns:p="http://schemas.openxmlformats.org/presentationml/2006/main">
  <p:tag name="AS_UNIQUEID" val="6954"/>
</p:tagLst>
</file>

<file path=ppt/tags/tag337.xml><?xml version="1.0" encoding="utf-8"?>
<p:tagLst xmlns:p="http://schemas.openxmlformats.org/presentationml/2006/main">
  <p:tag name="AS_UNIQUEID" val="6955"/>
</p:tagLst>
</file>

<file path=ppt/tags/tag338.xml><?xml version="1.0" encoding="utf-8"?>
<p:tagLst xmlns:p="http://schemas.openxmlformats.org/presentationml/2006/main">
  <p:tag name="AS_UNIQUEID" val="1725"/>
</p:tagLst>
</file>

<file path=ppt/tags/tag33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727"/>
  <p:tag name="KSO_WM_BEAUTIFY_FLAG" val=""/>
</p:tagLst>
</file>

<file path=ppt/tags/tag341.xml><?xml version="1.0" encoding="utf-8"?>
<p:tagLst xmlns:p="http://schemas.openxmlformats.org/presentationml/2006/main">
  <p:tag name="AS_UNIQUEID" val="1728"/>
</p:tagLst>
</file>

<file path=ppt/tags/tag342.xml><?xml version="1.0" encoding="utf-8"?>
<p:tagLst xmlns:p="http://schemas.openxmlformats.org/presentationml/2006/main">
  <p:tag name="AS_UNIQUEID" val="1729"/>
  <p:tag name="KSO_WM_BEAUTIFY_FLAG" val=""/>
</p:tagLst>
</file>

<file path=ppt/tags/tag343.xml><?xml version="1.0" encoding="utf-8"?>
<p:tagLst xmlns:p="http://schemas.openxmlformats.org/presentationml/2006/main">
  <p:tag name="AS_UNIQUEID" val="1731"/>
  <p:tag name="KSO_WM_BEAUTIFY_FLAG" val=""/>
</p:tagLst>
</file>

<file path=ppt/tags/tag344.xml><?xml version="1.0" encoding="utf-8"?>
<p:tagLst xmlns:p="http://schemas.openxmlformats.org/presentationml/2006/main">
  <p:tag name="AS_UNIQUEID" val="1732"/>
  <p:tag name="KSO_WM_BEAUTIFY_FLAG" val=""/>
</p:tagLst>
</file>

<file path=ppt/tags/tag345.xml><?xml version="1.0" encoding="utf-8"?>
<p:tagLst xmlns:p="http://schemas.openxmlformats.org/presentationml/2006/main">
  <p:tag name="AS_UNIQUEID" val="6956"/>
</p:tagLst>
</file>

<file path=ppt/tags/tag346.xml><?xml version="1.0" encoding="utf-8"?>
<p:tagLst xmlns:p="http://schemas.openxmlformats.org/presentationml/2006/main">
  <p:tag name="AS_UNIQUEID" val="6957"/>
</p:tagLst>
</file>

<file path=ppt/tags/tag347.xml><?xml version="1.0" encoding="utf-8"?>
<p:tagLst xmlns:p="http://schemas.openxmlformats.org/presentationml/2006/main">
  <p:tag name="AS_UNIQUEID" val="4168"/>
  <p:tag name="KSO_WM_BEAUTIFY_FLAG" val=""/>
</p:tagLst>
</file>

<file path=ppt/tags/tag348.xml><?xml version="1.0" encoding="utf-8"?>
<p:tagLst xmlns:p="http://schemas.openxmlformats.org/presentationml/2006/main">
  <p:tag name="AS_UNIQUEID" val="6958"/>
</p:tagLst>
</file>

<file path=ppt/tags/tag349.xml><?xml version="1.0" encoding="utf-8"?>
<p:tagLst xmlns:p="http://schemas.openxmlformats.org/presentationml/2006/main">
  <p:tag name="AS_UNIQUEID" val="6959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6960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52.xml><?xml version="1.0" encoding="utf-8"?>
<p:tagLst xmlns:p="http://schemas.openxmlformats.org/presentationml/2006/main">
  <p:tag name="AS_UNIQUEID" val="6961"/>
</p:tagLst>
</file>

<file path=ppt/tags/tag353.xml><?xml version="1.0" encoding="utf-8"?>
<p:tagLst xmlns:p="http://schemas.openxmlformats.org/presentationml/2006/main">
  <p:tag name="AS_UNIQUEID" val="6962"/>
</p:tagLst>
</file>

<file path=ppt/tags/tag354.xml><?xml version="1.0" encoding="utf-8"?>
<p:tagLst xmlns:p="http://schemas.openxmlformats.org/presentationml/2006/main">
  <p:tag name="AS_UNIQUEID" val="6963"/>
</p:tagLst>
</file>

<file path=ppt/tags/tag355.xml><?xml version="1.0" encoding="utf-8"?>
<p:tagLst xmlns:p="http://schemas.openxmlformats.org/presentationml/2006/main">
  <p:tag name="AS_UNIQUEID" val="6964"/>
</p:tagLst>
</file>

<file path=ppt/tags/tag356.xml><?xml version="1.0" encoding="utf-8"?>
<p:tagLst xmlns:p="http://schemas.openxmlformats.org/presentationml/2006/main">
  <p:tag name="AS_UNIQUEID" val="1725"/>
</p:tagLst>
</file>

<file path=ppt/tags/tag35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58.xml><?xml version="1.0" encoding="utf-8"?>
<p:tagLst xmlns:p="http://schemas.openxmlformats.org/presentationml/2006/main">
  <p:tag name="AS_UNIQUEID" val="1727"/>
  <p:tag name="KSO_WM_BEAUTIFY_FLAG" val=""/>
</p:tagLst>
</file>

<file path=ppt/tags/tag359.xml><?xml version="1.0" encoding="utf-8"?>
<p:tagLst xmlns:p="http://schemas.openxmlformats.org/presentationml/2006/main">
  <p:tag name="AS_UNIQUEID" val="1728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729"/>
  <p:tag name="KSO_WM_BEAUTIFY_FLAG" val=""/>
</p:tagLst>
</file>

<file path=ppt/tags/tag361.xml><?xml version="1.0" encoding="utf-8"?>
<p:tagLst xmlns:p="http://schemas.openxmlformats.org/presentationml/2006/main">
  <p:tag name="AS_UNIQUEID" val="1731"/>
  <p:tag name="KSO_WM_BEAUTIFY_FLAG" val=""/>
</p:tagLst>
</file>

<file path=ppt/tags/tag362.xml><?xml version="1.0" encoding="utf-8"?>
<p:tagLst xmlns:p="http://schemas.openxmlformats.org/presentationml/2006/main">
  <p:tag name="AS_UNIQUEID" val="1732"/>
  <p:tag name="KSO_WM_BEAUTIFY_FLAG" val=""/>
</p:tagLst>
</file>

<file path=ppt/tags/tag363.xml><?xml version="1.0" encoding="utf-8"?>
<p:tagLst xmlns:p="http://schemas.openxmlformats.org/presentationml/2006/main">
  <p:tag name="AS_UNIQUEID" val="6965"/>
</p:tagLst>
</file>

<file path=ppt/tags/tag364.xml><?xml version="1.0" encoding="utf-8"?>
<p:tagLst xmlns:p="http://schemas.openxmlformats.org/presentationml/2006/main">
  <p:tag name="AS_UNIQUEID" val="6966"/>
</p:tagLst>
</file>

<file path=ppt/tags/tag3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6.xml><?xml version="1.0" encoding="utf-8"?>
<p:tagLst xmlns:p="http://schemas.openxmlformats.org/presentationml/2006/main">
  <p:tag name="AS_UNIQUEID" val="6967"/>
</p:tagLst>
</file>

<file path=ppt/tags/tag367.xml><?xml version="1.0" encoding="utf-8"?>
<p:tagLst xmlns:p="http://schemas.openxmlformats.org/presentationml/2006/main">
  <p:tag name="AS_UNIQUEID" val="6968"/>
</p:tagLst>
</file>

<file path=ppt/tags/tag368.xml><?xml version="1.0" encoding="utf-8"?>
<p:tagLst xmlns:p="http://schemas.openxmlformats.org/presentationml/2006/main">
  <p:tag name="AS_UNIQUEID" val="6969"/>
</p:tagLst>
</file>

<file path=ppt/tags/tag369.xml><?xml version="1.0" encoding="utf-8"?>
<p:tagLst xmlns:p="http://schemas.openxmlformats.org/presentationml/2006/main">
  <p:tag name="AS_UNIQUEID" val="6970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725"/>
</p:tagLst>
</file>

<file path=ppt/tags/tag37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72.xml><?xml version="1.0" encoding="utf-8"?>
<p:tagLst xmlns:p="http://schemas.openxmlformats.org/presentationml/2006/main">
  <p:tag name="AS_UNIQUEID" val="1727"/>
  <p:tag name="KSO_WM_BEAUTIFY_FLAG" val=""/>
</p:tagLst>
</file>

<file path=ppt/tags/tag373.xml><?xml version="1.0" encoding="utf-8"?>
<p:tagLst xmlns:p="http://schemas.openxmlformats.org/presentationml/2006/main">
  <p:tag name="AS_UNIQUEID" val="1728"/>
</p:tagLst>
</file>

<file path=ppt/tags/tag374.xml><?xml version="1.0" encoding="utf-8"?>
<p:tagLst xmlns:p="http://schemas.openxmlformats.org/presentationml/2006/main">
  <p:tag name="AS_UNIQUEID" val="1729"/>
  <p:tag name="KSO_WM_BEAUTIFY_FLAG" val=""/>
</p:tagLst>
</file>

<file path=ppt/tags/tag375.xml><?xml version="1.0" encoding="utf-8"?>
<p:tagLst xmlns:p="http://schemas.openxmlformats.org/presentationml/2006/main">
  <p:tag name="AS_UNIQUEID" val="1731"/>
  <p:tag name="KSO_WM_BEAUTIFY_FLAG" val=""/>
</p:tagLst>
</file>

<file path=ppt/tags/tag376.xml><?xml version="1.0" encoding="utf-8"?>
<p:tagLst xmlns:p="http://schemas.openxmlformats.org/presentationml/2006/main">
  <p:tag name="AS_UNIQUEID" val="1732"/>
  <p:tag name="KSO_WM_BEAUTIFY_FLAG" val=""/>
</p:tagLst>
</file>

<file path=ppt/tags/tag377.xml><?xml version="1.0" encoding="utf-8"?>
<p:tagLst xmlns:p="http://schemas.openxmlformats.org/presentationml/2006/main">
  <p:tag name="AS_UNIQUEID" val="6971"/>
  <p:tag name="TABLE_ENDDRAG_ORIGIN_RECT" val="776*246"/>
  <p:tag name="TABLE_ENDDRAG_RECT" val="108*195*776*246"/>
</p:tagLst>
</file>

<file path=ppt/tags/tag378.xml><?xml version="1.0" encoding="utf-8"?>
<p:tagLst xmlns:p="http://schemas.openxmlformats.org/presentationml/2006/main">
  <p:tag name="AS_UNIQUEID" val="6972"/>
</p:tagLst>
</file>

<file path=ppt/tags/tag3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973"/>
</p:tagLst>
</file>

<file path=ppt/tags/tag381.xml><?xml version="1.0" encoding="utf-8"?>
<p:tagLst xmlns:p="http://schemas.openxmlformats.org/presentationml/2006/main">
  <p:tag name="AS_UNIQUEID" val="6974"/>
</p:tagLst>
</file>

<file path=ppt/tags/tag382.xml><?xml version="1.0" encoding="utf-8"?>
<p:tagLst xmlns:p="http://schemas.openxmlformats.org/presentationml/2006/main">
  <p:tag name="AS_UNIQUEID" val="6975"/>
</p:tagLst>
</file>

<file path=ppt/tags/tag383.xml><?xml version="1.0" encoding="utf-8"?>
<p:tagLst xmlns:p="http://schemas.openxmlformats.org/presentationml/2006/main">
  <p:tag name="AS_UNIQUEID" val="6976"/>
</p:tagLst>
</file>

<file path=ppt/tags/tag384.xml><?xml version="1.0" encoding="utf-8"?>
<p:tagLst xmlns:p="http://schemas.openxmlformats.org/presentationml/2006/main">
  <p:tag name="AS_UNIQUEID" val="1725"/>
</p:tagLst>
</file>

<file path=ppt/tags/tag38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6.xml><?xml version="1.0" encoding="utf-8"?>
<p:tagLst xmlns:p="http://schemas.openxmlformats.org/presentationml/2006/main">
  <p:tag name="AS_UNIQUEID" val="1727"/>
  <p:tag name="KSO_WM_BEAUTIFY_FLAG" val=""/>
</p:tagLst>
</file>

<file path=ppt/tags/tag387.xml><?xml version="1.0" encoding="utf-8"?>
<p:tagLst xmlns:p="http://schemas.openxmlformats.org/presentationml/2006/main">
  <p:tag name="AS_UNIQUEID" val="1728"/>
</p:tagLst>
</file>

<file path=ppt/tags/tag388.xml><?xml version="1.0" encoding="utf-8"?>
<p:tagLst xmlns:p="http://schemas.openxmlformats.org/presentationml/2006/main">
  <p:tag name="AS_UNIQUEID" val="1729"/>
  <p:tag name="KSO_WM_BEAUTIFY_FLAG" val=""/>
</p:tagLst>
</file>

<file path=ppt/tags/tag389.xml><?xml version="1.0" encoding="utf-8"?>
<p:tagLst xmlns:p="http://schemas.openxmlformats.org/presentationml/2006/main">
  <p:tag name="AS_UNIQUEID" val="1731"/>
  <p:tag name="KSO_WM_BEAUTIFY_FLAG" val="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732"/>
  <p:tag name="KSO_WM_BEAUTIFY_FLAG" val=""/>
</p:tagLst>
</file>

<file path=ppt/tags/tag391.xml><?xml version="1.0" encoding="utf-8"?>
<p:tagLst xmlns:p="http://schemas.openxmlformats.org/presentationml/2006/main">
  <p:tag name="AS_UNIQUEID" val="6977"/>
</p:tagLst>
</file>

<file path=ppt/tags/tag392.xml><?xml version="1.0" encoding="utf-8"?>
<p:tagLst xmlns:p="http://schemas.openxmlformats.org/presentationml/2006/main">
  <p:tag name="AS_UNIQUEID" val="6978"/>
  <p:tag name="TABLE_ENDDRAG_ORIGIN_RECT" val="776*246"/>
  <p:tag name="TABLE_ENDDRAG_RECT" val="108*195*776*246"/>
</p:tagLst>
</file>

<file path=ppt/tags/tag393.xml><?xml version="1.0" encoding="utf-8"?>
<p:tagLst xmlns:p="http://schemas.openxmlformats.org/presentationml/2006/main">
  <p:tag name="AS_UNIQUEID" val="6979"/>
</p:tagLst>
</file>

<file path=ppt/tags/tag3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5.xml><?xml version="1.0" encoding="utf-8"?>
<p:tagLst xmlns:p="http://schemas.openxmlformats.org/presentationml/2006/main">
  <p:tag name="AS_UNIQUEID" val="6980"/>
</p:tagLst>
</file>

<file path=ppt/tags/tag396.xml><?xml version="1.0" encoding="utf-8"?>
<p:tagLst xmlns:p="http://schemas.openxmlformats.org/presentationml/2006/main">
  <p:tag name="AS_UNIQUEID" val="6981"/>
</p:tagLst>
</file>

<file path=ppt/tags/tag397.xml><?xml version="1.0" encoding="utf-8"?>
<p:tagLst xmlns:p="http://schemas.openxmlformats.org/presentationml/2006/main">
  <p:tag name="AS_UNIQUEID" val="6982"/>
</p:tagLst>
</file>

<file path=ppt/tags/tag398.xml><?xml version="1.0" encoding="utf-8"?>
<p:tagLst xmlns:p="http://schemas.openxmlformats.org/presentationml/2006/main">
  <p:tag name="AS_UNIQUEID" val="6983"/>
</p:tagLst>
</file>

<file path=ppt/tags/tag399.xml><?xml version="1.0" encoding="utf-8"?>
<p:tagLst xmlns:p="http://schemas.openxmlformats.org/presentationml/2006/main">
  <p:tag name="AS_UNIQUEID" val="1725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0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1.xml><?xml version="1.0" encoding="utf-8"?>
<p:tagLst xmlns:p="http://schemas.openxmlformats.org/presentationml/2006/main">
  <p:tag name="AS_UNIQUEID" val="1727"/>
  <p:tag name="KSO_WM_BEAUTIFY_FLAG" val=""/>
</p:tagLst>
</file>

<file path=ppt/tags/tag402.xml><?xml version="1.0" encoding="utf-8"?>
<p:tagLst xmlns:p="http://schemas.openxmlformats.org/presentationml/2006/main">
  <p:tag name="AS_UNIQUEID" val="1728"/>
</p:tagLst>
</file>

<file path=ppt/tags/tag403.xml><?xml version="1.0" encoding="utf-8"?>
<p:tagLst xmlns:p="http://schemas.openxmlformats.org/presentationml/2006/main">
  <p:tag name="AS_UNIQUEID" val="1729"/>
  <p:tag name="KSO_WM_BEAUTIFY_FLAG" val=""/>
</p:tagLst>
</file>

<file path=ppt/tags/tag404.xml><?xml version="1.0" encoding="utf-8"?>
<p:tagLst xmlns:p="http://schemas.openxmlformats.org/presentationml/2006/main">
  <p:tag name="AS_UNIQUEID" val="1731"/>
  <p:tag name="KSO_WM_BEAUTIFY_FLAG" val=""/>
</p:tagLst>
</file>

<file path=ppt/tags/tag405.xml><?xml version="1.0" encoding="utf-8"?>
<p:tagLst xmlns:p="http://schemas.openxmlformats.org/presentationml/2006/main">
  <p:tag name="AS_UNIQUEID" val="1732"/>
  <p:tag name="KSO_WM_BEAUTIFY_FLAG" val=""/>
</p:tagLst>
</file>

<file path=ppt/tags/tag406.xml><?xml version="1.0" encoding="utf-8"?>
<p:tagLst xmlns:p="http://schemas.openxmlformats.org/presentationml/2006/main">
  <p:tag name="AS_UNIQUEID" val="6984"/>
</p:tagLst>
</file>

<file path=ppt/tags/tag407.xml><?xml version="1.0" encoding="utf-8"?>
<p:tagLst xmlns:p="http://schemas.openxmlformats.org/presentationml/2006/main">
  <p:tag name="AS_UNIQUEID" val="6985"/>
  <p:tag name="TABLE_ENDDRAG_ORIGIN_RECT" val="776*246"/>
  <p:tag name="TABLE_ENDDRAG_RECT" val="108*195*776*246"/>
</p:tagLst>
</file>

<file path=ppt/tags/tag408.xml><?xml version="1.0" encoding="utf-8"?>
<p:tagLst xmlns:p="http://schemas.openxmlformats.org/presentationml/2006/main">
  <p:tag name="AS_UNIQUEID" val="6986"/>
</p:tagLst>
</file>

<file path=ppt/tags/tag4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6987"/>
</p:tagLst>
</file>

<file path=ppt/tags/tag411.xml><?xml version="1.0" encoding="utf-8"?>
<p:tagLst xmlns:p="http://schemas.openxmlformats.org/presentationml/2006/main">
  <p:tag name="AS_UNIQUEID" val="6988"/>
</p:tagLst>
</file>

<file path=ppt/tags/tag412.xml><?xml version="1.0" encoding="utf-8"?>
<p:tagLst xmlns:p="http://schemas.openxmlformats.org/presentationml/2006/main">
  <p:tag name="AS_UNIQUEID" val="6989"/>
</p:tagLst>
</file>

<file path=ppt/tags/tag413.xml><?xml version="1.0" encoding="utf-8"?>
<p:tagLst xmlns:p="http://schemas.openxmlformats.org/presentationml/2006/main">
  <p:tag name="AS_UNIQUEID" val="6990"/>
</p:tagLst>
</file>

<file path=ppt/tags/tag414.xml><?xml version="1.0" encoding="utf-8"?>
<p:tagLst xmlns:p="http://schemas.openxmlformats.org/presentationml/2006/main">
  <p:tag name="AS_UNIQUEID" val="1725"/>
</p:tagLst>
</file>

<file path=ppt/tags/tag41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6.xml><?xml version="1.0" encoding="utf-8"?>
<p:tagLst xmlns:p="http://schemas.openxmlformats.org/presentationml/2006/main">
  <p:tag name="AS_UNIQUEID" val="1727"/>
  <p:tag name="KSO_WM_BEAUTIFY_FLAG" val=""/>
</p:tagLst>
</file>

<file path=ppt/tags/tag417.xml><?xml version="1.0" encoding="utf-8"?>
<p:tagLst xmlns:p="http://schemas.openxmlformats.org/presentationml/2006/main">
  <p:tag name="AS_UNIQUEID" val="1728"/>
</p:tagLst>
</file>

<file path=ppt/tags/tag418.xml><?xml version="1.0" encoding="utf-8"?>
<p:tagLst xmlns:p="http://schemas.openxmlformats.org/presentationml/2006/main">
  <p:tag name="AS_UNIQUEID" val="1729"/>
  <p:tag name="KSO_WM_BEAUTIFY_FLAG" val=""/>
</p:tagLst>
</file>

<file path=ppt/tags/tag419.xml><?xml version="1.0" encoding="utf-8"?>
<p:tagLst xmlns:p="http://schemas.openxmlformats.org/presentationml/2006/main">
  <p:tag name="AS_UNIQUEID" val="1731"/>
  <p:tag name="KSO_WM_BEAUTIFY_FLAG" val="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732"/>
  <p:tag name="KSO_WM_BEAUTIFY_FLAG" val=""/>
</p:tagLst>
</file>

<file path=ppt/tags/tag421.xml><?xml version="1.0" encoding="utf-8"?>
<p:tagLst xmlns:p="http://schemas.openxmlformats.org/presentationml/2006/main">
  <p:tag name="AS_UNIQUEID" val="6991"/>
</p:tagLst>
</file>

<file path=ppt/tags/tag422.xml><?xml version="1.0" encoding="utf-8"?>
<p:tagLst xmlns:p="http://schemas.openxmlformats.org/presentationml/2006/main">
  <p:tag name="AS_UNIQUEID" val="6992"/>
  <p:tag name="TABLE_ENDDRAG_ORIGIN_RECT" val="776*246"/>
  <p:tag name="TABLE_ENDDRAG_RECT" val="108*195*776*246"/>
</p:tagLst>
</file>

<file path=ppt/tags/tag423.xml><?xml version="1.0" encoding="utf-8"?>
<p:tagLst xmlns:p="http://schemas.openxmlformats.org/presentationml/2006/main">
  <p:tag name="AS_UNIQUEID" val="6993"/>
</p:tagLst>
</file>

<file path=ppt/tags/tag4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5.xml><?xml version="1.0" encoding="utf-8"?>
<p:tagLst xmlns:p="http://schemas.openxmlformats.org/presentationml/2006/main">
  <p:tag name="AS_UNIQUEID" val="6994"/>
</p:tagLst>
</file>

<file path=ppt/tags/tag426.xml><?xml version="1.0" encoding="utf-8"?>
<p:tagLst xmlns:p="http://schemas.openxmlformats.org/presentationml/2006/main">
  <p:tag name="AS_UNIQUEID" val="6995"/>
</p:tagLst>
</file>

<file path=ppt/tags/tag427.xml><?xml version="1.0" encoding="utf-8"?>
<p:tagLst xmlns:p="http://schemas.openxmlformats.org/presentationml/2006/main">
  <p:tag name="AS_UNIQUEID" val="6996"/>
</p:tagLst>
</file>

<file path=ppt/tags/tag428.xml><?xml version="1.0" encoding="utf-8"?>
<p:tagLst xmlns:p="http://schemas.openxmlformats.org/presentationml/2006/main">
  <p:tag name="AS_UNIQUEID" val="6997"/>
</p:tagLst>
</file>

<file path=ppt/tags/tag429.xml><?xml version="1.0" encoding="utf-8"?>
<p:tagLst xmlns:p="http://schemas.openxmlformats.org/presentationml/2006/main">
  <p:tag name="AS_UNIQUEID" val="1725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31.xml><?xml version="1.0" encoding="utf-8"?>
<p:tagLst xmlns:p="http://schemas.openxmlformats.org/presentationml/2006/main">
  <p:tag name="AS_UNIQUEID" val="1727"/>
  <p:tag name="KSO_WM_BEAUTIFY_FLAG" val=""/>
</p:tagLst>
</file>

<file path=ppt/tags/tag432.xml><?xml version="1.0" encoding="utf-8"?>
<p:tagLst xmlns:p="http://schemas.openxmlformats.org/presentationml/2006/main">
  <p:tag name="AS_UNIQUEID" val="1728"/>
</p:tagLst>
</file>

<file path=ppt/tags/tag433.xml><?xml version="1.0" encoding="utf-8"?>
<p:tagLst xmlns:p="http://schemas.openxmlformats.org/presentationml/2006/main">
  <p:tag name="AS_UNIQUEID" val="1729"/>
  <p:tag name="KSO_WM_BEAUTIFY_FLAG" val=""/>
</p:tagLst>
</file>

<file path=ppt/tags/tag434.xml><?xml version="1.0" encoding="utf-8"?>
<p:tagLst xmlns:p="http://schemas.openxmlformats.org/presentationml/2006/main">
  <p:tag name="AS_UNIQUEID" val="1731"/>
  <p:tag name="KSO_WM_BEAUTIFY_FLAG" val=""/>
</p:tagLst>
</file>

<file path=ppt/tags/tag435.xml><?xml version="1.0" encoding="utf-8"?>
<p:tagLst xmlns:p="http://schemas.openxmlformats.org/presentationml/2006/main">
  <p:tag name="AS_UNIQUEID" val="1732"/>
  <p:tag name="KSO_WM_BEAUTIFY_FLAG" val=""/>
</p:tagLst>
</file>

<file path=ppt/tags/tag436.xml><?xml version="1.0" encoding="utf-8"?>
<p:tagLst xmlns:p="http://schemas.openxmlformats.org/presentationml/2006/main">
  <p:tag name="AS_UNIQUEID" val="4428"/>
</p:tagLst>
</file>

<file path=ppt/tags/tag437.xml><?xml version="1.0" encoding="utf-8"?>
<p:tagLst xmlns:p="http://schemas.openxmlformats.org/presentationml/2006/main">
  <p:tag name="AS_UNIQUEID" val="6998"/>
</p:tagLst>
</file>

<file path=ppt/tags/tag438.xml><?xml version="1.0" encoding="utf-8"?>
<p:tagLst xmlns:p="http://schemas.openxmlformats.org/presentationml/2006/main">
  <p:tag name="AS_UNIQUEID" val="6999"/>
</p:tagLst>
</file>

<file path=ppt/tags/tag4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4.xml><?xml version="1.0" encoding="utf-8"?>
<p:tagLst xmlns:p="http://schemas.openxmlformats.org/presentationml/2006/main">
  <p:tag name="AS_UNIQUEID" val="6857"/>
</p:tagLst>
</file>

<file path=ppt/tags/tag440.xml><?xml version="1.0" encoding="utf-8"?>
<p:tagLst xmlns:p="http://schemas.openxmlformats.org/presentationml/2006/main">
  <p:tag name="AS_UNIQUEID" val="7000"/>
</p:tagLst>
</file>

<file path=ppt/tags/tag441.xml><?xml version="1.0" encoding="utf-8"?>
<p:tagLst xmlns:p="http://schemas.openxmlformats.org/presentationml/2006/main">
  <p:tag name="AS_UNIQUEID" val="7001"/>
</p:tagLst>
</file>

<file path=ppt/tags/tag442.xml><?xml version="1.0" encoding="utf-8"?>
<p:tagLst xmlns:p="http://schemas.openxmlformats.org/presentationml/2006/main">
  <p:tag name="AS_UNIQUEID" val="7002"/>
</p:tagLst>
</file>

<file path=ppt/tags/tag443.xml><?xml version="1.0" encoding="utf-8"?>
<p:tagLst xmlns:p="http://schemas.openxmlformats.org/presentationml/2006/main">
  <p:tag name="AS_UNIQUEID" val="7003"/>
</p:tagLst>
</file>

<file path=ppt/tags/tag444.xml><?xml version="1.0" encoding="utf-8"?>
<p:tagLst xmlns:p="http://schemas.openxmlformats.org/presentationml/2006/main">
  <p:tag name="AS_UNIQUEID" val="1725"/>
</p:tagLst>
</file>

<file path=ppt/tags/tag44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6.xml><?xml version="1.0" encoding="utf-8"?>
<p:tagLst xmlns:p="http://schemas.openxmlformats.org/presentationml/2006/main">
  <p:tag name="AS_UNIQUEID" val="1727"/>
  <p:tag name="KSO_WM_BEAUTIFY_FLAG" val=""/>
</p:tagLst>
</file>

<file path=ppt/tags/tag447.xml><?xml version="1.0" encoding="utf-8"?>
<p:tagLst xmlns:p="http://schemas.openxmlformats.org/presentationml/2006/main">
  <p:tag name="AS_UNIQUEID" val="1728"/>
</p:tagLst>
</file>

<file path=ppt/tags/tag448.xml><?xml version="1.0" encoding="utf-8"?>
<p:tagLst xmlns:p="http://schemas.openxmlformats.org/presentationml/2006/main">
  <p:tag name="AS_UNIQUEID" val="1729"/>
  <p:tag name="KSO_WM_BEAUTIFY_FLAG" val=""/>
</p:tagLst>
</file>

<file path=ppt/tags/tag449.xml><?xml version="1.0" encoding="utf-8"?>
<p:tagLst xmlns:p="http://schemas.openxmlformats.org/presentationml/2006/main">
  <p:tag name="AS_UNIQUEID" val="1731"/>
  <p:tag name="KSO_WM_BEAUTIFY_FLAG" val="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732"/>
  <p:tag name="KSO_WM_BEAUTIFY_FLAG" val=""/>
</p:tagLst>
</file>

<file path=ppt/tags/tag451.xml><?xml version="1.0" encoding="utf-8"?>
<p:tagLst xmlns:p="http://schemas.openxmlformats.org/presentationml/2006/main">
  <p:tag name="AS_UNIQUEID" val="7004"/>
</p:tagLst>
</file>

<file path=ppt/tags/tag452.xml><?xml version="1.0" encoding="utf-8"?>
<p:tagLst xmlns:p="http://schemas.openxmlformats.org/presentationml/2006/main">
  <p:tag name="AS_UNIQUEID" val="7005"/>
</p:tagLst>
</file>

<file path=ppt/tags/tag4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54.xml><?xml version="1.0" encoding="utf-8"?>
<p:tagLst xmlns:p="http://schemas.openxmlformats.org/presentationml/2006/main">
  <p:tag name="AS_UNIQUEID" val="7006"/>
</p:tagLst>
</file>

<file path=ppt/tags/tag455.xml><?xml version="1.0" encoding="utf-8"?>
<p:tagLst xmlns:p="http://schemas.openxmlformats.org/presentationml/2006/main">
  <p:tag name="AS_UNIQUEID" val="7007"/>
</p:tagLst>
</file>

<file path=ppt/tags/tag456.xml><?xml version="1.0" encoding="utf-8"?>
<p:tagLst xmlns:p="http://schemas.openxmlformats.org/presentationml/2006/main">
  <p:tag name="AS_UNIQUEID" val="7008"/>
</p:tagLst>
</file>

<file path=ppt/tags/tag457.xml><?xml version="1.0" encoding="utf-8"?>
<p:tagLst xmlns:p="http://schemas.openxmlformats.org/presentationml/2006/main">
  <p:tag name="AS_UNIQUEID" val="7009"/>
</p:tagLst>
</file>

<file path=ppt/tags/tag458.xml><?xml version="1.0" encoding="utf-8"?>
<p:tagLst xmlns:p="http://schemas.openxmlformats.org/presentationml/2006/main">
  <p:tag name="AS_UNIQUEID" val="1725"/>
</p:tagLst>
</file>

<file path=ppt/tags/tag45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727"/>
  <p:tag name="KSO_WM_BEAUTIFY_FLAG" val=""/>
</p:tagLst>
</file>

<file path=ppt/tags/tag461.xml><?xml version="1.0" encoding="utf-8"?>
<p:tagLst xmlns:p="http://schemas.openxmlformats.org/presentationml/2006/main">
  <p:tag name="AS_UNIQUEID" val="1728"/>
</p:tagLst>
</file>

<file path=ppt/tags/tag462.xml><?xml version="1.0" encoding="utf-8"?>
<p:tagLst xmlns:p="http://schemas.openxmlformats.org/presentationml/2006/main">
  <p:tag name="AS_UNIQUEID" val="1729"/>
  <p:tag name="KSO_WM_BEAUTIFY_FLAG" val=""/>
</p:tagLst>
</file>

<file path=ppt/tags/tag463.xml><?xml version="1.0" encoding="utf-8"?>
<p:tagLst xmlns:p="http://schemas.openxmlformats.org/presentationml/2006/main">
  <p:tag name="AS_UNIQUEID" val="1731"/>
  <p:tag name="KSO_WM_BEAUTIFY_FLAG" val=""/>
</p:tagLst>
</file>

<file path=ppt/tags/tag464.xml><?xml version="1.0" encoding="utf-8"?>
<p:tagLst xmlns:p="http://schemas.openxmlformats.org/presentationml/2006/main">
  <p:tag name="AS_UNIQUEID" val="1732"/>
  <p:tag name="KSO_WM_BEAUTIFY_FLAG" val=""/>
</p:tagLst>
</file>

<file path=ppt/tags/tag465.xml><?xml version="1.0" encoding="utf-8"?>
<p:tagLst xmlns:p="http://schemas.openxmlformats.org/presentationml/2006/main">
  <p:tag name="AS_UNIQUEID" val="7010"/>
</p:tagLst>
</file>

<file path=ppt/tags/tag4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7.xml><?xml version="1.0" encoding="utf-8"?>
<p:tagLst xmlns:p="http://schemas.openxmlformats.org/presentationml/2006/main">
  <p:tag name="AS_UNIQUEID" val="7011"/>
</p:tagLst>
</file>

<file path=ppt/tags/tag468.xml><?xml version="1.0" encoding="utf-8"?>
<p:tagLst xmlns:p="http://schemas.openxmlformats.org/presentationml/2006/main">
  <p:tag name="AS_UNIQUEID" val="1725"/>
</p:tagLst>
</file>

<file path=ppt/tags/tag46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27"/>
  <p:tag name="KSO_WM_BEAUTIFY_FLAG" val=""/>
</p:tagLst>
</file>

<file path=ppt/tags/tag471.xml><?xml version="1.0" encoding="utf-8"?>
<p:tagLst xmlns:p="http://schemas.openxmlformats.org/presentationml/2006/main">
  <p:tag name="AS_UNIQUEID" val="1728"/>
</p:tagLst>
</file>

<file path=ppt/tags/tag472.xml><?xml version="1.0" encoding="utf-8"?>
<p:tagLst xmlns:p="http://schemas.openxmlformats.org/presentationml/2006/main">
  <p:tag name="AS_UNIQUEID" val="1729"/>
  <p:tag name="KSO_WM_BEAUTIFY_FLAG" val=""/>
</p:tagLst>
</file>

<file path=ppt/tags/tag473.xml><?xml version="1.0" encoding="utf-8"?>
<p:tagLst xmlns:p="http://schemas.openxmlformats.org/presentationml/2006/main">
  <p:tag name="AS_UNIQUEID" val="1731"/>
  <p:tag name="KSO_WM_BEAUTIFY_FLAG" val=""/>
</p:tagLst>
</file>

<file path=ppt/tags/tag474.xml><?xml version="1.0" encoding="utf-8"?>
<p:tagLst xmlns:p="http://schemas.openxmlformats.org/presentationml/2006/main">
  <p:tag name="AS_UNIQUEID" val="1732"/>
  <p:tag name="KSO_WM_BEAUTIFY_FLAG" val=""/>
</p:tagLst>
</file>

<file path=ppt/tags/tag475.xml><?xml version="1.0" encoding="utf-8"?>
<p:tagLst xmlns:p="http://schemas.openxmlformats.org/presentationml/2006/main">
  <p:tag name="AS_UNIQUEID" val="7012"/>
</p:tagLst>
</file>

<file path=ppt/tags/tag476.xml><?xml version="1.0" encoding="utf-8"?>
<p:tagLst xmlns:p="http://schemas.openxmlformats.org/presentationml/2006/main">
  <p:tag name="AS_UNIQUEID" val="7013"/>
</p:tagLst>
</file>

<file path=ppt/tags/tag4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78.xml><?xml version="1.0" encoding="utf-8"?>
<p:tagLst xmlns:p="http://schemas.openxmlformats.org/presentationml/2006/main">
  <p:tag name="AS_UNIQUEID" val="7014"/>
</p:tagLst>
</file>

<file path=ppt/tags/tag479.xml><?xml version="1.0" encoding="utf-8"?>
<p:tagLst xmlns:p="http://schemas.openxmlformats.org/presentationml/2006/main">
  <p:tag name="AS_UNIQUEID" val="1725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81.xml><?xml version="1.0" encoding="utf-8"?>
<p:tagLst xmlns:p="http://schemas.openxmlformats.org/presentationml/2006/main">
  <p:tag name="AS_UNIQUEID" val="1727"/>
  <p:tag name="KSO_WM_BEAUTIFY_FLAG" val=""/>
</p:tagLst>
</file>

<file path=ppt/tags/tag482.xml><?xml version="1.0" encoding="utf-8"?>
<p:tagLst xmlns:p="http://schemas.openxmlformats.org/presentationml/2006/main">
  <p:tag name="AS_UNIQUEID" val="1728"/>
</p:tagLst>
</file>

<file path=ppt/tags/tag483.xml><?xml version="1.0" encoding="utf-8"?>
<p:tagLst xmlns:p="http://schemas.openxmlformats.org/presentationml/2006/main">
  <p:tag name="AS_UNIQUEID" val="1729"/>
  <p:tag name="KSO_WM_BEAUTIFY_FLAG" val=""/>
</p:tagLst>
</file>

<file path=ppt/tags/tag484.xml><?xml version="1.0" encoding="utf-8"?>
<p:tagLst xmlns:p="http://schemas.openxmlformats.org/presentationml/2006/main">
  <p:tag name="AS_UNIQUEID" val="1731"/>
  <p:tag name="KSO_WM_BEAUTIFY_FLAG" val=""/>
</p:tagLst>
</file>

<file path=ppt/tags/tag485.xml><?xml version="1.0" encoding="utf-8"?>
<p:tagLst xmlns:p="http://schemas.openxmlformats.org/presentationml/2006/main">
  <p:tag name="AS_UNIQUEID" val="1732"/>
  <p:tag name="KSO_WM_BEAUTIFY_FLAG" val=""/>
</p:tagLst>
</file>

<file path=ppt/tags/tag486.xml><?xml version="1.0" encoding="utf-8"?>
<p:tagLst xmlns:p="http://schemas.openxmlformats.org/presentationml/2006/main">
  <p:tag name="AS_UNIQUEID" val="4377"/>
</p:tagLst>
</file>

<file path=ppt/tags/tag487.xml><?xml version="1.0" encoding="utf-8"?>
<p:tagLst xmlns:p="http://schemas.openxmlformats.org/presentationml/2006/main">
  <p:tag name="AS_UNIQUEID" val="4393"/>
  <p:tag name="KSO_WM_BEAUTIFY_FLAG" val=""/>
</p:tagLst>
</file>

<file path=ppt/tags/tag488.xml><?xml version="1.0" encoding="utf-8"?>
<p:tagLst xmlns:p="http://schemas.openxmlformats.org/presentationml/2006/main">
  <p:tag name="AS_UNIQUEID" val="4395"/>
</p:tagLst>
</file>

<file path=ppt/tags/tag489.xml><?xml version="1.0" encoding="utf-8"?>
<p:tagLst xmlns:p="http://schemas.openxmlformats.org/presentationml/2006/main">
  <p:tag name="AS_UNIQUEID" val="4396"/>
  <p:tag name="KSO_WM_BEAUTIFY_FLAG" val="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4397"/>
  <p:tag name="KSO_WM_BEAUTIFY_FLAG" val=""/>
</p:tagLst>
</file>

<file path=ppt/tags/tag491.xml><?xml version="1.0" encoding="utf-8"?>
<p:tagLst xmlns:p="http://schemas.openxmlformats.org/presentationml/2006/main">
  <p:tag name="AS_UNIQUEID" val="4410"/>
</p:tagLst>
</file>

<file path=ppt/tags/tag492.xml><?xml version="1.0" encoding="utf-8"?>
<p:tagLst xmlns:p="http://schemas.openxmlformats.org/presentationml/2006/main">
  <p:tag name="AS_UNIQUEID" val="7015"/>
</p:tagLst>
</file>

<file path=ppt/tags/tag4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94.xml><?xml version="1.0" encoding="utf-8"?>
<p:tagLst xmlns:p="http://schemas.openxmlformats.org/presentationml/2006/main">
  <p:tag name="AS_UNIQUEID" val="7016"/>
</p:tagLst>
</file>

<file path=ppt/tags/tag495.xml><?xml version="1.0" encoding="utf-8"?>
<p:tagLst xmlns:p="http://schemas.openxmlformats.org/presentationml/2006/main">
  <p:tag name="AS_UNIQUEID" val="2307"/>
</p:tagLst>
</file>

<file path=ppt/tags/tag49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97.xml><?xml version="1.0" encoding="utf-8"?>
<p:tagLst xmlns:p="http://schemas.openxmlformats.org/presentationml/2006/main">
  <p:tag name="AS_UNIQUEID" val="2309"/>
  <p:tag name="KSO_WM_BEAUTIFY_FLAG" val=""/>
</p:tagLst>
</file>

<file path=ppt/tags/tag498.xml><?xml version="1.0" encoding="utf-8"?>
<p:tagLst xmlns:p="http://schemas.openxmlformats.org/presentationml/2006/main">
  <p:tag name="AS_UNIQUEID" val="2310"/>
</p:tagLst>
</file>

<file path=ppt/tags/tag499.xml><?xml version="1.0" encoding="utf-8"?>
<p:tagLst xmlns:p="http://schemas.openxmlformats.org/presentationml/2006/main">
  <p:tag name="AS_UNIQUEID" val="2311"/>
  <p:tag name="KSO_WM_BEAUTIFY_FLAG" val="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2313"/>
  <p:tag name="KSO_WM_BEAUTIFY_FLAG" val=""/>
</p:tagLst>
</file>

<file path=ppt/tags/tag501.xml><?xml version="1.0" encoding="utf-8"?>
<p:tagLst xmlns:p="http://schemas.openxmlformats.org/presentationml/2006/main">
  <p:tag name="AS_UNIQUEID" val="2314"/>
  <p:tag name="KSO_WM_BEAUTIFY_FLAG" val=""/>
</p:tagLst>
</file>

<file path=ppt/tags/tag502.xml><?xml version="1.0" encoding="utf-8"?>
<p:tagLst xmlns:p="http://schemas.openxmlformats.org/presentationml/2006/main">
  <p:tag name="AS_UNIQUEID" val="7017"/>
</p:tagLst>
</file>

<file path=ppt/tags/tag503.xml><?xml version="1.0" encoding="utf-8"?>
<p:tagLst xmlns:p="http://schemas.openxmlformats.org/presentationml/2006/main">
  <p:tag name="AS_UNIQUEID" val="7018"/>
</p:tagLst>
</file>

<file path=ppt/tags/tag504.xml><?xml version="1.0" encoding="utf-8"?>
<p:tagLst xmlns:p="http://schemas.openxmlformats.org/presentationml/2006/main">
  <p:tag name="AS_UNIQUEID" val="2307"/>
</p:tagLst>
</file>

<file path=ppt/tags/tag505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06.xml><?xml version="1.0" encoding="utf-8"?>
<p:tagLst xmlns:p="http://schemas.openxmlformats.org/presentationml/2006/main">
  <p:tag name="AS_UNIQUEID" val="2309"/>
  <p:tag name="KSO_WM_BEAUTIFY_FLAG" val=""/>
</p:tagLst>
</file>

<file path=ppt/tags/tag507.xml><?xml version="1.0" encoding="utf-8"?>
<p:tagLst xmlns:p="http://schemas.openxmlformats.org/presentationml/2006/main">
  <p:tag name="AS_UNIQUEID" val="2310"/>
</p:tagLst>
</file>

<file path=ppt/tags/tag508.xml><?xml version="1.0" encoding="utf-8"?>
<p:tagLst xmlns:p="http://schemas.openxmlformats.org/presentationml/2006/main">
  <p:tag name="AS_UNIQUEID" val="2311"/>
  <p:tag name="KSO_WM_BEAUTIFY_FLAG" val=""/>
</p:tagLst>
</file>

<file path=ppt/tags/tag509.xml><?xml version="1.0" encoding="utf-8"?>
<p:tagLst xmlns:p="http://schemas.openxmlformats.org/presentationml/2006/main">
  <p:tag name="AS_UNIQUEID" val="2313"/>
  <p:tag name="KSO_WM_BEAUTIFY_FLAG" val=""/>
</p:tagLst>
</file>

<file path=ppt/tags/tag51.xml><?xml version="1.0" encoding="utf-8"?>
<p:tagLst xmlns:p="http://schemas.openxmlformats.org/presentationml/2006/main">
  <p:tag name="AS_UNIQUEID" val="6858"/>
</p:tagLst>
</file>

<file path=ppt/tags/tag510.xml><?xml version="1.0" encoding="utf-8"?>
<p:tagLst xmlns:p="http://schemas.openxmlformats.org/presentationml/2006/main">
  <p:tag name="AS_UNIQUEID" val="2314"/>
  <p:tag name="KSO_WM_BEAUTIFY_FLAG" val=""/>
</p:tagLst>
</file>

<file path=ppt/tags/tag511.xml><?xml version="1.0" encoding="utf-8"?>
<p:tagLst xmlns:p="http://schemas.openxmlformats.org/presentationml/2006/main">
  <p:tag name="AS_UNIQUEID" val="7019"/>
</p:tagLst>
</file>

<file path=ppt/tags/tag512.xml><?xml version="1.0" encoding="utf-8"?>
<p:tagLst xmlns:p="http://schemas.openxmlformats.org/presentationml/2006/main">
  <p:tag name="AS_UNIQUEID" val="7020"/>
</p:tagLst>
</file>

<file path=ppt/tags/tag513.xml><?xml version="1.0" encoding="utf-8"?>
<p:tagLst xmlns:p="http://schemas.openxmlformats.org/presentationml/2006/main">
  <p:tag name="AS_UNIQUEID" val="7021"/>
</p:tagLst>
</file>

<file path=ppt/tags/tag514.xml><?xml version="1.0" encoding="utf-8"?>
<p:tagLst xmlns:p="http://schemas.openxmlformats.org/presentationml/2006/main">
  <p:tag name="AS_UNIQUEID" val="7022"/>
</p:tagLst>
</file>

<file path=ppt/tags/tag515.xml><?xml version="1.0" encoding="utf-8"?>
<p:tagLst xmlns:p="http://schemas.openxmlformats.org/presentationml/2006/main">
  <p:tag name="AS_UNIQUEID" val="7023"/>
</p:tagLst>
</file>

<file path=ppt/tags/tag516.xml><?xml version="1.0" encoding="utf-8"?>
<p:tagLst xmlns:p="http://schemas.openxmlformats.org/presentationml/2006/main">
  <p:tag name="AS_UNIQUEID" val="2307"/>
</p:tagLst>
</file>

<file path=ppt/tags/tag51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8.xml><?xml version="1.0" encoding="utf-8"?>
<p:tagLst xmlns:p="http://schemas.openxmlformats.org/presentationml/2006/main">
  <p:tag name="AS_UNIQUEID" val="2309"/>
  <p:tag name="KSO_WM_BEAUTIFY_FLAG" val=""/>
</p:tagLst>
</file>

<file path=ppt/tags/tag519.xml><?xml version="1.0" encoding="utf-8"?>
<p:tagLst xmlns:p="http://schemas.openxmlformats.org/presentationml/2006/main">
  <p:tag name="AS_UNIQUEID" val="2310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2311"/>
  <p:tag name="KSO_WM_BEAUTIFY_FLAG" val=""/>
</p:tagLst>
</file>

<file path=ppt/tags/tag521.xml><?xml version="1.0" encoding="utf-8"?>
<p:tagLst xmlns:p="http://schemas.openxmlformats.org/presentationml/2006/main">
  <p:tag name="AS_UNIQUEID" val="2313"/>
  <p:tag name="KSO_WM_BEAUTIFY_FLAG" val=""/>
</p:tagLst>
</file>

<file path=ppt/tags/tag522.xml><?xml version="1.0" encoding="utf-8"?>
<p:tagLst xmlns:p="http://schemas.openxmlformats.org/presentationml/2006/main">
  <p:tag name="AS_UNIQUEID" val="2314"/>
  <p:tag name="KSO_WM_BEAUTIFY_FLAG" val=""/>
</p:tagLst>
</file>

<file path=ppt/tags/tag523.xml><?xml version="1.0" encoding="utf-8"?>
<p:tagLst xmlns:p="http://schemas.openxmlformats.org/presentationml/2006/main">
  <p:tag name="AS_UNIQUEID" val="7024"/>
</p:tagLst>
</file>

<file path=ppt/tags/tag524.xml><?xml version="1.0" encoding="utf-8"?>
<p:tagLst xmlns:p="http://schemas.openxmlformats.org/presentationml/2006/main">
  <p:tag name="AS_UNIQUEID" val="7025"/>
</p:tagLst>
</file>

<file path=ppt/tags/tag525.xml><?xml version="1.0" encoding="utf-8"?>
<p:tagLst xmlns:p="http://schemas.openxmlformats.org/presentationml/2006/main">
  <p:tag name="AS_UNIQUEID" val="7026"/>
</p:tagLst>
</file>

<file path=ppt/tags/tag526.xml><?xml version="1.0" encoding="utf-8"?>
<p:tagLst xmlns:p="http://schemas.openxmlformats.org/presentationml/2006/main">
  <p:tag name="AS_UNIQUEID" val="7027"/>
</p:tagLst>
</file>

<file path=ppt/tags/tag527.xml><?xml version="1.0" encoding="utf-8"?>
<p:tagLst xmlns:p="http://schemas.openxmlformats.org/presentationml/2006/main">
  <p:tag name="AS_UNIQUEID" val="6823"/>
</p:tagLst>
</file>

<file path=ppt/tags/tag528.xml><?xml version="1.0" encoding="utf-8"?>
<p:tagLst xmlns:p="http://schemas.openxmlformats.org/presentationml/2006/main">
  <p:tag name="AS_UNIQUEID" val="2307"/>
</p:tagLst>
</file>

<file path=ppt/tags/tag529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2309"/>
  <p:tag name="KSO_WM_BEAUTIFY_FLAG" val=""/>
</p:tagLst>
</file>

<file path=ppt/tags/tag531.xml><?xml version="1.0" encoding="utf-8"?>
<p:tagLst xmlns:p="http://schemas.openxmlformats.org/presentationml/2006/main">
  <p:tag name="AS_UNIQUEID" val="2310"/>
</p:tagLst>
</file>

<file path=ppt/tags/tag532.xml><?xml version="1.0" encoding="utf-8"?>
<p:tagLst xmlns:p="http://schemas.openxmlformats.org/presentationml/2006/main">
  <p:tag name="AS_UNIQUEID" val="2311"/>
  <p:tag name="KSO_WM_BEAUTIFY_FLAG" val=""/>
</p:tagLst>
</file>

<file path=ppt/tags/tag533.xml><?xml version="1.0" encoding="utf-8"?>
<p:tagLst xmlns:p="http://schemas.openxmlformats.org/presentationml/2006/main">
  <p:tag name="AS_UNIQUEID" val="2313"/>
  <p:tag name="KSO_WM_BEAUTIFY_FLAG" val=""/>
</p:tagLst>
</file>

<file path=ppt/tags/tag534.xml><?xml version="1.0" encoding="utf-8"?>
<p:tagLst xmlns:p="http://schemas.openxmlformats.org/presentationml/2006/main">
  <p:tag name="AS_UNIQUEID" val="2314"/>
  <p:tag name="KSO_WM_BEAUTIFY_FLAG" val=""/>
</p:tagLst>
</file>

<file path=ppt/tags/tag535.xml><?xml version="1.0" encoding="utf-8"?>
<p:tagLst xmlns:p="http://schemas.openxmlformats.org/presentationml/2006/main">
  <p:tag name="AS_UNIQUEID" val="7028"/>
</p:tagLst>
</file>

<file path=ppt/tags/tag536.xml><?xml version="1.0" encoding="utf-8"?>
<p:tagLst xmlns:p="http://schemas.openxmlformats.org/presentationml/2006/main">
  <p:tag name="AS_UNIQUEID" val="7029"/>
</p:tagLst>
</file>

<file path=ppt/tags/tag537.xml><?xml version="1.0" encoding="utf-8"?>
<p:tagLst xmlns:p="http://schemas.openxmlformats.org/presentationml/2006/main">
  <p:tag name="AS_UNIQUEID" val="7030"/>
</p:tagLst>
</file>

<file path=ppt/tags/tag538.xml><?xml version="1.0" encoding="utf-8"?>
<p:tagLst xmlns:p="http://schemas.openxmlformats.org/presentationml/2006/main">
  <p:tag name="AS_UNIQUEID" val="7031"/>
</p:tagLst>
</file>

<file path=ppt/tags/tag539.xml><?xml version="1.0" encoding="utf-8"?>
<p:tagLst xmlns:p="http://schemas.openxmlformats.org/presentationml/2006/main">
  <p:tag name="AS_UNIQUEID" val="7032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033"/>
</p:tagLst>
</file>

<file path=ppt/tags/tag541.xml><?xml version="1.0" encoding="utf-8"?>
<p:tagLst xmlns:p="http://schemas.openxmlformats.org/presentationml/2006/main">
  <p:tag name="AS_UNIQUEID" val="7034"/>
</p:tagLst>
</file>

<file path=ppt/tags/tag542.xml><?xml version="1.0" encoding="utf-8"?>
<p:tagLst xmlns:p="http://schemas.openxmlformats.org/presentationml/2006/main">
  <p:tag name="AS_UNIQUEID" val="7035"/>
</p:tagLst>
</file>

<file path=ppt/tags/tag543.xml><?xml version="1.0" encoding="utf-8"?>
<p:tagLst xmlns:p="http://schemas.openxmlformats.org/presentationml/2006/main">
  <p:tag name="AS_UNIQUEID" val="7036"/>
</p:tagLst>
</file>

<file path=ppt/tags/tag544.xml><?xml version="1.0" encoding="utf-8"?>
<p:tagLst xmlns:p="http://schemas.openxmlformats.org/presentationml/2006/main">
  <p:tag name="AS_UNIQUEID" val="7037"/>
</p:tagLst>
</file>

<file path=ppt/tags/tag545.xml><?xml version="1.0" encoding="utf-8"?>
<p:tagLst xmlns:p="http://schemas.openxmlformats.org/presentationml/2006/main">
  <p:tag name="AS_UNIQUEID" val="7038"/>
</p:tagLst>
</file>

<file path=ppt/tags/tag546.xml><?xml version="1.0" encoding="utf-8"?>
<p:tagLst xmlns:p="http://schemas.openxmlformats.org/presentationml/2006/main">
  <p:tag name="AS_UNIQUEID" val="7039"/>
</p:tagLst>
</file>

<file path=ppt/tags/tag547.xml><?xml version="1.0" encoding="utf-8"?>
<p:tagLst xmlns:p="http://schemas.openxmlformats.org/presentationml/2006/main">
  <p:tag name="AS_UNIQUEID" val="7040"/>
</p:tagLst>
</file>

<file path=ppt/tags/tag548.xml><?xml version="1.0" encoding="utf-8"?>
<p:tagLst xmlns:p="http://schemas.openxmlformats.org/presentationml/2006/main">
  <p:tag name="AS_UNIQUEID" val="4410"/>
</p:tagLst>
</file>

<file path=ppt/tags/tag54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859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197</Paragraphs>
  <Slides>30</Slides>
  <Notes>12</Notes>
  <HiddenSlides>0</HiddenSlides>
  <MMClips>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华文新魏</vt:lpstr>
      <vt:lpstr>Cambria</vt:lpstr>
      <vt:lpstr>华文楷体</vt:lpstr>
      <vt:lpstr>华文行楷</vt:lpstr>
      <vt:lpstr>隶书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2025-10-22T10:37:05Z</cp:lastPrinted>
  <dcterms:created xsi:type="dcterms:W3CDTF">2025-10-22T10:37:05Z</dcterms:created>
  <dcterms:modified xsi:type="dcterms:W3CDTF">2025-10-22T02:37:05Z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