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</p:sldMasterIdLst>
  <p:notesMasterIdLst>
    <p:notesMasterId r:id="rId4"/>
  </p:notesMasterIdLst>
  <p:sldIdLst>
    <p:sldId id="257" r:id="rId5"/>
    <p:sldId id="258" r:id="rId6"/>
    <p:sldId id="260" r:id="rId7"/>
    <p:sldId id="431" r:id="rId8"/>
    <p:sldId id="466" r:id="rId9"/>
    <p:sldId id="433" r:id="rId10"/>
    <p:sldId id="434" r:id="rId11"/>
    <p:sldId id="438" r:id="rId12"/>
    <p:sldId id="440" r:id="rId13"/>
    <p:sldId id="455" r:id="rId14"/>
    <p:sldId id="405" r:id="rId15"/>
    <p:sldId id="444" r:id="rId16"/>
    <p:sldId id="445" r:id="rId17"/>
    <p:sldId id="446" r:id="rId18"/>
    <p:sldId id="448" r:id="rId19"/>
    <p:sldId id="457" r:id="rId20"/>
    <p:sldId id="458" r:id="rId21"/>
    <p:sldId id="459" r:id="rId22"/>
    <p:sldId id="399" r:id="rId23"/>
    <p:sldId id="451" r:id="rId24"/>
    <p:sldId id="400" r:id="rId25"/>
    <p:sldId id="462" r:id="rId26"/>
    <p:sldId id="469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tudou" initials="t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6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tags" Target="tags/tag591.xml" /><Relationship Id="rId29" Type="http://schemas.openxmlformats.org/officeDocument/2006/relationships/presProps" Target="presProps.xml" /><Relationship Id="rId3" Type="http://schemas.openxmlformats.org/officeDocument/2006/relationships/slideMaster" Target="slideMasters/slideMaster2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tags" Target="../tags/tag144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.xml" /><Relationship Id="rId2" Type="http://schemas.openxmlformats.org/officeDocument/2006/relationships/tags" Target="../tags/tag146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宫格文本-6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2"/>
            </p:custDataLst>
          </p:nvPr>
        </p:nvSpPr>
        <p:spPr>
          <a:xfrm>
            <a:off x="609600" y="609600"/>
            <a:ext cx="10972800" cy="762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spcBef>
                <a:spcPct val="0"/>
              </a:spcBef>
              <a:spcAft>
                <a:spcPct val="0"/>
              </a:spcAft>
              <a:buNone/>
              <a:defRPr sz="44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51446017" hasCustomPrompt="1"/>
            <p:custDataLst>
              <p:tags r:id="rId3"/>
            </p:custDataLst>
          </p:nvPr>
        </p:nvSpPr>
        <p:spPr>
          <a:xfrm>
            <a:off x="60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51446785" hasCustomPrompt="1"/>
            <p:custDataLst>
              <p:tags r:id="rId4"/>
            </p:custDataLst>
          </p:nvPr>
        </p:nvSpPr>
        <p:spPr>
          <a:xfrm>
            <a:off x="60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51511553" hasCustomPrompt="1"/>
            <p:custDataLst>
              <p:tags r:id="rId5"/>
            </p:custDataLst>
          </p:nvPr>
        </p:nvSpPr>
        <p:spPr>
          <a:xfrm>
            <a:off x="441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51512321" hasCustomPrompt="1"/>
            <p:custDataLst>
              <p:tags r:id="rId6"/>
            </p:custDataLst>
          </p:nvPr>
        </p:nvSpPr>
        <p:spPr>
          <a:xfrm>
            <a:off x="441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51577089" hasCustomPrompt="1"/>
            <p:custDataLst>
              <p:tags r:id="rId7"/>
            </p:custDataLst>
          </p:nvPr>
        </p:nvSpPr>
        <p:spPr>
          <a:xfrm>
            <a:off x="822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51577857" hasCustomPrompt="1"/>
            <p:custDataLst>
              <p:tags r:id="rId8"/>
            </p:custDataLst>
          </p:nvPr>
        </p:nvSpPr>
        <p:spPr>
          <a:xfrm>
            <a:off x="822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51642625" hasCustomPrompt="1"/>
            <p:custDataLst>
              <p:tags r:id="rId9"/>
            </p:custDataLst>
          </p:nvPr>
        </p:nvSpPr>
        <p:spPr>
          <a:xfrm>
            <a:off x="60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51643393" hasCustomPrompt="1"/>
            <p:custDataLst>
              <p:tags r:id="rId10"/>
            </p:custDataLst>
          </p:nvPr>
        </p:nvSpPr>
        <p:spPr>
          <a:xfrm>
            <a:off x="60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51708161" hasCustomPrompt="1"/>
            <p:custDataLst>
              <p:tags r:id="rId11"/>
            </p:custDataLst>
          </p:nvPr>
        </p:nvSpPr>
        <p:spPr>
          <a:xfrm>
            <a:off x="441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51708929" hasCustomPrompt="1"/>
            <p:custDataLst>
              <p:tags r:id="rId12"/>
            </p:custDataLst>
          </p:nvPr>
        </p:nvSpPr>
        <p:spPr>
          <a:xfrm>
            <a:off x="441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51773697" hasCustomPrompt="1"/>
            <p:custDataLst>
              <p:tags r:id="rId13"/>
            </p:custDataLst>
          </p:nvPr>
        </p:nvSpPr>
        <p:spPr>
          <a:xfrm>
            <a:off x="822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51774465" hasCustomPrompt="1"/>
            <p:custDataLst>
              <p:tags r:id="rId14"/>
            </p:custDataLst>
          </p:nvPr>
        </p:nvSpPr>
        <p:spPr>
          <a:xfrm>
            <a:off x="822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ags" Target="../tags/tag9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ags" Target="../tags/tag9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ags" Target="../tags/tag162.xml" /><Relationship Id="rId13" Type="http://schemas.openxmlformats.org/officeDocument/2006/relationships/tags" Target="../tags/tag163.xml" /><Relationship Id="rId14" Type="http://schemas.openxmlformats.org/officeDocument/2006/relationships/tags" Target="../tags/tag164.xml" /><Relationship Id="rId15" Type="http://schemas.openxmlformats.org/officeDocument/2006/relationships/tags" Target="../tags/tag165.xml" /><Relationship Id="rId16" Type="http://schemas.openxmlformats.org/officeDocument/2006/relationships/tags" Target="../tags/tag166.xml" /><Relationship Id="rId17" Type="http://schemas.openxmlformats.org/officeDocument/2006/relationships/tags" Target="../tags/tag167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2.png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168.xml" /><Relationship Id="rId21" Type="http://schemas.openxmlformats.org/officeDocument/2006/relationships/image" Target="../media/image1.png" /><Relationship Id="rId22" Type="http://schemas.openxmlformats.org/officeDocument/2006/relationships/tags" Target="../tags/tag169.xml" /><Relationship Id="rId23" Type="http://schemas.openxmlformats.org/officeDocument/2006/relationships/tags" Target="../tags/tag170.xml" /><Relationship Id="rId24" Type="http://schemas.openxmlformats.org/officeDocument/2006/relationships/tags" Target="../tags/tag171.xml" /><Relationship Id="rId25" Type="http://schemas.openxmlformats.org/officeDocument/2006/relationships/tags" Target="../tags/tag172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12" Type="http://schemas.openxmlformats.org/officeDocument/2006/relationships/tags" Target="../tags/tag189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image" Target="../media/image3.png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7.xml" /><Relationship Id="rId11" Type="http://schemas.openxmlformats.org/officeDocument/2006/relationships/tags" Target="../tags/tag328.xml" /><Relationship Id="rId12" Type="http://schemas.openxmlformats.org/officeDocument/2006/relationships/tags" Target="../tags/tag329.xml" /><Relationship Id="rId13" Type="http://schemas.openxmlformats.org/officeDocument/2006/relationships/tags" Target="../tags/tag330.xml" /><Relationship Id="rId14" Type="http://schemas.openxmlformats.org/officeDocument/2006/relationships/image" Target="../media/image24.png" /><Relationship Id="rId15" Type="http://schemas.openxmlformats.org/officeDocument/2006/relationships/tags" Target="../tags/tag331.xml" /><Relationship Id="rId16" Type="http://schemas.openxmlformats.org/officeDocument/2006/relationships/image" Target="../media/image25.png" /><Relationship Id="rId17" Type="http://schemas.openxmlformats.org/officeDocument/2006/relationships/tags" Target="../tags/tag332.xml" /><Relationship Id="rId18" Type="http://schemas.openxmlformats.org/officeDocument/2006/relationships/image" Target="../media/image26.png" /><Relationship Id="rId19" Type="http://schemas.openxmlformats.org/officeDocument/2006/relationships/tags" Target="../tags/tag333.xml" /><Relationship Id="rId2" Type="http://schemas.openxmlformats.org/officeDocument/2006/relationships/tags" Target="../tags/tag319.xml" /><Relationship Id="rId20" Type="http://schemas.openxmlformats.org/officeDocument/2006/relationships/tags" Target="../tags/tag334.xml" /><Relationship Id="rId21" Type="http://schemas.openxmlformats.org/officeDocument/2006/relationships/tags" Target="../tags/tag335.xml" /><Relationship Id="rId22" Type="http://schemas.openxmlformats.org/officeDocument/2006/relationships/tags" Target="../tags/tag336.xml" /><Relationship Id="rId23" Type="http://schemas.openxmlformats.org/officeDocument/2006/relationships/tags" Target="../tags/tag337.xml" /><Relationship Id="rId24" Type="http://schemas.openxmlformats.org/officeDocument/2006/relationships/tags" Target="../tags/tag338.xml" /><Relationship Id="rId25" Type="http://schemas.openxmlformats.org/officeDocument/2006/relationships/tags" Target="../tags/tag339.xml" /><Relationship Id="rId26" Type="http://schemas.openxmlformats.org/officeDocument/2006/relationships/tags" Target="../tags/tag340.xml" /><Relationship Id="rId27" Type="http://schemas.openxmlformats.org/officeDocument/2006/relationships/tags" Target="../tags/tag341.xml" /><Relationship Id="rId28" Type="http://schemas.openxmlformats.org/officeDocument/2006/relationships/image" Target="../media/image27.png" /><Relationship Id="rId29" Type="http://schemas.openxmlformats.org/officeDocument/2006/relationships/tags" Target="../tags/tag342.xml" /><Relationship Id="rId3" Type="http://schemas.openxmlformats.org/officeDocument/2006/relationships/tags" Target="../tags/tag320.xml" /><Relationship Id="rId30" Type="http://schemas.openxmlformats.org/officeDocument/2006/relationships/tags" Target="../tags/tag343.xml" /><Relationship Id="rId31" Type="http://schemas.openxmlformats.org/officeDocument/2006/relationships/tags" Target="../tags/tag344.xml" /><Relationship Id="rId32" Type="http://schemas.openxmlformats.org/officeDocument/2006/relationships/tags" Target="../tags/tag345.xml" /><Relationship Id="rId33" Type="http://schemas.openxmlformats.org/officeDocument/2006/relationships/tags" Target="../tags/tag346.xml" /><Relationship Id="rId34" Type="http://schemas.openxmlformats.org/officeDocument/2006/relationships/tags" Target="../tags/tag347.xml" /><Relationship Id="rId35" Type="http://schemas.openxmlformats.org/officeDocument/2006/relationships/tags" Target="../tags/tag348.xml" /><Relationship Id="rId36" Type="http://schemas.openxmlformats.org/officeDocument/2006/relationships/tags" Target="../tags/tag349.xml" /><Relationship Id="rId37" Type="http://schemas.openxmlformats.org/officeDocument/2006/relationships/tags" Target="../tags/tag350.xml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tags" Target="../tags/tag323.xml" /><Relationship Id="rId7" Type="http://schemas.openxmlformats.org/officeDocument/2006/relationships/tags" Target="../tags/tag324.xml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9.xml" /><Relationship Id="rId11" Type="http://schemas.openxmlformats.org/officeDocument/2006/relationships/tags" Target="../tags/tag360.xml" /><Relationship Id="rId12" Type="http://schemas.openxmlformats.org/officeDocument/2006/relationships/tags" Target="../tags/tag361.xml" /><Relationship Id="rId13" Type="http://schemas.openxmlformats.org/officeDocument/2006/relationships/image" Target="../media/image28.png" /><Relationship Id="rId14" Type="http://schemas.openxmlformats.org/officeDocument/2006/relationships/tags" Target="../tags/tag362.xml" /><Relationship Id="rId15" Type="http://schemas.openxmlformats.org/officeDocument/2006/relationships/video" Target="../media/media2.mp4" /><Relationship Id="rId16" Type="http://schemas.microsoft.com/office/2007/relationships/media" Target="../media/media2.mp4" /><Relationship Id="rId17" Type="http://schemas.openxmlformats.org/officeDocument/2006/relationships/image" Target="../media/image29.png" /><Relationship Id="rId18" Type="http://schemas.openxmlformats.org/officeDocument/2006/relationships/tags" Target="../tags/tag363.xml" /><Relationship Id="rId19" Type="http://schemas.openxmlformats.org/officeDocument/2006/relationships/tags" Target="../tags/tag364.xml" /><Relationship Id="rId2" Type="http://schemas.openxmlformats.org/officeDocument/2006/relationships/tags" Target="../tags/tag351.xml" /><Relationship Id="rId3" Type="http://schemas.openxmlformats.org/officeDocument/2006/relationships/tags" Target="../tags/tag352.xml" /><Relationship Id="rId4" Type="http://schemas.openxmlformats.org/officeDocument/2006/relationships/tags" Target="../tags/tag353.xml" /><Relationship Id="rId5" Type="http://schemas.openxmlformats.org/officeDocument/2006/relationships/tags" Target="../tags/tag354.xml" /><Relationship Id="rId6" Type="http://schemas.openxmlformats.org/officeDocument/2006/relationships/tags" Target="../tags/tag355.xml" /><Relationship Id="rId7" Type="http://schemas.openxmlformats.org/officeDocument/2006/relationships/tags" Target="../tags/tag356.xml" /><Relationship Id="rId8" Type="http://schemas.openxmlformats.org/officeDocument/2006/relationships/tags" Target="../tags/tag357.xml" /><Relationship Id="rId9" Type="http://schemas.openxmlformats.org/officeDocument/2006/relationships/tags" Target="../tags/tag35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73.xml" /><Relationship Id="rId11" Type="http://schemas.openxmlformats.org/officeDocument/2006/relationships/tags" Target="../tags/tag374.xml" /><Relationship Id="rId12" Type="http://schemas.openxmlformats.org/officeDocument/2006/relationships/tags" Target="../tags/tag375.xml" /><Relationship Id="rId13" Type="http://schemas.openxmlformats.org/officeDocument/2006/relationships/image" Target="../media/image30.png" /><Relationship Id="rId14" Type="http://schemas.openxmlformats.org/officeDocument/2006/relationships/tags" Target="../tags/tag376.xml" /><Relationship Id="rId15" Type="http://schemas.openxmlformats.org/officeDocument/2006/relationships/video" Target="../media/media2.mp4" /><Relationship Id="rId16" Type="http://schemas.microsoft.com/office/2007/relationships/media" Target="../media/media2.mp4" /><Relationship Id="rId17" Type="http://schemas.openxmlformats.org/officeDocument/2006/relationships/image" Target="../media/image29.png" /><Relationship Id="rId18" Type="http://schemas.openxmlformats.org/officeDocument/2006/relationships/tags" Target="../tags/tag377.xml" /><Relationship Id="rId19" Type="http://schemas.openxmlformats.org/officeDocument/2006/relationships/tags" Target="../tags/tag378.xml" /><Relationship Id="rId2" Type="http://schemas.openxmlformats.org/officeDocument/2006/relationships/tags" Target="../tags/tag365.xml" /><Relationship Id="rId3" Type="http://schemas.openxmlformats.org/officeDocument/2006/relationships/tags" Target="../tags/tag366.xml" /><Relationship Id="rId4" Type="http://schemas.openxmlformats.org/officeDocument/2006/relationships/tags" Target="../tags/tag367.xml" /><Relationship Id="rId5" Type="http://schemas.openxmlformats.org/officeDocument/2006/relationships/tags" Target="../tags/tag368.xml" /><Relationship Id="rId6" Type="http://schemas.openxmlformats.org/officeDocument/2006/relationships/tags" Target="../tags/tag369.xml" /><Relationship Id="rId7" Type="http://schemas.openxmlformats.org/officeDocument/2006/relationships/tags" Target="../tags/tag370.xml" /><Relationship Id="rId8" Type="http://schemas.openxmlformats.org/officeDocument/2006/relationships/tags" Target="../tags/tag371.xml" /><Relationship Id="rId9" Type="http://schemas.openxmlformats.org/officeDocument/2006/relationships/tags" Target="../tags/tag37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7.xml" /><Relationship Id="rId11" Type="http://schemas.openxmlformats.org/officeDocument/2006/relationships/tags" Target="../tags/tag388.xml" /><Relationship Id="rId12" Type="http://schemas.openxmlformats.org/officeDocument/2006/relationships/tags" Target="../tags/tag389.xml" /><Relationship Id="rId13" Type="http://schemas.openxmlformats.org/officeDocument/2006/relationships/tags" Target="../tags/tag390.xml" /><Relationship Id="rId14" Type="http://schemas.openxmlformats.org/officeDocument/2006/relationships/tags" Target="../tags/tag391.xml" /><Relationship Id="rId15" Type="http://schemas.openxmlformats.org/officeDocument/2006/relationships/image" Target="../media/image31.png" /><Relationship Id="rId16" Type="http://schemas.openxmlformats.org/officeDocument/2006/relationships/tags" Target="../tags/tag392.xml" /><Relationship Id="rId17" Type="http://schemas.openxmlformats.org/officeDocument/2006/relationships/image" Target="../media/image32.jpeg" /><Relationship Id="rId18" Type="http://schemas.openxmlformats.org/officeDocument/2006/relationships/tags" Target="../tags/tag393.xml" /><Relationship Id="rId19" Type="http://schemas.openxmlformats.org/officeDocument/2006/relationships/tags" Target="../tags/tag394.xml" /><Relationship Id="rId2" Type="http://schemas.openxmlformats.org/officeDocument/2006/relationships/tags" Target="../tags/tag379.xml" /><Relationship Id="rId20" Type="http://schemas.openxmlformats.org/officeDocument/2006/relationships/tags" Target="../tags/tag395.xml" /><Relationship Id="rId3" Type="http://schemas.openxmlformats.org/officeDocument/2006/relationships/tags" Target="../tags/tag380.xml" /><Relationship Id="rId4" Type="http://schemas.openxmlformats.org/officeDocument/2006/relationships/tags" Target="../tags/tag381.xml" /><Relationship Id="rId5" Type="http://schemas.openxmlformats.org/officeDocument/2006/relationships/tags" Target="../tags/tag382.xml" /><Relationship Id="rId6" Type="http://schemas.openxmlformats.org/officeDocument/2006/relationships/tags" Target="../tags/tag383.xml" /><Relationship Id="rId7" Type="http://schemas.openxmlformats.org/officeDocument/2006/relationships/tags" Target="../tags/tag384.xml" /><Relationship Id="rId8" Type="http://schemas.openxmlformats.org/officeDocument/2006/relationships/tags" Target="../tags/tag385.xml" /><Relationship Id="rId9" Type="http://schemas.openxmlformats.org/officeDocument/2006/relationships/tags" Target="../tags/tag38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4.xml" /><Relationship Id="rId11" Type="http://schemas.openxmlformats.org/officeDocument/2006/relationships/tags" Target="../tags/tag405.xml" /><Relationship Id="rId12" Type="http://schemas.openxmlformats.org/officeDocument/2006/relationships/tags" Target="../tags/tag406.xml" /><Relationship Id="rId13" Type="http://schemas.openxmlformats.org/officeDocument/2006/relationships/image" Target="../media/image33.jpeg" /><Relationship Id="rId14" Type="http://schemas.openxmlformats.org/officeDocument/2006/relationships/tags" Target="../tags/tag407.xml" /><Relationship Id="rId15" Type="http://schemas.openxmlformats.org/officeDocument/2006/relationships/image" Target="../media/image34.jpeg" /><Relationship Id="rId16" Type="http://schemas.openxmlformats.org/officeDocument/2006/relationships/tags" Target="../tags/tag408.xml" /><Relationship Id="rId17" Type="http://schemas.openxmlformats.org/officeDocument/2006/relationships/image" Target="../media/image35.jpeg" /><Relationship Id="rId18" Type="http://schemas.openxmlformats.org/officeDocument/2006/relationships/tags" Target="../tags/tag409.xml" /><Relationship Id="rId19" Type="http://schemas.openxmlformats.org/officeDocument/2006/relationships/tags" Target="../tags/tag410.xml" /><Relationship Id="rId2" Type="http://schemas.openxmlformats.org/officeDocument/2006/relationships/tags" Target="../tags/tag396.xml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tags" Target="../tags/tag399.xml" /><Relationship Id="rId6" Type="http://schemas.openxmlformats.org/officeDocument/2006/relationships/tags" Target="../tags/tag400.xml" /><Relationship Id="rId7" Type="http://schemas.openxmlformats.org/officeDocument/2006/relationships/tags" Target="../tags/tag401.xml" /><Relationship Id="rId8" Type="http://schemas.openxmlformats.org/officeDocument/2006/relationships/tags" Target="../tags/tag402.xml" /><Relationship Id="rId9" Type="http://schemas.openxmlformats.org/officeDocument/2006/relationships/tags" Target="../tags/tag40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19.xml" /><Relationship Id="rId11" Type="http://schemas.openxmlformats.org/officeDocument/2006/relationships/tags" Target="../tags/tag420.xml" /><Relationship Id="rId12" Type="http://schemas.openxmlformats.org/officeDocument/2006/relationships/image" Target="../media/image36.png" /><Relationship Id="rId13" Type="http://schemas.openxmlformats.org/officeDocument/2006/relationships/tags" Target="../tags/tag421.xml" /><Relationship Id="rId14" Type="http://schemas.openxmlformats.org/officeDocument/2006/relationships/image" Target="../media/image37.png" /><Relationship Id="rId15" Type="http://schemas.openxmlformats.org/officeDocument/2006/relationships/tags" Target="../tags/tag422.xml" /><Relationship Id="rId16" Type="http://schemas.openxmlformats.org/officeDocument/2006/relationships/tags" Target="../tags/tag423.xml" /><Relationship Id="rId2" Type="http://schemas.openxmlformats.org/officeDocument/2006/relationships/tags" Target="../tags/tag411.xml" /><Relationship Id="rId3" Type="http://schemas.openxmlformats.org/officeDocument/2006/relationships/tags" Target="../tags/tag412.xml" /><Relationship Id="rId4" Type="http://schemas.openxmlformats.org/officeDocument/2006/relationships/tags" Target="../tags/tag413.xml" /><Relationship Id="rId5" Type="http://schemas.openxmlformats.org/officeDocument/2006/relationships/tags" Target="../tags/tag414.xml" /><Relationship Id="rId6" Type="http://schemas.openxmlformats.org/officeDocument/2006/relationships/tags" Target="../tags/tag415.xml" /><Relationship Id="rId7" Type="http://schemas.openxmlformats.org/officeDocument/2006/relationships/tags" Target="../tags/tag416.xml" /><Relationship Id="rId8" Type="http://schemas.openxmlformats.org/officeDocument/2006/relationships/tags" Target="../tags/tag417.xml" /><Relationship Id="rId9" Type="http://schemas.openxmlformats.org/officeDocument/2006/relationships/tags" Target="../tags/tag4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2.xml" /><Relationship Id="rId11" Type="http://schemas.openxmlformats.org/officeDocument/2006/relationships/tags" Target="../tags/tag433.xml" /><Relationship Id="rId12" Type="http://schemas.openxmlformats.org/officeDocument/2006/relationships/image" Target="../media/image38.png" /><Relationship Id="rId13" Type="http://schemas.openxmlformats.org/officeDocument/2006/relationships/tags" Target="../tags/tag434.xml" /><Relationship Id="rId14" Type="http://schemas.openxmlformats.org/officeDocument/2006/relationships/tags" Target="../tags/tag435.xml" /><Relationship Id="rId15" Type="http://schemas.openxmlformats.org/officeDocument/2006/relationships/image" Target="../media/image39.png" /><Relationship Id="rId16" Type="http://schemas.openxmlformats.org/officeDocument/2006/relationships/tags" Target="../tags/tag436.xml" /><Relationship Id="rId17" Type="http://schemas.openxmlformats.org/officeDocument/2006/relationships/tags" Target="../tags/tag437.xml" /><Relationship Id="rId18" Type="http://schemas.openxmlformats.org/officeDocument/2006/relationships/tags" Target="../tags/tag438.xml" /><Relationship Id="rId2" Type="http://schemas.openxmlformats.org/officeDocument/2006/relationships/tags" Target="../tags/tag424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Relationship Id="rId6" Type="http://schemas.openxmlformats.org/officeDocument/2006/relationships/tags" Target="../tags/tag428.xml" /><Relationship Id="rId7" Type="http://schemas.openxmlformats.org/officeDocument/2006/relationships/tags" Target="../tags/tag429.xml" /><Relationship Id="rId8" Type="http://schemas.openxmlformats.org/officeDocument/2006/relationships/tags" Target="../tags/tag430.xml" /><Relationship Id="rId9" Type="http://schemas.openxmlformats.org/officeDocument/2006/relationships/tags" Target="../tags/tag43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47.xml" /><Relationship Id="rId11" Type="http://schemas.openxmlformats.org/officeDocument/2006/relationships/tags" Target="../tags/tag448.xml" /><Relationship Id="rId2" Type="http://schemas.openxmlformats.org/officeDocument/2006/relationships/tags" Target="../tags/tag439.xml" /><Relationship Id="rId3" Type="http://schemas.openxmlformats.org/officeDocument/2006/relationships/tags" Target="../tags/tag440.xml" /><Relationship Id="rId4" Type="http://schemas.openxmlformats.org/officeDocument/2006/relationships/tags" Target="../tags/tag441.xml" /><Relationship Id="rId5" Type="http://schemas.openxmlformats.org/officeDocument/2006/relationships/tags" Target="../tags/tag442.xml" /><Relationship Id="rId6" Type="http://schemas.openxmlformats.org/officeDocument/2006/relationships/tags" Target="../tags/tag443.xml" /><Relationship Id="rId7" Type="http://schemas.openxmlformats.org/officeDocument/2006/relationships/tags" Target="../tags/tag444.xml" /><Relationship Id="rId8" Type="http://schemas.openxmlformats.org/officeDocument/2006/relationships/tags" Target="../tags/tag445.xml" /><Relationship Id="rId9" Type="http://schemas.openxmlformats.org/officeDocument/2006/relationships/tags" Target="../tags/tag44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57.xml" /><Relationship Id="rId11" Type="http://schemas.openxmlformats.org/officeDocument/2006/relationships/image" Target="../media/image36.png" /><Relationship Id="rId12" Type="http://schemas.openxmlformats.org/officeDocument/2006/relationships/tags" Target="../tags/tag458.xml" /><Relationship Id="rId13" Type="http://schemas.openxmlformats.org/officeDocument/2006/relationships/image" Target="../media/image40.png" /><Relationship Id="rId14" Type="http://schemas.openxmlformats.org/officeDocument/2006/relationships/tags" Target="../tags/tag459.xml" /><Relationship Id="rId15" Type="http://schemas.openxmlformats.org/officeDocument/2006/relationships/image" Target="../media/image41.png" /><Relationship Id="rId16" Type="http://schemas.openxmlformats.org/officeDocument/2006/relationships/tags" Target="../tags/tag460.xml" /><Relationship Id="rId17" Type="http://schemas.openxmlformats.org/officeDocument/2006/relationships/tags" Target="../tags/tag461.xml" /><Relationship Id="rId18" Type="http://schemas.openxmlformats.org/officeDocument/2006/relationships/tags" Target="../tags/tag462.xml" /><Relationship Id="rId2" Type="http://schemas.openxmlformats.org/officeDocument/2006/relationships/tags" Target="../tags/tag449.xml" /><Relationship Id="rId3" Type="http://schemas.openxmlformats.org/officeDocument/2006/relationships/tags" Target="../tags/tag450.xml" /><Relationship Id="rId4" Type="http://schemas.openxmlformats.org/officeDocument/2006/relationships/tags" Target="../tags/tag451.xml" /><Relationship Id="rId5" Type="http://schemas.openxmlformats.org/officeDocument/2006/relationships/tags" Target="../tags/tag452.xml" /><Relationship Id="rId6" Type="http://schemas.openxmlformats.org/officeDocument/2006/relationships/tags" Target="../tags/tag453.xml" /><Relationship Id="rId7" Type="http://schemas.openxmlformats.org/officeDocument/2006/relationships/tags" Target="../tags/tag454.xml" /><Relationship Id="rId8" Type="http://schemas.openxmlformats.org/officeDocument/2006/relationships/tags" Target="../tags/tag455.xml" /><Relationship Id="rId9" Type="http://schemas.openxmlformats.org/officeDocument/2006/relationships/tags" Target="../tags/tag45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71.xml" /><Relationship Id="rId2" Type="http://schemas.openxmlformats.org/officeDocument/2006/relationships/tags" Target="../tags/tag463.xml" /><Relationship Id="rId3" Type="http://schemas.openxmlformats.org/officeDocument/2006/relationships/tags" Target="../tags/tag464.xml" /><Relationship Id="rId4" Type="http://schemas.openxmlformats.org/officeDocument/2006/relationships/tags" Target="../tags/tag465.xml" /><Relationship Id="rId5" Type="http://schemas.openxmlformats.org/officeDocument/2006/relationships/tags" Target="../tags/tag466.xml" /><Relationship Id="rId6" Type="http://schemas.openxmlformats.org/officeDocument/2006/relationships/tags" Target="../tags/tag467.xml" /><Relationship Id="rId7" Type="http://schemas.openxmlformats.org/officeDocument/2006/relationships/tags" Target="../tags/tag468.xml" /><Relationship Id="rId8" Type="http://schemas.openxmlformats.org/officeDocument/2006/relationships/tags" Target="../tags/tag469.xml" /><Relationship Id="rId9" Type="http://schemas.openxmlformats.org/officeDocument/2006/relationships/tags" Target="../tags/tag47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8.xml" /><Relationship Id="rId11" Type="http://schemas.openxmlformats.org/officeDocument/2006/relationships/tags" Target="../tags/tag199.xml" /><Relationship Id="rId12" Type="http://schemas.openxmlformats.org/officeDocument/2006/relationships/image" Target="../media/image4.gif" /><Relationship Id="rId13" Type="http://schemas.openxmlformats.org/officeDocument/2006/relationships/tags" Target="../tags/tag200.xml" /><Relationship Id="rId14" Type="http://schemas.openxmlformats.org/officeDocument/2006/relationships/image" Target="../media/image5.gif" /><Relationship Id="rId15" Type="http://schemas.openxmlformats.org/officeDocument/2006/relationships/tags" Target="../tags/tag201.xml" /><Relationship Id="rId16" Type="http://schemas.openxmlformats.org/officeDocument/2006/relationships/image" Target="../media/image6.gif" /><Relationship Id="rId17" Type="http://schemas.openxmlformats.org/officeDocument/2006/relationships/tags" Target="../tags/tag202.xml" /><Relationship Id="rId18" Type="http://schemas.openxmlformats.org/officeDocument/2006/relationships/image" Target="../media/image7.png" /><Relationship Id="rId19" Type="http://schemas.openxmlformats.org/officeDocument/2006/relationships/tags" Target="../tags/tag203.xml" /><Relationship Id="rId2" Type="http://schemas.openxmlformats.org/officeDocument/2006/relationships/tags" Target="../tags/tag190.xml" /><Relationship Id="rId20" Type="http://schemas.openxmlformats.org/officeDocument/2006/relationships/tags" Target="../tags/tag204.xml" /><Relationship Id="rId3" Type="http://schemas.openxmlformats.org/officeDocument/2006/relationships/tags" Target="../tags/tag191.xml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2.png" /><Relationship Id="rId11" Type="http://schemas.openxmlformats.org/officeDocument/2006/relationships/tags" Target="../tags/tag480.xml" /><Relationship Id="rId12" Type="http://schemas.openxmlformats.org/officeDocument/2006/relationships/video" Target="../media/media3.mp4" /><Relationship Id="rId13" Type="http://schemas.microsoft.com/office/2007/relationships/media" Target="../media/media3.mp4" /><Relationship Id="rId2" Type="http://schemas.openxmlformats.org/officeDocument/2006/relationships/tags" Target="../tags/tag472.xml" /><Relationship Id="rId3" Type="http://schemas.openxmlformats.org/officeDocument/2006/relationships/tags" Target="../tags/tag473.xml" /><Relationship Id="rId4" Type="http://schemas.openxmlformats.org/officeDocument/2006/relationships/tags" Target="../tags/tag474.xml" /><Relationship Id="rId5" Type="http://schemas.openxmlformats.org/officeDocument/2006/relationships/tags" Target="../tags/tag475.xml" /><Relationship Id="rId6" Type="http://schemas.openxmlformats.org/officeDocument/2006/relationships/tags" Target="../tags/tag476.xml" /><Relationship Id="rId7" Type="http://schemas.openxmlformats.org/officeDocument/2006/relationships/tags" Target="../tags/tag477.xml" /><Relationship Id="rId8" Type="http://schemas.openxmlformats.org/officeDocument/2006/relationships/tags" Target="../tags/tag478.xml" /><Relationship Id="rId9" Type="http://schemas.openxmlformats.org/officeDocument/2006/relationships/tags" Target="../tags/tag47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89.xml" /><Relationship Id="rId11" Type="http://schemas.openxmlformats.org/officeDocument/2006/relationships/tags" Target="../tags/tag490.xml" /><Relationship Id="rId12" Type="http://schemas.openxmlformats.org/officeDocument/2006/relationships/tags" Target="../tags/tag491.xml" /><Relationship Id="rId13" Type="http://schemas.openxmlformats.org/officeDocument/2006/relationships/tags" Target="../tags/tag492.xml" /><Relationship Id="rId14" Type="http://schemas.openxmlformats.org/officeDocument/2006/relationships/tags" Target="../tags/tag493.xml" /><Relationship Id="rId15" Type="http://schemas.openxmlformats.org/officeDocument/2006/relationships/tags" Target="../tags/tag494.xml" /><Relationship Id="rId16" Type="http://schemas.openxmlformats.org/officeDocument/2006/relationships/tags" Target="../tags/tag495.xml" /><Relationship Id="rId17" Type="http://schemas.openxmlformats.org/officeDocument/2006/relationships/tags" Target="../tags/tag496.xml" /><Relationship Id="rId18" Type="http://schemas.openxmlformats.org/officeDocument/2006/relationships/tags" Target="../tags/tag497.xml" /><Relationship Id="rId19" Type="http://schemas.openxmlformats.org/officeDocument/2006/relationships/tags" Target="../tags/tag498.xml" /><Relationship Id="rId2" Type="http://schemas.openxmlformats.org/officeDocument/2006/relationships/tags" Target="../tags/tag481.xml" /><Relationship Id="rId20" Type="http://schemas.openxmlformats.org/officeDocument/2006/relationships/tags" Target="../tags/tag499.xml" /><Relationship Id="rId21" Type="http://schemas.openxmlformats.org/officeDocument/2006/relationships/tags" Target="../tags/tag500.xml" /><Relationship Id="rId22" Type="http://schemas.openxmlformats.org/officeDocument/2006/relationships/tags" Target="../tags/tag501.xml" /><Relationship Id="rId23" Type="http://schemas.openxmlformats.org/officeDocument/2006/relationships/tags" Target="../tags/tag502.xml" /><Relationship Id="rId24" Type="http://schemas.openxmlformats.org/officeDocument/2006/relationships/tags" Target="../tags/tag503.xml" /><Relationship Id="rId25" Type="http://schemas.openxmlformats.org/officeDocument/2006/relationships/tags" Target="../tags/tag504.xml" /><Relationship Id="rId26" Type="http://schemas.openxmlformats.org/officeDocument/2006/relationships/tags" Target="../tags/tag505.xml" /><Relationship Id="rId27" Type="http://schemas.openxmlformats.org/officeDocument/2006/relationships/tags" Target="../tags/tag506.xml" /><Relationship Id="rId28" Type="http://schemas.openxmlformats.org/officeDocument/2006/relationships/tags" Target="../tags/tag507.xml" /><Relationship Id="rId29" Type="http://schemas.openxmlformats.org/officeDocument/2006/relationships/tags" Target="../tags/tag508.xml" /><Relationship Id="rId3" Type="http://schemas.openxmlformats.org/officeDocument/2006/relationships/tags" Target="../tags/tag482.xml" /><Relationship Id="rId30" Type="http://schemas.openxmlformats.org/officeDocument/2006/relationships/tags" Target="../tags/tag509.xml" /><Relationship Id="rId31" Type="http://schemas.openxmlformats.org/officeDocument/2006/relationships/tags" Target="../tags/tag510.xml" /><Relationship Id="rId32" Type="http://schemas.openxmlformats.org/officeDocument/2006/relationships/tags" Target="../tags/tag511.xml" /><Relationship Id="rId33" Type="http://schemas.openxmlformats.org/officeDocument/2006/relationships/tags" Target="../tags/tag512.xml" /><Relationship Id="rId34" Type="http://schemas.openxmlformats.org/officeDocument/2006/relationships/tags" Target="../tags/tag513.xml" /><Relationship Id="rId35" Type="http://schemas.openxmlformats.org/officeDocument/2006/relationships/tags" Target="../tags/tag514.xml" /><Relationship Id="rId36" Type="http://schemas.openxmlformats.org/officeDocument/2006/relationships/tags" Target="../tags/tag515.xml" /><Relationship Id="rId37" Type="http://schemas.openxmlformats.org/officeDocument/2006/relationships/tags" Target="../tags/tag516.xml" /><Relationship Id="rId38" Type="http://schemas.openxmlformats.org/officeDocument/2006/relationships/tags" Target="../tags/tag517.xml" /><Relationship Id="rId39" Type="http://schemas.openxmlformats.org/officeDocument/2006/relationships/tags" Target="../tags/tag518.xml" /><Relationship Id="rId4" Type="http://schemas.openxmlformats.org/officeDocument/2006/relationships/tags" Target="../tags/tag483.xml" /><Relationship Id="rId40" Type="http://schemas.openxmlformats.org/officeDocument/2006/relationships/tags" Target="../tags/tag519.xml" /><Relationship Id="rId41" Type="http://schemas.openxmlformats.org/officeDocument/2006/relationships/tags" Target="../tags/tag520.xml" /><Relationship Id="rId42" Type="http://schemas.openxmlformats.org/officeDocument/2006/relationships/tags" Target="../tags/tag521.xml" /><Relationship Id="rId43" Type="http://schemas.openxmlformats.org/officeDocument/2006/relationships/tags" Target="../tags/tag522.xml" /><Relationship Id="rId44" Type="http://schemas.openxmlformats.org/officeDocument/2006/relationships/tags" Target="../tags/tag523.xml" /><Relationship Id="rId45" Type="http://schemas.openxmlformats.org/officeDocument/2006/relationships/tags" Target="../tags/tag524.xml" /><Relationship Id="rId46" Type="http://schemas.openxmlformats.org/officeDocument/2006/relationships/tags" Target="../tags/tag525.xml" /><Relationship Id="rId47" Type="http://schemas.openxmlformats.org/officeDocument/2006/relationships/tags" Target="../tags/tag526.xml" /><Relationship Id="rId48" Type="http://schemas.openxmlformats.org/officeDocument/2006/relationships/tags" Target="../tags/tag527.xml" /><Relationship Id="rId49" Type="http://schemas.openxmlformats.org/officeDocument/2006/relationships/tags" Target="../tags/tag528.xml" /><Relationship Id="rId5" Type="http://schemas.openxmlformats.org/officeDocument/2006/relationships/tags" Target="../tags/tag484.xml" /><Relationship Id="rId50" Type="http://schemas.openxmlformats.org/officeDocument/2006/relationships/tags" Target="../tags/tag529.xml" /><Relationship Id="rId51" Type="http://schemas.openxmlformats.org/officeDocument/2006/relationships/tags" Target="../tags/tag530.xml" /><Relationship Id="rId52" Type="http://schemas.openxmlformats.org/officeDocument/2006/relationships/tags" Target="../tags/tag531.xml" /><Relationship Id="rId53" Type="http://schemas.openxmlformats.org/officeDocument/2006/relationships/tags" Target="../tags/tag532.xml" /><Relationship Id="rId54" Type="http://schemas.openxmlformats.org/officeDocument/2006/relationships/tags" Target="../tags/tag533.xml" /><Relationship Id="rId55" Type="http://schemas.openxmlformats.org/officeDocument/2006/relationships/tags" Target="../tags/tag534.xml" /><Relationship Id="rId56" Type="http://schemas.openxmlformats.org/officeDocument/2006/relationships/tags" Target="../tags/tag535.xml" /><Relationship Id="rId57" Type="http://schemas.openxmlformats.org/officeDocument/2006/relationships/tags" Target="../tags/tag536.xml" /><Relationship Id="rId58" Type="http://schemas.openxmlformats.org/officeDocument/2006/relationships/tags" Target="../tags/tag537.xml" /><Relationship Id="rId59" Type="http://schemas.openxmlformats.org/officeDocument/2006/relationships/tags" Target="../tags/tag538.xml" /><Relationship Id="rId6" Type="http://schemas.openxmlformats.org/officeDocument/2006/relationships/tags" Target="../tags/tag485.xml" /><Relationship Id="rId60" Type="http://schemas.openxmlformats.org/officeDocument/2006/relationships/tags" Target="../tags/tag539.xml" /><Relationship Id="rId61" Type="http://schemas.openxmlformats.org/officeDocument/2006/relationships/image" Target="../media/image43.png" /><Relationship Id="rId62" Type="http://schemas.openxmlformats.org/officeDocument/2006/relationships/tags" Target="../tags/tag540.xml" /><Relationship Id="rId63" Type="http://schemas.openxmlformats.org/officeDocument/2006/relationships/tags" Target="../tags/tag541.xml" /><Relationship Id="rId64" Type="http://schemas.openxmlformats.org/officeDocument/2006/relationships/tags" Target="../tags/tag542.xml" /><Relationship Id="rId65" Type="http://schemas.openxmlformats.org/officeDocument/2006/relationships/tags" Target="../tags/tag543.xml" /><Relationship Id="rId66" Type="http://schemas.openxmlformats.org/officeDocument/2006/relationships/tags" Target="../tags/tag544.xml" /><Relationship Id="rId7" Type="http://schemas.openxmlformats.org/officeDocument/2006/relationships/tags" Target="../tags/tag486.xml" /><Relationship Id="rId8" Type="http://schemas.openxmlformats.org/officeDocument/2006/relationships/tags" Target="../tags/tag487.xml" /><Relationship Id="rId9" Type="http://schemas.openxmlformats.org/officeDocument/2006/relationships/tags" Target="../tags/tag48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53.xml" /><Relationship Id="rId11" Type="http://schemas.openxmlformats.org/officeDocument/2006/relationships/tags" Target="../tags/tag554.xml" /><Relationship Id="rId12" Type="http://schemas.openxmlformats.org/officeDocument/2006/relationships/tags" Target="../tags/tag555.xml" /><Relationship Id="rId13" Type="http://schemas.openxmlformats.org/officeDocument/2006/relationships/image" Target="../media/image44.jpeg" /><Relationship Id="rId14" Type="http://schemas.openxmlformats.org/officeDocument/2006/relationships/tags" Target="../tags/tag556.xml" /><Relationship Id="rId15" Type="http://schemas.openxmlformats.org/officeDocument/2006/relationships/image" Target="../media/image32.jpeg" /><Relationship Id="rId16" Type="http://schemas.openxmlformats.org/officeDocument/2006/relationships/tags" Target="../tags/tag557.xml" /><Relationship Id="rId17" Type="http://schemas.openxmlformats.org/officeDocument/2006/relationships/tags" Target="../tags/tag558.xml" /><Relationship Id="rId2" Type="http://schemas.openxmlformats.org/officeDocument/2006/relationships/tags" Target="../tags/tag545.xml" /><Relationship Id="rId3" Type="http://schemas.openxmlformats.org/officeDocument/2006/relationships/tags" Target="../tags/tag546.xml" /><Relationship Id="rId4" Type="http://schemas.openxmlformats.org/officeDocument/2006/relationships/tags" Target="../tags/tag547.xml" /><Relationship Id="rId5" Type="http://schemas.openxmlformats.org/officeDocument/2006/relationships/tags" Target="../tags/tag548.xml" /><Relationship Id="rId6" Type="http://schemas.openxmlformats.org/officeDocument/2006/relationships/tags" Target="../tags/tag549.xml" /><Relationship Id="rId7" Type="http://schemas.openxmlformats.org/officeDocument/2006/relationships/tags" Target="../tags/tag550.xml" /><Relationship Id="rId8" Type="http://schemas.openxmlformats.org/officeDocument/2006/relationships/tags" Target="../tags/tag551.xml" /><Relationship Id="rId9" Type="http://schemas.openxmlformats.org/officeDocument/2006/relationships/tags" Target="../tags/tag55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567.xml" /><Relationship Id="rId11" Type="http://schemas.openxmlformats.org/officeDocument/2006/relationships/tags" Target="../tags/tag568.xml" /><Relationship Id="rId12" Type="http://schemas.openxmlformats.org/officeDocument/2006/relationships/tags" Target="../tags/tag569.xml" /><Relationship Id="rId13" Type="http://schemas.openxmlformats.org/officeDocument/2006/relationships/tags" Target="../tags/tag570.xml" /><Relationship Id="rId14" Type="http://schemas.openxmlformats.org/officeDocument/2006/relationships/tags" Target="../tags/tag571.xml" /><Relationship Id="rId15" Type="http://schemas.openxmlformats.org/officeDocument/2006/relationships/tags" Target="../tags/tag572.xml" /><Relationship Id="rId16" Type="http://schemas.openxmlformats.org/officeDocument/2006/relationships/tags" Target="../tags/tag573.xml" /><Relationship Id="rId17" Type="http://schemas.openxmlformats.org/officeDocument/2006/relationships/tags" Target="../tags/tag574.xml" /><Relationship Id="rId18" Type="http://schemas.openxmlformats.org/officeDocument/2006/relationships/tags" Target="../tags/tag575.xml" /><Relationship Id="rId19" Type="http://schemas.openxmlformats.org/officeDocument/2006/relationships/tags" Target="../tags/tag576.xml" /><Relationship Id="rId2" Type="http://schemas.openxmlformats.org/officeDocument/2006/relationships/tags" Target="../tags/tag559.xml" /><Relationship Id="rId20" Type="http://schemas.openxmlformats.org/officeDocument/2006/relationships/tags" Target="../tags/tag577.xml" /><Relationship Id="rId21" Type="http://schemas.openxmlformats.org/officeDocument/2006/relationships/tags" Target="../tags/tag578.xml" /><Relationship Id="rId22" Type="http://schemas.openxmlformats.org/officeDocument/2006/relationships/tags" Target="../tags/tag579.xml" /><Relationship Id="rId23" Type="http://schemas.openxmlformats.org/officeDocument/2006/relationships/tags" Target="../tags/tag580.xml" /><Relationship Id="rId24" Type="http://schemas.openxmlformats.org/officeDocument/2006/relationships/tags" Target="../tags/tag581.xml" /><Relationship Id="rId25" Type="http://schemas.openxmlformats.org/officeDocument/2006/relationships/tags" Target="../tags/tag582.xml" /><Relationship Id="rId26" Type="http://schemas.openxmlformats.org/officeDocument/2006/relationships/tags" Target="../tags/tag583.xml" /><Relationship Id="rId27" Type="http://schemas.openxmlformats.org/officeDocument/2006/relationships/tags" Target="../tags/tag584.xml" /><Relationship Id="rId28" Type="http://schemas.openxmlformats.org/officeDocument/2006/relationships/tags" Target="../tags/tag585.xml" /><Relationship Id="rId29" Type="http://schemas.openxmlformats.org/officeDocument/2006/relationships/tags" Target="../tags/tag586.xml" /><Relationship Id="rId3" Type="http://schemas.openxmlformats.org/officeDocument/2006/relationships/tags" Target="../tags/tag560.xml" /><Relationship Id="rId30" Type="http://schemas.openxmlformats.org/officeDocument/2006/relationships/tags" Target="../tags/tag587.xml" /><Relationship Id="rId31" Type="http://schemas.openxmlformats.org/officeDocument/2006/relationships/tags" Target="../tags/tag588.xml" /><Relationship Id="rId32" Type="http://schemas.openxmlformats.org/officeDocument/2006/relationships/tags" Target="../tags/tag589.xml" /><Relationship Id="rId33" Type="http://schemas.openxmlformats.org/officeDocument/2006/relationships/tags" Target="../tags/tag590.xml" /><Relationship Id="rId4" Type="http://schemas.openxmlformats.org/officeDocument/2006/relationships/tags" Target="../tags/tag561.xml" /><Relationship Id="rId5" Type="http://schemas.openxmlformats.org/officeDocument/2006/relationships/tags" Target="../tags/tag562.xml" /><Relationship Id="rId6" Type="http://schemas.openxmlformats.org/officeDocument/2006/relationships/tags" Target="../tags/tag563.xml" /><Relationship Id="rId7" Type="http://schemas.openxmlformats.org/officeDocument/2006/relationships/tags" Target="../tags/tag564.xml" /><Relationship Id="rId8" Type="http://schemas.openxmlformats.org/officeDocument/2006/relationships/tags" Target="../tags/tag565.xml" /><Relationship Id="rId9" Type="http://schemas.openxmlformats.org/officeDocument/2006/relationships/tags" Target="../tags/tag56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3.xml" /><Relationship Id="rId11" Type="http://schemas.openxmlformats.org/officeDocument/2006/relationships/tags" Target="../tags/tag214.xml" /><Relationship Id="rId12" Type="http://schemas.openxmlformats.org/officeDocument/2006/relationships/image" Target="../media/image8.png" /><Relationship Id="rId13" Type="http://schemas.openxmlformats.org/officeDocument/2006/relationships/tags" Target="../tags/tag215.xml" /><Relationship Id="rId14" Type="http://schemas.openxmlformats.org/officeDocument/2006/relationships/tags" Target="../tags/tag216.xml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Relationship Id="rId7" Type="http://schemas.openxmlformats.org/officeDocument/2006/relationships/tags" Target="../tags/tag210.xml" /><Relationship Id="rId8" Type="http://schemas.openxmlformats.org/officeDocument/2006/relationships/tags" Target="../tags/tag211.xml" /><Relationship Id="rId9" Type="http://schemas.openxmlformats.org/officeDocument/2006/relationships/tags" Target="../tags/tag2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5.xml" /><Relationship Id="rId11" Type="http://schemas.openxmlformats.org/officeDocument/2006/relationships/tags" Target="../tags/tag226.xml" /><Relationship Id="rId12" Type="http://schemas.openxmlformats.org/officeDocument/2006/relationships/image" Target="../media/image9.png" /><Relationship Id="rId13" Type="http://schemas.openxmlformats.org/officeDocument/2006/relationships/tags" Target="../tags/tag227.xml" /><Relationship Id="rId14" Type="http://schemas.openxmlformats.org/officeDocument/2006/relationships/video" Target="../media/media1.mp4" /><Relationship Id="rId15" Type="http://schemas.microsoft.com/office/2007/relationships/media" Target="../media/media1.mp4" /><Relationship Id="rId16" Type="http://schemas.openxmlformats.org/officeDocument/2006/relationships/tags" Target="../tags/tag228.xml" /><Relationship Id="rId17" Type="http://schemas.openxmlformats.org/officeDocument/2006/relationships/tags" Target="../tags/tag229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0.png" /><Relationship Id="rId11" Type="http://schemas.openxmlformats.org/officeDocument/2006/relationships/tags" Target="../tags/tag238.xml" /><Relationship Id="rId12" Type="http://schemas.openxmlformats.org/officeDocument/2006/relationships/tags" Target="../tags/tag239.xml" /><Relationship Id="rId13" Type="http://schemas.openxmlformats.org/officeDocument/2006/relationships/tags" Target="../tags/tag240.xml" /><Relationship Id="rId14" Type="http://schemas.openxmlformats.org/officeDocument/2006/relationships/tags" Target="../tags/tag241.xml" /><Relationship Id="rId15" Type="http://schemas.openxmlformats.org/officeDocument/2006/relationships/tags" Target="../tags/tag242.xml" /><Relationship Id="rId16" Type="http://schemas.openxmlformats.org/officeDocument/2006/relationships/tags" Target="../tags/tag243.xml" /><Relationship Id="rId17" Type="http://schemas.openxmlformats.org/officeDocument/2006/relationships/tags" Target="../tags/tag244.xml" /><Relationship Id="rId18" Type="http://schemas.openxmlformats.org/officeDocument/2006/relationships/tags" Target="../tags/tag245.xml" /><Relationship Id="rId19" Type="http://schemas.openxmlformats.org/officeDocument/2006/relationships/tags" Target="../tags/tag246.xml" /><Relationship Id="rId2" Type="http://schemas.openxmlformats.org/officeDocument/2006/relationships/tags" Target="../tags/tag230.xml" /><Relationship Id="rId20" Type="http://schemas.openxmlformats.org/officeDocument/2006/relationships/tags" Target="../tags/tag247.xml" /><Relationship Id="rId21" Type="http://schemas.openxmlformats.org/officeDocument/2006/relationships/tags" Target="../tags/tag248.xml" /><Relationship Id="rId22" Type="http://schemas.openxmlformats.org/officeDocument/2006/relationships/tags" Target="../tags/tag249.xml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Relationship Id="rId7" Type="http://schemas.openxmlformats.org/officeDocument/2006/relationships/tags" Target="../tags/tag235.xml" /><Relationship Id="rId8" Type="http://schemas.openxmlformats.org/officeDocument/2006/relationships/tags" Target="../tags/tag236.xml" /><Relationship Id="rId9" Type="http://schemas.openxmlformats.org/officeDocument/2006/relationships/tags" Target="../tags/tag23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1.png" /><Relationship Id="rId11" Type="http://schemas.openxmlformats.org/officeDocument/2006/relationships/tags" Target="../tags/tag258.xml" /><Relationship Id="rId12" Type="http://schemas.openxmlformats.org/officeDocument/2006/relationships/tags" Target="../tags/tag259.xml" /><Relationship Id="rId13" Type="http://schemas.openxmlformats.org/officeDocument/2006/relationships/tags" Target="../tags/tag260.xml" /><Relationship Id="rId14" Type="http://schemas.openxmlformats.org/officeDocument/2006/relationships/tags" Target="../tags/tag261.xml" /><Relationship Id="rId15" Type="http://schemas.openxmlformats.org/officeDocument/2006/relationships/tags" Target="../tags/tag262.xml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2.jpeg" /><Relationship Id="rId11" Type="http://schemas.openxmlformats.org/officeDocument/2006/relationships/tags" Target="../tags/tag271.xml" /><Relationship Id="rId12" Type="http://schemas.openxmlformats.org/officeDocument/2006/relationships/tags" Target="../tags/tag272.xml" /><Relationship Id="rId13" Type="http://schemas.openxmlformats.org/officeDocument/2006/relationships/tags" Target="../tags/tag273.xml" /><Relationship Id="rId14" Type="http://schemas.openxmlformats.org/officeDocument/2006/relationships/tags" Target="../tags/tag274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tags" Target="../tags/tag267.xml" /><Relationship Id="rId7" Type="http://schemas.openxmlformats.org/officeDocument/2006/relationships/tags" Target="../tags/tag268.xml" /><Relationship Id="rId8" Type="http://schemas.openxmlformats.org/officeDocument/2006/relationships/tags" Target="../tags/tag269.xml" /><Relationship Id="rId9" Type="http://schemas.openxmlformats.org/officeDocument/2006/relationships/tags" Target="../tags/tag27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3.xml" /><Relationship Id="rId11" Type="http://schemas.openxmlformats.org/officeDocument/2006/relationships/image" Target="../media/image13.jpeg" /><Relationship Id="rId12" Type="http://schemas.openxmlformats.org/officeDocument/2006/relationships/tags" Target="../tags/tag284.xml" /><Relationship Id="rId13" Type="http://schemas.openxmlformats.org/officeDocument/2006/relationships/hyperlink" Target="http://image.baidu.com/i?ct=503316480&amp;z=0&amp;tn=baiduimagedetail&amp;word=%B8%F7%D6%D6%B5%E7%C6%F7%BF%AA%B9%D8&amp;in=14746&amp;cl=2&amp;cm=1&amp;sc=0&amp;lm=-1&amp;pn=11&amp;rn=1&amp;di=651903844&amp;ln=17" TargetMode="External" /><Relationship Id="rId14" Type="http://schemas.openxmlformats.org/officeDocument/2006/relationships/image" Target="../media/image14.jpeg" /><Relationship Id="rId15" Type="http://schemas.openxmlformats.org/officeDocument/2006/relationships/tags" Target="../tags/tag285.xml" /><Relationship Id="rId16" Type="http://schemas.openxmlformats.org/officeDocument/2006/relationships/hyperlink" Target="http://china.machine365.com/offer/588828.html" TargetMode="External" /><Relationship Id="rId17" Type="http://schemas.openxmlformats.org/officeDocument/2006/relationships/image" Target="../media/image15.jpeg" /><Relationship Id="rId18" Type="http://schemas.openxmlformats.org/officeDocument/2006/relationships/tags" Target="../tags/tag286.xml" /><Relationship Id="rId19" Type="http://schemas.openxmlformats.org/officeDocument/2006/relationships/hyperlink" Target="http://fzcxbuy.b2b.hc360.com/supply/714903.html" TargetMode="External" /><Relationship Id="rId2" Type="http://schemas.openxmlformats.org/officeDocument/2006/relationships/tags" Target="../tags/tag275.xml" /><Relationship Id="rId20" Type="http://schemas.openxmlformats.org/officeDocument/2006/relationships/image" Target="../media/image16.jpeg" /><Relationship Id="rId21" Type="http://schemas.openxmlformats.org/officeDocument/2006/relationships/tags" Target="../tags/tag287.xml" /><Relationship Id="rId22" Type="http://schemas.openxmlformats.org/officeDocument/2006/relationships/hyperlink" Target="http://image.baidu.com/i?ct=503316480&amp;z=0&amp;tn=baiduimagedetail&amp;word=%C0%AD%CF%DF%BF%AA%B9%D8&amp;in=7807&amp;cl=2&amp;cm=1&amp;sc=0&amp;lm=-1&amp;pn=3&amp;rn=1&amp;di=348385568&amp;ln=472" TargetMode="External" /><Relationship Id="rId23" Type="http://schemas.openxmlformats.org/officeDocument/2006/relationships/image" Target="../media/image17.jpeg" /><Relationship Id="rId24" Type="http://schemas.openxmlformats.org/officeDocument/2006/relationships/tags" Target="../tags/tag288.xml" /><Relationship Id="rId25" Type="http://schemas.openxmlformats.org/officeDocument/2006/relationships/hyperlink" Target="http://key51.cn/list.php/listid/1032325-p7.html" TargetMode="External" /><Relationship Id="rId26" Type="http://schemas.openxmlformats.org/officeDocument/2006/relationships/image" Target="../media/image18.jpeg" /><Relationship Id="rId27" Type="http://schemas.openxmlformats.org/officeDocument/2006/relationships/tags" Target="../tags/tag289.xml" /><Relationship Id="rId28" Type="http://schemas.openxmlformats.org/officeDocument/2006/relationships/hyperlink" Target="http://image.baidu.com/i?ct=503316480&amp;z=0&amp;tn=baiduimagedetail&amp;word=%D2%A1%B8%CB%BF%AA%B9%D8&amp;in=31527&amp;cl=2&amp;cm=1&amp;sc=0&amp;lm=-1&amp;pn=8&amp;rn=1&amp;di=601883600&amp;ln=381" TargetMode="External" /><Relationship Id="rId29" Type="http://schemas.openxmlformats.org/officeDocument/2006/relationships/image" Target="../media/image19.jpeg" /><Relationship Id="rId3" Type="http://schemas.openxmlformats.org/officeDocument/2006/relationships/tags" Target="../tags/tag276.xml" /><Relationship Id="rId30" Type="http://schemas.openxmlformats.org/officeDocument/2006/relationships/tags" Target="../tags/tag290.xml" /><Relationship Id="rId31" Type="http://schemas.openxmlformats.org/officeDocument/2006/relationships/hyperlink" Target="http://www.nbhuaqiang.com/main/products.asp?id=166" TargetMode="External" /><Relationship Id="rId32" Type="http://schemas.openxmlformats.org/officeDocument/2006/relationships/image" Target="../media/image20.jpeg" /><Relationship Id="rId33" Type="http://schemas.openxmlformats.org/officeDocument/2006/relationships/tags" Target="../tags/tag291.xml" /><Relationship Id="rId34" Type="http://schemas.openxmlformats.org/officeDocument/2006/relationships/hyperlink" Target="http://www.yyzt.com/products9.htm" TargetMode="External" /><Relationship Id="rId35" Type="http://schemas.openxmlformats.org/officeDocument/2006/relationships/tags" Target="../tags/tag292.xml" /><Relationship Id="rId36" Type="http://schemas.openxmlformats.org/officeDocument/2006/relationships/tags" Target="../tags/tag293.xml" /><Relationship Id="rId37" Type="http://schemas.openxmlformats.org/officeDocument/2006/relationships/tags" Target="../tags/tag294.xml" /><Relationship Id="rId38" Type="http://schemas.openxmlformats.org/officeDocument/2006/relationships/tags" Target="../tags/tag295.xml" /><Relationship Id="rId39" Type="http://schemas.openxmlformats.org/officeDocument/2006/relationships/tags" Target="../tags/tag296.xml" /><Relationship Id="rId4" Type="http://schemas.openxmlformats.org/officeDocument/2006/relationships/tags" Target="../tags/tag277.xml" /><Relationship Id="rId40" Type="http://schemas.openxmlformats.org/officeDocument/2006/relationships/tags" Target="../tags/tag297.xml" /><Relationship Id="rId41" Type="http://schemas.openxmlformats.org/officeDocument/2006/relationships/tags" Target="../tags/tag298.xml" /><Relationship Id="rId42" Type="http://schemas.openxmlformats.org/officeDocument/2006/relationships/tags" Target="../tags/tag299.xml" /><Relationship Id="rId43" Type="http://schemas.openxmlformats.org/officeDocument/2006/relationships/tags" Target="../tags/tag300.xml" /><Relationship Id="rId5" Type="http://schemas.openxmlformats.org/officeDocument/2006/relationships/tags" Target="../tags/tag278.xml" /><Relationship Id="rId6" Type="http://schemas.openxmlformats.org/officeDocument/2006/relationships/tags" Target="../tags/tag279.xml" /><Relationship Id="rId7" Type="http://schemas.openxmlformats.org/officeDocument/2006/relationships/tags" Target="../tags/tag280.xml" /><Relationship Id="rId8" Type="http://schemas.openxmlformats.org/officeDocument/2006/relationships/tags" Target="../tags/tag281.xml" /><Relationship Id="rId9" Type="http://schemas.openxmlformats.org/officeDocument/2006/relationships/tags" Target="../tags/tag28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9.xml" /><Relationship Id="rId11" Type="http://schemas.openxmlformats.org/officeDocument/2006/relationships/tags" Target="../tags/tag310.xml" /><Relationship Id="rId12" Type="http://schemas.openxmlformats.org/officeDocument/2006/relationships/tags" Target="../tags/tag311.xml" /><Relationship Id="rId13" Type="http://schemas.openxmlformats.org/officeDocument/2006/relationships/image" Target="../media/image21.jpeg" /><Relationship Id="rId14" Type="http://schemas.openxmlformats.org/officeDocument/2006/relationships/tags" Target="../tags/tag312.xml" /><Relationship Id="rId15" Type="http://schemas.openxmlformats.org/officeDocument/2006/relationships/tags" Target="../tags/tag313.xml" /><Relationship Id="rId16" Type="http://schemas.openxmlformats.org/officeDocument/2006/relationships/tags" Target="../tags/tag314.xml" /><Relationship Id="rId17" Type="http://schemas.openxmlformats.org/officeDocument/2006/relationships/image" Target="../media/image22.jpeg" /><Relationship Id="rId18" Type="http://schemas.openxmlformats.org/officeDocument/2006/relationships/tags" Target="../tags/tag315.xml" /><Relationship Id="rId19" Type="http://schemas.openxmlformats.org/officeDocument/2006/relationships/image" Target="../media/image23.jpeg" /><Relationship Id="rId2" Type="http://schemas.openxmlformats.org/officeDocument/2006/relationships/tags" Target="../tags/tag301.xml" /><Relationship Id="rId20" Type="http://schemas.openxmlformats.org/officeDocument/2006/relationships/tags" Target="../tags/tag316.xml" /><Relationship Id="rId21" Type="http://schemas.openxmlformats.org/officeDocument/2006/relationships/tags" Target="../tags/tag317.xml" /><Relationship Id="rId22" Type="http://schemas.openxmlformats.org/officeDocument/2006/relationships/tags" Target="../tags/tag318.xml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tags" Target="../tags/tag306.xml" /><Relationship Id="rId8" Type="http://schemas.openxmlformats.org/officeDocument/2006/relationships/tags" Target="../tags/tag307.xml" /><Relationship Id="rId9" Type="http://schemas.openxmlformats.org/officeDocument/2006/relationships/tags" Target="../tags/tag30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6" name="组合 45" title=""/>
          <p:cNvGrpSpPr/>
          <p:nvPr>
            <p:custDataLst>
              <p:tags r:id="rId3"/>
            </p:custDataLst>
          </p:nvPr>
        </p:nvGrpSpPr>
        <p:grpSpPr>
          <a:xfrm>
            <a:off x="-6985" y="-6350"/>
            <a:ext cx="12257405" cy="6883400"/>
            <a:chOff x="-11" y="-10"/>
            <a:chExt cx="19303" cy="10840"/>
          </a:xfrm>
        </p:grpSpPr>
        <p:sp>
          <p:nvSpPr>
            <p:cNvPr id="39" name="矩形 38"/>
            <p:cNvSpPr/>
            <p:nvPr>
              <p:custDataLst>
                <p:tags r:id="rId4"/>
              </p:custDataLst>
            </p:nvPr>
          </p:nvSpPr>
          <p:spPr>
            <a:xfrm>
              <a:off x="-11" y="3570"/>
              <a:ext cx="19200" cy="4640"/>
            </a:xfrm>
            <a:prstGeom prst="rect">
              <a:avLst/>
            </a:prstGeom>
            <a:solidFill>
              <a:srgbClr val="0070C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5"/>
              </p:custDataLst>
            </p:nvPr>
          </p:nvSpPr>
          <p:spPr>
            <a:xfrm>
              <a:off x="2178" y="-10"/>
              <a:ext cx="4380" cy="1084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4380" h="10840">
                  <a:moveTo>
                    <a:pt x="0" y="0"/>
                  </a:moveTo>
                  <a:lnTo>
                    <a:pt x="518" y="0"/>
                  </a:lnTo>
                  <a:lnTo>
                    <a:pt x="534" y="6"/>
                  </a:lnTo>
                  <a:cubicBezTo>
                    <a:pt x="2775" y="795"/>
                    <a:pt x="4380" y="2930"/>
                    <a:pt x="4380" y="5440"/>
                  </a:cubicBezTo>
                  <a:cubicBezTo>
                    <a:pt x="4380" y="7900"/>
                    <a:pt x="2838" y="10001"/>
                    <a:pt x="667" y="10826"/>
                  </a:cubicBezTo>
                  <a:lnTo>
                    <a:pt x="629" y="10840"/>
                  </a:lnTo>
                  <a:lnTo>
                    <a:pt x="150" y="10840"/>
                  </a:lnTo>
                  <a:lnTo>
                    <a:pt x="156" y="10838"/>
                  </a:lnTo>
                  <a:cubicBezTo>
                    <a:pt x="2508" y="10170"/>
                    <a:pt x="4231" y="8006"/>
                    <a:pt x="4231" y="5440"/>
                  </a:cubicBezTo>
                  <a:cubicBezTo>
                    <a:pt x="4231" y="2825"/>
                    <a:pt x="2443" y="628"/>
                    <a:pt x="23" y="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82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6"/>
              </p:custDataLst>
            </p:nvPr>
          </p:nvSpPr>
          <p:spPr>
            <a:xfrm>
              <a:off x="-11" y="0"/>
              <a:ext cx="4236" cy="1080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6420" h="10800">
                  <a:moveTo>
                    <a:pt x="0" y="0"/>
                  </a:moveTo>
                  <a:lnTo>
                    <a:pt x="2228" y="0"/>
                  </a:lnTo>
                  <a:lnTo>
                    <a:pt x="2278" y="13"/>
                  </a:lnTo>
                  <a:cubicBezTo>
                    <a:pt x="4665" y="659"/>
                    <a:pt x="6420" y="2840"/>
                    <a:pt x="6420" y="5430"/>
                  </a:cubicBezTo>
                  <a:cubicBezTo>
                    <a:pt x="6420" y="7948"/>
                    <a:pt x="4762" y="10078"/>
                    <a:pt x="2478" y="10789"/>
                  </a:cubicBezTo>
                  <a:lnTo>
                    <a:pt x="2441" y="10800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8"/>
              </p:custDataLst>
            </p:nvPr>
          </p:nvSpPr>
          <p:spPr>
            <a:xfrm>
              <a:off x="17290" y="8535"/>
              <a:ext cx="1919" cy="2285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1519" h="1809">
                  <a:moveTo>
                    <a:pt x="1400" y="0"/>
                  </a:moveTo>
                  <a:cubicBezTo>
                    <a:pt x="1436" y="0"/>
                    <a:pt x="1472" y="1"/>
                    <a:pt x="1507" y="4"/>
                  </a:cubicBezTo>
                  <a:lnTo>
                    <a:pt x="1519" y="5"/>
                  </a:lnTo>
                  <a:lnTo>
                    <a:pt x="1519" y="1809"/>
                  </a:lnTo>
                  <a:lnTo>
                    <a:pt x="61" y="1809"/>
                  </a:lnTo>
                  <a:lnTo>
                    <a:pt x="53" y="1783"/>
                  </a:lnTo>
                  <a:cubicBezTo>
                    <a:pt x="19" y="1661"/>
                    <a:pt x="0" y="1532"/>
                    <a:pt x="0" y="1400"/>
                  </a:cubicBezTo>
                  <a:cubicBezTo>
                    <a:pt x="0" y="627"/>
                    <a:pt x="627" y="0"/>
                    <a:pt x="1400" y="0"/>
                  </a:cubicBezTo>
                  <a:close/>
                </a:path>
              </a:pathLst>
            </a:custGeom>
            <a:solidFill>
              <a:srgbClr val="FFC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9"/>
              </p:custDataLst>
            </p:nvPr>
          </p:nvSpPr>
          <p:spPr>
            <a:xfrm>
              <a:off x="9110" y="2277"/>
              <a:ext cx="10182" cy="27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2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节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电路</a:t>
              </a:r>
              <a:endParaRPr lang="en-US" altLang="zh-CN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</a: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0"/>
              </p:custDataLst>
            </p:nvPr>
          </p:nvSpPr>
          <p:spPr>
            <a:xfrm>
              <a:off x="5011" y="692"/>
              <a:ext cx="1162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第三章</a:t>
              </a:r>
              <a:r>
                <a:rPr lang="en-US" altLang="zh-CN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———</a:t>
              </a: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简单电路</a:t>
              </a:r>
              <a:endParaRPr lang="zh-CN" altLang="en-US" sz="4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170" name="内容占位符 2" title="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2849880" y="1763395"/>
            <a:ext cx="9171305" cy="5094605"/>
          </a:xfrm>
        </p:spPr>
        <p:txBody>
          <a:bodyPr vert="horz" wrap="square" lIns="91440" tIns="45720" rIns="91440" bIns="45720" anchor="t" anchorCtr="0">
            <a:normAutofit fontScale="80000"/>
          </a:bodyPr>
          <a:lstStyle/>
          <a:p>
            <a:pPr algn="l">
              <a:buNone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 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【物理观念】认识电路的组成，知道各部分元器件的作用；知道电路的三种状态，通路、开路和短路；认识电路元件符号，会连接实物电路，能画出对应的电路图。</a:t>
            </a:r>
            <a:endParaRPr lang="zh-CN" altLang="en-US" sz="36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【科学思维】</a:t>
            </a:r>
            <a:r>
              <a:rPr lang="zh-CN" altLang="en-US" sz="3600"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学生能够通过分析电路图，运用逻辑推理和归纳总结的方法，理解电路的组成和功能</a:t>
            </a:r>
            <a:endParaRPr lang="zh-CN" altLang="en-US" sz="3600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科学态度与责任</a:t>
            </a:r>
            <a:r>
              <a:rPr lang="zh-CN" altLang="en-US" sz="3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】通过实验，激发学生学习电学的兴趣</a:t>
            </a:r>
            <a:r>
              <a:rPr lang="en-US" altLang="zh-CN" sz="3600"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3600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电路的组成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8434" name="Rectangle 2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450965" y="2898775"/>
            <a:ext cx="1970088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ea typeface="楷体" panose="02010609060101010101" pitchFamily="49" charset="-122"/>
              </a:rPr>
              <a:t>②</a:t>
            </a:r>
            <a:r>
              <a:rPr lang="zh-CN" altLang="en-US" sz="2800" b="1">
                <a:ea typeface="楷体" panose="02010609060101010101" pitchFamily="49" charset="-122"/>
              </a:rPr>
              <a:t>用电器：</a:t>
            </a:r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18435" name="Text Box 3" title="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203565" y="2822575"/>
            <a:ext cx="2160588" cy="953135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8E163E"/>
                </a:solidFill>
                <a:ea typeface="楷体" panose="02010609060101010101" pitchFamily="49" charset="-122"/>
              </a:rPr>
              <a:t>消耗电能的元件</a:t>
            </a:r>
            <a:endParaRPr lang="zh-CN" altLang="en-US" sz="2800" b="1">
              <a:solidFill>
                <a:srgbClr val="8E163E"/>
              </a:solidFill>
              <a:ea typeface="楷体" panose="02010609060101010101" pitchFamily="49" charset="-122"/>
            </a:endParaRPr>
          </a:p>
        </p:txBody>
      </p:sp>
      <p:sp>
        <p:nvSpPr>
          <p:cNvPr id="18437" name="Rectangle 5" title=""/>
          <p:cNvSpPr>
            <a:spLocks noGrp="1" noChangeArrowheads="1"/>
          </p:cNvSpPr>
          <p:nvPr>
            <p:ph type="body" sz="half" idx="1"/>
            <p:custDataLst>
              <p:tags r:id="rId12"/>
            </p:custDataLst>
          </p:nvPr>
        </p:nvSpPr>
        <p:spPr>
          <a:xfrm>
            <a:off x="1361440" y="3160395"/>
            <a:ext cx="1905000" cy="576263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>
                <a:ea typeface="楷体" panose="02010609060101010101" pitchFamily="49" charset="-122"/>
              </a:rPr>
              <a:t>①</a:t>
            </a:r>
            <a:r>
              <a:rPr lang="zh-CN" altLang="en-US" sz="2800" b="1">
                <a:ea typeface="楷体" panose="02010609060101010101" pitchFamily="49" charset="-122"/>
              </a:rPr>
              <a:t>电源：</a:t>
            </a:r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18438" name="Text Box 6" title="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656840" y="3084195"/>
            <a:ext cx="2877820" cy="521970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8E163E"/>
                </a:solidFill>
                <a:ea typeface="楷体" panose="02010609060101010101" pitchFamily="49" charset="-122"/>
              </a:rPr>
              <a:t>提供电能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的装置</a:t>
            </a:r>
            <a:endParaRPr lang="zh-CN" altLang="en-US" sz="2800" b="1">
              <a:solidFill>
                <a:srgbClr val="8E163E"/>
              </a:solidFill>
              <a:ea typeface="楷体" panose="02010609060101010101" pitchFamily="49" charset="-122"/>
            </a:endParaRPr>
          </a:p>
        </p:txBody>
      </p:sp>
      <p:pic>
        <p:nvPicPr>
          <p:cNvPr id="18439" name="Picture 7" title="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3304540" y="1788795"/>
            <a:ext cx="1736725" cy="1476375"/>
          </a:xfrm>
          <a:prstGeom prst="rect">
            <a:avLst/>
          </a:prstGeom>
          <a:noFill/>
        </p:spPr>
      </p:pic>
      <p:pic>
        <p:nvPicPr>
          <p:cNvPr id="18440" name="Picture 8" title="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6"/>
          <a:srcRect r="11993" b="4414"/>
          <a:stretch>
            <a:fillRect/>
          </a:stretch>
        </p:blipFill>
        <p:spPr bwMode="auto">
          <a:xfrm>
            <a:off x="1742440" y="1407795"/>
            <a:ext cx="1584325" cy="1581150"/>
          </a:xfrm>
          <a:prstGeom prst="rect">
            <a:avLst/>
          </a:prstGeom>
          <a:noFill/>
        </p:spPr>
      </p:pic>
      <p:pic>
        <p:nvPicPr>
          <p:cNvPr id="18441" name="Picture 9" title="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 bwMode="auto">
          <a:xfrm>
            <a:off x="7898765" y="1374775"/>
            <a:ext cx="1582738" cy="1122363"/>
          </a:xfrm>
          <a:prstGeom prst="rect">
            <a:avLst/>
          </a:prstGeom>
          <a:noFill/>
        </p:spPr>
      </p:pic>
      <p:sp>
        <p:nvSpPr>
          <p:cNvPr id="18442" name="Rectangle 10" title="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486535" y="5739765"/>
            <a:ext cx="1817688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ea typeface="楷体" panose="02010609060101010101" pitchFamily="49" charset="-122"/>
              </a:rPr>
              <a:t>③</a:t>
            </a:r>
            <a:r>
              <a:rPr lang="zh-CN" altLang="en-US" sz="2800" b="1">
                <a:ea typeface="楷体" panose="02010609060101010101" pitchFamily="49" charset="-122"/>
              </a:rPr>
              <a:t>开关：</a:t>
            </a:r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18443" name="Text Box 11" title="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477135" y="6120765"/>
            <a:ext cx="2736850" cy="521970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8E163E"/>
                </a:solidFill>
                <a:ea typeface="楷体" panose="02010609060101010101" pitchFamily="49" charset="-122"/>
              </a:rPr>
              <a:t>控制电流的</a:t>
            </a:r>
            <a:r>
              <a:rPr lang="zh-CN" altLang="en-US" sz="2800" b="1" smtClean="0">
                <a:solidFill>
                  <a:srgbClr val="8E163E"/>
                </a:solidFill>
                <a:ea typeface="楷体" panose="02010609060101010101" pitchFamily="49" charset="-122"/>
              </a:rPr>
              <a:t>通断</a:t>
            </a:r>
            <a:endParaRPr lang="zh-CN" altLang="en-US" sz="2800" b="1">
              <a:solidFill>
                <a:srgbClr val="8E163E"/>
              </a:solidFill>
              <a:ea typeface="楷体" panose="02010609060101010101" pitchFamily="49" charset="-122"/>
            </a:endParaRPr>
          </a:p>
        </p:txBody>
      </p:sp>
      <p:sp>
        <p:nvSpPr>
          <p:cNvPr id="18444" name="Rectangle 12" title="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939280" y="5795010"/>
            <a:ext cx="2254250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ea typeface="楷体" panose="02010609060101010101" pitchFamily="49" charset="-122"/>
              </a:rPr>
              <a:t>④</a:t>
            </a:r>
            <a:r>
              <a:rPr lang="zh-CN" altLang="en-US" sz="2800" b="1">
                <a:ea typeface="楷体" panose="02010609060101010101" pitchFamily="49" charset="-122"/>
              </a:rPr>
              <a:t>导线：</a:t>
            </a:r>
            <a:endParaRPr lang="zh-CN" altLang="en-US" sz="2800" b="1">
              <a:ea typeface="楷体" panose="02010609060101010101" pitchFamily="49" charset="-122"/>
            </a:endParaRPr>
          </a:p>
        </p:txBody>
      </p:sp>
      <p:sp>
        <p:nvSpPr>
          <p:cNvPr id="18445" name="Text Box 13" title="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539480" y="5795010"/>
            <a:ext cx="3592195" cy="521970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8E163E"/>
                </a:solidFill>
                <a:ea typeface="楷体" panose="02010609060101010101" pitchFamily="49" charset="-122"/>
                <a:sym typeface="+mn-ea"/>
              </a:rPr>
              <a:t>连接元件 </a:t>
            </a:r>
            <a:r>
              <a:rPr lang="zh-CN" altLang="en-US" sz="2800" b="1" smtClean="0">
                <a:solidFill>
                  <a:srgbClr val="8E163E"/>
                </a:solidFill>
                <a:ea typeface="楷体" panose="02010609060101010101" pitchFamily="49" charset="-122"/>
              </a:rPr>
              <a:t>输送电能</a:t>
            </a:r>
            <a:endParaRPr lang="zh-CN" altLang="en-US" sz="2800" b="1">
              <a:solidFill>
                <a:srgbClr val="8E163E"/>
              </a:solidFill>
              <a:ea typeface="楷体" panose="02010609060101010101" pitchFamily="49" charset="-122"/>
            </a:endParaRPr>
          </a:p>
        </p:txBody>
      </p:sp>
      <p:grpSp>
        <p:nvGrpSpPr>
          <p:cNvPr id="18446" name="Group 14" title=""/>
          <p:cNvGrpSpPr/>
          <p:nvPr>
            <p:custDataLst>
              <p:tags r:id="rId24"/>
            </p:custDataLst>
          </p:nvPr>
        </p:nvGrpSpPr>
        <p:grpSpPr>
          <a:xfrm>
            <a:off x="7213918" y="4617085"/>
            <a:ext cx="2584450" cy="271463"/>
            <a:chOff x="3878" y="2750"/>
            <a:chExt cx="1628" cy="171"/>
          </a:xfrm>
        </p:grpSpPr>
        <p:sp>
          <p:nvSpPr>
            <p:cNvPr id="18447" name="Freeform 15"/>
            <p:cNvSpPr/>
            <p:nvPr>
              <p:custDataLst>
                <p:tags r:id="rId25"/>
              </p:custDataLst>
            </p:nvPr>
          </p:nvSpPr>
          <p:spPr bwMode="auto">
            <a:xfrm>
              <a:off x="4014" y="2750"/>
              <a:ext cx="1366" cy="150"/>
            </a:xfrm>
            <a:custGeom>
              <a:cxnLst>
                <a:cxn ang="0">
                  <a:pos x="0" y="71"/>
                </a:cxn>
                <a:cxn ang="0">
                  <a:pos x="35" y="36"/>
                </a:cxn>
                <a:cxn ang="0">
                  <a:pos x="131" y="10"/>
                </a:cxn>
                <a:cxn ang="0">
                  <a:pos x="437" y="27"/>
                </a:cxn>
                <a:cxn ang="0">
                  <a:pos x="515" y="62"/>
                </a:cxn>
                <a:cxn ang="0">
                  <a:pos x="812" y="106"/>
                </a:cxn>
                <a:cxn ang="0">
                  <a:pos x="952" y="150"/>
                </a:cxn>
                <a:cxn ang="0">
                  <a:pos x="1135" y="106"/>
                </a:cxn>
                <a:cxn ang="0">
                  <a:pos x="1222" y="71"/>
                </a:cxn>
                <a:cxn ang="0">
                  <a:pos x="1309" y="97"/>
                </a:cxn>
                <a:cxn ang="0">
                  <a:pos x="1327" y="115"/>
                </a:cxn>
                <a:cxn ang="0">
                  <a:pos x="1362" y="141"/>
                </a:cxn>
              </a:cxnLst>
              <a:rect l="0" t="0" r="r" b="b"/>
              <a:pathLst>
                <a:path w="1366" h="150">
                  <a:moveTo>
                    <a:pt x="0" y="71"/>
                  </a:moveTo>
                  <a:cubicBezTo>
                    <a:pt x="12" y="60"/>
                    <a:pt x="20" y="44"/>
                    <a:pt x="35" y="36"/>
                  </a:cubicBezTo>
                  <a:cubicBezTo>
                    <a:pt x="62" y="22"/>
                    <a:pt x="101" y="20"/>
                    <a:pt x="131" y="10"/>
                  </a:cubicBezTo>
                  <a:cubicBezTo>
                    <a:pt x="233" y="14"/>
                    <a:pt x="338" y="0"/>
                    <a:pt x="437" y="27"/>
                  </a:cubicBezTo>
                  <a:cubicBezTo>
                    <a:pt x="510" y="47"/>
                    <a:pt x="451" y="41"/>
                    <a:pt x="515" y="62"/>
                  </a:cubicBezTo>
                  <a:cubicBezTo>
                    <a:pt x="608" y="93"/>
                    <a:pt x="716" y="97"/>
                    <a:pt x="812" y="106"/>
                  </a:cubicBezTo>
                  <a:cubicBezTo>
                    <a:pt x="863" y="116"/>
                    <a:pt x="906" y="126"/>
                    <a:pt x="952" y="150"/>
                  </a:cubicBezTo>
                  <a:cubicBezTo>
                    <a:pt x="1018" y="141"/>
                    <a:pt x="1071" y="119"/>
                    <a:pt x="1135" y="106"/>
                  </a:cubicBezTo>
                  <a:cubicBezTo>
                    <a:pt x="1165" y="86"/>
                    <a:pt x="1187" y="80"/>
                    <a:pt x="1222" y="71"/>
                  </a:cubicBezTo>
                  <a:cubicBezTo>
                    <a:pt x="1275" y="79"/>
                    <a:pt x="1275" y="70"/>
                    <a:pt x="1309" y="97"/>
                  </a:cubicBezTo>
                  <a:cubicBezTo>
                    <a:pt x="1316" y="102"/>
                    <a:pt x="1320" y="111"/>
                    <a:pt x="1327" y="115"/>
                  </a:cubicBezTo>
                  <a:cubicBezTo>
                    <a:pt x="1366" y="138"/>
                    <a:pt x="1344" y="105"/>
                    <a:pt x="1362" y="141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8" name="Freeform 16"/>
            <p:cNvSpPr/>
            <p:nvPr>
              <p:custDataLst>
                <p:tags r:id="rId26"/>
              </p:custDataLst>
            </p:nvPr>
          </p:nvSpPr>
          <p:spPr bwMode="auto">
            <a:xfrm>
              <a:off x="3878" y="2795"/>
              <a:ext cx="166" cy="78"/>
            </a:xfrm>
            <a:custGeom>
              <a:cxnLst>
                <a:cxn ang="0">
                  <a:pos x="166" y="0"/>
                </a:cxn>
                <a:cxn ang="0">
                  <a:pos x="104" y="43"/>
                </a:cxn>
                <a:cxn ang="0">
                  <a:pos x="0" y="78"/>
                </a:cxn>
              </a:cxnLst>
              <a:rect l="0" t="0" r="r" b="b"/>
              <a:pathLst>
                <a:path w="166" h="78">
                  <a:moveTo>
                    <a:pt x="166" y="0"/>
                  </a:moveTo>
                  <a:cubicBezTo>
                    <a:pt x="143" y="21"/>
                    <a:pt x="135" y="34"/>
                    <a:pt x="104" y="43"/>
                  </a:cubicBezTo>
                  <a:cubicBezTo>
                    <a:pt x="75" y="73"/>
                    <a:pt x="41" y="78"/>
                    <a:pt x="0" y="78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9" name="Freeform 17"/>
            <p:cNvSpPr/>
            <p:nvPr>
              <p:custDataLst>
                <p:tags r:id="rId27"/>
              </p:custDataLst>
            </p:nvPr>
          </p:nvSpPr>
          <p:spPr bwMode="auto">
            <a:xfrm>
              <a:off x="5375" y="2886"/>
              <a:ext cx="131" cy="35"/>
            </a:xfrm>
            <a:custGeom>
              <a:cxnLst>
                <a:cxn ang="0">
                  <a:pos x="0" y="0"/>
                </a:cxn>
                <a:cxn ang="0">
                  <a:pos x="131" y="35"/>
                </a:cxn>
              </a:cxnLst>
              <a:rect l="0" t="0" r="r" b="b"/>
              <a:pathLst>
                <a:path w="131" h="35">
                  <a:moveTo>
                    <a:pt x="0" y="0"/>
                  </a:moveTo>
                  <a:cubicBezTo>
                    <a:pt x="43" y="15"/>
                    <a:pt x="85" y="35"/>
                    <a:pt x="131" y="35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8450" name="Picture 18" title=""/>
          <p:cNvPicPr>
            <a:picLocks noChangeAspect="1" noChangeArrowheads="1"/>
          </p:cNvPicPr>
          <p:nvPr>
            <p:custDataLst>
              <p:tags r:id="rId29"/>
            </p:custDataLst>
          </p:nvPr>
        </p:nvPicPr>
        <p:blipFill>
          <a:blip r:embed="rId28"/>
          <a:stretch>
            <a:fillRect/>
          </a:stretch>
        </p:blipFill>
        <p:spPr bwMode="auto">
          <a:xfrm>
            <a:off x="2705735" y="4230053"/>
            <a:ext cx="1655763" cy="1144587"/>
          </a:xfrm>
          <a:prstGeom prst="rect">
            <a:avLst/>
          </a:prstGeom>
          <a:noFill/>
        </p:spPr>
      </p:pic>
      <p:grpSp>
        <p:nvGrpSpPr>
          <p:cNvPr id="18451" name="Group 19" title=""/>
          <p:cNvGrpSpPr/>
          <p:nvPr>
            <p:custDataLst>
              <p:tags r:id="rId30"/>
            </p:custDataLst>
          </p:nvPr>
        </p:nvGrpSpPr>
        <p:grpSpPr>
          <a:xfrm>
            <a:off x="7358380" y="4832985"/>
            <a:ext cx="1223963" cy="568325"/>
            <a:chOff x="3969" y="3748"/>
            <a:chExt cx="771" cy="358"/>
          </a:xfrm>
        </p:grpSpPr>
        <p:sp>
          <p:nvSpPr>
            <p:cNvPr id="18452" name="Line 20"/>
            <p:cNvSpPr>
              <a:spLocks noChangeShapeType="1"/>
            </p:cNvSpPr>
            <p:nvPr>
              <p:custDataLst>
                <p:tags r:id="rId31"/>
              </p:custDataLst>
            </p:nvPr>
          </p:nvSpPr>
          <p:spPr bwMode="auto">
            <a:xfrm flipH="1" flipV="1">
              <a:off x="3969" y="3748"/>
              <a:ext cx="317" cy="181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3" name="Rectangle 21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4286" y="3838"/>
              <a:ext cx="454" cy="268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rgbClr val="E327D6"/>
              </a:solidFill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tx2"/>
                  </a:solidFill>
                </a:rPr>
                <a:t>导体</a:t>
              </a:r>
              <a:endParaRPr lang="zh-CN" altLang="en-US" sz="2000" b="1">
                <a:solidFill>
                  <a:schemeClr val="tx2"/>
                </a:solidFill>
              </a:endParaRPr>
            </a:p>
          </p:txBody>
        </p:sp>
      </p:grpSp>
      <p:grpSp>
        <p:nvGrpSpPr>
          <p:cNvPr id="18454" name="Group 22" title=""/>
          <p:cNvGrpSpPr/>
          <p:nvPr>
            <p:custDataLst>
              <p:tags r:id="rId33"/>
            </p:custDataLst>
          </p:nvPr>
        </p:nvGrpSpPr>
        <p:grpSpPr>
          <a:xfrm>
            <a:off x="7625080" y="3751898"/>
            <a:ext cx="1190625" cy="863600"/>
            <a:chOff x="4422" y="3067"/>
            <a:chExt cx="750" cy="544"/>
          </a:xfrm>
        </p:grpSpPr>
        <p:sp>
          <p:nvSpPr>
            <p:cNvPr id="18455" name="Rectangle 23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4558" y="3067"/>
              <a:ext cx="614" cy="268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rgbClr val="E327D6"/>
              </a:solidFill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tx2"/>
                  </a:solidFill>
                </a:rPr>
                <a:t>绝缘体</a:t>
              </a:r>
              <a:endParaRPr lang="zh-CN" altLang="en-US" sz="2000" b="1">
                <a:solidFill>
                  <a:schemeClr val="tx2"/>
                </a:solidFill>
              </a:endParaRPr>
            </a:p>
          </p:txBody>
        </p:sp>
        <p:sp>
          <p:nvSpPr>
            <p:cNvPr id="18456" name="Line 24"/>
            <p:cNvSpPr>
              <a:spLocks noChangeShapeType="1"/>
            </p:cNvSpPr>
            <p:nvPr>
              <p:custDataLst>
                <p:tags r:id="rId35"/>
              </p:custDataLst>
            </p:nvPr>
          </p:nvSpPr>
          <p:spPr bwMode="auto">
            <a:xfrm flipH="1">
              <a:off x="4422" y="3339"/>
              <a:ext cx="408" cy="27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457" name="Freeform 25" title=""/>
          <p:cNvSpPr/>
          <p:nvPr>
            <p:custDataLst>
              <p:tags r:id="rId36"/>
            </p:custDataLst>
          </p:nvPr>
        </p:nvSpPr>
        <p:spPr bwMode="auto">
          <a:xfrm>
            <a:off x="7396480" y="4642485"/>
            <a:ext cx="2168525" cy="238125"/>
          </a:xfrm>
          <a:custGeom>
            <a:cxnLst>
              <a:cxn ang="0">
                <a:pos x="0" y="71"/>
              </a:cxn>
              <a:cxn ang="0">
                <a:pos x="35" y="36"/>
              </a:cxn>
              <a:cxn ang="0">
                <a:pos x="131" y="10"/>
              </a:cxn>
              <a:cxn ang="0">
                <a:pos x="437" y="27"/>
              </a:cxn>
              <a:cxn ang="0">
                <a:pos x="515" y="62"/>
              </a:cxn>
              <a:cxn ang="0">
                <a:pos x="812" y="106"/>
              </a:cxn>
              <a:cxn ang="0">
                <a:pos x="952" y="150"/>
              </a:cxn>
              <a:cxn ang="0">
                <a:pos x="1135" y="106"/>
              </a:cxn>
              <a:cxn ang="0">
                <a:pos x="1222" y="71"/>
              </a:cxn>
              <a:cxn ang="0">
                <a:pos x="1309" y="97"/>
              </a:cxn>
              <a:cxn ang="0">
                <a:pos x="1327" y="115"/>
              </a:cxn>
              <a:cxn ang="0">
                <a:pos x="1362" y="141"/>
              </a:cxn>
            </a:cxnLst>
            <a:rect l="0" t="0" r="r" b="b"/>
            <a:pathLst>
              <a:path w="1366" h="150">
                <a:moveTo>
                  <a:pt x="0" y="71"/>
                </a:moveTo>
                <a:cubicBezTo>
                  <a:pt x="12" y="60"/>
                  <a:pt x="20" y="44"/>
                  <a:pt x="35" y="36"/>
                </a:cubicBezTo>
                <a:cubicBezTo>
                  <a:pt x="62" y="22"/>
                  <a:pt x="101" y="20"/>
                  <a:pt x="131" y="10"/>
                </a:cubicBezTo>
                <a:cubicBezTo>
                  <a:pt x="233" y="14"/>
                  <a:pt x="338" y="0"/>
                  <a:pt x="437" y="27"/>
                </a:cubicBezTo>
                <a:cubicBezTo>
                  <a:pt x="510" y="47"/>
                  <a:pt x="451" y="41"/>
                  <a:pt x="515" y="62"/>
                </a:cubicBezTo>
                <a:cubicBezTo>
                  <a:pt x="608" y="93"/>
                  <a:pt x="716" y="97"/>
                  <a:pt x="812" y="106"/>
                </a:cubicBezTo>
                <a:cubicBezTo>
                  <a:pt x="863" y="116"/>
                  <a:pt x="906" y="126"/>
                  <a:pt x="952" y="150"/>
                </a:cubicBezTo>
                <a:cubicBezTo>
                  <a:pt x="1018" y="141"/>
                  <a:pt x="1071" y="119"/>
                  <a:pt x="1135" y="106"/>
                </a:cubicBezTo>
                <a:cubicBezTo>
                  <a:pt x="1165" y="86"/>
                  <a:pt x="1187" y="80"/>
                  <a:pt x="1222" y="71"/>
                </a:cubicBezTo>
                <a:cubicBezTo>
                  <a:pt x="1275" y="79"/>
                  <a:pt x="1275" y="70"/>
                  <a:pt x="1309" y="97"/>
                </a:cubicBezTo>
                <a:cubicBezTo>
                  <a:pt x="1316" y="102"/>
                  <a:pt x="1320" y="111"/>
                  <a:pt x="1327" y="115"/>
                </a:cubicBezTo>
                <a:cubicBezTo>
                  <a:pt x="1366" y="138"/>
                  <a:pt x="1344" y="105"/>
                  <a:pt x="1362" y="141"/>
                </a:cubicBezTo>
              </a:path>
            </a:pathLst>
          </a:custGeom>
          <a:noFill/>
          <a:ln w="57150" cap="flat" cmpd="sng">
            <a:solidFill>
              <a:srgbClr val="FF0066"/>
            </a:solidFill>
            <a:prstDash val="solid"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  <p:custDataLst>
      <p:tags r:id="rId3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8" grpId="0" animBg="1"/>
      <p:bldP spid="18443" grpId="0" animBg="1"/>
      <p:bldP spid="18445" grpId="0" animBg="1"/>
      <p:bldP spid="184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通路、开路和短路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7651" name="Text Box 3" title="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77925" y="1527810"/>
            <a:ext cx="8027988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①定义：</a:t>
            </a:r>
            <a:r>
              <a:rPr lang="zh-CN" altLang="en-US" sz="280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r>
              <a:rPr lang="zh-CN" altLang="en-US" sz="280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通过用电器，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接通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的电路．</a:t>
            </a:r>
            <a:endParaRPr lang="zh-CN" altLang="en-US" sz="28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2" name="Rectangle 4" title="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91235" y="948055"/>
            <a:ext cx="16148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通路：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1252855" y="2049780"/>
            <a:ext cx="60642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②特点：</a:t>
            </a:r>
            <a:r>
              <a:rPr lang="zh-CN" altLang="en-US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电路中有电流，用电器工作。</a:t>
            </a:r>
            <a:endParaRPr lang="zh-CN" altLang="en-US" sz="28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out1" title="">
            <a:hlinkClick action="ppaction://media"/>
          </p:cNvPr>
          <p:cNvPicPr/>
          <p:nvPr>
            <a:videoFile r:link="rId15"/>
            <p:custDataLst>
              <p:tags r:id="rId14"/>
            </p:custDataLst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28470" y="2703830"/>
            <a:ext cx="8594725" cy="3923665"/>
          </a:xfrm>
          <a:prstGeom prst="rect">
            <a:avLst/>
          </a:prstGeom>
        </p:spPr>
      </p:pic>
      <p:pic>
        <p:nvPicPr>
          <p:cNvPr id="7" name="内容占位符 6" title=""/>
          <p:cNvPicPr>
            <a:picLocks noChangeAspect="1"/>
          </p:cNvPicPr>
          <p:nvPr>
            <p:ph idx="1"/>
            <p:custDataLst>
              <p:tags r:id="rId18"/>
            </p:custDataLst>
          </p:nvPr>
        </p:nvPicPr>
        <p:blipFill>
          <a:blip r:embed="rId17"/>
          <a:srcRect l="72994" b="89951"/>
          <a:stretch>
            <a:fillRect/>
          </a:stretch>
        </p:blipFill>
        <p:spPr>
          <a:xfrm>
            <a:off x="1866900" y="2776220"/>
            <a:ext cx="2322830" cy="39433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7651" grpId="0" animBg="1"/>
      <p:bldP spid="27652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通路、开路和短路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8677" name="Text Box 5" title="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70255" y="1570355"/>
            <a:ext cx="11262995" cy="13677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①定义：</a:t>
            </a: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电路中就没有电流了，断开的电路叫做开路（</a:t>
            </a:r>
            <a:r>
              <a:rPr lang="zh-CN" altLang="en-US" sz="28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开关断开 </a:t>
            </a: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zh-CN" altLang="en-US" sz="2800" b="1" u="sng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其它位置断开）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78" name="Text Box 6" title="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03605" y="986790"/>
            <a:ext cx="15113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ea typeface="楷体_GB2312" pitchFamily="49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开路：</a:t>
            </a:r>
            <a:endParaRPr lang="zh-CN" altLang="en-US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770255" y="2571750"/>
            <a:ext cx="10124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②特点：</a:t>
            </a:r>
            <a:r>
              <a:rPr lang="zh-CN" altLang="en-US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电路中没有电流，用电器不工作。</a:t>
            </a:r>
            <a:endParaRPr lang="zh-CN" altLang="en-US" sz="28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out1" title="">
            <a:hlinkClick action="ppaction://media"/>
          </p:cNvPr>
          <p:cNvPicPr/>
          <p:nvPr>
            <a:videoFile r:link="rId15"/>
            <p:custDataLst>
              <p:tags r:id="rId14"/>
            </p:custDataLst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03070" y="3093720"/>
            <a:ext cx="7655560" cy="3714750"/>
          </a:xfrm>
          <a:prstGeom prst="rect">
            <a:avLst/>
          </a:prstGeom>
        </p:spPr>
      </p:pic>
      <p:pic>
        <p:nvPicPr>
          <p:cNvPr id="4" name="内容占位符 3" title=""/>
          <p:cNvPicPr>
            <a:picLocks noChangeAspect="1"/>
          </p:cNvPicPr>
          <p:nvPr>
            <p:ph idx="1"/>
            <p:custDataLst>
              <p:tags r:id="rId18"/>
            </p:custDataLst>
          </p:nvPr>
        </p:nvPicPr>
        <p:blipFill>
          <a:blip r:embed="rId17"/>
          <a:srcRect l="72994" b="89951"/>
          <a:stretch>
            <a:fillRect/>
          </a:stretch>
        </p:blipFill>
        <p:spPr>
          <a:xfrm>
            <a:off x="1703070" y="3093720"/>
            <a:ext cx="2322830" cy="39433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8677" grpId="0" animBg="1"/>
      <p:bldP spid="28678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通路、开路和短路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9699" name="Rectangle 3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68680" y="1061085"/>
            <a:ext cx="961580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ea typeface="楷体_GB2312" pitchFamily="49" charset="-122"/>
              </a:rPr>
              <a:t>3.</a:t>
            </a: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</a:rPr>
              <a:t>短路</a:t>
            </a:r>
            <a:endParaRPr lang="zh-CN" altLang="en-US" sz="3200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1"/>
            </p:custDataLst>
          </p:nvPr>
        </p:nvSpPr>
        <p:spPr>
          <a:xfrm>
            <a:off x="624205" y="1784350"/>
            <a:ext cx="104895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①定义：由于错误的操作或故障，使导线不通过用电器直接跟电源两极连接，电路的这种状态，叫做短路</a:t>
            </a:r>
            <a:endParaRPr lang="zh-CN" altLang="en-US" sz="28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2"/>
            </p:custDataLst>
          </p:nvPr>
        </p:nvSpPr>
        <p:spPr>
          <a:xfrm>
            <a:off x="775335" y="2784475"/>
            <a:ext cx="1664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②分类：</a:t>
            </a:r>
            <a:endParaRPr lang="zh-CN" altLang="en-US" sz="28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TextBox 2" title=""/>
          <p:cNvSpPr txBox="1"/>
          <p:nvPr>
            <p:custDataLst>
              <p:tags r:id="rId13"/>
            </p:custDataLst>
          </p:nvPr>
        </p:nvSpPr>
        <p:spPr>
          <a:xfrm>
            <a:off x="2090420" y="3543935"/>
            <a:ext cx="3276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电源短路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3" title=""/>
          <p:cNvSpPr txBox="1"/>
          <p:nvPr>
            <p:custDataLst>
              <p:tags r:id="rId14"/>
            </p:custDataLst>
          </p:nvPr>
        </p:nvSpPr>
        <p:spPr>
          <a:xfrm>
            <a:off x="2090420" y="4970780"/>
            <a:ext cx="3276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</a:rPr>
              <a:t>局部短路</a:t>
            </a:r>
            <a:endParaRPr lang="zh-CN" altLang="en-US" sz="280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6" name="Picture 2" title="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4474845" y="2963545"/>
            <a:ext cx="2944495" cy="1602105"/>
          </a:xfrm>
          <a:prstGeom prst="rect">
            <a:avLst/>
          </a:prstGeom>
          <a:noFill/>
        </p:spPr>
      </p:pic>
      <p:pic>
        <p:nvPicPr>
          <p:cNvPr id="53251" name="Picture 3" title="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4573270" y="4788535"/>
            <a:ext cx="2996565" cy="1784350"/>
          </a:xfrm>
          <a:prstGeom prst="rect">
            <a:avLst/>
          </a:prstGeom>
          <a:noFill/>
        </p:spPr>
      </p:pic>
      <p:sp>
        <p:nvSpPr>
          <p:cNvPr id="7" name="任意多边形 6" title=""/>
          <p:cNvSpPr/>
          <p:nvPr>
            <p:custDataLst>
              <p:tags r:id="rId19"/>
            </p:custDataLst>
          </p:nvPr>
        </p:nvSpPr>
        <p:spPr>
          <a:xfrm>
            <a:off x="4820920" y="4784090"/>
            <a:ext cx="644525" cy="601980"/>
          </a:xfrm>
          <a:custGeom>
            <a:gdLst>
              <a:gd name="connsiteX0" fmla="*/ 75259 w 444029"/>
              <a:gd name="connsiteY0" fmla="*/ 579496 h 602074"/>
              <a:gd name="connsiteX1" fmla="*/ 52681 w 444029"/>
              <a:gd name="connsiteY1" fmla="*/ 71496 h 602074"/>
              <a:gd name="connsiteX2" fmla="*/ 391347 w 444029"/>
              <a:gd name="connsiteY2" fmla="*/ 150518 h 602074"/>
              <a:gd name="connsiteX3" fmla="*/ 368770 w 444029"/>
              <a:gd name="connsiteY3" fmla="*/ 602074 h 6020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029" h="602074">
                <a:moveTo>
                  <a:pt x="75259" y="579496"/>
                </a:moveTo>
                <a:cubicBezTo>
                  <a:pt x="37629" y="361244"/>
                  <a:pt x="0" y="142992"/>
                  <a:pt x="52681" y="71496"/>
                </a:cubicBezTo>
                <a:cubicBezTo>
                  <a:pt x="105362" y="0"/>
                  <a:pt x="338666" y="62088"/>
                  <a:pt x="391347" y="150518"/>
                </a:cubicBezTo>
                <a:cubicBezTo>
                  <a:pt x="444029" y="238948"/>
                  <a:pt x="368770" y="602074"/>
                  <a:pt x="368770" y="602074"/>
                </a:cubicBezTo>
              </a:path>
            </a:pathLst>
          </a:custGeom>
          <a:ln w="38100" cmpd="sng">
            <a:solidFill>
              <a:srgbClr val="CC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通路、开路和短路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7" name="文本框 6" title=""/>
          <p:cNvSpPr txBox="1"/>
          <p:nvPr>
            <p:custDataLst>
              <p:tags r:id="rId10"/>
            </p:custDataLst>
          </p:nvPr>
        </p:nvSpPr>
        <p:spPr>
          <a:xfrm>
            <a:off x="659130" y="1043305"/>
            <a:ext cx="936815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③</a:t>
            </a: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特点：</a:t>
            </a:r>
            <a:endParaRPr lang="zh-CN" altLang="en-US" sz="28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用电器中无电流，导线中有很大的电流，易烧坏电源。</a:t>
            </a:r>
            <a:endParaRPr lang="zh-CN" altLang="en-US" sz="280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1"/>
            </p:custDataLst>
          </p:nvPr>
        </p:nvSpPr>
        <p:spPr>
          <a:xfrm>
            <a:off x="659130" y="2177415"/>
            <a:ext cx="2234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④</a:t>
            </a: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危害：</a:t>
            </a:r>
            <a:endParaRPr lang="zh-CN" altLang="en-US" sz="28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2"/>
            </p:custDataLst>
          </p:nvPr>
        </p:nvSpPr>
        <p:spPr>
          <a:xfrm>
            <a:off x="659130" y="2653665"/>
            <a:ext cx="107270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短路时，用电器不能正常工作，而且会烧坏电源，甚至造成火灾因此，一定要避免短路。</a:t>
            </a:r>
            <a:endParaRPr lang="zh-CN" altLang="en-US" sz="28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 title="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59130" y="3744595"/>
            <a:ext cx="3808095" cy="2684145"/>
          </a:xfrm>
          <a:prstGeom prst="rect">
            <a:avLst/>
          </a:prstGeom>
        </p:spPr>
      </p:pic>
      <p:pic>
        <p:nvPicPr>
          <p:cNvPr id="14" name="图片 13" title=""/>
          <p:cNvPicPr/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467225" y="3744595"/>
            <a:ext cx="3261360" cy="2684145"/>
          </a:xfrm>
          <a:prstGeom prst="rect">
            <a:avLst/>
          </a:prstGeom>
        </p:spPr>
      </p:pic>
      <p:pic>
        <p:nvPicPr>
          <p:cNvPr id="15" name="图片 14" title=""/>
          <p:cNvPicPr/>
          <p:nvPr>
            <p:custDataLst>
              <p:tags r:id="rId18"/>
            </p:custDataLst>
          </p:nvPr>
        </p:nvPicPr>
        <p:blipFill>
          <a:blip r:embed="rId17"/>
          <a:srcRect l="5600" t="5646" r="7112" b="6958"/>
          <a:stretch>
            <a:fillRect/>
          </a:stretch>
        </p:blipFill>
        <p:spPr>
          <a:xfrm>
            <a:off x="7867015" y="3744595"/>
            <a:ext cx="3606800" cy="2646680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电路图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553720" y="128905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zh-CN" sz="32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符号：</a:t>
            </a:r>
            <a:endParaRPr lang="zh-CN" altLang="zh-CN" sz="32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414655" y="2019300"/>
            <a:ext cx="368173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国家制定了统一标准，规定了电路图形符号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3-2-5)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29728" t="6016" r="1531" b="50000"/>
          <a:stretch>
            <a:fillRect/>
          </a:stretch>
        </p:blipFill>
        <p:spPr>
          <a:xfrm>
            <a:off x="4853940" y="1056640"/>
            <a:ext cx="6843395" cy="553275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12433300" y="125222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16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电路图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018540" y="11633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电路图：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2660015" y="1163320"/>
            <a:ext cx="6871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用规定的电路图形符号画出的电路就叫电路图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76935" y="2657475"/>
            <a:ext cx="4739640" cy="3540760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14"/>
            </p:custDataLst>
          </p:nvPr>
        </p:nvSpPr>
        <p:spPr>
          <a:xfrm>
            <a:off x="3425190" y="19170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试一试：画出电路图</a:t>
            </a:r>
            <a:endParaRPr lang="en-US" altLang="zh-CN"/>
          </a:p>
        </p:txBody>
      </p:sp>
      <p:pic>
        <p:nvPicPr>
          <p:cNvPr id="9" name="图片 8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014720" y="2579370"/>
            <a:ext cx="5657215" cy="3703320"/>
          </a:xfrm>
          <a:prstGeom prst="rect">
            <a:avLst/>
          </a:prstGeom>
        </p:spPr>
      </p:pic>
      <p:sp>
        <p:nvSpPr>
          <p:cNvPr id="13" name="椭圆 12" title=""/>
          <p:cNvSpPr/>
          <p:nvPr>
            <p:custDataLst>
              <p:tags r:id="rId17"/>
            </p:custDataLst>
          </p:nvPr>
        </p:nvSpPr>
        <p:spPr>
          <a:xfrm>
            <a:off x="9818370" y="5295265"/>
            <a:ext cx="95250" cy="965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电路图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Rectangle 3" title=""/>
          <p:cNvSpPr txBox="1">
            <a:spLocks noChangeArrowheads="1"/>
          </p:cNvSpPr>
          <p:nvPr>
            <p:custDataLst>
              <p:tags r:id="rId10"/>
            </p:custDataLst>
          </p:nvPr>
        </p:nvSpPr>
        <p:spPr>
          <a:xfrm>
            <a:off x="619760" y="1223645"/>
            <a:ext cx="9686925" cy="2667000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画电路图的要求：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电路图最好呈长方形，连线要横平竖直。</a:t>
            </a:r>
            <a:endParaRPr kumimoji="0" lang="en-US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各元件不要画在拐角处；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各元件的先后顺序要和实物图 一一对应。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3200" b="1" kern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开关一般处于断开状态；若为通路，则闭合。</a:t>
            </a:r>
            <a:endParaRPr kumimoji="0" lang="en-US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kern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200" b="1" kern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最好从电源的正极开始，沿着电流流向依次画出。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电路图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068705" y="1120140"/>
            <a:ext cx="10560050" cy="1480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电路图能清晰地表示电路连接的情况，利用电路图，我们能很容易地了解电路是怎样工作的。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3-2-6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是某同学设计的门铃电路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电铃的电路图形符号为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，请画出电路图。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7037" t="50848" r="63759" b="26116"/>
          <a:stretch>
            <a:fillRect/>
          </a:stretch>
        </p:blipFill>
        <p:spPr>
          <a:xfrm>
            <a:off x="770890" y="2759710"/>
            <a:ext cx="3905250" cy="3348355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r="6746" b="19630"/>
          <a:stretch>
            <a:fillRect/>
          </a:stretch>
        </p:blipFill>
        <p:spPr>
          <a:xfrm>
            <a:off x="9569450" y="1641475"/>
            <a:ext cx="746125" cy="688975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283325" y="2759710"/>
            <a:ext cx="4400550" cy="3124200"/>
          </a:xfrm>
          <a:prstGeom prst="rect">
            <a:avLst/>
          </a:prstGeom>
        </p:spPr>
      </p:pic>
      <p:sp>
        <p:nvSpPr>
          <p:cNvPr id="13" name="椭圆 12" title=""/>
          <p:cNvSpPr/>
          <p:nvPr>
            <p:custDataLst>
              <p:tags r:id="rId17"/>
            </p:custDataLst>
          </p:nvPr>
        </p:nvSpPr>
        <p:spPr>
          <a:xfrm>
            <a:off x="8435975" y="3656965"/>
            <a:ext cx="95250" cy="19812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2578100" y="2076450"/>
            <a:ext cx="6096000" cy="1764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kern="0" noProof="0" smtClean="0">
                <a:ln>
                  <a:noFill/>
                </a:ln>
                <a:effectLst/>
                <a:uLnTx/>
                <a:uFillTx/>
                <a:sym typeface="+mn-ea"/>
              </a:rPr>
              <a:t>   1.</a:t>
            </a:r>
            <a:r>
              <a:rPr lang="zh-CN" altLang="en-US" sz="3200" b="1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电路</a:t>
            </a:r>
            <a:r>
              <a:rPr lang="zh-CN" altLang="en-US" sz="3200" b="1" kern="0" smtClean="0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3200" b="1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组成（</a:t>
            </a:r>
            <a:r>
              <a:rPr lang="en-US" altLang="zh-CN" sz="3200" b="1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4</a:t>
            </a:r>
            <a:r>
              <a:rPr lang="zh-CN" altLang="en-US" sz="3200" b="1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个部分）？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kern="0" noProof="0" smtClean="0">
                <a:ln>
                  <a:noFill/>
                </a:ln>
                <a:effectLst/>
                <a:uLnTx/>
                <a:uFillTx/>
                <a:sym typeface="+mn-ea"/>
              </a:rPr>
              <a:t>    2.</a:t>
            </a:r>
            <a:r>
              <a:rPr lang="zh-CN" altLang="en-US" sz="3200" b="1" kern="0" smtClean="0">
                <a:solidFill>
                  <a:srgbClr val="FF0000"/>
                </a:solidFill>
                <a:sym typeface="+mn-ea"/>
              </a:rPr>
              <a:t>三种电路？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kern="0" smtClean="0">
                <a:sym typeface="+mn-ea"/>
              </a:rPr>
              <a:t>    </a:t>
            </a:r>
            <a:r>
              <a:rPr lang="en-US" altLang="zh-CN" sz="3200" kern="0" noProof="0" smtClean="0">
                <a:ln>
                  <a:noFill/>
                </a:ln>
                <a:effectLst/>
                <a:uLnTx/>
                <a:uFillTx/>
                <a:sym typeface="+mn-ea"/>
              </a:rPr>
              <a:t>3.</a:t>
            </a:r>
            <a:r>
              <a:rPr lang="zh-CN" altLang="en-US" sz="2800" kern="0" noProof="0" smtClean="0">
                <a:ln>
                  <a:noFill/>
                </a:ln>
                <a:effectLst/>
                <a:uLnTx/>
                <a:uFillTx/>
                <a:sym typeface="+mn-ea"/>
              </a:rPr>
              <a:t>会</a:t>
            </a:r>
            <a:r>
              <a:rPr lang="zh-CN" altLang="en-US" sz="2800" b="1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画简单的电路图</a:t>
            </a:r>
            <a:endParaRPr lang="zh-CN" altLang="en-US" sz="2800" b="1" kern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989965"/>
            <a:chOff x="0" y="378"/>
            <a:chExt cx="19200" cy="1559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4432" cy="1559"/>
              <a:chOff x="487" y="636"/>
              <a:chExt cx="4170" cy="1346"/>
            </a:xfrm>
          </p:grpSpPr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2829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教学引入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1165" y="1290"/>
                <a:ext cx="776" cy="692"/>
              </a:xfrm>
              <a:prstGeom prst="ellipse">
                <a:avLst/>
              </a:prstGeom>
              <a:solidFill>
                <a:srgbClr val="002060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130175" y="1125220"/>
            <a:ext cx="11774170" cy="50958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水沿江河奔流，车顺道路前行，电荷在电路中流动。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从小小的台灯到高高架起的电网线路，从奔驰的汽车到飞向太空的火箭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，电路无处不在。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电路是如何组成的?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41020" y="2066925"/>
            <a:ext cx="3585210" cy="2343150"/>
          </a:xfrm>
          <a:prstGeom prst="rect">
            <a:avLst/>
          </a:prstGeom>
        </p:spPr>
      </p:pic>
      <p:pic>
        <p:nvPicPr>
          <p:cNvPr id="2" name="图片 1" title=""/>
          <p:cNvPicPr/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126865" y="2066925"/>
            <a:ext cx="3810000" cy="2342515"/>
          </a:xfrm>
          <a:prstGeom prst="rect">
            <a:avLst/>
          </a:prstGeom>
        </p:spPr>
      </p:pic>
      <p:pic>
        <p:nvPicPr>
          <p:cNvPr id="6" name="图片 5" title="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663815" y="1819275"/>
            <a:ext cx="3810000" cy="2590800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663815" y="1667510"/>
            <a:ext cx="3964305" cy="399415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电流和电路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5180" y="1219835"/>
            <a:ext cx="10954385" cy="5307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166495" y="1137920"/>
            <a:ext cx="97155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下图所示的电路中，属于通路的是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属于开路的是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_______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；属于短路的是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7896" name="Group 8" title=""/>
          <p:cNvGrpSpPr/>
          <p:nvPr>
            <p:custDataLst>
              <p:tags r:id="rId11"/>
            </p:custDataLst>
          </p:nvPr>
        </p:nvGrpSpPr>
        <p:grpSpPr>
          <a:xfrm>
            <a:off x="1723390" y="2201545"/>
            <a:ext cx="6242685" cy="1578436"/>
            <a:chOff x="340" y="2251"/>
            <a:chExt cx="4581" cy="1472"/>
          </a:xfrm>
        </p:grpSpPr>
        <p:sp>
          <p:nvSpPr>
            <p:cNvPr id="37897" name="Text Box 9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48" y="3249"/>
              <a:ext cx="272" cy="4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</a:t>
              </a:r>
              <a:endPara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898" name="Text Box 10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381" y="3294"/>
              <a:ext cx="726" cy="4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B</a:t>
              </a:r>
              <a:endPara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899" name="Text Box 11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468" y="3203"/>
              <a:ext cx="362" cy="4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C</a:t>
              </a:r>
              <a:endPara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900" name="Line 12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>
              <a:off x="1973" y="2387"/>
              <a:ext cx="5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1" name="Line 13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>
              <a:off x="2789" y="2387"/>
              <a:ext cx="49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2" name="Oval 14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2563" y="2251"/>
              <a:ext cx="226" cy="22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903" name="Line 15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H="1">
              <a:off x="2608" y="2296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4" name="Line 16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2608" y="2296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5" name="Line 17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H="1">
              <a:off x="1973" y="2387"/>
              <a:ext cx="0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6" name="Line 18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973" y="3107"/>
              <a:ext cx="4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7" name="Line 19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 flipH="1">
              <a:off x="2381" y="3062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8" name="Line 20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H="1">
              <a:off x="2427" y="2971"/>
              <a:ext cx="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9" name="Line 21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>
              <a:off x="2426" y="3113"/>
              <a:ext cx="3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0" name="Oval 22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789" y="3067"/>
              <a:ext cx="46" cy="4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911" name="Line 23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 flipV="1">
              <a:off x="2835" y="3022"/>
              <a:ext cx="136" cy="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2" name="Line 24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>
              <a:off x="2971" y="3112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3" name="Line 25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H="1">
              <a:off x="3288" y="2387"/>
              <a:ext cx="0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4" name="Line 26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 flipH="1">
              <a:off x="2154" y="2835"/>
              <a:ext cx="0" cy="2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5" name="Line 27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>
              <a:off x="2154" y="2840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Line 28"/>
            <p:cNvSpPr>
              <a:spLocks noChangeShapeType="1"/>
            </p:cNvSpPr>
            <p:nvPr>
              <p:custDataLst>
                <p:tags r:id="rId31"/>
              </p:custDataLst>
            </p:nvPr>
          </p:nvSpPr>
          <p:spPr bwMode="auto">
            <a:xfrm flipH="1">
              <a:off x="2608" y="2835"/>
              <a:ext cx="0" cy="2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7" name="Line 29"/>
            <p:cNvSpPr>
              <a:spLocks noChangeShapeType="1"/>
            </p:cNvSpPr>
            <p:nvPr>
              <p:custDataLst>
                <p:tags r:id="rId32"/>
              </p:custDataLst>
            </p:nvPr>
          </p:nvSpPr>
          <p:spPr bwMode="auto">
            <a:xfrm>
              <a:off x="3606" y="2387"/>
              <a:ext cx="5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8" name="Line 30"/>
            <p:cNvSpPr>
              <a:spLocks noChangeShapeType="1"/>
            </p:cNvSpPr>
            <p:nvPr>
              <p:custDataLst>
                <p:tags r:id="rId33"/>
              </p:custDataLst>
            </p:nvPr>
          </p:nvSpPr>
          <p:spPr bwMode="auto">
            <a:xfrm>
              <a:off x="4422" y="2387"/>
              <a:ext cx="49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9" name="Oval 31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 flipV="1">
              <a:off x="4196" y="2251"/>
              <a:ext cx="226" cy="22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920" name="Line 32"/>
            <p:cNvSpPr>
              <a:spLocks noChangeShapeType="1"/>
            </p:cNvSpPr>
            <p:nvPr>
              <p:custDataLst>
                <p:tags r:id="rId35"/>
              </p:custDataLst>
            </p:nvPr>
          </p:nvSpPr>
          <p:spPr bwMode="auto">
            <a:xfrm flipH="1">
              <a:off x="3606" y="2387"/>
              <a:ext cx="0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1" name="Line 33"/>
            <p:cNvSpPr>
              <a:spLocks noChangeShapeType="1"/>
            </p:cNvSpPr>
            <p:nvPr>
              <p:custDataLst>
                <p:tags r:id="rId36"/>
              </p:custDataLst>
            </p:nvPr>
          </p:nvSpPr>
          <p:spPr bwMode="auto">
            <a:xfrm flipH="1">
              <a:off x="4014" y="3067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2" name="Line 34"/>
            <p:cNvSpPr>
              <a:spLocks noChangeShapeType="1"/>
            </p:cNvSpPr>
            <p:nvPr>
              <p:custDataLst>
                <p:tags r:id="rId37"/>
              </p:custDataLst>
            </p:nvPr>
          </p:nvSpPr>
          <p:spPr bwMode="auto">
            <a:xfrm flipH="1">
              <a:off x="4060" y="2976"/>
              <a:ext cx="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3" name="Line 35"/>
            <p:cNvSpPr>
              <a:spLocks noChangeShapeType="1"/>
            </p:cNvSpPr>
            <p:nvPr>
              <p:custDataLst>
                <p:tags r:id="rId38"/>
              </p:custDataLst>
            </p:nvPr>
          </p:nvSpPr>
          <p:spPr bwMode="auto">
            <a:xfrm>
              <a:off x="4059" y="3113"/>
              <a:ext cx="3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4" name="Oval 36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4422" y="3067"/>
              <a:ext cx="45" cy="4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925" name="Line 37"/>
            <p:cNvSpPr>
              <a:spLocks noChangeShapeType="1"/>
            </p:cNvSpPr>
            <p:nvPr>
              <p:custDataLst>
                <p:tags r:id="rId40"/>
              </p:custDataLst>
            </p:nvPr>
          </p:nvSpPr>
          <p:spPr bwMode="auto">
            <a:xfrm>
              <a:off x="4422" y="3067"/>
              <a:ext cx="182" cy="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6" name="Line 38"/>
            <p:cNvSpPr>
              <a:spLocks noChangeShapeType="1"/>
            </p:cNvSpPr>
            <p:nvPr>
              <p:custDataLst>
                <p:tags r:id="rId41"/>
              </p:custDataLst>
            </p:nvPr>
          </p:nvSpPr>
          <p:spPr bwMode="auto">
            <a:xfrm>
              <a:off x="4604" y="3112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7" name="Line 39"/>
            <p:cNvSpPr>
              <a:spLocks noChangeShapeType="1"/>
            </p:cNvSpPr>
            <p:nvPr>
              <p:custDataLst>
                <p:tags r:id="rId42"/>
              </p:custDataLst>
            </p:nvPr>
          </p:nvSpPr>
          <p:spPr bwMode="auto">
            <a:xfrm flipH="1">
              <a:off x="4921" y="2387"/>
              <a:ext cx="0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8" name="Line 40"/>
            <p:cNvSpPr>
              <a:spLocks noChangeShapeType="1"/>
            </p:cNvSpPr>
            <p:nvPr>
              <p:custDataLst>
                <p:tags r:id="rId43"/>
              </p:custDataLst>
            </p:nvPr>
          </p:nvSpPr>
          <p:spPr bwMode="auto">
            <a:xfrm>
              <a:off x="3606" y="3113"/>
              <a:ext cx="4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9" name="Line 41"/>
            <p:cNvSpPr>
              <a:spLocks noChangeShapeType="1"/>
            </p:cNvSpPr>
            <p:nvPr>
              <p:custDataLst>
                <p:tags r:id="rId44"/>
              </p:custDataLst>
            </p:nvPr>
          </p:nvSpPr>
          <p:spPr bwMode="auto">
            <a:xfrm>
              <a:off x="340" y="2432"/>
              <a:ext cx="5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0" name="Line 42"/>
            <p:cNvSpPr>
              <a:spLocks noChangeShapeType="1"/>
            </p:cNvSpPr>
            <p:nvPr>
              <p:custDataLst>
                <p:tags r:id="rId45"/>
              </p:custDataLst>
            </p:nvPr>
          </p:nvSpPr>
          <p:spPr bwMode="auto">
            <a:xfrm>
              <a:off x="1156" y="2432"/>
              <a:ext cx="49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1" name="Line 43"/>
            <p:cNvSpPr>
              <a:spLocks noChangeShapeType="1"/>
            </p:cNvSpPr>
            <p:nvPr>
              <p:custDataLst>
                <p:tags r:id="rId46"/>
              </p:custDataLst>
            </p:nvPr>
          </p:nvSpPr>
          <p:spPr bwMode="auto">
            <a:xfrm flipH="1">
              <a:off x="340" y="2432"/>
              <a:ext cx="0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2" name="Line 44"/>
            <p:cNvSpPr>
              <a:spLocks noChangeShapeType="1"/>
            </p:cNvSpPr>
            <p:nvPr>
              <p:custDataLst>
                <p:tags r:id="rId47"/>
              </p:custDataLst>
            </p:nvPr>
          </p:nvSpPr>
          <p:spPr bwMode="auto">
            <a:xfrm flipH="1">
              <a:off x="800" y="3021"/>
              <a:ext cx="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3" name="Line 45"/>
            <p:cNvSpPr>
              <a:spLocks noChangeShapeType="1"/>
            </p:cNvSpPr>
            <p:nvPr>
              <p:custDataLst>
                <p:tags r:id="rId48"/>
              </p:custDataLst>
            </p:nvPr>
          </p:nvSpPr>
          <p:spPr bwMode="auto">
            <a:xfrm>
              <a:off x="799" y="3158"/>
              <a:ext cx="3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4" name="Oval 46"/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1162" y="3158"/>
              <a:ext cx="46" cy="4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935" name="Line 47"/>
            <p:cNvSpPr>
              <a:spLocks noChangeShapeType="1"/>
            </p:cNvSpPr>
            <p:nvPr>
              <p:custDataLst>
                <p:tags r:id="rId50"/>
              </p:custDataLst>
            </p:nvPr>
          </p:nvSpPr>
          <p:spPr bwMode="auto">
            <a:xfrm flipV="1">
              <a:off x="1156" y="3067"/>
              <a:ext cx="182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6" name="Line 48"/>
            <p:cNvSpPr>
              <a:spLocks noChangeShapeType="1"/>
            </p:cNvSpPr>
            <p:nvPr>
              <p:custDataLst>
                <p:tags r:id="rId51"/>
              </p:custDataLst>
            </p:nvPr>
          </p:nvSpPr>
          <p:spPr bwMode="auto">
            <a:xfrm>
              <a:off x="1338" y="3157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7" name="Line 49"/>
            <p:cNvSpPr>
              <a:spLocks noChangeShapeType="1"/>
            </p:cNvSpPr>
            <p:nvPr>
              <p:custDataLst>
                <p:tags r:id="rId52"/>
              </p:custDataLst>
            </p:nvPr>
          </p:nvSpPr>
          <p:spPr bwMode="auto">
            <a:xfrm flipH="1">
              <a:off x="1655" y="2432"/>
              <a:ext cx="0" cy="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8" name="Oval 50"/>
            <p:cNvSpPr>
              <a:spLocks noChangeArrowheads="1"/>
            </p:cNvSpPr>
            <p:nvPr>
              <p:custDataLst>
                <p:tags r:id="rId53"/>
              </p:custDataLst>
            </p:nvPr>
          </p:nvSpPr>
          <p:spPr bwMode="auto">
            <a:xfrm flipV="1">
              <a:off x="930" y="2296"/>
              <a:ext cx="226" cy="22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939" name="Line 51"/>
            <p:cNvSpPr>
              <a:spLocks noChangeShapeType="1"/>
            </p:cNvSpPr>
            <p:nvPr>
              <p:custDataLst>
                <p:tags r:id="rId54"/>
              </p:custDataLst>
            </p:nvPr>
          </p:nvSpPr>
          <p:spPr bwMode="auto">
            <a:xfrm flipH="1">
              <a:off x="975" y="2341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0" name="Line 52"/>
            <p:cNvSpPr>
              <a:spLocks noChangeShapeType="1"/>
            </p:cNvSpPr>
            <p:nvPr>
              <p:custDataLst>
                <p:tags r:id="rId55"/>
              </p:custDataLst>
            </p:nvPr>
          </p:nvSpPr>
          <p:spPr bwMode="auto">
            <a:xfrm>
              <a:off x="975" y="2341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1" name="Line 53"/>
            <p:cNvSpPr>
              <a:spLocks noChangeShapeType="1"/>
            </p:cNvSpPr>
            <p:nvPr>
              <p:custDataLst>
                <p:tags r:id="rId56"/>
              </p:custDataLst>
            </p:nvPr>
          </p:nvSpPr>
          <p:spPr bwMode="auto">
            <a:xfrm>
              <a:off x="346" y="3158"/>
              <a:ext cx="4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2" name="Line 54"/>
            <p:cNvSpPr>
              <a:spLocks noChangeShapeType="1"/>
            </p:cNvSpPr>
            <p:nvPr>
              <p:custDataLst>
                <p:tags r:id="rId57"/>
              </p:custDataLst>
            </p:nvPr>
          </p:nvSpPr>
          <p:spPr bwMode="auto">
            <a:xfrm flipH="1">
              <a:off x="4241" y="2296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3" name="Line 55"/>
            <p:cNvSpPr>
              <a:spLocks noChangeShapeType="1"/>
            </p:cNvSpPr>
            <p:nvPr>
              <p:custDataLst>
                <p:tags r:id="rId58"/>
              </p:custDataLst>
            </p:nvPr>
          </p:nvSpPr>
          <p:spPr bwMode="auto">
            <a:xfrm>
              <a:off x="4241" y="2296"/>
              <a:ext cx="136" cy="1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4" name="Line 56"/>
            <p:cNvSpPr>
              <a:spLocks noChangeShapeType="1"/>
            </p:cNvSpPr>
            <p:nvPr>
              <p:custDataLst>
                <p:tags r:id="rId59"/>
              </p:custDataLst>
            </p:nvPr>
          </p:nvSpPr>
          <p:spPr bwMode="auto">
            <a:xfrm flipH="1">
              <a:off x="754" y="3112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框 2" title=""/>
          <p:cNvSpPr txBox="1"/>
          <p:nvPr>
            <p:custDataLst>
              <p:tags r:id="rId60"/>
            </p:custDataLst>
          </p:nvPr>
        </p:nvSpPr>
        <p:spPr>
          <a:xfrm>
            <a:off x="1015365" y="3731895"/>
            <a:ext cx="9653905" cy="539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下列的电路完整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且正确的是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   )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8916" name="Picture 4" title=""/>
          <p:cNvPicPr>
            <a:picLocks noChangeAspect="1" noChangeArrowheads="1"/>
          </p:cNvPicPr>
          <p:nvPr>
            <p:custDataLst>
              <p:tags r:id="rId62"/>
            </p:custDataLst>
          </p:nvPr>
        </p:nvPicPr>
        <p:blipFill>
          <a:blip r:embed="rId61"/>
          <a:stretch>
            <a:fillRect/>
          </a:stretch>
        </p:blipFill>
        <p:spPr bwMode="auto">
          <a:xfrm>
            <a:off x="1731645" y="4578350"/>
            <a:ext cx="6933565" cy="1811655"/>
          </a:xfrm>
          <a:prstGeom prst="rect">
            <a:avLst/>
          </a:prstGeom>
          <a:noFill/>
        </p:spPr>
      </p:pic>
      <p:sp>
        <p:nvSpPr>
          <p:cNvPr id="37892" name="Text Box 4" title=""/>
          <p:cNvSpPr txBox="1">
            <a:spLocks noChangeArrowheads="1"/>
          </p:cNvSpPr>
          <p:nvPr>
            <p:custDataLst>
              <p:tags r:id="rId63"/>
            </p:custDataLst>
          </p:nvPr>
        </p:nvSpPr>
        <p:spPr bwMode="auto">
          <a:xfrm>
            <a:off x="3515360" y="1507490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24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3" name="Text Box 5" title=""/>
          <p:cNvSpPr txBox="1">
            <a:spLocks noChangeArrowheads="1"/>
          </p:cNvSpPr>
          <p:nvPr>
            <p:custDataLst>
              <p:tags r:id="rId64"/>
            </p:custDataLst>
          </p:nvPr>
        </p:nvSpPr>
        <p:spPr bwMode="auto">
          <a:xfrm>
            <a:off x="6607810" y="1450975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4" name="Text Box 6" title=""/>
          <p:cNvSpPr txBox="1">
            <a:spLocks noChangeArrowheads="1"/>
          </p:cNvSpPr>
          <p:nvPr>
            <p:custDataLst>
              <p:tags r:id="rId65"/>
            </p:custDataLst>
          </p:nvPr>
        </p:nvSpPr>
        <p:spPr bwMode="auto">
          <a:xfrm>
            <a:off x="6289040" y="990600"/>
            <a:ext cx="57467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24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 title=""/>
          <p:cNvSpPr txBox="1"/>
          <p:nvPr>
            <p:custDataLst>
              <p:tags r:id="rId66"/>
            </p:custDataLst>
          </p:nvPr>
        </p:nvSpPr>
        <p:spPr>
          <a:xfrm>
            <a:off x="5308600" y="3624580"/>
            <a:ext cx="68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D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 animBg="1"/>
      <p:bldP spid="37894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3010" name="Rectangle 2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967230" y="2724150"/>
            <a:ext cx="446088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11" name="Rectangle 3" title="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86130" y="1282700"/>
            <a:ext cx="8915400" cy="650875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与所示实物图相对应的电路图是下图中的（　　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Rectangle 4" title="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624330" y="5092700"/>
            <a:ext cx="8788400" cy="953135"/>
          </a:xfrm>
          <a:prstGeom prst="rect">
            <a:avLst/>
          </a:prstGeom>
          <a:noFill/>
          <a:ln w="2857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解：电流从电源的正极出发，依次经过两个灯泡、开关回到负极；故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电路图与实物连接对应．故选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 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3" name="Picture 5" title="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1624330" y="2273300"/>
            <a:ext cx="3657600" cy="2495550"/>
          </a:xfrm>
          <a:prstGeom prst="rect">
            <a:avLst/>
          </a:prstGeom>
          <a:noFill/>
        </p:spPr>
      </p:pic>
      <p:pic>
        <p:nvPicPr>
          <p:cNvPr id="43014" name="Picture 6" title="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5586730" y="2044700"/>
            <a:ext cx="2743200" cy="2567809"/>
          </a:xfrm>
          <a:prstGeom prst="rect">
            <a:avLst/>
          </a:prstGeom>
          <a:noFill/>
        </p:spPr>
      </p:pic>
      <p:sp>
        <p:nvSpPr>
          <p:cNvPr id="43015" name="Text Box 7" title="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177530" y="1358900"/>
            <a:ext cx="4048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</a:rPr>
              <a:t>A</a:t>
            </a:r>
            <a:endParaRPr lang="en-US" altLang="zh-CN" sz="2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430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756025" y="919163"/>
            <a:ext cx="5080000" cy="7067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电路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404495" y="1806575"/>
            <a:ext cx="39655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电路的组成</a:t>
            </a:r>
            <a:endParaRPr lang="zh-CN" altLang="zh-CN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 title=""/>
          <p:cNvGrpSpPr/>
          <p:nvPr>
            <p:custDataLst>
              <p:tags r:id="rId5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6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7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8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板书设计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11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9" name="文本框 28" title=""/>
          <p:cNvSpPr txBox="1"/>
          <p:nvPr>
            <p:custDataLst>
              <p:tags r:id="rId12"/>
            </p:custDataLst>
          </p:nvPr>
        </p:nvSpPr>
        <p:spPr>
          <a:xfrm>
            <a:off x="4224655" y="1806575"/>
            <a:ext cx="37299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通路、开路和短路</a:t>
            </a:r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3"/>
            </p:custDataLst>
          </p:nvPr>
        </p:nvSpPr>
        <p:spPr>
          <a:xfrm>
            <a:off x="863600" y="2314575"/>
            <a:ext cx="1933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电路：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14"/>
            </p:custDataLst>
          </p:nvPr>
        </p:nvSpPr>
        <p:spPr>
          <a:xfrm>
            <a:off x="863600" y="2822575"/>
            <a:ext cx="179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 title=""/>
          <p:cNvSpPr txBox="1"/>
          <p:nvPr>
            <p:custDataLst>
              <p:tags r:id="rId15"/>
            </p:custDataLst>
          </p:nvPr>
        </p:nvSpPr>
        <p:spPr>
          <a:xfrm>
            <a:off x="925830" y="3270885"/>
            <a:ext cx="2057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电源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4" name="文本框 33" title=""/>
          <p:cNvSpPr txBox="1"/>
          <p:nvPr>
            <p:custDataLst>
              <p:tags r:id="rId16"/>
            </p:custDataLst>
          </p:nvPr>
        </p:nvSpPr>
        <p:spPr>
          <a:xfrm>
            <a:off x="927100" y="3829685"/>
            <a:ext cx="22872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用电器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5" name="文本框 34" title=""/>
          <p:cNvSpPr txBox="1"/>
          <p:nvPr>
            <p:custDataLst>
              <p:tags r:id="rId17"/>
            </p:custDataLst>
          </p:nvPr>
        </p:nvSpPr>
        <p:spPr>
          <a:xfrm>
            <a:off x="951230" y="4434205"/>
            <a:ext cx="22377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6" name="文本框 35" title=""/>
          <p:cNvSpPr txBox="1"/>
          <p:nvPr>
            <p:custDataLst>
              <p:tags r:id="rId18"/>
            </p:custDataLst>
          </p:nvPr>
        </p:nvSpPr>
        <p:spPr>
          <a:xfrm>
            <a:off x="953135" y="4921250"/>
            <a:ext cx="17805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导线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7651" name="Text Box 3" title="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162425" y="2936875"/>
            <a:ext cx="211010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①定义：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7652" name="Rectangle 4" title="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975735" y="2357120"/>
            <a:ext cx="140843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通路：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21"/>
            </p:custDataLst>
          </p:nvPr>
        </p:nvSpPr>
        <p:spPr>
          <a:xfrm>
            <a:off x="4237355" y="3458845"/>
            <a:ext cx="15430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②特点：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Text Box 3" title="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4224655" y="4355465"/>
            <a:ext cx="211010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①定义：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Rectangle 4" title="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975735" y="3841750"/>
            <a:ext cx="140843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开路：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24"/>
            </p:custDataLst>
          </p:nvPr>
        </p:nvSpPr>
        <p:spPr>
          <a:xfrm>
            <a:off x="4237355" y="4803775"/>
            <a:ext cx="15430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②特点：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Text Box 3" title="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8216265" y="2509520"/>
            <a:ext cx="211010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①定义：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Rectangle 4" title="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954645" y="2061845"/>
            <a:ext cx="140843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通路：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文本框 19" title=""/>
          <p:cNvSpPr txBox="1"/>
          <p:nvPr>
            <p:custDataLst>
              <p:tags r:id="rId27"/>
            </p:custDataLst>
          </p:nvPr>
        </p:nvSpPr>
        <p:spPr>
          <a:xfrm>
            <a:off x="8216265" y="2864485"/>
            <a:ext cx="16643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②分类：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28"/>
            </p:custDataLst>
          </p:nvPr>
        </p:nvSpPr>
        <p:spPr>
          <a:xfrm>
            <a:off x="8216265" y="3279140"/>
            <a:ext cx="1651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③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特点：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 title=""/>
          <p:cNvSpPr txBox="1"/>
          <p:nvPr>
            <p:custDataLst>
              <p:tags r:id="rId29"/>
            </p:custDataLst>
          </p:nvPr>
        </p:nvSpPr>
        <p:spPr>
          <a:xfrm>
            <a:off x="8216265" y="3739515"/>
            <a:ext cx="1943735" cy="423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④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危害：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30"/>
            </p:custDataLst>
          </p:nvPr>
        </p:nvSpPr>
        <p:spPr>
          <a:xfrm>
            <a:off x="7552055" y="4163060"/>
            <a:ext cx="37299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</a:t>
            </a:r>
            <a:r>
              <a:rPr lang="en-US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电路图</a:t>
            </a:r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文本框 22" title=""/>
          <p:cNvSpPr txBox="1"/>
          <p:nvPr>
            <p:custDataLst>
              <p:tags r:id="rId31"/>
            </p:custDataLst>
          </p:nvPr>
        </p:nvSpPr>
        <p:spPr>
          <a:xfrm>
            <a:off x="7823200" y="4680585"/>
            <a:ext cx="24263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符号：</a:t>
            </a:r>
            <a:endParaRPr lang="zh-CN" altLang="zh-CN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 title=""/>
          <p:cNvSpPr txBox="1"/>
          <p:nvPr>
            <p:custDataLst>
              <p:tags r:id="rId32"/>
            </p:custDataLst>
          </p:nvPr>
        </p:nvSpPr>
        <p:spPr>
          <a:xfrm>
            <a:off x="7823200" y="520065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电路图：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 title=""/>
          <p:cNvSpPr txBox="1"/>
          <p:nvPr>
            <p:custDataLst>
              <p:tags r:id="rId33"/>
            </p:custDataLst>
          </p:nvPr>
        </p:nvSpPr>
        <p:spPr>
          <a:xfrm>
            <a:off x="7823200" y="5720715"/>
            <a:ext cx="2032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画法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电路的组成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038225" y="138620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【实验】让灯泡亮起来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906780" y="2722245"/>
            <a:ext cx="3786505" cy="23437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现有电池、灯泡、开关和导线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3-2-2)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，试着把它们连接起来，使灯泡发光，并能控制它的亮灭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35340" t="55260" r="10506" b="26409"/>
          <a:stretch>
            <a:fillRect/>
          </a:stretch>
        </p:blipFill>
        <p:spPr>
          <a:xfrm>
            <a:off x="5099050" y="2448560"/>
            <a:ext cx="6733540" cy="382587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电路的组成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754380" y="1195070"/>
            <a:ext cx="1065022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如果灯泡亮起来了，那么你已经连成了一个简单的电路。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414655" y="4721225"/>
            <a:ext cx="4198620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一个完整的电路是由哪几部分组成的?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bandicam 2022-08-15 17-18-35-619" title="">
            <a:hlinkClick action="ppaction://media"/>
          </p:cNvPr>
          <p:cNvPicPr/>
          <p:nvPr>
            <a:videoFile r:link="rId14"/>
            <p:custDataLst>
              <p:tags r:id="rId13"/>
            </p:custDataLst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793740" y="2120900"/>
            <a:ext cx="5894070" cy="4271645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16"/>
            </p:custDataLst>
          </p:nvPr>
        </p:nvSpPr>
        <p:spPr>
          <a:xfrm>
            <a:off x="414655" y="2512060"/>
            <a:ext cx="47504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电路：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用导线把电源、用电器、开关连接起来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就组成了电路。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电路的组成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6" name="图片 5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745480" y="2120900"/>
            <a:ext cx="4966970" cy="3357880"/>
          </a:xfrm>
          <a:prstGeom prst="rect">
            <a:avLst/>
          </a:prstGeom>
        </p:spPr>
      </p:pic>
      <p:sp>
        <p:nvSpPr>
          <p:cNvPr id="29" name="圆角矩形标注 28" title=""/>
          <p:cNvSpPr/>
          <p:nvPr>
            <p:custDataLst>
              <p:tags r:id="rId12"/>
            </p:custDataLst>
          </p:nvPr>
        </p:nvSpPr>
        <p:spPr>
          <a:xfrm rot="1260000" flipH="1">
            <a:off x="8841105" y="2261870"/>
            <a:ext cx="742950" cy="388620"/>
          </a:xfrm>
          <a:prstGeom prst="wedgeRoundRectCallout">
            <a:avLst>
              <a:gd name="adj1" fmla="val 38962"/>
              <a:gd name="adj2" fmla="val 92973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电源</a:t>
            </a:r>
            <a:endParaRPr lang="zh-CN" altLang="en-US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圆角矩形标注 30" title=""/>
          <p:cNvSpPr/>
          <p:nvPr>
            <p:custDataLst>
              <p:tags r:id="rId13"/>
            </p:custDataLst>
          </p:nvPr>
        </p:nvSpPr>
        <p:spPr>
          <a:xfrm>
            <a:off x="6189980" y="2654300"/>
            <a:ext cx="765175" cy="388620"/>
          </a:xfrm>
          <a:prstGeom prst="wedgeRoundRectCallout">
            <a:avLst>
              <a:gd name="adj1" fmla="val 38962"/>
              <a:gd name="adj2" fmla="val 92973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导线</a:t>
            </a:r>
            <a:endParaRPr lang="zh-CN" altLang="en-US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圆角矩形标注 32" title=""/>
          <p:cNvSpPr/>
          <p:nvPr>
            <p:custDataLst>
              <p:tags r:id="rId14"/>
            </p:custDataLst>
          </p:nvPr>
        </p:nvSpPr>
        <p:spPr>
          <a:xfrm>
            <a:off x="8268335" y="5090160"/>
            <a:ext cx="1011555" cy="388620"/>
          </a:xfrm>
          <a:prstGeom prst="wedgeRoundRectCallout">
            <a:avLst>
              <a:gd name="adj1" fmla="val 49253"/>
              <a:gd name="adj2" fmla="val -76143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用电器</a:t>
            </a:r>
            <a:endParaRPr lang="zh-CN" altLang="en-US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圆角矩形标注 33" title=""/>
          <p:cNvSpPr/>
          <p:nvPr>
            <p:custDataLst>
              <p:tags r:id="rId15"/>
            </p:custDataLst>
          </p:nvPr>
        </p:nvSpPr>
        <p:spPr>
          <a:xfrm flipH="1">
            <a:off x="6714490" y="5254625"/>
            <a:ext cx="773430" cy="388620"/>
          </a:xfrm>
          <a:prstGeom prst="wedgeRoundRectCallout">
            <a:avLst>
              <a:gd name="adj1" fmla="val 49253"/>
              <a:gd name="adj2" fmla="val -76143"/>
              <a:gd name="adj3" fmla="val 16667"/>
            </a:avLst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开关</a:t>
            </a:r>
            <a:endParaRPr lang="zh-CN" altLang="en-US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6"/>
            </p:custDataLst>
          </p:nvPr>
        </p:nvSpPr>
        <p:spPr>
          <a:xfrm>
            <a:off x="5276850" y="-90551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1.</a:t>
            </a:r>
            <a:r>
              <a:rPr lang="zh-CN" altLang="en-US"/>
              <a:t>电路：</a:t>
            </a:r>
            <a:r>
              <a:rPr lang="en-US" altLang="zh-CN"/>
              <a:t> </a:t>
            </a:r>
            <a:r>
              <a:rPr lang="zh-CN" altLang="en-US"/>
              <a:t>用导线把电源、用电器、开关连接起来</a:t>
            </a:r>
            <a:r>
              <a:rPr lang="en-US" altLang="zh-CN"/>
              <a:t>,</a:t>
            </a:r>
            <a:endParaRPr lang="en-US" altLang="zh-CN"/>
          </a:p>
          <a:p>
            <a:r>
              <a:rPr lang="zh-CN" altLang="en-US"/>
              <a:t>就组成了电路。</a:t>
            </a:r>
            <a:endParaRPr lang="zh-CN" altLang="en-US"/>
          </a:p>
        </p:txBody>
      </p:sp>
      <p:sp>
        <p:nvSpPr>
          <p:cNvPr id="3" name="文本框 2" title=""/>
          <p:cNvSpPr txBox="1"/>
          <p:nvPr>
            <p:custDataLst>
              <p:tags r:id="rId17"/>
            </p:custDataLst>
          </p:nvPr>
        </p:nvSpPr>
        <p:spPr>
          <a:xfrm>
            <a:off x="1133475" y="1306195"/>
            <a:ext cx="1699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组成：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 title=""/>
          <p:cNvSpPr txBox="1"/>
          <p:nvPr>
            <p:custDataLst>
              <p:tags r:id="rId18"/>
            </p:custDataLst>
          </p:nvPr>
        </p:nvSpPr>
        <p:spPr>
          <a:xfrm>
            <a:off x="1408430" y="2140585"/>
            <a:ext cx="2057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电源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9"/>
            </p:custDataLst>
          </p:nvPr>
        </p:nvSpPr>
        <p:spPr>
          <a:xfrm>
            <a:off x="1409700" y="2699385"/>
            <a:ext cx="22872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用电器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5" name="文本框 34" title=""/>
          <p:cNvSpPr txBox="1"/>
          <p:nvPr>
            <p:custDataLst>
              <p:tags r:id="rId20"/>
            </p:custDataLst>
          </p:nvPr>
        </p:nvSpPr>
        <p:spPr>
          <a:xfrm>
            <a:off x="1433830" y="3303905"/>
            <a:ext cx="22377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6" name="文本框 35" title=""/>
          <p:cNvSpPr txBox="1"/>
          <p:nvPr>
            <p:custDataLst>
              <p:tags r:id="rId21"/>
            </p:custDataLst>
          </p:nvPr>
        </p:nvSpPr>
        <p:spPr>
          <a:xfrm>
            <a:off x="1435735" y="3790950"/>
            <a:ext cx="17805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导线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3" grpId="0" animBg="1"/>
      <p:bldP spid="34" grpId="0" animBg="1"/>
      <p:bldP spid="32" grpId="0"/>
      <p:bldP spid="8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电路的组成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0243" name="Picture 3" title=""/>
          <p:cNvPicPr>
            <a:picLocks noGrp="1" noChangeAspect="1" noChangeArrowheads="1"/>
          </p:cNvPicPr>
          <p:nvPr>
            <p:ph type="body" idx="1"/>
            <p:custDataLst>
              <p:tags r:id="rId11"/>
            </p:custDataLst>
          </p:nvPr>
        </p:nvPicPr>
        <p:blipFill>
          <a:blip r:embed="rId10"/>
          <a:srcRect t="11769" r="365" b="-602"/>
          <a:stretch>
            <a:fillRect/>
          </a:stretch>
        </p:blipFill>
        <p:spPr>
          <a:xfrm>
            <a:off x="741680" y="1797050"/>
            <a:ext cx="7628890" cy="4970145"/>
          </a:xfrm>
          <a:noFill/>
        </p:spPr>
      </p:pic>
      <p:sp>
        <p:nvSpPr>
          <p:cNvPr id="10246" name="Text Box 6" title="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44880" y="1090930"/>
            <a:ext cx="4849813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①电源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提供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电能的装置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 title=""/>
          <p:cNvSpPr txBox="1"/>
          <p:nvPr>
            <p:custDataLst>
              <p:tags r:id="rId13"/>
            </p:custDataLst>
          </p:nvPr>
        </p:nvSpPr>
        <p:spPr>
          <a:xfrm>
            <a:off x="8370570" y="4752340"/>
            <a:ext cx="29603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电源分为：</a:t>
            </a:r>
            <a:endParaRPr lang="zh-CN" altLang="en-US" sz="3200" b="1" smtClean="0"/>
          </a:p>
          <a:p>
            <a:r>
              <a:rPr lang="zh-CN" altLang="en-US" sz="3200" b="1" smtClean="0">
                <a:solidFill>
                  <a:srgbClr val="FF0000"/>
                </a:solidFill>
              </a:rPr>
              <a:t>电池</a:t>
            </a:r>
            <a:r>
              <a:rPr lang="zh-CN" altLang="en-US" sz="3200" b="1" smtClean="0"/>
              <a:t>和</a:t>
            </a:r>
            <a:r>
              <a:rPr lang="zh-CN" altLang="en-US" sz="3200" b="1" smtClean="0">
                <a:solidFill>
                  <a:srgbClr val="FF0000"/>
                </a:solidFill>
              </a:rPr>
              <a:t>发电机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4"/>
            </p:custDataLst>
          </p:nvPr>
        </p:nvSpPr>
        <p:spPr>
          <a:xfrm>
            <a:off x="6038215" y="1244600"/>
            <a:ext cx="50044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把其他形式的能转化为电能</a:t>
            </a:r>
            <a:endParaRPr lang="zh-CN" altLang="en-US" sz="280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电路的组成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2292" name="Picture 4" title="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rcRect t="2925" r="19"/>
          <a:stretch>
            <a:fillRect/>
          </a:stretch>
        </p:blipFill>
        <p:spPr bwMode="auto">
          <a:xfrm>
            <a:off x="309880" y="1847850"/>
            <a:ext cx="8698230" cy="5010150"/>
          </a:xfrm>
          <a:prstGeom prst="rect">
            <a:avLst/>
          </a:prstGeom>
          <a:noFill/>
        </p:spPr>
      </p:pic>
      <p:sp>
        <p:nvSpPr>
          <p:cNvPr id="12293" name="Text Box 5" title="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71855" y="1204595"/>
            <a:ext cx="6971030" cy="407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用电器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消耗电能的元件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3"/>
            </p:custDataLst>
          </p:nvPr>
        </p:nvSpPr>
        <p:spPr>
          <a:xfrm>
            <a:off x="6007735" y="126555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Wingdings" panose="05000000000000000000" charset="0"/>
              </a:rPr>
              <a:t>把电能转化为其他形式的能。</a:t>
            </a:r>
            <a:endParaRPr lang="zh-CN" altLang="en-US"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Wingdings" panose="05000000000000000000" charset="0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电路的组成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4338" name="Rectangle 2" title=""/>
          <p:cNvSpPr>
            <a:spLocks noGrp="1" noChangeArrowheads="1"/>
          </p:cNvSpPr>
          <p:nvPr>
            <p:ph type="title"/>
            <p:custDataLst>
              <p:tags r:id="rId10"/>
            </p:custDataLst>
          </p:nvPr>
        </p:nvSpPr>
        <p:spPr>
          <a:xfrm>
            <a:off x="1223080" y="1216730"/>
            <a:ext cx="10969200" cy="705600"/>
          </a:xfrm>
        </p:spPr>
        <p:txBody>
          <a:bodyPr/>
          <a:lstStyle/>
          <a:p>
            <a:pPr algn="l"/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开关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控制电流的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通断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340" name="Picture 4" title="">
            <a:hlinkClick r:id="rId13"/>
          </p:cNvPr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950595" y="2636520"/>
            <a:ext cx="1898015" cy="1491615"/>
          </a:xfrm>
          <a:prstGeom prst="rect">
            <a:avLst/>
          </a:prstGeom>
          <a:noFill/>
        </p:spPr>
      </p:pic>
      <p:pic>
        <p:nvPicPr>
          <p:cNvPr id="14341" name="Picture 5" title="">
            <a:hlinkClick r:id="rId16"/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5163820" y="2419985"/>
            <a:ext cx="2072640" cy="1905000"/>
          </a:xfrm>
          <a:prstGeom prst="rect">
            <a:avLst/>
          </a:prstGeom>
          <a:noFill/>
        </p:spPr>
      </p:pic>
      <p:pic>
        <p:nvPicPr>
          <p:cNvPr id="14342" name="Picture 6" title="">
            <a:hlinkClick r:id="rId19"/>
          </p:cNvPr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2954655" y="5189855"/>
            <a:ext cx="1714500" cy="1066800"/>
          </a:xfrm>
          <a:prstGeom prst="rect">
            <a:avLst/>
          </a:prstGeom>
          <a:noFill/>
        </p:spPr>
      </p:pic>
      <p:pic>
        <p:nvPicPr>
          <p:cNvPr id="14343" name="Picture 7" title="">
            <a:hlinkClick r:id="rId22"/>
          </p:cNvPr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 bwMode="auto">
          <a:xfrm>
            <a:off x="8355330" y="2804160"/>
            <a:ext cx="1257300" cy="1323975"/>
          </a:xfrm>
          <a:prstGeom prst="rect">
            <a:avLst/>
          </a:prstGeom>
          <a:noFill/>
        </p:spPr>
      </p:pic>
      <p:pic>
        <p:nvPicPr>
          <p:cNvPr id="14344" name="Picture 8" title="">
            <a:hlinkClick r:id="rId25"/>
          </p:cNvPr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23"/>
          <a:stretch>
            <a:fillRect/>
          </a:stretch>
        </p:blipFill>
        <p:spPr bwMode="auto">
          <a:xfrm>
            <a:off x="5569268" y="5189855"/>
            <a:ext cx="1428750" cy="1066800"/>
          </a:xfrm>
          <a:prstGeom prst="rect">
            <a:avLst/>
          </a:prstGeom>
          <a:noFill/>
        </p:spPr>
      </p:pic>
      <p:pic>
        <p:nvPicPr>
          <p:cNvPr id="14345" name="Picture 9" title="">
            <a:hlinkClick r:id="rId28"/>
          </p:cNvPr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26"/>
          <a:stretch>
            <a:fillRect/>
          </a:stretch>
        </p:blipFill>
        <p:spPr bwMode="auto">
          <a:xfrm>
            <a:off x="1441768" y="4829493"/>
            <a:ext cx="942975" cy="1333500"/>
          </a:xfrm>
          <a:prstGeom prst="rect">
            <a:avLst/>
          </a:prstGeom>
          <a:noFill/>
        </p:spPr>
      </p:pic>
      <p:pic>
        <p:nvPicPr>
          <p:cNvPr id="14346" name="Picture 10" title="">
            <a:hlinkClick r:id="rId31"/>
          </p:cNvPr>
          <p:cNvPicPr>
            <a:picLocks noChangeAspect="1" noChangeArrowheads="1"/>
          </p:cNvPicPr>
          <p:nvPr>
            <p:custDataLst>
              <p:tags r:id="rId30"/>
            </p:custDataLst>
          </p:nvPr>
        </p:nvPicPr>
        <p:blipFill>
          <a:blip r:embed="rId29"/>
          <a:stretch>
            <a:fillRect/>
          </a:stretch>
        </p:blipFill>
        <p:spPr bwMode="auto">
          <a:xfrm>
            <a:off x="3153410" y="2614930"/>
            <a:ext cx="1509395" cy="1599565"/>
          </a:xfrm>
          <a:prstGeom prst="rect">
            <a:avLst/>
          </a:prstGeom>
          <a:noFill/>
        </p:spPr>
      </p:pic>
      <p:pic>
        <p:nvPicPr>
          <p:cNvPr id="14347" name="Picture 11" title="">
            <a:hlinkClick r:id="rId34"/>
          </p:cNvPr>
          <p:cNvPicPr>
            <a:picLocks noChangeAspect="1" noChangeArrowheads="1"/>
          </p:cNvPicPr>
          <p:nvPr>
            <p:custDataLst>
              <p:tags r:id="rId33"/>
            </p:custDataLst>
          </p:nvPr>
        </p:nvPicPr>
        <p:blipFill>
          <a:blip r:embed="rId32"/>
          <a:stretch>
            <a:fillRect/>
          </a:stretch>
        </p:blipFill>
        <p:spPr bwMode="auto">
          <a:xfrm>
            <a:off x="7890510" y="4722495"/>
            <a:ext cx="2609215" cy="1691640"/>
          </a:xfrm>
          <a:prstGeom prst="rect">
            <a:avLst/>
          </a:prstGeom>
          <a:noFill/>
        </p:spPr>
      </p:pic>
      <p:sp>
        <p:nvSpPr>
          <p:cNvPr id="14348" name="Text Box 12" title="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1946593" y="4397693"/>
            <a:ext cx="503237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ahoma" panose="020b0604030504040204" pitchFamily="34" charset="0"/>
              </a:rPr>
              <a:t>⑴</a:t>
            </a:r>
            <a:endParaRPr lang="en-US" altLang="zh-CN" b="1">
              <a:latin typeface="Tahoma" panose="020b0604030504040204" pitchFamily="34" charset="0"/>
            </a:endParaRPr>
          </a:p>
        </p:txBody>
      </p:sp>
      <p:sp>
        <p:nvSpPr>
          <p:cNvPr id="14349" name="Text Box 13" title="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3746818" y="4397693"/>
            <a:ext cx="360362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ahoma" panose="020b0604030504040204" pitchFamily="34" charset="0"/>
              </a:rPr>
              <a:t>⑵</a:t>
            </a:r>
            <a:endParaRPr lang="en-US" altLang="zh-CN" b="1">
              <a:latin typeface="Tahoma" panose="020b0604030504040204" pitchFamily="34" charset="0"/>
            </a:endParaRPr>
          </a:p>
        </p:txBody>
      </p:sp>
      <p:sp>
        <p:nvSpPr>
          <p:cNvPr id="14350" name="Text Box 14" title=""/>
          <p:cNvSpPr txBox="1"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5834380" y="4397693"/>
            <a:ext cx="576263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ahoma" panose="020b0604030504040204" pitchFamily="34" charset="0"/>
              </a:rPr>
              <a:t>⑶</a:t>
            </a:r>
            <a:endParaRPr lang="en-US" altLang="zh-CN" b="1">
              <a:latin typeface="Tahoma" panose="020b0604030504040204" pitchFamily="34" charset="0"/>
            </a:endParaRPr>
          </a:p>
        </p:txBody>
      </p:sp>
      <p:sp>
        <p:nvSpPr>
          <p:cNvPr id="14351" name="Text Box 15" title="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7923530" y="4324668"/>
            <a:ext cx="43180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ahoma" panose="020b0604030504040204" pitchFamily="34" charset="0"/>
              </a:rPr>
              <a:t>⑷</a:t>
            </a:r>
            <a:endParaRPr lang="en-US" altLang="zh-CN" b="1">
              <a:latin typeface="Tahoma" panose="020b0604030504040204" pitchFamily="34" charset="0"/>
            </a:endParaRPr>
          </a:p>
        </p:txBody>
      </p:sp>
      <p:sp>
        <p:nvSpPr>
          <p:cNvPr id="14352" name="Text Box 16" title="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1802130" y="6402705"/>
            <a:ext cx="50482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ahoma" panose="020b0604030504040204" pitchFamily="34" charset="0"/>
              </a:rPr>
              <a:t>⑸</a:t>
            </a:r>
            <a:endParaRPr lang="en-US" altLang="zh-CN" b="1">
              <a:latin typeface="Tahoma" panose="020b0604030504040204" pitchFamily="34" charset="0"/>
            </a:endParaRPr>
          </a:p>
        </p:txBody>
      </p:sp>
      <p:sp>
        <p:nvSpPr>
          <p:cNvPr id="14353" name="Text Box 17" title="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3457893" y="6413818"/>
            <a:ext cx="504825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ahoma" panose="020b0604030504040204" pitchFamily="34" charset="0"/>
              </a:rPr>
              <a:t>⑹</a:t>
            </a:r>
            <a:endParaRPr lang="en-US" altLang="zh-CN" b="1">
              <a:latin typeface="Tahoma" panose="020b0604030504040204" pitchFamily="34" charset="0"/>
            </a:endParaRPr>
          </a:p>
        </p:txBody>
      </p:sp>
      <p:sp>
        <p:nvSpPr>
          <p:cNvPr id="14354" name="Text Box 18" title="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5331143" y="6485255"/>
            <a:ext cx="360362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ahoma" panose="020b0604030504040204" pitchFamily="34" charset="0"/>
              </a:rPr>
              <a:t>⑺</a:t>
            </a:r>
            <a:endParaRPr lang="en-US" altLang="zh-CN" b="1">
              <a:latin typeface="Tahoma" panose="020b0604030504040204" pitchFamily="34" charset="0"/>
            </a:endParaRPr>
          </a:p>
        </p:txBody>
      </p:sp>
      <p:sp>
        <p:nvSpPr>
          <p:cNvPr id="14355" name="Text Box 19" title=""/>
          <p:cNvSpPr txBox="1"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8139430" y="6413818"/>
            <a:ext cx="358775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ahoma" panose="020b0604030504040204" pitchFamily="34" charset="0"/>
              </a:rPr>
              <a:t>⑻</a:t>
            </a:r>
            <a:endParaRPr lang="en-US" altLang="zh-CN" b="1">
              <a:latin typeface="Tahoma" panose="020b0604030504040204" pitchFamily="34" charset="0"/>
            </a:endParaRPr>
          </a:p>
        </p:txBody>
      </p:sp>
    </p:spTree>
    <p:custDataLst>
      <p:tags r:id="rId4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电路的组成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4" name="文本框 13" title=""/>
          <p:cNvSpPr txBox="1"/>
          <p:nvPr>
            <p:custDataLst>
              <p:tags r:id="rId10"/>
            </p:custDataLst>
          </p:nvPr>
        </p:nvSpPr>
        <p:spPr>
          <a:xfrm>
            <a:off x="1299210" y="1223645"/>
            <a:ext cx="1518285" cy="5213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spcBef>
                <a:spcPts val="1200"/>
              </a:spcBef>
            </a:pPr>
            <a:r>
              <a:rPr lang="zh-CN" altLang="en-US"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④导线：</a:t>
            </a:r>
            <a:endParaRPr lang="en-US" altLang="zh-CN" sz="2600" ker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1"/>
            </p:custDataLst>
          </p:nvPr>
        </p:nvSpPr>
        <p:spPr>
          <a:xfrm>
            <a:off x="2781300" y="1223645"/>
            <a:ext cx="383730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连接元件</a:t>
            </a:r>
            <a:r>
              <a:rPr lang="en-US" altLang="zh-CN" sz="26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60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输送电能</a:t>
            </a:r>
            <a:endParaRPr lang="zh-CN" altLang="en-US" sz="2600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6" name="组合 15" title=""/>
          <p:cNvGrpSpPr/>
          <p:nvPr>
            <p:custDataLst>
              <p:tags r:id="rId12"/>
            </p:custDataLst>
          </p:nvPr>
        </p:nvGrpSpPr>
        <p:grpSpPr>
          <a:xfrm>
            <a:off x="7407910" y="2665730"/>
            <a:ext cx="2415540" cy="2870590"/>
            <a:chOff x="7441199" y="1948504"/>
            <a:chExt cx="1916161" cy="2000467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319" b="313"/>
            <a:stretch>
              <a:fillRect/>
            </a:stretch>
          </p:blipFill>
          <p:spPr>
            <a:xfrm>
              <a:off x="7441199" y="1948504"/>
              <a:ext cx="1916161" cy="1882380"/>
            </a:xfrm>
            <a:prstGeom prst="flowChartConnector">
              <a:avLst/>
            </a:prstGeom>
          </p:spPr>
        </p:pic>
        <p:sp>
          <p:nvSpPr>
            <p:cNvPr id="22" name="矩形 21"/>
            <p:cNvSpPr/>
            <p:nvPr>
              <p:custDataLst>
                <p:tags r:id="rId15"/>
              </p:custDataLst>
            </p:nvPr>
          </p:nvSpPr>
          <p:spPr>
            <a:xfrm>
              <a:off x="7780133" y="3671068"/>
              <a:ext cx="1277599" cy="2779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2060"/>
                  </a:solidFill>
                  <a:latin typeface="微软雅黑" panose="020b0503020204020204" charset="-122"/>
                  <a:ea typeface="微软雅黑"/>
                  <a:sym typeface="Wingdings" panose="05000000000000000000" charset="0"/>
                </a:rPr>
                <a:t>工程导线</a:t>
              </a:r>
              <a:endParaRPr lang="zh-CN" altLang="en-US" sz="2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latin typeface="微软雅黑" panose="020b0503020204020204" charset="-122"/>
                <a:ea typeface="微软雅黑"/>
                <a:sym typeface="Wingdings" panose="05000000000000000000" charset="0"/>
              </a:endParaRPr>
            </a:p>
          </p:txBody>
        </p:sp>
      </p:grpSp>
      <p:grpSp>
        <p:nvGrpSpPr>
          <p:cNvPr id="3" name="组合 2" title=""/>
          <p:cNvGrpSpPr/>
          <p:nvPr>
            <p:custDataLst>
              <p:tags r:id="rId16"/>
            </p:custDataLst>
          </p:nvPr>
        </p:nvGrpSpPr>
        <p:grpSpPr>
          <a:xfrm>
            <a:off x="975995" y="2468245"/>
            <a:ext cx="4439285" cy="2898717"/>
            <a:chOff x="545959" y="1331441"/>
            <a:chExt cx="3329333" cy="1438531"/>
          </a:xfrm>
        </p:grpSpPr>
        <p:pic>
          <p:nvPicPr>
            <p:cNvPr id="6148" name="Picture 4" descr="https://img.alicdn.com/imgextra/i1/3920293994/O1CN01jgjXBz1fNIU5i2Mhd_!!3920293994.jpg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6" t="9459" b="11694"/>
            <a:stretch>
              <a:fillRect/>
            </a:stretch>
          </p:blipFill>
          <p:spPr bwMode="auto">
            <a:xfrm>
              <a:off x="545959" y="1331441"/>
              <a:ext cx="1670317" cy="1357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0" name="Picture 6" descr="https://img.alicdn.com/imgextra/i3/3920293994/O1CN015x6vIJ1fNIU5iAQ35_!!3920293994.jpg"/>
            <p:cNvPicPr>
              <a:picLocks noChangeAspect="1" noChangeArrowheads="1"/>
            </p:cNvPicPr>
            <p:nvPr>
              <p:custDataLst>
                <p:tags r:id="rId20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3" t="6814" r="1421" b="12032"/>
            <a:stretch>
              <a:fillRect/>
            </a:stretch>
          </p:blipFill>
          <p:spPr bwMode="auto">
            <a:xfrm>
              <a:off x="2280486" y="1362512"/>
              <a:ext cx="1594806" cy="1360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矩形 3"/>
            <p:cNvSpPr/>
            <p:nvPr>
              <p:custDataLst>
                <p:tags r:id="rId21"/>
              </p:custDataLst>
            </p:nvPr>
          </p:nvSpPr>
          <p:spPr>
            <a:xfrm>
              <a:off x="1796595" y="2572072"/>
              <a:ext cx="961549" cy="1979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2060"/>
                  </a:solidFill>
                  <a:latin typeface="微软雅黑" panose="020b0503020204020204" charset="-122"/>
                  <a:ea typeface="微软雅黑"/>
                  <a:sym typeface="Wingdings" panose="05000000000000000000" charset="0"/>
                </a:rPr>
                <a:t>实验导线</a:t>
              </a:r>
              <a:endParaRPr lang="zh-CN" altLang="en-US" sz="2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latin typeface="微软雅黑" panose="020b0503020204020204" charset="-122"/>
                <a:ea typeface="微软雅黑"/>
                <a:sym typeface="Wingdings" panose="05000000000000000000" charset="0"/>
              </a:endParaRPr>
            </a:p>
          </p:txBody>
        </p:sp>
      </p:grp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AS_UNIQUEID" val="6867"/>
</p:tagLst>
</file>

<file path=ppt/tags/tag10.xml><?xml version="1.0" encoding="utf-8"?>
<p:tagLst xmlns:p="http://schemas.openxmlformats.org/presentationml/2006/main">
  <p:tag name="AS_UNIQUEID" val="6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57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.xml><?xml version="1.0" encoding="utf-8"?>
<p:tagLst xmlns:p="http://schemas.openxmlformats.org/presentationml/2006/main">
  <p:tag name="AS_UNIQUEID" val="6882"/>
</p:tagLst>
</file>

<file path=ppt/tags/tag102.xml><?xml version="1.0" encoding="utf-8"?>
<p:tagLst xmlns:p="http://schemas.openxmlformats.org/presentationml/2006/main">
  <p:tag name="AS_UNIQUEID" val="5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.xml><?xml version="1.0" encoding="utf-8"?>
<p:tagLst xmlns:p="http://schemas.openxmlformats.org/presentationml/2006/main">
  <p:tag name="AS_UNIQUEID" val="5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.xml><?xml version="1.0" encoding="utf-8"?>
<p:tagLst xmlns:p="http://schemas.openxmlformats.org/presentationml/2006/main">
  <p:tag name="AS_UNIQUEID" val="5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AS_UNIQUEID" val="57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AS_UNIQUEID" val="57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.xml><?xml version="1.0" encoding="utf-8"?>
<p:tagLst xmlns:p="http://schemas.openxmlformats.org/presentationml/2006/main">
  <p:tag name="AS_UNIQUEID" val="6883"/>
</p:tagLst>
</file>

<file path=ppt/tags/tag108.xml><?xml version="1.0" encoding="utf-8"?>
<p:tagLst xmlns:p="http://schemas.openxmlformats.org/presentationml/2006/main">
  <p:tag name="AS_UNIQUEID" val="57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.xml><?xml version="1.0" encoding="utf-8"?>
<p:tagLst xmlns:p="http://schemas.openxmlformats.org/presentationml/2006/main">
  <p:tag name="AS_UNIQUEID" val="57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AS_UNIQUEID" val="6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57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AS_UNIQUEID" val="5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AS_UNIQUEID" val="5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AS_UNIQUEID" val="6884"/>
</p:tagLst>
</file>

<file path=ppt/tags/tag114.xml><?xml version="1.0" encoding="utf-8"?>
<p:tagLst xmlns:p="http://schemas.openxmlformats.org/presentationml/2006/main">
  <p:tag name="AS_UNIQUEID" val="5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5.xml><?xml version="1.0" encoding="utf-8"?>
<p:tagLst xmlns:p="http://schemas.openxmlformats.org/presentationml/2006/main">
  <p:tag name="AS_UNIQUEID" val="5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.xml><?xml version="1.0" encoding="utf-8"?>
<p:tagLst xmlns:p="http://schemas.openxmlformats.org/presentationml/2006/main">
  <p:tag name="AS_UNIQUEID" val="5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.xml><?xml version="1.0" encoding="utf-8"?>
<p:tagLst xmlns:p="http://schemas.openxmlformats.org/presentationml/2006/main">
  <p:tag name="AS_UNIQUEID" val="5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.xml><?xml version="1.0" encoding="utf-8"?>
<p:tagLst xmlns:p="http://schemas.openxmlformats.org/presentationml/2006/main">
  <p:tag name="AS_UNIQUEID" val="5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9.xml><?xml version="1.0" encoding="utf-8"?>
<p:tagLst xmlns:p="http://schemas.openxmlformats.org/presentationml/2006/main">
  <p:tag name="AS_UNIQUEID" val="5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AS_UNIQUEID" val="6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6885"/>
</p:tagLst>
</file>

<file path=ppt/tags/tag121.xml><?xml version="1.0" encoding="utf-8"?>
<p:tagLst xmlns:p="http://schemas.openxmlformats.org/presentationml/2006/main">
  <p:tag name="AS_UNIQUEID" val="5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2.xml><?xml version="1.0" encoding="utf-8"?>
<p:tagLst xmlns:p="http://schemas.openxmlformats.org/presentationml/2006/main">
  <p:tag name="AS_UNIQUEID" val="5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3.xml><?xml version="1.0" encoding="utf-8"?>
<p:tagLst xmlns:p="http://schemas.openxmlformats.org/presentationml/2006/main">
  <p:tag name="AS_UNIQUEID" val="5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4.xml><?xml version="1.0" encoding="utf-8"?>
<p:tagLst xmlns:p="http://schemas.openxmlformats.org/presentationml/2006/main">
  <p:tag name="AS_UNIQUEID" val="5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5.xml><?xml version="1.0" encoding="utf-8"?>
<p:tagLst xmlns:p="http://schemas.openxmlformats.org/presentationml/2006/main">
  <p:tag name="AS_UNIQUEID" val="57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6.xml><?xml version="1.0" encoding="utf-8"?>
<p:tagLst xmlns:p="http://schemas.openxmlformats.org/presentationml/2006/main">
  <p:tag name="AS_UNIQUEID" val="5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7.xml><?xml version="1.0" encoding="utf-8"?>
<p:tagLst xmlns:p="http://schemas.openxmlformats.org/presentationml/2006/main">
  <p:tag name="AS_UNIQUEID" val="57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.xml><?xml version="1.0" encoding="utf-8"?>
<p:tagLst xmlns:p="http://schemas.openxmlformats.org/presentationml/2006/main">
  <p:tag name="AS_UNIQUEID" val="57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9.xml><?xml version="1.0" encoding="utf-8"?>
<p:tagLst xmlns:p="http://schemas.openxmlformats.org/presentationml/2006/main">
  <p:tag name="AS_UNIQUEID" val="6886"/>
</p:tagLst>
</file>

<file path=ppt/tags/tag13.xml><?xml version="1.0" encoding="utf-8"?>
<p:tagLst xmlns:p="http://schemas.openxmlformats.org/presentationml/2006/main">
  <p:tag name="AS_UNIQUEID" val="6869"/>
</p:tagLst>
</file>

<file path=ppt/tags/tag130.xml><?xml version="1.0" encoding="utf-8"?>
<p:tagLst xmlns:p="http://schemas.openxmlformats.org/presentationml/2006/main">
  <p:tag name="AS_UNIQUEID" val="57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1.xml><?xml version="1.0" encoding="utf-8"?>
<p:tagLst xmlns:p="http://schemas.openxmlformats.org/presentationml/2006/main">
  <p:tag name="AS_UNIQUEID" val="57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.xml><?xml version="1.0" encoding="utf-8"?>
<p:tagLst xmlns:p="http://schemas.openxmlformats.org/presentationml/2006/main">
  <p:tag name="AS_UNIQUEID" val="57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.xml><?xml version="1.0" encoding="utf-8"?>
<p:tagLst xmlns:p="http://schemas.openxmlformats.org/presentationml/2006/main">
  <p:tag name="AS_UNIQUEID" val="57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4.xml><?xml version="1.0" encoding="utf-8"?>
<p:tagLst xmlns:p="http://schemas.openxmlformats.org/presentationml/2006/main">
  <p:tag name="AS_UNIQUEID" val="6887"/>
</p:tagLst>
</file>

<file path=ppt/tags/tag135.xml><?xml version="1.0" encoding="utf-8"?>
<p:tagLst xmlns:p="http://schemas.openxmlformats.org/presentationml/2006/main">
  <p:tag name="AS_UNIQUEID" val="57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6.xml><?xml version="1.0" encoding="utf-8"?>
<p:tagLst xmlns:p="http://schemas.openxmlformats.org/presentationml/2006/main">
  <p:tag name="AS_UNIQUEID" val="57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7.xml><?xml version="1.0" encoding="utf-8"?>
<p:tagLst xmlns:p="http://schemas.openxmlformats.org/presentationml/2006/main">
  <p:tag name="AS_UNIQUEID" val="57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8.xml><?xml version="1.0" encoding="utf-8"?>
<p:tagLst xmlns:p="http://schemas.openxmlformats.org/presentationml/2006/main">
  <p:tag name="AS_UNIQUEID" val="6888"/>
</p:tagLst>
</file>

<file path=ppt/tags/tag139.xml><?xml version="1.0" encoding="utf-8"?>
<p:tagLst xmlns:p="http://schemas.openxmlformats.org/presentationml/2006/main">
  <p:tag name="AS_UNIQUEID" val="57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.xml><?xml version="1.0" encoding="utf-8"?>
<p:tagLst xmlns:p="http://schemas.openxmlformats.org/presentationml/2006/main">
  <p:tag name="AS_UNIQUEID" val="6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57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1.xml><?xml version="1.0" encoding="utf-8"?>
<p:tagLst xmlns:p="http://schemas.openxmlformats.org/presentationml/2006/main">
  <p:tag name="AS_UNIQUEID" val="57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2.xml><?xml version="1.0" encoding="utf-8"?>
<p:tagLst xmlns:p="http://schemas.openxmlformats.org/presentationml/2006/main">
  <p:tag name="AS_UNIQUEID" val="57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3.xml><?xml version="1.0" encoding="utf-8"?>
<p:tagLst xmlns:p="http://schemas.openxmlformats.org/presentationml/2006/main">
  <p:tag name="AS_UNIQUEID" val="57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.xml><?xml version="1.0" encoding="utf-8"?>
<p:tagLst xmlns:p="http://schemas.openxmlformats.org/presentationml/2006/main">
  <p:tag name="AS_UNIQUEID" val="57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5.xml><?xml version="1.0" encoding="utf-8"?>
<p:tagLst xmlns:p="http://schemas.openxmlformats.org/presentationml/2006/main">
  <p:tag name="AS_UNIQUEID" val="6889"/>
</p:tagLst>
</file>

<file path=ppt/tags/tag146.xml><?xml version="1.0" encoding="utf-8"?>
<p:tagLst xmlns:p="http://schemas.openxmlformats.org/presentationml/2006/main">
  <p:tag name="AS_UNIQUEID" val="57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7.xml><?xml version="1.0" encoding="utf-8"?>
<p:tagLst xmlns:p="http://schemas.openxmlformats.org/presentationml/2006/main">
  <p:tag name="AS_UNIQUEID" val="57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.xml><?xml version="1.0" encoding="utf-8"?>
<p:tagLst xmlns:p="http://schemas.openxmlformats.org/presentationml/2006/main">
  <p:tag name="AS_UNIQUEID" val="57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9.xml><?xml version="1.0" encoding="utf-8"?>
<p:tagLst xmlns:p="http://schemas.openxmlformats.org/presentationml/2006/main">
  <p:tag name="AS_UNIQUEID" val="57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.xml><?xml version="1.0" encoding="utf-8"?>
<p:tagLst xmlns:p="http://schemas.openxmlformats.org/presentationml/2006/main">
  <p:tag name="AS_UNIQUEID" val="6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57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1.xml><?xml version="1.0" encoding="utf-8"?>
<p:tagLst xmlns:p="http://schemas.openxmlformats.org/presentationml/2006/main">
  <p:tag name="AS_UNIQUEID" val="6890"/>
</p:tagLst>
</file>

<file path=ppt/tags/tag152.xml><?xml version="1.0" encoding="utf-8"?>
<p:tagLst xmlns:p="http://schemas.openxmlformats.org/presentationml/2006/main">
  <p:tag name="AS_UNIQUEID" val="57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3.xml><?xml version="1.0" encoding="utf-8"?>
<p:tagLst xmlns:p="http://schemas.openxmlformats.org/presentationml/2006/main">
  <p:tag name="AS_UNIQUEID" val="57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4.xml><?xml version="1.0" encoding="utf-8"?>
<p:tagLst xmlns:p="http://schemas.openxmlformats.org/presentationml/2006/main">
  <p:tag name="AS_UNIQUEID" val="57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5.xml><?xml version="1.0" encoding="utf-8"?>
<p:tagLst xmlns:p="http://schemas.openxmlformats.org/presentationml/2006/main">
  <p:tag name="AS_UNIQUEID" val="57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6.xml><?xml version="1.0" encoding="utf-8"?>
<p:tagLst xmlns:p="http://schemas.openxmlformats.org/presentationml/2006/main">
  <p:tag name="AS_UNIQUEID" val="6891"/>
</p:tagLst>
</file>

<file path=ppt/tags/tag157.xml><?xml version="1.0" encoding="utf-8"?>
<p:tagLst xmlns:p="http://schemas.openxmlformats.org/presentationml/2006/main">
  <p:tag name="AS_UNIQUEID" val="5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.xml><?xml version="1.0" encoding="utf-8"?>
<p:tagLst xmlns:p="http://schemas.openxmlformats.org/presentationml/2006/main">
  <p:tag name="AS_UNIQUEID" val="58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.xml><?xml version="1.0" encoding="utf-8"?>
<p:tagLst xmlns:p="http://schemas.openxmlformats.org/presentationml/2006/main">
  <p:tag name="AS_UNIQUEID" val="5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p="http://schemas.openxmlformats.org/presentationml/2006/main">
  <p:tag name="AS_UNIQUEID" val="6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58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1.xml><?xml version="1.0" encoding="utf-8"?>
<p:tagLst xmlns:p="http://schemas.openxmlformats.org/presentationml/2006/main">
  <p:tag name="AS_UNIQUEID" val="58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.xml><?xml version="1.0" encoding="utf-8"?>
<p:tagLst xmlns:p="http://schemas.openxmlformats.org/presentationml/2006/main">
  <p:tag name="AS_UNIQUEID" val="6892"/>
</p:tagLst>
</file>

<file path=ppt/tags/tag163.xml><?xml version="1.0" encoding="utf-8"?>
<p:tagLst xmlns:p="http://schemas.openxmlformats.org/presentationml/2006/main">
  <p:tag name="AS_UNIQUEID" val="5806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.xml><?xml version="1.0" encoding="utf-8"?>
<p:tagLst xmlns:p="http://schemas.openxmlformats.org/presentationml/2006/main">
  <p:tag name="AS_UNIQUEID" val="5807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5.xml><?xml version="1.0" encoding="utf-8"?>
<p:tagLst xmlns:p="http://schemas.openxmlformats.org/presentationml/2006/main">
  <p:tag name="AS_UNIQUEID" val="58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.xml><?xml version="1.0" encoding="utf-8"?>
<p:tagLst xmlns:p="http://schemas.openxmlformats.org/presentationml/2006/main">
  <p:tag name="AS_UNIQUEID" val="58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AS_UNIQUEID" val="58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8.xml><?xml version="1.0" encoding="utf-8"?>
<p:tagLst xmlns:p="http://schemas.openxmlformats.org/presentationml/2006/main">
  <p:tag name="AS_UNIQUEID" val="5811"/>
</p:tagLst>
</file>

<file path=ppt/tags/tag169.xml><?xml version="1.0" encoding="utf-8"?>
<p:tagLst xmlns:p="http://schemas.openxmlformats.org/presentationml/2006/main">
  <p:tag name="AS_UNIQUEID" val="6428"/>
</p:tagLst>
</file>

<file path=ppt/tags/tag17.xml><?xml version="1.0" encoding="utf-8"?>
<p:tagLst xmlns:p="http://schemas.openxmlformats.org/presentationml/2006/main">
  <p:tag name="AS_UNIQUEID" val="6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862"/>
</p:tagLst>
</file>

<file path=ppt/tags/tag171.xml><?xml version="1.0" encoding="utf-8"?>
<p:tagLst xmlns:p="http://schemas.openxmlformats.org/presentationml/2006/main">
  <p:tag name="AS_UNIQUEID" val="6893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3.xml><?xml version="1.0" encoding="utf-8"?>
<p:tagLst xmlns:p="http://schemas.openxmlformats.org/presentationml/2006/main">
  <p:tag name="AS_UNIQUEID" val="6894"/>
</p:tagLst>
</file>

<file path=ppt/tags/tag174.xml><?xml version="1.0" encoding="utf-8"?>
<p:tagLst xmlns:p="http://schemas.openxmlformats.org/presentationml/2006/main">
  <p:tag name="AS_UNIQUEID" val="6430"/>
</p:tagLst>
</file>

<file path=ppt/tags/tag175.xml><?xml version="1.0" encoding="utf-8"?>
<p:tagLst xmlns:p="http://schemas.openxmlformats.org/presentationml/2006/main">
  <p:tag name="AS_UNIQUEID" val="6431"/>
</p:tagLst>
</file>

<file path=ppt/tags/tag176.xml><?xml version="1.0" encoding="utf-8"?>
<p:tagLst xmlns:p="http://schemas.openxmlformats.org/presentationml/2006/main">
  <p:tag name="AS_UNIQUEID" val="6432"/>
</p:tagLst>
</file>

<file path=ppt/tags/tag177.xml><?xml version="1.0" encoding="utf-8"?>
<p:tagLst xmlns:p="http://schemas.openxmlformats.org/presentationml/2006/main">
  <p:tag name="AS_UNIQUEID" val="6433"/>
</p:tagLst>
</file>

<file path=ppt/tags/tag178.xml><?xml version="1.0" encoding="utf-8"?>
<p:tagLst xmlns:p="http://schemas.openxmlformats.org/presentationml/2006/main">
  <p:tag name="AS_UNIQUEID" val="6434"/>
</p:tagLst>
</file>

<file path=ppt/tags/tag179.xml><?xml version="1.0" encoding="utf-8"?>
<p:tagLst xmlns:p="http://schemas.openxmlformats.org/presentationml/2006/main">
  <p:tag name="AS_UNIQUEID" val="6435"/>
</p:tagLst>
</file>

<file path=ppt/tags/tag18.xml><?xml version="1.0" encoding="utf-8"?>
<p:tagLst xmlns:p="http://schemas.openxmlformats.org/presentationml/2006/main">
  <p:tag name="AS_UNIQUEID" val="6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6895"/>
</p:tagLst>
</file>

<file path=ppt/tags/tag181.xml><?xml version="1.0" encoding="utf-8"?>
<p:tagLst xmlns:p="http://schemas.openxmlformats.org/presentationml/2006/main">
  <p:tag name="AS_UNIQUEID" val="4504"/>
</p:tagLst>
</file>

<file path=ppt/tags/tag182.xml><?xml version="1.0" encoding="utf-8"?>
<p:tagLst xmlns:p="http://schemas.openxmlformats.org/presentationml/2006/main">
  <p:tag name="AS_UNIQUEID" val="4505"/>
</p:tagLst>
</file>

<file path=ppt/tags/tag183.xml><?xml version="1.0" encoding="utf-8"?>
<p:tagLst xmlns:p="http://schemas.openxmlformats.org/presentationml/2006/main">
  <p:tag name="AS_UNIQUEID" val="4506"/>
</p:tagLst>
</file>

<file path=ppt/tags/tag184.xml><?xml version="1.0" encoding="utf-8"?>
<p:tagLst xmlns:p="http://schemas.openxmlformats.org/presentationml/2006/main">
  <p:tag name="AS_UNIQUEID" val="4507"/>
  <p:tag name="KSO_WM_BEAUTIFY_FLAG" val=""/>
</p:tagLst>
</file>

<file path=ppt/tags/tag185.xml><?xml version="1.0" encoding="utf-8"?>
<p:tagLst xmlns:p="http://schemas.openxmlformats.org/presentationml/2006/main">
  <p:tag name="AS_UNIQUEID" val="4509"/>
</p:tagLst>
</file>

<file path=ppt/tags/tag186.xml><?xml version="1.0" encoding="utf-8"?>
<p:tagLst xmlns:p="http://schemas.openxmlformats.org/presentationml/2006/main">
  <p:tag name="AS_UNIQUEID" val="4512"/>
  <p:tag name="KSO_WM_BEAUTIFY_FLAG" val=""/>
</p:tagLst>
</file>

<file path=ppt/tags/tag187.xml><?xml version="1.0" encoding="utf-8"?>
<p:tagLst xmlns:p="http://schemas.openxmlformats.org/presentationml/2006/main">
  <p:tag name="AS_UNIQUEID" val="4514"/>
  <p:tag name="KSO_WM_BEAUTIFY_FLAG" val=""/>
</p:tagLst>
</file>

<file path=ppt/tags/tag188.xml><?xml version="1.0" encoding="utf-8"?>
<p:tagLst xmlns:p="http://schemas.openxmlformats.org/presentationml/2006/main">
  <p:tag name="AS_UNIQUEID" val="4703"/>
</p:tagLst>
</file>

<file path=ppt/tags/tag18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9.xml><?xml version="1.0" encoding="utf-8"?>
<p:tagLst xmlns:p="http://schemas.openxmlformats.org/presentationml/2006/main">
  <p:tag name="AS_UNIQUEID" val="6870"/>
</p:tagLst>
</file>

<file path=ppt/tags/tag190.xml><?xml version="1.0" encoding="utf-8"?>
<p:tagLst xmlns:p="http://schemas.openxmlformats.org/presentationml/2006/main">
  <p:tag name="AS_UNIQUEID" val="6896"/>
</p:tagLst>
</file>

<file path=ppt/tags/tag191.xml><?xml version="1.0" encoding="utf-8"?>
<p:tagLst xmlns:p="http://schemas.openxmlformats.org/presentationml/2006/main">
  <p:tag name="AS_UNIQUEID" val="4520"/>
</p:tagLst>
</file>

<file path=ppt/tags/tag192.xml><?xml version="1.0" encoding="utf-8"?>
<p:tagLst xmlns:p="http://schemas.openxmlformats.org/presentationml/2006/main">
  <p:tag name="AS_UNIQUEID" val="4521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93.xml><?xml version="1.0" encoding="utf-8"?>
<p:tagLst xmlns:p="http://schemas.openxmlformats.org/presentationml/2006/main">
  <p:tag name="AS_UNIQUEID" val="4522"/>
  <p:tag name="KSO_WM_BEAUTIFY_FLAG" val=""/>
</p:tagLst>
</file>

<file path=ppt/tags/tag194.xml><?xml version="1.0" encoding="utf-8"?>
<p:tagLst xmlns:p="http://schemas.openxmlformats.org/presentationml/2006/main">
  <p:tag name="AS_UNIQUEID" val="4523"/>
</p:tagLst>
</file>

<file path=ppt/tags/tag195.xml><?xml version="1.0" encoding="utf-8"?>
<p:tagLst xmlns:p="http://schemas.openxmlformats.org/presentationml/2006/main">
  <p:tag name="AS_UNIQUEID" val="4524"/>
  <p:tag name="KSO_WM_BEAUTIFY_FLAG" val=""/>
</p:tagLst>
</file>

<file path=ppt/tags/tag196.xml><?xml version="1.0" encoding="utf-8"?>
<p:tagLst xmlns:p="http://schemas.openxmlformats.org/presentationml/2006/main">
  <p:tag name="AS_UNIQUEID" val="4525"/>
  <p:tag name="KSO_WM_BEAUTIFY_FLAG" val=""/>
</p:tagLst>
</file>

<file path=ppt/tags/tag197.xml><?xml version="1.0" encoding="utf-8"?>
<p:tagLst xmlns:p="http://schemas.openxmlformats.org/presentationml/2006/main">
  <p:tag name="AS_UNIQUEID" val="4526"/>
  <p:tag name="KSO_WM_BEAUTIFY_FLAG" val=""/>
</p:tagLst>
</file>

<file path=ppt/tags/tag198.xml><?xml version="1.0" encoding="utf-8"?>
<p:tagLst xmlns:p="http://schemas.openxmlformats.org/presentationml/2006/main">
  <p:tag name="AS_UNIQUEID" val="4527"/>
  <p:tag name="KSO_WM_BEAUTIFY_FLAG" val=""/>
</p:tagLst>
</file>

<file path=ppt/tags/tag199.xml><?xml version="1.0" encoding="utf-8"?>
<p:tagLst xmlns:p="http://schemas.openxmlformats.org/presentationml/2006/main">
  <p:tag name="AS_UNIQUEID" val="6866"/>
</p:tagLst>
</file>

<file path=ppt/tags/tag2.xml><?xml version="1.0" encoding="utf-8"?>
<p:tagLst xmlns:p="http://schemas.openxmlformats.org/presentationml/2006/main">
  <p:tag name="AS_UNIQUEID" val="6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6897"/>
</p:tagLst>
</file>

<file path=ppt/tags/tag201.xml><?xml version="1.0" encoding="utf-8"?>
<p:tagLst xmlns:p="http://schemas.openxmlformats.org/presentationml/2006/main">
  <p:tag name="AS_UNIQUEID" val="6898"/>
</p:tagLst>
</file>

<file path=ppt/tags/tag202.xml><?xml version="1.0" encoding="utf-8"?>
<p:tagLst xmlns:p="http://schemas.openxmlformats.org/presentationml/2006/main">
  <p:tag name="AS_UNIQUEID" val="6899"/>
</p:tagLst>
</file>

<file path=ppt/tags/tag203.xml><?xml version="1.0" encoding="utf-8"?>
<p:tagLst xmlns:p="http://schemas.openxmlformats.org/presentationml/2006/main">
  <p:tag name="AS_UNIQUEID" val="6900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05.xml><?xml version="1.0" encoding="utf-8"?>
<p:tagLst xmlns:p="http://schemas.openxmlformats.org/presentationml/2006/main">
  <p:tag name="AS_UNIQUEID" val="6901"/>
</p:tagLst>
</file>

<file path=ppt/tags/tag206.xml><?xml version="1.0" encoding="utf-8"?>
<p:tagLst xmlns:p="http://schemas.openxmlformats.org/presentationml/2006/main">
  <p:tag name="AS_UNIQUEID" val="1725"/>
</p:tagLst>
</file>

<file path=ppt/tags/tag20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08.xml><?xml version="1.0" encoding="utf-8"?>
<p:tagLst xmlns:p="http://schemas.openxmlformats.org/presentationml/2006/main">
  <p:tag name="AS_UNIQUEID" val="1727"/>
  <p:tag name="KSO_WM_BEAUTIFY_FLAG" val=""/>
</p:tagLst>
</file>

<file path=ppt/tags/tag209.xml><?xml version="1.0" encoding="utf-8"?>
<p:tagLst xmlns:p="http://schemas.openxmlformats.org/presentationml/2006/main">
  <p:tag name="AS_UNIQUEID" val="1728"/>
</p:tagLst>
</file>

<file path=ppt/tags/tag21.xml><?xml version="1.0" encoding="utf-8"?>
<p:tagLst xmlns:p="http://schemas.openxmlformats.org/presentationml/2006/main">
  <p:tag name="AS_UNIQUEID" val="6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729"/>
  <p:tag name="KSO_WM_BEAUTIFY_FLAG" val=""/>
</p:tagLst>
</file>

<file path=ppt/tags/tag211.xml><?xml version="1.0" encoding="utf-8"?>
<p:tagLst xmlns:p="http://schemas.openxmlformats.org/presentationml/2006/main">
  <p:tag name="AS_UNIQUEID" val="1731"/>
  <p:tag name="KSO_WM_BEAUTIFY_FLAG" val=""/>
</p:tagLst>
</file>

<file path=ppt/tags/tag212.xml><?xml version="1.0" encoding="utf-8"?>
<p:tagLst xmlns:p="http://schemas.openxmlformats.org/presentationml/2006/main">
  <p:tag name="AS_UNIQUEID" val="1732"/>
  <p:tag name="KSO_WM_BEAUTIFY_FLAG" val=""/>
</p:tagLst>
</file>

<file path=ppt/tags/tag213.xml><?xml version="1.0" encoding="utf-8"?>
<p:tagLst xmlns:p="http://schemas.openxmlformats.org/presentationml/2006/main">
  <p:tag name="AS_UNIQUEID" val="6902"/>
</p:tagLst>
</file>

<file path=ppt/tags/tag214.xml><?xml version="1.0" encoding="utf-8"?>
<p:tagLst xmlns:p="http://schemas.openxmlformats.org/presentationml/2006/main">
  <p:tag name="AS_UNIQUEID" val="6903"/>
</p:tagLst>
</file>

<file path=ppt/tags/tag215.xml><?xml version="1.0" encoding="utf-8"?>
<p:tagLst xmlns:p="http://schemas.openxmlformats.org/presentationml/2006/main">
  <p:tag name="AS_UNIQUEID" val="6904"/>
</p:tagLst>
</file>

<file path=ppt/tags/tag2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7.xml><?xml version="1.0" encoding="utf-8"?>
<p:tagLst xmlns:p="http://schemas.openxmlformats.org/presentationml/2006/main">
  <p:tag name="AS_UNIQUEID" val="6905"/>
</p:tagLst>
</file>

<file path=ppt/tags/tag218.xml><?xml version="1.0" encoding="utf-8"?>
<p:tagLst xmlns:p="http://schemas.openxmlformats.org/presentationml/2006/main">
  <p:tag name="AS_UNIQUEID" val="1725"/>
</p:tagLst>
</file>

<file path=ppt/tags/tag21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2.xml><?xml version="1.0" encoding="utf-8"?>
<p:tagLst xmlns:p="http://schemas.openxmlformats.org/presentationml/2006/main">
  <p:tag name="AS_UNIQUEID" val="6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727"/>
  <p:tag name="KSO_WM_BEAUTIFY_FLAG" val=""/>
</p:tagLst>
</file>

<file path=ppt/tags/tag221.xml><?xml version="1.0" encoding="utf-8"?>
<p:tagLst xmlns:p="http://schemas.openxmlformats.org/presentationml/2006/main">
  <p:tag name="AS_UNIQUEID" val="1728"/>
</p:tagLst>
</file>

<file path=ppt/tags/tag222.xml><?xml version="1.0" encoding="utf-8"?>
<p:tagLst xmlns:p="http://schemas.openxmlformats.org/presentationml/2006/main">
  <p:tag name="AS_UNIQUEID" val="1729"/>
  <p:tag name="KSO_WM_BEAUTIFY_FLAG" val=""/>
</p:tagLst>
</file>

<file path=ppt/tags/tag223.xml><?xml version="1.0" encoding="utf-8"?>
<p:tagLst xmlns:p="http://schemas.openxmlformats.org/presentationml/2006/main">
  <p:tag name="AS_UNIQUEID" val="1731"/>
  <p:tag name="KSO_WM_BEAUTIFY_FLAG" val=""/>
</p:tagLst>
</file>

<file path=ppt/tags/tag224.xml><?xml version="1.0" encoding="utf-8"?>
<p:tagLst xmlns:p="http://schemas.openxmlformats.org/presentationml/2006/main">
  <p:tag name="AS_UNIQUEID" val="1732"/>
  <p:tag name="KSO_WM_BEAUTIFY_FLAG" val=""/>
</p:tagLst>
</file>

<file path=ppt/tags/tag225.xml><?xml version="1.0" encoding="utf-8"?>
<p:tagLst xmlns:p="http://schemas.openxmlformats.org/presentationml/2006/main">
  <p:tag name="AS_UNIQUEID" val="6906"/>
</p:tagLst>
</file>

<file path=ppt/tags/tag226.xml><?xml version="1.0" encoding="utf-8"?>
<p:tagLst xmlns:p="http://schemas.openxmlformats.org/presentationml/2006/main">
  <p:tag name="AS_UNIQUEID" val="6907"/>
</p:tagLst>
</file>

<file path=ppt/tags/tag227.xml><?xml version="1.0" encoding="utf-8"?>
<p:tagLst xmlns:p="http://schemas.openxmlformats.org/presentationml/2006/main">
  <p:tag name="AS_UNIQUEID" val="6908"/>
</p:tagLst>
</file>

<file path=ppt/tags/tag228.xml><?xml version="1.0" encoding="utf-8"?>
<p:tagLst xmlns:p="http://schemas.openxmlformats.org/presentationml/2006/main">
  <p:tag name="AS_UNIQUEID" val="6909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3.xml><?xml version="1.0" encoding="utf-8"?>
<p:tagLst xmlns:p="http://schemas.openxmlformats.org/presentationml/2006/main">
  <p:tag name="AS_UNIQUEID" val="6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6910"/>
</p:tagLst>
</file>

<file path=ppt/tags/tag231.xml><?xml version="1.0" encoding="utf-8"?>
<p:tagLst xmlns:p="http://schemas.openxmlformats.org/presentationml/2006/main">
  <p:tag name="AS_UNIQUEID" val="1725"/>
</p:tagLst>
</file>

<file path=ppt/tags/tag23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33.xml><?xml version="1.0" encoding="utf-8"?>
<p:tagLst xmlns:p="http://schemas.openxmlformats.org/presentationml/2006/main">
  <p:tag name="AS_UNIQUEID" val="1727"/>
  <p:tag name="KSO_WM_BEAUTIFY_FLAG" val=""/>
</p:tagLst>
</file>

<file path=ppt/tags/tag234.xml><?xml version="1.0" encoding="utf-8"?>
<p:tagLst xmlns:p="http://schemas.openxmlformats.org/presentationml/2006/main">
  <p:tag name="AS_UNIQUEID" val="1728"/>
</p:tagLst>
</file>

<file path=ppt/tags/tag235.xml><?xml version="1.0" encoding="utf-8"?>
<p:tagLst xmlns:p="http://schemas.openxmlformats.org/presentationml/2006/main">
  <p:tag name="AS_UNIQUEID" val="1729"/>
  <p:tag name="KSO_WM_BEAUTIFY_FLAG" val=""/>
</p:tagLst>
</file>

<file path=ppt/tags/tag236.xml><?xml version="1.0" encoding="utf-8"?>
<p:tagLst xmlns:p="http://schemas.openxmlformats.org/presentationml/2006/main">
  <p:tag name="AS_UNIQUEID" val="1731"/>
  <p:tag name="KSO_WM_BEAUTIFY_FLAG" val=""/>
</p:tagLst>
</file>

<file path=ppt/tags/tag237.xml><?xml version="1.0" encoding="utf-8"?>
<p:tagLst xmlns:p="http://schemas.openxmlformats.org/presentationml/2006/main">
  <p:tag name="AS_UNIQUEID" val="1732"/>
  <p:tag name="KSO_WM_BEAUTIFY_FLAG" val=""/>
</p:tagLst>
</file>

<file path=ppt/tags/tag238.xml><?xml version="1.0" encoding="utf-8"?>
<p:tagLst xmlns:p="http://schemas.openxmlformats.org/presentationml/2006/main">
  <p:tag name="AS_UNIQUEID" val="6911"/>
</p:tagLst>
</file>

<file path=ppt/tags/tag239.xml><?xml version="1.0" encoding="utf-8"?>
<p:tagLst xmlns:p="http://schemas.openxmlformats.org/presentationml/2006/main">
  <p:tag name="AS_UNIQUEID" val="3821"/>
</p:tagLst>
</file>

<file path=ppt/tags/tag24.xml><?xml version="1.0" encoding="utf-8"?>
<p:tagLst xmlns:p="http://schemas.openxmlformats.org/presentationml/2006/main">
  <p:tag name="AS_UNIQUEID" val="6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3822"/>
</p:tagLst>
</file>

<file path=ppt/tags/tag241.xml><?xml version="1.0" encoding="utf-8"?>
<p:tagLst xmlns:p="http://schemas.openxmlformats.org/presentationml/2006/main">
  <p:tag name="AS_UNIQUEID" val="3823"/>
</p:tagLst>
</file>

<file path=ppt/tags/tag242.xml><?xml version="1.0" encoding="utf-8"?>
<p:tagLst xmlns:p="http://schemas.openxmlformats.org/presentationml/2006/main">
  <p:tag name="AS_UNIQUEID" val="3824"/>
</p:tagLst>
</file>

<file path=ppt/tags/tag243.xml><?xml version="1.0" encoding="utf-8"?>
<p:tagLst xmlns:p="http://schemas.openxmlformats.org/presentationml/2006/main">
  <p:tag name="AS_UNIQUEID" val="6912"/>
</p:tagLst>
</file>

<file path=ppt/tags/tag244.xml><?xml version="1.0" encoding="utf-8"?>
<p:tagLst xmlns:p="http://schemas.openxmlformats.org/presentationml/2006/main">
  <p:tag name="AS_UNIQUEID" val="6913"/>
</p:tagLst>
</file>

<file path=ppt/tags/tag245.xml><?xml version="1.0" encoding="utf-8"?>
<p:tagLst xmlns:p="http://schemas.openxmlformats.org/presentationml/2006/main">
  <p:tag name="AS_UNIQUEID" val="6914"/>
</p:tagLst>
</file>

<file path=ppt/tags/tag246.xml><?xml version="1.0" encoding="utf-8"?>
<p:tagLst xmlns:p="http://schemas.openxmlformats.org/presentationml/2006/main">
  <p:tag name="AS_UNIQUEID" val="6915"/>
</p:tagLst>
</file>

<file path=ppt/tags/tag247.xml><?xml version="1.0" encoding="utf-8"?>
<p:tagLst xmlns:p="http://schemas.openxmlformats.org/presentationml/2006/main">
  <p:tag name="AS_UNIQUEID" val="6916"/>
</p:tagLst>
</file>

<file path=ppt/tags/tag248.xml><?xml version="1.0" encoding="utf-8"?>
<p:tagLst xmlns:p="http://schemas.openxmlformats.org/presentationml/2006/main">
  <p:tag name="AS_UNIQUEID" val="6917"/>
</p:tagLst>
</file>

<file path=ppt/tags/tag2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5.xml><?xml version="1.0" encoding="utf-8"?>
<p:tagLst xmlns:p="http://schemas.openxmlformats.org/presentationml/2006/main">
  <p:tag name="AS_UNIQUEID" val="6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6918"/>
</p:tagLst>
</file>

<file path=ppt/tags/tag251.xml><?xml version="1.0" encoding="utf-8"?>
<p:tagLst xmlns:p="http://schemas.openxmlformats.org/presentationml/2006/main">
  <p:tag name="AS_UNIQUEID" val="1725"/>
</p:tagLst>
</file>

<file path=ppt/tags/tag25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3.xml><?xml version="1.0" encoding="utf-8"?>
<p:tagLst xmlns:p="http://schemas.openxmlformats.org/presentationml/2006/main">
  <p:tag name="AS_UNIQUEID" val="1727"/>
  <p:tag name="KSO_WM_BEAUTIFY_FLAG" val=""/>
</p:tagLst>
</file>

<file path=ppt/tags/tag254.xml><?xml version="1.0" encoding="utf-8"?>
<p:tagLst xmlns:p="http://schemas.openxmlformats.org/presentationml/2006/main">
  <p:tag name="AS_UNIQUEID" val="1728"/>
</p:tagLst>
</file>

<file path=ppt/tags/tag255.xml><?xml version="1.0" encoding="utf-8"?>
<p:tagLst xmlns:p="http://schemas.openxmlformats.org/presentationml/2006/main">
  <p:tag name="AS_UNIQUEID" val="1729"/>
  <p:tag name="KSO_WM_BEAUTIFY_FLAG" val=""/>
</p:tagLst>
</file>

<file path=ppt/tags/tag256.xml><?xml version="1.0" encoding="utf-8"?>
<p:tagLst xmlns:p="http://schemas.openxmlformats.org/presentationml/2006/main">
  <p:tag name="AS_UNIQUEID" val="1731"/>
  <p:tag name="KSO_WM_BEAUTIFY_FLAG" val=""/>
</p:tagLst>
</file>

<file path=ppt/tags/tag257.xml><?xml version="1.0" encoding="utf-8"?>
<p:tagLst xmlns:p="http://schemas.openxmlformats.org/presentationml/2006/main">
  <p:tag name="AS_UNIQUEID" val="1732"/>
  <p:tag name="KSO_WM_BEAUTIFY_FLAG" val=""/>
</p:tagLst>
</file>

<file path=ppt/tags/tag258.xml><?xml version="1.0" encoding="utf-8"?>
<p:tagLst xmlns:p="http://schemas.openxmlformats.org/presentationml/2006/main">
  <p:tag name="AS_UNIQUEID" val="6919"/>
</p:tagLst>
</file>

<file path=ppt/tags/tag259.xml><?xml version="1.0" encoding="utf-8"?>
<p:tagLst xmlns:p="http://schemas.openxmlformats.org/presentationml/2006/main">
  <p:tag name="AS_UNIQUEID" val="6920"/>
</p:tagLst>
</file>

<file path=ppt/tags/tag26.xml><?xml version="1.0" encoding="utf-8"?>
<p:tagLst xmlns:p="http://schemas.openxmlformats.org/presentationml/2006/main">
  <p:tag name="AS_UNIQUEID" val="6871"/>
</p:tagLst>
</file>

<file path=ppt/tags/tag260.xml><?xml version="1.0" encoding="utf-8"?>
<p:tagLst xmlns:p="http://schemas.openxmlformats.org/presentationml/2006/main">
  <p:tag name="AS_UNIQUEID" val="6921"/>
</p:tagLst>
</file>

<file path=ppt/tags/tag261.xml><?xml version="1.0" encoding="utf-8"?>
<p:tagLst xmlns:p="http://schemas.openxmlformats.org/presentationml/2006/main">
  <p:tag name="AS_UNIQUEID" val="6922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63.xml><?xml version="1.0" encoding="utf-8"?>
<p:tagLst xmlns:p="http://schemas.openxmlformats.org/presentationml/2006/main">
  <p:tag name="AS_UNIQUEID" val="6923"/>
</p:tagLst>
</file>

<file path=ppt/tags/tag264.xml><?xml version="1.0" encoding="utf-8"?>
<p:tagLst xmlns:p="http://schemas.openxmlformats.org/presentationml/2006/main">
  <p:tag name="AS_UNIQUEID" val="1725"/>
</p:tagLst>
</file>

<file path=ppt/tags/tag26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66.xml><?xml version="1.0" encoding="utf-8"?>
<p:tagLst xmlns:p="http://schemas.openxmlformats.org/presentationml/2006/main">
  <p:tag name="AS_UNIQUEID" val="1727"/>
  <p:tag name="KSO_WM_BEAUTIFY_FLAG" val=""/>
</p:tagLst>
</file>

<file path=ppt/tags/tag267.xml><?xml version="1.0" encoding="utf-8"?>
<p:tagLst xmlns:p="http://schemas.openxmlformats.org/presentationml/2006/main">
  <p:tag name="AS_UNIQUEID" val="1728"/>
</p:tagLst>
</file>

<file path=ppt/tags/tag268.xml><?xml version="1.0" encoding="utf-8"?>
<p:tagLst xmlns:p="http://schemas.openxmlformats.org/presentationml/2006/main">
  <p:tag name="AS_UNIQUEID" val="1729"/>
  <p:tag name="KSO_WM_BEAUTIFY_FLAG" val=""/>
</p:tagLst>
</file>

<file path=ppt/tags/tag269.xml><?xml version="1.0" encoding="utf-8"?>
<p:tagLst xmlns:p="http://schemas.openxmlformats.org/presentationml/2006/main">
  <p:tag name="AS_UNIQUEID" val="1731"/>
  <p:tag name="KSO_WM_BEAUTIFY_FLAG" val=""/>
</p:tagLst>
</file>

<file path=ppt/tags/tag27.xml><?xml version="1.0" encoding="utf-8"?>
<p:tagLst xmlns:p="http://schemas.openxmlformats.org/presentationml/2006/main">
  <p:tag name="AS_UNIQUEID" val="6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1732"/>
  <p:tag name="KSO_WM_BEAUTIFY_FLAG" val=""/>
</p:tagLst>
</file>

<file path=ppt/tags/tag271.xml><?xml version="1.0" encoding="utf-8"?>
<p:tagLst xmlns:p="http://schemas.openxmlformats.org/presentationml/2006/main">
  <p:tag name="AS_UNIQUEID" val="6924"/>
</p:tagLst>
</file>

<file path=ppt/tags/tag272.xml><?xml version="1.0" encoding="utf-8"?>
<p:tagLst xmlns:p="http://schemas.openxmlformats.org/presentationml/2006/main">
  <p:tag name="AS_UNIQUEID" val="6925"/>
</p:tagLst>
</file>

<file path=ppt/tags/tag273.xml><?xml version="1.0" encoding="utf-8"?>
<p:tagLst xmlns:p="http://schemas.openxmlformats.org/presentationml/2006/main">
  <p:tag name="AS_UNIQUEID" val="6926"/>
</p:tagLst>
</file>

<file path=ppt/tags/tag2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75.xml><?xml version="1.0" encoding="utf-8"?>
<p:tagLst xmlns:p="http://schemas.openxmlformats.org/presentationml/2006/main">
  <p:tag name="AS_UNIQUEID" val="6927"/>
</p:tagLst>
</file>

<file path=ppt/tags/tag276.xml><?xml version="1.0" encoding="utf-8"?>
<p:tagLst xmlns:p="http://schemas.openxmlformats.org/presentationml/2006/main">
  <p:tag name="AS_UNIQUEID" val="1725"/>
</p:tagLst>
</file>

<file path=ppt/tags/tag27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78.xml><?xml version="1.0" encoding="utf-8"?>
<p:tagLst xmlns:p="http://schemas.openxmlformats.org/presentationml/2006/main">
  <p:tag name="AS_UNIQUEID" val="1727"/>
  <p:tag name="KSO_WM_BEAUTIFY_FLAG" val=""/>
</p:tagLst>
</file>

<file path=ppt/tags/tag279.xml><?xml version="1.0" encoding="utf-8"?>
<p:tagLst xmlns:p="http://schemas.openxmlformats.org/presentationml/2006/main">
  <p:tag name="AS_UNIQUEID" val="1728"/>
</p:tagLst>
</file>

<file path=ppt/tags/tag28.xml><?xml version="1.0" encoding="utf-8"?>
<p:tagLst xmlns:p="http://schemas.openxmlformats.org/presentationml/2006/main">
  <p:tag name="AS_UNIQUEID" val="6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1729"/>
  <p:tag name="KSO_WM_BEAUTIFY_FLAG" val=""/>
</p:tagLst>
</file>

<file path=ppt/tags/tag281.xml><?xml version="1.0" encoding="utf-8"?>
<p:tagLst xmlns:p="http://schemas.openxmlformats.org/presentationml/2006/main">
  <p:tag name="AS_UNIQUEID" val="1731"/>
  <p:tag name="KSO_WM_BEAUTIFY_FLAG" val=""/>
</p:tagLst>
</file>

<file path=ppt/tags/tag282.xml><?xml version="1.0" encoding="utf-8"?>
<p:tagLst xmlns:p="http://schemas.openxmlformats.org/presentationml/2006/main">
  <p:tag name="AS_UNIQUEID" val="1732"/>
  <p:tag name="KSO_WM_BEAUTIFY_FLAG" val=""/>
</p:tagLst>
</file>

<file path=ppt/tags/tag283.xml><?xml version="1.0" encoding="utf-8"?>
<p:tagLst xmlns:p="http://schemas.openxmlformats.org/presentationml/2006/main">
  <p:tag name="AS_UNIQUEID" val="6928"/>
</p:tagLst>
</file>

<file path=ppt/tags/tag284.xml><?xml version="1.0" encoding="utf-8"?>
<p:tagLst xmlns:p="http://schemas.openxmlformats.org/presentationml/2006/main">
  <p:tag name="AS_UNIQUEID" val="6929"/>
</p:tagLst>
</file>

<file path=ppt/tags/tag285.xml><?xml version="1.0" encoding="utf-8"?>
<p:tagLst xmlns:p="http://schemas.openxmlformats.org/presentationml/2006/main">
  <p:tag name="AS_UNIQUEID" val="6930"/>
</p:tagLst>
</file>

<file path=ppt/tags/tag286.xml><?xml version="1.0" encoding="utf-8"?>
<p:tagLst xmlns:p="http://schemas.openxmlformats.org/presentationml/2006/main">
  <p:tag name="AS_UNIQUEID" val="6931"/>
</p:tagLst>
</file>

<file path=ppt/tags/tag287.xml><?xml version="1.0" encoding="utf-8"?>
<p:tagLst xmlns:p="http://schemas.openxmlformats.org/presentationml/2006/main">
  <p:tag name="AS_UNIQUEID" val="6932"/>
</p:tagLst>
</file>

<file path=ppt/tags/tag288.xml><?xml version="1.0" encoding="utf-8"?>
<p:tagLst xmlns:p="http://schemas.openxmlformats.org/presentationml/2006/main">
  <p:tag name="AS_UNIQUEID" val="6933"/>
</p:tagLst>
</file>

<file path=ppt/tags/tag289.xml><?xml version="1.0" encoding="utf-8"?>
<p:tagLst xmlns:p="http://schemas.openxmlformats.org/presentationml/2006/main">
  <p:tag name="AS_UNIQUEID" val="6934"/>
</p:tagLst>
</file>

<file path=ppt/tags/tag29.xml><?xml version="1.0" encoding="utf-8"?>
<p:tagLst xmlns:p="http://schemas.openxmlformats.org/presentationml/2006/main">
  <p:tag name="AS_UNIQUEID" val="6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6935"/>
</p:tagLst>
</file>

<file path=ppt/tags/tag291.xml><?xml version="1.0" encoding="utf-8"?>
<p:tagLst xmlns:p="http://schemas.openxmlformats.org/presentationml/2006/main">
  <p:tag name="AS_UNIQUEID" val="6936"/>
</p:tagLst>
</file>

<file path=ppt/tags/tag292.xml><?xml version="1.0" encoding="utf-8"?>
<p:tagLst xmlns:p="http://schemas.openxmlformats.org/presentationml/2006/main">
  <p:tag name="AS_UNIQUEID" val="6937"/>
</p:tagLst>
</file>

<file path=ppt/tags/tag293.xml><?xml version="1.0" encoding="utf-8"?>
<p:tagLst xmlns:p="http://schemas.openxmlformats.org/presentationml/2006/main">
  <p:tag name="AS_UNIQUEID" val="6938"/>
</p:tagLst>
</file>

<file path=ppt/tags/tag294.xml><?xml version="1.0" encoding="utf-8"?>
<p:tagLst xmlns:p="http://schemas.openxmlformats.org/presentationml/2006/main">
  <p:tag name="AS_UNIQUEID" val="6939"/>
</p:tagLst>
</file>

<file path=ppt/tags/tag295.xml><?xml version="1.0" encoding="utf-8"?>
<p:tagLst xmlns:p="http://schemas.openxmlformats.org/presentationml/2006/main">
  <p:tag name="AS_UNIQUEID" val="6940"/>
</p:tagLst>
</file>

<file path=ppt/tags/tag296.xml><?xml version="1.0" encoding="utf-8"?>
<p:tagLst xmlns:p="http://schemas.openxmlformats.org/presentationml/2006/main">
  <p:tag name="AS_UNIQUEID" val="6941"/>
</p:tagLst>
</file>

<file path=ppt/tags/tag297.xml><?xml version="1.0" encoding="utf-8"?>
<p:tagLst xmlns:p="http://schemas.openxmlformats.org/presentationml/2006/main">
  <p:tag name="AS_UNIQUEID" val="6942"/>
</p:tagLst>
</file>

<file path=ppt/tags/tag298.xml><?xml version="1.0" encoding="utf-8"?>
<p:tagLst xmlns:p="http://schemas.openxmlformats.org/presentationml/2006/main">
  <p:tag name="AS_UNIQUEID" val="6943"/>
</p:tagLst>
</file>

<file path=ppt/tags/tag299.xml><?xml version="1.0" encoding="utf-8"?>
<p:tagLst xmlns:p="http://schemas.openxmlformats.org/presentationml/2006/main">
  <p:tag name="AS_UNIQUEID" val="6944"/>
</p:tagLst>
</file>

<file path=ppt/tags/tag3.xml><?xml version="1.0" encoding="utf-8"?>
<p:tagLst xmlns:p="http://schemas.openxmlformats.org/presentationml/2006/main">
  <p:tag name="AS_UNIQUEID" val="6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01.xml><?xml version="1.0" encoding="utf-8"?>
<p:tagLst xmlns:p="http://schemas.openxmlformats.org/presentationml/2006/main">
  <p:tag name="AS_UNIQUEID" val="6945"/>
</p:tagLst>
</file>

<file path=ppt/tags/tag302.xml><?xml version="1.0" encoding="utf-8"?>
<p:tagLst xmlns:p="http://schemas.openxmlformats.org/presentationml/2006/main">
  <p:tag name="AS_UNIQUEID" val="1725"/>
</p:tagLst>
</file>

<file path=ppt/tags/tag30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04.xml><?xml version="1.0" encoding="utf-8"?>
<p:tagLst xmlns:p="http://schemas.openxmlformats.org/presentationml/2006/main">
  <p:tag name="AS_UNIQUEID" val="1727"/>
  <p:tag name="KSO_WM_BEAUTIFY_FLAG" val=""/>
</p:tagLst>
</file>

<file path=ppt/tags/tag305.xml><?xml version="1.0" encoding="utf-8"?>
<p:tagLst xmlns:p="http://schemas.openxmlformats.org/presentationml/2006/main">
  <p:tag name="AS_UNIQUEID" val="1728"/>
</p:tagLst>
</file>

<file path=ppt/tags/tag306.xml><?xml version="1.0" encoding="utf-8"?>
<p:tagLst xmlns:p="http://schemas.openxmlformats.org/presentationml/2006/main">
  <p:tag name="AS_UNIQUEID" val="1729"/>
  <p:tag name="KSO_WM_BEAUTIFY_FLAG" val=""/>
</p:tagLst>
</file>

<file path=ppt/tags/tag307.xml><?xml version="1.0" encoding="utf-8"?>
<p:tagLst xmlns:p="http://schemas.openxmlformats.org/presentationml/2006/main">
  <p:tag name="AS_UNIQUEID" val="1731"/>
  <p:tag name="KSO_WM_BEAUTIFY_FLAG" val=""/>
</p:tagLst>
</file>

<file path=ppt/tags/tag308.xml><?xml version="1.0" encoding="utf-8"?>
<p:tagLst xmlns:p="http://schemas.openxmlformats.org/presentationml/2006/main">
  <p:tag name="AS_UNIQUEID" val="1732"/>
  <p:tag name="KSO_WM_BEAUTIFY_FLAG" val=""/>
</p:tagLst>
</file>

<file path=ppt/tags/tag309.xml><?xml version="1.0" encoding="utf-8"?>
<p:tagLst xmlns:p="http://schemas.openxmlformats.org/presentationml/2006/main">
  <p:tag name="AS_UNIQUEID" val="3954"/>
</p:tagLst>
</file>

<file path=ppt/tags/tag31.xml><?xml version="1.0" encoding="utf-8"?>
<p:tagLst xmlns:p="http://schemas.openxmlformats.org/presentationml/2006/main">
  <p:tag name="AS_UNIQUEID" val="6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3955"/>
</p:tagLst>
</file>

<file path=ppt/tags/tag311.xml><?xml version="1.0" encoding="utf-8"?>
<p:tagLst xmlns:p="http://schemas.openxmlformats.org/presentationml/2006/main">
  <p:tag name="AS_UNIQUEID" val="3418"/>
</p:tagLst>
</file>

<file path=ppt/tags/tag312.xml><?xml version="1.0" encoding="utf-8"?>
<p:tagLst xmlns:p="http://schemas.openxmlformats.org/presentationml/2006/main">
  <p:tag name="AS_UNIQUEID" val="3419"/>
  <p:tag name="KSO_WM_BEAUTIFY_FLAG" val=""/>
</p:tagLst>
</file>

<file path=ppt/tags/tag313.xml><?xml version="1.0" encoding="utf-8"?>
<p:tagLst xmlns:p="http://schemas.openxmlformats.org/presentationml/2006/main">
  <p:tag name="AS_UNIQUEID" val="3420"/>
  <p:tag name="KSO_WM_BEAUTIFY_FLAG" val=""/>
</p:tagLst>
</file>

<file path=ppt/tags/tag314.xml><?xml version="1.0" encoding="utf-8"?>
<p:tagLst xmlns:p="http://schemas.openxmlformats.org/presentationml/2006/main">
  <p:tag name="AS_UNIQUEID" val="3424"/>
</p:tagLst>
</file>

<file path=ppt/tags/tag315.xml><?xml version="1.0" encoding="utf-8"?>
<p:tagLst xmlns:p="http://schemas.openxmlformats.org/presentationml/2006/main">
  <p:tag name="AS_UNIQUEID" val="3425"/>
  <p:tag name="KSO_WM_BEAUTIFY_FLAG" val=""/>
</p:tagLst>
</file>

<file path=ppt/tags/tag316.xml><?xml version="1.0" encoding="utf-8"?>
<p:tagLst xmlns:p="http://schemas.openxmlformats.org/presentationml/2006/main">
  <p:tag name="AS_UNIQUEID" val="3426"/>
  <p:tag name="KSO_WM_BEAUTIFY_FLAG" val=""/>
</p:tagLst>
</file>

<file path=ppt/tags/tag317.xml><?xml version="1.0" encoding="utf-8"?>
<p:tagLst xmlns:p="http://schemas.openxmlformats.org/presentationml/2006/main">
  <p:tag name="AS_UNIQUEID" val="3427"/>
  <p:tag name="KSO_WM_BEAUTIFY_FLAG" val=""/>
</p:tagLst>
</file>

<file path=ppt/tags/tag3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19.xml><?xml version="1.0" encoding="utf-8"?>
<p:tagLst xmlns:p="http://schemas.openxmlformats.org/presentationml/2006/main">
  <p:tag name="AS_UNIQUEID" val="6946"/>
</p:tagLst>
</file>

<file path=ppt/tags/tag32.xml><?xml version="1.0" encoding="utf-8"?>
<p:tagLst xmlns:p="http://schemas.openxmlformats.org/presentationml/2006/main">
  <p:tag name="AS_UNIQUEID" val="6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1725"/>
</p:tagLst>
</file>

<file path=ppt/tags/tag32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22.xml><?xml version="1.0" encoding="utf-8"?>
<p:tagLst xmlns:p="http://schemas.openxmlformats.org/presentationml/2006/main">
  <p:tag name="AS_UNIQUEID" val="1727"/>
  <p:tag name="KSO_WM_BEAUTIFY_FLAG" val=""/>
</p:tagLst>
</file>

<file path=ppt/tags/tag323.xml><?xml version="1.0" encoding="utf-8"?>
<p:tagLst xmlns:p="http://schemas.openxmlformats.org/presentationml/2006/main">
  <p:tag name="AS_UNIQUEID" val="1728"/>
</p:tagLst>
</file>

<file path=ppt/tags/tag324.xml><?xml version="1.0" encoding="utf-8"?>
<p:tagLst xmlns:p="http://schemas.openxmlformats.org/presentationml/2006/main">
  <p:tag name="AS_UNIQUEID" val="1729"/>
  <p:tag name="KSO_WM_BEAUTIFY_FLAG" val=""/>
</p:tagLst>
</file>

<file path=ppt/tags/tag325.xml><?xml version="1.0" encoding="utf-8"?>
<p:tagLst xmlns:p="http://schemas.openxmlformats.org/presentationml/2006/main">
  <p:tag name="AS_UNIQUEID" val="1731"/>
  <p:tag name="KSO_WM_BEAUTIFY_FLAG" val=""/>
</p:tagLst>
</file>

<file path=ppt/tags/tag326.xml><?xml version="1.0" encoding="utf-8"?>
<p:tagLst xmlns:p="http://schemas.openxmlformats.org/presentationml/2006/main">
  <p:tag name="AS_UNIQUEID" val="1732"/>
  <p:tag name="KSO_WM_BEAUTIFY_FLAG" val=""/>
</p:tagLst>
</file>

<file path=ppt/tags/tag327.xml><?xml version="1.0" encoding="utf-8"?>
<p:tagLst xmlns:p="http://schemas.openxmlformats.org/presentationml/2006/main">
  <p:tag name="AS_UNIQUEID" val="6947"/>
</p:tagLst>
</file>

<file path=ppt/tags/tag328.xml><?xml version="1.0" encoding="utf-8"?>
<p:tagLst xmlns:p="http://schemas.openxmlformats.org/presentationml/2006/main">
  <p:tag name="AS_UNIQUEID" val="6948"/>
</p:tagLst>
</file>

<file path=ppt/tags/tag329.xml><?xml version="1.0" encoding="utf-8"?>
<p:tagLst xmlns:p="http://schemas.openxmlformats.org/presentationml/2006/main">
  <p:tag name="AS_UNIQUEID" val="6949"/>
</p:tagLst>
</file>

<file path=ppt/tags/tag33.xml><?xml version="1.0" encoding="utf-8"?>
<p:tagLst xmlns:p="http://schemas.openxmlformats.org/presentationml/2006/main">
  <p:tag name="AS_UNIQUEID" val="6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6950"/>
</p:tagLst>
</file>

<file path=ppt/tags/tag331.xml><?xml version="1.0" encoding="utf-8"?>
<p:tagLst xmlns:p="http://schemas.openxmlformats.org/presentationml/2006/main">
  <p:tag name="AS_UNIQUEID" val="6951"/>
</p:tagLst>
</file>

<file path=ppt/tags/tag332.xml><?xml version="1.0" encoding="utf-8"?>
<p:tagLst xmlns:p="http://schemas.openxmlformats.org/presentationml/2006/main">
  <p:tag name="AS_UNIQUEID" val="6952"/>
</p:tagLst>
</file>

<file path=ppt/tags/tag333.xml><?xml version="1.0" encoding="utf-8"?>
<p:tagLst xmlns:p="http://schemas.openxmlformats.org/presentationml/2006/main">
  <p:tag name="AS_UNIQUEID" val="6953"/>
</p:tagLst>
</file>

<file path=ppt/tags/tag334.xml><?xml version="1.0" encoding="utf-8"?>
<p:tagLst xmlns:p="http://schemas.openxmlformats.org/presentationml/2006/main">
  <p:tag name="AS_UNIQUEID" val="6954"/>
</p:tagLst>
</file>

<file path=ppt/tags/tag335.xml><?xml version="1.0" encoding="utf-8"?>
<p:tagLst xmlns:p="http://schemas.openxmlformats.org/presentationml/2006/main">
  <p:tag name="AS_UNIQUEID" val="6955"/>
</p:tagLst>
</file>

<file path=ppt/tags/tag336.xml><?xml version="1.0" encoding="utf-8"?>
<p:tagLst xmlns:p="http://schemas.openxmlformats.org/presentationml/2006/main">
  <p:tag name="AS_UNIQUEID" val="6956"/>
</p:tagLst>
</file>

<file path=ppt/tags/tag337.xml><?xml version="1.0" encoding="utf-8"?>
<p:tagLst xmlns:p="http://schemas.openxmlformats.org/presentationml/2006/main">
  <p:tag name="AS_UNIQUEID" val="6957"/>
</p:tagLst>
</file>

<file path=ppt/tags/tag338.xml><?xml version="1.0" encoding="utf-8"?>
<p:tagLst xmlns:p="http://schemas.openxmlformats.org/presentationml/2006/main">
  <p:tag name="AS_UNIQUEID" val="6958"/>
</p:tagLst>
</file>

<file path=ppt/tags/tag339.xml><?xml version="1.0" encoding="utf-8"?>
<p:tagLst xmlns:p="http://schemas.openxmlformats.org/presentationml/2006/main">
  <p:tag name="AS_UNIQUEID" val="6959"/>
</p:tagLst>
</file>

<file path=ppt/tags/tag34.xml><?xml version="1.0" encoding="utf-8"?>
<p:tagLst xmlns:p="http://schemas.openxmlformats.org/presentationml/2006/main">
  <p:tag name="AS_UNIQUEID" val="6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6960"/>
</p:tagLst>
</file>

<file path=ppt/tags/tag341.xml><?xml version="1.0" encoding="utf-8"?>
<p:tagLst xmlns:p="http://schemas.openxmlformats.org/presentationml/2006/main">
  <p:tag name="AS_UNIQUEID" val="6961"/>
</p:tagLst>
</file>

<file path=ppt/tags/tag342.xml><?xml version="1.0" encoding="utf-8"?>
<p:tagLst xmlns:p="http://schemas.openxmlformats.org/presentationml/2006/main">
  <p:tag name="AS_UNIQUEID" val="6962"/>
</p:tagLst>
</file>

<file path=ppt/tags/tag343.xml><?xml version="1.0" encoding="utf-8"?>
<p:tagLst xmlns:p="http://schemas.openxmlformats.org/presentationml/2006/main">
  <p:tag name="AS_UNIQUEID" val="6963"/>
</p:tagLst>
</file>

<file path=ppt/tags/tag344.xml><?xml version="1.0" encoding="utf-8"?>
<p:tagLst xmlns:p="http://schemas.openxmlformats.org/presentationml/2006/main">
  <p:tag name="AS_UNIQUEID" val="6964"/>
</p:tagLst>
</file>

<file path=ppt/tags/tag345.xml><?xml version="1.0" encoding="utf-8"?>
<p:tagLst xmlns:p="http://schemas.openxmlformats.org/presentationml/2006/main">
  <p:tag name="AS_UNIQUEID" val="6965"/>
</p:tagLst>
</file>

<file path=ppt/tags/tag346.xml><?xml version="1.0" encoding="utf-8"?>
<p:tagLst xmlns:p="http://schemas.openxmlformats.org/presentationml/2006/main">
  <p:tag name="AS_UNIQUEID" val="6966"/>
</p:tagLst>
</file>

<file path=ppt/tags/tag347.xml><?xml version="1.0" encoding="utf-8"?>
<p:tagLst xmlns:p="http://schemas.openxmlformats.org/presentationml/2006/main">
  <p:tag name="AS_UNIQUEID" val="6967"/>
</p:tagLst>
</file>

<file path=ppt/tags/tag348.xml><?xml version="1.0" encoding="utf-8"?>
<p:tagLst xmlns:p="http://schemas.openxmlformats.org/presentationml/2006/main">
  <p:tag name="AS_UNIQUEID" val="6968"/>
</p:tagLst>
</file>

<file path=ppt/tags/tag349.xml><?xml version="1.0" encoding="utf-8"?>
<p:tagLst xmlns:p="http://schemas.openxmlformats.org/presentationml/2006/main">
  <p:tag name="AS_UNIQUEID" val="6969"/>
</p:tagLst>
</file>

<file path=ppt/tags/tag35.xml><?xml version="1.0" encoding="utf-8"?>
<p:tagLst xmlns:p="http://schemas.openxmlformats.org/presentationml/2006/main">
  <p:tag name="AS_UNIQUEID" val="6872"/>
</p:tagLst>
</file>

<file path=ppt/tags/tag3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51.xml><?xml version="1.0" encoding="utf-8"?>
<p:tagLst xmlns:p="http://schemas.openxmlformats.org/presentationml/2006/main">
  <p:tag name="AS_UNIQUEID" val="6970"/>
</p:tagLst>
</file>

<file path=ppt/tags/tag352.xml><?xml version="1.0" encoding="utf-8"?>
<p:tagLst xmlns:p="http://schemas.openxmlformats.org/presentationml/2006/main">
  <p:tag name="AS_UNIQUEID" val="1725"/>
</p:tagLst>
</file>

<file path=ppt/tags/tag35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54.xml><?xml version="1.0" encoding="utf-8"?>
<p:tagLst xmlns:p="http://schemas.openxmlformats.org/presentationml/2006/main">
  <p:tag name="AS_UNIQUEID" val="1727"/>
  <p:tag name="KSO_WM_BEAUTIFY_FLAG" val=""/>
</p:tagLst>
</file>

<file path=ppt/tags/tag355.xml><?xml version="1.0" encoding="utf-8"?>
<p:tagLst xmlns:p="http://schemas.openxmlformats.org/presentationml/2006/main">
  <p:tag name="AS_UNIQUEID" val="1728"/>
</p:tagLst>
</file>

<file path=ppt/tags/tag356.xml><?xml version="1.0" encoding="utf-8"?>
<p:tagLst xmlns:p="http://schemas.openxmlformats.org/presentationml/2006/main">
  <p:tag name="AS_UNIQUEID" val="1729"/>
  <p:tag name="KSO_WM_BEAUTIFY_FLAG" val=""/>
</p:tagLst>
</file>

<file path=ppt/tags/tag357.xml><?xml version="1.0" encoding="utf-8"?>
<p:tagLst xmlns:p="http://schemas.openxmlformats.org/presentationml/2006/main">
  <p:tag name="AS_UNIQUEID" val="1731"/>
  <p:tag name="KSO_WM_BEAUTIFY_FLAG" val=""/>
</p:tagLst>
</file>

<file path=ppt/tags/tag358.xml><?xml version="1.0" encoding="utf-8"?>
<p:tagLst xmlns:p="http://schemas.openxmlformats.org/presentationml/2006/main">
  <p:tag name="AS_UNIQUEID" val="1732"/>
  <p:tag name="KSO_WM_BEAUTIFY_FLAG" val=""/>
</p:tagLst>
</file>

<file path=ppt/tags/tag359.xml><?xml version="1.0" encoding="utf-8"?>
<p:tagLst xmlns:p="http://schemas.openxmlformats.org/presentationml/2006/main">
  <p:tag name="AS_UNIQUEID" val="6971"/>
</p:tagLst>
</file>

<file path=ppt/tags/tag36.xml><?xml version="1.0" encoding="utf-8"?>
<p:tagLst xmlns:p="http://schemas.openxmlformats.org/presentationml/2006/main">
  <p:tag name="AS_UNIQUEID" val="6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6972"/>
</p:tagLst>
</file>

<file path=ppt/tags/tag361.xml><?xml version="1.0" encoding="utf-8"?>
<p:tagLst xmlns:p="http://schemas.openxmlformats.org/presentationml/2006/main">
  <p:tag name="AS_UNIQUEID" val="4028"/>
</p:tagLst>
</file>

<file path=ppt/tags/tag362.xml><?xml version="1.0" encoding="utf-8"?>
<p:tagLst xmlns:p="http://schemas.openxmlformats.org/presentationml/2006/main">
  <p:tag name="AS_UNIQUEID" val="6973"/>
</p:tagLst>
</file>

<file path=ppt/tags/tag363.xml><?xml version="1.0" encoding="utf-8"?>
<p:tagLst xmlns:p="http://schemas.openxmlformats.org/presentationml/2006/main">
  <p:tag name="AS_UNIQUEID" val="6333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65.xml><?xml version="1.0" encoding="utf-8"?>
<p:tagLst xmlns:p="http://schemas.openxmlformats.org/presentationml/2006/main">
  <p:tag name="AS_UNIQUEID" val="6974"/>
</p:tagLst>
</file>

<file path=ppt/tags/tag366.xml><?xml version="1.0" encoding="utf-8"?>
<p:tagLst xmlns:p="http://schemas.openxmlformats.org/presentationml/2006/main">
  <p:tag name="AS_UNIQUEID" val="1725"/>
</p:tagLst>
</file>

<file path=ppt/tags/tag36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68.xml><?xml version="1.0" encoding="utf-8"?>
<p:tagLst xmlns:p="http://schemas.openxmlformats.org/presentationml/2006/main">
  <p:tag name="AS_UNIQUEID" val="1727"/>
  <p:tag name="KSO_WM_BEAUTIFY_FLAG" val=""/>
</p:tagLst>
</file>

<file path=ppt/tags/tag369.xml><?xml version="1.0" encoding="utf-8"?>
<p:tagLst xmlns:p="http://schemas.openxmlformats.org/presentationml/2006/main">
  <p:tag name="AS_UNIQUEID" val="1728"/>
</p:tagLst>
</file>

<file path=ppt/tags/tag37.xml><?xml version="1.0" encoding="utf-8"?>
<p:tagLst xmlns:p="http://schemas.openxmlformats.org/presentationml/2006/main">
  <p:tag name="AS_UNIQUEID" val="6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1729"/>
  <p:tag name="KSO_WM_BEAUTIFY_FLAG" val=""/>
</p:tagLst>
</file>

<file path=ppt/tags/tag371.xml><?xml version="1.0" encoding="utf-8"?>
<p:tagLst xmlns:p="http://schemas.openxmlformats.org/presentationml/2006/main">
  <p:tag name="AS_UNIQUEID" val="1731"/>
  <p:tag name="KSO_WM_BEAUTIFY_FLAG" val=""/>
</p:tagLst>
</file>

<file path=ppt/tags/tag372.xml><?xml version="1.0" encoding="utf-8"?>
<p:tagLst xmlns:p="http://schemas.openxmlformats.org/presentationml/2006/main">
  <p:tag name="AS_UNIQUEID" val="1732"/>
  <p:tag name="KSO_WM_BEAUTIFY_FLAG" val=""/>
</p:tagLst>
</file>

<file path=ppt/tags/tag373.xml><?xml version="1.0" encoding="utf-8"?>
<p:tagLst xmlns:p="http://schemas.openxmlformats.org/presentationml/2006/main">
  <p:tag name="AS_UNIQUEID" val="6975"/>
</p:tagLst>
</file>

<file path=ppt/tags/tag374.xml><?xml version="1.0" encoding="utf-8"?>
<p:tagLst xmlns:p="http://schemas.openxmlformats.org/presentationml/2006/main">
  <p:tag name="AS_UNIQUEID" val="6976"/>
</p:tagLst>
</file>

<file path=ppt/tags/tag375.xml><?xml version="1.0" encoding="utf-8"?>
<p:tagLst xmlns:p="http://schemas.openxmlformats.org/presentationml/2006/main">
  <p:tag name="AS_UNIQUEID" val="4028"/>
</p:tagLst>
</file>

<file path=ppt/tags/tag376.xml><?xml version="1.0" encoding="utf-8"?>
<p:tagLst xmlns:p="http://schemas.openxmlformats.org/presentationml/2006/main">
  <p:tag name="AS_UNIQUEID" val="6977"/>
</p:tagLst>
</file>

<file path=ppt/tags/tag377.xml><?xml version="1.0" encoding="utf-8"?>
<p:tagLst xmlns:p="http://schemas.openxmlformats.org/presentationml/2006/main">
  <p:tag name="AS_UNIQUEID" val="6333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79.xml><?xml version="1.0" encoding="utf-8"?>
<p:tagLst xmlns:p="http://schemas.openxmlformats.org/presentationml/2006/main">
  <p:tag name="AS_UNIQUEID" val="6978"/>
</p:tagLst>
</file>

<file path=ppt/tags/tag38.xml><?xml version="1.0" encoding="utf-8"?>
<p:tagLst xmlns:p="http://schemas.openxmlformats.org/presentationml/2006/main">
  <p:tag name="AS_UNIQUEID" val="6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1725"/>
</p:tagLst>
</file>

<file path=ppt/tags/tag38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82.xml><?xml version="1.0" encoding="utf-8"?>
<p:tagLst xmlns:p="http://schemas.openxmlformats.org/presentationml/2006/main">
  <p:tag name="AS_UNIQUEID" val="1727"/>
  <p:tag name="KSO_WM_BEAUTIFY_FLAG" val=""/>
</p:tagLst>
</file>

<file path=ppt/tags/tag383.xml><?xml version="1.0" encoding="utf-8"?>
<p:tagLst xmlns:p="http://schemas.openxmlformats.org/presentationml/2006/main">
  <p:tag name="AS_UNIQUEID" val="1728"/>
</p:tagLst>
</file>

<file path=ppt/tags/tag384.xml><?xml version="1.0" encoding="utf-8"?>
<p:tagLst xmlns:p="http://schemas.openxmlformats.org/presentationml/2006/main">
  <p:tag name="AS_UNIQUEID" val="1729"/>
  <p:tag name="KSO_WM_BEAUTIFY_FLAG" val=""/>
</p:tagLst>
</file>

<file path=ppt/tags/tag385.xml><?xml version="1.0" encoding="utf-8"?>
<p:tagLst xmlns:p="http://schemas.openxmlformats.org/presentationml/2006/main">
  <p:tag name="AS_UNIQUEID" val="1731"/>
  <p:tag name="KSO_WM_BEAUTIFY_FLAG" val=""/>
</p:tagLst>
</file>

<file path=ppt/tags/tag386.xml><?xml version="1.0" encoding="utf-8"?>
<p:tagLst xmlns:p="http://schemas.openxmlformats.org/presentationml/2006/main">
  <p:tag name="AS_UNIQUEID" val="1732"/>
  <p:tag name="KSO_WM_BEAUTIFY_FLAG" val=""/>
</p:tagLst>
</file>

<file path=ppt/tags/tag387.xml><?xml version="1.0" encoding="utf-8"?>
<p:tagLst xmlns:p="http://schemas.openxmlformats.org/presentationml/2006/main">
  <p:tag name="AS_UNIQUEID" val="6979"/>
</p:tagLst>
</file>

<file path=ppt/tags/tag388.xml><?xml version="1.0" encoding="utf-8"?>
<p:tagLst xmlns:p="http://schemas.openxmlformats.org/presentationml/2006/main">
  <p:tag name="AS_UNIQUEID" val="6980"/>
</p:tagLst>
</file>

<file path=ppt/tags/tag389.xml><?xml version="1.0" encoding="utf-8"?>
<p:tagLst xmlns:p="http://schemas.openxmlformats.org/presentationml/2006/main">
  <p:tag name="AS_UNIQUEID" val="6981"/>
</p:tagLst>
</file>

<file path=ppt/tags/tag39.xml><?xml version="1.0" encoding="utf-8"?>
<p:tagLst xmlns:p="http://schemas.openxmlformats.org/presentationml/2006/main">
  <p:tag name="AS_UNIQUEID" val="6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6982"/>
</p:tagLst>
</file>

<file path=ppt/tags/tag391.xml><?xml version="1.0" encoding="utf-8"?>
<p:tagLst xmlns:p="http://schemas.openxmlformats.org/presentationml/2006/main">
  <p:tag name="AS_UNIQUEID" val="6983"/>
</p:tagLst>
</file>

<file path=ppt/tags/tag392.xml><?xml version="1.0" encoding="utf-8"?>
<p:tagLst xmlns:p="http://schemas.openxmlformats.org/presentationml/2006/main">
  <p:tag name="AS_UNIQUEID" val="6984"/>
</p:tagLst>
</file>

<file path=ppt/tags/tag393.xml><?xml version="1.0" encoding="utf-8"?>
<p:tagLst xmlns:p="http://schemas.openxmlformats.org/presentationml/2006/main">
  <p:tag name="AS_UNIQUEID" val="6985"/>
</p:tagLst>
</file>

<file path=ppt/tags/tag394.xml><?xml version="1.0" encoding="utf-8"?>
<p:tagLst xmlns:p="http://schemas.openxmlformats.org/presentationml/2006/main">
  <p:tag name="AS_UNIQUEID" val="6986"/>
</p:tagLst>
</file>

<file path=ppt/tags/tag3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96.xml><?xml version="1.0" encoding="utf-8"?>
<p:tagLst xmlns:p="http://schemas.openxmlformats.org/presentationml/2006/main">
  <p:tag name="AS_UNIQUEID" val="6987"/>
</p:tagLst>
</file>

<file path=ppt/tags/tag397.xml><?xml version="1.0" encoding="utf-8"?>
<p:tagLst xmlns:p="http://schemas.openxmlformats.org/presentationml/2006/main">
  <p:tag name="AS_UNIQUEID" val="1725"/>
</p:tagLst>
</file>

<file path=ppt/tags/tag39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99.xml><?xml version="1.0" encoding="utf-8"?>
<p:tagLst xmlns:p="http://schemas.openxmlformats.org/presentationml/2006/main">
  <p:tag name="AS_UNIQUEID" val="1727"/>
  <p:tag name="KSO_WM_BEAUTIFY_FLAG" val=""/>
</p:tagLst>
</file>

<file path=ppt/tags/tag4.xml><?xml version="1.0" encoding="utf-8"?>
<p:tagLst xmlns:p="http://schemas.openxmlformats.org/presentationml/2006/main">
  <p:tag name="AS_UNIQUEID" val="6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873"/>
</p:tagLst>
</file>

<file path=ppt/tags/tag400.xml><?xml version="1.0" encoding="utf-8"?>
<p:tagLst xmlns:p="http://schemas.openxmlformats.org/presentationml/2006/main">
  <p:tag name="AS_UNIQUEID" val="1728"/>
</p:tagLst>
</file>

<file path=ppt/tags/tag401.xml><?xml version="1.0" encoding="utf-8"?>
<p:tagLst xmlns:p="http://schemas.openxmlformats.org/presentationml/2006/main">
  <p:tag name="AS_UNIQUEID" val="1729"/>
  <p:tag name="KSO_WM_BEAUTIFY_FLAG" val=""/>
</p:tagLst>
</file>

<file path=ppt/tags/tag402.xml><?xml version="1.0" encoding="utf-8"?>
<p:tagLst xmlns:p="http://schemas.openxmlformats.org/presentationml/2006/main">
  <p:tag name="AS_UNIQUEID" val="1731"/>
  <p:tag name="KSO_WM_BEAUTIFY_FLAG" val=""/>
</p:tagLst>
</file>

<file path=ppt/tags/tag403.xml><?xml version="1.0" encoding="utf-8"?>
<p:tagLst xmlns:p="http://schemas.openxmlformats.org/presentationml/2006/main">
  <p:tag name="AS_UNIQUEID" val="1732"/>
  <p:tag name="KSO_WM_BEAUTIFY_FLAG" val=""/>
</p:tagLst>
</file>

<file path=ppt/tags/tag404.xml><?xml version="1.0" encoding="utf-8"?>
<p:tagLst xmlns:p="http://schemas.openxmlformats.org/presentationml/2006/main">
  <p:tag name="AS_UNIQUEID" val="4097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05.xml><?xml version="1.0" encoding="utf-8"?>
<p:tagLst xmlns:p="http://schemas.openxmlformats.org/presentationml/2006/main">
  <p:tag name="AS_UNIQUEID" val="4098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06.xml><?xml version="1.0" encoding="utf-8"?>
<p:tagLst xmlns:p="http://schemas.openxmlformats.org/presentationml/2006/main">
  <p:tag name="AS_UNIQUEID" val="4105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07.xml><?xml version="1.0" encoding="utf-8"?>
<p:tagLst xmlns:p="http://schemas.openxmlformats.org/presentationml/2006/main">
  <p:tag name="AS_UNIQUEID" val="6988"/>
</p:tagLst>
</file>

<file path=ppt/tags/tag408.xml><?xml version="1.0" encoding="utf-8"?>
<p:tagLst xmlns:p="http://schemas.openxmlformats.org/presentationml/2006/main">
  <p:tag name="AS_UNIQUEID" val="6989"/>
</p:tagLst>
</file>

<file path=ppt/tags/tag409.xml><?xml version="1.0" encoding="utf-8"?>
<p:tagLst xmlns:p="http://schemas.openxmlformats.org/presentationml/2006/main">
  <p:tag name="AS_UNIQUEID" val="6990"/>
</p:tagLst>
</file>

<file path=ppt/tags/tag41.xml><?xml version="1.0" encoding="utf-8"?>
<p:tagLst xmlns:p="http://schemas.openxmlformats.org/presentationml/2006/main">
  <p:tag name="AS_UNIQUEID" val="6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11.xml><?xml version="1.0" encoding="utf-8"?>
<p:tagLst xmlns:p="http://schemas.openxmlformats.org/presentationml/2006/main">
  <p:tag name="AS_UNIQUEID" val="6991"/>
</p:tagLst>
</file>

<file path=ppt/tags/tag412.xml><?xml version="1.0" encoding="utf-8"?>
<p:tagLst xmlns:p="http://schemas.openxmlformats.org/presentationml/2006/main">
  <p:tag name="AS_UNIQUEID" val="1725"/>
</p:tagLst>
</file>

<file path=ppt/tags/tag41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14.xml><?xml version="1.0" encoding="utf-8"?>
<p:tagLst xmlns:p="http://schemas.openxmlformats.org/presentationml/2006/main">
  <p:tag name="AS_UNIQUEID" val="1727"/>
  <p:tag name="KSO_WM_BEAUTIFY_FLAG" val=""/>
</p:tagLst>
</file>

<file path=ppt/tags/tag415.xml><?xml version="1.0" encoding="utf-8"?>
<p:tagLst xmlns:p="http://schemas.openxmlformats.org/presentationml/2006/main">
  <p:tag name="AS_UNIQUEID" val="1728"/>
</p:tagLst>
</file>

<file path=ppt/tags/tag416.xml><?xml version="1.0" encoding="utf-8"?>
<p:tagLst xmlns:p="http://schemas.openxmlformats.org/presentationml/2006/main">
  <p:tag name="AS_UNIQUEID" val="1729"/>
  <p:tag name="KSO_WM_BEAUTIFY_FLAG" val=""/>
</p:tagLst>
</file>

<file path=ppt/tags/tag417.xml><?xml version="1.0" encoding="utf-8"?>
<p:tagLst xmlns:p="http://schemas.openxmlformats.org/presentationml/2006/main">
  <p:tag name="AS_UNIQUEID" val="1731"/>
  <p:tag name="KSO_WM_BEAUTIFY_FLAG" val=""/>
</p:tagLst>
</file>

<file path=ppt/tags/tag418.xml><?xml version="1.0" encoding="utf-8"?>
<p:tagLst xmlns:p="http://schemas.openxmlformats.org/presentationml/2006/main">
  <p:tag name="AS_UNIQUEID" val="1732"/>
  <p:tag name="KSO_WM_BEAUTIFY_FLAG" val=""/>
</p:tagLst>
</file>

<file path=ppt/tags/tag419.xml><?xml version="1.0" encoding="utf-8"?>
<p:tagLst xmlns:p="http://schemas.openxmlformats.org/presentationml/2006/main">
  <p:tag name="AS_UNIQUEID" val="6992"/>
</p:tagLst>
</file>

<file path=ppt/tags/tag42.xml><?xml version="1.0" encoding="utf-8"?>
<p:tagLst xmlns:p="http://schemas.openxmlformats.org/presentationml/2006/main">
  <p:tag name="AS_UNIQUEID" val="6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6993"/>
</p:tagLst>
</file>

<file path=ppt/tags/tag421.xml><?xml version="1.0" encoding="utf-8"?>
<p:tagLst xmlns:p="http://schemas.openxmlformats.org/presentationml/2006/main">
  <p:tag name="AS_UNIQUEID" val="6994"/>
</p:tagLst>
</file>

<file path=ppt/tags/tag422.xml><?xml version="1.0" encoding="utf-8"?>
<p:tagLst xmlns:p="http://schemas.openxmlformats.org/presentationml/2006/main">
  <p:tag name="AS_UNIQUEID" val="7097"/>
</p:tagLst>
</file>

<file path=ppt/tags/tag4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24.xml><?xml version="1.0" encoding="utf-8"?>
<p:tagLst xmlns:p="http://schemas.openxmlformats.org/presentationml/2006/main">
  <p:tag name="AS_UNIQUEID" val="6995"/>
</p:tagLst>
</file>

<file path=ppt/tags/tag425.xml><?xml version="1.0" encoding="utf-8"?>
<p:tagLst xmlns:p="http://schemas.openxmlformats.org/presentationml/2006/main">
  <p:tag name="AS_UNIQUEID" val="1725"/>
</p:tagLst>
</file>

<file path=ppt/tags/tag42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27.xml><?xml version="1.0" encoding="utf-8"?>
<p:tagLst xmlns:p="http://schemas.openxmlformats.org/presentationml/2006/main">
  <p:tag name="AS_UNIQUEID" val="1727"/>
  <p:tag name="KSO_WM_BEAUTIFY_FLAG" val=""/>
</p:tagLst>
</file>

<file path=ppt/tags/tag428.xml><?xml version="1.0" encoding="utf-8"?>
<p:tagLst xmlns:p="http://schemas.openxmlformats.org/presentationml/2006/main">
  <p:tag name="AS_UNIQUEID" val="1728"/>
</p:tagLst>
</file>

<file path=ppt/tags/tag429.xml><?xml version="1.0" encoding="utf-8"?>
<p:tagLst xmlns:p="http://schemas.openxmlformats.org/presentationml/2006/main">
  <p:tag name="AS_UNIQUEID" val="1729"/>
  <p:tag name="KSO_WM_BEAUTIFY_FLAG" val=""/>
</p:tagLst>
</file>

<file path=ppt/tags/tag43.xml><?xml version="1.0" encoding="utf-8"?>
<p:tagLst xmlns:p="http://schemas.openxmlformats.org/presentationml/2006/main">
  <p:tag name="AS_UNIQUEID" val="6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1731"/>
  <p:tag name="KSO_WM_BEAUTIFY_FLAG" val=""/>
</p:tagLst>
</file>

<file path=ppt/tags/tag431.xml><?xml version="1.0" encoding="utf-8"?>
<p:tagLst xmlns:p="http://schemas.openxmlformats.org/presentationml/2006/main">
  <p:tag name="AS_UNIQUEID" val="1732"/>
  <p:tag name="KSO_WM_BEAUTIFY_FLAG" val=""/>
</p:tagLst>
</file>

<file path=ppt/tags/tag432.xml><?xml version="1.0" encoding="utf-8"?>
<p:tagLst xmlns:p="http://schemas.openxmlformats.org/presentationml/2006/main">
  <p:tag name="AS_UNIQUEID" val="6996"/>
</p:tagLst>
</file>

<file path=ppt/tags/tag433.xml><?xml version="1.0" encoding="utf-8"?>
<p:tagLst xmlns:p="http://schemas.openxmlformats.org/presentationml/2006/main">
  <p:tag name="AS_UNIQUEID" val="6997"/>
</p:tagLst>
</file>

<file path=ppt/tags/tag434.xml><?xml version="1.0" encoding="utf-8"?>
<p:tagLst xmlns:p="http://schemas.openxmlformats.org/presentationml/2006/main">
  <p:tag name="AS_UNIQUEID" val="6998"/>
</p:tagLst>
</file>

<file path=ppt/tags/tag435.xml><?xml version="1.0" encoding="utf-8"?>
<p:tagLst xmlns:p="http://schemas.openxmlformats.org/presentationml/2006/main">
  <p:tag name="AS_UNIQUEID" val="6999"/>
</p:tagLst>
</file>

<file path=ppt/tags/tag436.xml><?xml version="1.0" encoding="utf-8"?>
<p:tagLst xmlns:p="http://schemas.openxmlformats.org/presentationml/2006/main">
  <p:tag name="AS_UNIQUEID" val="7000"/>
</p:tagLst>
</file>

<file path=ppt/tags/tag437.xml><?xml version="1.0" encoding="utf-8"?>
<p:tagLst xmlns:p="http://schemas.openxmlformats.org/presentationml/2006/main">
  <p:tag name="AS_UNIQUEID" val="7001"/>
</p:tagLst>
</file>

<file path=ppt/tags/tag4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39.xml><?xml version="1.0" encoding="utf-8"?>
<p:tagLst xmlns:p="http://schemas.openxmlformats.org/presentationml/2006/main">
  <p:tag name="AS_UNIQUEID" val="7002"/>
</p:tagLst>
</file>

<file path=ppt/tags/tag44.xml><?xml version="1.0" encoding="utf-8"?>
<p:tagLst xmlns:p="http://schemas.openxmlformats.org/presentationml/2006/main">
  <p:tag name="AS_UNIQUEID" val="6874"/>
</p:tagLst>
</file>

<file path=ppt/tags/tag440.xml><?xml version="1.0" encoding="utf-8"?>
<p:tagLst xmlns:p="http://schemas.openxmlformats.org/presentationml/2006/main">
  <p:tag name="AS_UNIQUEID" val="1725"/>
</p:tagLst>
</file>

<file path=ppt/tags/tag44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42.xml><?xml version="1.0" encoding="utf-8"?>
<p:tagLst xmlns:p="http://schemas.openxmlformats.org/presentationml/2006/main">
  <p:tag name="AS_UNIQUEID" val="1727"/>
  <p:tag name="KSO_WM_BEAUTIFY_FLAG" val=""/>
</p:tagLst>
</file>

<file path=ppt/tags/tag443.xml><?xml version="1.0" encoding="utf-8"?>
<p:tagLst xmlns:p="http://schemas.openxmlformats.org/presentationml/2006/main">
  <p:tag name="AS_UNIQUEID" val="1728"/>
</p:tagLst>
</file>

<file path=ppt/tags/tag444.xml><?xml version="1.0" encoding="utf-8"?>
<p:tagLst xmlns:p="http://schemas.openxmlformats.org/presentationml/2006/main">
  <p:tag name="AS_UNIQUEID" val="1729"/>
  <p:tag name="KSO_WM_BEAUTIFY_FLAG" val=""/>
</p:tagLst>
</file>

<file path=ppt/tags/tag445.xml><?xml version="1.0" encoding="utf-8"?>
<p:tagLst xmlns:p="http://schemas.openxmlformats.org/presentationml/2006/main">
  <p:tag name="AS_UNIQUEID" val="1731"/>
  <p:tag name="KSO_WM_BEAUTIFY_FLAG" val=""/>
</p:tagLst>
</file>

<file path=ppt/tags/tag446.xml><?xml version="1.0" encoding="utf-8"?>
<p:tagLst xmlns:p="http://schemas.openxmlformats.org/presentationml/2006/main">
  <p:tag name="AS_UNIQUEID" val="1732"/>
  <p:tag name="KSO_WM_BEAUTIFY_FLAG" val=""/>
</p:tagLst>
</file>

<file path=ppt/tags/tag447.xml><?xml version="1.0" encoding="utf-8"?>
<p:tagLst xmlns:p="http://schemas.openxmlformats.org/presentationml/2006/main">
  <p:tag name="AS_UNIQUEID" val="7003"/>
</p:tagLst>
</file>

<file path=ppt/tags/tag4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49.xml><?xml version="1.0" encoding="utf-8"?>
<p:tagLst xmlns:p="http://schemas.openxmlformats.org/presentationml/2006/main">
  <p:tag name="AS_UNIQUEID" val="7004"/>
</p:tagLst>
</file>

<file path=ppt/tags/tag45.xml><?xml version="1.0" encoding="utf-8"?>
<p:tagLst xmlns:p="http://schemas.openxmlformats.org/presentationml/2006/main">
  <p:tag name="AS_UNIQUEID" val="6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1725"/>
</p:tagLst>
</file>

<file path=ppt/tags/tag45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52.xml><?xml version="1.0" encoding="utf-8"?>
<p:tagLst xmlns:p="http://schemas.openxmlformats.org/presentationml/2006/main">
  <p:tag name="AS_UNIQUEID" val="1727"/>
  <p:tag name="KSO_WM_BEAUTIFY_FLAG" val=""/>
</p:tagLst>
</file>

<file path=ppt/tags/tag453.xml><?xml version="1.0" encoding="utf-8"?>
<p:tagLst xmlns:p="http://schemas.openxmlformats.org/presentationml/2006/main">
  <p:tag name="AS_UNIQUEID" val="1728"/>
</p:tagLst>
</file>

<file path=ppt/tags/tag454.xml><?xml version="1.0" encoding="utf-8"?>
<p:tagLst xmlns:p="http://schemas.openxmlformats.org/presentationml/2006/main">
  <p:tag name="AS_UNIQUEID" val="1729"/>
  <p:tag name="KSO_WM_BEAUTIFY_FLAG" val=""/>
</p:tagLst>
</file>

<file path=ppt/tags/tag455.xml><?xml version="1.0" encoding="utf-8"?>
<p:tagLst xmlns:p="http://schemas.openxmlformats.org/presentationml/2006/main">
  <p:tag name="AS_UNIQUEID" val="1731"/>
  <p:tag name="KSO_WM_BEAUTIFY_FLAG" val=""/>
</p:tagLst>
</file>

<file path=ppt/tags/tag456.xml><?xml version="1.0" encoding="utf-8"?>
<p:tagLst xmlns:p="http://schemas.openxmlformats.org/presentationml/2006/main">
  <p:tag name="AS_UNIQUEID" val="1732"/>
  <p:tag name="KSO_WM_BEAUTIFY_FLAG" val=""/>
</p:tagLst>
</file>

<file path=ppt/tags/tag457.xml><?xml version="1.0" encoding="utf-8"?>
<p:tagLst xmlns:p="http://schemas.openxmlformats.org/presentationml/2006/main">
  <p:tag name="AS_UNIQUEID" val="7005"/>
</p:tagLst>
</file>

<file path=ppt/tags/tag458.xml><?xml version="1.0" encoding="utf-8"?>
<p:tagLst xmlns:p="http://schemas.openxmlformats.org/presentationml/2006/main">
  <p:tag name="AS_UNIQUEID" val="7006"/>
</p:tagLst>
</file>

<file path=ppt/tags/tag459.xml><?xml version="1.0" encoding="utf-8"?>
<p:tagLst xmlns:p="http://schemas.openxmlformats.org/presentationml/2006/main">
  <p:tag name="AS_UNIQUEID" val="7007"/>
</p:tagLst>
</file>

<file path=ppt/tags/tag46.xml><?xml version="1.0" encoding="utf-8"?>
<p:tagLst xmlns:p="http://schemas.openxmlformats.org/presentationml/2006/main">
  <p:tag name="AS_UNIQUEID" val="6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7008"/>
</p:tagLst>
</file>

<file path=ppt/tags/tag461.xml><?xml version="1.0" encoding="utf-8"?>
<p:tagLst xmlns:p="http://schemas.openxmlformats.org/presentationml/2006/main">
  <p:tag name="AS_UNIQUEID" val="7009"/>
</p:tagLst>
</file>

<file path=ppt/tags/tag4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63.xml><?xml version="1.0" encoding="utf-8"?>
<p:tagLst xmlns:p="http://schemas.openxmlformats.org/presentationml/2006/main">
  <p:tag name="AS_UNIQUEID" val="7010"/>
</p:tagLst>
</file>

<file path=ppt/tags/tag464.xml><?xml version="1.0" encoding="utf-8"?>
<p:tagLst xmlns:p="http://schemas.openxmlformats.org/presentationml/2006/main">
  <p:tag name="AS_UNIQUEID" val="2307"/>
</p:tagLst>
</file>

<file path=ppt/tags/tag465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66.xml><?xml version="1.0" encoding="utf-8"?>
<p:tagLst xmlns:p="http://schemas.openxmlformats.org/presentationml/2006/main">
  <p:tag name="AS_UNIQUEID" val="2309"/>
  <p:tag name="KSO_WM_BEAUTIFY_FLAG" val=""/>
</p:tagLst>
</file>

<file path=ppt/tags/tag467.xml><?xml version="1.0" encoding="utf-8"?>
<p:tagLst xmlns:p="http://schemas.openxmlformats.org/presentationml/2006/main">
  <p:tag name="AS_UNIQUEID" val="2310"/>
</p:tagLst>
</file>

<file path=ppt/tags/tag468.xml><?xml version="1.0" encoding="utf-8"?>
<p:tagLst xmlns:p="http://schemas.openxmlformats.org/presentationml/2006/main">
  <p:tag name="AS_UNIQUEID" val="2311"/>
  <p:tag name="KSO_WM_BEAUTIFY_FLAG" val=""/>
</p:tagLst>
</file>

<file path=ppt/tags/tag469.xml><?xml version="1.0" encoding="utf-8"?>
<p:tagLst xmlns:p="http://schemas.openxmlformats.org/presentationml/2006/main">
  <p:tag name="AS_UNIQUEID" val="2313"/>
  <p:tag name="KSO_WM_BEAUTIFY_FLAG" val=""/>
</p:tagLst>
</file>

<file path=ppt/tags/tag47.xml><?xml version="1.0" encoding="utf-8"?>
<p:tagLst xmlns:p="http://schemas.openxmlformats.org/presentationml/2006/main">
  <p:tag name="AS_UNIQUEID" val="6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2314"/>
  <p:tag name="KSO_WM_BEAUTIFY_FLAG" val=""/>
</p:tagLst>
</file>

<file path=ppt/tags/tag471.xml><?xml version="1.0" encoding="utf-8"?>
<p:tagLst xmlns:p="http://schemas.openxmlformats.org/presentationml/2006/main">
  <p:tag name="AS_UNIQUEID" val="7011"/>
</p:tagLst>
</file>

<file path=ppt/tags/tag472.xml><?xml version="1.0" encoding="utf-8"?>
<p:tagLst xmlns:p="http://schemas.openxmlformats.org/presentationml/2006/main">
  <p:tag name="AS_UNIQUEID" val="7012"/>
</p:tagLst>
</file>

<file path=ppt/tags/tag473.xml><?xml version="1.0" encoding="utf-8"?>
<p:tagLst xmlns:p="http://schemas.openxmlformats.org/presentationml/2006/main">
  <p:tag name="AS_UNIQUEID" val="2307"/>
</p:tagLst>
</file>

<file path=ppt/tags/tag474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75.xml><?xml version="1.0" encoding="utf-8"?>
<p:tagLst xmlns:p="http://schemas.openxmlformats.org/presentationml/2006/main">
  <p:tag name="AS_UNIQUEID" val="2309"/>
  <p:tag name="KSO_WM_BEAUTIFY_FLAG" val=""/>
</p:tagLst>
</file>

<file path=ppt/tags/tag476.xml><?xml version="1.0" encoding="utf-8"?>
<p:tagLst xmlns:p="http://schemas.openxmlformats.org/presentationml/2006/main">
  <p:tag name="AS_UNIQUEID" val="2310"/>
</p:tagLst>
</file>

<file path=ppt/tags/tag477.xml><?xml version="1.0" encoding="utf-8"?>
<p:tagLst xmlns:p="http://schemas.openxmlformats.org/presentationml/2006/main">
  <p:tag name="AS_UNIQUEID" val="2311"/>
  <p:tag name="KSO_WM_BEAUTIFY_FLAG" val=""/>
</p:tagLst>
</file>

<file path=ppt/tags/tag478.xml><?xml version="1.0" encoding="utf-8"?>
<p:tagLst xmlns:p="http://schemas.openxmlformats.org/presentationml/2006/main">
  <p:tag name="AS_UNIQUEID" val="2313"/>
  <p:tag name="KSO_WM_BEAUTIFY_FLAG" val=""/>
</p:tagLst>
</file>

<file path=ppt/tags/tag479.xml><?xml version="1.0" encoding="utf-8"?>
<p:tagLst xmlns:p="http://schemas.openxmlformats.org/presentationml/2006/main">
  <p:tag name="AS_UNIQUEID" val="2314"/>
  <p:tag name="KSO_WM_BEAUTIFY_FLAG" val=""/>
</p:tagLst>
</file>

<file path=ppt/tags/tag48.xml><?xml version="1.0" encoding="utf-8"?>
<p:tagLst xmlns:p="http://schemas.openxmlformats.org/presentationml/2006/main">
  <p:tag name="AS_UNIQUEID" val="6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7013"/>
</p:tagLst>
</file>

<file path=ppt/tags/tag481.xml><?xml version="1.0" encoding="utf-8"?>
<p:tagLst xmlns:p="http://schemas.openxmlformats.org/presentationml/2006/main">
  <p:tag name="AS_UNIQUEID" val="7014"/>
</p:tagLst>
</file>

<file path=ppt/tags/tag482.xml><?xml version="1.0" encoding="utf-8"?>
<p:tagLst xmlns:p="http://schemas.openxmlformats.org/presentationml/2006/main">
  <p:tag name="AS_UNIQUEID" val="2307"/>
</p:tagLst>
</file>

<file path=ppt/tags/tag483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84.xml><?xml version="1.0" encoding="utf-8"?>
<p:tagLst xmlns:p="http://schemas.openxmlformats.org/presentationml/2006/main">
  <p:tag name="AS_UNIQUEID" val="2309"/>
  <p:tag name="KSO_WM_BEAUTIFY_FLAG" val=""/>
</p:tagLst>
</file>

<file path=ppt/tags/tag485.xml><?xml version="1.0" encoding="utf-8"?>
<p:tagLst xmlns:p="http://schemas.openxmlformats.org/presentationml/2006/main">
  <p:tag name="AS_UNIQUEID" val="2310"/>
</p:tagLst>
</file>

<file path=ppt/tags/tag486.xml><?xml version="1.0" encoding="utf-8"?>
<p:tagLst xmlns:p="http://schemas.openxmlformats.org/presentationml/2006/main">
  <p:tag name="AS_UNIQUEID" val="2311"/>
  <p:tag name="KSO_WM_BEAUTIFY_FLAG" val=""/>
</p:tagLst>
</file>

<file path=ppt/tags/tag487.xml><?xml version="1.0" encoding="utf-8"?>
<p:tagLst xmlns:p="http://schemas.openxmlformats.org/presentationml/2006/main">
  <p:tag name="AS_UNIQUEID" val="2313"/>
  <p:tag name="KSO_WM_BEAUTIFY_FLAG" val=""/>
</p:tagLst>
</file>

<file path=ppt/tags/tag488.xml><?xml version="1.0" encoding="utf-8"?>
<p:tagLst xmlns:p="http://schemas.openxmlformats.org/presentationml/2006/main">
  <p:tag name="AS_UNIQUEID" val="2314"/>
  <p:tag name="KSO_WM_BEAUTIFY_FLAG" val=""/>
</p:tagLst>
</file>

<file path=ppt/tags/tag489.xml><?xml version="1.0" encoding="utf-8"?>
<p:tagLst xmlns:p="http://schemas.openxmlformats.org/presentationml/2006/main">
  <p:tag name="AS_UNIQUEID" val="7015"/>
</p:tagLst>
</file>

<file path=ppt/tags/tag49.xml><?xml version="1.0" encoding="utf-8"?>
<p:tagLst xmlns:p="http://schemas.openxmlformats.org/presentationml/2006/main">
  <p:tag name="AS_UNIQUEID" val="6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7016"/>
</p:tagLst>
</file>

<file path=ppt/tags/tag491.xml><?xml version="1.0" encoding="utf-8"?>
<p:tagLst xmlns:p="http://schemas.openxmlformats.org/presentationml/2006/main">
  <p:tag name="AS_UNIQUEID" val="7017"/>
</p:tagLst>
</file>

<file path=ppt/tags/tag492.xml><?xml version="1.0" encoding="utf-8"?>
<p:tagLst xmlns:p="http://schemas.openxmlformats.org/presentationml/2006/main">
  <p:tag name="AS_UNIQUEID" val="7018"/>
</p:tagLst>
</file>

<file path=ppt/tags/tag493.xml><?xml version="1.0" encoding="utf-8"?>
<p:tagLst xmlns:p="http://schemas.openxmlformats.org/presentationml/2006/main">
  <p:tag name="AS_UNIQUEID" val="7019"/>
</p:tagLst>
</file>

<file path=ppt/tags/tag494.xml><?xml version="1.0" encoding="utf-8"?>
<p:tagLst xmlns:p="http://schemas.openxmlformats.org/presentationml/2006/main">
  <p:tag name="AS_UNIQUEID" val="7020"/>
</p:tagLst>
</file>

<file path=ppt/tags/tag495.xml><?xml version="1.0" encoding="utf-8"?>
<p:tagLst xmlns:p="http://schemas.openxmlformats.org/presentationml/2006/main">
  <p:tag name="AS_UNIQUEID" val="7021"/>
</p:tagLst>
</file>

<file path=ppt/tags/tag496.xml><?xml version="1.0" encoding="utf-8"?>
<p:tagLst xmlns:p="http://schemas.openxmlformats.org/presentationml/2006/main">
  <p:tag name="AS_UNIQUEID" val="7022"/>
</p:tagLst>
</file>

<file path=ppt/tags/tag497.xml><?xml version="1.0" encoding="utf-8"?>
<p:tagLst xmlns:p="http://schemas.openxmlformats.org/presentationml/2006/main">
  <p:tag name="AS_UNIQUEID" val="7023"/>
</p:tagLst>
</file>

<file path=ppt/tags/tag498.xml><?xml version="1.0" encoding="utf-8"?>
<p:tagLst xmlns:p="http://schemas.openxmlformats.org/presentationml/2006/main">
  <p:tag name="AS_UNIQUEID" val="7024"/>
</p:tagLst>
</file>

<file path=ppt/tags/tag499.xml><?xml version="1.0" encoding="utf-8"?>
<p:tagLst xmlns:p="http://schemas.openxmlformats.org/presentationml/2006/main">
  <p:tag name="AS_UNIQUEID" val="7025"/>
</p:tagLst>
</file>

<file path=ppt/tags/tag5.xml><?xml version="1.0" encoding="utf-8"?>
<p:tagLst xmlns:p="http://schemas.openxmlformats.org/presentationml/2006/main">
  <p:tag name="AS_UNIQUEID" val="6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7026"/>
</p:tagLst>
</file>

<file path=ppt/tags/tag501.xml><?xml version="1.0" encoding="utf-8"?>
<p:tagLst xmlns:p="http://schemas.openxmlformats.org/presentationml/2006/main">
  <p:tag name="AS_UNIQUEID" val="7027"/>
</p:tagLst>
</file>

<file path=ppt/tags/tag502.xml><?xml version="1.0" encoding="utf-8"?>
<p:tagLst xmlns:p="http://schemas.openxmlformats.org/presentationml/2006/main">
  <p:tag name="AS_UNIQUEID" val="7028"/>
</p:tagLst>
</file>

<file path=ppt/tags/tag503.xml><?xml version="1.0" encoding="utf-8"?>
<p:tagLst xmlns:p="http://schemas.openxmlformats.org/presentationml/2006/main">
  <p:tag name="AS_UNIQUEID" val="7029"/>
</p:tagLst>
</file>

<file path=ppt/tags/tag504.xml><?xml version="1.0" encoding="utf-8"?>
<p:tagLst xmlns:p="http://schemas.openxmlformats.org/presentationml/2006/main">
  <p:tag name="AS_UNIQUEID" val="7030"/>
</p:tagLst>
</file>

<file path=ppt/tags/tag505.xml><?xml version="1.0" encoding="utf-8"?>
<p:tagLst xmlns:p="http://schemas.openxmlformats.org/presentationml/2006/main">
  <p:tag name="AS_UNIQUEID" val="7031"/>
</p:tagLst>
</file>

<file path=ppt/tags/tag506.xml><?xml version="1.0" encoding="utf-8"?>
<p:tagLst xmlns:p="http://schemas.openxmlformats.org/presentationml/2006/main">
  <p:tag name="AS_UNIQUEID" val="7032"/>
</p:tagLst>
</file>

<file path=ppt/tags/tag507.xml><?xml version="1.0" encoding="utf-8"?>
<p:tagLst xmlns:p="http://schemas.openxmlformats.org/presentationml/2006/main">
  <p:tag name="AS_UNIQUEID" val="7033"/>
</p:tagLst>
</file>

<file path=ppt/tags/tag508.xml><?xml version="1.0" encoding="utf-8"?>
<p:tagLst xmlns:p="http://schemas.openxmlformats.org/presentationml/2006/main">
  <p:tag name="AS_UNIQUEID" val="7034"/>
</p:tagLst>
</file>

<file path=ppt/tags/tag509.xml><?xml version="1.0" encoding="utf-8"?>
<p:tagLst xmlns:p="http://schemas.openxmlformats.org/presentationml/2006/main">
  <p:tag name="AS_UNIQUEID" val="7035"/>
</p:tagLst>
</file>

<file path=ppt/tags/tag51.xml><?xml version="1.0" encoding="utf-8"?>
<p:tagLst xmlns:p="http://schemas.openxmlformats.org/presentationml/2006/main">
  <p:tag name="AS_UNIQUEID" val="6875"/>
</p:tagLst>
</file>

<file path=ppt/tags/tag510.xml><?xml version="1.0" encoding="utf-8"?>
<p:tagLst xmlns:p="http://schemas.openxmlformats.org/presentationml/2006/main">
  <p:tag name="AS_UNIQUEID" val="7036"/>
</p:tagLst>
</file>

<file path=ppt/tags/tag511.xml><?xml version="1.0" encoding="utf-8"?>
<p:tagLst xmlns:p="http://schemas.openxmlformats.org/presentationml/2006/main">
  <p:tag name="AS_UNIQUEID" val="7037"/>
</p:tagLst>
</file>

<file path=ppt/tags/tag512.xml><?xml version="1.0" encoding="utf-8"?>
<p:tagLst xmlns:p="http://schemas.openxmlformats.org/presentationml/2006/main">
  <p:tag name="AS_UNIQUEID" val="7038"/>
</p:tagLst>
</file>

<file path=ppt/tags/tag513.xml><?xml version="1.0" encoding="utf-8"?>
<p:tagLst xmlns:p="http://schemas.openxmlformats.org/presentationml/2006/main">
  <p:tag name="AS_UNIQUEID" val="7039"/>
</p:tagLst>
</file>

<file path=ppt/tags/tag514.xml><?xml version="1.0" encoding="utf-8"?>
<p:tagLst xmlns:p="http://schemas.openxmlformats.org/presentationml/2006/main">
  <p:tag name="AS_UNIQUEID" val="7040"/>
</p:tagLst>
</file>

<file path=ppt/tags/tag515.xml><?xml version="1.0" encoding="utf-8"?>
<p:tagLst xmlns:p="http://schemas.openxmlformats.org/presentationml/2006/main">
  <p:tag name="AS_UNIQUEID" val="7041"/>
</p:tagLst>
</file>

<file path=ppt/tags/tag516.xml><?xml version="1.0" encoding="utf-8"?>
<p:tagLst xmlns:p="http://schemas.openxmlformats.org/presentationml/2006/main">
  <p:tag name="AS_UNIQUEID" val="7042"/>
</p:tagLst>
</file>

<file path=ppt/tags/tag517.xml><?xml version="1.0" encoding="utf-8"?>
<p:tagLst xmlns:p="http://schemas.openxmlformats.org/presentationml/2006/main">
  <p:tag name="AS_UNIQUEID" val="7043"/>
</p:tagLst>
</file>

<file path=ppt/tags/tag518.xml><?xml version="1.0" encoding="utf-8"?>
<p:tagLst xmlns:p="http://schemas.openxmlformats.org/presentationml/2006/main">
  <p:tag name="AS_UNIQUEID" val="7044"/>
</p:tagLst>
</file>

<file path=ppt/tags/tag519.xml><?xml version="1.0" encoding="utf-8"?>
<p:tagLst xmlns:p="http://schemas.openxmlformats.org/presentationml/2006/main">
  <p:tag name="AS_UNIQUEID" val="7045"/>
</p:tagLst>
</file>

<file path=ppt/tags/tag52.xml><?xml version="1.0" encoding="utf-8"?>
<p:tagLst xmlns:p="http://schemas.openxmlformats.org/presentationml/2006/main">
  <p:tag name="AS_UNIQUEID" val="6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7046"/>
</p:tagLst>
</file>

<file path=ppt/tags/tag521.xml><?xml version="1.0" encoding="utf-8"?>
<p:tagLst xmlns:p="http://schemas.openxmlformats.org/presentationml/2006/main">
  <p:tag name="AS_UNIQUEID" val="7047"/>
</p:tagLst>
</file>

<file path=ppt/tags/tag522.xml><?xml version="1.0" encoding="utf-8"?>
<p:tagLst xmlns:p="http://schemas.openxmlformats.org/presentationml/2006/main">
  <p:tag name="AS_UNIQUEID" val="7048"/>
</p:tagLst>
</file>

<file path=ppt/tags/tag523.xml><?xml version="1.0" encoding="utf-8"?>
<p:tagLst xmlns:p="http://schemas.openxmlformats.org/presentationml/2006/main">
  <p:tag name="AS_UNIQUEID" val="7049"/>
</p:tagLst>
</file>

<file path=ppt/tags/tag524.xml><?xml version="1.0" encoding="utf-8"?>
<p:tagLst xmlns:p="http://schemas.openxmlformats.org/presentationml/2006/main">
  <p:tag name="AS_UNIQUEID" val="7050"/>
</p:tagLst>
</file>

<file path=ppt/tags/tag525.xml><?xml version="1.0" encoding="utf-8"?>
<p:tagLst xmlns:p="http://schemas.openxmlformats.org/presentationml/2006/main">
  <p:tag name="AS_UNIQUEID" val="7051"/>
</p:tagLst>
</file>

<file path=ppt/tags/tag526.xml><?xml version="1.0" encoding="utf-8"?>
<p:tagLst xmlns:p="http://schemas.openxmlformats.org/presentationml/2006/main">
  <p:tag name="AS_UNIQUEID" val="7052"/>
</p:tagLst>
</file>

<file path=ppt/tags/tag527.xml><?xml version="1.0" encoding="utf-8"?>
<p:tagLst xmlns:p="http://schemas.openxmlformats.org/presentationml/2006/main">
  <p:tag name="AS_UNIQUEID" val="7053"/>
</p:tagLst>
</file>

<file path=ppt/tags/tag528.xml><?xml version="1.0" encoding="utf-8"?>
<p:tagLst xmlns:p="http://schemas.openxmlformats.org/presentationml/2006/main">
  <p:tag name="AS_UNIQUEID" val="7054"/>
</p:tagLst>
</file>

<file path=ppt/tags/tag529.xml><?xml version="1.0" encoding="utf-8"?>
<p:tagLst xmlns:p="http://schemas.openxmlformats.org/presentationml/2006/main">
  <p:tag name="AS_UNIQUEID" val="7055"/>
</p:tagLst>
</file>

<file path=ppt/tags/tag53.xml><?xml version="1.0" encoding="utf-8"?>
<p:tagLst xmlns:p="http://schemas.openxmlformats.org/presentationml/2006/main">
  <p:tag name="AS_UNIQUEID" val="6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7056"/>
</p:tagLst>
</file>

<file path=ppt/tags/tag531.xml><?xml version="1.0" encoding="utf-8"?>
<p:tagLst xmlns:p="http://schemas.openxmlformats.org/presentationml/2006/main">
  <p:tag name="AS_UNIQUEID" val="7057"/>
</p:tagLst>
</file>

<file path=ppt/tags/tag532.xml><?xml version="1.0" encoding="utf-8"?>
<p:tagLst xmlns:p="http://schemas.openxmlformats.org/presentationml/2006/main">
  <p:tag name="AS_UNIQUEID" val="7058"/>
</p:tagLst>
</file>

<file path=ppt/tags/tag533.xml><?xml version="1.0" encoding="utf-8"?>
<p:tagLst xmlns:p="http://schemas.openxmlformats.org/presentationml/2006/main">
  <p:tag name="AS_UNIQUEID" val="7059"/>
</p:tagLst>
</file>

<file path=ppt/tags/tag534.xml><?xml version="1.0" encoding="utf-8"?>
<p:tagLst xmlns:p="http://schemas.openxmlformats.org/presentationml/2006/main">
  <p:tag name="AS_UNIQUEID" val="7060"/>
</p:tagLst>
</file>

<file path=ppt/tags/tag535.xml><?xml version="1.0" encoding="utf-8"?>
<p:tagLst xmlns:p="http://schemas.openxmlformats.org/presentationml/2006/main">
  <p:tag name="AS_UNIQUEID" val="7061"/>
</p:tagLst>
</file>

<file path=ppt/tags/tag536.xml><?xml version="1.0" encoding="utf-8"?>
<p:tagLst xmlns:p="http://schemas.openxmlformats.org/presentationml/2006/main">
  <p:tag name="AS_UNIQUEID" val="7062"/>
</p:tagLst>
</file>

<file path=ppt/tags/tag537.xml><?xml version="1.0" encoding="utf-8"?>
<p:tagLst xmlns:p="http://schemas.openxmlformats.org/presentationml/2006/main">
  <p:tag name="AS_UNIQUEID" val="7063"/>
</p:tagLst>
</file>

<file path=ppt/tags/tag538.xml><?xml version="1.0" encoding="utf-8"?>
<p:tagLst xmlns:p="http://schemas.openxmlformats.org/presentationml/2006/main">
  <p:tag name="AS_UNIQUEID" val="7064"/>
</p:tagLst>
</file>

<file path=ppt/tags/tag539.xml><?xml version="1.0" encoding="utf-8"?>
<p:tagLst xmlns:p="http://schemas.openxmlformats.org/presentationml/2006/main">
  <p:tag name="AS_UNIQUEID" val="7065"/>
</p:tagLst>
</file>

<file path=ppt/tags/tag54.xml><?xml version="1.0" encoding="utf-8"?>
<p:tagLst xmlns:p="http://schemas.openxmlformats.org/presentationml/2006/main">
  <p:tag name="AS_UNIQUEID" val="6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7066"/>
</p:tagLst>
</file>

<file path=ppt/tags/tag541.xml><?xml version="1.0" encoding="utf-8"?>
<p:tagLst xmlns:p="http://schemas.openxmlformats.org/presentationml/2006/main">
  <p:tag name="AS_UNIQUEID" val="7067"/>
</p:tagLst>
</file>

<file path=ppt/tags/tag542.xml><?xml version="1.0" encoding="utf-8"?>
<p:tagLst xmlns:p="http://schemas.openxmlformats.org/presentationml/2006/main">
  <p:tag name="AS_UNIQUEID" val="7068"/>
</p:tagLst>
</file>

<file path=ppt/tags/tag543.xml><?xml version="1.0" encoding="utf-8"?>
<p:tagLst xmlns:p="http://schemas.openxmlformats.org/presentationml/2006/main">
  <p:tag name="AS_UNIQUEID" val="7069"/>
</p:tagLst>
</file>

<file path=ppt/tags/tag544.xml><?xml version="1.0" encoding="utf-8"?>
<p:tagLst xmlns:p="http://schemas.openxmlformats.org/presentationml/2006/main">
  <p:tag name="AS_UNIQUEID" val="7070"/>
</p:tagLst>
</file>

<file path=ppt/tags/tag545.xml><?xml version="1.0" encoding="utf-8"?>
<p:tagLst xmlns:p="http://schemas.openxmlformats.org/presentationml/2006/main">
  <p:tag name="AS_UNIQUEID" val="7071"/>
</p:tagLst>
</file>

<file path=ppt/tags/tag546.xml><?xml version="1.0" encoding="utf-8"?>
<p:tagLst xmlns:p="http://schemas.openxmlformats.org/presentationml/2006/main">
  <p:tag name="AS_UNIQUEID" val="2307"/>
</p:tagLst>
</file>

<file path=ppt/tags/tag547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48.xml><?xml version="1.0" encoding="utf-8"?>
<p:tagLst xmlns:p="http://schemas.openxmlformats.org/presentationml/2006/main">
  <p:tag name="AS_UNIQUEID" val="2309"/>
  <p:tag name="KSO_WM_BEAUTIFY_FLAG" val=""/>
</p:tagLst>
</file>

<file path=ppt/tags/tag549.xml><?xml version="1.0" encoding="utf-8"?>
<p:tagLst xmlns:p="http://schemas.openxmlformats.org/presentationml/2006/main">
  <p:tag name="AS_UNIQUEID" val="2310"/>
</p:tagLst>
</file>

<file path=ppt/tags/tag55.xml><?xml version="1.0" encoding="utf-8"?>
<p:tagLst xmlns:p="http://schemas.openxmlformats.org/presentationml/2006/main">
  <p:tag name="AS_UNIQUEID" val="6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2311"/>
  <p:tag name="KSO_WM_BEAUTIFY_FLAG" val=""/>
</p:tagLst>
</file>

<file path=ppt/tags/tag551.xml><?xml version="1.0" encoding="utf-8"?>
<p:tagLst xmlns:p="http://schemas.openxmlformats.org/presentationml/2006/main">
  <p:tag name="AS_UNIQUEID" val="2313"/>
  <p:tag name="KSO_WM_BEAUTIFY_FLAG" val=""/>
</p:tagLst>
</file>

<file path=ppt/tags/tag552.xml><?xml version="1.0" encoding="utf-8"?>
<p:tagLst xmlns:p="http://schemas.openxmlformats.org/presentationml/2006/main">
  <p:tag name="AS_UNIQUEID" val="2314"/>
  <p:tag name="KSO_WM_BEAUTIFY_FLAG" val=""/>
</p:tagLst>
</file>

<file path=ppt/tags/tag553.xml><?xml version="1.0" encoding="utf-8"?>
<p:tagLst xmlns:p="http://schemas.openxmlformats.org/presentationml/2006/main">
  <p:tag name="AS_UNIQUEID" val="7072"/>
</p:tagLst>
</file>

<file path=ppt/tags/tag554.xml><?xml version="1.0" encoding="utf-8"?>
<p:tagLst xmlns:p="http://schemas.openxmlformats.org/presentationml/2006/main">
  <p:tag name="AS_UNIQUEID" val="7073"/>
</p:tagLst>
</file>

<file path=ppt/tags/tag555.xml><?xml version="1.0" encoding="utf-8"?>
<p:tagLst xmlns:p="http://schemas.openxmlformats.org/presentationml/2006/main">
  <p:tag name="AS_UNIQUEID" val="7074"/>
</p:tagLst>
</file>

<file path=ppt/tags/tag556.xml><?xml version="1.0" encoding="utf-8"?>
<p:tagLst xmlns:p="http://schemas.openxmlformats.org/presentationml/2006/main">
  <p:tag name="AS_UNIQUEID" val="7075"/>
</p:tagLst>
</file>

<file path=ppt/tags/tag557.xml><?xml version="1.0" encoding="utf-8"?>
<p:tagLst xmlns:p="http://schemas.openxmlformats.org/presentationml/2006/main">
  <p:tag name="AS_UNIQUEID" val="7076"/>
</p:tagLst>
</file>

<file path=ppt/tags/tag558.xml><?xml version="1.0" encoding="utf-8"?>
<p:tagLst xmlns:p="http://schemas.openxmlformats.org/presentationml/2006/main">
  <p:tag name="AS_UNIQUEID" val="7077"/>
</p:tagLst>
</file>

<file path=ppt/tags/tag559.xml><?xml version="1.0" encoding="utf-8"?>
<p:tagLst xmlns:p="http://schemas.openxmlformats.org/presentationml/2006/main">
  <p:tag name="AS_UNIQUEID" val="7078"/>
</p:tagLst>
</file>

<file path=ppt/tags/tag56.xml><?xml version="1.0" encoding="utf-8"?>
<p:tagLst xmlns:p="http://schemas.openxmlformats.org/presentationml/2006/main">
  <p:tag name="AS_UNIQUEID" val="6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6823"/>
</p:tagLst>
</file>

<file path=ppt/tags/tag561.xml><?xml version="1.0" encoding="utf-8"?>
<p:tagLst xmlns:p="http://schemas.openxmlformats.org/presentationml/2006/main">
  <p:tag name="AS_UNIQUEID" val="6824"/>
</p:tagLst>
</file>

<file path=ppt/tags/tag562.xml><?xml version="1.0" encoding="utf-8"?>
<p:tagLst xmlns:p="http://schemas.openxmlformats.org/presentationml/2006/main">
  <p:tag name="AS_UNIQUEID" val="2307"/>
</p:tagLst>
</file>

<file path=ppt/tags/tag563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64.xml><?xml version="1.0" encoding="utf-8"?>
<p:tagLst xmlns:p="http://schemas.openxmlformats.org/presentationml/2006/main">
  <p:tag name="AS_UNIQUEID" val="2309"/>
  <p:tag name="KSO_WM_BEAUTIFY_FLAG" val=""/>
</p:tagLst>
</file>

<file path=ppt/tags/tag565.xml><?xml version="1.0" encoding="utf-8"?>
<p:tagLst xmlns:p="http://schemas.openxmlformats.org/presentationml/2006/main">
  <p:tag name="AS_UNIQUEID" val="2310"/>
</p:tagLst>
</file>

<file path=ppt/tags/tag566.xml><?xml version="1.0" encoding="utf-8"?>
<p:tagLst xmlns:p="http://schemas.openxmlformats.org/presentationml/2006/main">
  <p:tag name="AS_UNIQUEID" val="2311"/>
  <p:tag name="KSO_WM_BEAUTIFY_FLAG" val=""/>
</p:tagLst>
</file>

<file path=ppt/tags/tag567.xml><?xml version="1.0" encoding="utf-8"?>
<p:tagLst xmlns:p="http://schemas.openxmlformats.org/presentationml/2006/main">
  <p:tag name="AS_UNIQUEID" val="2313"/>
  <p:tag name="KSO_WM_BEAUTIFY_FLAG" val=""/>
</p:tagLst>
</file>

<file path=ppt/tags/tag568.xml><?xml version="1.0" encoding="utf-8"?>
<p:tagLst xmlns:p="http://schemas.openxmlformats.org/presentationml/2006/main">
  <p:tag name="AS_UNIQUEID" val="2314"/>
  <p:tag name="KSO_WM_BEAUTIFY_FLAG" val=""/>
</p:tagLst>
</file>

<file path=ppt/tags/tag569.xml><?xml version="1.0" encoding="utf-8"?>
<p:tagLst xmlns:p="http://schemas.openxmlformats.org/presentationml/2006/main">
  <p:tag name="AS_UNIQUEID" val="6832"/>
</p:tagLst>
</file>

<file path=ppt/tags/tag57.xml><?xml version="1.0" encoding="utf-8"?>
<p:tagLst xmlns:p="http://schemas.openxmlformats.org/presentationml/2006/main">
  <p:tag name="AS_UNIQUEID" val="6876"/>
</p:tagLst>
</file>

<file path=ppt/tags/tag570.xml><?xml version="1.0" encoding="utf-8"?>
<p:tagLst xmlns:p="http://schemas.openxmlformats.org/presentationml/2006/main">
  <p:tag name="AS_UNIQUEID" val="7079"/>
</p:tagLst>
</file>

<file path=ppt/tags/tag571.xml><?xml version="1.0" encoding="utf-8"?>
<p:tagLst xmlns:p="http://schemas.openxmlformats.org/presentationml/2006/main">
  <p:tag name="AS_UNIQUEID" val="7080"/>
</p:tagLst>
</file>

<file path=ppt/tags/tag572.xml><?xml version="1.0" encoding="utf-8"?>
<p:tagLst xmlns:p="http://schemas.openxmlformats.org/presentationml/2006/main">
  <p:tag name="AS_UNIQUEID" val="7081"/>
</p:tagLst>
</file>

<file path=ppt/tags/tag573.xml><?xml version="1.0" encoding="utf-8"?>
<p:tagLst xmlns:p="http://schemas.openxmlformats.org/presentationml/2006/main">
  <p:tag name="AS_UNIQUEID" val="7082"/>
</p:tagLst>
</file>

<file path=ppt/tags/tag574.xml><?xml version="1.0" encoding="utf-8"?>
<p:tagLst xmlns:p="http://schemas.openxmlformats.org/presentationml/2006/main">
  <p:tag name="AS_UNIQUEID" val="7083"/>
</p:tagLst>
</file>

<file path=ppt/tags/tag575.xml><?xml version="1.0" encoding="utf-8"?>
<p:tagLst xmlns:p="http://schemas.openxmlformats.org/presentationml/2006/main">
  <p:tag name="AS_UNIQUEID" val="7084"/>
</p:tagLst>
</file>

<file path=ppt/tags/tag576.xml><?xml version="1.0" encoding="utf-8"?>
<p:tagLst xmlns:p="http://schemas.openxmlformats.org/presentationml/2006/main">
  <p:tag name="AS_UNIQUEID" val="7085"/>
</p:tagLst>
</file>

<file path=ppt/tags/tag577.xml><?xml version="1.0" encoding="utf-8"?>
<p:tagLst xmlns:p="http://schemas.openxmlformats.org/presentationml/2006/main">
  <p:tag name="AS_UNIQUEID" val="7086"/>
</p:tagLst>
</file>

<file path=ppt/tags/tag578.xml><?xml version="1.0" encoding="utf-8"?>
<p:tagLst xmlns:p="http://schemas.openxmlformats.org/presentationml/2006/main">
  <p:tag name="AS_UNIQUEID" val="4028"/>
</p:tagLst>
</file>

<file path=ppt/tags/tag579.xml><?xml version="1.0" encoding="utf-8"?>
<p:tagLst xmlns:p="http://schemas.openxmlformats.org/presentationml/2006/main">
  <p:tag name="AS_UNIQUEID" val="7087"/>
</p:tagLst>
</file>

<file path=ppt/tags/tag58.xml><?xml version="1.0" encoding="utf-8"?>
<p:tagLst xmlns:p="http://schemas.openxmlformats.org/presentationml/2006/main">
  <p:tag name="AS_UNIQUEID" val="6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AS_UNIQUEID" val="7088"/>
</p:tagLst>
</file>

<file path=ppt/tags/tag581.xml><?xml version="1.0" encoding="utf-8"?>
<p:tagLst xmlns:p="http://schemas.openxmlformats.org/presentationml/2006/main">
  <p:tag name="AS_UNIQUEID" val="4028"/>
</p:tagLst>
</file>

<file path=ppt/tags/tag582.xml><?xml version="1.0" encoding="utf-8"?>
<p:tagLst xmlns:p="http://schemas.openxmlformats.org/presentationml/2006/main">
  <p:tag name="AS_UNIQUEID" val="7089"/>
</p:tagLst>
</file>

<file path=ppt/tags/tag583.xml><?xml version="1.0" encoding="utf-8"?>
<p:tagLst xmlns:p="http://schemas.openxmlformats.org/presentationml/2006/main">
  <p:tag name="AS_UNIQUEID" val="7090"/>
</p:tagLst>
</file>

<file path=ppt/tags/tag584.xml><?xml version="1.0" encoding="utf-8"?>
<p:tagLst xmlns:p="http://schemas.openxmlformats.org/presentationml/2006/main">
  <p:tag name="AS_UNIQUEID" val="7091"/>
</p:tagLst>
</file>

<file path=ppt/tags/tag585.xml><?xml version="1.0" encoding="utf-8"?>
<p:tagLst xmlns:p="http://schemas.openxmlformats.org/presentationml/2006/main">
  <p:tag name="AS_UNIQUEID" val="7092"/>
</p:tagLst>
</file>

<file path=ppt/tags/tag586.xml><?xml version="1.0" encoding="utf-8"?>
<p:tagLst xmlns:p="http://schemas.openxmlformats.org/presentationml/2006/main">
  <p:tag name="AS_UNIQUEID" val="7093"/>
</p:tagLst>
</file>

<file path=ppt/tags/tag587.xml><?xml version="1.0" encoding="utf-8"?>
<p:tagLst xmlns:p="http://schemas.openxmlformats.org/presentationml/2006/main">
  <p:tag name="AS_UNIQUEID" val="6832"/>
</p:tagLst>
</file>

<file path=ppt/tags/tag588.xml><?xml version="1.0" encoding="utf-8"?>
<p:tagLst xmlns:p="http://schemas.openxmlformats.org/presentationml/2006/main">
  <p:tag name="AS_UNIQUEID" val="7094"/>
</p:tagLst>
</file>

<file path=ppt/tags/tag589.xml><?xml version="1.0" encoding="utf-8"?>
<p:tagLst xmlns:p="http://schemas.openxmlformats.org/presentationml/2006/main">
  <p:tag name="AS_UNIQUEID" val="7095"/>
</p:tagLst>
</file>

<file path=ppt/tags/tag59.xml><?xml version="1.0" encoding="utf-8"?>
<p:tagLst xmlns:p="http://schemas.openxmlformats.org/presentationml/2006/main">
  <p:tag name="AS_UNIQUEID" val="6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7096"/>
</p:tagLst>
</file>

<file path=ppt/tags/tag59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6.xml><?xml version="1.0" encoding="utf-8"?>
<p:tagLst xmlns:p="http://schemas.openxmlformats.org/presentationml/2006/main">
  <p:tag name="AS_UNIQUEID" val="6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6385"/>
</p:tagLst>
</file>

<file path=ppt/tags/tag62.xml><?xml version="1.0" encoding="utf-8"?>
<p:tagLst xmlns:p="http://schemas.openxmlformats.org/presentationml/2006/main">
  <p:tag name="AS_UNIQUEID" val="6877"/>
</p:tagLst>
</file>

<file path=ppt/tags/tag63.xml><?xml version="1.0" encoding="utf-8"?>
<p:tagLst xmlns:p="http://schemas.openxmlformats.org/presentationml/2006/main">
  <p:tag name="AS_UNIQUEID" val="6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6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6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6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6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6878"/>
</p:tagLst>
</file>

<file path=ppt/tags/tag69.xml><?xml version="1.0" encoding="utf-8"?>
<p:tagLst xmlns:p="http://schemas.openxmlformats.org/presentationml/2006/main">
  <p:tag name="AS_UNIQUEID" val="6393"/>
  <p:tag name="KSO_WM_BEAUTIFY_FLAG" val="#fgm#"/>
  <p:tag name="KSO_WM_LAYOUT_CHECK_HASH" val="b80820b227f7a61bce90a36fcc36b3ef8468e9dc"/>
  <p:tag name="KSO_WM_NEWLAYOUT_ID" val="75"/>
  <p:tag name="KSO_WM_UNIT_INDEX" val="1"/>
  <p:tag name="KSO_WM_UNIT_TYPE" val="a"/>
</p:tagLst>
</file>

<file path=ppt/tags/tag7.xml><?xml version="1.0" encoding="utf-8"?>
<p:tagLst xmlns:p="http://schemas.openxmlformats.org/presentationml/2006/main">
  <p:tag name="AS_UNIQUEID" val="6868"/>
</p:tagLst>
</file>

<file path=ppt/tags/tag70.xml><?xml version="1.0" encoding="utf-8"?>
<p:tagLst xmlns:p="http://schemas.openxmlformats.org/presentationml/2006/main">
  <p:tag name="AS_UNIQUEID" val="6394"/>
  <p:tag name="KSO_WM_BEAUTIFY_FLAG" val="#fgm#"/>
  <p:tag name="KSO_WM_DIAGRAM_GROUP_CODE" val="1"/>
  <p:tag name="KSO_WM_UNIT_INDEX" val="1_1_1"/>
  <p:tag name="KSO_WM_UNIT_TYPE" val="l_h_a"/>
</p:tagLst>
</file>

<file path=ppt/tags/tag71.xml><?xml version="1.0" encoding="utf-8"?>
<p:tagLst xmlns:p="http://schemas.openxmlformats.org/presentationml/2006/main">
  <p:tag name="AS_UNIQUEID" val="6395"/>
  <p:tag name="KSO_WM_BEAUTIFY_FLAG" val="#fgm#"/>
  <p:tag name="KSO_WM_DIAGRAM_GROUP_CODE" val="1"/>
  <p:tag name="KSO_WM_UNIT_INDEX" val="1_1_1"/>
  <p:tag name="KSO_WM_UNIT_TYPE" val="l_h_f"/>
</p:tagLst>
</file>

<file path=ppt/tags/tag72.xml><?xml version="1.0" encoding="utf-8"?>
<p:tagLst xmlns:p="http://schemas.openxmlformats.org/presentationml/2006/main">
  <p:tag name="AS_UNIQUEID" val="6396"/>
  <p:tag name="KSO_WM_BEAUTIFY_FLAG" val="#fgm#"/>
  <p:tag name="KSO_WM_DIAGRAM_GROUP_CODE" val="1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AS_UNIQUEID" val="6397"/>
  <p:tag name="KSO_WM_BEAUTIFY_FLAG" val="#fgm#"/>
  <p:tag name="KSO_WM_DIAGRAM_GROUP_CODE" val="1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AS_UNIQUEID" val="6398"/>
  <p:tag name="KSO_WM_BEAUTIFY_FLAG" val="#fgm#"/>
  <p:tag name="KSO_WM_DIAGRAM_GROUP_CODE" val="1"/>
  <p:tag name="KSO_WM_UNIT_INDEX" val="1_3_1"/>
  <p:tag name="KSO_WM_UNIT_TYPE" val="l_h_a"/>
</p:tagLst>
</file>

<file path=ppt/tags/tag75.xml><?xml version="1.0" encoding="utf-8"?>
<p:tagLst xmlns:p="http://schemas.openxmlformats.org/presentationml/2006/main">
  <p:tag name="AS_UNIQUEID" val="6399"/>
  <p:tag name="KSO_WM_BEAUTIFY_FLAG" val="#fgm#"/>
  <p:tag name="KSO_WM_DIAGRAM_GROUP_CODE" val="1"/>
  <p:tag name="KSO_WM_UNIT_INDEX" val="1_3_1"/>
  <p:tag name="KSO_WM_UNIT_TYPE" val="l_h_f"/>
</p:tagLst>
</file>

<file path=ppt/tags/tag76.xml><?xml version="1.0" encoding="utf-8"?>
<p:tagLst xmlns:p="http://schemas.openxmlformats.org/presentationml/2006/main">
  <p:tag name="AS_UNIQUEID" val="6400"/>
  <p:tag name="KSO_WM_BEAUTIFY_FLAG" val="#fgm#"/>
  <p:tag name="KSO_WM_DIAGRAM_GROUP_CODE" val="1"/>
  <p:tag name="KSO_WM_UNIT_INDEX" val="1_4_1"/>
  <p:tag name="KSO_WM_UNIT_TYPE" val="l_h_a"/>
</p:tagLst>
</file>

<file path=ppt/tags/tag77.xml><?xml version="1.0" encoding="utf-8"?>
<p:tagLst xmlns:p="http://schemas.openxmlformats.org/presentationml/2006/main">
  <p:tag name="AS_UNIQUEID" val="6401"/>
  <p:tag name="KSO_WM_BEAUTIFY_FLAG" val="#fgm#"/>
  <p:tag name="KSO_WM_DIAGRAM_GROUP_CODE" val="1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AS_UNIQUEID" val="6402"/>
  <p:tag name="KSO_WM_BEAUTIFY_FLAG" val="#fgm#"/>
  <p:tag name="KSO_WM_DIAGRAM_GROUP_CODE" val="1"/>
  <p:tag name="KSO_WM_UNIT_INDEX" val="1_5_1"/>
  <p:tag name="KSO_WM_UNIT_TYPE" val="l_h_a"/>
</p:tagLst>
</file>

<file path=ppt/tags/tag79.xml><?xml version="1.0" encoding="utf-8"?>
<p:tagLst xmlns:p="http://schemas.openxmlformats.org/presentationml/2006/main">
  <p:tag name="AS_UNIQUEID" val="6403"/>
  <p:tag name="KSO_WM_BEAUTIFY_FLAG" val="#fgm#"/>
  <p:tag name="KSO_WM_DIAGRAM_GROUP_CODE" val="1"/>
  <p:tag name="KSO_WM_UNIT_INDEX" val="1_5_1"/>
  <p:tag name="KSO_WM_UNIT_TYPE" val="l_h_f"/>
</p:tagLst>
</file>

<file path=ppt/tags/tag8.xml><?xml version="1.0" encoding="utf-8"?>
<p:tagLst xmlns:p="http://schemas.openxmlformats.org/presentationml/2006/main">
  <p:tag name="AS_UNIQUEID" val="6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404"/>
  <p:tag name="KSO_WM_BEAUTIFY_FLAG" val="#fgm#"/>
  <p:tag name="KSO_WM_DIAGRAM_GROUP_CODE" val="1"/>
  <p:tag name="KSO_WM_UNIT_INDEX" val="1_6_1"/>
  <p:tag name="KSO_WM_UNIT_TYPE" val="l_h_a"/>
</p:tagLst>
</file>

<file path=ppt/tags/tag81.xml><?xml version="1.0" encoding="utf-8"?>
<p:tagLst xmlns:p="http://schemas.openxmlformats.org/presentationml/2006/main">
  <p:tag name="AS_UNIQUEID" val="6405"/>
  <p:tag name="KSO_WM_BEAUTIFY_FLAG" val="#fgm#"/>
  <p:tag name="KSO_WM_DIAGRAM_GROUP_CODE" val="1"/>
  <p:tag name="KSO_WM_UNIT_INDEX" val="1_6_1"/>
  <p:tag name="KSO_WM_UNIT_TYPE" val="l_h_f"/>
</p:tagLst>
</file>

<file path=ppt/tags/tag82.xml><?xml version="1.0" encoding="utf-8"?>
<p:tagLst xmlns:p="http://schemas.openxmlformats.org/presentationml/2006/main">
  <p:tag name="AS_UNIQUEID" val="6406"/>
</p:tagLst>
</file>

<file path=ppt/tags/tag83.xml><?xml version="1.0" encoding="utf-8"?>
<p:tagLst xmlns:p="http://schemas.openxmlformats.org/presentationml/2006/main">
  <p:tag name="AS_UNIQUEID" val="6407"/>
</p:tagLst>
</file>

<file path=ppt/tags/tag84.xml><?xml version="1.0" encoding="utf-8"?>
<p:tagLst xmlns:p="http://schemas.openxmlformats.org/presentationml/2006/main">
  <p:tag name="AS_UNIQUEID" val="6408"/>
</p:tagLst>
</file>

<file path=ppt/tags/tag85.xml><?xml version="1.0" encoding="utf-8"?>
<p:tagLst xmlns:p="http://schemas.openxmlformats.org/presentationml/2006/main">
  <p:tag name="AS_UNIQUEID" val="6879"/>
</p:tagLst>
</file>

<file path=ppt/tags/tag86.xml><?xml version="1.0" encoding="utf-8"?>
<p:tagLst xmlns:p="http://schemas.openxmlformats.org/presentationml/2006/main">
  <p:tag name="AS_UNIQUEID" val="64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64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6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6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AS_UNIQUEID" val="6415"/>
</p:tagLst>
</file>

<file path=ppt/tags/tag92.xml><?xml version="1.0" encoding="utf-8"?>
<p:tagLst xmlns:p="http://schemas.openxmlformats.org/presentationml/2006/main">
  <p:tag name="AS_UNIQUEID" val="6849"/>
</p:tagLst>
</file>

<file path=ppt/tags/tag93.xml><?xml version="1.0" encoding="utf-8"?>
<p:tagLst xmlns:p="http://schemas.openxmlformats.org/presentationml/2006/main">
  <p:tag name="AS_UNIQUEID" val="6880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5.xml><?xml version="1.0" encoding="utf-8"?>
<p:tagLst xmlns:p="http://schemas.openxmlformats.org/presentationml/2006/main">
  <p:tag name="AS_UNIQUEID" val="6881"/>
</p:tagLst>
</file>

<file path=ppt/tags/tag96.xml><?xml version="1.0" encoding="utf-8"?>
<p:tagLst xmlns:p="http://schemas.openxmlformats.org/presentationml/2006/main">
  <p:tag name="AS_UNIQUEID" val="57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.xml><?xml version="1.0" encoding="utf-8"?>
<p:tagLst xmlns:p="http://schemas.openxmlformats.org/presentationml/2006/main">
  <p:tag name="AS_UNIQUEID" val="57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.xml><?xml version="1.0" encoding="utf-8"?>
<p:tagLst xmlns:p="http://schemas.openxmlformats.org/presentationml/2006/main">
  <p:tag name="AS_UNIQUEID" val="57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.xml><?xml version="1.0" encoding="utf-8"?>
<p:tagLst xmlns:p="http://schemas.openxmlformats.org/presentationml/2006/main">
  <p:tag name="AS_UNIQUEID" val="57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162</Paragraphs>
  <Slides>23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Arial</vt:lpstr>
      <vt:lpstr>微软雅黑</vt:lpstr>
      <vt:lpstr>Wingdings</vt:lpstr>
      <vt:lpstr>Calibri Light</vt:lpstr>
      <vt:lpstr>Calibri</vt:lpstr>
      <vt:lpstr>宋体</vt:lpstr>
      <vt:lpstr>Times New Roman</vt:lpstr>
      <vt:lpstr>Tahoma</vt:lpstr>
      <vt:lpstr>楷体</vt:lpstr>
      <vt:lpstr>楷体_GB2312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③开关：控制电流的通断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2025-09-23T15:15:30Z</cp:lastPrinted>
  <dcterms:created xsi:type="dcterms:W3CDTF">2025-09-23T15:15:30Z</dcterms:created>
  <dcterms:modified xsi:type="dcterms:W3CDTF">2025-09-23T07:15:30Z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