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 userDrawn="1"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专题训练</a:t>
            </a:r>
            <a:r>
              <a:rPr lang="en-US" altLang="zh-CN" dirty="0" smtClean="0"/>
              <a:t>(  </a:t>
            </a:r>
            <a:r>
              <a:rPr lang="zh-CN" altLang="zh-CN" dirty="0" smtClean="0"/>
              <a:t>六</a:t>
            </a:r>
            <a:r>
              <a:rPr lang="en-US" altLang="zh-CN" dirty="0" smtClean="0"/>
              <a:t>  )</a:t>
            </a:r>
            <a:r>
              <a:rPr lang="zh-CN" altLang="zh-CN" dirty="0" smtClean="0"/>
              <a:t>　杠杆的相关作图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5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7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Document9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Document11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Document1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专题训练</a:t>
            </a:r>
            <a:r>
              <a:rPr lang="en-US" altLang="zh-CN" dirty="0"/>
              <a:t>(  </a:t>
            </a:r>
            <a:r>
              <a:rPr lang="zh-CN" altLang="zh-CN" dirty="0"/>
              <a:t>六</a:t>
            </a:r>
            <a:r>
              <a:rPr lang="en-US" altLang="zh-CN" dirty="0"/>
              <a:t>  )</a:t>
            </a:r>
            <a:r>
              <a:rPr lang="zh-CN" altLang="zh-CN" dirty="0"/>
              <a:t>　杠杆的相关作图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杠杆中的作图是中考热点问题。作图的一般步骤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首先在杠杆的示意图上确定支点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找出杠杆所受的力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明确动力和阻力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作出动力作用线及阻力作用线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用虚线将力的作用线延长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作垂线段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从支点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向力的作用线引垂线段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作出垂足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则从支点到垂足的距离即为力臂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最后用大括号勾出力臂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在旁边标上字母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分别表示动力臂和阻力臂。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杠杆中力和力臂的作法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如图甲所示是街道两旁安装的太阳能路灯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忽略路灯及杆的形状、粗细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我们可以把其抽象为杠杆模型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其简化图如图乙所示。请在图乙中画出拉力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066477"/>
              </p:ext>
            </p:extLst>
          </p:nvPr>
        </p:nvGraphicFramePr>
        <p:xfrm>
          <a:off x="381000" y="2300474"/>
          <a:ext cx="11430000" cy="2171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918254" imgH="934460" progId="Word.Document.12">
                  <p:embed/>
                </p:oleObj>
              </mc:Choice>
              <mc:Fallback>
                <p:oleObj name="文档" r:id="rId4" imgW="4918254" imgH="9344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300474"/>
                        <a:ext cx="11430000" cy="2171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356246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584721"/>
              </p:ext>
            </p:extLst>
          </p:nvPr>
        </p:nvGraphicFramePr>
        <p:xfrm>
          <a:off x="381000" y="4875573"/>
          <a:ext cx="11430000" cy="1668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7" imgW="4918254" imgH="718123" progId="Word.Document.12">
                  <p:embed/>
                </p:oleObj>
              </mc:Choice>
              <mc:Fallback>
                <p:oleObj name="文档" r:id="rId7" imgW="4918254" imgH="7181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875573"/>
                        <a:ext cx="11430000" cy="1668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425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36299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轻质杠杆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的动力臂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和其受到的阻力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872027"/>
              </p:ext>
            </p:extLst>
          </p:nvPr>
        </p:nvGraphicFramePr>
        <p:xfrm>
          <a:off x="381000" y="2285525"/>
          <a:ext cx="11430000" cy="1315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4" imgW="4918254" imgH="566220" progId="Word.Document.12">
                  <p:embed/>
                </p:oleObj>
              </mc:Choice>
              <mc:Fallback>
                <p:oleObj name="文档" r:id="rId4" imgW="4918254" imgH="5662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285525"/>
                        <a:ext cx="11430000" cy="1315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614297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173570"/>
              </p:ext>
            </p:extLst>
          </p:nvPr>
        </p:nvGraphicFramePr>
        <p:xfrm>
          <a:off x="381000" y="4149828"/>
          <a:ext cx="11430000" cy="1460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7" imgW="4918254" imgH="628493" progId="Word.Document.12">
                  <p:embed/>
                </p:oleObj>
              </mc:Choice>
              <mc:Fallback>
                <p:oleObj name="文档" r:id="rId7" imgW="4918254" imgH="6284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149828"/>
                        <a:ext cx="11430000" cy="1460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097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463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轻质杠杆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点在竖直面内旋转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请在图中画出使杠杆保持平衡的最小力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295624"/>
              </p:ext>
            </p:extLst>
          </p:nvPr>
        </p:nvGraphicFramePr>
        <p:xfrm>
          <a:off x="381000" y="2130977"/>
          <a:ext cx="11430000" cy="1562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4" imgW="4918254" imgH="672408" progId="Word.Document.12">
                  <p:embed/>
                </p:oleObj>
              </mc:Choice>
              <mc:Fallback>
                <p:oleObj name="文档" r:id="rId4" imgW="4918254" imgH="6724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130977"/>
                        <a:ext cx="11430000" cy="1562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693650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763513"/>
              </p:ext>
            </p:extLst>
          </p:nvPr>
        </p:nvGraphicFramePr>
        <p:xfrm>
          <a:off x="381000" y="4229181"/>
          <a:ext cx="11430000" cy="1562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7" imgW="4918254" imgH="672408" progId="Word.Document.12">
                  <p:embed/>
                </p:oleObj>
              </mc:Choice>
              <mc:Fallback>
                <p:oleObj name="文档" r:id="rId7" imgW="4918254" imgH="6724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229181"/>
                        <a:ext cx="11430000" cy="1562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288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点自由转动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为使杠杆在如图所示位置保持平衡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请画出施加于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点的最小动力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保留作图痕迹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789458"/>
              </p:ext>
            </p:extLst>
          </p:nvPr>
        </p:nvGraphicFramePr>
        <p:xfrm>
          <a:off x="381000" y="1895913"/>
          <a:ext cx="11430000" cy="1796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4" imgW="4918254" imgH="773198" progId="Word.Document.12">
                  <p:embed/>
                </p:oleObj>
              </mc:Choice>
              <mc:Fallback>
                <p:oleObj name="文档" r:id="rId4" imgW="4918254" imgH="7731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895913"/>
                        <a:ext cx="11430000" cy="17969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731458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975863"/>
              </p:ext>
            </p:extLst>
          </p:nvPr>
        </p:nvGraphicFramePr>
        <p:xfrm>
          <a:off x="381000" y="4254110"/>
          <a:ext cx="11430000" cy="2375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7" imgW="4918254" imgH="1022291" progId="Word.Document.12">
                  <p:embed/>
                </p:oleObj>
              </mc:Choice>
              <mc:Fallback>
                <p:oleObj name="文档" r:id="rId7" imgW="4918254" imgH="10222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254110"/>
                        <a:ext cx="11430000" cy="2375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763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326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在课桌上的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点用最小的力把桌腿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抬离地面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在抬离时桌腿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没有滑动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点画出这个力的示意图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并标出它的力臂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072969"/>
              </p:ext>
            </p:extLst>
          </p:nvPr>
        </p:nvGraphicFramePr>
        <p:xfrm>
          <a:off x="381000" y="2250939"/>
          <a:ext cx="11430000" cy="1270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4" imgW="4918254" imgH="546782" progId="Word.Document.12">
                  <p:embed/>
                </p:oleObj>
              </mc:Choice>
              <mc:Fallback>
                <p:oleObj name="文档" r:id="rId4" imgW="4918254" imgH="5467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250939"/>
                        <a:ext cx="11430000" cy="1270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602982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429171"/>
              </p:ext>
            </p:extLst>
          </p:nvPr>
        </p:nvGraphicFramePr>
        <p:xfrm>
          <a:off x="381000" y="4138513"/>
          <a:ext cx="11430000" cy="1684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7" imgW="4918254" imgH="724963" progId="Word.Document.12">
                  <p:embed/>
                </p:oleObj>
              </mc:Choice>
              <mc:Fallback>
                <p:oleObj name="文档" r:id="rId7" imgW="4918254" imgH="7249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138513"/>
                        <a:ext cx="11430000" cy="16848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505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532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的力臂。在图中画出力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284546"/>
              </p:ext>
            </p:extLst>
          </p:nvPr>
        </p:nvGraphicFramePr>
        <p:xfrm>
          <a:off x="381000" y="1976955"/>
          <a:ext cx="11430000" cy="1477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4" imgW="4918254" imgH="635692" progId="Word.Document.12">
                  <p:embed/>
                </p:oleObj>
              </mc:Choice>
              <mc:Fallback>
                <p:oleObj name="文档" r:id="rId4" imgW="4918254" imgH="6356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976955"/>
                        <a:ext cx="11430000" cy="1477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509585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645266"/>
              </p:ext>
            </p:extLst>
          </p:nvPr>
        </p:nvGraphicFramePr>
        <p:xfrm>
          <a:off x="381000" y="4100400"/>
          <a:ext cx="11430000" cy="239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7" imgW="4918254" imgH="1032370" progId="Word.Document.12">
                  <p:embed/>
                </p:oleObj>
              </mc:Choice>
              <mc:Fallback>
                <p:oleObj name="文档" r:id="rId7" imgW="4918254" imgH="10323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100400"/>
                        <a:ext cx="11430000" cy="2399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841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5599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拉杆式行李箱在拉力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的作用下静止在斜坡上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请画出行李箱受到的重力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192036"/>
              </p:ext>
            </p:extLst>
          </p:nvPr>
        </p:nvGraphicFramePr>
        <p:xfrm>
          <a:off x="381000" y="2105222"/>
          <a:ext cx="11430000" cy="1465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文档" r:id="rId4" imgW="4918254" imgH="630653" progId="Word.Document.12">
                  <p:embed/>
                </p:oleObj>
              </mc:Choice>
              <mc:Fallback>
                <p:oleObj name="文档" r:id="rId4" imgW="4918254" imgH="6306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105222"/>
                        <a:ext cx="11430000" cy="1465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583736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505321"/>
              </p:ext>
            </p:extLst>
          </p:nvPr>
        </p:nvGraphicFramePr>
        <p:xfrm>
          <a:off x="381000" y="4132146"/>
          <a:ext cx="11430000" cy="1966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文档" r:id="rId7" imgW="4918254" imgH="846270" progId="Word.Document.12">
                  <p:embed/>
                </p:oleObj>
              </mc:Choice>
              <mc:Fallback>
                <p:oleObj name="文档" r:id="rId7" imgW="4918254" imgH="8462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132146"/>
                        <a:ext cx="11430000" cy="1966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899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37</TotalTime>
  <Words>408</Words>
  <Application>Microsoft Office PowerPoint</Application>
  <PresentationFormat>自定义</PresentationFormat>
  <Paragraphs>17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数学模板</vt:lpstr>
      <vt:lpstr>文档</vt:lpstr>
      <vt:lpstr>专题训练(  六  )　杠杆的相关作图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16</cp:revision>
  <dcterms:created xsi:type="dcterms:W3CDTF">2019-12-12T01:39:48Z</dcterms:created>
  <dcterms:modified xsi:type="dcterms:W3CDTF">2019-12-18T07:00:57Z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