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1"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F26B43"/>
          </p15:clr>
        </p15:guide>
        <p15:guide id="2" pos="3840" userDrawn="1">
          <p15:clr>
            <a:srgbClr val="F26B43"/>
          </p15:clr>
        </p15:guide>
        <p15:guide id="7" pos="7174" userDrawn="1">
          <p15:clr>
            <a:srgbClr val="A4A3A4"/>
          </p15:clr>
        </p15:guide>
        <p15:guide id="8" pos="506" userDrawn="1">
          <p15:clr>
            <a:srgbClr val="A4A3A4"/>
          </p15:clr>
        </p15:guide>
        <p15:guide id="9" pos="7423" userDrawn="1">
          <p15:clr>
            <a:srgbClr val="A4A3A4"/>
          </p15:clr>
        </p15:guide>
        <p15:guide id="10" pos="257" userDrawn="1">
          <p15:clr>
            <a:srgbClr val="A4A3A4"/>
          </p15:clr>
        </p15:guide>
        <p15:guide id="11" userDrawn="1">
          <p15:clr>
            <a:srgbClr val="A4A3A4"/>
          </p15:clr>
        </p15:guide>
        <p15:guide id="12" pos="7680" userDrawn="1">
          <p15:clr>
            <a:srgbClr val="A4A3A4"/>
          </p15:clr>
        </p15:guide>
        <p15:guide id="14" orient="horz" pos="436" userDrawn="1">
          <p15:clr>
            <a:srgbClr val="A4A3A4"/>
          </p15:clr>
        </p15:guide>
        <p15:guide id="15" orient="horz" pos="3838" userDrawn="1">
          <p15:clr>
            <a:srgbClr val="A4A3A4"/>
          </p15:clr>
        </p15:guide>
        <p15:guide id="16" orient="horz" pos="232" userDrawn="1">
          <p15:clr>
            <a:srgbClr val="A4A3A4"/>
          </p15:clr>
        </p15:guide>
        <p15:guide id="17" orient="horz" pos="4088" userDrawn="1">
          <p15:clr>
            <a:srgbClr val="A4A3A4"/>
          </p15:clr>
        </p15:guide>
        <p15:guide id="18" orient="horz" userDrawn="1">
          <p15:clr>
            <a:srgbClr val="F26B43"/>
          </p15:clr>
        </p15:guide>
        <p15:guide id="19" orient="horz" pos="431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859" autoAdjust="0"/>
    <p:restoredTop sz="94660"/>
  </p:normalViewPr>
  <p:slideViewPr>
    <p:cSldViewPr snapToGrid="0" showGuides="1">
      <p:cViewPr varScale="1">
        <p:scale>
          <a:sx n="79" d="100"/>
          <a:sy n="79" d="100"/>
        </p:scale>
        <p:origin x="1315" y="77"/>
      </p:cViewPr>
      <p:guideLst>
        <p:guide orient="horz" pos="2160"/>
        <p:guide pos="3840"/>
        <p:guide pos="7174"/>
        <p:guide pos="506"/>
        <p:guide pos="7423"/>
        <p:guide pos="257"/>
        <p:guide/>
        <p:guide pos="7680"/>
        <p:guide orient="horz" pos="436"/>
        <p:guide orient="horz" pos="3838"/>
        <p:guide orient="horz" pos="232"/>
        <p:guide orient="horz" pos="4088"/>
        <p:guide orient="horz"/>
        <p:guide orient="horz" pos="4315"/>
      </p:guideLst>
    </p:cSldViewPr>
  </p:slideViewPr>
  <p:notesTextViewPr>
    <p:cViewPr>
      <p:scale>
        <a:sx n="75" d="100"/>
        <a:sy n="75"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5078959"/>
      </p:ext>
    </p:extLst>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C8F0C5-085C-027C-448A-34A581D6BC9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8ED9F2D-A81A-E380-189D-B8AE283A8248}"/>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3296A89-876F-1571-0380-E1A288AFD735}"/>
              </a:ext>
            </a:extLst>
          </p:cNvPr>
          <p:cNvSpPr>
            <a:spLocks noGrp="1"/>
          </p:cNvSpPr>
          <p:nvPr>
            <p:ph type="dt" sz="half" idx="10"/>
          </p:nvPr>
        </p:nvSpPr>
        <p:spPr>
          <a:xfrm>
            <a:off x="838200" y="6356350"/>
            <a:ext cx="2743200" cy="365125"/>
          </a:xfrm>
          <a:prstGeom prst="rect">
            <a:avLst/>
          </a:prstGeom>
        </p:spPr>
        <p:txBody>
          <a:bodyPr/>
          <a:lstStyle/>
          <a:p>
            <a:fld id="{B7BA7BF8-587B-4A43-9508-746630CEC2B7}" type="datetimeFigureOut">
              <a:rPr lang="zh-CN" altLang="en-US" smtClean="0"/>
              <a:t>2024/8/10</a:t>
            </a:fld>
            <a:endParaRPr lang="zh-CN" altLang="en-US"/>
          </a:p>
        </p:txBody>
      </p:sp>
      <p:sp>
        <p:nvSpPr>
          <p:cNvPr id="5" name="页脚占位符 4">
            <a:extLst>
              <a:ext uri="{FF2B5EF4-FFF2-40B4-BE49-F238E27FC236}">
                <a16:creationId xmlns:a16="http://schemas.microsoft.com/office/drawing/2014/main" id="{055C52F6-5378-70B2-0076-9502D794F7C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C5B5980-2191-97F9-11B5-6013F5AAD881}"/>
              </a:ext>
            </a:extLst>
          </p:cNvPr>
          <p:cNvSpPr>
            <a:spLocks noGrp="1"/>
          </p:cNvSpPr>
          <p:nvPr>
            <p:ph type="sldNum" sz="quarter" idx="12"/>
          </p:nvPr>
        </p:nvSpPr>
        <p:spPr>
          <a:xfrm>
            <a:off x="8610600" y="6356350"/>
            <a:ext cx="2743200" cy="365125"/>
          </a:xfrm>
          <a:prstGeom prst="rect">
            <a:avLst/>
          </a:prstGeom>
        </p:spPr>
        <p:txBody>
          <a:bodyPr/>
          <a:lstStyle/>
          <a:p>
            <a:fld id="{2B272768-EB1B-467B-B7B7-CC9F0A8FBDBF}" type="slidenum">
              <a:rPr lang="zh-CN" altLang="en-US" smtClean="0"/>
              <a:t>‹#›</a:t>
            </a:fld>
            <a:endParaRPr lang="zh-CN" altLang="en-US"/>
          </a:p>
        </p:txBody>
      </p:sp>
    </p:spTree>
    <p:extLst>
      <p:ext uri="{BB962C8B-B14F-4D97-AF65-F5344CB8AC3E}">
        <p14:creationId xmlns:p14="http://schemas.microsoft.com/office/powerpoint/2010/main" val="252487844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8A0F770-EFE8-4007-CAFF-16CD72D925DF}"/>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ACFD44-3634-D280-4DF0-46380C21A9F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8EEE5E-2DE1-143E-BC76-AB2300C8F6A6}"/>
              </a:ext>
            </a:extLst>
          </p:cNvPr>
          <p:cNvSpPr>
            <a:spLocks noGrp="1"/>
          </p:cNvSpPr>
          <p:nvPr>
            <p:ph type="dt" sz="half" idx="10"/>
          </p:nvPr>
        </p:nvSpPr>
        <p:spPr>
          <a:xfrm>
            <a:off x="838200" y="6356350"/>
            <a:ext cx="2743200" cy="365125"/>
          </a:xfrm>
          <a:prstGeom prst="rect">
            <a:avLst/>
          </a:prstGeom>
        </p:spPr>
        <p:txBody>
          <a:bodyPr/>
          <a:lstStyle/>
          <a:p>
            <a:fld id="{B7BA7BF8-587B-4A43-9508-746630CEC2B7}" type="datetimeFigureOut">
              <a:rPr lang="zh-CN" altLang="en-US" smtClean="0"/>
              <a:t>2024/8/10</a:t>
            </a:fld>
            <a:endParaRPr lang="zh-CN" altLang="en-US"/>
          </a:p>
        </p:txBody>
      </p:sp>
      <p:sp>
        <p:nvSpPr>
          <p:cNvPr id="5" name="页脚占位符 4">
            <a:extLst>
              <a:ext uri="{FF2B5EF4-FFF2-40B4-BE49-F238E27FC236}">
                <a16:creationId xmlns:a16="http://schemas.microsoft.com/office/drawing/2014/main" id="{A81260DA-E93B-B6D1-0A79-95F6D9912DB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4A9A64A-A7DA-3272-A6E0-73A580AFFF3C}"/>
              </a:ext>
            </a:extLst>
          </p:cNvPr>
          <p:cNvSpPr>
            <a:spLocks noGrp="1"/>
          </p:cNvSpPr>
          <p:nvPr>
            <p:ph type="sldNum" sz="quarter" idx="12"/>
          </p:nvPr>
        </p:nvSpPr>
        <p:spPr>
          <a:xfrm>
            <a:off x="8610600" y="6356350"/>
            <a:ext cx="2743200" cy="365125"/>
          </a:xfrm>
          <a:prstGeom prst="rect">
            <a:avLst/>
          </a:prstGeom>
        </p:spPr>
        <p:txBody>
          <a:bodyPr/>
          <a:lstStyle/>
          <a:p>
            <a:fld id="{2B272768-EB1B-467B-B7B7-CC9F0A8FBDBF}" type="slidenum">
              <a:rPr lang="zh-CN" altLang="en-US" smtClean="0"/>
              <a:t>‹#›</a:t>
            </a:fld>
            <a:endParaRPr lang="zh-CN" altLang="en-US"/>
          </a:p>
        </p:txBody>
      </p:sp>
    </p:spTree>
    <p:extLst>
      <p:ext uri="{BB962C8B-B14F-4D97-AF65-F5344CB8AC3E}">
        <p14:creationId xmlns:p14="http://schemas.microsoft.com/office/powerpoint/2010/main" val="136099290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7B0FCF-6166-6367-FAE9-F2F9A5BA59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0C9F341-9B12-7D26-7F08-1909B91D001A}"/>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1CA81C6-10F7-E9FC-5C55-F822BAE0B7D5}"/>
              </a:ext>
            </a:extLst>
          </p:cNvPr>
          <p:cNvSpPr>
            <a:spLocks noGrp="1"/>
          </p:cNvSpPr>
          <p:nvPr>
            <p:ph type="dt" sz="half" idx="10"/>
          </p:nvPr>
        </p:nvSpPr>
        <p:spPr>
          <a:xfrm>
            <a:off x="838200" y="6356350"/>
            <a:ext cx="2743200" cy="365125"/>
          </a:xfrm>
          <a:prstGeom prst="rect">
            <a:avLst/>
          </a:prstGeom>
        </p:spPr>
        <p:txBody>
          <a:bodyPr/>
          <a:lstStyle/>
          <a:p>
            <a:fld id="{B7BA7BF8-587B-4A43-9508-746630CEC2B7}" type="datetimeFigureOut">
              <a:rPr lang="zh-CN" altLang="en-US" smtClean="0"/>
              <a:t>2024/8/10</a:t>
            </a:fld>
            <a:endParaRPr lang="zh-CN" altLang="en-US"/>
          </a:p>
        </p:txBody>
      </p:sp>
    </p:spTree>
    <p:extLst>
      <p:ext uri="{BB962C8B-B14F-4D97-AF65-F5344CB8AC3E}">
        <p14:creationId xmlns:p14="http://schemas.microsoft.com/office/powerpoint/2010/main" val="142155304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913023-1BFC-0487-425B-930BD7D2B8A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8C40CB9-F2FB-E2AF-A37F-1BDB54184C0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AE554C4-ED18-C58B-75E8-2A5A2CE9F8F6}"/>
              </a:ext>
            </a:extLst>
          </p:cNvPr>
          <p:cNvSpPr>
            <a:spLocks noGrp="1"/>
          </p:cNvSpPr>
          <p:nvPr>
            <p:ph type="dt" sz="half" idx="10"/>
          </p:nvPr>
        </p:nvSpPr>
        <p:spPr>
          <a:xfrm>
            <a:off x="838200" y="6356350"/>
            <a:ext cx="2743200" cy="365125"/>
          </a:xfrm>
          <a:prstGeom prst="rect">
            <a:avLst/>
          </a:prstGeom>
        </p:spPr>
        <p:txBody>
          <a:bodyPr/>
          <a:lstStyle/>
          <a:p>
            <a:fld id="{B7BA7BF8-587B-4A43-9508-746630CEC2B7}" type="datetimeFigureOut">
              <a:rPr lang="zh-CN" altLang="en-US" smtClean="0"/>
              <a:t>2024/8/10</a:t>
            </a:fld>
            <a:endParaRPr lang="zh-CN" altLang="en-US"/>
          </a:p>
        </p:txBody>
      </p:sp>
      <p:sp>
        <p:nvSpPr>
          <p:cNvPr id="5" name="页脚占位符 4">
            <a:extLst>
              <a:ext uri="{FF2B5EF4-FFF2-40B4-BE49-F238E27FC236}">
                <a16:creationId xmlns:a16="http://schemas.microsoft.com/office/drawing/2014/main" id="{BF64F5C0-5B1D-0011-40C1-27D1C41F6B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A6E07AB-A3CD-8EF9-3460-49DAFEC57D49}"/>
              </a:ext>
            </a:extLst>
          </p:cNvPr>
          <p:cNvSpPr>
            <a:spLocks noGrp="1"/>
          </p:cNvSpPr>
          <p:nvPr>
            <p:ph type="sldNum" sz="quarter" idx="12"/>
          </p:nvPr>
        </p:nvSpPr>
        <p:spPr>
          <a:xfrm>
            <a:off x="8610600" y="6356350"/>
            <a:ext cx="2743200" cy="365125"/>
          </a:xfrm>
          <a:prstGeom prst="rect">
            <a:avLst/>
          </a:prstGeom>
        </p:spPr>
        <p:txBody>
          <a:bodyPr/>
          <a:lstStyle/>
          <a:p>
            <a:fld id="{2B272768-EB1B-467B-B7B7-CC9F0A8FBDBF}" type="slidenum">
              <a:rPr lang="zh-CN" altLang="en-US" smtClean="0"/>
              <a:t>‹#›</a:t>
            </a:fld>
            <a:endParaRPr lang="zh-CN" altLang="en-US"/>
          </a:p>
        </p:txBody>
      </p:sp>
    </p:spTree>
    <p:extLst>
      <p:ext uri="{BB962C8B-B14F-4D97-AF65-F5344CB8AC3E}">
        <p14:creationId xmlns:p14="http://schemas.microsoft.com/office/powerpoint/2010/main" val="54829541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685515-DF43-D4B6-BC5D-59BF85183C7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717435F-430D-DB60-57F8-4A21246C3E36}"/>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7F969CE-D6CA-2B5E-5C08-5ED81A91325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35442C9-87F3-29B0-7FEB-AD2F5F735379}"/>
              </a:ext>
            </a:extLst>
          </p:cNvPr>
          <p:cNvSpPr>
            <a:spLocks noGrp="1"/>
          </p:cNvSpPr>
          <p:nvPr>
            <p:ph type="dt" sz="half" idx="10"/>
          </p:nvPr>
        </p:nvSpPr>
        <p:spPr>
          <a:xfrm>
            <a:off x="838200" y="6356350"/>
            <a:ext cx="2743200" cy="365125"/>
          </a:xfrm>
          <a:prstGeom prst="rect">
            <a:avLst/>
          </a:prstGeom>
        </p:spPr>
        <p:txBody>
          <a:bodyPr/>
          <a:lstStyle/>
          <a:p>
            <a:fld id="{B7BA7BF8-587B-4A43-9508-746630CEC2B7}" type="datetimeFigureOut">
              <a:rPr lang="zh-CN" altLang="en-US" smtClean="0"/>
              <a:t>2024/8/10</a:t>
            </a:fld>
            <a:endParaRPr lang="zh-CN" altLang="en-US"/>
          </a:p>
        </p:txBody>
      </p:sp>
      <p:sp>
        <p:nvSpPr>
          <p:cNvPr id="6" name="页脚占位符 5">
            <a:extLst>
              <a:ext uri="{FF2B5EF4-FFF2-40B4-BE49-F238E27FC236}">
                <a16:creationId xmlns:a16="http://schemas.microsoft.com/office/drawing/2014/main" id="{1A38F09C-67E4-A518-1C72-FD65D542A5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EB2B6CA-A52B-A197-2F1B-97AF8505EAC6}"/>
              </a:ext>
            </a:extLst>
          </p:cNvPr>
          <p:cNvSpPr>
            <a:spLocks noGrp="1"/>
          </p:cNvSpPr>
          <p:nvPr>
            <p:ph type="sldNum" sz="quarter" idx="12"/>
          </p:nvPr>
        </p:nvSpPr>
        <p:spPr>
          <a:xfrm>
            <a:off x="8610600" y="6356350"/>
            <a:ext cx="2743200" cy="365125"/>
          </a:xfrm>
          <a:prstGeom prst="rect">
            <a:avLst/>
          </a:prstGeom>
        </p:spPr>
        <p:txBody>
          <a:bodyPr/>
          <a:lstStyle/>
          <a:p>
            <a:fld id="{2B272768-EB1B-467B-B7B7-CC9F0A8FBDBF}" type="slidenum">
              <a:rPr lang="zh-CN" altLang="en-US" smtClean="0"/>
              <a:t>‹#›</a:t>
            </a:fld>
            <a:endParaRPr lang="zh-CN" altLang="en-US"/>
          </a:p>
        </p:txBody>
      </p:sp>
    </p:spTree>
    <p:extLst>
      <p:ext uri="{BB962C8B-B14F-4D97-AF65-F5344CB8AC3E}">
        <p14:creationId xmlns:p14="http://schemas.microsoft.com/office/powerpoint/2010/main" val="118693073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BDFAAC-9CC6-CDAD-E660-378C5E351958}"/>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A41C6B1-5127-B2FA-0291-1BE9B73396C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BD06530-E538-684F-76EC-1045488930F5}"/>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9329FD6-6E0C-92D5-195D-D951EBD48D8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CBEF18E-A7F2-7A19-0E2C-93AF383A12B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DE482FF-0CFA-38EB-7146-1F41B7735F60}"/>
              </a:ext>
            </a:extLst>
          </p:cNvPr>
          <p:cNvSpPr>
            <a:spLocks noGrp="1"/>
          </p:cNvSpPr>
          <p:nvPr>
            <p:ph type="dt" sz="half" idx="10"/>
          </p:nvPr>
        </p:nvSpPr>
        <p:spPr>
          <a:xfrm>
            <a:off x="838200" y="6356350"/>
            <a:ext cx="2743200" cy="365125"/>
          </a:xfrm>
          <a:prstGeom prst="rect">
            <a:avLst/>
          </a:prstGeom>
        </p:spPr>
        <p:txBody>
          <a:bodyPr/>
          <a:lstStyle/>
          <a:p>
            <a:fld id="{B7BA7BF8-587B-4A43-9508-746630CEC2B7}" type="datetimeFigureOut">
              <a:rPr lang="zh-CN" altLang="en-US" smtClean="0"/>
              <a:t>2024/8/10</a:t>
            </a:fld>
            <a:endParaRPr lang="zh-CN" altLang="en-US"/>
          </a:p>
        </p:txBody>
      </p:sp>
      <p:sp>
        <p:nvSpPr>
          <p:cNvPr id="8" name="页脚占位符 7">
            <a:extLst>
              <a:ext uri="{FF2B5EF4-FFF2-40B4-BE49-F238E27FC236}">
                <a16:creationId xmlns:a16="http://schemas.microsoft.com/office/drawing/2014/main" id="{68D0E701-2815-1271-D994-4D5FCAFE410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D95A1241-528B-4A69-AB12-860230EEAD2E}"/>
              </a:ext>
            </a:extLst>
          </p:cNvPr>
          <p:cNvSpPr>
            <a:spLocks noGrp="1"/>
          </p:cNvSpPr>
          <p:nvPr>
            <p:ph type="sldNum" sz="quarter" idx="12"/>
          </p:nvPr>
        </p:nvSpPr>
        <p:spPr>
          <a:xfrm>
            <a:off x="8610600" y="6356350"/>
            <a:ext cx="2743200" cy="365125"/>
          </a:xfrm>
          <a:prstGeom prst="rect">
            <a:avLst/>
          </a:prstGeom>
        </p:spPr>
        <p:txBody>
          <a:bodyPr/>
          <a:lstStyle/>
          <a:p>
            <a:fld id="{2B272768-EB1B-467B-B7B7-CC9F0A8FBDBF}" type="slidenum">
              <a:rPr lang="zh-CN" altLang="en-US" smtClean="0"/>
              <a:t>‹#›</a:t>
            </a:fld>
            <a:endParaRPr lang="zh-CN" altLang="en-US"/>
          </a:p>
        </p:txBody>
      </p:sp>
    </p:spTree>
    <p:extLst>
      <p:ext uri="{BB962C8B-B14F-4D97-AF65-F5344CB8AC3E}">
        <p14:creationId xmlns:p14="http://schemas.microsoft.com/office/powerpoint/2010/main" val="295171561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3E382C-6215-0D9B-196D-FD33C186C1C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00D4282-0C96-FD28-B10D-F85F0984BCC0}"/>
              </a:ext>
            </a:extLst>
          </p:cNvPr>
          <p:cNvSpPr>
            <a:spLocks noGrp="1"/>
          </p:cNvSpPr>
          <p:nvPr>
            <p:ph type="dt" sz="half" idx="10"/>
          </p:nvPr>
        </p:nvSpPr>
        <p:spPr>
          <a:xfrm>
            <a:off x="838200" y="6356350"/>
            <a:ext cx="2743200" cy="365125"/>
          </a:xfrm>
          <a:prstGeom prst="rect">
            <a:avLst/>
          </a:prstGeom>
        </p:spPr>
        <p:txBody>
          <a:bodyPr/>
          <a:lstStyle/>
          <a:p>
            <a:fld id="{B7BA7BF8-587B-4A43-9508-746630CEC2B7}" type="datetimeFigureOut">
              <a:rPr lang="zh-CN" altLang="en-US" smtClean="0"/>
              <a:t>2024/8/10</a:t>
            </a:fld>
            <a:endParaRPr lang="zh-CN" altLang="en-US"/>
          </a:p>
        </p:txBody>
      </p:sp>
      <p:sp>
        <p:nvSpPr>
          <p:cNvPr id="4" name="页脚占位符 3">
            <a:extLst>
              <a:ext uri="{FF2B5EF4-FFF2-40B4-BE49-F238E27FC236}">
                <a16:creationId xmlns:a16="http://schemas.microsoft.com/office/drawing/2014/main" id="{9641AD58-FF6A-4E0F-0901-03B5DB89A5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9314D509-2F5F-EE64-5744-9ED23ACB12BC}"/>
              </a:ext>
            </a:extLst>
          </p:cNvPr>
          <p:cNvSpPr>
            <a:spLocks noGrp="1"/>
          </p:cNvSpPr>
          <p:nvPr>
            <p:ph type="sldNum" sz="quarter" idx="12"/>
          </p:nvPr>
        </p:nvSpPr>
        <p:spPr>
          <a:xfrm>
            <a:off x="8610600" y="6356350"/>
            <a:ext cx="2743200" cy="365125"/>
          </a:xfrm>
          <a:prstGeom prst="rect">
            <a:avLst/>
          </a:prstGeom>
        </p:spPr>
        <p:txBody>
          <a:bodyPr/>
          <a:lstStyle/>
          <a:p>
            <a:fld id="{2B272768-EB1B-467B-B7B7-CC9F0A8FBDBF}" type="slidenum">
              <a:rPr lang="zh-CN" altLang="en-US" smtClean="0"/>
              <a:t>‹#›</a:t>
            </a:fld>
            <a:endParaRPr lang="zh-CN" altLang="en-US"/>
          </a:p>
        </p:txBody>
      </p:sp>
    </p:spTree>
    <p:extLst>
      <p:ext uri="{BB962C8B-B14F-4D97-AF65-F5344CB8AC3E}">
        <p14:creationId xmlns:p14="http://schemas.microsoft.com/office/powerpoint/2010/main" val="31835645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84BE3C7-B815-C7AC-B0BE-6F5D75F1A506}"/>
              </a:ext>
            </a:extLst>
          </p:cNvPr>
          <p:cNvSpPr>
            <a:spLocks noGrp="1"/>
          </p:cNvSpPr>
          <p:nvPr>
            <p:ph type="dt" sz="half" idx="10"/>
          </p:nvPr>
        </p:nvSpPr>
        <p:spPr>
          <a:xfrm>
            <a:off x="838200" y="6356350"/>
            <a:ext cx="2743200" cy="365125"/>
          </a:xfrm>
          <a:prstGeom prst="rect">
            <a:avLst/>
          </a:prstGeom>
        </p:spPr>
        <p:txBody>
          <a:bodyPr/>
          <a:lstStyle/>
          <a:p>
            <a:fld id="{B7BA7BF8-587B-4A43-9508-746630CEC2B7}" type="datetimeFigureOut">
              <a:rPr lang="zh-CN" altLang="en-US" smtClean="0"/>
              <a:t>2024/8/10</a:t>
            </a:fld>
            <a:endParaRPr lang="zh-CN" altLang="en-US"/>
          </a:p>
        </p:txBody>
      </p:sp>
      <p:sp>
        <p:nvSpPr>
          <p:cNvPr id="3" name="页脚占位符 2">
            <a:extLst>
              <a:ext uri="{FF2B5EF4-FFF2-40B4-BE49-F238E27FC236}">
                <a16:creationId xmlns:a16="http://schemas.microsoft.com/office/drawing/2014/main" id="{00E37606-CA53-FDD3-8645-5EBF1E557DD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74432C4F-742B-28EE-5D34-FEDB1CF782CE}"/>
              </a:ext>
            </a:extLst>
          </p:cNvPr>
          <p:cNvSpPr>
            <a:spLocks noGrp="1"/>
          </p:cNvSpPr>
          <p:nvPr>
            <p:ph type="sldNum" sz="quarter" idx="12"/>
          </p:nvPr>
        </p:nvSpPr>
        <p:spPr>
          <a:xfrm>
            <a:off x="8610600" y="6356350"/>
            <a:ext cx="2743200" cy="365125"/>
          </a:xfrm>
          <a:prstGeom prst="rect">
            <a:avLst/>
          </a:prstGeom>
        </p:spPr>
        <p:txBody>
          <a:bodyPr/>
          <a:lstStyle/>
          <a:p>
            <a:fld id="{2B272768-EB1B-467B-B7B7-CC9F0A8FBDBF}" type="slidenum">
              <a:rPr lang="zh-CN" altLang="en-US" smtClean="0"/>
              <a:t>‹#›</a:t>
            </a:fld>
            <a:endParaRPr lang="zh-CN" altLang="en-US"/>
          </a:p>
        </p:txBody>
      </p:sp>
    </p:spTree>
    <p:extLst>
      <p:ext uri="{BB962C8B-B14F-4D97-AF65-F5344CB8AC3E}">
        <p14:creationId xmlns:p14="http://schemas.microsoft.com/office/powerpoint/2010/main" val="403088626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CC9E67-18B7-F5BB-A6E5-57983D73472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DB2B7D0-5908-7305-EC04-6566E14E414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84E6BB9E-F274-FC98-A78C-901EFC1A05A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33EDE8D-1A97-A041-4667-B9862F9C1662}"/>
              </a:ext>
            </a:extLst>
          </p:cNvPr>
          <p:cNvSpPr>
            <a:spLocks noGrp="1"/>
          </p:cNvSpPr>
          <p:nvPr>
            <p:ph type="dt" sz="half" idx="10"/>
          </p:nvPr>
        </p:nvSpPr>
        <p:spPr>
          <a:xfrm>
            <a:off x="838200" y="6356350"/>
            <a:ext cx="2743200" cy="365125"/>
          </a:xfrm>
          <a:prstGeom prst="rect">
            <a:avLst/>
          </a:prstGeom>
        </p:spPr>
        <p:txBody>
          <a:bodyPr/>
          <a:lstStyle/>
          <a:p>
            <a:fld id="{B7BA7BF8-587B-4A43-9508-746630CEC2B7}" type="datetimeFigureOut">
              <a:rPr lang="zh-CN" altLang="en-US" smtClean="0"/>
              <a:t>2024/8/10</a:t>
            </a:fld>
            <a:endParaRPr lang="zh-CN" altLang="en-US"/>
          </a:p>
        </p:txBody>
      </p:sp>
      <p:sp>
        <p:nvSpPr>
          <p:cNvPr id="6" name="页脚占位符 5">
            <a:extLst>
              <a:ext uri="{FF2B5EF4-FFF2-40B4-BE49-F238E27FC236}">
                <a16:creationId xmlns:a16="http://schemas.microsoft.com/office/drawing/2014/main" id="{94AA9D77-BE10-BB86-3CDD-C7F2EE125CE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3C6E8D0-6CC6-2843-21DF-F8D4C81A16D7}"/>
              </a:ext>
            </a:extLst>
          </p:cNvPr>
          <p:cNvSpPr>
            <a:spLocks noGrp="1"/>
          </p:cNvSpPr>
          <p:nvPr>
            <p:ph type="sldNum" sz="quarter" idx="12"/>
          </p:nvPr>
        </p:nvSpPr>
        <p:spPr>
          <a:xfrm>
            <a:off x="8610600" y="6356350"/>
            <a:ext cx="2743200" cy="365125"/>
          </a:xfrm>
          <a:prstGeom prst="rect">
            <a:avLst/>
          </a:prstGeom>
        </p:spPr>
        <p:txBody>
          <a:bodyPr/>
          <a:lstStyle/>
          <a:p>
            <a:fld id="{2B272768-EB1B-467B-B7B7-CC9F0A8FBDBF}" type="slidenum">
              <a:rPr lang="zh-CN" altLang="en-US" smtClean="0"/>
              <a:t>‹#›</a:t>
            </a:fld>
            <a:endParaRPr lang="zh-CN" altLang="en-US"/>
          </a:p>
        </p:txBody>
      </p:sp>
    </p:spTree>
    <p:extLst>
      <p:ext uri="{BB962C8B-B14F-4D97-AF65-F5344CB8AC3E}">
        <p14:creationId xmlns:p14="http://schemas.microsoft.com/office/powerpoint/2010/main" val="109004019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811AC2-C9E3-54D9-719B-0E845A4CF9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30A1492-66DC-537D-1B4B-1D6C0DDCD4E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D926ABA-BD88-19D5-4496-9DB72FA9310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316C456-2021-11AD-C329-F926C0A18DB3}"/>
              </a:ext>
            </a:extLst>
          </p:cNvPr>
          <p:cNvSpPr>
            <a:spLocks noGrp="1"/>
          </p:cNvSpPr>
          <p:nvPr>
            <p:ph type="dt" sz="half" idx="10"/>
          </p:nvPr>
        </p:nvSpPr>
        <p:spPr>
          <a:xfrm>
            <a:off x="838200" y="6356350"/>
            <a:ext cx="2743200" cy="365125"/>
          </a:xfrm>
          <a:prstGeom prst="rect">
            <a:avLst/>
          </a:prstGeom>
        </p:spPr>
        <p:txBody>
          <a:bodyPr/>
          <a:lstStyle/>
          <a:p>
            <a:fld id="{B7BA7BF8-587B-4A43-9508-746630CEC2B7}" type="datetimeFigureOut">
              <a:rPr lang="zh-CN" altLang="en-US" smtClean="0"/>
              <a:t>2024/8/10</a:t>
            </a:fld>
            <a:endParaRPr lang="zh-CN" altLang="en-US"/>
          </a:p>
        </p:txBody>
      </p:sp>
      <p:sp>
        <p:nvSpPr>
          <p:cNvPr id="6" name="页脚占位符 5">
            <a:extLst>
              <a:ext uri="{FF2B5EF4-FFF2-40B4-BE49-F238E27FC236}">
                <a16:creationId xmlns:a16="http://schemas.microsoft.com/office/drawing/2014/main" id="{93EB2980-9B39-CA85-AED5-06F3652D793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D973ACD-FD58-72D0-C281-8F455A4B49BE}"/>
              </a:ext>
            </a:extLst>
          </p:cNvPr>
          <p:cNvSpPr>
            <a:spLocks noGrp="1"/>
          </p:cNvSpPr>
          <p:nvPr>
            <p:ph type="sldNum" sz="quarter" idx="12"/>
          </p:nvPr>
        </p:nvSpPr>
        <p:spPr>
          <a:xfrm>
            <a:off x="8610600" y="6356350"/>
            <a:ext cx="2743200" cy="365125"/>
          </a:xfrm>
          <a:prstGeom prst="rect">
            <a:avLst/>
          </a:prstGeom>
        </p:spPr>
        <p:txBody>
          <a:bodyPr/>
          <a:lstStyle/>
          <a:p>
            <a:fld id="{2B272768-EB1B-467B-B7B7-CC9F0A8FBDBF}" type="slidenum">
              <a:rPr lang="zh-CN" altLang="en-US" smtClean="0"/>
              <a:t>‹#›</a:t>
            </a:fld>
            <a:endParaRPr lang="zh-CN" altLang="en-US"/>
          </a:p>
        </p:txBody>
      </p:sp>
    </p:spTree>
    <p:extLst>
      <p:ext uri="{BB962C8B-B14F-4D97-AF65-F5344CB8AC3E}">
        <p14:creationId xmlns:p14="http://schemas.microsoft.com/office/powerpoint/2010/main" val="237090790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D:\qq&#25991;&#20214;\712321467\Image\C2C\Image2\%7b75232B38-A165-1FB7-499C-2E1C792CACB5%7d.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CCA6D15E-91BE-4AA4-2570-39907F6DABE9}"/>
              </a:ext>
            </a:extLst>
          </p:cNvPr>
          <p:cNvGrpSpPr/>
          <p:nvPr userDrawn="1"/>
        </p:nvGrpSpPr>
        <p:grpSpPr>
          <a:xfrm>
            <a:off x="-9144" y="-37010"/>
            <a:ext cx="6098977" cy="471475"/>
            <a:chOff x="-2977" y="-36682"/>
            <a:chExt cx="6098977" cy="471475"/>
          </a:xfrm>
        </p:grpSpPr>
        <p:grpSp>
          <p:nvGrpSpPr>
            <p:cNvPr id="8" name="组合 7">
              <a:extLst>
                <a:ext uri="{FF2B5EF4-FFF2-40B4-BE49-F238E27FC236}">
                  <a16:creationId xmlns:a16="http://schemas.microsoft.com/office/drawing/2014/main" id="{D8FD7B17-6CEF-676F-9313-D1FE596C2532}"/>
                </a:ext>
              </a:extLst>
            </p:cNvPr>
            <p:cNvGrpSpPr/>
            <p:nvPr/>
          </p:nvGrpSpPr>
          <p:grpSpPr>
            <a:xfrm>
              <a:off x="-2977" y="-36682"/>
              <a:ext cx="6098977" cy="471475"/>
              <a:chOff x="-2977" y="-36682"/>
              <a:chExt cx="6098977" cy="471475"/>
            </a:xfrm>
          </p:grpSpPr>
          <p:grpSp>
            <p:nvGrpSpPr>
              <p:cNvPr id="11" name="组合 10">
                <a:extLst>
                  <a:ext uri="{FF2B5EF4-FFF2-40B4-BE49-F238E27FC236}">
                    <a16:creationId xmlns:a16="http://schemas.microsoft.com/office/drawing/2014/main" id="{01D1E2FD-E990-C948-6A84-E88FE7B10670}"/>
                  </a:ext>
                </a:extLst>
              </p:cNvPr>
              <p:cNvGrpSpPr/>
              <p:nvPr/>
            </p:nvGrpSpPr>
            <p:grpSpPr>
              <a:xfrm>
                <a:off x="-2977" y="-36682"/>
                <a:ext cx="4062109" cy="462332"/>
                <a:chOff x="-2977" y="-36682"/>
                <a:chExt cx="4062109" cy="462332"/>
              </a:xfrm>
            </p:grpSpPr>
            <p:grpSp>
              <p:nvGrpSpPr>
                <p:cNvPr id="13" name="组合 12">
                  <a:extLst>
                    <a:ext uri="{FF2B5EF4-FFF2-40B4-BE49-F238E27FC236}">
                      <a16:creationId xmlns:a16="http://schemas.microsoft.com/office/drawing/2014/main" id="{2A1BFF17-94B0-591E-3E33-95B56D1974BD}"/>
                    </a:ext>
                  </a:extLst>
                </p:cNvPr>
                <p:cNvGrpSpPr/>
                <p:nvPr/>
              </p:nvGrpSpPr>
              <p:grpSpPr>
                <a:xfrm>
                  <a:off x="-2977" y="-9326"/>
                  <a:ext cx="3814759" cy="434976"/>
                  <a:chOff x="407988" y="257174"/>
                  <a:chExt cx="4094162" cy="434976"/>
                </a:xfrm>
              </p:grpSpPr>
              <p:sp>
                <p:nvSpPr>
                  <p:cNvPr id="15" name="矩形 14">
                    <a:extLst>
                      <a:ext uri="{FF2B5EF4-FFF2-40B4-BE49-F238E27FC236}">
                        <a16:creationId xmlns:a16="http://schemas.microsoft.com/office/drawing/2014/main" id="{CD3236ED-42D4-FA28-E9B7-3E86F1C27842}"/>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a:extLst>
                      <a:ext uri="{FF2B5EF4-FFF2-40B4-BE49-F238E27FC236}">
                        <a16:creationId xmlns:a16="http://schemas.microsoft.com/office/drawing/2014/main" id="{B1B653B4-4B93-0886-25A0-AEF4E7EDD80C}"/>
                      </a:ext>
                    </a:extLst>
                  </p:cNvPr>
                  <p:cNvGrpSpPr/>
                  <p:nvPr/>
                </p:nvGrpSpPr>
                <p:grpSpPr>
                  <a:xfrm>
                    <a:off x="407988" y="257174"/>
                    <a:ext cx="4094162" cy="434976"/>
                    <a:chOff x="515938" y="441324"/>
                    <a:chExt cx="4094162" cy="434976"/>
                  </a:xfrm>
                </p:grpSpPr>
                <p:sp>
                  <p:nvSpPr>
                    <p:cNvPr id="17" name="矩形 16">
                      <a:extLst>
                        <a:ext uri="{FF2B5EF4-FFF2-40B4-BE49-F238E27FC236}">
                          <a16:creationId xmlns:a16="http://schemas.microsoft.com/office/drawing/2014/main" id="{169E0E82-8868-09CE-B25C-10DE123477CA}"/>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D96F32B7-1354-F4C0-520B-510C95EF6F51}"/>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标题 16385">
                      <a:extLst>
                        <a:ext uri="{FF2B5EF4-FFF2-40B4-BE49-F238E27FC236}">
                          <a16:creationId xmlns:a16="http://schemas.microsoft.com/office/drawing/2014/main" id="{8B1471FD-66A3-BA1E-AE0B-E7D9199750AC}"/>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20" name="标题 16385">
                      <a:extLst>
                        <a:ext uri="{FF2B5EF4-FFF2-40B4-BE49-F238E27FC236}">
                          <a16:creationId xmlns:a16="http://schemas.microsoft.com/office/drawing/2014/main" id="{407E94C1-8366-8F10-82FB-B5FF83728975}"/>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dirty="0">
                          <a:solidFill>
                            <a:schemeClr val="bg1"/>
                          </a:solidFill>
                        </a:rPr>
                        <a:t>   第二章</a:t>
                      </a:r>
                    </a:p>
                  </p:txBody>
                </p:sp>
              </p:grpSp>
            </p:grpSp>
            <p:sp>
              <p:nvSpPr>
                <p:cNvPr id="14" name="等腰三角形 13">
                  <a:extLst>
                    <a:ext uri="{FF2B5EF4-FFF2-40B4-BE49-F238E27FC236}">
                      <a16:creationId xmlns:a16="http://schemas.microsoft.com/office/drawing/2014/main" id="{04366C9B-EB0B-25DE-D003-C09DC46C6629}"/>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2" name="直接连接符 11">
                <a:extLst>
                  <a:ext uri="{FF2B5EF4-FFF2-40B4-BE49-F238E27FC236}">
                    <a16:creationId xmlns:a16="http://schemas.microsoft.com/office/drawing/2014/main" id="{C4491209-8D7E-874D-F970-D4A8F26519C9}"/>
                  </a:ext>
                </a:extLst>
              </p:cNvPr>
              <p:cNvCxnSpPr/>
              <p:nvPr/>
            </p:nvCxnSpPr>
            <p:spPr>
              <a:xfrm>
                <a:off x="-2977" y="434793"/>
                <a:ext cx="6098977"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9" name="任意多边形: 形状 8">
              <a:extLst>
                <a:ext uri="{FF2B5EF4-FFF2-40B4-BE49-F238E27FC236}">
                  <a16:creationId xmlns:a16="http://schemas.microsoft.com/office/drawing/2014/main" id="{04CA1432-9929-55B6-96D9-ABCDDB1F20D2}"/>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形状 9">
              <a:extLst>
                <a:ext uri="{FF2B5EF4-FFF2-40B4-BE49-F238E27FC236}">
                  <a16:creationId xmlns:a16="http://schemas.microsoft.com/office/drawing/2014/main" id="{1DFC75F4-C25A-CBC2-04B2-5E09B7162118}"/>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22" name="组合 9">
            <a:extLst>
              <a:ext uri="{FF2B5EF4-FFF2-40B4-BE49-F238E27FC236}">
                <a16:creationId xmlns:a16="http://schemas.microsoft.com/office/drawing/2014/main" id="{9C34947F-3DDE-F769-D6A1-9361B6FAEE08}"/>
              </a:ext>
            </a:extLst>
          </p:cNvPr>
          <p:cNvGrpSpPr/>
          <p:nvPr userDrawn="1"/>
        </p:nvGrpSpPr>
        <p:grpSpPr>
          <a:xfrm>
            <a:off x="7937500" y="6536029"/>
            <a:ext cx="4254500" cy="329274"/>
            <a:chOff x="7933915" y="6583330"/>
            <a:chExt cx="4253581" cy="276437"/>
          </a:xfrm>
        </p:grpSpPr>
        <p:sp>
          <p:nvSpPr>
            <p:cNvPr id="23" name="矩形 7">
              <a:extLst>
                <a:ext uri="{FF2B5EF4-FFF2-40B4-BE49-F238E27FC236}">
                  <a16:creationId xmlns:a16="http://schemas.microsoft.com/office/drawing/2014/main" id="{B6E3C6C9-9D03-63D3-FDB4-07C84C6E8FC9}"/>
                </a:ext>
              </a:extLst>
            </p:cNvPr>
            <p:cNvSpPr/>
            <p:nvPr/>
          </p:nvSpPr>
          <p:spPr>
            <a:xfrm>
              <a:off x="8178337" y="6583330"/>
              <a:ext cx="4009159" cy="274849"/>
            </a:xfrm>
            <a:custGeom>
              <a:avLst/>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dirty="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第</a:t>
              </a:r>
              <a:r>
                <a:rPr kumimoji="0" lang="en-US" altLang="zh-CN"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2</a:t>
              </a:r>
              <a:r>
                <a:rPr kumimoji="0" lang="zh-CN" altLang="en-US"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章 声的世界</a:t>
              </a:r>
            </a:p>
          </p:txBody>
        </p:sp>
        <p:sp>
          <p:nvSpPr>
            <p:cNvPr id="24" name="平行四边形 23">
              <a:extLst>
                <a:ext uri="{FF2B5EF4-FFF2-40B4-BE49-F238E27FC236}">
                  <a16:creationId xmlns:a16="http://schemas.microsoft.com/office/drawing/2014/main" id="{98294969-94B3-E015-18ED-1548557B6174}"/>
                </a:ext>
              </a:extLst>
            </p:cNvPr>
            <p:cNvSpPr/>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平行四边形 24">
              <a:extLst>
                <a:ext uri="{FF2B5EF4-FFF2-40B4-BE49-F238E27FC236}">
                  <a16:creationId xmlns:a16="http://schemas.microsoft.com/office/drawing/2014/main" id="{54AB3470-EDFC-78A8-8895-52A482B0A9E2}"/>
                </a:ext>
              </a:extLst>
            </p:cNvPr>
            <p:cNvSpPr/>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pic>
        <p:nvPicPr>
          <p:cNvPr id="26" name="图片 1073743875" descr="学科网 zxxk.com"/>
          <p:cNvPicPr>
            <a:picLocks noChangeAspect="1"/>
          </p:cNvPicPr>
          <p:nvPr/>
        </p:nvPicPr>
        <p:blipFill>
          <a:blip r:embed="rId13" r:link="rId14"/>
          <a:stretch>
            <a:fillRect/>
          </a:stretch>
        </p:blipFill>
        <p:spPr>
          <a:xfrm>
            <a:off x="838200" y="365125"/>
            <a:ext cx="9525" cy="9525"/>
          </a:xfrm>
          <a:prstGeom prst="rect">
            <a:avLst/>
          </a:prstGeom>
          <a:noFill/>
          <a:ln>
            <a:noFill/>
            <a:miter lim="800000"/>
          </a:ln>
        </p:spPr>
      </p:pic>
    </p:spTree>
    <p:extLst>
      <p:ext uri="{BB962C8B-B14F-4D97-AF65-F5344CB8AC3E}">
        <p14:creationId xmlns:p14="http://schemas.microsoft.com/office/powerpoint/2010/main" val="2143533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3.png"/><Relationship Id="rId7"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4.png"/><Relationship Id="rId5" Type="http://schemas.microsoft.com/office/2007/relationships/hdphoto" Target="../media/hdphoto2.wdp"/><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3.png"/><Relationship Id="rId7"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5.png"/><Relationship Id="rId5" Type="http://schemas.microsoft.com/office/2007/relationships/hdphoto" Target="../media/hdphoto2.wdp"/><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3.png"/><Relationship Id="rId7"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8.jpeg"/><Relationship Id="rId5" Type="http://schemas.microsoft.com/office/2007/relationships/hdphoto" Target="../media/hdphoto2.wdp"/><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audio" Target="../media/audio2.wav"/><Relationship Id="rId7" Type="http://schemas.openxmlformats.org/officeDocument/2006/relationships/image" Target="../media/image5.jpeg"/><Relationship Id="rId12"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hdphoto" Target="../media/hdphoto2.wdp"/><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microsoft.com/office/2007/relationships/hdphoto" Target="../media/hdphoto1.wdp"/><Relationship Id="rId14"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6.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8.pn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png"/><Relationship Id="rId7"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22DA6E0-5A4C-D864-E073-1023C3A024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3316"/>
            <a:ext cx="12192000" cy="6854684"/>
          </a:xfrm>
          <a:prstGeom prst="rect">
            <a:avLst/>
          </a:prstGeom>
          <a:noFill/>
          <a:extLst>
            <a:ext uri="{909E8E84-426E-40DD-AFC4-6F175D3DCCD1}">
              <a14:hiddenFill xmlns:a14="http://schemas.microsoft.com/office/drawing/2010/main">
                <a:solidFill>
                  <a:srgbClr val="FFFFFF"/>
                </a:solidFill>
              </a14:hiddenFill>
            </a:ext>
          </a:extLst>
        </p:spPr>
      </p:pic>
      <p:sp>
        <p:nvSpPr>
          <p:cNvPr id="30" name="任意多边形: 形状 29">
            <a:extLst>
              <a:ext uri="{FF2B5EF4-FFF2-40B4-BE49-F238E27FC236}">
                <a16:creationId xmlns:a16="http://schemas.microsoft.com/office/drawing/2014/main" id="{2383F61C-0ACD-2769-3CF1-43391A11DC73}"/>
              </a:ext>
            </a:extLst>
          </p:cNvPr>
          <p:cNvSpPr/>
          <p:nvPr/>
        </p:nvSpPr>
        <p:spPr>
          <a:xfrm>
            <a:off x="-5968663" y="-5659818"/>
            <a:ext cx="24129329" cy="19375816"/>
          </a:xfrm>
          <a:custGeom>
            <a:avLst/>
            <a:gdLst>
              <a:gd name="connsiteX0" fmla="*/ 3073064 w 24129329"/>
              <a:gd name="connsiteY0" fmla="*/ 3312858 h 19375816"/>
              <a:gd name="connsiteX1" fmla="*/ 3073064 w 24129329"/>
              <a:gd name="connsiteY1" fmla="*/ 15824737 h 19375816"/>
              <a:gd name="connsiteX2" fmla="*/ 21818263 w 24129329"/>
              <a:gd name="connsiteY2" fmla="*/ 15824737 h 19375816"/>
              <a:gd name="connsiteX3" fmla="*/ 21818263 w 24129329"/>
              <a:gd name="connsiteY3" fmla="*/ 3312858 h 19375816"/>
              <a:gd name="connsiteX4" fmla="*/ 0 w 24129329"/>
              <a:gd name="connsiteY4" fmla="*/ 0 h 19375816"/>
              <a:gd name="connsiteX5" fmla="*/ 24129329 w 24129329"/>
              <a:gd name="connsiteY5" fmla="*/ 0 h 19375816"/>
              <a:gd name="connsiteX6" fmla="*/ 24129329 w 24129329"/>
              <a:gd name="connsiteY6" fmla="*/ 19375816 h 19375816"/>
              <a:gd name="connsiteX7" fmla="*/ 0 w 24129329"/>
              <a:gd name="connsiteY7" fmla="*/ 19375816 h 1937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9329" h="19375816">
                <a:moveTo>
                  <a:pt x="3073064" y="3312858"/>
                </a:moveTo>
                <a:lnTo>
                  <a:pt x="3073064" y="15824737"/>
                </a:lnTo>
                <a:lnTo>
                  <a:pt x="21818263" y="15824737"/>
                </a:lnTo>
                <a:lnTo>
                  <a:pt x="21818263" y="3312858"/>
                </a:lnTo>
                <a:close/>
                <a:moveTo>
                  <a:pt x="0" y="0"/>
                </a:moveTo>
                <a:lnTo>
                  <a:pt x="24129329" y="0"/>
                </a:lnTo>
                <a:lnTo>
                  <a:pt x="24129329" y="19375816"/>
                </a:lnTo>
                <a:lnTo>
                  <a:pt x="0" y="19375816"/>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zh-CN" altLang="en-US"/>
          </a:p>
        </p:txBody>
      </p:sp>
      <p:sp>
        <p:nvSpPr>
          <p:cNvPr id="32" name="任意多边形: 形状 31">
            <a:extLst>
              <a:ext uri="{FF2B5EF4-FFF2-40B4-BE49-F238E27FC236}">
                <a16:creationId xmlns:a16="http://schemas.microsoft.com/office/drawing/2014/main" id="{C72BE5BA-6B9B-3EE8-1F24-FB20A0F875D0}"/>
              </a:ext>
            </a:extLst>
          </p:cNvPr>
          <p:cNvSpPr/>
          <p:nvPr/>
        </p:nvSpPr>
        <p:spPr>
          <a:xfrm>
            <a:off x="-24002998" y="-20820697"/>
            <a:ext cx="61341000" cy="52596095"/>
          </a:xfrm>
          <a:custGeom>
            <a:avLst/>
            <a:gdLst>
              <a:gd name="connsiteX0" fmla="*/ 6400798 w 61340998"/>
              <a:gd name="connsiteY0" fmla="*/ 7790497 h 52596094"/>
              <a:gd name="connsiteX1" fmla="*/ 6400798 w 61340998"/>
              <a:gd name="connsiteY1" fmla="*/ 42613896 h 52596094"/>
              <a:gd name="connsiteX2" fmla="*/ 54711598 w 61340998"/>
              <a:gd name="connsiteY2" fmla="*/ 42613896 h 52596094"/>
              <a:gd name="connsiteX3" fmla="*/ 54711598 w 61340998"/>
              <a:gd name="connsiteY3" fmla="*/ 7790497 h 52596094"/>
              <a:gd name="connsiteX4" fmla="*/ 0 w 61340998"/>
              <a:gd name="connsiteY4" fmla="*/ 0 h 52596094"/>
              <a:gd name="connsiteX5" fmla="*/ 61340998 w 61340998"/>
              <a:gd name="connsiteY5" fmla="*/ 0 h 52596094"/>
              <a:gd name="connsiteX6" fmla="*/ 61340998 w 61340998"/>
              <a:gd name="connsiteY6" fmla="*/ 52596094 h 52596094"/>
              <a:gd name="connsiteX7" fmla="*/ 0 w 61340998"/>
              <a:gd name="connsiteY7" fmla="*/ 52596094 h 5259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40998" h="52596094">
                <a:moveTo>
                  <a:pt x="6400798" y="7790497"/>
                </a:moveTo>
                <a:lnTo>
                  <a:pt x="6400798" y="42613896"/>
                </a:lnTo>
                <a:lnTo>
                  <a:pt x="54711598" y="42613896"/>
                </a:lnTo>
                <a:lnTo>
                  <a:pt x="54711598" y="7790497"/>
                </a:lnTo>
                <a:close/>
                <a:moveTo>
                  <a:pt x="0" y="0"/>
                </a:moveTo>
                <a:lnTo>
                  <a:pt x="61340998" y="0"/>
                </a:lnTo>
                <a:lnTo>
                  <a:pt x="61340998" y="52596094"/>
                </a:lnTo>
                <a:lnTo>
                  <a:pt x="0" y="525960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矩形 1">
            <a:extLst>
              <a:ext uri="{FF2B5EF4-FFF2-40B4-BE49-F238E27FC236}">
                <a16:creationId xmlns:a16="http://schemas.microsoft.com/office/drawing/2014/main" id="{2CCD1126-DDFF-CEF4-84D4-8830806457E6}"/>
              </a:ext>
            </a:extLst>
          </p:cNvPr>
          <p:cNvSpPr/>
          <p:nvPr/>
        </p:nvSpPr>
        <p:spPr>
          <a:xfrm>
            <a:off x="7853056" y="-9688664"/>
            <a:ext cx="2624138" cy="125413"/>
          </a:xfrm>
          <a:custGeom>
            <a:avLst/>
            <a:gdLst>
              <a:gd name="connsiteX0" fmla="*/ 0 w 2844800"/>
              <a:gd name="connsiteY0" fmla="*/ 0 h 356773"/>
              <a:gd name="connsiteX1" fmla="*/ 2844800 w 2844800"/>
              <a:gd name="connsiteY1" fmla="*/ 0 h 356773"/>
              <a:gd name="connsiteX2" fmla="*/ 2844800 w 2844800"/>
              <a:gd name="connsiteY2" fmla="*/ 356773 h 356773"/>
              <a:gd name="connsiteX3" fmla="*/ 0 w 2844800"/>
              <a:gd name="connsiteY3" fmla="*/ 356773 h 356773"/>
              <a:gd name="connsiteX4" fmla="*/ 0 w 2844800"/>
              <a:gd name="connsiteY4" fmla="*/ 0 h 356773"/>
              <a:gd name="connsiteX0-1" fmla="*/ 180975 w 2844800"/>
              <a:gd name="connsiteY0-2" fmla="*/ 2381 h 356773"/>
              <a:gd name="connsiteX1-3" fmla="*/ 2844800 w 2844800"/>
              <a:gd name="connsiteY1-4" fmla="*/ 0 h 356773"/>
              <a:gd name="connsiteX2-5" fmla="*/ 2844800 w 2844800"/>
              <a:gd name="connsiteY2-6" fmla="*/ 356773 h 356773"/>
              <a:gd name="connsiteX3-7" fmla="*/ 0 w 2844800"/>
              <a:gd name="connsiteY3-8" fmla="*/ 356773 h 356773"/>
              <a:gd name="connsiteX4-9" fmla="*/ 180975 w 2844800"/>
              <a:gd name="connsiteY4-10" fmla="*/ 2381 h 356773"/>
              <a:gd name="connsiteX0-11" fmla="*/ 180975 w 2844800"/>
              <a:gd name="connsiteY0-12" fmla="*/ 2381 h 356773"/>
              <a:gd name="connsiteX1-13" fmla="*/ 2844800 w 2844800"/>
              <a:gd name="connsiteY1-14" fmla="*/ 0 h 356773"/>
              <a:gd name="connsiteX2-15" fmla="*/ 2844800 w 2844800"/>
              <a:gd name="connsiteY2-16" fmla="*/ 356773 h 356773"/>
              <a:gd name="connsiteX3-17" fmla="*/ 0 w 2844800"/>
              <a:gd name="connsiteY3-18" fmla="*/ 356773 h 356773"/>
              <a:gd name="connsiteX4-19" fmla="*/ 180975 w 2844800"/>
              <a:gd name="connsiteY4-20" fmla="*/ 2381 h 356773"/>
              <a:gd name="connsiteX0-21" fmla="*/ 138112 w 2801937"/>
              <a:gd name="connsiteY0-22" fmla="*/ 2381 h 356773"/>
              <a:gd name="connsiteX1-23" fmla="*/ 2801937 w 2801937"/>
              <a:gd name="connsiteY1-24" fmla="*/ 0 h 356773"/>
              <a:gd name="connsiteX2-25" fmla="*/ 2801937 w 2801937"/>
              <a:gd name="connsiteY2-26" fmla="*/ 356773 h 356773"/>
              <a:gd name="connsiteX3-27" fmla="*/ 0 w 2801937"/>
              <a:gd name="connsiteY3-28" fmla="*/ 356773 h 356773"/>
              <a:gd name="connsiteX4-29" fmla="*/ 138112 w 2801937"/>
              <a:gd name="connsiteY4-30" fmla="*/ 2381 h 356773"/>
              <a:gd name="connsiteX0-31" fmla="*/ 138112 w 2801937"/>
              <a:gd name="connsiteY0-32" fmla="*/ 2381 h 356773"/>
              <a:gd name="connsiteX1-33" fmla="*/ 2801937 w 2801937"/>
              <a:gd name="connsiteY1-34" fmla="*/ 0 h 356773"/>
              <a:gd name="connsiteX2-35" fmla="*/ 2801937 w 2801937"/>
              <a:gd name="connsiteY2-36" fmla="*/ 356773 h 356773"/>
              <a:gd name="connsiteX3-37" fmla="*/ 0 w 2801937"/>
              <a:gd name="connsiteY3-38" fmla="*/ 356773 h 356773"/>
              <a:gd name="connsiteX4-39" fmla="*/ 138112 w 2801937"/>
              <a:gd name="connsiteY4-40" fmla="*/ 2381 h 356773"/>
              <a:gd name="connsiteX0-41" fmla="*/ 123825 w 2801937"/>
              <a:gd name="connsiteY0-42" fmla="*/ 2381 h 356773"/>
              <a:gd name="connsiteX1-43" fmla="*/ 2801937 w 2801937"/>
              <a:gd name="connsiteY1-44" fmla="*/ 0 h 356773"/>
              <a:gd name="connsiteX2-45" fmla="*/ 2801937 w 2801937"/>
              <a:gd name="connsiteY2-46" fmla="*/ 356773 h 356773"/>
              <a:gd name="connsiteX3-47" fmla="*/ 0 w 2801937"/>
              <a:gd name="connsiteY3-48" fmla="*/ 356773 h 356773"/>
              <a:gd name="connsiteX4-49" fmla="*/ 123825 w 2801937"/>
              <a:gd name="connsiteY4-50" fmla="*/ 2381 h 356773"/>
              <a:gd name="connsiteX0-51" fmla="*/ 123825 w 2801937"/>
              <a:gd name="connsiteY0-52" fmla="*/ 2381 h 356773"/>
              <a:gd name="connsiteX1-53" fmla="*/ 2801937 w 2801937"/>
              <a:gd name="connsiteY1-54" fmla="*/ 0 h 356773"/>
              <a:gd name="connsiteX2-55" fmla="*/ 2801937 w 2801937"/>
              <a:gd name="connsiteY2-56" fmla="*/ 356773 h 356773"/>
              <a:gd name="connsiteX3-57" fmla="*/ 0 w 2801937"/>
              <a:gd name="connsiteY3-58" fmla="*/ 356773 h 356773"/>
              <a:gd name="connsiteX4-59" fmla="*/ 123825 w 2801937"/>
              <a:gd name="connsiteY4-60" fmla="*/ 2381 h 356773"/>
              <a:gd name="connsiteX0-61" fmla="*/ 123825 w 2801937"/>
              <a:gd name="connsiteY0-62" fmla="*/ 2381 h 356773"/>
              <a:gd name="connsiteX1-63" fmla="*/ 2801937 w 2801937"/>
              <a:gd name="connsiteY1-64" fmla="*/ 0 h 356773"/>
              <a:gd name="connsiteX2-65" fmla="*/ 2801937 w 2801937"/>
              <a:gd name="connsiteY2-66" fmla="*/ 356773 h 356773"/>
              <a:gd name="connsiteX3-67" fmla="*/ 0 w 2801937"/>
              <a:gd name="connsiteY3-68" fmla="*/ 356773 h 356773"/>
              <a:gd name="connsiteX4-69" fmla="*/ 123825 w 2801937"/>
              <a:gd name="connsiteY4-70" fmla="*/ 2381 h 356773"/>
              <a:gd name="connsiteX0-71" fmla="*/ 123825 w 2801937"/>
              <a:gd name="connsiteY0-72" fmla="*/ 2381 h 356773"/>
              <a:gd name="connsiteX1-73" fmla="*/ 2801937 w 2801937"/>
              <a:gd name="connsiteY1-74" fmla="*/ 0 h 356773"/>
              <a:gd name="connsiteX2-75" fmla="*/ 2801937 w 2801937"/>
              <a:gd name="connsiteY2-76" fmla="*/ 356773 h 356773"/>
              <a:gd name="connsiteX3-77" fmla="*/ 0 w 2801937"/>
              <a:gd name="connsiteY3-78" fmla="*/ 356773 h 356773"/>
              <a:gd name="connsiteX4-79" fmla="*/ 123825 w 2801937"/>
              <a:gd name="connsiteY4-80" fmla="*/ 2381 h 356773"/>
              <a:gd name="connsiteX0-81" fmla="*/ 123825 w 2801937"/>
              <a:gd name="connsiteY0-82" fmla="*/ 2381 h 356773"/>
              <a:gd name="connsiteX1-83" fmla="*/ 2801937 w 2801937"/>
              <a:gd name="connsiteY1-84" fmla="*/ 0 h 356773"/>
              <a:gd name="connsiteX2-85" fmla="*/ 2801937 w 2801937"/>
              <a:gd name="connsiteY2-86" fmla="*/ 356773 h 356773"/>
              <a:gd name="connsiteX3-87" fmla="*/ 0 w 2801937"/>
              <a:gd name="connsiteY3-88" fmla="*/ 356773 h 356773"/>
              <a:gd name="connsiteX4-89" fmla="*/ 123825 w 2801937"/>
              <a:gd name="connsiteY4-90" fmla="*/ 2381 h 356773"/>
              <a:gd name="connsiteX0-91" fmla="*/ 109537 w 2801937"/>
              <a:gd name="connsiteY0-92" fmla="*/ 2381 h 356773"/>
              <a:gd name="connsiteX1-93" fmla="*/ 2801937 w 2801937"/>
              <a:gd name="connsiteY1-94" fmla="*/ 0 h 356773"/>
              <a:gd name="connsiteX2-95" fmla="*/ 2801937 w 2801937"/>
              <a:gd name="connsiteY2-96" fmla="*/ 356773 h 356773"/>
              <a:gd name="connsiteX3-97" fmla="*/ 0 w 2801937"/>
              <a:gd name="connsiteY3-98" fmla="*/ 356773 h 356773"/>
              <a:gd name="connsiteX4-99" fmla="*/ 109537 w 2801937"/>
              <a:gd name="connsiteY4-100" fmla="*/ 2381 h 356773"/>
              <a:gd name="connsiteX0-101" fmla="*/ 109537 w 2801937"/>
              <a:gd name="connsiteY0-102" fmla="*/ 2381 h 356773"/>
              <a:gd name="connsiteX1-103" fmla="*/ 2801937 w 2801937"/>
              <a:gd name="connsiteY1-104" fmla="*/ 0 h 356773"/>
              <a:gd name="connsiteX2-105" fmla="*/ 2801937 w 2801937"/>
              <a:gd name="connsiteY2-106" fmla="*/ 356773 h 356773"/>
              <a:gd name="connsiteX3-107" fmla="*/ 0 w 2801937"/>
              <a:gd name="connsiteY3-108" fmla="*/ 356773 h 356773"/>
              <a:gd name="connsiteX4-109" fmla="*/ 109537 w 2801937"/>
              <a:gd name="connsiteY4-110" fmla="*/ 2381 h 356773"/>
              <a:gd name="connsiteX0-111" fmla="*/ 109537 w 2801937"/>
              <a:gd name="connsiteY0-112" fmla="*/ 2381 h 356773"/>
              <a:gd name="connsiteX1-113" fmla="*/ 2801937 w 2801937"/>
              <a:gd name="connsiteY1-114" fmla="*/ 0 h 356773"/>
              <a:gd name="connsiteX2-115" fmla="*/ 2801937 w 2801937"/>
              <a:gd name="connsiteY2-116" fmla="*/ 356773 h 356773"/>
              <a:gd name="connsiteX3-117" fmla="*/ 0 w 2801937"/>
              <a:gd name="connsiteY3-118" fmla="*/ 356773 h 356773"/>
              <a:gd name="connsiteX4-119" fmla="*/ 109537 w 2801937"/>
              <a:gd name="connsiteY4-120" fmla="*/ 2381 h 356773"/>
              <a:gd name="connsiteX0-121" fmla="*/ 130969 w 2823369"/>
              <a:gd name="connsiteY0-122" fmla="*/ 2381 h 356773"/>
              <a:gd name="connsiteX1-123" fmla="*/ 2823369 w 2823369"/>
              <a:gd name="connsiteY1-124" fmla="*/ 0 h 356773"/>
              <a:gd name="connsiteX2-125" fmla="*/ 2823369 w 2823369"/>
              <a:gd name="connsiteY2-126" fmla="*/ 356773 h 356773"/>
              <a:gd name="connsiteX3-127" fmla="*/ 0 w 2823369"/>
              <a:gd name="connsiteY3-128" fmla="*/ 356773 h 356773"/>
              <a:gd name="connsiteX4-129" fmla="*/ 130969 w 2823369"/>
              <a:gd name="connsiteY4-130" fmla="*/ 2381 h 356773"/>
              <a:gd name="connsiteX0-131" fmla="*/ 130969 w 2823369"/>
              <a:gd name="connsiteY0-132" fmla="*/ 2381 h 356773"/>
              <a:gd name="connsiteX1-133" fmla="*/ 2823369 w 2823369"/>
              <a:gd name="connsiteY1-134" fmla="*/ 0 h 356773"/>
              <a:gd name="connsiteX2-135" fmla="*/ 2823369 w 2823369"/>
              <a:gd name="connsiteY2-136" fmla="*/ 356773 h 356773"/>
              <a:gd name="connsiteX3-137" fmla="*/ 0 w 2823369"/>
              <a:gd name="connsiteY3-138" fmla="*/ 356773 h 356773"/>
              <a:gd name="connsiteX4-139" fmla="*/ 130969 w 2823369"/>
              <a:gd name="connsiteY4-140" fmla="*/ 2381 h 356773"/>
              <a:gd name="connsiteX0-141" fmla="*/ 130969 w 2823369"/>
              <a:gd name="connsiteY0-142" fmla="*/ 2381 h 356773"/>
              <a:gd name="connsiteX1-143" fmla="*/ 2823369 w 2823369"/>
              <a:gd name="connsiteY1-144" fmla="*/ 0 h 356773"/>
              <a:gd name="connsiteX2-145" fmla="*/ 2823369 w 2823369"/>
              <a:gd name="connsiteY2-146" fmla="*/ 356773 h 356773"/>
              <a:gd name="connsiteX3-147" fmla="*/ 0 w 2823369"/>
              <a:gd name="connsiteY3-148" fmla="*/ 356773 h 356773"/>
              <a:gd name="connsiteX4-149" fmla="*/ 130969 w 2823369"/>
              <a:gd name="connsiteY4-150" fmla="*/ 2381 h 356773"/>
              <a:gd name="connsiteX0-151" fmla="*/ 130969 w 2823369"/>
              <a:gd name="connsiteY0-152" fmla="*/ 2381 h 356773"/>
              <a:gd name="connsiteX1-153" fmla="*/ 2823369 w 2823369"/>
              <a:gd name="connsiteY1-154" fmla="*/ 0 h 356773"/>
              <a:gd name="connsiteX2-155" fmla="*/ 2823369 w 2823369"/>
              <a:gd name="connsiteY2-156" fmla="*/ 356773 h 356773"/>
              <a:gd name="connsiteX3-157" fmla="*/ 0 w 2823369"/>
              <a:gd name="connsiteY3-158" fmla="*/ 356773 h 356773"/>
              <a:gd name="connsiteX4-159" fmla="*/ 130969 w 2823369"/>
              <a:gd name="connsiteY4-160" fmla="*/ 2381 h 356773"/>
              <a:gd name="connsiteX0-161" fmla="*/ 130969 w 2823369"/>
              <a:gd name="connsiteY0-162" fmla="*/ 2381 h 356773"/>
              <a:gd name="connsiteX1-163" fmla="*/ 2823369 w 2823369"/>
              <a:gd name="connsiteY1-164" fmla="*/ 0 h 356773"/>
              <a:gd name="connsiteX2-165" fmla="*/ 2823369 w 2823369"/>
              <a:gd name="connsiteY2-166" fmla="*/ 356773 h 356773"/>
              <a:gd name="connsiteX3-167" fmla="*/ 0 w 2823369"/>
              <a:gd name="connsiteY3-168" fmla="*/ 356773 h 356773"/>
              <a:gd name="connsiteX4-169" fmla="*/ 130969 w 2823369"/>
              <a:gd name="connsiteY4-170" fmla="*/ 2381 h 356773"/>
              <a:gd name="connsiteX0-171" fmla="*/ 130969 w 2823369"/>
              <a:gd name="connsiteY0-172" fmla="*/ 2381 h 356773"/>
              <a:gd name="connsiteX1-173" fmla="*/ 2823369 w 2823369"/>
              <a:gd name="connsiteY1-174" fmla="*/ 0 h 356773"/>
              <a:gd name="connsiteX2-175" fmla="*/ 2823369 w 2823369"/>
              <a:gd name="connsiteY2-176" fmla="*/ 356773 h 356773"/>
              <a:gd name="connsiteX3-177" fmla="*/ 0 w 2823369"/>
              <a:gd name="connsiteY3-178" fmla="*/ 356773 h 356773"/>
              <a:gd name="connsiteX4-179" fmla="*/ 130969 w 2823369"/>
              <a:gd name="connsiteY4-180" fmla="*/ 2381 h 356773"/>
              <a:gd name="connsiteX0-181" fmla="*/ 130969 w 2823369"/>
              <a:gd name="connsiteY0-182" fmla="*/ 2381 h 356773"/>
              <a:gd name="connsiteX1-183" fmla="*/ 2823369 w 2823369"/>
              <a:gd name="connsiteY1-184" fmla="*/ 0 h 356773"/>
              <a:gd name="connsiteX2-185" fmla="*/ 2823369 w 2823369"/>
              <a:gd name="connsiteY2-186" fmla="*/ 356773 h 356773"/>
              <a:gd name="connsiteX3-187" fmla="*/ 0 w 2823369"/>
              <a:gd name="connsiteY3-188" fmla="*/ 356773 h 356773"/>
              <a:gd name="connsiteX4-189" fmla="*/ 130969 w 2823369"/>
              <a:gd name="connsiteY4-190" fmla="*/ 2381 h 356773"/>
              <a:gd name="connsiteX0-191" fmla="*/ 145256 w 2823369"/>
              <a:gd name="connsiteY0-192" fmla="*/ 6267 h 356773"/>
              <a:gd name="connsiteX1-193" fmla="*/ 2823369 w 2823369"/>
              <a:gd name="connsiteY1-194" fmla="*/ 0 h 356773"/>
              <a:gd name="connsiteX2-195" fmla="*/ 2823369 w 2823369"/>
              <a:gd name="connsiteY2-196" fmla="*/ 356773 h 356773"/>
              <a:gd name="connsiteX3-197" fmla="*/ 0 w 2823369"/>
              <a:gd name="connsiteY3-198" fmla="*/ 356773 h 356773"/>
              <a:gd name="connsiteX4-199" fmla="*/ 145256 w 2823369"/>
              <a:gd name="connsiteY4-200" fmla="*/ 6267 h 356773"/>
              <a:gd name="connsiteX0-201" fmla="*/ 145256 w 2823369"/>
              <a:gd name="connsiteY0-202" fmla="*/ 6267 h 356773"/>
              <a:gd name="connsiteX1-203" fmla="*/ 2823369 w 2823369"/>
              <a:gd name="connsiteY1-204" fmla="*/ 0 h 356773"/>
              <a:gd name="connsiteX2-205" fmla="*/ 2823369 w 2823369"/>
              <a:gd name="connsiteY2-206" fmla="*/ 356773 h 356773"/>
              <a:gd name="connsiteX3-207" fmla="*/ 0 w 2823369"/>
              <a:gd name="connsiteY3-208" fmla="*/ 356773 h 356773"/>
              <a:gd name="connsiteX4-209" fmla="*/ 145256 w 2823369"/>
              <a:gd name="connsiteY4-210" fmla="*/ 6267 h 356773"/>
              <a:gd name="connsiteX0-211" fmla="*/ 161924 w 2840037"/>
              <a:gd name="connsiteY0-212" fmla="*/ 6267 h 360660"/>
              <a:gd name="connsiteX1-213" fmla="*/ 2840037 w 2840037"/>
              <a:gd name="connsiteY1-214" fmla="*/ 0 h 360660"/>
              <a:gd name="connsiteX2-215" fmla="*/ 2840037 w 2840037"/>
              <a:gd name="connsiteY2-216" fmla="*/ 356773 h 360660"/>
              <a:gd name="connsiteX3-217" fmla="*/ 0 w 2840037"/>
              <a:gd name="connsiteY3-218" fmla="*/ 360660 h 360660"/>
              <a:gd name="connsiteX4-219" fmla="*/ 161924 w 2840037"/>
              <a:gd name="connsiteY4-220" fmla="*/ 6267 h 360660"/>
              <a:gd name="connsiteX0-221" fmla="*/ 161924 w 2840037"/>
              <a:gd name="connsiteY0-222" fmla="*/ 6267 h 360660"/>
              <a:gd name="connsiteX1-223" fmla="*/ 2840037 w 2840037"/>
              <a:gd name="connsiteY1-224" fmla="*/ 0 h 360660"/>
              <a:gd name="connsiteX2-225" fmla="*/ 2840037 w 2840037"/>
              <a:gd name="connsiteY2-226" fmla="*/ 356773 h 360660"/>
              <a:gd name="connsiteX3-227" fmla="*/ 0 w 2840037"/>
              <a:gd name="connsiteY3-228" fmla="*/ 360660 h 360660"/>
              <a:gd name="connsiteX4-229" fmla="*/ 161924 w 2840037"/>
              <a:gd name="connsiteY4-230" fmla="*/ 6267 h 360660"/>
              <a:gd name="connsiteX0-231" fmla="*/ 161924 w 2840037"/>
              <a:gd name="connsiteY0-232" fmla="*/ 6267 h 360660"/>
              <a:gd name="connsiteX1-233" fmla="*/ 2840037 w 2840037"/>
              <a:gd name="connsiteY1-234" fmla="*/ 0 h 360660"/>
              <a:gd name="connsiteX2-235" fmla="*/ 2840037 w 2840037"/>
              <a:gd name="connsiteY2-236" fmla="*/ 356773 h 360660"/>
              <a:gd name="connsiteX3-237" fmla="*/ 0 w 2840037"/>
              <a:gd name="connsiteY3-238" fmla="*/ 360660 h 360660"/>
              <a:gd name="connsiteX4-239" fmla="*/ 161924 w 2840037"/>
              <a:gd name="connsiteY4-240" fmla="*/ 6267 h 360660"/>
              <a:gd name="connsiteX0-241" fmla="*/ 161924 w 2840037"/>
              <a:gd name="connsiteY0-242" fmla="*/ 6267 h 360660"/>
              <a:gd name="connsiteX1-243" fmla="*/ 2840037 w 2840037"/>
              <a:gd name="connsiteY1-244" fmla="*/ 0 h 360660"/>
              <a:gd name="connsiteX2-245" fmla="*/ 2840037 w 2840037"/>
              <a:gd name="connsiteY2-246" fmla="*/ 356773 h 360660"/>
              <a:gd name="connsiteX3-247" fmla="*/ 0 w 2840037"/>
              <a:gd name="connsiteY3-248" fmla="*/ 360660 h 360660"/>
              <a:gd name="connsiteX4-249" fmla="*/ 161924 w 2840037"/>
              <a:gd name="connsiteY4-250" fmla="*/ 6267 h 360660"/>
              <a:gd name="connsiteX0-251" fmla="*/ 152399 w 2840037"/>
              <a:gd name="connsiteY0-252" fmla="*/ 6267 h 360660"/>
              <a:gd name="connsiteX1-253" fmla="*/ 2840037 w 2840037"/>
              <a:gd name="connsiteY1-254" fmla="*/ 0 h 360660"/>
              <a:gd name="connsiteX2-255" fmla="*/ 2840037 w 2840037"/>
              <a:gd name="connsiteY2-256" fmla="*/ 356773 h 360660"/>
              <a:gd name="connsiteX3-257" fmla="*/ 0 w 2840037"/>
              <a:gd name="connsiteY3-258" fmla="*/ 360660 h 360660"/>
              <a:gd name="connsiteX4-259" fmla="*/ 152399 w 2840037"/>
              <a:gd name="connsiteY4-260" fmla="*/ 6267 h 360660"/>
              <a:gd name="connsiteX0-261" fmla="*/ 152399 w 2840037"/>
              <a:gd name="connsiteY0-262" fmla="*/ 6267 h 360660"/>
              <a:gd name="connsiteX1-263" fmla="*/ 2840037 w 2840037"/>
              <a:gd name="connsiteY1-264" fmla="*/ 0 h 360660"/>
              <a:gd name="connsiteX2-265" fmla="*/ 2840037 w 2840037"/>
              <a:gd name="connsiteY2-266" fmla="*/ 356773 h 360660"/>
              <a:gd name="connsiteX3-267" fmla="*/ 0 w 2840037"/>
              <a:gd name="connsiteY3-268" fmla="*/ 360660 h 360660"/>
              <a:gd name="connsiteX4-269" fmla="*/ 152399 w 2840037"/>
              <a:gd name="connsiteY4-270" fmla="*/ 6267 h 360660"/>
              <a:gd name="connsiteX0-271" fmla="*/ 152399 w 2840037"/>
              <a:gd name="connsiteY0-272" fmla="*/ 6267 h 360660"/>
              <a:gd name="connsiteX1-273" fmla="*/ 2840037 w 2840037"/>
              <a:gd name="connsiteY1-274" fmla="*/ 0 h 360660"/>
              <a:gd name="connsiteX2-275" fmla="*/ 2840037 w 2840037"/>
              <a:gd name="connsiteY2-276" fmla="*/ 356773 h 360660"/>
              <a:gd name="connsiteX3-277" fmla="*/ 0 w 2840037"/>
              <a:gd name="connsiteY3-278" fmla="*/ 360660 h 360660"/>
              <a:gd name="connsiteX4-279" fmla="*/ 152399 w 2840037"/>
              <a:gd name="connsiteY4-280" fmla="*/ 6267 h 360660"/>
              <a:gd name="connsiteX0-281" fmla="*/ 152399 w 2840037"/>
              <a:gd name="connsiteY0-282" fmla="*/ 6267 h 360660"/>
              <a:gd name="connsiteX1-283" fmla="*/ 2840037 w 2840037"/>
              <a:gd name="connsiteY1-284" fmla="*/ 0 h 360660"/>
              <a:gd name="connsiteX2-285" fmla="*/ 2840037 w 2840037"/>
              <a:gd name="connsiteY2-286" fmla="*/ 356773 h 360660"/>
              <a:gd name="connsiteX3-287" fmla="*/ 0 w 2840037"/>
              <a:gd name="connsiteY3-288" fmla="*/ 360660 h 360660"/>
              <a:gd name="connsiteX4-289" fmla="*/ 152399 w 2840037"/>
              <a:gd name="connsiteY4-290" fmla="*/ 6267 h 360660"/>
              <a:gd name="connsiteX0-291" fmla="*/ 152399 w 2840037"/>
              <a:gd name="connsiteY0-292" fmla="*/ 6267 h 360660"/>
              <a:gd name="connsiteX1-293" fmla="*/ 2840037 w 2840037"/>
              <a:gd name="connsiteY1-294" fmla="*/ 0 h 360660"/>
              <a:gd name="connsiteX2-295" fmla="*/ 2840037 w 2840037"/>
              <a:gd name="connsiteY2-296" fmla="*/ 356773 h 360660"/>
              <a:gd name="connsiteX3-297" fmla="*/ 0 w 2840037"/>
              <a:gd name="connsiteY3-298" fmla="*/ 360660 h 360660"/>
              <a:gd name="connsiteX4-299" fmla="*/ 152399 w 2840037"/>
              <a:gd name="connsiteY4-300" fmla="*/ 6267 h 360660"/>
              <a:gd name="connsiteX0-301" fmla="*/ 152399 w 2840037"/>
              <a:gd name="connsiteY0-302" fmla="*/ 6267 h 360660"/>
              <a:gd name="connsiteX1-303" fmla="*/ 2840037 w 2840037"/>
              <a:gd name="connsiteY1-304" fmla="*/ 0 h 360660"/>
              <a:gd name="connsiteX2-305" fmla="*/ 2840037 w 2840037"/>
              <a:gd name="connsiteY2-306" fmla="*/ 356773 h 360660"/>
              <a:gd name="connsiteX3-307" fmla="*/ 0 w 2840037"/>
              <a:gd name="connsiteY3-308" fmla="*/ 360660 h 360660"/>
              <a:gd name="connsiteX4-309" fmla="*/ 152399 w 2840037"/>
              <a:gd name="connsiteY4-310" fmla="*/ 6267 h 360660"/>
              <a:gd name="connsiteX0-311" fmla="*/ 152399 w 2840037"/>
              <a:gd name="connsiteY0-312" fmla="*/ 6267 h 360660"/>
              <a:gd name="connsiteX1-313" fmla="*/ 2840037 w 2840037"/>
              <a:gd name="connsiteY1-314" fmla="*/ 0 h 360660"/>
              <a:gd name="connsiteX2-315" fmla="*/ 2840037 w 2840037"/>
              <a:gd name="connsiteY2-316" fmla="*/ 356773 h 360660"/>
              <a:gd name="connsiteX3-317" fmla="*/ 0 w 2840037"/>
              <a:gd name="connsiteY3-318" fmla="*/ 360660 h 360660"/>
              <a:gd name="connsiteX4-319" fmla="*/ 152399 w 2840037"/>
              <a:gd name="connsiteY4-320" fmla="*/ 6267 h 360660"/>
              <a:gd name="connsiteX0-321" fmla="*/ 152399 w 2840037"/>
              <a:gd name="connsiteY0-322" fmla="*/ 6266 h 360660"/>
              <a:gd name="connsiteX1-323" fmla="*/ 2840037 w 2840037"/>
              <a:gd name="connsiteY1-324" fmla="*/ 0 h 360660"/>
              <a:gd name="connsiteX2-325" fmla="*/ 2840037 w 2840037"/>
              <a:gd name="connsiteY2-326" fmla="*/ 356773 h 360660"/>
              <a:gd name="connsiteX3-327" fmla="*/ 0 w 2840037"/>
              <a:gd name="connsiteY3-328" fmla="*/ 360660 h 360660"/>
              <a:gd name="connsiteX4-329" fmla="*/ 152399 w 2840037"/>
              <a:gd name="connsiteY4-330" fmla="*/ 6266 h 360660"/>
              <a:gd name="connsiteX0-331" fmla="*/ 152399 w 2840037"/>
              <a:gd name="connsiteY0-332" fmla="*/ 6266 h 360660"/>
              <a:gd name="connsiteX1-333" fmla="*/ 2840037 w 2840037"/>
              <a:gd name="connsiteY1-334" fmla="*/ 0 h 360660"/>
              <a:gd name="connsiteX2-335" fmla="*/ 2840037 w 2840037"/>
              <a:gd name="connsiteY2-336" fmla="*/ 356773 h 360660"/>
              <a:gd name="connsiteX3-337" fmla="*/ 0 w 2840037"/>
              <a:gd name="connsiteY3-338" fmla="*/ 360660 h 360660"/>
              <a:gd name="connsiteX4-339" fmla="*/ 152399 w 2840037"/>
              <a:gd name="connsiteY4-340" fmla="*/ 6266 h 360660"/>
              <a:gd name="connsiteX0-341" fmla="*/ 152399 w 2840037"/>
              <a:gd name="connsiteY0-342" fmla="*/ 6266 h 360660"/>
              <a:gd name="connsiteX1-343" fmla="*/ 2840037 w 2840037"/>
              <a:gd name="connsiteY1-344" fmla="*/ 0 h 360660"/>
              <a:gd name="connsiteX2-345" fmla="*/ 2840037 w 2840037"/>
              <a:gd name="connsiteY2-346" fmla="*/ 356773 h 360660"/>
              <a:gd name="connsiteX3-347" fmla="*/ 0 w 2840037"/>
              <a:gd name="connsiteY3-348" fmla="*/ 360660 h 360660"/>
              <a:gd name="connsiteX4-349" fmla="*/ 152399 w 2840037"/>
              <a:gd name="connsiteY4-350" fmla="*/ 6266 h 360660"/>
              <a:gd name="connsiteX0-351" fmla="*/ 152399 w 2840037"/>
              <a:gd name="connsiteY0-352" fmla="*/ 6266 h 360660"/>
              <a:gd name="connsiteX1-353" fmla="*/ 2840037 w 2840037"/>
              <a:gd name="connsiteY1-354" fmla="*/ 0 h 360660"/>
              <a:gd name="connsiteX2-355" fmla="*/ 2840037 w 2840037"/>
              <a:gd name="connsiteY2-356" fmla="*/ 356773 h 360660"/>
              <a:gd name="connsiteX3-357" fmla="*/ 0 w 2840037"/>
              <a:gd name="connsiteY3-358" fmla="*/ 360660 h 360660"/>
              <a:gd name="connsiteX4-359" fmla="*/ 152399 w 2840037"/>
              <a:gd name="connsiteY4-360" fmla="*/ 6266 h 360660"/>
              <a:gd name="connsiteX0-361" fmla="*/ 152399 w 2840037"/>
              <a:gd name="connsiteY0-362" fmla="*/ 6266 h 360660"/>
              <a:gd name="connsiteX1-363" fmla="*/ 2840037 w 2840037"/>
              <a:gd name="connsiteY1-364" fmla="*/ 0 h 360660"/>
              <a:gd name="connsiteX2-365" fmla="*/ 2840037 w 2840037"/>
              <a:gd name="connsiteY2-366" fmla="*/ 356773 h 360660"/>
              <a:gd name="connsiteX3-367" fmla="*/ 0 w 2840037"/>
              <a:gd name="connsiteY3-368" fmla="*/ 360660 h 360660"/>
              <a:gd name="connsiteX4-369" fmla="*/ 152399 w 2840037"/>
              <a:gd name="connsiteY4-370" fmla="*/ 6266 h 360660"/>
              <a:gd name="connsiteX0-371" fmla="*/ 147245 w 2840037"/>
              <a:gd name="connsiteY0-372" fmla="*/ 6266 h 360660"/>
              <a:gd name="connsiteX1-373" fmla="*/ 2840037 w 2840037"/>
              <a:gd name="connsiteY1-374" fmla="*/ 0 h 360660"/>
              <a:gd name="connsiteX2-375" fmla="*/ 2840037 w 2840037"/>
              <a:gd name="connsiteY2-376" fmla="*/ 356773 h 360660"/>
              <a:gd name="connsiteX3-377" fmla="*/ 0 w 2840037"/>
              <a:gd name="connsiteY3-378" fmla="*/ 360660 h 360660"/>
              <a:gd name="connsiteX4-379" fmla="*/ 147245 w 2840037"/>
              <a:gd name="connsiteY4-380" fmla="*/ 6266 h 360660"/>
              <a:gd name="connsiteX0-381" fmla="*/ 152400 w 2840037"/>
              <a:gd name="connsiteY0-382" fmla="*/ 6266 h 360660"/>
              <a:gd name="connsiteX1-383" fmla="*/ 2840037 w 2840037"/>
              <a:gd name="connsiteY1-384" fmla="*/ 0 h 360660"/>
              <a:gd name="connsiteX2-385" fmla="*/ 2840037 w 2840037"/>
              <a:gd name="connsiteY2-386" fmla="*/ 356773 h 360660"/>
              <a:gd name="connsiteX3-387" fmla="*/ 0 w 2840037"/>
              <a:gd name="connsiteY3-388" fmla="*/ 360660 h 360660"/>
              <a:gd name="connsiteX4-389" fmla="*/ 152400 w 2840037"/>
              <a:gd name="connsiteY4-390" fmla="*/ 6266 h 360660"/>
              <a:gd name="connsiteX0-391" fmla="*/ 149823 w 2840037"/>
              <a:gd name="connsiteY0-392" fmla="*/ 6266 h 360660"/>
              <a:gd name="connsiteX1-393" fmla="*/ 2840037 w 2840037"/>
              <a:gd name="connsiteY1-394" fmla="*/ 0 h 360660"/>
              <a:gd name="connsiteX2-395" fmla="*/ 2840037 w 2840037"/>
              <a:gd name="connsiteY2-396" fmla="*/ 356773 h 360660"/>
              <a:gd name="connsiteX3-397" fmla="*/ 0 w 2840037"/>
              <a:gd name="connsiteY3-398" fmla="*/ 360660 h 360660"/>
              <a:gd name="connsiteX4-399" fmla="*/ 149823 w 2840037"/>
              <a:gd name="connsiteY4-400" fmla="*/ 6266 h 360660"/>
              <a:gd name="connsiteX0-401" fmla="*/ 149823 w 2840037"/>
              <a:gd name="connsiteY0-402" fmla="*/ 6266 h 360660"/>
              <a:gd name="connsiteX1-403" fmla="*/ 2840037 w 2840037"/>
              <a:gd name="connsiteY1-404" fmla="*/ 0 h 360660"/>
              <a:gd name="connsiteX2-405" fmla="*/ 2840037 w 2840037"/>
              <a:gd name="connsiteY2-406" fmla="*/ 356773 h 360660"/>
              <a:gd name="connsiteX3-407" fmla="*/ 0 w 2840037"/>
              <a:gd name="connsiteY3-408" fmla="*/ 360660 h 360660"/>
              <a:gd name="connsiteX4-409" fmla="*/ 149823 w 2840037"/>
              <a:gd name="connsiteY4-410" fmla="*/ 6266 h 360660"/>
              <a:gd name="connsiteX0-411" fmla="*/ 149823 w 2840037"/>
              <a:gd name="connsiteY0-412" fmla="*/ 6266 h 360660"/>
              <a:gd name="connsiteX1-413" fmla="*/ 2840037 w 2840037"/>
              <a:gd name="connsiteY1-414" fmla="*/ 0 h 360660"/>
              <a:gd name="connsiteX2-415" fmla="*/ 2840037 w 2840037"/>
              <a:gd name="connsiteY2-416" fmla="*/ 356773 h 360660"/>
              <a:gd name="connsiteX3-417" fmla="*/ 0 w 2840037"/>
              <a:gd name="connsiteY3-418" fmla="*/ 360660 h 360660"/>
              <a:gd name="connsiteX4-419" fmla="*/ 149823 w 2840037"/>
              <a:gd name="connsiteY4-420" fmla="*/ 6266 h 3606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40037" h="360660">
                <a:moveTo>
                  <a:pt x="149823" y="6266"/>
                </a:moveTo>
                <a:lnTo>
                  <a:pt x="2840037" y="0"/>
                </a:lnTo>
                <a:lnTo>
                  <a:pt x="2840037" y="356773"/>
                </a:lnTo>
                <a:lnTo>
                  <a:pt x="0" y="360660"/>
                </a:lnTo>
                <a:cubicBezTo>
                  <a:pt x="113694" y="181291"/>
                  <a:pt x="82186" y="219413"/>
                  <a:pt x="149823" y="6266"/>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a:ln>
                  <a:noFill/>
                </a:ln>
                <a:solidFill>
                  <a:schemeClr val="lt1"/>
                </a:solidFill>
                <a:effectLst/>
                <a:uLnTx/>
                <a:uFillTx/>
                <a:latin typeface="+mn-lt"/>
                <a:ea typeface="+mn-ea"/>
                <a:cs typeface="+mn-cs"/>
              </a:rPr>
              <a:t>Guiyang No.1 Experimental Middle School</a:t>
            </a:r>
            <a:endParaRPr kumimoji="0" lang="zh-CN" altLang="en-US" sz="1100" b="0" i="0" u="none" strike="noStrike" kern="1200" cap="none" spc="0" normalizeH="0" baseline="0" noProof="0">
              <a:ln>
                <a:noFill/>
              </a:ln>
              <a:solidFill>
                <a:schemeClr val="lt1"/>
              </a:solidFill>
              <a:effectLst/>
              <a:uLnTx/>
              <a:uFillTx/>
              <a:latin typeface="+mn-lt"/>
              <a:ea typeface="+mn-ea"/>
              <a:cs typeface="+mn-cs"/>
            </a:endParaRPr>
          </a:p>
        </p:txBody>
      </p:sp>
      <p:pic>
        <p:nvPicPr>
          <p:cNvPr id="26" name="图片 25">
            <a:extLst>
              <a:ext uri="{FF2B5EF4-FFF2-40B4-BE49-F238E27FC236}">
                <a16:creationId xmlns:a16="http://schemas.microsoft.com/office/drawing/2014/main" id="{3367CA9A-E6A8-1635-D7CA-3CEC8D402D03}"/>
              </a:ext>
            </a:extLst>
          </p:cNvPr>
          <p:cNvPicPr>
            <a:picLocks noChangeAspect="1"/>
          </p:cNvPicPr>
          <p:nvPr/>
        </p:nvPicPr>
        <p:blipFill>
          <a:blip r:embed="rId3"/>
          <a:stretch>
            <a:fillRect/>
          </a:stretch>
        </p:blipFill>
        <p:spPr>
          <a:xfrm>
            <a:off x="7534329" y="-10031523"/>
            <a:ext cx="465293" cy="465295"/>
          </a:xfrm>
          <a:prstGeom prst="rect">
            <a:avLst/>
          </a:prstGeom>
          <a:effectLst>
            <a:softEdge rad="0"/>
          </a:effectLst>
        </p:spPr>
      </p:pic>
      <p:sp>
        <p:nvSpPr>
          <p:cNvPr id="27" name="文本框 2">
            <a:extLst>
              <a:ext uri="{FF2B5EF4-FFF2-40B4-BE49-F238E27FC236}">
                <a16:creationId xmlns:a16="http://schemas.microsoft.com/office/drawing/2014/main" id="{22053922-C890-54B9-45EF-ED20D2EBDC65}"/>
              </a:ext>
            </a:extLst>
          </p:cNvPr>
          <p:cNvSpPr txBox="1">
            <a:spLocks noChangeArrowheads="1"/>
          </p:cNvSpPr>
          <p:nvPr/>
        </p:nvSpPr>
        <p:spPr bwMode="auto">
          <a:xfrm>
            <a:off x="7999622" y="-10034788"/>
            <a:ext cx="2492375" cy="40005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华文行楷" pitchFamily="2" charset="-122"/>
                <a:ea typeface="华文行楷" pitchFamily="2" charset="-122"/>
                <a:cs typeface="+mn-cs"/>
              </a:rPr>
              <a:t>贵阳市第一实验中学</a:t>
            </a:r>
          </a:p>
        </p:txBody>
      </p:sp>
      <p:grpSp>
        <p:nvGrpSpPr>
          <p:cNvPr id="57" name="组合 56">
            <a:extLst>
              <a:ext uri="{FF2B5EF4-FFF2-40B4-BE49-F238E27FC236}">
                <a16:creationId xmlns:a16="http://schemas.microsoft.com/office/drawing/2014/main" id="{14942D28-237C-14F4-A405-6D4BCF849468}"/>
              </a:ext>
            </a:extLst>
          </p:cNvPr>
          <p:cNvGrpSpPr/>
          <p:nvPr/>
        </p:nvGrpSpPr>
        <p:grpSpPr>
          <a:xfrm>
            <a:off x="418962" y="-9977163"/>
            <a:ext cx="6098977" cy="463784"/>
            <a:chOff x="-2977" y="-36682"/>
            <a:chExt cx="6098977" cy="463784"/>
          </a:xfrm>
        </p:grpSpPr>
        <p:grpSp>
          <p:nvGrpSpPr>
            <p:cNvPr id="33" name="组合 32">
              <a:extLst>
                <a:ext uri="{FF2B5EF4-FFF2-40B4-BE49-F238E27FC236}">
                  <a16:creationId xmlns:a16="http://schemas.microsoft.com/office/drawing/2014/main" id="{D5FEC5B2-5929-945D-BFFF-C813FCE4EFAC}"/>
                </a:ext>
              </a:extLst>
            </p:cNvPr>
            <p:cNvGrpSpPr/>
            <p:nvPr/>
          </p:nvGrpSpPr>
          <p:grpSpPr>
            <a:xfrm>
              <a:off x="-2977" y="-36682"/>
              <a:ext cx="6098977" cy="462332"/>
              <a:chOff x="-2977" y="-36682"/>
              <a:chExt cx="6098977" cy="462332"/>
            </a:xfrm>
          </p:grpSpPr>
          <p:grpSp>
            <p:nvGrpSpPr>
              <p:cNvPr id="29" name="组合 28">
                <a:extLst>
                  <a:ext uri="{FF2B5EF4-FFF2-40B4-BE49-F238E27FC236}">
                    <a16:creationId xmlns:a16="http://schemas.microsoft.com/office/drawing/2014/main" id="{3E1F5890-6EEC-B576-3357-19AA0F960B78}"/>
                  </a:ext>
                </a:extLst>
              </p:cNvPr>
              <p:cNvGrpSpPr/>
              <p:nvPr/>
            </p:nvGrpSpPr>
            <p:grpSpPr>
              <a:xfrm>
                <a:off x="-2977" y="-36682"/>
                <a:ext cx="4062109" cy="462332"/>
                <a:chOff x="-2977" y="-36682"/>
                <a:chExt cx="4062109" cy="462332"/>
              </a:xfrm>
            </p:grpSpPr>
            <p:grpSp>
              <p:nvGrpSpPr>
                <p:cNvPr id="14" name="组合 13">
                  <a:extLst>
                    <a:ext uri="{FF2B5EF4-FFF2-40B4-BE49-F238E27FC236}">
                      <a16:creationId xmlns:a16="http://schemas.microsoft.com/office/drawing/2014/main" id="{45AD3F05-BE80-931A-CBE1-71EE14F9D513}"/>
                    </a:ext>
                  </a:extLst>
                </p:cNvPr>
                <p:cNvGrpSpPr/>
                <p:nvPr/>
              </p:nvGrpSpPr>
              <p:grpSpPr>
                <a:xfrm>
                  <a:off x="-2977" y="-9326"/>
                  <a:ext cx="3814759" cy="434976"/>
                  <a:chOff x="407988" y="257174"/>
                  <a:chExt cx="4094162" cy="434976"/>
                </a:xfrm>
              </p:grpSpPr>
              <p:sp>
                <p:nvSpPr>
                  <p:cNvPr id="13" name="矩形 12">
                    <a:extLst>
                      <a:ext uri="{FF2B5EF4-FFF2-40B4-BE49-F238E27FC236}">
                        <a16:creationId xmlns:a16="http://schemas.microsoft.com/office/drawing/2014/main" id="{EF209A41-F032-1F6D-C7C1-0DA833F250D7}"/>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F69EF137-5675-A852-17B0-E28E2BD34AF8}"/>
                      </a:ext>
                    </a:extLst>
                  </p:cNvPr>
                  <p:cNvGrpSpPr/>
                  <p:nvPr/>
                </p:nvGrpSpPr>
                <p:grpSpPr>
                  <a:xfrm>
                    <a:off x="407988" y="257174"/>
                    <a:ext cx="4094162" cy="434976"/>
                    <a:chOff x="515938" y="441324"/>
                    <a:chExt cx="4094162" cy="434976"/>
                  </a:xfrm>
                </p:grpSpPr>
                <p:sp>
                  <p:nvSpPr>
                    <p:cNvPr id="9" name="矩形 8">
                      <a:extLst>
                        <a:ext uri="{FF2B5EF4-FFF2-40B4-BE49-F238E27FC236}">
                          <a16:creationId xmlns:a16="http://schemas.microsoft.com/office/drawing/2014/main" id="{DF263375-01FE-86DB-CA76-D129FE70FC1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6338DC1-7232-D1B9-ACF3-F3CAAE833C36}"/>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6385">
                      <a:extLst>
                        <a:ext uri="{FF2B5EF4-FFF2-40B4-BE49-F238E27FC236}">
                          <a16:creationId xmlns:a16="http://schemas.microsoft.com/office/drawing/2014/main" id="{33CA00CE-8D73-7D14-2315-3E6DDC542008}"/>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12" name="标题 16385">
                      <a:extLst>
                        <a:ext uri="{FF2B5EF4-FFF2-40B4-BE49-F238E27FC236}">
                          <a16:creationId xmlns:a16="http://schemas.microsoft.com/office/drawing/2014/main" id="{56A304E2-4FE3-8855-AF4D-528FB32F25F2}"/>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第三章</a:t>
                      </a:r>
                    </a:p>
                  </p:txBody>
                </p:sp>
              </p:grpSp>
            </p:grpSp>
            <p:sp>
              <p:nvSpPr>
                <p:cNvPr id="28" name="等腰三角形 27">
                  <a:extLst>
                    <a:ext uri="{FF2B5EF4-FFF2-40B4-BE49-F238E27FC236}">
                      <a16:creationId xmlns:a16="http://schemas.microsoft.com/office/drawing/2014/main" id="{E3A6F3F8-AAE4-CC95-7E79-A883769896F2}"/>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a:extLst>
                  <a:ext uri="{FF2B5EF4-FFF2-40B4-BE49-F238E27FC236}">
                    <a16:creationId xmlns:a16="http://schemas.microsoft.com/office/drawing/2014/main" id="{4A1F8BB9-46CB-2A6C-F45B-41C045F89754}"/>
                  </a:ext>
                </a:extLst>
              </p:cNvPr>
              <p:cNvCxnSpPr/>
              <p:nvPr/>
            </p:nvCxnSpPr>
            <p:spPr>
              <a:xfrm>
                <a:off x="-2977" y="425649"/>
                <a:ext cx="609897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任意多边形: 形状 49">
              <a:extLst>
                <a:ext uri="{FF2B5EF4-FFF2-40B4-BE49-F238E27FC236}">
                  <a16:creationId xmlns:a16="http://schemas.microsoft.com/office/drawing/2014/main" id="{B2B8C2E5-E9F1-2DDF-B4D0-C6F89EDCFAAA}"/>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形状 48">
              <a:extLst>
                <a:ext uri="{FF2B5EF4-FFF2-40B4-BE49-F238E27FC236}">
                  <a16:creationId xmlns:a16="http://schemas.microsoft.com/office/drawing/2014/main" id="{53F8C7E6-4AF1-9C33-FE6C-76EB4F04C009}"/>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矩形 1">
            <a:extLst>
              <a:ext uri="{FF2B5EF4-FFF2-40B4-BE49-F238E27FC236}">
                <a16:creationId xmlns:a16="http://schemas.microsoft.com/office/drawing/2014/main" id="{9CED32C3-993F-5150-2DFF-AECEEC9B86B2}"/>
              </a:ext>
            </a:extLst>
          </p:cNvPr>
          <p:cNvSpPr/>
          <p:nvPr/>
        </p:nvSpPr>
        <p:spPr>
          <a:xfrm>
            <a:off x="418962" y="474792"/>
            <a:ext cx="11376025" cy="6029385"/>
          </a:xfrm>
          <a:prstGeom prst="rect">
            <a:avLst/>
          </a:prstGeom>
          <a:solidFill>
            <a:schemeClr val="bg1">
              <a:alpha val="9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AutoShape 6">
            <a:extLst>
              <a:ext uri="{FF2B5EF4-FFF2-40B4-BE49-F238E27FC236}">
                <a16:creationId xmlns:a16="http://schemas.microsoft.com/office/drawing/2014/main" id="{85D830AC-DE89-F050-DB6F-D4DBF22A775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文本框 17">
            <a:extLst>
              <a:ext uri="{FF2B5EF4-FFF2-40B4-BE49-F238E27FC236}">
                <a16:creationId xmlns:a16="http://schemas.microsoft.com/office/drawing/2014/main" id="{A9D4E8A5-AA8C-248A-9754-FF49A1B42191}"/>
              </a:ext>
            </a:extLst>
          </p:cNvPr>
          <p:cNvSpPr txBox="1"/>
          <p:nvPr/>
        </p:nvSpPr>
        <p:spPr>
          <a:xfrm>
            <a:off x="2515724" y="2418803"/>
            <a:ext cx="8372111" cy="1415772"/>
          </a:xfrm>
          <a:prstGeom prst="rect">
            <a:avLst/>
          </a:prstGeom>
          <a:noFill/>
        </p:spPr>
        <p:txBody>
          <a:bodyPr wrap="square">
            <a:spAutoFit/>
          </a:bodyPr>
          <a:lstStyle/>
          <a:p>
            <a:r>
              <a:rPr lang="zh-CN" altLang="en-US" sz="5400" b="1" dirty="0">
                <a:latin typeface="微软雅黑" panose="020B0503020204020204" pitchFamily="34" charset="-122"/>
                <a:ea typeface="微软雅黑" panose="020B0503020204020204" pitchFamily="34" charset="-122"/>
              </a:rPr>
              <a:t>第</a:t>
            </a:r>
            <a:r>
              <a:rPr lang="en-US" altLang="zh-CN" sz="5400" b="1" dirty="0">
                <a:latin typeface="微软雅黑" panose="020B0503020204020204" pitchFamily="34" charset="-122"/>
                <a:ea typeface="微软雅黑" panose="020B0503020204020204" pitchFamily="34" charset="-122"/>
              </a:rPr>
              <a:t>3</a:t>
            </a:r>
            <a:r>
              <a:rPr lang="zh-CN" altLang="en-US" sz="5400" b="1" dirty="0">
                <a:latin typeface="微软雅黑" panose="020B0503020204020204" pitchFamily="34" charset="-122"/>
                <a:ea typeface="微软雅黑" panose="020B0503020204020204" pitchFamily="34" charset="-122"/>
              </a:rPr>
              <a:t>节 超声波与次声波</a:t>
            </a:r>
          </a:p>
          <a:p>
            <a:endParaRPr lang="zh-CN" altLang="en-US" sz="3200" dirty="0"/>
          </a:p>
        </p:txBody>
      </p:sp>
      <p:sp>
        <p:nvSpPr>
          <p:cNvPr id="19" name="文本框 18">
            <a:extLst>
              <a:ext uri="{FF2B5EF4-FFF2-40B4-BE49-F238E27FC236}">
                <a16:creationId xmlns:a16="http://schemas.microsoft.com/office/drawing/2014/main" id="{0408E2B0-05B9-817C-3CF0-4A3F9BAE60DC}"/>
              </a:ext>
            </a:extLst>
          </p:cNvPr>
          <p:cNvSpPr txBox="1"/>
          <p:nvPr/>
        </p:nvSpPr>
        <p:spPr>
          <a:xfrm>
            <a:off x="3384550" y="3376293"/>
            <a:ext cx="5485549" cy="523220"/>
          </a:xfrm>
          <a:prstGeom prst="rect">
            <a:avLst/>
          </a:prstGeom>
          <a:noFill/>
        </p:spPr>
        <p:txBody>
          <a:bodyPr wrap="square">
            <a:spAutoFit/>
          </a:bodyPr>
          <a:lstStyle/>
          <a:p>
            <a:pPr algn="dist"/>
            <a:r>
              <a:rPr lang="en-US" altLang="zh-CN" sz="2800" b="1">
                <a:latin typeface="微软雅黑" panose="020B0503020204020204" pitchFamily="34" charset="-122"/>
                <a:ea typeface="微软雅黑" panose="020B0503020204020204" pitchFamily="34" charset="-122"/>
              </a:rPr>
              <a:t>ultrasound and infrasound</a:t>
            </a:r>
            <a:endParaRPr lang="zh-CN" altLang="en-US" sz="2800" b="1">
              <a:latin typeface="微软雅黑" panose="020B0503020204020204" pitchFamily="34" charset="-122"/>
              <a:ea typeface="微软雅黑" panose="020B0503020204020204" pitchFamily="34" charset="-122"/>
            </a:endParaRPr>
          </a:p>
        </p:txBody>
      </p:sp>
      <p:cxnSp>
        <p:nvCxnSpPr>
          <p:cNvPr id="20" name="直接连接符 19">
            <a:extLst>
              <a:ext uri="{FF2B5EF4-FFF2-40B4-BE49-F238E27FC236}">
                <a16:creationId xmlns:a16="http://schemas.microsoft.com/office/drawing/2014/main" id="{720460FD-5644-B1B6-E505-53EBEAEBB09E}"/>
              </a:ext>
            </a:extLst>
          </p:cNvPr>
          <p:cNvCxnSpPr/>
          <p:nvPr/>
        </p:nvCxnSpPr>
        <p:spPr>
          <a:xfrm>
            <a:off x="3414712" y="3451732"/>
            <a:ext cx="545538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42996FC6-82E1-9EA2-0E3D-A8FE72FCF697}"/>
              </a:ext>
            </a:extLst>
          </p:cNvPr>
          <p:cNvSpPr txBox="1"/>
          <p:nvPr/>
        </p:nvSpPr>
        <p:spPr>
          <a:xfrm>
            <a:off x="373177" y="6081062"/>
            <a:ext cx="2176186" cy="400110"/>
          </a:xfrm>
          <a:prstGeom prst="rect">
            <a:avLst/>
          </a:prstGeom>
          <a:noFill/>
        </p:spPr>
        <p:txBody>
          <a:bodyPr wrap="square">
            <a:spAutoFit/>
          </a:bodyPr>
          <a:lstStyle/>
          <a:p>
            <a:pPr eaLnBrk="1" hangingPunct="1"/>
            <a:r>
              <a:rPr lang="zh-CN" altLang="en-US" sz="2000">
                <a:latin typeface="微软雅黑" panose="020B0503020204020204" pitchFamily="34" charset="-122"/>
                <a:ea typeface="微软雅黑" panose="020B0503020204020204" pitchFamily="34" charset="-122"/>
              </a:rPr>
              <a:t>授课人：周焯勇</a:t>
            </a:r>
          </a:p>
        </p:txBody>
      </p:sp>
      <p:sp>
        <p:nvSpPr>
          <p:cNvPr id="16" name="文本框 15">
            <a:extLst>
              <a:ext uri="{FF2B5EF4-FFF2-40B4-BE49-F238E27FC236}">
                <a16:creationId xmlns:a16="http://schemas.microsoft.com/office/drawing/2014/main" id="{A20EB2AC-5A59-EC7F-2C29-035CCEFC7952}"/>
              </a:ext>
            </a:extLst>
          </p:cNvPr>
          <p:cNvSpPr txBox="1"/>
          <p:nvPr/>
        </p:nvSpPr>
        <p:spPr>
          <a:xfrm>
            <a:off x="9351487" y="6092825"/>
            <a:ext cx="2528650" cy="400110"/>
          </a:xfrm>
          <a:prstGeom prst="rect">
            <a:avLst/>
          </a:prstGeom>
          <a:noFill/>
        </p:spPr>
        <p:txBody>
          <a:bodyPr wrap="square">
            <a:spAutoFit/>
          </a:bodyPr>
          <a:lstStyle/>
          <a:p>
            <a:pPr eaLnBrk="1" hangingPunct="1"/>
            <a:r>
              <a:rPr lang="zh-CN" altLang="en-US" sz="2000">
                <a:latin typeface="微软雅黑" panose="020B0503020204020204" pitchFamily="34" charset="-122"/>
                <a:ea typeface="微软雅黑" panose="020B0503020204020204" pitchFamily="34" charset="-122"/>
              </a:rPr>
              <a:t>贵阳市第一实验中学</a:t>
            </a:r>
          </a:p>
        </p:txBody>
      </p:sp>
      <p:grpSp>
        <p:nvGrpSpPr>
          <p:cNvPr id="48" name="组合 9">
            <a:extLst>
              <a:ext uri="{FF2B5EF4-FFF2-40B4-BE49-F238E27FC236}">
                <a16:creationId xmlns:a16="http://schemas.microsoft.com/office/drawing/2014/main" id="{2FB40D7C-5241-6A8D-5F81-37738A1841CA}"/>
              </a:ext>
            </a:extLst>
          </p:cNvPr>
          <p:cNvGrpSpPr/>
          <p:nvPr/>
        </p:nvGrpSpPr>
        <p:grpSpPr>
          <a:xfrm>
            <a:off x="7937500" y="6512879"/>
            <a:ext cx="4254500" cy="329274"/>
            <a:chOff x="7933915" y="6583330"/>
            <a:chExt cx="4253581" cy="276437"/>
          </a:xfrm>
        </p:grpSpPr>
        <p:sp>
          <p:nvSpPr>
            <p:cNvPr id="51" name="矩形 7">
              <a:extLst>
                <a:ext uri="{FF2B5EF4-FFF2-40B4-BE49-F238E27FC236}">
                  <a16:creationId xmlns:a16="http://schemas.microsoft.com/office/drawing/2014/main" id="{C281724F-5E8C-C7CD-2CBE-65A1DCAC5A0F}"/>
                </a:ext>
              </a:extLst>
            </p:cNvPr>
            <p:cNvSpPr/>
            <p:nvPr/>
          </p:nvSpPr>
          <p:spPr>
            <a:xfrm>
              <a:off x="8178337" y="6583330"/>
              <a:ext cx="4009159" cy="274849"/>
            </a:xfrm>
            <a:custGeom>
              <a:avLst/>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dirty="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第</a:t>
              </a:r>
              <a:r>
                <a:rPr kumimoji="0" lang="en-US" altLang="zh-CN"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2</a:t>
              </a:r>
              <a:r>
                <a:rPr kumimoji="0" lang="zh-CN" altLang="en-US"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章 声的世界</a:t>
              </a:r>
            </a:p>
          </p:txBody>
        </p:sp>
        <p:sp>
          <p:nvSpPr>
            <p:cNvPr id="52" name="平行四边形 51">
              <a:extLst>
                <a:ext uri="{FF2B5EF4-FFF2-40B4-BE49-F238E27FC236}">
                  <a16:creationId xmlns:a16="http://schemas.microsoft.com/office/drawing/2014/main" id="{D135B115-8843-1ADB-D601-FAD87BBA4456}"/>
                </a:ext>
              </a:extLst>
            </p:cNvPr>
            <p:cNvSpPr/>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平行四边形 52">
              <a:extLst>
                <a:ext uri="{FF2B5EF4-FFF2-40B4-BE49-F238E27FC236}">
                  <a16:creationId xmlns:a16="http://schemas.microsoft.com/office/drawing/2014/main" id="{1B1ED8C0-7421-F291-0C32-D1AA96716683}"/>
                </a:ext>
              </a:extLst>
            </p:cNvPr>
            <p:cNvSpPr/>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54" name="组合 9">
            <a:extLst>
              <a:ext uri="{FF2B5EF4-FFF2-40B4-BE49-F238E27FC236}">
                <a16:creationId xmlns:a16="http://schemas.microsoft.com/office/drawing/2014/main" id="{52DC0970-E6E5-1703-ED52-74E38A565037}"/>
              </a:ext>
            </a:extLst>
          </p:cNvPr>
          <p:cNvGrpSpPr/>
          <p:nvPr/>
        </p:nvGrpSpPr>
        <p:grpSpPr>
          <a:xfrm>
            <a:off x="11062837" y="-9910635"/>
            <a:ext cx="4254500" cy="329274"/>
            <a:chOff x="7933915" y="6583330"/>
            <a:chExt cx="4253581" cy="276437"/>
          </a:xfrm>
        </p:grpSpPr>
        <p:sp>
          <p:nvSpPr>
            <p:cNvPr id="55" name="矩形 7">
              <a:extLst>
                <a:ext uri="{FF2B5EF4-FFF2-40B4-BE49-F238E27FC236}">
                  <a16:creationId xmlns:a16="http://schemas.microsoft.com/office/drawing/2014/main" id="{344A1344-0DE5-08CF-3723-AEBFAE13FE9B}"/>
                </a:ext>
              </a:extLst>
            </p:cNvPr>
            <p:cNvSpPr/>
            <p:nvPr/>
          </p:nvSpPr>
          <p:spPr>
            <a:xfrm>
              <a:off x="8178337" y="6583330"/>
              <a:ext cx="4009159" cy="274849"/>
            </a:xfrm>
            <a:custGeom>
              <a:avLst/>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第</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3</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章声音的世界</a:t>
              </a:r>
            </a:p>
          </p:txBody>
        </p:sp>
        <p:sp>
          <p:nvSpPr>
            <p:cNvPr id="56" name="平行四边形 55">
              <a:extLst>
                <a:ext uri="{FF2B5EF4-FFF2-40B4-BE49-F238E27FC236}">
                  <a16:creationId xmlns:a16="http://schemas.microsoft.com/office/drawing/2014/main" id="{0F6568F8-0A10-3AC0-24C3-D3D8FFF0960D}"/>
                </a:ext>
              </a:extLst>
            </p:cNvPr>
            <p:cNvSpPr/>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8" name="平行四边形 57">
              <a:extLst>
                <a:ext uri="{FF2B5EF4-FFF2-40B4-BE49-F238E27FC236}">
                  <a16:creationId xmlns:a16="http://schemas.microsoft.com/office/drawing/2014/main" id="{91D25EB5-FCF7-30F4-C6B9-ACAEDF398A7D}"/>
                </a:ext>
              </a:extLst>
            </p:cNvPr>
            <p:cNvSpPr/>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9" name="矩形 58">
            <a:extLst>
              <a:ext uri="{FF2B5EF4-FFF2-40B4-BE49-F238E27FC236}">
                <a16:creationId xmlns:a16="http://schemas.microsoft.com/office/drawing/2014/main" id="{1DFB6429-6649-13F6-FB6E-5F3806E59459}"/>
              </a:ext>
            </a:extLst>
          </p:cNvPr>
          <p:cNvSpPr/>
          <p:nvPr/>
        </p:nvSpPr>
        <p:spPr>
          <a:xfrm>
            <a:off x="46405" y="7087926"/>
            <a:ext cx="12191999" cy="335682"/>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1" name="矩形 60">
            <a:extLst>
              <a:ext uri="{FF2B5EF4-FFF2-40B4-BE49-F238E27FC236}">
                <a16:creationId xmlns:a16="http://schemas.microsoft.com/office/drawing/2014/main" id="{53E66BAB-939F-1CB0-22F4-FB367CADC727}"/>
              </a:ext>
            </a:extLst>
          </p:cNvPr>
          <p:cNvSpPr/>
          <p:nvPr/>
        </p:nvSpPr>
        <p:spPr>
          <a:xfrm>
            <a:off x="-21214" y="-13571"/>
            <a:ext cx="12191999" cy="486070"/>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34" name="组合 33">
            <a:extLst>
              <a:ext uri="{FF2B5EF4-FFF2-40B4-BE49-F238E27FC236}">
                <a16:creationId xmlns:a16="http://schemas.microsoft.com/office/drawing/2014/main" id="{23BB5838-48E7-B549-B598-0FEB56778856}"/>
              </a:ext>
            </a:extLst>
          </p:cNvPr>
          <p:cNvGrpSpPr/>
          <p:nvPr/>
        </p:nvGrpSpPr>
        <p:grpSpPr>
          <a:xfrm>
            <a:off x="-9144" y="-37010"/>
            <a:ext cx="6098977" cy="471475"/>
            <a:chOff x="-2977" y="-36682"/>
            <a:chExt cx="6098977" cy="471475"/>
          </a:xfrm>
        </p:grpSpPr>
        <p:grpSp>
          <p:nvGrpSpPr>
            <p:cNvPr id="35" name="组合 34">
              <a:extLst>
                <a:ext uri="{FF2B5EF4-FFF2-40B4-BE49-F238E27FC236}">
                  <a16:creationId xmlns:a16="http://schemas.microsoft.com/office/drawing/2014/main" id="{88647A4B-CF61-19BD-47B6-B8C58B7B78BD}"/>
                </a:ext>
              </a:extLst>
            </p:cNvPr>
            <p:cNvGrpSpPr/>
            <p:nvPr/>
          </p:nvGrpSpPr>
          <p:grpSpPr>
            <a:xfrm>
              <a:off x="-2977" y="-36682"/>
              <a:ext cx="6098977" cy="471475"/>
              <a:chOff x="-2977" y="-36682"/>
              <a:chExt cx="6098977" cy="471475"/>
            </a:xfrm>
          </p:grpSpPr>
          <p:grpSp>
            <p:nvGrpSpPr>
              <p:cNvPr id="38" name="组合 37">
                <a:extLst>
                  <a:ext uri="{FF2B5EF4-FFF2-40B4-BE49-F238E27FC236}">
                    <a16:creationId xmlns:a16="http://schemas.microsoft.com/office/drawing/2014/main" id="{5A47BD7D-39C7-C21F-E72C-4FE0AA6C4E1E}"/>
                  </a:ext>
                </a:extLst>
              </p:cNvPr>
              <p:cNvGrpSpPr/>
              <p:nvPr/>
            </p:nvGrpSpPr>
            <p:grpSpPr>
              <a:xfrm>
                <a:off x="-2977" y="-36682"/>
                <a:ext cx="4062109" cy="462332"/>
                <a:chOff x="-2977" y="-36682"/>
                <a:chExt cx="4062109" cy="462332"/>
              </a:xfrm>
            </p:grpSpPr>
            <p:grpSp>
              <p:nvGrpSpPr>
                <p:cNvPr id="40" name="组合 39">
                  <a:extLst>
                    <a:ext uri="{FF2B5EF4-FFF2-40B4-BE49-F238E27FC236}">
                      <a16:creationId xmlns:a16="http://schemas.microsoft.com/office/drawing/2014/main" id="{D0EF78B4-1738-32C9-40A0-315FF7ABDC42}"/>
                    </a:ext>
                  </a:extLst>
                </p:cNvPr>
                <p:cNvGrpSpPr/>
                <p:nvPr/>
              </p:nvGrpSpPr>
              <p:grpSpPr>
                <a:xfrm>
                  <a:off x="-2977" y="-9326"/>
                  <a:ext cx="3814759" cy="434976"/>
                  <a:chOff x="407988" y="257174"/>
                  <a:chExt cx="4094162" cy="434976"/>
                </a:xfrm>
              </p:grpSpPr>
              <p:sp>
                <p:nvSpPr>
                  <p:cNvPr id="42" name="矩形 41">
                    <a:extLst>
                      <a:ext uri="{FF2B5EF4-FFF2-40B4-BE49-F238E27FC236}">
                        <a16:creationId xmlns:a16="http://schemas.microsoft.com/office/drawing/2014/main" id="{A16790F5-D902-2F98-D89F-9855A15C6AF5}"/>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CA7ECA95-DAC4-15C7-67E8-556C0AD32F3D}"/>
                      </a:ext>
                    </a:extLst>
                  </p:cNvPr>
                  <p:cNvGrpSpPr/>
                  <p:nvPr/>
                </p:nvGrpSpPr>
                <p:grpSpPr>
                  <a:xfrm>
                    <a:off x="407988" y="257174"/>
                    <a:ext cx="4094162" cy="434976"/>
                    <a:chOff x="515938" y="441324"/>
                    <a:chExt cx="4094162" cy="434976"/>
                  </a:xfrm>
                </p:grpSpPr>
                <p:sp>
                  <p:nvSpPr>
                    <p:cNvPr id="44" name="矩形 43">
                      <a:extLst>
                        <a:ext uri="{FF2B5EF4-FFF2-40B4-BE49-F238E27FC236}">
                          <a16:creationId xmlns:a16="http://schemas.microsoft.com/office/drawing/2014/main" id="{E1029A2B-39F1-2F8B-0944-37217D69F9E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9C6B4F4-CF7E-75D6-458A-3392DAEA3269}"/>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标题 16385">
                      <a:extLst>
                        <a:ext uri="{FF2B5EF4-FFF2-40B4-BE49-F238E27FC236}">
                          <a16:creationId xmlns:a16="http://schemas.microsoft.com/office/drawing/2014/main" id="{C1D92940-4909-CA1E-FD32-28CA04D6839B}"/>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47" name="标题 16385">
                      <a:extLst>
                        <a:ext uri="{FF2B5EF4-FFF2-40B4-BE49-F238E27FC236}">
                          <a16:creationId xmlns:a16="http://schemas.microsoft.com/office/drawing/2014/main" id="{FB880889-FD3E-1E45-6561-6198B7A48019}"/>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dirty="0">
                          <a:solidFill>
                            <a:schemeClr val="bg1"/>
                          </a:solidFill>
                        </a:rPr>
                        <a:t>   第二章</a:t>
                      </a:r>
                    </a:p>
                  </p:txBody>
                </p:sp>
              </p:grpSp>
            </p:grpSp>
            <p:sp>
              <p:nvSpPr>
                <p:cNvPr id="41" name="等腰三角形 40">
                  <a:extLst>
                    <a:ext uri="{FF2B5EF4-FFF2-40B4-BE49-F238E27FC236}">
                      <a16:creationId xmlns:a16="http://schemas.microsoft.com/office/drawing/2014/main" id="{BEE05187-0855-C757-9ED9-347807FDE93A}"/>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a:extLst>
                  <a:ext uri="{FF2B5EF4-FFF2-40B4-BE49-F238E27FC236}">
                    <a16:creationId xmlns:a16="http://schemas.microsoft.com/office/drawing/2014/main" id="{42AC6A78-4D44-D457-53B0-ABC5B09458AB}"/>
                  </a:ext>
                </a:extLst>
              </p:cNvPr>
              <p:cNvCxnSpPr/>
              <p:nvPr/>
            </p:nvCxnSpPr>
            <p:spPr>
              <a:xfrm>
                <a:off x="-2977" y="434793"/>
                <a:ext cx="6098977"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36" name="任意多边形: 形状 35">
              <a:extLst>
                <a:ext uri="{FF2B5EF4-FFF2-40B4-BE49-F238E27FC236}">
                  <a16:creationId xmlns:a16="http://schemas.microsoft.com/office/drawing/2014/main" id="{35B3EBB7-0D5D-6C24-6C27-6C98B779EBF3}"/>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a:extLst>
                <a:ext uri="{FF2B5EF4-FFF2-40B4-BE49-F238E27FC236}">
                  <a16:creationId xmlns:a16="http://schemas.microsoft.com/office/drawing/2014/main" id="{5B50DFB9-2B3A-8B36-ED56-0C09AC1BBC74}"/>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Tree>
    <p:extLst>
      <p:ext uri="{BB962C8B-B14F-4D97-AF65-F5344CB8AC3E}">
        <p14:creationId xmlns:p14="http://schemas.microsoft.com/office/powerpoint/2010/main" val="1408496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withEffect">
                                  <p:stCondLst>
                                    <p:cond delay="20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4" fill="hold" grpId="0" nodeType="withEffect">
                                  <p:stCondLst>
                                    <p:cond delay="250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par>
                                <p:cTn id="14" presetID="22" presetClass="entr" presetSubtype="8" fill="hold" nodeType="withEffect">
                                  <p:stCondLst>
                                    <p:cond delay="100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par>
                                <p:cTn id="17" presetID="22" presetClass="entr" presetSubtype="8" fill="hold" grpId="0" nodeType="withEffect">
                                  <p:stCondLst>
                                    <p:cond delay="150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22DA6E0-5A4C-D864-E073-1023C3A02489}"/>
              </a:ext>
            </a:extLst>
          </p:cNvPr>
          <p:cNvPicPr>
            <a:picLocks noChangeAspect="1" noChangeArrowheads="1"/>
          </p:cNvPicPr>
          <p:nvPr/>
        </p:nvPicPr>
        <p:blipFill>
          <a:blip r:embed="rId2">
            <a:alphaModFix amt="53000"/>
            <a:extLst>
              <a:ext uri="{28A0092B-C50C-407E-A947-70E740481C1C}">
                <a14:useLocalDpi xmlns:a14="http://schemas.microsoft.com/office/drawing/2010/main" val="0"/>
              </a:ext>
            </a:extLst>
          </a:blip>
          <a:stretch>
            <a:fillRect/>
          </a:stretch>
        </p:blipFill>
        <p:spPr bwMode="auto">
          <a:xfrm>
            <a:off x="0" y="3316"/>
            <a:ext cx="12192000" cy="6854684"/>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a:extLst>
              <a:ext uri="{FF2B5EF4-FFF2-40B4-BE49-F238E27FC236}">
                <a16:creationId xmlns:a16="http://schemas.microsoft.com/office/drawing/2014/main" id="{5B18A302-90DF-67FB-9A12-73F4EA8196EB}"/>
              </a:ext>
            </a:extLst>
          </p:cNvPr>
          <p:cNvSpPr/>
          <p:nvPr/>
        </p:nvSpPr>
        <p:spPr>
          <a:xfrm>
            <a:off x="-320516" y="-182062"/>
            <a:ext cx="12890622" cy="7231044"/>
          </a:xfrm>
          <a:prstGeom prst="rect">
            <a:avLst/>
          </a:prstGeom>
          <a:gradFill>
            <a:gsLst>
              <a:gs pos="0">
                <a:schemeClr val="tx1"/>
              </a:gs>
              <a:gs pos="100000">
                <a:schemeClr val="accent1">
                  <a:lumMod val="30000"/>
                  <a:lumOff val="70000"/>
                  <a:alpha val="5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a:extLst>
              <a:ext uri="{FF2B5EF4-FFF2-40B4-BE49-F238E27FC236}">
                <a16:creationId xmlns:a16="http://schemas.microsoft.com/office/drawing/2014/main" id="{2383F61C-0ACD-2769-3CF1-43391A11DC73}"/>
              </a:ext>
            </a:extLst>
          </p:cNvPr>
          <p:cNvSpPr/>
          <p:nvPr/>
        </p:nvSpPr>
        <p:spPr>
          <a:xfrm>
            <a:off x="-5968663" y="-5659818"/>
            <a:ext cx="24129329" cy="19375816"/>
          </a:xfrm>
          <a:custGeom>
            <a:avLst/>
            <a:gdLst>
              <a:gd name="connsiteX0" fmla="*/ 3073064 w 24129329"/>
              <a:gd name="connsiteY0" fmla="*/ 3312858 h 19375816"/>
              <a:gd name="connsiteX1" fmla="*/ 3073064 w 24129329"/>
              <a:gd name="connsiteY1" fmla="*/ 15824737 h 19375816"/>
              <a:gd name="connsiteX2" fmla="*/ 21818263 w 24129329"/>
              <a:gd name="connsiteY2" fmla="*/ 15824737 h 19375816"/>
              <a:gd name="connsiteX3" fmla="*/ 21818263 w 24129329"/>
              <a:gd name="connsiteY3" fmla="*/ 3312858 h 19375816"/>
              <a:gd name="connsiteX4" fmla="*/ 0 w 24129329"/>
              <a:gd name="connsiteY4" fmla="*/ 0 h 19375816"/>
              <a:gd name="connsiteX5" fmla="*/ 24129329 w 24129329"/>
              <a:gd name="connsiteY5" fmla="*/ 0 h 19375816"/>
              <a:gd name="connsiteX6" fmla="*/ 24129329 w 24129329"/>
              <a:gd name="connsiteY6" fmla="*/ 19375816 h 19375816"/>
              <a:gd name="connsiteX7" fmla="*/ 0 w 24129329"/>
              <a:gd name="connsiteY7" fmla="*/ 19375816 h 1937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9329" h="19375816">
                <a:moveTo>
                  <a:pt x="3073064" y="3312858"/>
                </a:moveTo>
                <a:lnTo>
                  <a:pt x="3073064" y="15824737"/>
                </a:lnTo>
                <a:lnTo>
                  <a:pt x="21818263" y="15824737"/>
                </a:lnTo>
                <a:lnTo>
                  <a:pt x="21818263" y="3312858"/>
                </a:lnTo>
                <a:close/>
                <a:moveTo>
                  <a:pt x="0" y="0"/>
                </a:moveTo>
                <a:lnTo>
                  <a:pt x="24129329" y="0"/>
                </a:lnTo>
                <a:lnTo>
                  <a:pt x="24129329" y="19375816"/>
                </a:lnTo>
                <a:lnTo>
                  <a:pt x="0" y="19375816"/>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zh-CN" altLang="en-US"/>
          </a:p>
        </p:txBody>
      </p:sp>
      <p:sp>
        <p:nvSpPr>
          <p:cNvPr id="32" name="任意多边形: 形状 31">
            <a:extLst>
              <a:ext uri="{FF2B5EF4-FFF2-40B4-BE49-F238E27FC236}">
                <a16:creationId xmlns:a16="http://schemas.microsoft.com/office/drawing/2014/main" id="{C72BE5BA-6B9B-3EE8-1F24-FB20A0F875D0}"/>
              </a:ext>
            </a:extLst>
          </p:cNvPr>
          <p:cNvSpPr/>
          <p:nvPr/>
        </p:nvSpPr>
        <p:spPr>
          <a:xfrm>
            <a:off x="-24002998" y="-20820697"/>
            <a:ext cx="61341000" cy="52596095"/>
          </a:xfrm>
          <a:custGeom>
            <a:avLst/>
            <a:gdLst>
              <a:gd name="connsiteX0" fmla="*/ 6400798 w 61340998"/>
              <a:gd name="connsiteY0" fmla="*/ 7790497 h 52596094"/>
              <a:gd name="connsiteX1" fmla="*/ 6400798 w 61340998"/>
              <a:gd name="connsiteY1" fmla="*/ 42613896 h 52596094"/>
              <a:gd name="connsiteX2" fmla="*/ 54711598 w 61340998"/>
              <a:gd name="connsiteY2" fmla="*/ 42613896 h 52596094"/>
              <a:gd name="connsiteX3" fmla="*/ 54711598 w 61340998"/>
              <a:gd name="connsiteY3" fmla="*/ 7790497 h 52596094"/>
              <a:gd name="connsiteX4" fmla="*/ 0 w 61340998"/>
              <a:gd name="connsiteY4" fmla="*/ 0 h 52596094"/>
              <a:gd name="connsiteX5" fmla="*/ 61340998 w 61340998"/>
              <a:gd name="connsiteY5" fmla="*/ 0 h 52596094"/>
              <a:gd name="connsiteX6" fmla="*/ 61340998 w 61340998"/>
              <a:gd name="connsiteY6" fmla="*/ 52596094 h 52596094"/>
              <a:gd name="connsiteX7" fmla="*/ 0 w 61340998"/>
              <a:gd name="connsiteY7" fmla="*/ 52596094 h 5259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40998" h="52596094">
                <a:moveTo>
                  <a:pt x="6400798" y="7790497"/>
                </a:moveTo>
                <a:lnTo>
                  <a:pt x="6400798" y="42613896"/>
                </a:lnTo>
                <a:lnTo>
                  <a:pt x="54711598" y="42613896"/>
                </a:lnTo>
                <a:lnTo>
                  <a:pt x="54711598" y="7790497"/>
                </a:lnTo>
                <a:close/>
                <a:moveTo>
                  <a:pt x="0" y="0"/>
                </a:moveTo>
                <a:lnTo>
                  <a:pt x="61340998" y="0"/>
                </a:lnTo>
                <a:lnTo>
                  <a:pt x="61340998" y="52596094"/>
                </a:lnTo>
                <a:lnTo>
                  <a:pt x="0" y="525960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矩形 1">
            <a:extLst>
              <a:ext uri="{FF2B5EF4-FFF2-40B4-BE49-F238E27FC236}">
                <a16:creationId xmlns:a16="http://schemas.microsoft.com/office/drawing/2014/main" id="{2CCD1126-DDFF-CEF4-84D4-8830806457E6}"/>
              </a:ext>
            </a:extLst>
          </p:cNvPr>
          <p:cNvSpPr/>
          <p:nvPr/>
        </p:nvSpPr>
        <p:spPr>
          <a:xfrm>
            <a:off x="7725376" y="-17390580"/>
            <a:ext cx="2624138" cy="125413"/>
          </a:xfrm>
          <a:custGeom>
            <a:avLst/>
            <a:gdLst>
              <a:gd name="connsiteX0" fmla="*/ 0 w 2844800"/>
              <a:gd name="connsiteY0" fmla="*/ 0 h 356773"/>
              <a:gd name="connsiteX1" fmla="*/ 2844800 w 2844800"/>
              <a:gd name="connsiteY1" fmla="*/ 0 h 356773"/>
              <a:gd name="connsiteX2" fmla="*/ 2844800 w 2844800"/>
              <a:gd name="connsiteY2" fmla="*/ 356773 h 356773"/>
              <a:gd name="connsiteX3" fmla="*/ 0 w 2844800"/>
              <a:gd name="connsiteY3" fmla="*/ 356773 h 356773"/>
              <a:gd name="connsiteX4" fmla="*/ 0 w 2844800"/>
              <a:gd name="connsiteY4" fmla="*/ 0 h 356773"/>
              <a:gd name="connsiteX0-1" fmla="*/ 180975 w 2844800"/>
              <a:gd name="connsiteY0-2" fmla="*/ 2381 h 356773"/>
              <a:gd name="connsiteX1-3" fmla="*/ 2844800 w 2844800"/>
              <a:gd name="connsiteY1-4" fmla="*/ 0 h 356773"/>
              <a:gd name="connsiteX2-5" fmla="*/ 2844800 w 2844800"/>
              <a:gd name="connsiteY2-6" fmla="*/ 356773 h 356773"/>
              <a:gd name="connsiteX3-7" fmla="*/ 0 w 2844800"/>
              <a:gd name="connsiteY3-8" fmla="*/ 356773 h 356773"/>
              <a:gd name="connsiteX4-9" fmla="*/ 180975 w 2844800"/>
              <a:gd name="connsiteY4-10" fmla="*/ 2381 h 356773"/>
              <a:gd name="connsiteX0-11" fmla="*/ 180975 w 2844800"/>
              <a:gd name="connsiteY0-12" fmla="*/ 2381 h 356773"/>
              <a:gd name="connsiteX1-13" fmla="*/ 2844800 w 2844800"/>
              <a:gd name="connsiteY1-14" fmla="*/ 0 h 356773"/>
              <a:gd name="connsiteX2-15" fmla="*/ 2844800 w 2844800"/>
              <a:gd name="connsiteY2-16" fmla="*/ 356773 h 356773"/>
              <a:gd name="connsiteX3-17" fmla="*/ 0 w 2844800"/>
              <a:gd name="connsiteY3-18" fmla="*/ 356773 h 356773"/>
              <a:gd name="connsiteX4-19" fmla="*/ 180975 w 2844800"/>
              <a:gd name="connsiteY4-20" fmla="*/ 2381 h 356773"/>
              <a:gd name="connsiteX0-21" fmla="*/ 138112 w 2801937"/>
              <a:gd name="connsiteY0-22" fmla="*/ 2381 h 356773"/>
              <a:gd name="connsiteX1-23" fmla="*/ 2801937 w 2801937"/>
              <a:gd name="connsiteY1-24" fmla="*/ 0 h 356773"/>
              <a:gd name="connsiteX2-25" fmla="*/ 2801937 w 2801937"/>
              <a:gd name="connsiteY2-26" fmla="*/ 356773 h 356773"/>
              <a:gd name="connsiteX3-27" fmla="*/ 0 w 2801937"/>
              <a:gd name="connsiteY3-28" fmla="*/ 356773 h 356773"/>
              <a:gd name="connsiteX4-29" fmla="*/ 138112 w 2801937"/>
              <a:gd name="connsiteY4-30" fmla="*/ 2381 h 356773"/>
              <a:gd name="connsiteX0-31" fmla="*/ 138112 w 2801937"/>
              <a:gd name="connsiteY0-32" fmla="*/ 2381 h 356773"/>
              <a:gd name="connsiteX1-33" fmla="*/ 2801937 w 2801937"/>
              <a:gd name="connsiteY1-34" fmla="*/ 0 h 356773"/>
              <a:gd name="connsiteX2-35" fmla="*/ 2801937 w 2801937"/>
              <a:gd name="connsiteY2-36" fmla="*/ 356773 h 356773"/>
              <a:gd name="connsiteX3-37" fmla="*/ 0 w 2801937"/>
              <a:gd name="connsiteY3-38" fmla="*/ 356773 h 356773"/>
              <a:gd name="connsiteX4-39" fmla="*/ 138112 w 2801937"/>
              <a:gd name="connsiteY4-40" fmla="*/ 2381 h 356773"/>
              <a:gd name="connsiteX0-41" fmla="*/ 123825 w 2801937"/>
              <a:gd name="connsiteY0-42" fmla="*/ 2381 h 356773"/>
              <a:gd name="connsiteX1-43" fmla="*/ 2801937 w 2801937"/>
              <a:gd name="connsiteY1-44" fmla="*/ 0 h 356773"/>
              <a:gd name="connsiteX2-45" fmla="*/ 2801937 w 2801937"/>
              <a:gd name="connsiteY2-46" fmla="*/ 356773 h 356773"/>
              <a:gd name="connsiteX3-47" fmla="*/ 0 w 2801937"/>
              <a:gd name="connsiteY3-48" fmla="*/ 356773 h 356773"/>
              <a:gd name="connsiteX4-49" fmla="*/ 123825 w 2801937"/>
              <a:gd name="connsiteY4-50" fmla="*/ 2381 h 356773"/>
              <a:gd name="connsiteX0-51" fmla="*/ 123825 w 2801937"/>
              <a:gd name="connsiteY0-52" fmla="*/ 2381 h 356773"/>
              <a:gd name="connsiteX1-53" fmla="*/ 2801937 w 2801937"/>
              <a:gd name="connsiteY1-54" fmla="*/ 0 h 356773"/>
              <a:gd name="connsiteX2-55" fmla="*/ 2801937 w 2801937"/>
              <a:gd name="connsiteY2-56" fmla="*/ 356773 h 356773"/>
              <a:gd name="connsiteX3-57" fmla="*/ 0 w 2801937"/>
              <a:gd name="connsiteY3-58" fmla="*/ 356773 h 356773"/>
              <a:gd name="connsiteX4-59" fmla="*/ 123825 w 2801937"/>
              <a:gd name="connsiteY4-60" fmla="*/ 2381 h 356773"/>
              <a:gd name="connsiteX0-61" fmla="*/ 123825 w 2801937"/>
              <a:gd name="connsiteY0-62" fmla="*/ 2381 h 356773"/>
              <a:gd name="connsiteX1-63" fmla="*/ 2801937 w 2801937"/>
              <a:gd name="connsiteY1-64" fmla="*/ 0 h 356773"/>
              <a:gd name="connsiteX2-65" fmla="*/ 2801937 w 2801937"/>
              <a:gd name="connsiteY2-66" fmla="*/ 356773 h 356773"/>
              <a:gd name="connsiteX3-67" fmla="*/ 0 w 2801937"/>
              <a:gd name="connsiteY3-68" fmla="*/ 356773 h 356773"/>
              <a:gd name="connsiteX4-69" fmla="*/ 123825 w 2801937"/>
              <a:gd name="connsiteY4-70" fmla="*/ 2381 h 356773"/>
              <a:gd name="connsiteX0-71" fmla="*/ 123825 w 2801937"/>
              <a:gd name="connsiteY0-72" fmla="*/ 2381 h 356773"/>
              <a:gd name="connsiteX1-73" fmla="*/ 2801937 w 2801937"/>
              <a:gd name="connsiteY1-74" fmla="*/ 0 h 356773"/>
              <a:gd name="connsiteX2-75" fmla="*/ 2801937 w 2801937"/>
              <a:gd name="connsiteY2-76" fmla="*/ 356773 h 356773"/>
              <a:gd name="connsiteX3-77" fmla="*/ 0 w 2801937"/>
              <a:gd name="connsiteY3-78" fmla="*/ 356773 h 356773"/>
              <a:gd name="connsiteX4-79" fmla="*/ 123825 w 2801937"/>
              <a:gd name="connsiteY4-80" fmla="*/ 2381 h 356773"/>
              <a:gd name="connsiteX0-81" fmla="*/ 123825 w 2801937"/>
              <a:gd name="connsiteY0-82" fmla="*/ 2381 h 356773"/>
              <a:gd name="connsiteX1-83" fmla="*/ 2801937 w 2801937"/>
              <a:gd name="connsiteY1-84" fmla="*/ 0 h 356773"/>
              <a:gd name="connsiteX2-85" fmla="*/ 2801937 w 2801937"/>
              <a:gd name="connsiteY2-86" fmla="*/ 356773 h 356773"/>
              <a:gd name="connsiteX3-87" fmla="*/ 0 w 2801937"/>
              <a:gd name="connsiteY3-88" fmla="*/ 356773 h 356773"/>
              <a:gd name="connsiteX4-89" fmla="*/ 123825 w 2801937"/>
              <a:gd name="connsiteY4-90" fmla="*/ 2381 h 356773"/>
              <a:gd name="connsiteX0-91" fmla="*/ 109537 w 2801937"/>
              <a:gd name="connsiteY0-92" fmla="*/ 2381 h 356773"/>
              <a:gd name="connsiteX1-93" fmla="*/ 2801937 w 2801937"/>
              <a:gd name="connsiteY1-94" fmla="*/ 0 h 356773"/>
              <a:gd name="connsiteX2-95" fmla="*/ 2801937 w 2801937"/>
              <a:gd name="connsiteY2-96" fmla="*/ 356773 h 356773"/>
              <a:gd name="connsiteX3-97" fmla="*/ 0 w 2801937"/>
              <a:gd name="connsiteY3-98" fmla="*/ 356773 h 356773"/>
              <a:gd name="connsiteX4-99" fmla="*/ 109537 w 2801937"/>
              <a:gd name="connsiteY4-100" fmla="*/ 2381 h 356773"/>
              <a:gd name="connsiteX0-101" fmla="*/ 109537 w 2801937"/>
              <a:gd name="connsiteY0-102" fmla="*/ 2381 h 356773"/>
              <a:gd name="connsiteX1-103" fmla="*/ 2801937 w 2801937"/>
              <a:gd name="connsiteY1-104" fmla="*/ 0 h 356773"/>
              <a:gd name="connsiteX2-105" fmla="*/ 2801937 w 2801937"/>
              <a:gd name="connsiteY2-106" fmla="*/ 356773 h 356773"/>
              <a:gd name="connsiteX3-107" fmla="*/ 0 w 2801937"/>
              <a:gd name="connsiteY3-108" fmla="*/ 356773 h 356773"/>
              <a:gd name="connsiteX4-109" fmla="*/ 109537 w 2801937"/>
              <a:gd name="connsiteY4-110" fmla="*/ 2381 h 356773"/>
              <a:gd name="connsiteX0-111" fmla="*/ 109537 w 2801937"/>
              <a:gd name="connsiteY0-112" fmla="*/ 2381 h 356773"/>
              <a:gd name="connsiteX1-113" fmla="*/ 2801937 w 2801937"/>
              <a:gd name="connsiteY1-114" fmla="*/ 0 h 356773"/>
              <a:gd name="connsiteX2-115" fmla="*/ 2801937 w 2801937"/>
              <a:gd name="connsiteY2-116" fmla="*/ 356773 h 356773"/>
              <a:gd name="connsiteX3-117" fmla="*/ 0 w 2801937"/>
              <a:gd name="connsiteY3-118" fmla="*/ 356773 h 356773"/>
              <a:gd name="connsiteX4-119" fmla="*/ 109537 w 2801937"/>
              <a:gd name="connsiteY4-120" fmla="*/ 2381 h 356773"/>
              <a:gd name="connsiteX0-121" fmla="*/ 130969 w 2823369"/>
              <a:gd name="connsiteY0-122" fmla="*/ 2381 h 356773"/>
              <a:gd name="connsiteX1-123" fmla="*/ 2823369 w 2823369"/>
              <a:gd name="connsiteY1-124" fmla="*/ 0 h 356773"/>
              <a:gd name="connsiteX2-125" fmla="*/ 2823369 w 2823369"/>
              <a:gd name="connsiteY2-126" fmla="*/ 356773 h 356773"/>
              <a:gd name="connsiteX3-127" fmla="*/ 0 w 2823369"/>
              <a:gd name="connsiteY3-128" fmla="*/ 356773 h 356773"/>
              <a:gd name="connsiteX4-129" fmla="*/ 130969 w 2823369"/>
              <a:gd name="connsiteY4-130" fmla="*/ 2381 h 356773"/>
              <a:gd name="connsiteX0-131" fmla="*/ 130969 w 2823369"/>
              <a:gd name="connsiteY0-132" fmla="*/ 2381 h 356773"/>
              <a:gd name="connsiteX1-133" fmla="*/ 2823369 w 2823369"/>
              <a:gd name="connsiteY1-134" fmla="*/ 0 h 356773"/>
              <a:gd name="connsiteX2-135" fmla="*/ 2823369 w 2823369"/>
              <a:gd name="connsiteY2-136" fmla="*/ 356773 h 356773"/>
              <a:gd name="connsiteX3-137" fmla="*/ 0 w 2823369"/>
              <a:gd name="connsiteY3-138" fmla="*/ 356773 h 356773"/>
              <a:gd name="connsiteX4-139" fmla="*/ 130969 w 2823369"/>
              <a:gd name="connsiteY4-140" fmla="*/ 2381 h 356773"/>
              <a:gd name="connsiteX0-141" fmla="*/ 130969 w 2823369"/>
              <a:gd name="connsiteY0-142" fmla="*/ 2381 h 356773"/>
              <a:gd name="connsiteX1-143" fmla="*/ 2823369 w 2823369"/>
              <a:gd name="connsiteY1-144" fmla="*/ 0 h 356773"/>
              <a:gd name="connsiteX2-145" fmla="*/ 2823369 w 2823369"/>
              <a:gd name="connsiteY2-146" fmla="*/ 356773 h 356773"/>
              <a:gd name="connsiteX3-147" fmla="*/ 0 w 2823369"/>
              <a:gd name="connsiteY3-148" fmla="*/ 356773 h 356773"/>
              <a:gd name="connsiteX4-149" fmla="*/ 130969 w 2823369"/>
              <a:gd name="connsiteY4-150" fmla="*/ 2381 h 356773"/>
              <a:gd name="connsiteX0-151" fmla="*/ 130969 w 2823369"/>
              <a:gd name="connsiteY0-152" fmla="*/ 2381 h 356773"/>
              <a:gd name="connsiteX1-153" fmla="*/ 2823369 w 2823369"/>
              <a:gd name="connsiteY1-154" fmla="*/ 0 h 356773"/>
              <a:gd name="connsiteX2-155" fmla="*/ 2823369 w 2823369"/>
              <a:gd name="connsiteY2-156" fmla="*/ 356773 h 356773"/>
              <a:gd name="connsiteX3-157" fmla="*/ 0 w 2823369"/>
              <a:gd name="connsiteY3-158" fmla="*/ 356773 h 356773"/>
              <a:gd name="connsiteX4-159" fmla="*/ 130969 w 2823369"/>
              <a:gd name="connsiteY4-160" fmla="*/ 2381 h 356773"/>
              <a:gd name="connsiteX0-161" fmla="*/ 130969 w 2823369"/>
              <a:gd name="connsiteY0-162" fmla="*/ 2381 h 356773"/>
              <a:gd name="connsiteX1-163" fmla="*/ 2823369 w 2823369"/>
              <a:gd name="connsiteY1-164" fmla="*/ 0 h 356773"/>
              <a:gd name="connsiteX2-165" fmla="*/ 2823369 w 2823369"/>
              <a:gd name="connsiteY2-166" fmla="*/ 356773 h 356773"/>
              <a:gd name="connsiteX3-167" fmla="*/ 0 w 2823369"/>
              <a:gd name="connsiteY3-168" fmla="*/ 356773 h 356773"/>
              <a:gd name="connsiteX4-169" fmla="*/ 130969 w 2823369"/>
              <a:gd name="connsiteY4-170" fmla="*/ 2381 h 356773"/>
              <a:gd name="connsiteX0-171" fmla="*/ 130969 w 2823369"/>
              <a:gd name="connsiteY0-172" fmla="*/ 2381 h 356773"/>
              <a:gd name="connsiteX1-173" fmla="*/ 2823369 w 2823369"/>
              <a:gd name="connsiteY1-174" fmla="*/ 0 h 356773"/>
              <a:gd name="connsiteX2-175" fmla="*/ 2823369 w 2823369"/>
              <a:gd name="connsiteY2-176" fmla="*/ 356773 h 356773"/>
              <a:gd name="connsiteX3-177" fmla="*/ 0 w 2823369"/>
              <a:gd name="connsiteY3-178" fmla="*/ 356773 h 356773"/>
              <a:gd name="connsiteX4-179" fmla="*/ 130969 w 2823369"/>
              <a:gd name="connsiteY4-180" fmla="*/ 2381 h 356773"/>
              <a:gd name="connsiteX0-181" fmla="*/ 130969 w 2823369"/>
              <a:gd name="connsiteY0-182" fmla="*/ 2381 h 356773"/>
              <a:gd name="connsiteX1-183" fmla="*/ 2823369 w 2823369"/>
              <a:gd name="connsiteY1-184" fmla="*/ 0 h 356773"/>
              <a:gd name="connsiteX2-185" fmla="*/ 2823369 w 2823369"/>
              <a:gd name="connsiteY2-186" fmla="*/ 356773 h 356773"/>
              <a:gd name="connsiteX3-187" fmla="*/ 0 w 2823369"/>
              <a:gd name="connsiteY3-188" fmla="*/ 356773 h 356773"/>
              <a:gd name="connsiteX4-189" fmla="*/ 130969 w 2823369"/>
              <a:gd name="connsiteY4-190" fmla="*/ 2381 h 356773"/>
              <a:gd name="connsiteX0-191" fmla="*/ 145256 w 2823369"/>
              <a:gd name="connsiteY0-192" fmla="*/ 6267 h 356773"/>
              <a:gd name="connsiteX1-193" fmla="*/ 2823369 w 2823369"/>
              <a:gd name="connsiteY1-194" fmla="*/ 0 h 356773"/>
              <a:gd name="connsiteX2-195" fmla="*/ 2823369 w 2823369"/>
              <a:gd name="connsiteY2-196" fmla="*/ 356773 h 356773"/>
              <a:gd name="connsiteX3-197" fmla="*/ 0 w 2823369"/>
              <a:gd name="connsiteY3-198" fmla="*/ 356773 h 356773"/>
              <a:gd name="connsiteX4-199" fmla="*/ 145256 w 2823369"/>
              <a:gd name="connsiteY4-200" fmla="*/ 6267 h 356773"/>
              <a:gd name="connsiteX0-201" fmla="*/ 145256 w 2823369"/>
              <a:gd name="connsiteY0-202" fmla="*/ 6267 h 356773"/>
              <a:gd name="connsiteX1-203" fmla="*/ 2823369 w 2823369"/>
              <a:gd name="connsiteY1-204" fmla="*/ 0 h 356773"/>
              <a:gd name="connsiteX2-205" fmla="*/ 2823369 w 2823369"/>
              <a:gd name="connsiteY2-206" fmla="*/ 356773 h 356773"/>
              <a:gd name="connsiteX3-207" fmla="*/ 0 w 2823369"/>
              <a:gd name="connsiteY3-208" fmla="*/ 356773 h 356773"/>
              <a:gd name="connsiteX4-209" fmla="*/ 145256 w 2823369"/>
              <a:gd name="connsiteY4-210" fmla="*/ 6267 h 356773"/>
              <a:gd name="connsiteX0-211" fmla="*/ 161924 w 2840037"/>
              <a:gd name="connsiteY0-212" fmla="*/ 6267 h 360660"/>
              <a:gd name="connsiteX1-213" fmla="*/ 2840037 w 2840037"/>
              <a:gd name="connsiteY1-214" fmla="*/ 0 h 360660"/>
              <a:gd name="connsiteX2-215" fmla="*/ 2840037 w 2840037"/>
              <a:gd name="connsiteY2-216" fmla="*/ 356773 h 360660"/>
              <a:gd name="connsiteX3-217" fmla="*/ 0 w 2840037"/>
              <a:gd name="connsiteY3-218" fmla="*/ 360660 h 360660"/>
              <a:gd name="connsiteX4-219" fmla="*/ 161924 w 2840037"/>
              <a:gd name="connsiteY4-220" fmla="*/ 6267 h 360660"/>
              <a:gd name="connsiteX0-221" fmla="*/ 161924 w 2840037"/>
              <a:gd name="connsiteY0-222" fmla="*/ 6267 h 360660"/>
              <a:gd name="connsiteX1-223" fmla="*/ 2840037 w 2840037"/>
              <a:gd name="connsiteY1-224" fmla="*/ 0 h 360660"/>
              <a:gd name="connsiteX2-225" fmla="*/ 2840037 w 2840037"/>
              <a:gd name="connsiteY2-226" fmla="*/ 356773 h 360660"/>
              <a:gd name="connsiteX3-227" fmla="*/ 0 w 2840037"/>
              <a:gd name="connsiteY3-228" fmla="*/ 360660 h 360660"/>
              <a:gd name="connsiteX4-229" fmla="*/ 161924 w 2840037"/>
              <a:gd name="connsiteY4-230" fmla="*/ 6267 h 360660"/>
              <a:gd name="connsiteX0-231" fmla="*/ 161924 w 2840037"/>
              <a:gd name="connsiteY0-232" fmla="*/ 6267 h 360660"/>
              <a:gd name="connsiteX1-233" fmla="*/ 2840037 w 2840037"/>
              <a:gd name="connsiteY1-234" fmla="*/ 0 h 360660"/>
              <a:gd name="connsiteX2-235" fmla="*/ 2840037 w 2840037"/>
              <a:gd name="connsiteY2-236" fmla="*/ 356773 h 360660"/>
              <a:gd name="connsiteX3-237" fmla="*/ 0 w 2840037"/>
              <a:gd name="connsiteY3-238" fmla="*/ 360660 h 360660"/>
              <a:gd name="connsiteX4-239" fmla="*/ 161924 w 2840037"/>
              <a:gd name="connsiteY4-240" fmla="*/ 6267 h 360660"/>
              <a:gd name="connsiteX0-241" fmla="*/ 161924 w 2840037"/>
              <a:gd name="connsiteY0-242" fmla="*/ 6267 h 360660"/>
              <a:gd name="connsiteX1-243" fmla="*/ 2840037 w 2840037"/>
              <a:gd name="connsiteY1-244" fmla="*/ 0 h 360660"/>
              <a:gd name="connsiteX2-245" fmla="*/ 2840037 w 2840037"/>
              <a:gd name="connsiteY2-246" fmla="*/ 356773 h 360660"/>
              <a:gd name="connsiteX3-247" fmla="*/ 0 w 2840037"/>
              <a:gd name="connsiteY3-248" fmla="*/ 360660 h 360660"/>
              <a:gd name="connsiteX4-249" fmla="*/ 161924 w 2840037"/>
              <a:gd name="connsiteY4-250" fmla="*/ 6267 h 360660"/>
              <a:gd name="connsiteX0-251" fmla="*/ 152399 w 2840037"/>
              <a:gd name="connsiteY0-252" fmla="*/ 6267 h 360660"/>
              <a:gd name="connsiteX1-253" fmla="*/ 2840037 w 2840037"/>
              <a:gd name="connsiteY1-254" fmla="*/ 0 h 360660"/>
              <a:gd name="connsiteX2-255" fmla="*/ 2840037 w 2840037"/>
              <a:gd name="connsiteY2-256" fmla="*/ 356773 h 360660"/>
              <a:gd name="connsiteX3-257" fmla="*/ 0 w 2840037"/>
              <a:gd name="connsiteY3-258" fmla="*/ 360660 h 360660"/>
              <a:gd name="connsiteX4-259" fmla="*/ 152399 w 2840037"/>
              <a:gd name="connsiteY4-260" fmla="*/ 6267 h 360660"/>
              <a:gd name="connsiteX0-261" fmla="*/ 152399 w 2840037"/>
              <a:gd name="connsiteY0-262" fmla="*/ 6267 h 360660"/>
              <a:gd name="connsiteX1-263" fmla="*/ 2840037 w 2840037"/>
              <a:gd name="connsiteY1-264" fmla="*/ 0 h 360660"/>
              <a:gd name="connsiteX2-265" fmla="*/ 2840037 w 2840037"/>
              <a:gd name="connsiteY2-266" fmla="*/ 356773 h 360660"/>
              <a:gd name="connsiteX3-267" fmla="*/ 0 w 2840037"/>
              <a:gd name="connsiteY3-268" fmla="*/ 360660 h 360660"/>
              <a:gd name="connsiteX4-269" fmla="*/ 152399 w 2840037"/>
              <a:gd name="connsiteY4-270" fmla="*/ 6267 h 360660"/>
              <a:gd name="connsiteX0-271" fmla="*/ 152399 w 2840037"/>
              <a:gd name="connsiteY0-272" fmla="*/ 6267 h 360660"/>
              <a:gd name="connsiteX1-273" fmla="*/ 2840037 w 2840037"/>
              <a:gd name="connsiteY1-274" fmla="*/ 0 h 360660"/>
              <a:gd name="connsiteX2-275" fmla="*/ 2840037 w 2840037"/>
              <a:gd name="connsiteY2-276" fmla="*/ 356773 h 360660"/>
              <a:gd name="connsiteX3-277" fmla="*/ 0 w 2840037"/>
              <a:gd name="connsiteY3-278" fmla="*/ 360660 h 360660"/>
              <a:gd name="connsiteX4-279" fmla="*/ 152399 w 2840037"/>
              <a:gd name="connsiteY4-280" fmla="*/ 6267 h 360660"/>
              <a:gd name="connsiteX0-281" fmla="*/ 152399 w 2840037"/>
              <a:gd name="connsiteY0-282" fmla="*/ 6267 h 360660"/>
              <a:gd name="connsiteX1-283" fmla="*/ 2840037 w 2840037"/>
              <a:gd name="connsiteY1-284" fmla="*/ 0 h 360660"/>
              <a:gd name="connsiteX2-285" fmla="*/ 2840037 w 2840037"/>
              <a:gd name="connsiteY2-286" fmla="*/ 356773 h 360660"/>
              <a:gd name="connsiteX3-287" fmla="*/ 0 w 2840037"/>
              <a:gd name="connsiteY3-288" fmla="*/ 360660 h 360660"/>
              <a:gd name="connsiteX4-289" fmla="*/ 152399 w 2840037"/>
              <a:gd name="connsiteY4-290" fmla="*/ 6267 h 360660"/>
              <a:gd name="connsiteX0-291" fmla="*/ 152399 w 2840037"/>
              <a:gd name="connsiteY0-292" fmla="*/ 6267 h 360660"/>
              <a:gd name="connsiteX1-293" fmla="*/ 2840037 w 2840037"/>
              <a:gd name="connsiteY1-294" fmla="*/ 0 h 360660"/>
              <a:gd name="connsiteX2-295" fmla="*/ 2840037 w 2840037"/>
              <a:gd name="connsiteY2-296" fmla="*/ 356773 h 360660"/>
              <a:gd name="connsiteX3-297" fmla="*/ 0 w 2840037"/>
              <a:gd name="connsiteY3-298" fmla="*/ 360660 h 360660"/>
              <a:gd name="connsiteX4-299" fmla="*/ 152399 w 2840037"/>
              <a:gd name="connsiteY4-300" fmla="*/ 6267 h 360660"/>
              <a:gd name="connsiteX0-301" fmla="*/ 152399 w 2840037"/>
              <a:gd name="connsiteY0-302" fmla="*/ 6267 h 360660"/>
              <a:gd name="connsiteX1-303" fmla="*/ 2840037 w 2840037"/>
              <a:gd name="connsiteY1-304" fmla="*/ 0 h 360660"/>
              <a:gd name="connsiteX2-305" fmla="*/ 2840037 w 2840037"/>
              <a:gd name="connsiteY2-306" fmla="*/ 356773 h 360660"/>
              <a:gd name="connsiteX3-307" fmla="*/ 0 w 2840037"/>
              <a:gd name="connsiteY3-308" fmla="*/ 360660 h 360660"/>
              <a:gd name="connsiteX4-309" fmla="*/ 152399 w 2840037"/>
              <a:gd name="connsiteY4-310" fmla="*/ 6267 h 360660"/>
              <a:gd name="connsiteX0-311" fmla="*/ 152399 w 2840037"/>
              <a:gd name="connsiteY0-312" fmla="*/ 6267 h 360660"/>
              <a:gd name="connsiteX1-313" fmla="*/ 2840037 w 2840037"/>
              <a:gd name="connsiteY1-314" fmla="*/ 0 h 360660"/>
              <a:gd name="connsiteX2-315" fmla="*/ 2840037 w 2840037"/>
              <a:gd name="connsiteY2-316" fmla="*/ 356773 h 360660"/>
              <a:gd name="connsiteX3-317" fmla="*/ 0 w 2840037"/>
              <a:gd name="connsiteY3-318" fmla="*/ 360660 h 360660"/>
              <a:gd name="connsiteX4-319" fmla="*/ 152399 w 2840037"/>
              <a:gd name="connsiteY4-320" fmla="*/ 6267 h 360660"/>
              <a:gd name="connsiteX0-321" fmla="*/ 152399 w 2840037"/>
              <a:gd name="connsiteY0-322" fmla="*/ 6266 h 360660"/>
              <a:gd name="connsiteX1-323" fmla="*/ 2840037 w 2840037"/>
              <a:gd name="connsiteY1-324" fmla="*/ 0 h 360660"/>
              <a:gd name="connsiteX2-325" fmla="*/ 2840037 w 2840037"/>
              <a:gd name="connsiteY2-326" fmla="*/ 356773 h 360660"/>
              <a:gd name="connsiteX3-327" fmla="*/ 0 w 2840037"/>
              <a:gd name="connsiteY3-328" fmla="*/ 360660 h 360660"/>
              <a:gd name="connsiteX4-329" fmla="*/ 152399 w 2840037"/>
              <a:gd name="connsiteY4-330" fmla="*/ 6266 h 360660"/>
              <a:gd name="connsiteX0-331" fmla="*/ 152399 w 2840037"/>
              <a:gd name="connsiteY0-332" fmla="*/ 6266 h 360660"/>
              <a:gd name="connsiteX1-333" fmla="*/ 2840037 w 2840037"/>
              <a:gd name="connsiteY1-334" fmla="*/ 0 h 360660"/>
              <a:gd name="connsiteX2-335" fmla="*/ 2840037 w 2840037"/>
              <a:gd name="connsiteY2-336" fmla="*/ 356773 h 360660"/>
              <a:gd name="connsiteX3-337" fmla="*/ 0 w 2840037"/>
              <a:gd name="connsiteY3-338" fmla="*/ 360660 h 360660"/>
              <a:gd name="connsiteX4-339" fmla="*/ 152399 w 2840037"/>
              <a:gd name="connsiteY4-340" fmla="*/ 6266 h 360660"/>
              <a:gd name="connsiteX0-341" fmla="*/ 152399 w 2840037"/>
              <a:gd name="connsiteY0-342" fmla="*/ 6266 h 360660"/>
              <a:gd name="connsiteX1-343" fmla="*/ 2840037 w 2840037"/>
              <a:gd name="connsiteY1-344" fmla="*/ 0 h 360660"/>
              <a:gd name="connsiteX2-345" fmla="*/ 2840037 w 2840037"/>
              <a:gd name="connsiteY2-346" fmla="*/ 356773 h 360660"/>
              <a:gd name="connsiteX3-347" fmla="*/ 0 w 2840037"/>
              <a:gd name="connsiteY3-348" fmla="*/ 360660 h 360660"/>
              <a:gd name="connsiteX4-349" fmla="*/ 152399 w 2840037"/>
              <a:gd name="connsiteY4-350" fmla="*/ 6266 h 360660"/>
              <a:gd name="connsiteX0-351" fmla="*/ 152399 w 2840037"/>
              <a:gd name="connsiteY0-352" fmla="*/ 6266 h 360660"/>
              <a:gd name="connsiteX1-353" fmla="*/ 2840037 w 2840037"/>
              <a:gd name="connsiteY1-354" fmla="*/ 0 h 360660"/>
              <a:gd name="connsiteX2-355" fmla="*/ 2840037 w 2840037"/>
              <a:gd name="connsiteY2-356" fmla="*/ 356773 h 360660"/>
              <a:gd name="connsiteX3-357" fmla="*/ 0 w 2840037"/>
              <a:gd name="connsiteY3-358" fmla="*/ 360660 h 360660"/>
              <a:gd name="connsiteX4-359" fmla="*/ 152399 w 2840037"/>
              <a:gd name="connsiteY4-360" fmla="*/ 6266 h 360660"/>
              <a:gd name="connsiteX0-361" fmla="*/ 152399 w 2840037"/>
              <a:gd name="connsiteY0-362" fmla="*/ 6266 h 360660"/>
              <a:gd name="connsiteX1-363" fmla="*/ 2840037 w 2840037"/>
              <a:gd name="connsiteY1-364" fmla="*/ 0 h 360660"/>
              <a:gd name="connsiteX2-365" fmla="*/ 2840037 w 2840037"/>
              <a:gd name="connsiteY2-366" fmla="*/ 356773 h 360660"/>
              <a:gd name="connsiteX3-367" fmla="*/ 0 w 2840037"/>
              <a:gd name="connsiteY3-368" fmla="*/ 360660 h 360660"/>
              <a:gd name="connsiteX4-369" fmla="*/ 152399 w 2840037"/>
              <a:gd name="connsiteY4-370" fmla="*/ 6266 h 360660"/>
              <a:gd name="connsiteX0-371" fmla="*/ 147245 w 2840037"/>
              <a:gd name="connsiteY0-372" fmla="*/ 6266 h 360660"/>
              <a:gd name="connsiteX1-373" fmla="*/ 2840037 w 2840037"/>
              <a:gd name="connsiteY1-374" fmla="*/ 0 h 360660"/>
              <a:gd name="connsiteX2-375" fmla="*/ 2840037 w 2840037"/>
              <a:gd name="connsiteY2-376" fmla="*/ 356773 h 360660"/>
              <a:gd name="connsiteX3-377" fmla="*/ 0 w 2840037"/>
              <a:gd name="connsiteY3-378" fmla="*/ 360660 h 360660"/>
              <a:gd name="connsiteX4-379" fmla="*/ 147245 w 2840037"/>
              <a:gd name="connsiteY4-380" fmla="*/ 6266 h 360660"/>
              <a:gd name="connsiteX0-381" fmla="*/ 152400 w 2840037"/>
              <a:gd name="connsiteY0-382" fmla="*/ 6266 h 360660"/>
              <a:gd name="connsiteX1-383" fmla="*/ 2840037 w 2840037"/>
              <a:gd name="connsiteY1-384" fmla="*/ 0 h 360660"/>
              <a:gd name="connsiteX2-385" fmla="*/ 2840037 w 2840037"/>
              <a:gd name="connsiteY2-386" fmla="*/ 356773 h 360660"/>
              <a:gd name="connsiteX3-387" fmla="*/ 0 w 2840037"/>
              <a:gd name="connsiteY3-388" fmla="*/ 360660 h 360660"/>
              <a:gd name="connsiteX4-389" fmla="*/ 152400 w 2840037"/>
              <a:gd name="connsiteY4-390" fmla="*/ 6266 h 360660"/>
              <a:gd name="connsiteX0-391" fmla="*/ 149823 w 2840037"/>
              <a:gd name="connsiteY0-392" fmla="*/ 6266 h 360660"/>
              <a:gd name="connsiteX1-393" fmla="*/ 2840037 w 2840037"/>
              <a:gd name="connsiteY1-394" fmla="*/ 0 h 360660"/>
              <a:gd name="connsiteX2-395" fmla="*/ 2840037 w 2840037"/>
              <a:gd name="connsiteY2-396" fmla="*/ 356773 h 360660"/>
              <a:gd name="connsiteX3-397" fmla="*/ 0 w 2840037"/>
              <a:gd name="connsiteY3-398" fmla="*/ 360660 h 360660"/>
              <a:gd name="connsiteX4-399" fmla="*/ 149823 w 2840037"/>
              <a:gd name="connsiteY4-400" fmla="*/ 6266 h 360660"/>
              <a:gd name="connsiteX0-401" fmla="*/ 149823 w 2840037"/>
              <a:gd name="connsiteY0-402" fmla="*/ 6266 h 360660"/>
              <a:gd name="connsiteX1-403" fmla="*/ 2840037 w 2840037"/>
              <a:gd name="connsiteY1-404" fmla="*/ 0 h 360660"/>
              <a:gd name="connsiteX2-405" fmla="*/ 2840037 w 2840037"/>
              <a:gd name="connsiteY2-406" fmla="*/ 356773 h 360660"/>
              <a:gd name="connsiteX3-407" fmla="*/ 0 w 2840037"/>
              <a:gd name="connsiteY3-408" fmla="*/ 360660 h 360660"/>
              <a:gd name="connsiteX4-409" fmla="*/ 149823 w 2840037"/>
              <a:gd name="connsiteY4-410" fmla="*/ 6266 h 360660"/>
              <a:gd name="connsiteX0-411" fmla="*/ 149823 w 2840037"/>
              <a:gd name="connsiteY0-412" fmla="*/ 6266 h 360660"/>
              <a:gd name="connsiteX1-413" fmla="*/ 2840037 w 2840037"/>
              <a:gd name="connsiteY1-414" fmla="*/ 0 h 360660"/>
              <a:gd name="connsiteX2-415" fmla="*/ 2840037 w 2840037"/>
              <a:gd name="connsiteY2-416" fmla="*/ 356773 h 360660"/>
              <a:gd name="connsiteX3-417" fmla="*/ 0 w 2840037"/>
              <a:gd name="connsiteY3-418" fmla="*/ 360660 h 360660"/>
              <a:gd name="connsiteX4-419" fmla="*/ 149823 w 2840037"/>
              <a:gd name="connsiteY4-420" fmla="*/ 6266 h 3606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40037" h="360660">
                <a:moveTo>
                  <a:pt x="149823" y="6266"/>
                </a:moveTo>
                <a:lnTo>
                  <a:pt x="2840037" y="0"/>
                </a:lnTo>
                <a:lnTo>
                  <a:pt x="2840037" y="356773"/>
                </a:lnTo>
                <a:lnTo>
                  <a:pt x="0" y="360660"/>
                </a:lnTo>
                <a:cubicBezTo>
                  <a:pt x="113694" y="181291"/>
                  <a:pt x="82186" y="219413"/>
                  <a:pt x="149823" y="6266"/>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a:ln>
                  <a:noFill/>
                </a:ln>
                <a:solidFill>
                  <a:schemeClr val="lt1"/>
                </a:solidFill>
                <a:effectLst/>
                <a:uLnTx/>
                <a:uFillTx/>
                <a:latin typeface="+mn-lt"/>
                <a:ea typeface="+mn-ea"/>
                <a:cs typeface="+mn-cs"/>
              </a:rPr>
              <a:t>Guiyang No.1 Experimental Middle School</a:t>
            </a:r>
            <a:endParaRPr kumimoji="0" lang="zh-CN" altLang="en-US" sz="1100" b="0" i="0" u="none" strike="noStrike" kern="1200" cap="none" spc="0" normalizeH="0" baseline="0" noProof="0">
              <a:ln>
                <a:noFill/>
              </a:ln>
              <a:solidFill>
                <a:schemeClr val="lt1"/>
              </a:solidFill>
              <a:effectLst/>
              <a:uLnTx/>
              <a:uFillTx/>
              <a:latin typeface="+mn-lt"/>
              <a:ea typeface="+mn-ea"/>
              <a:cs typeface="+mn-cs"/>
            </a:endParaRPr>
          </a:p>
        </p:txBody>
      </p:sp>
      <p:pic>
        <p:nvPicPr>
          <p:cNvPr id="26" name="图片 25">
            <a:extLst>
              <a:ext uri="{FF2B5EF4-FFF2-40B4-BE49-F238E27FC236}">
                <a16:creationId xmlns:a16="http://schemas.microsoft.com/office/drawing/2014/main" id="{3367CA9A-E6A8-1635-D7CA-3CEC8D402D03}"/>
              </a:ext>
            </a:extLst>
          </p:cNvPr>
          <p:cNvPicPr>
            <a:picLocks noChangeAspect="1"/>
          </p:cNvPicPr>
          <p:nvPr/>
        </p:nvPicPr>
        <p:blipFill>
          <a:blip r:embed="rId3"/>
          <a:stretch>
            <a:fillRect/>
          </a:stretch>
        </p:blipFill>
        <p:spPr>
          <a:xfrm>
            <a:off x="7406649" y="-17733440"/>
            <a:ext cx="465293" cy="465295"/>
          </a:xfrm>
          <a:prstGeom prst="rect">
            <a:avLst/>
          </a:prstGeom>
          <a:effectLst>
            <a:softEdge rad="0"/>
          </a:effectLst>
        </p:spPr>
      </p:pic>
      <p:sp>
        <p:nvSpPr>
          <p:cNvPr id="27" name="文本框 2">
            <a:extLst>
              <a:ext uri="{FF2B5EF4-FFF2-40B4-BE49-F238E27FC236}">
                <a16:creationId xmlns:a16="http://schemas.microsoft.com/office/drawing/2014/main" id="{22053922-C890-54B9-45EF-ED20D2EBDC65}"/>
              </a:ext>
            </a:extLst>
          </p:cNvPr>
          <p:cNvSpPr txBox="1">
            <a:spLocks noChangeArrowheads="1"/>
          </p:cNvSpPr>
          <p:nvPr/>
        </p:nvSpPr>
        <p:spPr bwMode="auto">
          <a:xfrm>
            <a:off x="7871942" y="-17736705"/>
            <a:ext cx="2492375" cy="40005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华文行楷" pitchFamily="2" charset="-122"/>
                <a:ea typeface="华文行楷" pitchFamily="2" charset="-122"/>
                <a:cs typeface="+mn-cs"/>
              </a:rPr>
              <a:t>贵阳市第一实验中学</a:t>
            </a:r>
          </a:p>
        </p:txBody>
      </p:sp>
      <p:grpSp>
        <p:nvGrpSpPr>
          <p:cNvPr id="57" name="组合 56">
            <a:extLst>
              <a:ext uri="{FF2B5EF4-FFF2-40B4-BE49-F238E27FC236}">
                <a16:creationId xmlns:a16="http://schemas.microsoft.com/office/drawing/2014/main" id="{14942D28-237C-14F4-A405-6D4BCF849468}"/>
              </a:ext>
            </a:extLst>
          </p:cNvPr>
          <p:cNvGrpSpPr/>
          <p:nvPr/>
        </p:nvGrpSpPr>
        <p:grpSpPr>
          <a:xfrm>
            <a:off x="291282" y="-17679081"/>
            <a:ext cx="6098977" cy="463784"/>
            <a:chOff x="-2977" y="-36682"/>
            <a:chExt cx="6098977" cy="463784"/>
          </a:xfrm>
        </p:grpSpPr>
        <p:grpSp>
          <p:nvGrpSpPr>
            <p:cNvPr id="33" name="组合 32">
              <a:extLst>
                <a:ext uri="{FF2B5EF4-FFF2-40B4-BE49-F238E27FC236}">
                  <a16:creationId xmlns:a16="http://schemas.microsoft.com/office/drawing/2014/main" id="{D5FEC5B2-5929-945D-BFFF-C813FCE4EFAC}"/>
                </a:ext>
              </a:extLst>
            </p:cNvPr>
            <p:cNvGrpSpPr/>
            <p:nvPr/>
          </p:nvGrpSpPr>
          <p:grpSpPr>
            <a:xfrm>
              <a:off x="-2977" y="-36682"/>
              <a:ext cx="6098977" cy="462332"/>
              <a:chOff x="-2977" y="-36682"/>
              <a:chExt cx="6098977" cy="462332"/>
            </a:xfrm>
          </p:grpSpPr>
          <p:grpSp>
            <p:nvGrpSpPr>
              <p:cNvPr id="29" name="组合 28">
                <a:extLst>
                  <a:ext uri="{FF2B5EF4-FFF2-40B4-BE49-F238E27FC236}">
                    <a16:creationId xmlns:a16="http://schemas.microsoft.com/office/drawing/2014/main" id="{3E1F5890-6EEC-B576-3357-19AA0F960B78}"/>
                  </a:ext>
                </a:extLst>
              </p:cNvPr>
              <p:cNvGrpSpPr/>
              <p:nvPr/>
            </p:nvGrpSpPr>
            <p:grpSpPr>
              <a:xfrm>
                <a:off x="-2977" y="-36682"/>
                <a:ext cx="4062109" cy="462332"/>
                <a:chOff x="-2977" y="-36682"/>
                <a:chExt cx="4062109" cy="462332"/>
              </a:xfrm>
            </p:grpSpPr>
            <p:grpSp>
              <p:nvGrpSpPr>
                <p:cNvPr id="14" name="组合 13">
                  <a:extLst>
                    <a:ext uri="{FF2B5EF4-FFF2-40B4-BE49-F238E27FC236}">
                      <a16:creationId xmlns:a16="http://schemas.microsoft.com/office/drawing/2014/main" id="{45AD3F05-BE80-931A-CBE1-71EE14F9D513}"/>
                    </a:ext>
                  </a:extLst>
                </p:cNvPr>
                <p:cNvGrpSpPr/>
                <p:nvPr/>
              </p:nvGrpSpPr>
              <p:grpSpPr>
                <a:xfrm>
                  <a:off x="-2977" y="-9326"/>
                  <a:ext cx="3814759" cy="434976"/>
                  <a:chOff x="407988" y="257174"/>
                  <a:chExt cx="4094162" cy="434976"/>
                </a:xfrm>
              </p:grpSpPr>
              <p:sp>
                <p:nvSpPr>
                  <p:cNvPr id="13" name="矩形 12">
                    <a:extLst>
                      <a:ext uri="{FF2B5EF4-FFF2-40B4-BE49-F238E27FC236}">
                        <a16:creationId xmlns:a16="http://schemas.microsoft.com/office/drawing/2014/main" id="{EF209A41-F032-1F6D-C7C1-0DA833F250D7}"/>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F69EF137-5675-A852-17B0-E28E2BD34AF8}"/>
                      </a:ext>
                    </a:extLst>
                  </p:cNvPr>
                  <p:cNvGrpSpPr/>
                  <p:nvPr/>
                </p:nvGrpSpPr>
                <p:grpSpPr>
                  <a:xfrm>
                    <a:off x="407988" y="257174"/>
                    <a:ext cx="4094162" cy="434976"/>
                    <a:chOff x="515938" y="441324"/>
                    <a:chExt cx="4094162" cy="434976"/>
                  </a:xfrm>
                </p:grpSpPr>
                <p:sp>
                  <p:nvSpPr>
                    <p:cNvPr id="9" name="矩形 8">
                      <a:extLst>
                        <a:ext uri="{FF2B5EF4-FFF2-40B4-BE49-F238E27FC236}">
                          <a16:creationId xmlns:a16="http://schemas.microsoft.com/office/drawing/2014/main" id="{DF263375-01FE-86DB-CA76-D129FE70FC1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6338DC1-7232-D1B9-ACF3-F3CAAE833C36}"/>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6385">
                      <a:extLst>
                        <a:ext uri="{FF2B5EF4-FFF2-40B4-BE49-F238E27FC236}">
                          <a16:creationId xmlns:a16="http://schemas.microsoft.com/office/drawing/2014/main" id="{33CA00CE-8D73-7D14-2315-3E6DDC542008}"/>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12" name="标题 16385">
                      <a:extLst>
                        <a:ext uri="{FF2B5EF4-FFF2-40B4-BE49-F238E27FC236}">
                          <a16:creationId xmlns:a16="http://schemas.microsoft.com/office/drawing/2014/main" id="{56A304E2-4FE3-8855-AF4D-528FB32F25F2}"/>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第三章</a:t>
                      </a:r>
                    </a:p>
                  </p:txBody>
                </p:sp>
              </p:grpSp>
            </p:grpSp>
            <p:sp>
              <p:nvSpPr>
                <p:cNvPr id="28" name="等腰三角形 27">
                  <a:extLst>
                    <a:ext uri="{FF2B5EF4-FFF2-40B4-BE49-F238E27FC236}">
                      <a16:creationId xmlns:a16="http://schemas.microsoft.com/office/drawing/2014/main" id="{E3A6F3F8-AAE4-CC95-7E79-A883769896F2}"/>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a:extLst>
                  <a:ext uri="{FF2B5EF4-FFF2-40B4-BE49-F238E27FC236}">
                    <a16:creationId xmlns:a16="http://schemas.microsoft.com/office/drawing/2014/main" id="{4A1F8BB9-46CB-2A6C-F45B-41C045F89754}"/>
                  </a:ext>
                </a:extLst>
              </p:cNvPr>
              <p:cNvCxnSpPr/>
              <p:nvPr/>
            </p:nvCxnSpPr>
            <p:spPr>
              <a:xfrm>
                <a:off x="-2977" y="425649"/>
                <a:ext cx="609897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任意多边形: 形状 49">
              <a:extLst>
                <a:ext uri="{FF2B5EF4-FFF2-40B4-BE49-F238E27FC236}">
                  <a16:creationId xmlns:a16="http://schemas.microsoft.com/office/drawing/2014/main" id="{B2B8C2E5-E9F1-2DDF-B4D0-C6F89EDCFAAA}"/>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形状 48">
              <a:extLst>
                <a:ext uri="{FF2B5EF4-FFF2-40B4-BE49-F238E27FC236}">
                  <a16:creationId xmlns:a16="http://schemas.microsoft.com/office/drawing/2014/main" id="{53F8C7E6-4AF1-9C33-FE6C-76EB4F04C009}"/>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矩形 1">
            <a:extLst>
              <a:ext uri="{FF2B5EF4-FFF2-40B4-BE49-F238E27FC236}">
                <a16:creationId xmlns:a16="http://schemas.microsoft.com/office/drawing/2014/main" id="{9CED32C3-993F-5150-2DFF-AECEEC9B86B2}"/>
              </a:ext>
            </a:extLst>
          </p:cNvPr>
          <p:cNvSpPr/>
          <p:nvPr/>
        </p:nvSpPr>
        <p:spPr>
          <a:xfrm>
            <a:off x="418962" y="487506"/>
            <a:ext cx="11376025" cy="6031912"/>
          </a:xfrm>
          <a:prstGeom prst="rect">
            <a:avLst/>
          </a:prstGeom>
          <a:solidFill>
            <a:schemeClr val="bg1">
              <a:alpha val="7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AutoShape 6">
            <a:extLst>
              <a:ext uri="{FF2B5EF4-FFF2-40B4-BE49-F238E27FC236}">
                <a16:creationId xmlns:a16="http://schemas.microsoft.com/office/drawing/2014/main" id="{85D830AC-DE89-F050-DB6F-D4DBF22A7750}"/>
              </a:ext>
            </a:extLst>
          </p:cNvPr>
          <p:cNvSpPr>
            <a:spLocks noChangeAspect="1" noChangeArrowheads="1"/>
          </p:cNvSpPr>
          <p:nvPr/>
        </p:nvSpPr>
        <p:spPr bwMode="auto">
          <a:xfrm>
            <a:off x="2987421" y="22707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文本框 22">
            <a:extLst>
              <a:ext uri="{FF2B5EF4-FFF2-40B4-BE49-F238E27FC236}">
                <a16:creationId xmlns:a16="http://schemas.microsoft.com/office/drawing/2014/main" id="{F85726B7-B2FA-067A-4B7E-4393E64EE418}"/>
              </a:ext>
            </a:extLst>
          </p:cNvPr>
          <p:cNvSpPr txBox="1"/>
          <p:nvPr/>
        </p:nvSpPr>
        <p:spPr>
          <a:xfrm>
            <a:off x="946204" y="24297143"/>
            <a:ext cx="4739674" cy="923330"/>
          </a:xfrm>
          <a:prstGeom prst="rect">
            <a:avLst/>
          </a:prstGeom>
          <a:noFill/>
        </p:spPr>
        <p:txBody>
          <a:bodyPr wrap="square" rtlCol="0">
            <a:spAutoFit/>
          </a:bodyPr>
          <a:lstStyle/>
          <a:p>
            <a:r>
              <a:rPr lang="zh-CN" altLang="en-US" sz="5400" b="1">
                <a:solidFill>
                  <a:srgbClr val="0070C0"/>
                </a:solidFill>
              </a:rPr>
              <a:t>谁会发出声音？</a:t>
            </a:r>
          </a:p>
        </p:txBody>
      </p:sp>
      <p:sp>
        <p:nvSpPr>
          <p:cNvPr id="55" name="矩形 54">
            <a:extLst>
              <a:ext uri="{FF2B5EF4-FFF2-40B4-BE49-F238E27FC236}">
                <a16:creationId xmlns:a16="http://schemas.microsoft.com/office/drawing/2014/main" id="{32AF90B5-5AB2-039F-1690-582ACE381992}"/>
              </a:ext>
            </a:extLst>
          </p:cNvPr>
          <p:cNvSpPr/>
          <p:nvPr/>
        </p:nvSpPr>
        <p:spPr>
          <a:xfrm>
            <a:off x="0" y="6498102"/>
            <a:ext cx="12192000" cy="335682"/>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48" name="组合 9">
            <a:extLst>
              <a:ext uri="{FF2B5EF4-FFF2-40B4-BE49-F238E27FC236}">
                <a16:creationId xmlns:a16="http://schemas.microsoft.com/office/drawing/2014/main" id="{F9FFE87A-51CF-2295-813B-45A1C23D160F}"/>
              </a:ext>
            </a:extLst>
          </p:cNvPr>
          <p:cNvGrpSpPr/>
          <p:nvPr/>
        </p:nvGrpSpPr>
        <p:grpSpPr>
          <a:xfrm>
            <a:off x="7937500" y="6517743"/>
            <a:ext cx="439738" cy="327381"/>
            <a:chOff x="7933915" y="6584919"/>
            <a:chExt cx="439643" cy="274848"/>
          </a:xfrm>
        </p:grpSpPr>
        <p:sp>
          <p:nvSpPr>
            <p:cNvPr id="52" name="平行四边形 51">
              <a:extLst>
                <a:ext uri="{FF2B5EF4-FFF2-40B4-BE49-F238E27FC236}">
                  <a16:creationId xmlns:a16="http://schemas.microsoft.com/office/drawing/2014/main" id="{55837E1C-A75B-D748-9ABC-C9D5FD58FE59}"/>
                </a:ext>
              </a:extLst>
            </p:cNvPr>
            <p:cNvSpPr/>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平行四边形 52">
              <a:extLst>
                <a:ext uri="{FF2B5EF4-FFF2-40B4-BE49-F238E27FC236}">
                  <a16:creationId xmlns:a16="http://schemas.microsoft.com/office/drawing/2014/main" id="{AE3A52F1-BFEE-EFB0-22CB-D690945301EA}"/>
                </a:ext>
              </a:extLst>
            </p:cNvPr>
            <p:cNvSpPr/>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 name="矩形 3">
            <a:extLst>
              <a:ext uri="{FF2B5EF4-FFF2-40B4-BE49-F238E27FC236}">
                <a16:creationId xmlns:a16="http://schemas.microsoft.com/office/drawing/2014/main" id="{AFFB99D5-1660-5C6A-1196-E64FF632A1FA}"/>
              </a:ext>
            </a:extLst>
          </p:cNvPr>
          <p:cNvSpPr/>
          <p:nvPr/>
        </p:nvSpPr>
        <p:spPr>
          <a:xfrm>
            <a:off x="420085" y="6504178"/>
            <a:ext cx="2372303" cy="335682"/>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6" name="矩形 55">
            <a:extLst>
              <a:ext uri="{FF2B5EF4-FFF2-40B4-BE49-F238E27FC236}">
                <a16:creationId xmlns:a16="http://schemas.microsoft.com/office/drawing/2014/main" id="{20446FEE-932A-3378-575C-09B2EF8D5617}"/>
              </a:ext>
            </a:extLst>
          </p:cNvPr>
          <p:cNvSpPr/>
          <p:nvPr/>
        </p:nvSpPr>
        <p:spPr>
          <a:xfrm>
            <a:off x="-343666" y="-167842"/>
            <a:ext cx="12982968" cy="634031"/>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34" name="组合 33">
            <a:extLst>
              <a:ext uri="{FF2B5EF4-FFF2-40B4-BE49-F238E27FC236}">
                <a16:creationId xmlns:a16="http://schemas.microsoft.com/office/drawing/2014/main" id="{23BB5838-48E7-B549-B598-0FEB56778856}"/>
              </a:ext>
            </a:extLst>
          </p:cNvPr>
          <p:cNvGrpSpPr/>
          <p:nvPr/>
        </p:nvGrpSpPr>
        <p:grpSpPr>
          <a:xfrm>
            <a:off x="-9144" y="-37010"/>
            <a:ext cx="6098977" cy="471475"/>
            <a:chOff x="-2977" y="-36682"/>
            <a:chExt cx="6098977" cy="471475"/>
          </a:xfrm>
        </p:grpSpPr>
        <p:grpSp>
          <p:nvGrpSpPr>
            <p:cNvPr id="35" name="组合 34">
              <a:extLst>
                <a:ext uri="{FF2B5EF4-FFF2-40B4-BE49-F238E27FC236}">
                  <a16:creationId xmlns:a16="http://schemas.microsoft.com/office/drawing/2014/main" id="{88647A4B-CF61-19BD-47B6-B8C58B7B78BD}"/>
                </a:ext>
              </a:extLst>
            </p:cNvPr>
            <p:cNvGrpSpPr/>
            <p:nvPr/>
          </p:nvGrpSpPr>
          <p:grpSpPr>
            <a:xfrm>
              <a:off x="-2977" y="-36682"/>
              <a:ext cx="6098977" cy="471475"/>
              <a:chOff x="-2977" y="-36682"/>
              <a:chExt cx="6098977" cy="471475"/>
            </a:xfrm>
          </p:grpSpPr>
          <p:grpSp>
            <p:nvGrpSpPr>
              <p:cNvPr id="38" name="组合 37">
                <a:extLst>
                  <a:ext uri="{FF2B5EF4-FFF2-40B4-BE49-F238E27FC236}">
                    <a16:creationId xmlns:a16="http://schemas.microsoft.com/office/drawing/2014/main" id="{5A47BD7D-39C7-C21F-E72C-4FE0AA6C4E1E}"/>
                  </a:ext>
                </a:extLst>
              </p:cNvPr>
              <p:cNvGrpSpPr/>
              <p:nvPr/>
            </p:nvGrpSpPr>
            <p:grpSpPr>
              <a:xfrm>
                <a:off x="-2977" y="-36682"/>
                <a:ext cx="4062109" cy="462332"/>
                <a:chOff x="-2977" y="-36682"/>
                <a:chExt cx="4062109" cy="462332"/>
              </a:xfrm>
            </p:grpSpPr>
            <p:grpSp>
              <p:nvGrpSpPr>
                <p:cNvPr id="40" name="组合 39">
                  <a:extLst>
                    <a:ext uri="{FF2B5EF4-FFF2-40B4-BE49-F238E27FC236}">
                      <a16:creationId xmlns:a16="http://schemas.microsoft.com/office/drawing/2014/main" id="{D0EF78B4-1738-32C9-40A0-315FF7ABDC42}"/>
                    </a:ext>
                  </a:extLst>
                </p:cNvPr>
                <p:cNvGrpSpPr/>
                <p:nvPr/>
              </p:nvGrpSpPr>
              <p:grpSpPr>
                <a:xfrm>
                  <a:off x="-2977" y="-9326"/>
                  <a:ext cx="3814759" cy="434976"/>
                  <a:chOff x="407988" y="257174"/>
                  <a:chExt cx="4094162" cy="434976"/>
                </a:xfrm>
              </p:grpSpPr>
              <p:sp>
                <p:nvSpPr>
                  <p:cNvPr id="42" name="矩形 41">
                    <a:extLst>
                      <a:ext uri="{FF2B5EF4-FFF2-40B4-BE49-F238E27FC236}">
                        <a16:creationId xmlns:a16="http://schemas.microsoft.com/office/drawing/2014/main" id="{A16790F5-D902-2F98-D89F-9855A15C6AF5}"/>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CA7ECA95-DAC4-15C7-67E8-556C0AD32F3D}"/>
                      </a:ext>
                    </a:extLst>
                  </p:cNvPr>
                  <p:cNvGrpSpPr/>
                  <p:nvPr/>
                </p:nvGrpSpPr>
                <p:grpSpPr>
                  <a:xfrm>
                    <a:off x="407988" y="257174"/>
                    <a:ext cx="4094162" cy="434976"/>
                    <a:chOff x="515938" y="441324"/>
                    <a:chExt cx="4094162" cy="434976"/>
                  </a:xfrm>
                </p:grpSpPr>
                <p:sp>
                  <p:nvSpPr>
                    <p:cNvPr id="44" name="矩形 43">
                      <a:extLst>
                        <a:ext uri="{FF2B5EF4-FFF2-40B4-BE49-F238E27FC236}">
                          <a16:creationId xmlns:a16="http://schemas.microsoft.com/office/drawing/2014/main" id="{E1029A2B-39F1-2F8B-0944-37217D69F9E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9C6B4F4-CF7E-75D6-458A-3392DAEA3269}"/>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标题 16385">
                      <a:extLst>
                        <a:ext uri="{FF2B5EF4-FFF2-40B4-BE49-F238E27FC236}">
                          <a16:creationId xmlns:a16="http://schemas.microsoft.com/office/drawing/2014/main" id="{C1D92940-4909-CA1E-FD32-28CA04D6839B}"/>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47" name="标题 16385">
                      <a:extLst>
                        <a:ext uri="{FF2B5EF4-FFF2-40B4-BE49-F238E27FC236}">
                          <a16:creationId xmlns:a16="http://schemas.microsoft.com/office/drawing/2014/main" id="{FB880889-FD3E-1E45-6561-6198B7A48019}"/>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dirty="0">
                          <a:solidFill>
                            <a:schemeClr val="bg1"/>
                          </a:solidFill>
                        </a:rPr>
                        <a:t>   第二章</a:t>
                      </a:r>
                    </a:p>
                  </p:txBody>
                </p:sp>
              </p:grpSp>
            </p:grpSp>
            <p:sp>
              <p:nvSpPr>
                <p:cNvPr id="41" name="等腰三角形 40">
                  <a:extLst>
                    <a:ext uri="{FF2B5EF4-FFF2-40B4-BE49-F238E27FC236}">
                      <a16:creationId xmlns:a16="http://schemas.microsoft.com/office/drawing/2014/main" id="{BEE05187-0855-C757-9ED9-347807FDE93A}"/>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a:extLst>
                  <a:ext uri="{FF2B5EF4-FFF2-40B4-BE49-F238E27FC236}">
                    <a16:creationId xmlns:a16="http://schemas.microsoft.com/office/drawing/2014/main" id="{42AC6A78-4D44-D457-53B0-ABC5B09458AB}"/>
                  </a:ext>
                </a:extLst>
              </p:cNvPr>
              <p:cNvCxnSpPr/>
              <p:nvPr/>
            </p:nvCxnSpPr>
            <p:spPr>
              <a:xfrm>
                <a:off x="-2977" y="434793"/>
                <a:ext cx="6098977"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36" name="任意多边形: 形状 35">
              <a:extLst>
                <a:ext uri="{FF2B5EF4-FFF2-40B4-BE49-F238E27FC236}">
                  <a16:creationId xmlns:a16="http://schemas.microsoft.com/office/drawing/2014/main" id="{35B3EBB7-0D5D-6C24-6C27-6C98B779EBF3}"/>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a:extLst>
                <a:ext uri="{FF2B5EF4-FFF2-40B4-BE49-F238E27FC236}">
                  <a16:creationId xmlns:a16="http://schemas.microsoft.com/office/drawing/2014/main" id="{5B50DFB9-2B3A-8B36-ED56-0C09AC1BBC74}"/>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8" name="文本框 17">
            <a:extLst>
              <a:ext uri="{FF2B5EF4-FFF2-40B4-BE49-F238E27FC236}">
                <a16:creationId xmlns:a16="http://schemas.microsoft.com/office/drawing/2014/main" id="{A9D4E8A5-AA8C-248A-9754-FF49A1B42191}"/>
              </a:ext>
            </a:extLst>
          </p:cNvPr>
          <p:cNvSpPr txBox="1"/>
          <p:nvPr/>
        </p:nvSpPr>
        <p:spPr>
          <a:xfrm>
            <a:off x="9280932" y="-63791"/>
            <a:ext cx="3436439" cy="400110"/>
          </a:xfrm>
          <a:prstGeom prst="rect">
            <a:avLst/>
          </a:prstGeom>
          <a:noFill/>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第</a:t>
            </a:r>
            <a:r>
              <a:rPr lang="en-US" altLang="zh-CN" sz="2000" b="1" dirty="0">
                <a:solidFill>
                  <a:schemeClr val="bg1"/>
                </a:solidFill>
                <a:latin typeface="微软雅黑" panose="020B0503020204020204" pitchFamily="34" charset="-122"/>
                <a:ea typeface="微软雅黑" panose="020B0503020204020204" pitchFamily="34" charset="-122"/>
              </a:rPr>
              <a:t>3</a:t>
            </a:r>
            <a:r>
              <a:rPr lang="zh-CN" altLang="en-US" sz="2000" b="1" dirty="0">
                <a:solidFill>
                  <a:schemeClr val="bg1"/>
                </a:solidFill>
                <a:latin typeface="微软雅黑" panose="020B0503020204020204" pitchFamily="34" charset="-122"/>
                <a:ea typeface="微软雅黑" panose="020B0503020204020204" pitchFamily="34" charset="-122"/>
              </a:rPr>
              <a:t>节 超声波与次声波</a:t>
            </a:r>
          </a:p>
        </p:txBody>
      </p:sp>
      <p:sp>
        <p:nvSpPr>
          <p:cNvPr id="19" name="文本框 18">
            <a:extLst>
              <a:ext uri="{FF2B5EF4-FFF2-40B4-BE49-F238E27FC236}">
                <a16:creationId xmlns:a16="http://schemas.microsoft.com/office/drawing/2014/main" id="{0408E2B0-05B9-817C-3CF0-4A3F9BAE60DC}"/>
              </a:ext>
            </a:extLst>
          </p:cNvPr>
          <p:cNvSpPr txBox="1"/>
          <p:nvPr/>
        </p:nvSpPr>
        <p:spPr>
          <a:xfrm>
            <a:off x="9260087" y="221843"/>
            <a:ext cx="2711450" cy="307777"/>
          </a:xfrm>
          <a:prstGeom prst="rect">
            <a:avLst/>
          </a:prstGeom>
          <a:noFill/>
        </p:spPr>
        <p:txBody>
          <a:bodyPr wrap="square">
            <a:spAutoFit/>
          </a:bodyPr>
          <a:lstStyle/>
          <a:p>
            <a:r>
              <a:rPr lang="en-US" altLang="zh-CN" sz="1400" b="1">
                <a:solidFill>
                  <a:schemeClr val="bg1"/>
                </a:solidFill>
                <a:latin typeface="微软雅黑" panose="020B0503020204020204" pitchFamily="34" charset="-122"/>
                <a:ea typeface="微软雅黑" panose="020B0503020204020204" pitchFamily="34" charset="-122"/>
              </a:rPr>
              <a:t>ultrasound and infrasound</a:t>
            </a:r>
            <a:endParaRPr lang="zh-CN" altLang="en-US" sz="1400" b="1">
              <a:solidFill>
                <a:schemeClr val="bg1"/>
              </a:solidFill>
              <a:latin typeface="微软雅黑" panose="020B0503020204020204" pitchFamily="34" charset="-122"/>
              <a:ea typeface="微软雅黑" panose="020B0503020204020204" pitchFamily="34" charset="-122"/>
            </a:endParaRPr>
          </a:p>
        </p:txBody>
      </p:sp>
      <p:cxnSp>
        <p:nvCxnSpPr>
          <p:cNvPr id="20" name="直接连接符 19">
            <a:extLst>
              <a:ext uri="{FF2B5EF4-FFF2-40B4-BE49-F238E27FC236}">
                <a16:creationId xmlns:a16="http://schemas.microsoft.com/office/drawing/2014/main" id="{720460FD-5644-B1B6-E505-53EBEAEBB09E}"/>
              </a:ext>
            </a:extLst>
          </p:cNvPr>
          <p:cNvCxnSpPr/>
          <p:nvPr/>
        </p:nvCxnSpPr>
        <p:spPr>
          <a:xfrm>
            <a:off x="9245809" y="292100"/>
            <a:ext cx="244782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8" name="组合 57">
            <a:extLst>
              <a:ext uri="{FF2B5EF4-FFF2-40B4-BE49-F238E27FC236}">
                <a16:creationId xmlns:a16="http://schemas.microsoft.com/office/drawing/2014/main" id="{0576971B-45D0-7AB9-0131-AB4A917F0A63}"/>
              </a:ext>
            </a:extLst>
          </p:cNvPr>
          <p:cNvGrpSpPr/>
          <p:nvPr/>
        </p:nvGrpSpPr>
        <p:grpSpPr>
          <a:xfrm>
            <a:off x="-9144" y="692150"/>
            <a:ext cx="4094162" cy="434976"/>
            <a:chOff x="515938" y="441324"/>
            <a:chExt cx="4094162" cy="434976"/>
          </a:xfrm>
        </p:grpSpPr>
        <p:sp>
          <p:nvSpPr>
            <p:cNvPr id="60" name="矩形 59">
              <a:extLst>
                <a:ext uri="{FF2B5EF4-FFF2-40B4-BE49-F238E27FC236}">
                  <a16:creationId xmlns:a16="http://schemas.microsoft.com/office/drawing/2014/main" id="{F96718C2-AF59-DD81-9C60-839BAD9E8C4F}"/>
                </a:ext>
              </a:extLst>
            </p:cNvPr>
            <p:cNvSpPr/>
            <p:nvPr/>
          </p:nvSpPr>
          <p:spPr>
            <a:xfrm>
              <a:off x="515938" y="441325"/>
              <a:ext cx="1074737" cy="434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a:extLst>
                <a:ext uri="{FF2B5EF4-FFF2-40B4-BE49-F238E27FC236}">
                  <a16:creationId xmlns:a16="http://schemas.microsoft.com/office/drawing/2014/main" id="{F5176D5B-6BAB-3935-F4C2-FC1CF70E8948}"/>
                </a:ext>
              </a:extLst>
            </p:cNvPr>
            <p:cNvSpPr/>
            <p:nvPr/>
          </p:nvSpPr>
          <p:spPr>
            <a:xfrm>
              <a:off x="1887538" y="441324"/>
              <a:ext cx="2722562" cy="434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标题 16385">
              <a:extLst>
                <a:ext uri="{FF2B5EF4-FFF2-40B4-BE49-F238E27FC236}">
                  <a16:creationId xmlns:a16="http://schemas.microsoft.com/office/drawing/2014/main" id="{7DBA4717-25E4-A969-5D24-DA638496B7D3}"/>
                </a:ext>
              </a:extLst>
            </p:cNvPr>
            <p:cNvSpPr txBox="1">
              <a:spLocks noRot="1" noChangeArrowheads="1"/>
            </p:cNvSpPr>
            <p:nvPr/>
          </p:nvSpPr>
          <p:spPr>
            <a:xfrm>
              <a:off x="1874837" y="469104"/>
              <a:ext cx="1647825" cy="3587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latin typeface="等线" panose="02010600030101010101" pitchFamily="2" charset="-122"/>
                  <a:ea typeface="等线" panose="02010600030101010101" pitchFamily="2" charset="-122"/>
                </a:rPr>
                <a:t>超声波</a:t>
              </a:r>
            </a:p>
          </p:txBody>
        </p:sp>
        <p:sp>
          <p:nvSpPr>
            <p:cNvPr id="63" name="标题 16385">
              <a:extLst>
                <a:ext uri="{FF2B5EF4-FFF2-40B4-BE49-F238E27FC236}">
                  <a16:creationId xmlns:a16="http://schemas.microsoft.com/office/drawing/2014/main" id="{C3BA6D9E-D1CD-C01D-7C33-B272A374490E}"/>
                </a:ext>
              </a:extLst>
            </p:cNvPr>
            <p:cNvSpPr txBox="1">
              <a:spLocks noRot="1" noChangeArrowheads="1"/>
            </p:cNvSpPr>
            <p:nvPr/>
          </p:nvSpPr>
          <p:spPr>
            <a:xfrm>
              <a:off x="563563" y="489741"/>
              <a:ext cx="1285875" cy="338139"/>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二、</a:t>
              </a:r>
            </a:p>
          </p:txBody>
        </p:sp>
      </p:grpSp>
      <p:sp>
        <p:nvSpPr>
          <p:cNvPr id="104" name="WordArt 30">
            <a:extLst>
              <a:ext uri="{FF2B5EF4-FFF2-40B4-BE49-F238E27FC236}">
                <a16:creationId xmlns:a16="http://schemas.microsoft.com/office/drawing/2014/main" id="{5FACB0E0-0C1C-6709-4236-D78014138E50}"/>
              </a:ext>
            </a:extLst>
          </p:cNvPr>
          <p:cNvSpPr>
            <a:spLocks noTextEdit="1"/>
          </p:cNvSpPr>
          <p:nvPr/>
        </p:nvSpPr>
        <p:spPr>
          <a:xfrm>
            <a:off x="4874639" y="1001712"/>
            <a:ext cx="4400550" cy="990600"/>
          </a:xfrm>
          <a:prstGeom prst="rect">
            <a:avLst/>
          </a:prstGeom>
        </p:spPr>
        <p:txBody>
          <a:bodyPr wrap="none" fromWordArt="1">
            <a:prstTxWarp prst="textDeflate">
              <a:avLst>
                <a:gd name="adj" fmla="val 27722"/>
              </a:avLst>
            </a:prstTxWarp>
            <a:normAutofit/>
          </a:bodyPr>
          <a:lstStyle/>
          <a:p>
            <a:pPr algn="ctr" eaLnBrk="0" hangingPunct="0"/>
            <a:endParaRPr lang="zh-CN" altLang="en-US" sz="3600" b="1">
              <a:gradFill rotWithShape="1">
                <a:gsLst>
                  <a:gs pos="0">
                    <a:srgbClr val="FFFF00"/>
                  </a:gs>
                  <a:gs pos="100000">
                    <a:srgbClr val="FF9933"/>
                  </a:gs>
                </a:gsLst>
                <a:path path="rect">
                  <a:fillToRect l="50000" t="50000" r="50000" b="50000"/>
                </a:path>
              </a:gradFill>
              <a:effectLst>
                <a:outerShdw dist="35921" dir="2699999" algn="ctr" rotWithShape="0">
                  <a:srgbClr val="C0C0C0"/>
                </a:outerShdw>
              </a:effectLst>
              <a:latin typeface="宋体" panose="02010600030101010101" pitchFamily="2" charset="-122"/>
              <a:ea typeface="宋体" panose="02010600030101010101" pitchFamily="2" charset="-122"/>
            </a:endParaRPr>
          </a:p>
        </p:txBody>
      </p:sp>
      <p:cxnSp>
        <p:nvCxnSpPr>
          <p:cNvPr id="114" name="直接连接符 113">
            <a:extLst>
              <a:ext uri="{FF2B5EF4-FFF2-40B4-BE49-F238E27FC236}">
                <a16:creationId xmlns:a16="http://schemas.microsoft.com/office/drawing/2014/main" id="{686C4277-5587-2EBC-26C3-8EC72E12DA6E}"/>
              </a:ext>
            </a:extLst>
          </p:cNvPr>
          <p:cNvCxnSpPr/>
          <p:nvPr/>
        </p:nvCxnSpPr>
        <p:spPr>
          <a:xfrm flipH="1">
            <a:off x="6089833" y="15092617"/>
            <a:ext cx="0" cy="4271058"/>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 Box 4">
            <a:extLst>
              <a:ext uri="{FF2B5EF4-FFF2-40B4-BE49-F238E27FC236}">
                <a16:creationId xmlns:a16="http://schemas.microsoft.com/office/drawing/2014/main" id="{71D3F848-DC70-3335-C393-57BCA18E8C3F}"/>
              </a:ext>
            </a:extLst>
          </p:cNvPr>
          <p:cNvSpPr/>
          <p:nvPr/>
        </p:nvSpPr>
        <p:spPr>
          <a:xfrm>
            <a:off x="407988" y="1365872"/>
            <a:ext cx="2395207" cy="40011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5pPr>
          </a:lstStyle>
          <a:p>
            <a:pPr eaLnBrk="1" hangingPunct="1"/>
            <a:r>
              <a:rPr lang="en-US" altLang="zh-CN" sz="2000" b="1">
                <a:ln w="9525" cap="flat" cmpd="sng" algn="ctr">
                  <a:noFill/>
                  <a:prstDash val="solid"/>
                  <a:round/>
                  <a:headEnd type="none" w="med" len="med"/>
                  <a:tailEnd type="none" w="med" len="med"/>
                </a:ln>
                <a:solidFill>
                  <a:srgbClr val="000000"/>
                </a:solidFill>
                <a:latin typeface="方正大黑简体" pitchFamily="2" charset="-122"/>
                <a:ea typeface="方正大黑简体" pitchFamily="2" charset="-122"/>
                <a:sym typeface="Wingdings"/>
              </a:rPr>
              <a:t>3</a:t>
            </a:r>
            <a:r>
              <a:rPr sz="2000" b="1">
                <a:ln w="9525" cap="flat" cmpd="sng" algn="ctr">
                  <a:noFill/>
                  <a:prstDash val="solid"/>
                  <a:round/>
                  <a:headEnd type="none" w="med" len="med"/>
                  <a:tailEnd type="none" w="med" len="med"/>
                </a:ln>
                <a:solidFill>
                  <a:srgbClr val="000000"/>
                </a:solidFill>
                <a:latin typeface="方正大黑简体" pitchFamily="2" charset="-122"/>
                <a:ea typeface="方正大黑简体" pitchFamily="2" charset="-122"/>
                <a:sym typeface="Wingdings"/>
              </a:rPr>
              <a:t>、超声波的应用：</a:t>
            </a:r>
            <a:endParaRPr sz="2000" b="1">
              <a:latin typeface="方正大黑简体" pitchFamily="2" charset="-122"/>
              <a:ea typeface="方正大黑简体" pitchFamily="2" charset="-122"/>
            </a:endParaRPr>
          </a:p>
        </p:txBody>
      </p:sp>
      <p:sp>
        <p:nvSpPr>
          <p:cNvPr id="76" name="文本框 75">
            <a:extLst>
              <a:ext uri="{FF2B5EF4-FFF2-40B4-BE49-F238E27FC236}">
                <a16:creationId xmlns:a16="http://schemas.microsoft.com/office/drawing/2014/main" id="{D11AE9DE-E05C-3FB0-38CC-8DE9098910C6}"/>
              </a:ext>
            </a:extLst>
          </p:cNvPr>
          <p:cNvSpPr txBox="1"/>
          <p:nvPr/>
        </p:nvSpPr>
        <p:spPr>
          <a:xfrm>
            <a:off x="-4893982" y="1497012"/>
            <a:ext cx="1578808" cy="369332"/>
          </a:xfrm>
          <a:prstGeom prst="rect">
            <a:avLst/>
          </a:prstGeom>
          <a:noFill/>
          <a:ln>
            <a:solidFill>
              <a:schemeClr val="accent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
                <a:srgbClr val="006666"/>
              </a:buClr>
              <a:buSzPct val="70000"/>
              <a:buFont typeface="Wingdings" panose="05000000000000000000" pitchFamily="2" charset="2"/>
              <a:buNone/>
            </a:pPr>
            <a:r>
              <a:rPr lang="zh-CN" altLang="en-US" sz="1800" b="1">
                <a:solidFill>
                  <a:srgbClr val="FF0000"/>
                </a:solidFill>
                <a:latin typeface="方正大黑简体" pitchFamily="2" charset="-122"/>
                <a:ea typeface="方正大黑简体" pitchFamily="2" charset="-122"/>
              </a:rPr>
              <a:t>超声雾化</a:t>
            </a:r>
            <a:endParaRPr kumimoji="0" lang="zh-CN" altLang="en-US" sz="1800" b="1" i="0" u="none" strike="noStrike" cap="none" normalizeH="0" baseline="0">
              <a:ln>
                <a:noFill/>
              </a:ln>
              <a:solidFill>
                <a:srgbClr val="000000"/>
              </a:solidFill>
              <a:effectLst/>
              <a:latin typeface="Verdana" panose="020B0604030504040204" pitchFamily="34" charset="0"/>
              <a:ea typeface="宋体" panose="02010600030101010101" pitchFamily="2" charset="-122"/>
            </a:endParaRPr>
          </a:p>
        </p:txBody>
      </p:sp>
      <p:grpSp>
        <p:nvGrpSpPr>
          <p:cNvPr id="7" name="组合 6">
            <a:extLst>
              <a:ext uri="{FF2B5EF4-FFF2-40B4-BE49-F238E27FC236}">
                <a16:creationId xmlns:a16="http://schemas.microsoft.com/office/drawing/2014/main" id="{1245A1E3-B5B6-52AD-16AE-F2E3B9564A89}"/>
              </a:ext>
            </a:extLst>
          </p:cNvPr>
          <p:cNvGrpSpPr/>
          <p:nvPr/>
        </p:nvGrpSpPr>
        <p:grpSpPr>
          <a:xfrm>
            <a:off x="1491211" y="8152553"/>
            <a:ext cx="3991098" cy="4530050"/>
            <a:chOff x="810526" y="1960087"/>
            <a:chExt cx="3991098" cy="4530050"/>
          </a:xfrm>
        </p:grpSpPr>
        <p:sp>
          <p:nvSpPr>
            <p:cNvPr id="6" name="矩形: 圆角 5">
              <a:extLst>
                <a:ext uri="{FF2B5EF4-FFF2-40B4-BE49-F238E27FC236}">
                  <a16:creationId xmlns:a16="http://schemas.microsoft.com/office/drawing/2014/main" id="{CD95C77F-081B-4B24-38AF-3E1910E70F4E}"/>
                </a:ext>
              </a:extLst>
            </p:cNvPr>
            <p:cNvSpPr/>
            <p:nvPr/>
          </p:nvSpPr>
          <p:spPr>
            <a:xfrm>
              <a:off x="810526" y="1960087"/>
              <a:ext cx="3887564" cy="4530050"/>
            </a:xfrm>
            <a:prstGeom prst="roundRect">
              <a:avLst>
                <a:gd name="adj" fmla="val 3372"/>
              </a:avLst>
            </a:prstGeom>
            <a:solidFill>
              <a:schemeClr val="accent1">
                <a:alpha val="72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Rectangle 4">
              <a:extLst>
                <a:ext uri="{FF2B5EF4-FFF2-40B4-BE49-F238E27FC236}">
                  <a16:creationId xmlns:a16="http://schemas.microsoft.com/office/drawing/2014/main" id="{3431108F-316F-99BA-6911-D2CAB6F8D5C3}"/>
                </a:ext>
              </a:extLst>
            </p:cNvPr>
            <p:cNvSpPr/>
            <p:nvPr/>
          </p:nvSpPr>
          <p:spPr>
            <a:xfrm>
              <a:off x="1030402" y="2497156"/>
              <a:ext cx="3414726" cy="830997"/>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5pPr>
            </a:lstStyle>
            <a:p>
              <a:pPr eaLnBrk="1" hangingPunct="1"/>
              <a:r>
                <a:rPr sz="1200" b="1">
                  <a:ln w="9525" cap="flat" cmpd="sng" algn="ctr">
                    <a:noFill/>
                    <a:prstDash val="solid"/>
                    <a:round/>
                    <a:headEnd type="none" w="med" len="med"/>
                    <a:tailEnd type="none" w="med" len="med"/>
                  </a:ln>
                  <a:latin typeface="等线" panose="02010600030101010101" pitchFamily="2" charset="-122"/>
                  <a:ea typeface="等线" panose="02010600030101010101" pitchFamily="2" charset="-122"/>
                  <a:sym typeface="Wingdings"/>
                </a:rPr>
                <a:t>在我国北方干燥的冬季，如果把超声波通入水罐中，剧烈的振动会使罐中的水破碎成许多小雾滴，再用小风扇把雾滴吹入室内，就可以增加室内空气的湿度。这就是超声波加湿器的原理。</a:t>
              </a:r>
              <a:endParaRPr sz="1200" b="1">
                <a:latin typeface="等线" panose="02010600030101010101" pitchFamily="2" charset="-122"/>
                <a:ea typeface="等线" panose="02010600030101010101" pitchFamily="2" charset="-122"/>
              </a:endParaRPr>
            </a:p>
          </p:txBody>
        </p:sp>
        <p:sp>
          <p:nvSpPr>
            <p:cNvPr id="72" name="Rectangle 5">
              <a:extLst>
                <a:ext uri="{FF2B5EF4-FFF2-40B4-BE49-F238E27FC236}">
                  <a16:creationId xmlns:a16="http://schemas.microsoft.com/office/drawing/2014/main" id="{4C7506CF-5253-79BD-8125-70C86A9AAA70}"/>
                </a:ext>
              </a:extLst>
            </p:cNvPr>
            <p:cNvSpPr/>
            <p:nvPr/>
          </p:nvSpPr>
          <p:spPr>
            <a:xfrm>
              <a:off x="1077732" y="2030809"/>
              <a:ext cx="3723892" cy="400110"/>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5pPr>
            </a:lstStyle>
            <a:p>
              <a:pPr eaLnBrk="1" hangingPunct="1"/>
              <a:r>
                <a:rPr sz="2000" b="1">
                  <a:ln w="9525" cap="flat" cmpd="sng" algn="ctr">
                    <a:noFill/>
                    <a:prstDash val="solid"/>
                    <a:round/>
                    <a:headEnd type="none" w="med" len="med"/>
                    <a:tailEnd type="none" w="med" len="med"/>
                  </a:ln>
                  <a:latin typeface="等线" panose="02010600030101010101" pitchFamily="2" charset="-122"/>
                  <a:ea typeface="等线" panose="02010600030101010101" pitchFamily="2" charset="-122"/>
                  <a:sym typeface="Wingdings"/>
                </a:rPr>
                <a:t>应用于生活</a:t>
              </a:r>
              <a:r>
                <a:rPr lang="en-US" altLang="zh-CN" sz="2000" b="1">
                  <a:ln w="9525" cap="flat" cmpd="sng" algn="ctr">
                    <a:noFill/>
                    <a:prstDash val="solid"/>
                    <a:round/>
                    <a:headEnd type="none" w="med" len="med"/>
                    <a:tailEnd type="none" w="med" len="med"/>
                  </a:ln>
                  <a:latin typeface="等线" panose="02010600030101010101" pitchFamily="2" charset="-122"/>
                  <a:ea typeface="等线" panose="02010600030101010101" pitchFamily="2" charset="-122"/>
                  <a:sym typeface="Wingdings"/>
                </a:rPr>
                <a:t>:</a:t>
              </a:r>
              <a:endParaRPr lang="en-US" altLang="zh-CN" sz="2000" b="1">
                <a:latin typeface="等线" panose="02010600030101010101" pitchFamily="2" charset="-122"/>
                <a:ea typeface="等线" panose="02010600030101010101" pitchFamily="2" charset="-122"/>
              </a:endParaRPr>
            </a:p>
          </p:txBody>
        </p:sp>
        <p:pic>
          <p:nvPicPr>
            <p:cNvPr id="3" name="Picture 2" descr="查看源图像">
              <a:extLst>
                <a:ext uri="{FF2B5EF4-FFF2-40B4-BE49-F238E27FC236}">
                  <a16:creationId xmlns:a16="http://schemas.microsoft.com/office/drawing/2014/main" id="{84926902-5E28-6F97-59F8-9BFB26DB5F4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5593" y="3456583"/>
              <a:ext cx="3379535" cy="28522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a:extLst>
              <a:ext uri="{FF2B5EF4-FFF2-40B4-BE49-F238E27FC236}">
                <a16:creationId xmlns:a16="http://schemas.microsoft.com/office/drawing/2014/main" id="{97804784-1685-D889-F83D-0AB9B2BBC5C4}"/>
              </a:ext>
            </a:extLst>
          </p:cNvPr>
          <p:cNvGrpSpPr/>
          <p:nvPr/>
        </p:nvGrpSpPr>
        <p:grpSpPr>
          <a:xfrm>
            <a:off x="14840124" y="2098594"/>
            <a:ext cx="3887564" cy="4530050"/>
            <a:chOff x="6239123" y="1960890"/>
            <a:chExt cx="3887564" cy="4530050"/>
          </a:xfrm>
        </p:grpSpPr>
        <p:sp>
          <p:nvSpPr>
            <p:cNvPr id="81" name="矩形: 圆角 80">
              <a:extLst>
                <a:ext uri="{FF2B5EF4-FFF2-40B4-BE49-F238E27FC236}">
                  <a16:creationId xmlns:a16="http://schemas.microsoft.com/office/drawing/2014/main" id="{C8B0CDEE-C91B-9806-6932-4B6CF8C20C20}"/>
                </a:ext>
              </a:extLst>
            </p:cNvPr>
            <p:cNvSpPr/>
            <p:nvPr/>
          </p:nvSpPr>
          <p:spPr>
            <a:xfrm>
              <a:off x="6239123" y="1960890"/>
              <a:ext cx="3887564" cy="4530050"/>
            </a:xfrm>
            <a:prstGeom prst="roundRect">
              <a:avLst>
                <a:gd name="adj" fmla="val 3372"/>
              </a:avLst>
            </a:prstGeom>
            <a:solidFill>
              <a:schemeClr val="accent1">
                <a:alpha val="72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Text Box 2">
              <a:extLst>
                <a:ext uri="{FF2B5EF4-FFF2-40B4-BE49-F238E27FC236}">
                  <a16:creationId xmlns:a16="http://schemas.microsoft.com/office/drawing/2014/main" id="{B5813469-0240-D84D-B85F-8EFDDE821BD7}"/>
                </a:ext>
              </a:extLst>
            </p:cNvPr>
            <p:cNvSpPr/>
            <p:nvPr/>
          </p:nvSpPr>
          <p:spPr>
            <a:xfrm>
              <a:off x="6353175" y="2473074"/>
              <a:ext cx="3657600" cy="600164"/>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sz="1100" b="1">
                  <a:ln w="9525" cap="flat" cmpd="sng" algn="ctr">
                    <a:noFill/>
                    <a:prstDash val="solid"/>
                    <a:round/>
                    <a:headEnd type="none" w="med" len="med"/>
                    <a:tailEnd type="none" w="med" len="med"/>
                  </a:ln>
                  <a:latin typeface="等线" panose="02010600030101010101" pitchFamily="2" charset="-122"/>
                  <a:ea typeface="等线" panose="02010600030101010101" pitchFamily="2" charset="-122"/>
                  <a:sym typeface="Wingdings"/>
                </a:rPr>
                <a:t>对于咽喉炎、气管炎等疾病，药力很难达到患病的部位。利用加湿器的原理，把药液雾化，让病人吸入，能够增进疗效。 </a:t>
              </a:r>
            </a:p>
          </p:txBody>
        </p:sp>
        <p:sp>
          <p:nvSpPr>
            <p:cNvPr id="74" name="Rectangle 4">
              <a:extLst>
                <a:ext uri="{FF2B5EF4-FFF2-40B4-BE49-F238E27FC236}">
                  <a16:creationId xmlns:a16="http://schemas.microsoft.com/office/drawing/2014/main" id="{8E4FCF43-0B10-B4DB-158B-6D2F2D5609D4}"/>
                </a:ext>
              </a:extLst>
            </p:cNvPr>
            <p:cNvSpPr>
              <a:spLocks noChangeArrowheads="1"/>
            </p:cNvSpPr>
            <p:nvPr/>
          </p:nvSpPr>
          <p:spPr bwMode="auto">
            <a:xfrm>
              <a:off x="6341380" y="1963415"/>
              <a:ext cx="1467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3200">
                  <a:solidFill>
                    <a:srgbClr val="000000"/>
                  </a:solidFill>
                  <a:latin typeface="Arial" panose="020B0604020202020204" pitchFamily="34" charset="0"/>
                  <a:ea typeface="宋体" panose="02010600030101010101" pitchFamily="2" charset="-122"/>
                </a:defRPr>
              </a:lvl1pPr>
              <a:lvl2pPr eaLnBrk="0" hangingPunct="0">
                <a:defRPr sz="3200">
                  <a:solidFill>
                    <a:srgbClr val="000000"/>
                  </a:solidFill>
                  <a:latin typeface="Arial" panose="020B0604020202020204" pitchFamily="34" charset="0"/>
                  <a:ea typeface="宋体" panose="02010600030101010101" pitchFamily="2" charset="-122"/>
                </a:defRPr>
              </a:lvl2pPr>
              <a:lvl3pPr eaLnBrk="0" hangingPunct="0">
                <a:defRPr sz="3200">
                  <a:solidFill>
                    <a:srgbClr val="000000"/>
                  </a:solidFill>
                  <a:latin typeface="Arial" panose="020B0604020202020204" pitchFamily="34" charset="0"/>
                  <a:ea typeface="宋体" panose="02010600030101010101" pitchFamily="2" charset="-122"/>
                </a:defRPr>
              </a:lvl3pPr>
              <a:lvl4pPr eaLnBrk="0" hangingPunct="0">
                <a:defRPr sz="3200">
                  <a:solidFill>
                    <a:srgbClr val="000000"/>
                  </a:solidFill>
                  <a:latin typeface="Arial" panose="020B0604020202020204" pitchFamily="34" charset="0"/>
                  <a:ea typeface="宋体" panose="02010600030101010101" pitchFamily="2" charset="-122"/>
                </a:defRPr>
              </a:lvl4pPr>
              <a:lvl5pPr eaLnBrk="0" hangingPunct="0">
                <a:defRPr sz="3200">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9pPr>
            </a:lstStyle>
            <a:p>
              <a:pPr eaLnBrk="1" hangingPunct="1"/>
              <a:r>
                <a:rPr lang="zh-CN" altLang="en-US" sz="2000" b="1">
                  <a:solidFill>
                    <a:schemeClr val="tx1"/>
                  </a:solidFill>
                  <a:latin typeface="等线" panose="02010600030101010101" pitchFamily="2" charset="-122"/>
                  <a:ea typeface="等线" panose="02010600030101010101" pitchFamily="2" charset="-122"/>
                </a:rPr>
                <a:t>应用于医学</a:t>
              </a:r>
            </a:p>
          </p:txBody>
        </p:sp>
        <p:pic>
          <p:nvPicPr>
            <p:cNvPr id="2052" name="Picture 4" descr="查看源图像">
              <a:extLst>
                <a:ext uri="{FF2B5EF4-FFF2-40B4-BE49-F238E27FC236}">
                  <a16:creationId xmlns:a16="http://schemas.microsoft.com/office/drawing/2014/main" id="{98AD2233-DCC3-EB9E-8C3A-44162E206ED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398202" y="3302048"/>
              <a:ext cx="3612573" cy="2790550"/>
            </a:xfrm>
            <a:prstGeom prst="rect">
              <a:avLst/>
            </a:prstGeom>
            <a:noFill/>
            <a:extLst>
              <a:ext uri="{909E8E84-426E-40DD-AFC4-6F175D3DCCD1}">
                <a14:hiddenFill xmlns:a14="http://schemas.microsoft.com/office/drawing/2010/main">
                  <a:solidFill>
                    <a:srgbClr val="FFFFFF"/>
                  </a:solidFill>
                </a14:hiddenFill>
              </a:ext>
            </a:extLst>
          </p:spPr>
        </p:pic>
      </p:grpSp>
      <p:sp>
        <p:nvSpPr>
          <p:cNvPr id="75" name="Rectangle 7">
            <a:extLst>
              <a:ext uri="{FF2B5EF4-FFF2-40B4-BE49-F238E27FC236}">
                <a16:creationId xmlns:a16="http://schemas.microsoft.com/office/drawing/2014/main" id="{7800F7C7-2BCF-8FBE-C994-2C387EEFCEFB}"/>
              </a:ext>
            </a:extLst>
          </p:cNvPr>
          <p:cNvSpPr>
            <a:spLocks noChangeArrowheads="1"/>
          </p:cNvSpPr>
          <p:nvPr/>
        </p:nvSpPr>
        <p:spPr bwMode="auto">
          <a:xfrm>
            <a:off x="2441831" y="1361003"/>
            <a:ext cx="1723549" cy="400110"/>
          </a:xfrm>
          <a:prstGeom prst="rect">
            <a:avLst/>
          </a:prstGeom>
          <a:noFill/>
          <a:ln>
            <a:solidFill>
              <a:srgbClr val="00B0F0"/>
            </a:solidFill>
          </a:ln>
        </p:spPr>
        <p:txBody>
          <a:bodyPr wrap="none">
            <a:spAutoFit/>
          </a:bodyPr>
          <a:lstStyle>
            <a:lvl1pPr eaLnBrk="0" hangingPunct="0">
              <a:defRPr sz="3200">
                <a:solidFill>
                  <a:srgbClr val="000000"/>
                </a:solidFill>
                <a:latin typeface="Arial" panose="020B0604020202020204" pitchFamily="34" charset="0"/>
                <a:ea typeface="宋体" panose="02010600030101010101" pitchFamily="2" charset="-122"/>
              </a:defRPr>
            </a:lvl1pPr>
            <a:lvl2pPr eaLnBrk="0" hangingPunct="0">
              <a:defRPr sz="3200">
                <a:solidFill>
                  <a:srgbClr val="000000"/>
                </a:solidFill>
                <a:latin typeface="Arial" panose="020B0604020202020204" pitchFamily="34" charset="0"/>
                <a:ea typeface="宋体" panose="02010600030101010101" pitchFamily="2" charset="-122"/>
              </a:defRPr>
            </a:lvl2pPr>
            <a:lvl3pPr eaLnBrk="0" hangingPunct="0">
              <a:defRPr sz="3200">
                <a:solidFill>
                  <a:srgbClr val="000000"/>
                </a:solidFill>
                <a:latin typeface="Arial" panose="020B0604020202020204" pitchFamily="34" charset="0"/>
                <a:ea typeface="宋体" panose="02010600030101010101" pitchFamily="2" charset="-122"/>
              </a:defRPr>
            </a:lvl3pPr>
            <a:lvl4pPr eaLnBrk="0" hangingPunct="0">
              <a:defRPr sz="3200">
                <a:solidFill>
                  <a:srgbClr val="000000"/>
                </a:solidFill>
                <a:latin typeface="Arial" panose="020B0604020202020204" pitchFamily="34" charset="0"/>
                <a:ea typeface="宋体" panose="02010600030101010101" pitchFamily="2" charset="-122"/>
              </a:defRPr>
            </a:lvl4pPr>
            <a:lvl5pPr eaLnBrk="0" hangingPunct="0">
              <a:defRPr sz="3200">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a:solidFill>
                  <a:schemeClr val="tx1"/>
                </a:solidFill>
                <a:latin typeface="等线" panose="02010600030101010101" pitchFamily="2" charset="-122"/>
                <a:ea typeface="等线" panose="02010600030101010101" pitchFamily="2" charset="-122"/>
              </a:rPr>
              <a:t>超声波清洗器</a:t>
            </a:r>
          </a:p>
        </p:txBody>
      </p:sp>
      <p:pic>
        <p:nvPicPr>
          <p:cNvPr id="16" name="Picture 2">
            <a:extLst>
              <a:ext uri="{FF2B5EF4-FFF2-40B4-BE49-F238E27FC236}">
                <a16:creationId xmlns:a16="http://schemas.microsoft.com/office/drawing/2014/main" id="{4C3FCE3A-F6ED-FC90-DD6D-7275D21E66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6435"/>
          <a:stretch>
            <a:fillRect/>
          </a:stretch>
        </p:blipFill>
        <p:spPr bwMode="auto">
          <a:xfrm>
            <a:off x="6089833" y="1961546"/>
            <a:ext cx="3974977" cy="3655734"/>
          </a:xfrm>
          <a:prstGeom prst="roundRect">
            <a:avLst>
              <a:gd name="adj" fmla="val 1034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22" name="组合 21">
            <a:extLst>
              <a:ext uri="{FF2B5EF4-FFF2-40B4-BE49-F238E27FC236}">
                <a16:creationId xmlns:a16="http://schemas.microsoft.com/office/drawing/2014/main" id="{C57DC6A4-79AE-8585-4B93-20EA460E17F6}"/>
              </a:ext>
            </a:extLst>
          </p:cNvPr>
          <p:cNvGrpSpPr/>
          <p:nvPr/>
        </p:nvGrpSpPr>
        <p:grpSpPr>
          <a:xfrm>
            <a:off x="1639413" y="1984747"/>
            <a:ext cx="3835030" cy="3655734"/>
            <a:chOff x="1639413" y="1984747"/>
            <a:chExt cx="3835030" cy="3655734"/>
          </a:xfrm>
        </p:grpSpPr>
        <p:pic>
          <p:nvPicPr>
            <p:cNvPr id="78" name="Picture 2" descr="查看源图像">
              <a:extLst>
                <a:ext uri="{FF2B5EF4-FFF2-40B4-BE49-F238E27FC236}">
                  <a16:creationId xmlns:a16="http://schemas.microsoft.com/office/drawing/2014/main" id="{D953776D-5393-1D9B-A761-4404630359B4}"/>
                </a:ext>
              </a:extLst>
            </p:cNvPr>
            <p:cNvPicPr>
              <a:picLocks noChangeAspect="1" noChangeArrowheads="1"/>
            </p:cNvPicPr>
            <p:nvPr/>
          </p:nvPicPr>
          <p:blipFill>
            <a:blip r:embed="rId6">
              <a:duotone>
                <a:prstClr val="black"/>
                <a:schemeClr val="accent1">
                  <a:tint val="45000"/>
                  <a:satMod val="400000"/>
                </a:schemeClr>
              </a:duotone>
              <a:alphaModFix amt="62000"/>
              <a:extLst>
                <a:ext uri="{28A0092B-C50C-407E-A947-70E740481C1C}">
                  <a14:useLocalDpi xmlns:a14="http://schemas.microsoft.com/office/drawing/2010/main" val="0"/>
                </a:ext>
              </a:extLst>
            </a:blip>
            <a:srcRect t="16435"/>
            <a:stretch>
              <a:fillRect/>
            </a:stretch>
          </p:blipFill>
          <p:spPr bwMode="auto">
            <a:xfrm>
              <a:off x="1639413" y="1984747"/>
              <a:ext cx="3835030" cy="3655734"/>
            </a:xfrm>
            <a:prstGeom prst="roundRect">
              <a:avLst>
                <a:gd name="adj" fmla="val 631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1" name="矩形 20">
              <a:extLst>
                <a:ext uri="{FF2B5EF4-FFF2-40B4-BE49-F238E27FC236}">
                  <a16:creationId xmlns:a16="http://schemas.microsoft.com/office/drawing/2014/main" id="{DD6950D9-4995-8D78-74CA-4EB2C318B8CE}"/>
                </a:ext>
              </a:extLst>
            </p:cNvPr>
            <p:cNvSpPr/>
            <p:nvPr/>
          </p:nvSpPr>
          <p:spPr>
            <a:xfrm>
              <a:off x="1787921" y="2293712"/>
              <a:ext cx="3468818" cy="3030097"/>
            </a:xfrm>
            <a:prstGeom prst="rect">
              <a:avLst/>
            </a:prstGeom>
            <a:solidFill>
              <a:schemeClr val="tx1">
                <a:alpha val="5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Text Box 3">
              <a:extLst>
                <a:ext uri="{FF2B5EF4-FFF2-40B4-BE49-F238E27FC236}">
                  <a16:creationId xmlns:a16="http://schemas.microsoft.com/office/drawing/2014/main" id="{21FEBE2F-9A36-691C-237A-10F0BA4C5146}"/>
                </a:ext>
              </a:extLst>
            </p:cNvPr>
            <p:cNvSpPr/>
            <p:nvPr/>
          </p:nvSpPr>
          <p:spPr>
            <a:xfrm>
              <a:off x="1857116" y="2603808"/>
              <a:ext cx="3399623" cy="1938992"/>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sz="2000" b="1">
                  <a:ln w="9525" cap="flat" cmpd="sng" algn="ctr">
                    <a:noFill/>
                    <a:prstDash val="solid"/>
                    <a:round/>
                    <a:headEnd type="none" w="med" len="med"/>
                    <a:tailEnd type="none" w="med" len="med"/>
                  </a:ln>
                  <a:latin typeface="等线" panose="02010600030101010101" pitchFamily="2" charset="-122"/>
                  <a:ea typeface="等线" panose="02010600030101010101" pitchFamily="2" charset="-122"/>
                  <a:sym typeface="Wingdings"/>
                </a:rPr>
                <a:t> </a:t>
              </a:r>
              <a:r>
                <a:rPr sz="2000" b="1">
                  <a:ln w="9525" cap="flat" cmpd="sng" algn="ctr">
                    <a:noFill/>
                    <a:prstDash val="solid"/>
                    <a:round/>
                    <a:headEnd type="none" w="med" len="med"/>
                    <a:tailEnd type="none" w="med" len="med"/>
                  </a:ln>
                  <a:solidFill>
                    <a:schemeClr val="bg1"/>
                  </a:solidFill>
                  <a:latin typeface="等线" panose="02010600030101010101" pitchFamily="2" charset="-122"/>
                  <a:ea typeface="等线" panose="02010600030101010101" pitchFamily="2" charset="-122"/>
                  <a:sym typeface="Wingdings"/>
                </a:rPr>
                <a:t>金属零件、玻璃和陶瓷制品的除垢是件麻烦事．如果在放有这些物品的清洗液中通入超声波，清洗液的剧烈振动冲击物品上的污垢，能够很快清洗干净</a:t>
              </a:r>
              <a:r>
                <a:rPr sz="2000" b="1">
                  <a:ln w="9525" cap="flat" cmpd="sng" algn="ctr">
                    <a:noFill/>
                    <a:prstDash val="solid"/>
                    <a:round/>
                    <a:headEnd type="none" w="med" len="med"/>
                    <a:tailEnd type="none" w="med" len="med"/>
                  </a:ln>
                  <a:latin typeface="等线" panose="02010600030101010101" pitchFamily="2" charset="-122"/>
                  <a:ea typeface="等线" panose="02010600030101010101" pitchFamily="2" charset="-122"/>
                  <a:sym typeface="Wingdings"/>
                </a:rPr>
                <a:t>。</a:t>
              </a:r>
              <a:endParaRPr sz="2000" b="1">
                <a:latin typeface="等线" panose="02010600030101010101" pitchFamily="2" charset="-122"/>
                <a:ea typeface="等线" panose="02010600030101010101" pitchFamily="2" charset="-122"/>
              </a:endParaRPr>
            </a:p>
          </p:txBody>
        </p:sp>
      </p:grpSp>
    </p:spTree>
    <p:extLst>
      <p:ext uri="{BB962C8B-B14F-4D97-AF65-F5344CB8AC3E}">
        <p14:creationId xmlns:p14="http://schemas.microsoft.com/office/powerpoint/2010/main" val="2003098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22DA6E0-5A4C-D864-E073-1023C3A02489}"/>
              </a:ext>
            </a:extLst>
          </p:cNvPr>
          <p:cNvPicPr>
            <a:picLocks noChangeAspect="1" noChangeArrowheads="1"/>
          </p:cNvPicPr>
          <p:nvPr/>
        </p:nvPicPr>
        <p:blipFill>
          <a:blip r:embed="rId2">
            <a:alphaModFix amt="53000"/>
            <a:extLst>
              <a:ext uri="{28A0092B-C50C-407E-A947-70E740481C1C}">
                <a14:useLocalDpi xmlns:a14="http://schemas.microsoft.com/office/drawing/2010/main" val="0"/>
              </a:ext>
            </a:extLst>
          </a:blip>
          <a:stretch>
            <a:fillRect/>
          </a:stretch>
        </p:blipFill>
        <p:spPr bwMode="auto">
          <a:xfrm>
            <a:off x="0" y="3316"/>
            <a:ext cx="12192000" cy="6854684"/>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a:extLst>
              <a:ext uri="{FF2B5EF4-FFF2-40B4-BE49-F238E27FC236}">
                <a16:creationId xmlns:a16="http://schemas.microsoft.com/office/drawing/2014/main" id="{5B18A302-90DF-67FB-9A12-73F4EA8196EB}"/>
              </a:ext>
            </a:extLst>
          </p:cNvPr>
          <p:cNvSpPr/>
          <p:nvPr/>
        </p:nvSpPr>
        <p:spPr>
          <a:xfrm>
            <a:off x="-320516" y="-182062"/>
            <a:ext cx="12890622" cy="7231044"/>
          </a:xfrm>
          <a:prstGeom prst="rect">
            <a:avLst/>
          </a:prstGeom>
          <a:gradFill>
            <a:gsLst>
              <a:gs pos="0">
                <a:schemeClr val="tx1"/>
              </a:gs>
              <a:gs pos="100000">
                <a:schemeClr val="accent1">
                  <a:lumMod val="30000"/>
                  <a:lumOff val="70000"/>
                  <a:alpha val="5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a:extLst>
              <a:ext uri="{FF2B5EF4-FFF2-40B4-BE49-F238E27FC236}">
                <a16:creationId xmlns:a16="http://schemas.microsoft.com/office/drawing/2014/main" id="{2383F61C-0ACD-2769-3CF1-43391A11DC73}"/>
              </a:ext>
            </a:extLst>
          </p:cNvPr>
          <p:cNvSpPr/>
          <p:nvPr/>
        </p:nvSpPr>
        <p:spPr>
          <a:xfrm>
            <a:off x="-5968663" y="-5659818"/>
            <a:ext cx="24129329" cy="19375816"/>
          </a:xfrm>
          <a:custGeom>
            <a:avLst/>
            <a:gdLst>
              <a:gd name="connsiteX0" fmla="*/ 3073064 w 24129329"/>
              <a:gd name="connsiteY0" fmla="*/ 3312858 h 19375816"/>
              <a:gd name="connsiteX1" fmla="*/ 3073064 w 24129329"/>
              <a:gd name="connsiteY1" fmla="*/ 15824737 h 19375816"/>
              <a:gd name="connsiteX2" fmla="*/ 21818263 w 24129329"/>
              <a:gd name="connsiteY2" fmla="*/ 15824737 h 19375816"/>
              <a:gd name="connsiteX3" fmla="*/ 21818263 w 24129329"/>
              <a:gd name="connsiteY3" fmla="*/ 3312858 h 19375816"/>
              <a:gd name="connsiteX4" fmla="*/ 0 w 24129329"/>
              <a:gd name="connsiteY4" fmla="*/ 0 h 19375816"/>
              <a:gd name="connsiteX5" fmla="*/ 24129329 w 24129329"/>
              <a:gd name="connsiteY5" fmla="*/ 0 h 19375816"/>
              <a:gd name="connsiteX6" fmla="*/ 24129329 w 24129329"/>
              <a:gd name="connsiteY6" fmla="*/ 19375816 h 19375816"/>
              <a:gd name="connsiteX7" fmla="*/ 0 w 24129329"/>
              <a:gd name="connsiteY7" fmla="*/ 19375816 h 1937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9329" h="19375816">
                <a:moveTo>
                  <a:pt x="3073064" y="3312858"/>
                </a:moveTo>
                <a:lnTo>
                  <a:pt x="3073064" y="15824737"/>
                </a:lnTo>
                <a:lnTo>
                  <a:pt x="21818263" y="15824737"/>
                </a:lnTo>
                <a:lnTo>
                  <a:pt x="21818263" y="3312858"/>
                </a:lnTo>
                <a:close/>
                <a:moveTo>
                  <a:pt x="0" y="0"/>
                </a:moveTo>
                <a:lnTo>
                  <a:pt x="24129329" y="0"/>
                </a:lnTo>
                <a:lnTo>
                  <a:pt x="24129329" y="19375816"/>
                </a:lnTo>
                <a:lnTo>
                  <a:pt x="0" y="19375816"/>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zh-CN" altLang="en-US"/>
          </a:p>
        </p:txBody>
      </p:sp>
      <p:sp>
        <p:nvSpPr>
          <p:cNvPr id="32" name="任意多边形: 形状 31">
            <a:extLst>
              <a:ext uri="{FF2B5EF4-FFF2-40B4-BE49-F238E27FC236}">
                <a16:creationId xmlns:a16="http://schemas.microsoft.com/office/drawing/2014/main" id="{C72BE5BA-6B9B-3EE8-1F24-FB20A0F875D0}"/>
              </a:ext>
            </a:extLst>
          </p:cNvPr>
          <p:cNvSpPr/>
          <p:nvPr/>
        </p:nvSpPr>
        <p:spPr>
          <a:xfrm>
            <a:off x="-24002998" y="-20820697"/>
            <a:ext cx="61341000" cy="52596095"/>
          </a:xfrm>
          <a:custGeom>
            <a:avLst/>
            <a:gdLst>
              <a:gd name="connsiteX0" fmla="*/ 6400798 w 61340998"/>
              <a:gd name="connsiteY0" fmla="*/ 7790497 h 52596094"/>
              <a:gd name="connsiteX1" fmla="*/ 6400798 w 61340998"/>
              <a:gd name="connsiteY1" fmla="*/ 42613896 h 52596094"/>
              <a:gd name="connsiteX2" fmla="*/ 54711598 w 61340998"/>
              <a:gd name="connsiteY2" fmla="*/ 42613896 h 52596094"/>
              <a:gd name="connsiteX3" fmla="*/ 54711598 w 61340998"/>
              <a:gd name="connsiteY3" fmla="*/ 7790497 h 52596094"/>
              <a:gd name="connsiteX4" fmla="*/ 0 w 61340998"/>
              <a:gd name="connsiteY4" fmla="*/ 0 h 52596094"/>
              <a:gd name="connsiteX5" fmla="*/ 61340998 w 61340998"/>
              <a:gd name="connsiteY5" fmla="*/ 0 h 52596094"/>
              <a:gd name="connsiteX6" fmla="*/ 61340998 w 61340998"/>
              <a:gd name="connsiteY6" fmla="*/ 52596094 h 52596094"/>
              <a:gd name="connsiteX7" fmla="*/ 0 w 61340998"/>
              <a:gd name="connsiteY7" fmla="*/ 52596094 h 5259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40998" h="52596094">
                <a:moveTo>
                  <a:pt x="6400798" y="7790497"/>
                </a:moveTo>
                <a:lnTo>
                  <a:pt x="6400798" y="42613896"/>
                </a:lnTo>
                <a:lnTo>
                  <a:pt x="54711598" y="42613896"/>
                </a:lnTo>
                <a:lnTo>
                  <a:pt x="54711598" y="7790497"/>
                </a:lnTo>
                <a:close/>
                <a:moveTo>
                  <a:pt x="0" y="0"/>
                </a:moveTo>
                <a:lnTo>
                  <a:pt x="61340998" y="0"/>
                </a:lnTo>
                <a:lnTo>
                  <a:pt x="61340998" y="52596094"/>
                </a:lnTo>
                <a:lnTo>
                  <a:pt x="0" y="525960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矩形 1">
            <a:extLst>
              <a:ext uri="{FF2B5EF4-FFF2-40B4-BE49-F238E27FC236}">
                <a16:creationId xmlns:a16="http://schemas.microsoft.com/office/drawing/2014/main" id="{2CCD1126-DDFF-CEF4-84D4-8830806457E6}"/>
              </a:ext>
            </a:extLst>
          </p:cNvPr>
          <p:cNvSpPr/>
          <p:nvPr/>
        </p:nvSpPr>
        <p:spPr>
          <a:xfrm>
            <a:off x="7725376" y="-17390580"/>
            <a:ext cx="2624138" cy="125413"/>
          </a:xfrm>
          <a:custGeom>
            <a:avLst/>
            <a:gdLst>
              <a:gd name="connsiteX0" fmla="*/ 0 w 2844800"/>
              <a:gd name="connsiteY0" fmla="*/ 0 h 356773"/>
              <a:gd name="connsiteX1" fmla="*/ 2844800 w 2844800"/>
              <a:gd name="connsiteY1" fmla="*/ 0 h 356773"/>
              <a:gd name="connsiteX2" fmla="*/ 2844800 w 2844800"/>
              <a:gd name="connsiteY2" fmla="*/ 356773 h 356773"/>
              <a:gd name="connsiteX3" fmla="*/ 0 w 2844800"/>
              <a:gd name="connsiteY3" fmla="*/ 356773 h 356773"/>
              <a:gd name="connsiteX4" fmla="*/ 0 w 2844800"/>
              <a:gd name="connsiteY4" fmla="*/ 0 h 356773"/>
              <a:gd name="connsiteX0-1" fmla="*/ 180975 w 2844800"/>
              <a:gd name="connsiteY0-2" fmla="*/ 2381 h 356773"/>
              <a:gd name="connsiteX1-3" fmla="*/ 2844800 w 2844800"/>
              <a:gd name="connsiteY1-4" fmla="*/ 0 h 356773"/>
              <a:gd name="connsiteX2-5" fmla="*/ 2844800 w 2844800"/>
              <a:gd name="connsiteY2-6" fmla="*/ 356773 h 356773"/>
              <a:gd name="connsiteX3-7" fmla="*/ 0 w 2844800"/>
              <a:gd name="connsiteY3-8" fmla="*/ 356773 h 356773"/>
              <a:gd name="connsiteX4-9" fmla="*/ 180975 w 2844800"/>
              <a:gd name="connsiteY4-10" fmla="*/ 2381 h 356773"/>
              <a:gd name="connsiteX0-11" fmla="*/ 180975 w 2844800"/>
              <a:gd name="connsiteY0-12" fmla="*/ 2381 h 356773"/>
              <a:gd name="connsiteX1-13" fmla="*/ 2844800 w 2844800"/>
              <a:gd name="connsiteY1-14" fmla="*/ 0 h 356773"/>
              <a:gd name="connsiteX2-15" fmla="*/ 2844800 w 2844800"/>
              <a:gd name="connsiteY2-16" fmla="*/ 356773 h 356773"/>
              <a:gd name="connsiteX3-17" fmla="*/ 0 w 2844800"/>
              <a:gd name="connsiteY3-18" fmla="*/ 356773 h 356773"/>
              <a:gd name="connsiteX4-19" fmla="*/ 180975 w 2844800"/>
              <a:gd name="connsiteY4-20" fmla="*/ 2381 h 356773"/>
              <a:gd name="connsiteX0-21" fmla="*/ 138112 w 2801937"/>
              <a:gd name="connsiteY0-22" fmla="*/ 2381 h 356773"/>
              <a:gd name="connsiteX1-23" fmla="*/ 2801937 w 2801937"/>
              <a:gd name="connsiteY1-24" fmla="*/ 0 h 356773"/>
              <a:gd name="connsiteX2-25" fmla="*/ 2801937 w 2801937"/>
              <a:gd name="connsiteY2-26" fmla="*/ 356773 h 356773"/>
              <a:gd name="connsiteX3-27" fmla="*/ 0 w 2801937"/>
              <a:gd name="connsiteY3-28" fmla="*/ 356773 h 356773"/>
              <a:gd name="connsiteX4-29" fmla="*/ 138112 w 2801937"/>
              <a:gd name="connsiteY4-30" fmla="*/ 2381 h 356773"/>
              <a:gd name="connsiteX0-31" fmla="*/ 138112 w 2801937"/>
              <a:gd name="connsiteY0-32" fmla="*/ 2381 h 356773"/>
              <a:gd name="connsiteX1-33" fmla="*/ 2801937 w 2801937"/>
              <a:gd name="connsiteY1-34" fmla="*/ 0 h 356773"/>
              <a:gd name="connsiteX2-35" fmla="*/ 2801937 w 2801937"/>
              <a:gd name="connsiteY2-36" fmla="*/ 356773 h 356773"/>
              <a:gd name="connsiteX3-37" fmla="*/ 0 w 2801937"/>
              <a:gd name="connsiteY3-38" fmla="*/ 356773 h 356773"/>
              <a:gd name="connsiteX4-39" fmla="*/ 138112 w 2801937"/>
              <a:gd name="connsiteY4-40" fmla="*/ 2381 h 356773"/>
              <a:gd name="connsiteX0-41" fmla="*/ 123825 w 2801937"/>
              <a:gd name="connsiteY0-42" fmla="*/ 2381 h 356773"/>
              <a:gd name="connsiteX1-43" fmla="*/ 2801937 w 2801937"/>
              <a:gd name="connsiteY1-44" fmla="*/ 0 h 356773"/>
              <a:gd name="connsiteX2-45" fmla="*/ 2801937 w 2801937"/>
              <a:gd name="connsiteY2-46" fmla="*/ 356773 h 356773"/>
              <a:gd name="connsiteX3-47" fmla="*/ 0 w 2801937"/>
              <a:gd name="connsiteY3-48" fmla="*/ 356773 h 356773"/>
              <a:gd name="connsiteX4-49" fmla="*/ 123825 w 2801937"/>
              <a:gd name="connsiteY4-50" fmla="*/ 2381 h 356773"/>
              <a:gd name="connsiteX0-51" fmla="*/ 123825 w 2801937"/>
              <a:gd name="connsiteY0-52" fmla="*/ 2381 h 356773"/>
              <a:gd name="connsiteX1-53" fmla="*/ 2801937 w 2801937"/>
              <a:gd name="connsiteY1-54" fmla="*/ 0 h 356773"/>
              <a:gd name="connsiteX2-55" fmla="*/ 2801937 w 2801937"/>
              <a:gd name="connsiteY2-56" fmla="*/ 356773 h 356773"/>
              <a:gd name="connsiteX3-57" fmla="*/ 0 w 2801937"/>
              <a:gd name="connsiteY3-58" fmla="*/ 356773 h 356773"/>
              <a:gd name="connsiteX4-59" fmla="*/ 123825 w 2801937"/>
              <a:gd name="connsiteY4-60" fmla="*/ 2381 h 356773"/>
              <a:gd name="connsiteX0-61" fmla="*/ 123825 w 2801937"/>
              <a:gd name="connsiteY0-62" fmla="*/ 2381 h 356773"/>
              <a:gd name="connsiteX1-63" fmla="*/ 2801937 w 2801937"/>
              <a:gd name="connsiteY1-64" fmla="*/ 0 h 356773"/>
              <a:gd name="connsiteX2-65" fmla="*/ 2801937 w 2801937"/>
              <a:gd name="connsiteY2-66" fmla="*/ 356773 h 356773"/>
              <a:gd name="connsiteX3-67" fmla="*/ 0 w 2801937"/>
              <a:gd name="connsiteY3-68" fmla="*/ 356773 h 356773"/>
              <a:gd name="connsiteX4-69" fmla="*/ 123825 w 2801937"/>
              <a:gd name="connsiteY4-70" fmla="*/ 2381 h 356773"/>
              <a:gd name="connsiteX0-71" fmla="*/ 123825 w 2801937"/>
              <a:gd name="connsiteY0-72" fmla="*/ 2381 h 356773"/>
              <a:gd name="connsiteX1-73" fmla="*/ 2801937 w 2801937"/>
              <a:gd name="connsiteY1-74" fmla="*/ 0 h 356773"/>
              <a:gd name="connsiteX2-75" fmla="*/ 2801937 w 2801937"/>
              <a:gd name="connsiteY2-76" fmla="*/ 356773 h 356773"/>
              <a:gd name="connsiteX3-77" fmla="*/ 0 w 2801937"/>
              <a:gd name="connsiteY3-78" fmla="*/ 356773 h 356773"/>
              <a:gd name="connsiteX4-79" fmla="*/ 123825 w 2801937"/>
              <a:gd name="connsiteY4-80" fmla="*/ 2381 h 356773"/>
              <a:gd name="connsiteX0-81" fmla="*/ 123825 w 2801937"/>
              <a:gd name="connsiteY0-82" fmla="*/ 2381 h 356773"/>
              <a:gd name="connsiteX1-83" fmla="*/ 2801937 w 2801937"/>
              <a:gd name="connsiteY1-84" fmla="*/ 0 h 356773"/>
              <a:gd name="connsiteX2-85" fmla="*/ 2801937 w 2801937"/>
              <a:gd name="connsiteY2-86" fmla="*/ 356773 h 356773"/>
              <a:gd name="connsiteX3-87" fmla="*/ 0 w 2801937"/>
              <a:gd name="connsiteY3-88" fmla="*/ 356773 h 356773"/>
              <a:gd name="connsiteX4-89" fmla="*/ 123825 w 2801937"/>
              <a:gd name="connsiteY4-90" fmla="*/ 2381 h 356773"/>
              <a:gd name="connsiteX0-91" fmla="*/ 109537 w 2801937"/>
              <a:gd name="connsiteY0-92" fmla="*/ 2381 h 356773"/>
              <a:gd name="connsiteX1-93" fmla="*/ 2801937 w 2801937"/>
              <a:gd name="connsiteY1-94" fmla="*/ 0 h 356773"/>
              <a:gd name="connsiteX2-95" fmla="*/ 2801937 w 2801937"/>
              <a:gd name="connsiteY2-96" fmla="*/ 356773 h 356773"/>
              <a:gd name="connsiteX3-97" fmla="*/ 0 w 2801937"/>
              <a:gd name="connsiteY3-98" fmla="*/ 356773 h 356773"/>
              <a:gd name="connsiteX4-99" fmla="*/ 109537 w 2801937"/>
              <a:gd name="connsiteY4-100" fmla="*/ 2381 h 356773"/>
              <a:gd name="connsiteX0-101" fmla="*/ 109537 w 2801937"/>
              <a:gd name="connsiteY0-102" fmla="*/ 2381 h 356773"/>
              <a:gd name="connsiteX1-103" fmla="*/ 2801937 w 2801937"/>
              <a:gd name="connsiteY1-104" fmla="*/ 0 h 356773"/>
              <a:gd name="connsiteX2-105" fmla="*/ 2801937 w 2801937"/>
              <a:gd name="connsiteY2-106" fmla="*/ 356773 h 356773"/>
              <a:gd name="connsiteX3-107" fmla="*/ 0 w 2801937"/>
              <a:gd name="connsiteY3-108" fmla="*/ 356773 h 356773"/>
              <a:gd name="connsiteX4-109" fmla="*/ 109537 w 2801937"/>
              <a:gd name="connsiteY4-110" fmla="*/ 2381 h 356773"/>
              <a:gd name="connsiteX0-111" fmla="*/ 109537 w 2801937"/>
              <a:gd name="connsiteY0-112" fmla="*/ 2381 h 356773"/>
              <a:gd name="connsiteX1-113" fmla="*/ 2801937 w 2801937"/>
              <a:gd name="connsiteY1-114" fmla="*/ 0 h 356773"/>
              <a:gd name="connsiteX2-115" fmla="*/ 2801937 w 2801937"/>
              <a:gd name="connsiteY2-116" fmla="*/ 356773 h 356773"/>
              <a:gd name="connsiteX3-117" fmla="*/ 0 w 2801937"/>
              <a:gd name="connsiteY3-118" fmla="*/ 356773 h 356773"/>
              <a:gd name="connsiteX4-119" fmla="*/ 109537 w 2801937"/>
              <a:gd name="connsiteY4-120" fmla="*/ 2381 h 356773"/>
              <a:gd name="connsiteX0-121" fmla="*/ 130969 w 2823369"/>
              <a:gd name="connsiteY0-122" fmla="*/ 2381 h 356773"/>
              <a:gd name="connsiteX1-123" fmla="*/ 2823369 w 2823369"/>
              <a:gd name="connsiteY1-124" fmla="*/ 0 h 356773"/>
              <a:gd name="connsiteX2-125" fmla="*/ 2823369 w 2823369"/>
              <a:gd name="connsiteY2-126" fmla="*/ 356773 h 356773"/>
              <a:gd name="connsiteX3-127" fmla="*/ 0 w 2823369"/>
              <a:gd name="connsiteY3-128" fmla="*/ 356773 h 356773"/>
              <a:gd name="connsiteX4-129" fmla="*/ 130969 w 2823369"/>
              <a:gd name="connsiteY4-130" fmla="*/ 2381 h 356773"/>
              <a:gd name="connsiteX0-131" fmla="*/ 130969 w 2823369"/>
              <a:gd name="connsiteY0-132" fmla="*/ 2381 h 356773"/>
              <a:gd name="connsiteX1-133" fmla="*/ 2823369 w 2823369"/>
              <a:gd name="connsiteY1-134" fmla="*/ 0 h 356773"/>
              <a:gd name="connsiteX2-135" fmla="*/ 2823369 w 2823369"/>
              <a:gd name="connsiteY2-136" fmla="*/ 356773 h 356773"/>
              <a:gd name="connsiteX3-137" fmla="*/ 0 w 2823369"/>
              <a:gd name="connsiteY3-138" fmla="*/ 356773 h 356773"/>
              <a:gd name="connsiteX4-139" fmla="*/ 130969 w 2823369"/>
              <a:gd name="connsiteY4-140" fmla="*/ 2381 h 356773"/>
              <a:gd name="connsiteX0-141" fmla="*/ 130969 w 2823369"/>
              <a:gd name="connsiteY0-142" fmla="*/ 2381 h 356773"/>
              <a:gd name="connsiteX1-143" fmla="*/ 2823369 w 2823369"/>
              <a:gd name="connsiteY1-144" fmla="*/ 0 h 356773"/>
              <a:gd name="connsiteX2-145" fmla="*/ 2823369 w 2823369"/>
              <a:gd name="connsiteY2-146" fmla="*/ 356773 h 356773"/>
              <a:gd name="connsiteX3-147" fmla="*/ 0 w 2823369"/>
              <a:gd name="connsiteY3-148" fmla="*/ 356773 h 356773"/>
              <a:gd name="connsiteX4-149" fmla="*/ 130969 w 2823369"/>
              <a:gd name="connsiteY4-150" fmla="*/ 2381 h 356773"/>
              <a:gd name="connsiteX0-151" fmla="*/ 130969 w 2823369"/>
              <a:gd name="connsiteY0-152" fmla="*/ 2381 h 356773"/>
              <a:gd name="connsiteX1-153" fmla="*/ 2823369 w 2823369"/>
              <a:gd name="connsiteY1-154" fmla="*/ 0 h 356773"/>
              <a:gd name="connsiteX2-155" fmla="*/ 2823369 w 2823369"/>
              <a:gd name="connsiteY2-156" fmla="*/ 356773 h 356773"/>
              <a:gd name="connsiteX3-157" fmla="*/ 0 w 2823369"/>
              <a:gd name="connsiteY3-158" fmla="*/ 356773 h 356773"/>
              <a:gd name="connsiteX4-159" fmla="*/ 130969 w 2823369"/>
              <a:gd name="connsiteY4-160" fmla="*/ 2381 h 356773"/>
              <a:gd name="connsiteX0-161" fmla="*/ 130969 w 2823369"/>
              <a:gd name="connsiteY0-162" fmla="*/ 2381 h 356773"/>
              <a:gd name="connsiteX1-163" fmla="*/ 2823369 w 2823369"/>
              <a:gd name="connsiteY1-164" fmla="*/ 0 h 356773"/>
              <a:gd name="connsiteX2-165" fmla="*/ 2823369 w 2823369"/>
              <a:gd name="connsiteY2-166" fmla="*/ 356773 h 356773"/>
              <a:gd name="connsiteX3-167" fmla="*/ 0 w 2823369"/>
              <a:gd name="connsiteY3-168" fmla="*/ 356773 h 356773"/>
              <a:gd name="connsiteX4-169" fmla="*/ 130969 w 2823369"/>
              <a:gd name="connsiteY4-170" fmla="*/ 2381 h 356773"/>
              <a:gd name="connsiteX0-171" fmla="*/ 130969 w 2823369"/>
              <a:gd name="connsiteY0-172" fmla="*/ 2381 h 356773"/>
              <a:gd name="connsiteX1-173" fmla="*/ 2823369 w 2823369"/>
              <a:gd name="connsiteY1-174" fmla="*/ 0 h 356773"/>
              <a:gd name="connsiteX2-175" fmla="*/ 2823369 w 2823369"/>
              <a:gd name="connsiteY2-176" fmla="*/ 356773 h 356773"/>
              <a:gd name="connsiteX3-177" fmla="*/ 0 w 2823369"/>
              <a:gd name="connsiteY3-178" fmla="*/ 356773 h 356773"/>
              <a:gd name="connsiteX4-179" fmla="*/ 130969 w 2823369"/>
              <a:gd name="connsiteY4-180" fmla="*/ 2381 h 356773"/>
              <a:gd name="connsiteX0-181" fmla="*/ 130969 w 2823369"/>
              <a:gd name="connsiteY0-182" fmla="*/ 2381 h 356773"/>
              <a:gd name="connsiteX1-183" fmla="*/ 2823369 w 2823369"/>
              <a:gd name="connsiteY1-184" fmla="*/ 0 h 356773"/>
              <a:gd name="connsiteX2-185" fmla="*/ 2823369 w 2823369"/>
              <a:gd name="connsiteY2-186" fmla="*/ 356773 h 356773"/>
              <a:gd name="connsiteX3-187" fmla="*/ 0 w 2823369"/>
              <a:gd name="connsiteY3-188" fmla="*/ 356773 h 356773"/>
              <a:gd name="connsiteX4-189" fmla="*/ 130969 w 2823369"/>
              <a:gd name="connsiteY4-190" fmla="*/ 2381 h 356773"/>
              <a:gd name="connsiteX0-191" fmla="*/ 145256 w 2823369"/>
              <a:gd name="connsiteY0-192" fmla="*/ 6267 h 356773"/>
              <a:gd name="connsiteX1-193" fmla="*/ 2823369 w 2823369"/>
              <a:gd name="connsiteY1-194" fmla="*/ 0 h 356773"/>
              <a:gd name="connsiteX2-195" fmla="*/ 2823369 w 2823369"/>
              <a:gd name="connsiteY2-196" fmla="*/ 356773 h 356773"/>
              <a:gd name="connsiteX3-197" fmla="*/ 0 w 2823369"/>
              <a:gd name="connsiteY3-198" fmla="*/ 356773 h 356773"/>
              <a:gd name="connsiteX4-199" fmla="*/ 145256 w 2823369"/>
              <a:gd name="connsiteY4-200" fmla="*/ 6267 h 356773"/>
              <a:gd name="connsiteX0-201" fmla="*/ 145256 w 2823369"/>
              <a:gd name="connsiteY0-202" fmla="*/ 6267 h 356773"/>
              <a:gd name="connsiteX1-203" fmla="*/ 2823369 w 2823369"/>
              <a:gd name="connsiteY1-204" fmla="*/ 0 h 356773"/>
              <a:gd name="connsiteX2-205" fmla="*/ 2823369 w 2823369"/>
              <a:gd name="connsiteY2-206" fmla="*/ 356773 h 356773"/>
              <a:gd name="connsiteX3-207" fmla="*/ 0 w 2823369"/>
              <a:gd name="connsiteY3-208" fmla="*/ 356773 h 356773"/>
              <a:gd name="connsiteX4-209" fmla="*/ 145256 w 2823369"/>
              <a:gd name="connsiteY4-210" fmla="*/ 6267 h 356773"/>
              <a:gd name="connsiteX0-211" fmla="*/ 161924 w 2840037"/>
              <a:gd name="connsiteY0-212" fmla="*/ 6267 h 360660"/>
              <a:gd name="connsiteX1-213" fmla="*/ 2840037 w 2840037"/>
              <a:gd name="connsiteY1-214" fmla="*/ 0 h 360660"/>
              <a:gd name="connsiteX2-215" fmla="*/ 2840037 w 2840037"/>
              <a:gd name="connsiteY2-216" fmla="*/ 356773 h 360660"/>
              <a:gd name="connsiteX3-217" fmla="*/ 0 w 2840037"/>
              <a:gd name="connsiteY3-218" fmla="*/ 360660 h 360660"/>
              <a:gd name="connsiteX4-219" fmla="*/ 161924 w 2840037"/>
              <a:gd name="connsiteY4-220" fmla="*/ 6267 h 360660"/>
              <a:gd name="connsiteX0-221" fmla="*/ 161924 w 2840037"/>
              <a:gd name="connsiteY0-222" fmla="*/ 6267 h 360660"/>
              <a:gd name="connsiteX1-223" fmla="*/ 2840037 w 2840037"/>
              <a:gd name="connsiteY1-224" fmla="*/ 0 h 360660"/>
              <a:gd name="connsiteX2-225" fmla="*/ 2840037 w 2840037"/>
              <a:gd name="connsiteY2-226" fmla="*/ 356773 h 360660"/>
              <a:gd name="connsiteX3-227" fmla="*/ 0 w 2840037"/>
              <a:gd name="connsiteY3-228" fmla="*/ 360660 h 360660"/>
              <a:gd name="connsiteX4-229" fmla="*/ 161924 w 2840037"/>
              <a:gd name="connsiteY4-230" fmla="*/ 6267 h 360660"/>
              <a:gd name="connsiteX0-231" fmla="*/ 161924 w 2840037"/>
              <a:gd name="connsiteY0-232" fmla="*/ 6267 h 360660"/>
              <a:gd name="connsiteX1-233" fmla="*/ 2840037 w 2840037"/>
              <a:gd name="connsiteY1-234" fmla="*/ 0 h 360660"/>
              <a:gd name="connsiteX2-235" fmla="*/ 2840037 w 2840037"/>
              <a:gd name="connsiteY2-236" fmla="*/ 356773 h 360660"/>
              <a:gd name="connsiteX3-237" fmla="*/ 0 w 2840037"/>
              <a:gd name="connsiteY3-238" fmla="*/ 360660 h 360660"/>
              <a:gd name="connsiteX4-239" fmla="*/ 161924 w 2840037"/>
              <a:gd name="connsiteY4-240" fmla="*/ 6267 h 360660"/>
              <a:gd name="connsiteX0-241" fmla="*/ 161924 w 2840037"/>
              <a:gd name="connsiteY0-242" fmla="*/ 6267 h 360660"/>
              <a:gd name="connsiteX1-243" fmla="*/ 2840037 w 2840037"/>
              <a:gd name="connsiteY1-244" fmla="*/ 0 h 360660"/>
              <a:gd name="connsiteX2-245" fmla="*/ 2840037 w 2840037"/>
              <a:gd name="connsiteY2-246" fmla="*/ 356773 h 360660"/>
              <a:gd name="connsiteX3-247" fmla="*/ 0 w 2840037"/>
              <a:gd name="connsiteY3-248" fmla="*/ 360660 h 360660"/>
              <a:gd name="connsiteX4-249" fmla="*/ 161924 w 2840037"/>
              <a:gd name="connsiteY4-250" fmla="*/ 6267 h 360660"/>
              <a:gd name="connsiteX0-251" fmla="*/ 152399 w 2840037"/>
              <a:gd name="connsiteY0-252" fmla="*/ 6267 h 360660"/>
              <a:gd name="connsiteX1-253" fmla="*/ 2840037 w 2840037"/>
              <a:gd name="connsiteY1-254" fmla="*/ 0 h 360660"/>
              <a:gd name="connsiteX2-255" fmla="*/ 2840037 w 2840037"/>
              <a:gd name="connsiteY2-256" fmla="*/ 356773 h 360660"/>
              <a:gd name="connsiteX3-257" fmla="*/ 0 w 2840037"/>
              <a:gd name="connsiteY3-258" fmla="*/ 360660 h 360660"/>
              <a:gd name="connsiteX4-259" fmla="*/ 152399 w 2840037"/>
              <a:gd name="connsiteY4-260" fmla="*/ 6267 h 360660"/>
              <a:gd name="connsiteX0-261" fmla="*/ 152399 w 2840037"/>
              <a:gd name="connsiteY0-262" fmla="*/ 6267 h 360660"/>
              <a:gd name="connsiteX1-263" fmla="*/ 2840037 w 2840037"/>
              <a:gd name="connsiteY1-264" fmla="*/ 0 h 360660"/>
              <a:gd name="connsiteX2-265" fmla="*/ 2840037 w 2840037"/>
              <a:gd name="connsiteY2-266" fmla="*/ 356773 h 360660"/>
              <a:gd name="connsiteX3-267" fmla="*/ 0 w 2840037"/>
              <a:gd name="connsiteY3-268" fmla="*/ 360660 h 360660"/>
              <a:gd name="connsiteX4-269" fmla="*/ 152399 w 2840037"/>
              <a:gd name="connsiteY4-270" fmla="*/ 6267 h 360660"/>
              <a:gd name="connsiteX0-271" fmla="*/ 152399 w 2840037"/>
              <a:gd name="connsiteY0-272" fmla="*/ 6267 h 360660"/>
              <a:gd name="connsiteX1-273" fmla="*/ 2840037 w 2840037"/>
              <a:gd name="connsiteY1-274" fmla="*/ 0 h 360660"/>
              <a:gd name="connsiteX2-275" fmla="*/ 2840037 w 2840037"/>
              <a:gd name="connsiteY2-276" fmla="*/ 356773 h 360660"/>
              <a:gd name="connsiteX3-277" fmla="*/ 0 w 2840037"/>
              <a:gd name="connsiteY3-278" fmla="*/ 360660 h 360660"/>
              <a:gd name="connsiteX4-279" fmla="*/ 152399 w 2840037"/>
              <a:gd name="connsiteY4-280" fmla="*/ 6267 h 360660"/>
              <a:gd name="connsiteX0-281" fmla="*/ 152399 w 2840037"/>
              <a:gd name="connsiteY0-282" fmla="*/ 6267 h 360660"/>
              <a:gd name="connsiteX1-283" fmla="*/ 2840037 w 2840037"/>
              <a:gd name="connsiteY1-284" fmla="*/ 0 h 360660"/>
              <a:gd name="connsiteX2-285" fmla="*/ 2840037 w 2840037"/>
              <a:gd name="connsiteY2-286" fmla="*/ 356773 h 360660"/>
              <a:gd name="connsiteX3-287" fmla="*/ 0 w 2840037"/>
              <a:gd name="connsiteY3-288" fmla="*/ 360660 h 360660"/>
              <a:gd name="connsiteX4-289" fmla="*/ 152399 w 2840037"/>
              <a:gd name="connsiteY4-290" fmla="*/ 6267 h 360660"/>
              <a:gd name="connsiteX0-291" fmla="*/ 152399 w 2840037"/>
              <a:gd name="connsiteY0-292" fmla="*/ 6267 h 360660"/>
              <a:gd name="connsiteX1-293" fmla="*/ 2840037 w 2840037"/>
              <a:gd name="connsiteY1-294" fmla="*/ 0 h 360660"/>
              <a:gd name="connsiteX2-295" fmla="*/ 2840037 w 2840037"/>
              <a:gd name="connsiteY2-296" fmla="*/ 356773 h 360660"/>
              <a:gd name="connsiteX3-297" fmla="*/ 0 w 2840037"/>
              <a:gd name="connsiteY3-298" fmla="*/ 360660 h 360660"/>
              <a:gd name="connsiteX4-299" fmla="*/ 152399 w 2840037"/>
              <a:gd name="connsiteY4-300" fmla="*/ 6267 h 360660"/>
              <a:gd name="connsiteX0-301" fmla="*/ 152399 w 2840037"/>
              <a:gd name="connsiteY0-302" fmla="*/ 6267 h 360660"/>
              <a:gd name="connsiteX1-303" fmla="*/ 2840037 w 2840037"/>
              <a:gd name="connsiteY1-304" fmla="*/ 0 h 360660"/>
              <a:gd name="connsiteX2-305" fmla="*/ 2840037 w 2840037"/>
              <a:gd name="connsiteY2-306" fmla="*/ 356773 h 360660"/>
              <a:gd name="connsiteX3-307" fmla="*/ 0 w 2840037"/>
              <a:gd name="connsiteY3-308" fmla="*/ 360660 h 360660"/>
              <a:gd name="connsiteX4-309" fmla="*/ 152399 w 2840037"/>
              <a:gd name="connsiteY4-310" fmla="*/ 6267 h 360660"/>
              <a:gd name="connsiteX0-311" fmla="*/ 152399 w 2840037"/>
              <a:gd name="connsiteY0-312" fmla="*/ 6267 h 360660"/>
              <a:gd name="connsiteX1-313" fmla="*/ 2840037 w 2840037"/>
              <a:gd name="connsiteY1-314" fmla="*/ 0 h 360660"/>
              <a:gd name="connsiteX2-315" fmla="*/ 2840037 w 2840037"/>
              <a:gd name="connsiteY2-316" fmla="*/ 356773 h 360660"/>
              <a:gd name="connsiteX3-317" fmla="*/ 0 w 2840037"/>
              <a:gd name="connsiteY3-318" fmla="*/ 360660 h 360660"/>
              <a:gd name="connsiteX4-319" fmla="*/ 152399 w 2840037"/>
              <a:gd name="connsiteY4-320" fmla="*/ 6267 h 360660"/>
              <a:gd name="connsiteX0-321" fmla="*/ 152399 w 2840037"/>
              <a:gd name="connsiteY0-322" fmla="*/ 6266 h 360660"/>
              <a:gd name="connsiteX1-323" fmla="*/ 2840037 w 2840037"/>
              <a:gd name="connsiteY1-324" fmla="*/ 0 h 360660"/>
              <a:gd name="connsiteX2-325" fmla="*/ 2840037 w 2840037"/>
              <a:gd name="connsiteY2-326" fmla="*/ 356773 h 360660"/>
              <a:gd name="connsiteX3-327" fmla="*/ 0 w 2840037"/>
              <a:gd name="connsiteY3-328" fmla="*/ 360660 h 360660"/>
              <a:gd name="connsiteX4-329" fmla="*/ 152399 w 2840037"/>
              <a:gd name="connsiteY4-330" fmla="*/ 6266 h 360660"/>
              <a:gd name="connsiteX0-331" fmla="*/ 152399 w 2840037"/>
              <a:gd name="connsiteY0-332" fmla="*/ 6266 h 360660"/>
              <a:gd name="connsiteX1-333" fmla="*/ 2840037 w 2840037"/>
              <a:gd name="connsiteY1-334" fmla="*/ 0 h 360660"/>
              <a:gd name="connsiteX2-335" fmla="*/ 2840037 w 2840037"/>
              <a:gd name="connsiteY2-336" fmla="*/ 356773 h 360660"/>
              <a:gd name="connsiteX3-337" fmla="*/ 0 w 2840037"/>
              <a:gd name="connsiteY3-338" fmla="*/ 360660 h 360660"/>
              <a:gd name="connsiteX4-339" fmla="*/ 152399 w 2840037"/>
              <a:gd name="connsiteY4-340" fmla="*/ 6266 h 360660"/>
              <a:gd name="connsiteX0-341" fmla="*/ 152399 w 2840037"/>
              <a:gd name="connsiteY0-342" fmla="*/ 6266 h 360660"/>
              <a:gd name="connsiteX1-343" fmla="*/ 2840037 w 2840037"/>
              <a:gd name="connsiteY1-344" fmla="*/ 0 h 360660"/>
              <a:gd name="connsiteX2-345" fmla="*/ 2840037 w 2840037"/>
              <a:gd name="connsiteY2-346" fmla="*/ 356773 h 360660"/>
              <a:gd name="connsiteX3-347" fmla="*/ 0 w 2840037"/>
              <a:gd name="connsiteY3-348" fmla="*/ 360660 h 360660"/>
              <a:gd name="connsiteX4-349" fmla="*/ 152399 w 2840037"/>
              <a:gd name="connsiteY4-350" fmla="*/ 6266 h 360660"/>
              <a:gd name="connsiteX0-351" fmla="*/ 152399 w 2840037"/>
              <a:gd name="connsiteY0-352" fmla="*/ 6266 h 360660"/>
              <a:gd name="connsiteX1-353" fmla="*/ 2840037 w 2840037"/>
              <a:gd name="connsiteY1-354" fmla="*/ 0 h 360660"/>
              <a:gd name="connsiteX2-355" fmla="*/ 2840037 w 2840037"/>
              <a:gd name="connsiteY2-356" fmla="*/ 356773 h 360660"/>
              <a:gd name="connsiteX3-357" fmla="*/ 0 w 2840037"/>
              <a:gd name="connsiteY3-358" fmla="*/ 360660 h 360660"/>
              <a:gd name="connsiteX4-359" fmla="*/ 152399 w 2840037"/>
              <a:gd name="connsiteY4-360" fmla="*/ 6266 h 360660"/>
              <a:gd name="connsiteX0-361" fmla="*/ 152399 w 2840037"/>
              <a:gd name="connsiteY0-362" fmla="*/ 6266 h 360660"/>
              <a:gd name="connsiteX1-363" fmla="*/ 2840037 w 2840037"/>
              <a:gd name="connsiteY1-364" fmla="*/ 0 h 360660"/>
              <a:gd name="connsiteX2-365" fmla="*/ 2840037 w 2840037"/>
              <a:gd name="connsiteY2-366" fmla="*/ 356773 h 360660"/>
              <a:gd name="connsiteX3-367" fmla="*/ 0 w 2840037"/>
              <a:gd name="connsiteY3-368" fmla="*/ 360660 h 360660"/>
              <a:gd name="connsiteX4-369" fmla="*/ 152399 w 2840037"/>
              <a:gd name="connsiteY4-370" fmla="*/ 6266 h 360660"/>
              <a:gd name="connsiteX0-371" fmla="*/ 147245 w 2840037"/>
              <a:gd name="connsiteY0-372" fmla="*/ 6266 h 360660"/>
              <a:gd name="connsiteX1-373" fmla="*/ 2840037 w 2840037"/>
              <a:gd name="connsiteY1-374" fmla="*/ 0 h 360660"/>
              <a:gd name="connsiteX2-375" fmla="*/ 2840037 w 2840037"/>
              <a:gd name="connsiteY2-376" fmla="*/ 356773 h 360660"/>
              <a:gd name="connsiteX3-377" fmla="*/ 0 w 2840037"/>
              <a:gd name="connsiteY3-378" fmla="*/ 360660 h 360660"/>
              <a:gd name="connsiteX4-379" fmla="*/ 147245 w 2840037"/>
              <a:gd name="connsiteY4-380" fmla="*/ 6266 h 360660"/>
              <a:gd name="connsiteX0-381" fmla="*/ 152400 w 2840037"/>
              <a:gd name="connsiteY0-382" fmla="*/ 6266 h 360660"/>
              <a:gd name="connsiteX1-383" fmla="*/ 2840037 w 2840037"/>
              <a:gd name="connsiteY1-384" fmla="*/ 0 h 360660"/>
              <a:gd name="connsiteX2-385" fmla="*/ 2840037 w 2840037"/>
              <a:gd name="connsiteY2-386" fmla="*/ 356773 h 360660"/>
              <a:gd name="connsiteX3-387" fmla="*/ 0 w 2840037"/>
              <a:gd name="connsiteY3-388" fmla="*/ 360660 h 360660"/>
              <a:gd name="connsiteX4-389" fmla="*/ 152400 w 2840037"/>
              <a:gd name="connsiteY4-390" fmla="*/ 6266 h 360660"/>
              <a:gd name="connsiteX0-391" fmla="*/ 149823 w 2840037"/>
              <a:gd name="connsiteY0-392" fmla="*/ 6266 h 360660"/>
              <a:gd name="connsiteX1-393" fmla="*/ 2840037 w 2840037"/>
              <a:gd name="connsiteY1-394" fmla="*/ 0 h 360660"/>
              <a:gd name="connsiteX2-395" fmla="*/ 2840037 w 2840037"/>
              <a:gd name="connsiteY2-396" fmla="*/ 356773 h 360660"/>
              <a:gd name="connsiteX3-397" fmla="*/ 0 w 2840037"/>
              <a:gd name="connsiteY3-398" fmla="*/ 360660 h 360660"/>
              <a:gd name="connsiteX4-399" fmla="*/ 149823 w 2840037"/>
              <a:gd name="connsiteY4-400" fmla="*/ 6266 h 360660"/>
              <a:gd name="connsiteX0-401" fmla="*/ 149823 w 2840037"/>
              <a:gd name="connsiteY0-402" fmla="*/ 6266 h 360660"/>
              <a:gd name="connsiteX1-403" fmla="*/ 2840037 w 2840037"/>
              <a:gd name="connsiteY1-404" fmla="*/ 0 h 360660"/>
              <a:gd name="connsiteX2-405" fmla="*/ 2840037 w 2840037"/>
              <a:gd name="connsiteY2-406" fmla="*/ 356773 h 360660"/>
              <a:gd name="connsiteX3-407" fmla="*/ 0 w 2840037"/>
              <a:gd name="connsiteY3-408" fmla="*/ 360660 h 360660"/>
              <a:gd name="connsiteX4-409" fmla="*/ 149823 w 2840037"/>
              <a:gd name="connsiteY4-410" fmla="*/ 6266 h 360660"/>
              <a:gd name="connsiteX0-411" fmla="*/ 149823 w 2840037"/>
              <a:gd name="connsiteY0-412" fmla="*/ 6266 h 360660"/>
              <a:gd name="connsiteX1-413" fmla="*/ 2840037 w 2840037"/>
              <a:gd name="connsiteY1-414" fmla="*/ 0 h 360660"/>
              <a:gd name="connsiteX2-415" fmla="*/ 2840037 w 2840037"/>
              <a:gd name="connsiteY2-416" fmla="*/ 356773 h 360660"/>
              <a:gd name="connsiteX3-417" fmla="*/ 0 w 2840037"/>
              <a:gd name="connsiteY3-418" fmla="*/ 360660 h 360660"/>
              <a:gd name="connsiteX4-419" fmla="*/ 149823 w 2840037"/>
              <a:gd name="connsiteY4-420" fmla="*/ 6266 h 3606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40037" h="360660">
                <a:moveTo>
                  <a:pt x="149823" y="6266"/>
                </a:moveTo>
                <a:lnTo>
                  <a:pt x="2840037" y="0"/>
                </a:lnTo>
                <a:lnTo>
                  <a:pt x="2840037" y="356773"/>
                </a:lnTo>
                <a:lnTo>
                  <a:pt x="0" y="360660"/>
                </a:lnTo>
                <a:cubicBezTo>
                  <a:pt x="113694" y="181291"/>
                  <a:pt x="82186" y="219413"/>
                  <a:pt x="149823" y="6266"/>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a:ln>
                  <a:noFill/>
                </a:ln>
                <a:solidFill>
                  <a:schemeClr val="lt1"/>
                </a:solidFill>
                <a:effectLst/>
                <a:uLnTx/>
                <a:uFillTx/>
                <a:latin typeface="+mn-lt"/>
                <a:ea typeface="+mn-ea"/>
                <a:cs typeface="+mn-cs"/>
              </a:rPr>
              <a:t>Guiyang No.1 Experimental Middle School</a:t>
            </a:r>
            <a:endParaRPr kumimoji="0" lang="zh-CN" altLang="en-US" sz="1100" b="0" i="0" u="none" strike="noStrike" kern="1200" cap="none" spc="0" normalizeH="0" baseline="0" noProof="0">
              <a:ln>
                <a:noFill/>
              </a:ln>
              <a:solidFill>
                <a:schemeClr val="lt1"/>
              </a:solidFill>
              <a:effectLst/>
              <a:uLnTx/>
              <a:uFillTx/>
              <a:latin typeface="+mn-lt"/>
              <a:ea typeface="+mn-ea"/>
              <a:cs typeface="+mn-cs"/>
            </a:endParaRPr>
          </a:p>
        </p:txBody>
      </p:sp>
      <p:pic>
        <p:nvPicPr>
          <p:cNvPr id="26" name="图片 25">
            <a:extLst>
              <a:ext uri="{FF2B5EF4-FFF2-40B4-BE49-F238E27FC236}">
                <a16:creationId xmlns:a16="http://schemas.microsoft.com/office/drawing/2014/main" id="{3367CA9A-E6A8-1635-D7CA-3CEC8D402D03}"/>
              </a:ext>
            </a:extLst>
          </p:cNvPr>
          <p:cNvPicPr>
            <a:picLocks noChangeAspect="1"/>
          </p:cNvPicPr>
          <p:nvPr/>
        </p:nvPicPr>
        <p:blipFill>
          <a:blip r:embed="rId3"/>
          <a:stretch>
            <a:fillRect/>
          </a:stretch>
        </p:blipFill>
        <p:spPr>
          <a:xfrm>
            <a:off x="7406649" y="-17733440"/>
            <a:ext cx="465293" cy="465295"/>
          </a:xfrm>
          <a:prstGeom prst="rect">
            <a:avLst/>
          </a:prstGeom>
          <a:effectLst>
            <a:softEdge rad="0"/>
          </a:effectLst>
        </p:spPr>
      </p:pic>
      <p:sp>
        <p:nvSpPr>
          <p:cNvPr id="27" name="文本框 2">
            <a:extLst>
              <a:ext uri="{FF2B5EF4-FFF2-40B4-BE49-F238E27FC236}">
                <a16:creationId xmlns:a16="http://schemas.microsoft.com/office/drawing/2014/main" id="{22053922-C890-54B9-45EF-ED20D2EBDC65}"/>
              </a:ext>
            </a:extLst>
          </p:cNvPr>
          <p:cNvSpPr txBox="1">
            <a:spLocks noChangeArrowheads="1"/>
          </p:cNvSpPr>
          <p:nvPr/>
        </p:nvSpPr>
        <p:spPr bwMode="auto">
          <a:xfrm>
            <a:off x="7871942" y="-17736705"/>
            <a:ext cx="2492375" cy="40005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华文行楷" pitchFamily="2" charset="-122"/>
                <a:ea typeface="华文行楷" pitchFamily="2" charset="-122"/>
                <a:cs typeface="+mn-cs"/>
              </a:rPr>
              <a:t>贵阳市第一实验中学</a:t>
            </a:r>
          </a:p>
        </p:txBody>
      </p:sp>
      <p:grpSp>
        <p:nvGrpSpPr>
          <p:cNvPr id="57" name="组合 56">
            <a:extLst>
              <a:ext uri="{FF2B5EF4-FFF2-40B4-BE49-F238E27FC236}">
                <a16:creationId xmlns:a16="http://schemas.microsoft.com/office/drawing/2014/main" id="{14942D28-237C-14F4-A405-6D4BCF849468}"/>
              </a:ext>
            </a:extLst>
          </p:cNvPr>
          <p:cNvGrpSpPr/>
          <p:nvPr/>
        </p:nvGrpSpPr>
        <p:grpSpPr>
          <a:xfrm>
            <a:off x="291282" y="-17679081"/>
            <a:ext cx="6098977" cy="463784"/>
            <a:chOff x="-2977" y="-36682"/>
            <a:chExt cx="6098977" cy="463784"/>
          </a:xfrm>
        </p:grpSpPr>
        <p:grpSp>
          <p:nvGrpSpPr>
            <p:cNvPr id="33" name="组合 32">
              <a:extLst>
                <a:ext uri="{FF2B5EF4-FFF2-40B4-BE49-F238E27FC236}">
                  <a16:creationId xmlns:a16="http://schemas.microsoft.com/office/drawing/2014/main" id="{D5FEC5B2-5929-945D-BFFF-C813FCE4EFAC}"/>
                </a:ext>
              </a:extLst>
            </p:cNvPr>
            <p:cNvGrpSpPr/>
            <p:nvPr/>
          </p:nvGrpSpPr>
          <p:grpSpPr>
            <a:xfrm>
              <a:off x="-2977" y="-36682"/>
              <a:ext cx="6098977" cy="462332"/>
              <a:chOff x="-2977" y="-36682"/>
              <a:chExt cx="6098977" cy="462332"/>
            </a:xfrm>
          </p:grpSpPr>
          <p:grpSp>
            <p:nvGrpSpPr>
              <p:cNvPr id="29" name="组合 28">
                <a:extLst>
                  <a:ext uri="{FF2B5EF4-FFF2-40B4-BE49-F238E27FC236}">
                    <a16:creationId xmlns:a16="http://schemas.microsoft.com/office/drawing/2014/main" id="{3E1F5890-6EEC-B576-3357-19AA0F960B78}"/>
                  </a:ext>
                </a:extLst>
              </p:cNvPr>
              <p:cNvGrpSpPr/>
              <p:nvPr/>
            </p:nvGrpSpPr>
            <p:grpSpPr>
              <a:xfrm>
                <a:off x="-2977" y="-36682"/>
                <a:ext cx="4062109" cy="462332"/>
                <a:chOff x="-2977" y="-36682"/>
                <a:chExt cx="4062109" cy="462332"/>
              </a:xfrm>
            </p:grpSpPr>
            <p:grpSp>
              <p:nvGrpSpPr>
                <p:cNvPr id="14" name="组合 13">
                  <a:extLst>
                    <a:ext uri="{FF2B5EF4-FFF2-40B4-BE49-F238E27FC236}">
                      <a16:creationId xmlns:a16="http://schemas.microsoft.com/office/drawing/2014/main" id="{45AD3F05-BE80-931A-CBE1-71EE14F9D513}"/>
                    </a:ext>
                  </a:extLst>
                </p:cNvPr>
                <p:cNvGrpSpPr/>
                <p:nvPr/>
              </p:nvGrpSpPr>
              <p:grpSpPr>
                <a:xfrm>
                  <a:off x="-2977" y="-9326"/>
                  <a:ext cx="3814759" cy="434976"/>
                  <a:chOff x="407988" y="257174"/>
                  <a:chExt cx="4094162" cy="434976"/>
                </a:xfrm>
              </p:grpSpPr>
              <p:sp>
                <p:nvSpPr>
                  <p:cNvPr id="13" name="矩形 12">
                    <a:extLst>
                      <a:ext uri="{FF2B5EF4-FFF2-40B4-BE49-F238E27FC236}">
                        <a16:creationId xmlns:a16="http://schemas.microsoft.com/office/drawing/2014/main" id="{EF209A41-F032-1F6D-C7C1-0DA833F250D7}"/>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F69EF137-5675-A852-17B0-E28E2BD34AF8}"/>
                      </a:ext>
                    </a:extLst>
                  </p:cNvPr>
                  <p:cNvGrpSpPr/>
                  <p:nvPr/>
                </p:nvGrpSpPr>
                <p:grpSpPr>
                  <a:xfrm>
                    <a:off x="407988" y="257174"/>
                    <a:ext cx="4094162" cy="434976"/>
                    <a:chOff x="515938" y="441324"/>
                    <a:chExt cx="4094162" cy="434976"/>
                  </a:xfrm>
                </p:grpSpPr>
                <p:sp>
                  <p:nvSpPr>
                    <p:cNvPr id="9" name="矩形 8">
                      <a:extLst>
                        <a:ext uri="{FF2B5EF4-FFF2-40B4-BE49-F238E27FC236}">
                          <a16:creationId xmlns:a16="http://schemas.microsoft.com/office/drawing/2014/main" id="{DF263375-01FE-86DB-CA76-D129FE70FC1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6338DC1-7232-D1B9-ACF3-F3CAAE833C36}"/>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6385">
                      <a:extLst>
                        <a:ext uri="{FF2B5EF4-FFF2-40B4-BE49-F238E27FC236}">
                          <a16:creationId xmlns:a16="http://schemas.microsoft.com/office/drawing/2014/main" id="{33CA00CE-8D73-7D14-2315-3E6DDC542008}"/>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12" name="标题 16385">
                      <a:extLst>
                        <a:ext uri="{FF2B5EF4-FFF2-40B4-BE49-F238E27FC236}">
                          <a16:creationId xmlns:a16="http://schemas.microsoft.com/office/drawing/2014/main" id="{56A304E2-4FE3-8855-AF4D-528FB32F25F2}"/>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第三章</a:t>
                      </a:r>
                    </a:p>
                  </p:txBody>
                </p:sp>
              </p:grpSp>
            </p:grpSp>
            <p:sp>
              <p:nvSpPr>
                <p:cNvPr id="28" name="等腰三角形 27">
                  <a:extLst>
                    <a:ext uri="{FF2B5EF4-FFF2-40B4-BE49-F238E27FC236}">
                      <a16:creationId xmlns:a16="http://schemas.microsoft.com/office/drawing/2014/main" id="{E3A6F3F8-AAE4-CC95-7E79-A883769896F2}"/>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a:extLst>
                  <a:ext uri="{FF2B5EF4-FFF2-40B4-BE49-F238E27FC236}">
                    <a16:creationId xmlns:a16="http://schemas.microsoft.com/office/drawing/2014/main" id="{4A1F8BB9-46CB-2A6C-F45B-41C045F89754}"/>
                  </a:ext>
                </a:extLst>
              </p:cNvPr>
              <p:cNvCxnSpPr/>
              <p:nvPr/>
            </p:nvCxnSpPr>
            <p:spPr>
              <a:xfrm>
                <a:off x="-2977" y="425649"/>
                <a:ext cx="609897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任意多边形: 形状 49">
              <a:extLst>
                <a:ext uri="{FF2B5EF4-FFF2-40B4-BE49-F238E27FC236}">
                  <a16:creationId xmlns:a16="http://schemas.microsoft.com/office/drawing/2014/main" id="{B2B8C2E5-E9F1-2DDF-B4D0-C6F89EDCFAAA}"/>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形状 48">
              <a:extLst>
                <a:ext uri="{FF2B5EF4-FFF2-40B4-BE49-F238E27FC236}">
                  <a16:creationId xmlns:a16="http://schemas.microsoft.com/office/drawing/2014/main" id="{53F8C7E6-4AF1-9C33-FE6C-76EB4F04C009}"/>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矩形 1">
            <a:extLst>
              <a:ext uri="{FF2B5EF4-FFF2-40B4-BE49-F238E27FC236}">
                <a16:creationId xmlns:a16="http://schemas.microsoft.com/office/drawing/2014/main" id="{9CED32C3-993F-5150-2DFF-AECEEC9B86B2}"/>
              </a:ext>
            </a:extLst>
          </p:cNvPr>
          <p:cNvSpPr/>
          <p:nvPr/>
        </p:nvSpPr>
        <p:spPr>
          <a:xfrm>
            <a:off x="418962" y="487506"/>
            <a:ext cx="11376025" cy="6031912"/>
          </a:xfrm>
          <a:prstGeom prst="rect">
            <a:avLst/>
          </a:prstGeom>
          <a:solidFill>
            <a:schemeClr val="bg1">
              <a:alpha val="7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AutoShape 6">
            <a:extLst>
              <a:ext uri="{FF2B5EF4-FFF2-40B4-BE49-F238E27FC236}">
                <a16:creationId xmlns:a16="http://schemas.microsoft.com/office/drawing/2014/main" id="{85D830AC-DE89-F050-DB6F-D4DBF22A7750}"/>
              </a:ext>
            </a:extLst>
          </p:cNvPr>
          <p:cNvSpPr>
            <a:spLocks noChangeAspect="1" noChangeArrowheads="1"/>
          </p:cNvSpPr>
          <p:nvPr/>
        </p:nvSpPr>
        <p:spPr bwMode="auto">
          <a:xfrm>
            <a:off x="2987421" y="22707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文本框 22">
            <a:extLst>
              <a:ext uri="{FF2B5EF4-FFF2-40B4-BE49-F238E27FC236}">
                <a16:creationId xmlns:a16="http://schemas.microsoft.com/office/drawing/2014/main" id="{F85726B7-B2FA-067A-4B7E-4393E64EE418}"/>
              </a:ext>
            </a:extLst>
          </p:cNvPr>
          <p:cNvSpPr txBox="1"/>
          <p:nvPr/>
        </p:nvSpPr>
        <p:spPr>
          <a:xfrm>
            <a:off x="946204" y="24297143"/>
            <a:ext cx="4739674" cy="923330"/>
          </a:xfrm>
          <a:prstGeom prst="rect">
            <a:avLst/>
          </a:prstGeom>
          <a:noFill/>
        </p:spPr>
        <p:txBody>
          <a:bodyPr wrap="square" rtlCol="0">
            <a:spAutoFit/>
          </a:bodyPr>
          <a:lstStyle/>
          <a:p>
            <a:r>
              <a:rPr lang="zh-CN" altLang="en-US" sz="5400" b="1">
                <a:solidFill>
                  <a:srgbClr val="0070C0"/>
                </a:solidFill>
              </a:rPr>
              <a:t>谁会发出声音？</a:t>
            </a:r>
          </a:p>
        </p:txBody>
      </p:sp>
      <p:sp>
        <p:nvSpPr>
          <p:cNvPr id="55" name="矩形 54">
            <a:extLst>
              <a:ext uri="{FF2B5EF4-FFF2-40B4-BE49-F238E27FC236}">
                <a16:creationId xmlns:a16="http://schemas.microsoft.com/office/drawing/2014/main" id="{32AF90B5-5AB2-039F-1690-582ACE381992}"/>
              </a:ext>
            </a:extLst>
          </p:cNvPr>
          <p:cNvSpPr/>
          <p:nvPr/>
        </p:nvSpPr>
        <p:spPr>
          <a:xfrm>
            <a:off x="0" y="6498102"/>
            <a:ext cx="12192000" cy="335682"/>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48" name="组合 9">
            <a:extLst>
              <a:ext uri="{FF2B5EF4-FFF2-40B4-BE49-F238E27FC236}">
                <a16:creationId xmlns:a16="http://schemas.microsoft.com/office/drawing/2014/main" id="{F9FFE87A-51CF-2295-813B-45A1C23D160F}"/>
              </a:ext>
            </a:extLst>
          </p:cNvPr>
          <p:cNvGrpSpPr/>
          <p:nvPr/>
        </p:nvGrpSpPr>
        <p:grpSpPr>
          <a:xfrm>
            <a:off x="7937500" y="6515857"/>
            <a:ext cx="4254500" cy="329274"/>
            <a:chOff x="7933915" y="6583330"/>
            <a:chExt cx="4253581" cy="276437"/>
          </a:xfrm>
        </p:grpSpPr>
        <p:sp>
          <p:nvSpPr>
            <p:cNvPr id="51" name="矩形 7">
              <a:extLst>
                <a:ext uri="{FF2B5EF4-FFF2-40B4-BE49-F238E27FC236}">
                  <a16:creationId xmlns:a16="http://schemas.microsoft.com/office/drawing/2014/main" id="{E9739C8D-C966-CCBA-8646-72CF2D6A46A8}"/>
                </a:ext>
              </a:extLst>
            </p:cNvPr>
            <p:cNvSpPr/>
            <p:nvPr/>
          </p:nvSpPr>
          <p:spPr>
            <a:xfrm>
              <a:off x="8178337" y="6583330"/>
              <a:ext cx="4009159" cy="274849"/>
            </a:xfrm>
            <a:custGeom>
              <a:avLst/>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dirty="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第</a:t>
              </a:r>
              <a:r>
                <a:rPr kumimoji="0" lang="en-US" altLang="zh-CN"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2</a:t>
              </a:r>
              <a:r>
                <a:rPr kumimoji="0" lang="zh-CN" altLang="en-US"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章声的世界</a:t>
              </a:r>
            </a:p>
          </p:txBody>
        </p:sp>
        <p:sp>
          <p:nvSpPr>
            <p:cNvPr id="52" name="平行四边形 51">
              <a:extLst>
                <a:ext uri="{FF2B5EF4-FFF2-40B4-BE49-F238E27FC236}">
                  <a16:creationId xmlns:a16="http://schemas.microsoft.com/office/drawing/2014/main" id="{55837E1C-A75B-D748-9ABC-C9D5FD58FE59}"/>
                </a:ext>
              </a:extLst>
            </p:cNvPr>
            <p:cNvSpPr/>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平行四边形 52">
              <a:extLst>
                <a:ext uri="{FF2B5EF4-FFF2-40B4-BE49-F238E27FC236}">
                  <a16:creationId xmlns:a16="http://schemas.microsoft.com/office/drawing/2014/main" id="{AE3A52F1-BFEE-EFB0-22CB-D690945301EA}"/>
                </a:ext>
              </a:extLst>
            </p:cNvPr>
            <p:cNvSpPr/>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 name="矩形 3">
            <a:extLst>
              <a:ext uri="{FF2B5EF4-FFF2-40B4-BE49-F238E27FC236}">
                <a16:creationId xmlns:a16="http://schemas.microsoft.com/office/drawing/2014/main" id="{AFFB99D5-1660-5C6A-1196-E64FF632A1FA}"/>
              </a:ext>
            </a:extLst>
          </p:cNvPr>
          <p:cNvSpPr/>
          <p:nvPr/>
        </p:nvSpPr>
        <p:spPr>
          <a:xfrm>
            <a:off x="420085" y="6504178"/>
            <a:ext cx="2372303" cy="335682"/>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6" name="矩形 55">
            <a:extLst>
              <a:ext uri="{FF2B5EF4-FFF2-40B4-BE49-F238E27FC236}">
                <a16:creationId xmlns:a16="http://schemas.microsoft.com/office/drawing/2014/main" id="{20446FEE-932A-3378-575C-09B2EF8D5617}"/>
              </a:ext>
            </a:extLst>
          </p:cNvPr>
          <p:cNvSpPr/>
          <p:nvPr/>
        </p:nvSpPr>
        <p:spPr>
          <a:xfrm>
            <a:off x="-343666" y="-167842"/>
            <a:ext cx="12982968" cy="634031"/>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34" name="组合 33">
            <a:extLst>
              <a:ext uri="{FF2B5EF4-FFF2-40B4-BE49-F238E27FC236}">
                <a16:creationId xmlns:a16="http://schemas.microsoft.com/office/drawing/2014/main" id="{23BB5838-48E7-B549-B598-0FEB56778856}"/>
              </a:ext>
            </a:extLst>
          </p:cNvPr>
          <p:cNvGrpSpPr/>
          <p:nvPr/>
        </p:nvGrpSpPr>
        <p:grpSpPr>
          <a:xfrm>
            <a:off x="-9144" y="-37010"/>
            <a:ext cx="6098977" cy="471475"/>
            <a:chOff x="-2977" y="-36682"/>
            <a:chExt cx="6098977" cy="471475"/>
          </a:xfrm>
        </p:grpSpPr>
        <p:grpSp>
          <p:nvGrpSpPr>
            <p:cNvPr id="35" name="组合 34">
              <a:extLst>
                <a:ext uri="{FF2B5EF4-FFF2-40B4-BE49-F238E27FC236}">
                  <a16:creationId xmlns:a16="http://schemas.microsoft.com/office/drawing/2014/main" id="{88647A4B-CF61-19BD-47B6-B8C58B7B78BD}"/>
                </a:ext>
              </a:extLst>
            </p:cNvPr>
            <p:cNvGrpSpPr/>
            <p:nvPr/>
          </p:nvGrpSpPr>
          <p:grpSpPr>
            <a:xfrm>
              <a:off x="-2977" y="-36682"/>
              <a:ext cx="6098977" cy="471475"/>
              <a:chOff x="-2977" y="-36682"/>
              <a:chExt cx="6098977" cy="471475"/>
            </a:xfrm>
          </p:grpSpPr>
          <p:grpSp>
            <p:nvGrpSpPr>
              <p:cNvPr id="38" name="组合 37">
                <a:extLst>
                  <a:ext uri="{FF2B5EF4-FFF2-40B4-BE49-F238E27FC236}">
                    <a16:creationId xmlns:a16="http://schemas.microsoft.com/office/drawing/2014/main" id="{5A47BD7D-39C7-C21F-E72C-4FE0AA6C4E1E}"/>
                  </a:ext>
                </a:extLst>
              </p:cNvPr>
              <p:cNvGrpSpPr/>
              <p:nvPr/>
            </p:nvGrpSpPr>
            <p:grpSpPr>
              <a:xfrm>
                <a:off x="-2977" y="-36682"/>
                <a:ext cx="4062109" cy="462332"/>
                <a:chOff x="-2977" y="-36682"/>
                <a:chExt cx="4062109" cy="462332"/>
              </a:xfrm>
            </p:grpSpPr>
            <p:grpSp>
              <p:nvGrpSpPr>
                <p:cNvPr id="40" name="组合 39">
                  <a:extLst>
                    <a:ext uri="{FF2B5EF4-FFF2-40B4-BE49-F238E27FC236}">
                      <a16:creationId xmlns:a16="http://schemas.microsoft.com/office/drawing/2014/main" id="{D0EF78B4-1738-32C9-40A0-315FF7ABDC42}"/>
                    </a:ext>
                  </a:extLst>
                </p:cNvPr>
                <p:cNvGrpSpPr/>
                <p:nvPr/>
              </p:nvGrpSpPr>
              <p:grpSpPr>
                <a:xfrm>
                  <a:off x="-2977" y="-9326"/>
                  <a:ext cx="3814759" cy="434976"/>
                  <a:chOff x="407988" y="257174"/>
                  <a:chExt cx="4094162" cy="434976"/>
                </a:xfrm>
              </p:grpSpPr>
              <p:sp>
                <p:nvSpPr>
                  <p:cNvPr id="42" name="矩形 41">
                    <a:extLst>
                      <a:ext uri="{FF2B5EF4-FFF2-40B4-BE49-F238E27FC236}">
                        <a16:creationId xmlns:a16="http://schemas.microsoft.com/office/drawing/2014/main" id="{A16790F5-D902-2F98-D89F-9855A15C6AF5}"/>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CA7ECA95-DAC4-15C7-67E8-556C0AD32F3D}"/>
                      </a:ext>
                    </a:extLst>
                  </p:cNvPr>
                  <p:cNvGrpSpPr/>
                  <p:nvPr/>
                </p:nvGrpSpPr>
                <p:grpSpPr>
                  <a:xfrm>
                    <a:off x="407988" y="257174"/>
                    <a:ext cx="4094162" cy="434976"/>
                    <a:chOff x="515938" y="441324"/>
                    <a:chExt cx="4094162" cy="434976"/>
                  </a:xfrm>
                </p:grpSpPr>
                <p:sp>
                  <p:nvSpPr>
                    <p:cNvPr id="44" name="矩形 43">
                      <a:extLst>
                        <a:ext uri="{FF2B5EF4-FFF2-40B4-BE49-F238E27FC236}">
                          <a16:creationId xmlns:a16="http://schemas.microsoft.com/office/drawing/2014/main" id="{E1029A2B-39F1-2F8B-0944-37217D69F9E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9C6B4F4-CF7E-75D6-458A-3392DAEA3269}"/>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标题 16385">
                      <a:extLst>
                        <a:ext uri="{FF2B5EF4-FFF2-40B4-BE49-F238E27FC236}">
                          <a16:creationId xmlns:a16="http://schemas.microsoft.com/office/drawing/2014/main" id="{C1D92940-4909-CA1E-FD32-28CA04D6839B}"/>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47" name="标题 16385">
                      <a:extLst>
                        <a:ext uri="{FF2B5EF4-FFF2-40B4-BE49-F238E27FC236}">
                          <a16:creationId xmlns:a16="http://schemas.microsoft.com/office/drawing/2014/main" id="{FB880889-FD3E-1E45-6561-6198B7A48019}"/>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dirty="0">
                          <a:solidFill>
                            <a:schemeClr val="bg1"/>
                          </a:solidFill>
                        </a:rPr>
                        <a:t>   第二章</a:t>
                      </a:r>
                    </a:p>
                  </p:txBody>
                </p:sp>
              </p:grpSp>
            </p:grpSp>
            <p:sp>
              <p:nvSpPr>
                <p:cNvPr id="41" name="等腰三角形 40">
                  <a:extLst>
                    <a:ext uri="{FF2B5EF4-FFF2-40B4-BE49-F238E27FC236}">
                      <a16:creationId xmlns:a16="http://schemas.microsoft.com/office/drawing/2014/main" id="{BEE05187-0855-C757-9ED9-347807FDE93A}"/>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a:extLst>
                  <a:ext uri="{FF2B5EF4-FFF2-40B4-BE49-F238E27FC236}">
                    <a16:creationId xmlns:a16="http://schemas.microsoft.com/office/drawing/2014/main" id="{42AC6A78-4D44-D457-53B0-ABC5B09458AB}"/>
                  </a:ext>
                </a:extLst>
              </p:cNvPr>
              <p:cNvCxnSpPr/>
              <p:nvPr/>
            </p:nvCxnSpPr>
            <p:spPr>
              <a:xfrm>
                <a:off x="-2977" y="434793"/>
                <a:ext cx="6098977"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36" name="任意多边形: 形状 35">
              <a:extLst>
                <a:ext uri="{FF2B5EF4-FFF2-40B4-BE49-F238E27FC236}">
                  <a16:creationId xmlns:a16="http://schemas.microsoft.com/office/drawing/2014/main" id="{35B3EBB7-0D5D-6C24-6C27-6C98B779EBF3}"/>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a:extLst>
                <a:ext uri="{FF2B5EF4-FFF2-40B4-BE49-F238E27FC236}">
                  <a16:creationId xmlns:a16="http://schemas.microsoft.com/office/drawing/2014/main" id="{5B50DFB9-2B3A-8B36-ED56-0C09AC1BBC74}"/>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8" name="文本框 17">
            <a:extLst>
              <a:ext uri="{FF2B5EF4-FFF2-40B4-BE49-F238E27FC236}">
                <a16:creationId xmlns:a16="http://schemas.microsoft.com/office/drawing/2014/main" id="{A9D4E8A5-AA8C-248A-9754-FF49A1B42191}"/>
              </a:ext>
            </a:extLst>
          </p:cNvPr>
          <p:cNvSpPr txBox="1"/>
          <p:nvPr/>
        </p:nvSpPr>
        <p:spPr>
          <a:xfrm>
            <a:off x="9238034" y="-92947"/>
            <a:ext cx="3073842" cy="400110"/>
          </a:xfrm>
          <a:prstGeom prst="rect">
            <a:avLst/>
          </a:prstGeom>
          <a:noFill/>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第</a:t>
            </a:r>
            <a:r>
              <a:rPr lang="en-US" altLang="zh-CN" sz="2000" b="1" dirty="0">
                <a:solidFill>
                  <a:schemeClr val="bg1"/>
                </a:solidFill>
                <a:latin typeface="微软雅黑" panose="020B0503020204020204" pitchFamily="34" charset="-122"/>
                <a:ea typeface="微软雅黑" panose="020B0503020204020204" pitchFamily="34" charset="-122"/>
              </a:rPr>
              <a:t>3</a:t>
            </a:r>
            <a:r>
              <a:rPr lang="zh-CN" altLang="en-US" sz="2000" b="1" dirty="0">
                <a:solidFill>
                  <a:schemeClr val="bg1"/>
                </a:solidFill>
                <a:latin typeface="微软雅黑" panose="020B0503020204020204" pitchFamily="34" charset="-122"/>
                <a:ea typeface="微软雅黑" panose="020B0503020204020204" pitchFamily="34" charset="-122"/>
              </a:rPr>
              <a:t>节 超声波与次声波</a:t>
            </a:r>
          </a:p>
        </p:txBody>
      </p:sp>
      <p:sp>
        <p:nvSpPr>
          <p:cNvPr id="19" name="文本框 18">
            <a:extLst>
              <a:ext uri="{FF2B5EF4-FFF2-40B4-BE49-F238E27FC236}">
                <a16:creationId xmlns:a16="http://schemas.microsoft.com/office/drawing/2014/main" id="{0408E2B0-05B9-817C-3CF0-4A3F9BAE60DC}"/>
              </a:ext>
            </a:extLst>
          </p:cNvPr>
          <p:cNvSpPr txBox="1"/>
          <p:nvPr/>
        </p:nvSpPr>
        <p:spPr>
          <a:xfrm>
            <a:off x="9260087" y="221843"/>
            <a:ext cx="2711450" cy="307777"/>
          </a:xfrm>
          <a:prstGeom prst="rect">
            <a:avLst/>
          </a:prstGeom>
          <a:noFill/>
        </p:spPr>
        <p:txBody>
          <a:bodyPr wrap="square">
            <a:spAutoFit/>
          </a:bodyPr>
          <a:lstStyle/>
          <a:p>
            <a:r>
              <a:rPr lang="en-US" altLang="zh-CN" sz="1400" b="1">
                <a:solidFill>
                  <a:schemeClr val="bg1"/>
                </a:solidFill>
                <a:latin typeface="微软雅黑" panose="020B0503020204020204" pitchFamily="34" charset="-122"/>
                <a:ea typeface="微软雅黑" panose="020B0503020204020204" pitchFamily="34" charset="-122"/>
              </a:rPr>
              <a:t>ultrasound and infrasound</a:t>
            </a:r>
            <a:endParaRPr lang="zh-CN" altLang="en-US" sz="1400" b="1">
              <a:solidFill>
                <a:schemeClr val="bg1"/>
              </a:solidFill>
              <a:latin typeface="微软雅黑" panose="020B0503020204020204" pitchFamily="34" charset="-122"/>
              <a:ea typeface="微软雅黑" panose="020B0503020204020204" pitchFamily="34" charset="-122"/>
            </a:endParaRPr>
          </a:p>
        </p:txBody>
      </p:sp>
      <p:cxnSp>
        <p:nvCxnSpPr>
          <p:cNvPr id="20" name="直接连接符 19">
            <a:extLst>
              <a:ext uri="{FF2B5EF4-FFF2-40B4-BE49-F238E27FC236}">
                <a16:creationId xmlns:a16="http://schemas.microsoft.com/office/drawing/2014/main" id="{720460FD-5644-B1B6-E505-53EBEAEBB09E}"/>
              </a:ext>
            </a:extLst>
          </p:cNvPr>
          <p:cNvCxnSpPr/>
          <p:nvPr/>
        </p:nvCxnSpPr>
        <p:spPr>
          <a:xfrm>
            <a:off x="9245809" y="292100"/>
            <a:ext cx="244782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8" name="组合 57">
            <a:extLst>
              <a:ext uri="{FF2B5EF4-FFF2-40B4-BE49-F238E27FC236}">
                <a16:creationId xmlns:a16="http://schemas.microsoft.com/office/drawing/2014/main" id="{0576971B-45D0-7AB9-0131-AB4A917F0A63}"/>
              </a:ext>
            </a:extLst>
          </p:cNvPr>
          <p:cNvGrpSpPr/>
          <p:nvPr/>
        </p:nvGrpSpPr>
        <p:grpSpPr>
          <a:xfrm>
            <a:off x="-9144" y="692150"/>
            <a:ext cx="4094162" cy="434976"/>
            <a:chOff x="515938" y="441324"/>
            <a:chExt cx="4094162" cy="434976"/>
          </a:xfrm>
        </p:grpSpPr>
        <p:sp>
          <p:nvSpPr>
            <p:cNvPr id="60" name="矩形 59">
              <a:extLst>
                <a:ext uri="{FF2B5EF4-FFF2-40B4-BE49-F238E27FC236}">
                  <a16:creationId xmlns:a16="http://schemas.microsoft.com/office/drawing/2014/main" id="{F96718C2-AF59-DD81-9C60-839BAD9E8C4F}"/>
                </a:ext>
              </a:extLst>
            </p:cNvPr>
            <p:cNvSpPr/>
            <p:nvPr/>
          </p:nvSpPr>
          <p:spPr>
            <a:xfrm>
              <a:off x="515938" y="441325"/>
              <a:ext cx="1074737" cy="434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a:extLst>
                <a:ext uri="{FF2B5EF4-FFF2-40B4-BE49-F238E27FC236}">
                  <a16:creationId xmlns:a16="http://schemas.microsoft.com/office/drawing/2014/main" id="{F5176D5B-6BAB-3935-F4C2-FC1CF70E8948}"/>
                </a:ext>
              </a:extLst>
            </p:cNvPr>
            <p:cNvSpPr/>
            <p:nvPr/>
          </p:nvSpPr>
          <p:spPr>
            <a:xfrm>
              <a:off x="1887538" y="441324"/>
              <a:ext cx="2722562" cy="434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标题 16385">
              <a:extLst>
                <a:ext uri="{FF2B5EF4-FFF2-40B4-BE49-F238E27FC236}">
                  <a16:creationId xmlns:a16="http://schemas.microsoft.com/office/drawing/2014/main" id="{7DBA4717-25E4-A969-5D24-DA638496B7D3}"/>
                </a:ext>
              </a:extLst>
            </p:cNvPr>
            <p:cNvSpPr txBox="1">
              <a:spLocks noRot="1" noChangeArrowheads="1"/>
            </p:cNvSpPr>
            <p:nvPr/>
          </p:nvSpPr>
          <p:spPr>
            <a:xfrm>
              <a:off x="1874837" y="469104"/>
              <a:ext cx="1647825" cy="3587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latin typeface="等线" panose="02010600030101010101" pitchFamily="2" charset="-122"/>
                  <a:ea typeface="等线" panose="02010600030101010101" pitchFamily="2" charset="-122"/>
                </a:rPr>
                <a:t>超声波</a:t>
              </a:r>
            </a:p>
          </p:txBody>
        </p:sp>
        <p:sp>
          <p:nvSpPr>
            <p:cNvPr id="63" name="标题 16385">
              <a:extLst>
                <a:ext uri="{FF2B5EF4-FFF2-40B4-BE49-F238E27FC236}">
                  <a16:creationId xmlns:a16="http://schemas.microsoft.com/office/drawing/2014/main" id="{C3BA6D9E-D1CD-C01D-7C33-B272A374490E}"/>
                </a:ext>
              </a:extLst>
            </p:cNvPr>
            <p:cNvSpPr txBox="1">
              <a:spLocks noRot="1" noChangeArrowheads="1"/>
            </p:cNvSpPr>
            <p:nvPr/>
          </p:nvSpPr>
          <p:spPr>
            <a:xfrm>
              <a:off x="563563" y="489741"/>
              <a:ext cx="1285875" cy="338139"/>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二、</a:t>
              </a:r>
            </a:p>
          </p:txBody>
        </p:sp>
      </p:grpSp>
      <p:sp>
        <p:nvSpPr>
          <p:cNvPr id="104" name="WordArt 30">
            <a:extLst>
              <a:ext uri="{FF2B5EF4-FFF2-40B4-BE49-F238E27FC236}">
                <a16:creationId xmlns:a16="http://schemas.microsoft.com/office/drawing/2014/main" id="{5FACB0E0-0C1C-6709-4236-D78014138E50}"/>
              </a:ext>
            </a:extLst>
          </p:cNvPr>
          <p:cNvSpPr>
            <a:spLocks noTextEdit="1"/>
          </p:cNvSpPr>
          <p:nvPr/>
        </p:nvSpPr>
        <p:spPr>
          <a:xfrm>
            <a:off x="4874639" y="1001712"/>
            <a:ext cx="4400550" cy="990600"/>
          </a:xfrm>
          <a:prstGeom prst="rect">
            <a:avLst/>
          </a:prstGeom>
        </p:spPr>
        <p:txBody>
          <a:bodyPr wrap="none" fromWordArt="1">
            <a:prstTxWarp prst="textDeflate">
              <a:avLst>
                <a:gd name="adj" fmla="val 27722"/>
              </a:avLst>
            </a:prstTxWarp>
            <a:normAutofit/>
          </a:bodyPr>
          <a:lstStyle/>
          <a:p>
            <a:pPr algn="ctr" eaLnBrk="0" hangingPunct="0"/>
            <a:endParaRPr lang="zh-CN" altLang="en-US" sz="3600" b="1">
              <a:gradFill rotWithShape="1">
                <a:gsLst>
                  <a:gs pos="0">
                    <a:srgbClr val="FFFF00"/>
                  </a:gs>
                  <a:gs pos="100000">
                    <a:srgbClr val="FF9933"/>
                  </a:gs>
                </a:gsLst>
                <a:path path="rect">
                  <a:fillToRect l="50000" t="50000" r="50000" b="50000"/>
                </a:path>
              </a:gradFill>
              <a:effectLst>
                <a:outerShdw dist="35921" dir="2699999" algn="ctr" rotWithShape="0">
                  <a:srgbClr val="C0C0C0"/>
                </a:outerShdw>
              </a:effectLst>
              <a:latin typeface="宋体" panose="02010600030101010101" pitchFamily="2" charset="-122"/>
              <a:ea typeface="宋体" panose="02010600030101010101" pitchFamily="2" charset="-122"/>
            </a:endParaRPr>
          </a:p>
        </p:txBody>
      </p:sp>
      <p:cxnSp>
        <p:nvCxnSpPr>
          <p:cNvPr id="114" name="直接连接符 113">
            <a:extLst>
              <a:ext uri="{FF2B5EF4-FFF2-40B4-BE49-F238E27FC236}">
                <a16:creationId xmlns:a16="http://schemas.microsoft.com/office/drawing/2014/main" id="{686C4277-5587-2EBC-26C3-8EC72E12DA6E}"/>
              </a:ext>
            </a:extLst>
          </p:cNvPr>
          <p:cNvCxnSpPr/>
          <p:nvPr/>
        </p:nvCxnSpPr>
        <p:spPr>
          <a:xfrm flipH="1">
            <a:off x="6089833" y="15092617"/>
            <a:ext cx="0" cy="4271058"/>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 Box 4">
            <a:extLst>
              <a:ext uri="{FF2B5EF4-FFF2-40B4-BE49-F238E27FC236}">
                <a16:creationId xmlns:a16="http://schemas.microsoft.com/office/drawing/2014/main" id="{71D3F848-DC70-3335-C393-57BCA18E8C3F}"/>
              </a:ext>
            </a:extLst>
          </p:cNvPr>
          <p:cNvSpPr/>
          <p:nvPr/>
        </p:nvSpPr>
        <p:spPr>
          <a:xfrm>
            <a:off x="407988" y="1365872"/>
            <a:ext cx="2395207" cy="40011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5pPr>
          </a:lstStyle>
          <a:p>
            <a:pPr eaLnBrk="1" hangingPunct="1"/>
            <a:r>
              <a:rPr lang="en-US" altLang="zh-CN" sz="2000" b="1">
                <a:ln w="9525" cap="flat" cmpd="sng" algn="ctr">
                  <a:noFill/>
                  <a:prstDash val="solid"/>
                  <a:round/>
                  <a:headEnd type="none" w="med" len="med"/>
                  <a:tailEnd type="none" w="med" len="med"/>
                </a:ln>
                <a:solidFill>
                  <a:srgbClr val="000000"/>
                </a:solidFill>
                <a:latin typeface="方正大黑简体" pitchFamily="2" charset="-122"/>
                <a:ea typeface="方正大黑简体" pitchFamily="2" charset="-122"/>
                <a:sym typeface="Wingdings"/>
              </a:rPr>
              <a:t>3</a:t>
            </a:r>
            <a:r>
              <a:rPr sz="2000" b="1">
                <a:ln w="9525" cap="flat" cmpd="sng" algn="ctr">
                  <a:noFill/>
                  <a:prstDash val="solid"/>
                  <a:round/>
                  <a:headEnd type="none" w="med" len="med"/>
                  <a:tailEnd type="none" w="med" len="med"/>
                </a:ln>
                <a:solidFill>
                  <a:srgbClr val="000000"/>
                </a:solidFill>
                <a:latin typeface="方正大黑简体" pitchFamily="2" charset="-122"/>
                <a:ea typeface="方正大黑简体" pitchFamily="2" charset="-122"/>
                <a:sym typeface="Wingdings"/>
              </a:rPr>
              <a:t>、超声波的应用：</a:t>
            </a:r>
            <a:endParaRPr sz="2000" b="1">
              <a:latin typeface="方正大黑简体" pitchFamily="2" charset="-122"/>
              <a:ea typeface="方正大黑简体" pitchFamily="2" charset="-122"/>
            </a:endParaRPr>
          </a:p>
        </p:txBody>
      </p:sp>
      <p:sp>
        <p:nvSpPr>
          <p:cNvPr id="75" name="Rectangle 7">
            <a:extLst>
              <a:ext uri="{FF2B5EF4-FFF2-40B4-BE49-F238E27FC236}">
                <a16:creationId xmlns:a16="http://schemas.microsoft.com/office/drawing/2014/main" id="{7800F7C7-2BCF-8FBE-C994-2C387EEFCEFB}"/>
              </a:ext>
            </a:extLst>
          </p:cNvPr>
          <p:cNvSpPr>
            <a:spLocks noChangeArrowheads="1"/>
          </p:cNvSpPr>
          <p:nvPr/>
        </p:nvSpPr>
        <p:spPr bwMode="auto">
          <a:xfrm>
            <a:off x="2696489" y="-1683936"/>
            <a:ext cx="1723549" cy="400110"/>
          </a:xfrm>
          <a:prstGeom prst="rect">
            <a:avLst/>
          </a:prstGeom>
          <a:noFill/>
          <a:ln>
            <a:solidFill>
              <a:srgbClr val="00B0F0"/>
            </a:solidFill>
          </a:ln>
        </p:spPr>
        <p:txBody>
          <a:bodyPr wrap="none">
            <a:spAutoFit/>
          </a:bodyPr>
          <a:lstStyle>
            <a:lvl1pPr eaLnBrk="0" hangingPunct="0">
              <a:defRPr sz="3200">
                <a:solidFill>
                  <a:srgbClr val="000000"/>
                </a:solidFill>
                <a:latin typeface="Arial" panose="020B0604020202020204" pitchFamily="34" charset="0"/>
                <a:ea typeface="宋体" panose="02010600030101010101" pitchFamily="2" charset="-122"/>
              </a:defRPr>
            </a:lvl1pPr>
            <a:lvl2pPr eaLnBrk="0" hangingPunct="0">
              <a:defRPr sz="3200">
                <a:solidFill>
                  <a:srgbClr val="000000"/>
                </a:solidFill>
                <a:latin typeface="Arial" panose="020B0604020202020204" pitchFamily="34" charset="0"/>
                <a:ea typeface="宋体" panose="02010600030101010101" pitchFamily="2" charset="-122"/>
              </a:defRPr>
            </a:lvl2pPr>
            <a:lvl3pPr eaLnBrk="0" hangingPunct="0">
              <a:defRPr sz="3200">
                <a:solidFill>
                  <a:srgbClr val="000000"/>
                </a:solidFill>
                <a:latin typeface="Arial" panose="020B0604020202020204" pitchFamily="34" charset="0"/>
                <a:ea typeface="宋体" panose="02010600030101010101" pitchFamily="2" charset="-122"/>
              </a:defRPr>
            </a:lvl3pPr>
            <a:lvl4pPr eaLnBrk="0" hangingPunct="0">
              <a:defRPr sz="3200">
                <a:solidFill>
                  <a:srgbClr val="000000"/>
                </a:solidFill>
                <a:latin typeface="Arial" panose="020B0604020202020204" pitchFamily="34" charset="0"/>
                <a:ea typeface="宋体" panose="02010600030101010101" pitchFamily="2" charset="-122"/>
              </a:defRPr>
            </a:lvl4pPr>
            <a:lvl5pPr eaLnBrk="0" hangingPunct="0">
              <a:defRPr sz="3200">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a:solidFill>
                  <a:schemeClr val="tx1"/>
                </a:solidFill>
                <a:latin typeface="等线" panose="02010600030101010101" pitchFamily="2" charset="-122"/>
                <a:ea typeface="等线" panose="02010600030101010101" pitchFamily="2" charset="-122"/>
              </a:rPr>
              <a:t>超声波清洗器</a:t>
            </a:r>
          </a:p>
        </p:txBody>
      </p:sp>
      <p:pic>
        <p:nvPicPr>
          <p:cNvPr id="16" name="Picture 2">
            <a:extLst>
              <a:ext uri="{FF2B5EF4-FFF2-40B4-BE49-F238E27FC236}">
                <a16:creationId xmlns:a16="http://schemas.microsoft.com/office/drawing/2014/main" id="{4C3FCE3A-F6ED-FC90-DD6D-7275D21E66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6435"/>
          <a:stretch>
            <a:fillRect/>
          </a:stretch>
        </p:blipFill>
        <p:spPr bwMode="auto">
          <a:xfrm>
            <a:off x="25761845" y="2200223"/>
            <a:ext cx="3974977" cy="3655734"/>
          </a:xfrm>
          <a:prstGeom prst="roundRect">
            <a:avLst>
              <a:gd name="adj" fmla="val 1034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22" name="组合 21">
            <a:extLst>
              <a:ext uri="{FF2B5EF4-FFF2-40B4-BE49-F238E27FC236}">
                <a16:creationId xmlns:a16="http://schemas.microsoft.com/office/drawing/2014/main" id="{C57DC6A4-79AE-8585-4B93-20EA460E17F6}"/>
              </a:ext>
            </a:extLst>
          </p:cNvPr>
          <p:cNvGrpSpPr/>
          <p:nvPr/>
        </p:nvGrpSpPr>
        <p:grpSpPr>
          <a:xfrm>
            <a:off x="-22287387" y="1992312"/>
            <a:ext cx="3835030" cy="3655734"/>
            <a:chOff x="1639413" y="1984747"/>
            <a:chExt cx="3835030" cy="3655734"/>
          </a:xfrm>
        </p:grpSpPr>
        <p:pic>
          <p:nvPicPr>
            <p:cNvPr id="78" name="Picture 2" descr="查看源图像">
              <a:extLst>
                <a:ext uri="{FF2B5EF4-FFF2-40B4-BE49-F238E27FC236}">
                  <a16:creationId xmlns:a16="http://schemas.microsoft.com/office/drawing/2014/main" id="{D953776D-5393-1D9B-A761-4404630359B4}"/>
                </a:ext>
              </a:extLst>
            </p:cNvPr>
            <p:cNvPicPr>
              <a:picLocks noChangeAspect="1" noChangeArrowheads="1"/>
            </p:cNvPicPr>
            <p:nvPr/>
          </p:nvPicPr>
          <p:blipFill>
            <a:blip r:embed="rId4">
              <a:duotone>
                <a:prstClr val="black"/>
                <a:schemeClr val="accent1">
                  <a:tint val="45000"/>
                  <a:satMod val="400000"/>
                </a:schemeClr>
              </a:duotone>
              <a:alphaModFix amt="62000"/>
              <a:extLst>
                <a:ext uri="{28A0092B-C50C-407E-A947-70E740481C1C}">
                  <a14:useLocalDpi xmlns:a14="http://schemas.microsoft.com/office/drawing/2010/main" val="0"/>
                </a:ext>
              </a:extLst>
            </a:blip>
            <a:srcRect t="16435"/>
            <a:stretch>
              <a:fillRect/>
            </a:stretch>
          </p:blipFill>
          <p:spPr bwMode="auto">
            <a:xfrm>
              <a:off x="1639413" y="1984747"/>
              <a:ext cx="3835030" cy="3655734"/>
            </a:xfrm>
            <a:prstGeom prst="roundRect">
              <a:avLst>
                <a:gd name="adj" fmla="val 631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1" name="矩形 20">
              <a:extLst>
                <a:ext uri="{FF2B5EF4-FFF2-40B4-BE49-F238E27FC236}">
                  <a16:creationId xmlns:a16="http://schemas.microsoft.com/office/drawing/2014/main" id="{DD6950D9-4995-8D78-74CA-4EB2C318B8CE}"/>
                </a:ext>
              </a:extLst>
            </p:cNvPr>
            <p:cNvSpPr/>
            <p:nvPr/>
          </p:nvSpPr>
          <p:spPr>
            <a:xfrm>
              <a:off x="1787921" y="2293712"/>
              <a:ext cx="3468818" cy="3030097"/>
            </a:xfrm>
            <a:prstGeom prst="rect">
              <a:avLst/>
            </a:prstGeom>
            <a:solidFill>
              <a:schemeClr val="tx1">
                <a:alpha val="5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Text Box 3">
              <a:extLst>
                <a:ext uri="{FF2B5EF4-FFF2-40B4-BE49-F238E27FC236}">
                  <a16:creationId xmlns:a16="http://schemas.microsoft.com/office/drawing/2014/main" id="{21FEBE2F-9A36-691C-237A-10F0BA4C5146}"/>
                </a:ext>
              </a:extLst>
            </p:cNvPr>
            <p:cNvSpPr/>
            <p:nvPr/>
          </p:nvSpPr>
          <p:spPr>
            <a:xfrm>
              <a:off x="1857116" y="2603808"/>
              <a:ext cx="3399623" cy="1938992"/>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sz="2000" b="1">
                  <a:ln w="9525" cap="flat" cmpd="sng" algn="ctr">
                    <a:noFill/>
                    <a:prstDash val="solid"/>
                    <a:round/>
                    <a:headEnd type="none" w="med" len="med"/>
                    <a:tailEnd type="none" w="med" len="med"/>
                  </a:ln>
                  <a:latin typeface="等线" panose="02010600030101010101" pitchFamily="2" charset="-122"/>
                  <a:ea typeface="等线" panose="02010600030101010101" pitchFamily="2" charset="-122"/>
                  <a:sym typeface="Wingdings"/>
                </a:rPr>
                <a:t> </a:t>
              </a:r>
              <a:r>
                <a:rPr sz="2000" b="1">
                  <a:ln w="9525" cap="flat" cmpd="sng" algn="ctr">
                    <a:noFill/>
                    <a:prstDash val="solid"/>
                    <a:round/>
                    <a:headEnd type="none" w="med" len="med"/>
                    <a:tailEnd type="none" w="med" len="med"/>
                  </a:ln>
                  <a:solidFill>
                    <a:schemeClr val="bg1"/>
                  </a:solidFill>
                  <a:latin typeface="等线" panose="02010600030101010101" pitchFamily="2" charset="-122"/>
                  <a:ea typeface="等线" panose="02010600030101010101" pitchFamily="2" charset="-122"/>
                  <a:sym typeface="Wingdings"/>
                </a:rPr>
                <a:t>金属零件、玻璃和陶瓷制品的除垢是件麻烦事．如果在放有这些物品的清洗液中通入超声波，清洗液的剧烈振动冲击物品上的污垢，能够很快清洗干净</a:t>
              </a:r>
              <a:r>
                <a:rPr sz="2000" b="1">
                  <a:ln w="9525" cap="flat" cmpd="sng" algn="ctr">
                    <a:noFill/>
                    <a:prstDash val="solid"/>
                    <a:round/>
                    <a:headEnd type="none" w="med" len="med"/>
                    <a:tailEnd type="none" w="med" len="med"/>
                  </a:ln>
                  <a:latin typeface="等线" panose="02010600030101010101" pitchFamily="2" charset="-122"/>
                  <a:ea typeface="等线" panose="02010600030101010101" pitchFamily="2" charset="-122"/>
                  <a:sym typeface="Wingdings"/>
                </a:rPr>
                <a:t>。</a:t>
              </a:r>
              <a:endParaRPr sz="2000" b="1">
                <a:latin typeface="等线" panose="02010600030101010101" pitchFamily="2" charset="-122"/>
                <a:ea typeface="等线" panose="02010600030101010101" pitchFamily="2" charset="-122"/>
              </a:endParaRPr>
            </a:p>
          </p:txBody>
        </p:sp>
      </p:grpSp>
      <p:sp>
        <p:nvSpPr>
          <p:cNvPr id="80" name="Text Box 5">
            <a:extLst>
              <a:ext uri="{FF2B5EF4-FFF2-40B4-BE49-F238E27FC236}">
                <a16:creationId xmlns:a16="http://schemas.microsoft.com/office/drawing/2014/main" id="{6D2C2C24-0521-DDE9-3543-17E67316D978}"/>
              </a:ext>
            </a:extLst>
          </p:cNvPr>
          <p:cNvSpPr>
            <a:spLocks noChangeArrowheads="1"/>
          </p:cNvSpPr>
          <p:nvPr/>
        </p:nvSpPr>
        <p:spPr bwMode="auto">
          <a:xfrm>
            <a:off x="2632217" y="1377673"/>
            <a:ext cx="2542125" cy="400110"/>
          </a:xfrm>
          <a:prstGeom prst="rect">
            <a:avLst/>
          </a:prstGeom>
          <a:noFill/>
          <a:ln w="9525" algn="ctr">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a:spcBef>
                <a:spcPct val="50000"/>
              </a:spcBef>
              <a:buFont typeface="Arial" panose="020B0604020202020204" pitchFamily="34" charset="0"/>
              <a:buNone/>
            </a:pPr>
            <a:r>
              <a:rPr lang="zh-CN" altLang="en-US" sz="2000" b="1">
                <a:solidFill>
                  <a:schemeClr val="accent1"/>
                </a:solidFill>
                <a:latin typeface="黑体" panose="02010609060101010101" pitchFamily="49" charset="-122"/>
                <a:ea typeface="黑体" panose="02010609060101010101" pitchFamily="49" charset="-122"/>
              </a:rPr>
              <a:t>超声波体外碎石机</a:t>
            </a:r>
          </a:p>
        </p:txBody>
      </p:sp>
      <p:pic>
        <p:nvPicPr>
          <p:cNvPr id="82" name="图片 1">
            <a:extLst>
              <a:ext uri="{FF2B5EF4-FFF2-40B4-BE49-F238E27FC236}">
                <a16:creationId xmlns:a16="http://schemas.microsoft.com/office/drawing/2014/main" id="{4A29F4F6-2C9B-59D6-E3DD-24814972E35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288381" y="2307102"/>
            <a:ext cx="4045619" cy="3173623"/>
          </a:xfrm>
          <a:prstGeom prst="roundRect">
            <a:avLst>
              <a:gd name="adj" fmla="val 593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3" name="图片 3">
            <a:extLst>
              <a:ext uri="{FF2B5EF4-FFF2-40B4-BE49-F238E27FC236}">
                <a16:creationId xmlns:a16="http://schemas.microsoft.com/office/drawing/2014/main" id="{A7B2A2B7-0135-4F2B-7EB1-8282D7DDFC1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339046" y="2295308"/>
            <a:ext cx="4130675" cy="3173623"/>
          </a:xfrm>
          <a:prstGeom prst="roundRect">
            <a:avLst>
              <a:gd name="adj" fmla="val 875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4" name="Picture 4">
            <a:extLst>
              <a:ext uri="{FF2B5EF4-FFF2-40B4-BE49-F238E27FC236}">
                <a16:creationId xmlns:a16="http://schemas.microsoft.com/office/drawing/2014/main" id="{61BB07CB-4A59-BBE9-D722-5D5F134320E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697311" y="2368535"/>
            <a:ext cx="3990700" cy="2982668"/>
          </a:xfrm>
          <a:prstGeom prst="snip2DiagRect">
            <a:avLst>
              <a:gd name="adj1" fmla="val 0"/>
              <a:gd name="adj2" fmla="val 12398"/>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5" name="Picture 8">
            <a:extLst>
              <a:ext uri="{FF2B5EF4-FFF2-40B4-BE49-F238E27FC236}">
                <a16:creationId xmlns:a16="http://schemas.microsoft.com/office/drawing/2014/main" id="{75DDDEC3-B4BC-4AE3-20E0-9F0D335C616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339046" y="-4205064"/>
            <a:ext cx="4568676" cy="3045784"/>
          </a:xfrm>
          <a:prstGeom prst="snip2DiagRect">
            <a:avLst>
              <a:gd name="adj1" fmla="val 0"/>
              <a:gd name="adj2" fmla="val 1210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00953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22DA6E0-5A4C-D864-E073-1023C3A02489}"/>
              </a:ext>
            </a:extLst>
          </p:cNvPr>
          <p:cNvPicPr>
            <a:picLocks noChangeAspect="1" noChangeArrowheads="1"/>
          </p:cNvPicPr>
          <p:nvPr/>
        </p:nvPicPr>
        <p:blipFill>
          <a:blip r:embed="rId2">
            <a:alphaModFix amt="53000"/>
            <a:extLst>
              <a:ext uri="{28A0092B-C50C-407E-A947-70E740481C1C}">
                <a14:useLocalDpi xmlns:a14="http://schemas.microsoft.com/office/drawing/2010/main" val="0"/>
              </a:ext>
            </a:extLst>
          </a:blip>
          <a:stretch>
            <a:fillRect/>
          </a:stretch>
        </p:blipFill>
        <p:spPr bwMode="auto">
          <a:xfrm>
            <a:off x="0" y="3316"/>
            <a:ext cx="12192000" cy="6854684"/>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a:extLst>
              <a:ext uri="{FF2B5EF4-FFF2-40B4-BE49-F238E27FC236}">
                <a16:creationId xmlns:a16="http://schemas.microsoft.com/office/drawing/2014/main" id="{5B18A302-90DF-67FB-9A12-73F4EA8196EB}"/>
              </a:ext>
            </a:extLst>
          </p:cNvPr>
          <p:cNvSpPr/>
          <p:nvPr/>
        </p:nvSpPr>
        <p:spPr>
          <a:xfrm>
            <a:off x="-320516" y="-182062"/>
            <a:ext cx="12890622" cy="7231044"/>
          </a:xfrm>
          <a:prstGeom prst="rect">
            <a:avLst/>
          </a:prstGeom>
          <a:gradFill>
            <a:gsLst>
              <a:gs pos="0">
                <a:schemeClr val="tx1"/>
              </a:gs>
              <a:gs pos="100000">
                <a:schemeClr val="accent1">
                  <a:lumMod val="30000"/>
                  <a:lumOff val="70000"/>
                  <a:alpha val="5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a:extLst>
              <a:ext uri="{FF2B5EF4-FFF2-40B4-BE49-F238E27FC236}">
                <a16:creationId xmlns:a16="http://schemas.microsoft.com/office/drawing/2014/main" id="{2383F61C-0ACD-2769-3CF1-43391A11DC73}"/>
              </a:ext>
            </a:extLst>
          </p:cNvPr>
          <p:cNvSpPr/>
          <p:nvPr/>
        </p:nvSpPr>
        <p:spPr>
          <a:xfrm>
            <a:off x="-5968663" y="-5659818"/>
            <a:ext cx="24129329" cy="19375816"/>
          </a:xfrm>
          <a:custGeom>
            <a:avLst/>
            <a:gdLst>
              <a:gd name="connsiteX0" fmla="*/ 3073064 w 24129329"/>
              <a:gd name="connsiteY0" fmla="*/ 3312858 h 19375816"/>
              <a:gd name="connsiteX1" fmla="*/ 3073064 w 24129329"/>
              <a:gd name="connsiteY1" fmla="*/ 15824737 h 19375816"/>
              <a:gd name="connsiteX2" fmla="*/ 21818263 w 24129329"/>
              <a:gd name="connsiteY2" fmla="*/ 15824737 h 19375816"/>
              <a:gd name="connsiteX3" fmla="*/ 21818263 w 24129329"/>
              <a:gd name="connsiteY3" fmla="*/ 3312858 h 19375816"/>
              <a:gd name="connsiteX4" fmla="*/ 0 w 24129329"/>
              <a:gd name="connsiteY4" fmla="*/ 0 h 19375816"/>
              <a:gd name="connsiteX5" fmla="*/ 24129329 w 24129329"/>
              <a:gd name="connsiteY5" fmla="*/ 0 h 19375816"/>
              <a:gd name="connsiteX6" fmla="*/ 24129329 w 24129329"/>
              <a:gd name="connsiteY6" fmla="*/ 19375816 h 19375816"/>
              <a:gd name="connsiteX7" fmla="*/ 0 w 24129329"/>
              <a:gd name="connsiteY7" fmla="*/ 19375816 h 1937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9329" h="19375816">
                <a:moveTo>
                  <a:pt x="3073064" y="3312858"/>
                </a:moveTo>
                <a:lnTo>
                  <a:pt x="3073064" y="15824737"/>
                </a:lnTo>
                <a:lnTo>
                  <a:pt x="21818263" y="15824737"/>
                </a:lnTo>
                <a:lnTo>
                  <a:pt x="21818263" y="3312858"/>
                </a:lnTo>
                <a:close/>
                <a:moveTo>
                  <a:pt x="0" y="0"/>
                </a:moveTo>
                <a:lnTo>
                  <a:pt x="24129329" y="0"/>
                </a:lnTo>
                <a:lnTo>
                  <a:pt x="24129329" y="19375816"/>
                </a:lnTo>
                <a:lnTo>
                  <a:pt x="0" y="19375816"/>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zh-CN" altLang="en-US"/>
          </a:p>
        </p:txBody>
      </p:sp>
      <p:sp>
        <p:nvSpPr>
          <p:cNvPr id="32" name="任意多边形: 形状 31">
            <a:extLst>
              <a:ext uri="{FF2B5EF4-FFF2-40B4-BE49-F238E27FC236}">
                <a16:creationId xmlns:a16="http://schemas.microsoft.com/office/drawing/2014/main" id="{C72BE5BA-6B9B-3EE8-1F24-FB20A0F875D0}"/>
              </a:ext>
            </a:extLst>
          </p:cNvPr>
          <p:cNvSpPr/>
          <p:nvPr/>
        </p:nvSpPr>
        <p:spPr>
          <a:xfrm>
            <a:off x="-24002998" y="-20820697"/>
            <a:ext cx="61341000" cy="52596095"/>
          </a:xfrm>
          <a:custGeom>
            <a:avLst/>
            <a:gdLst>
              <a:gd name="connsiteX0" fmla="*/ 6400798 w 61340998"/>
              <a:gd name="connsiteY0" fmla="*/ 7790497 h 52596094"/>
              <a:gd name="connsiteX1" fmla="*/ 6400798 w 61340998"/>
              <a:gd name="connsiteY1" fmla="*/ 42613896 h 52596094"/>
              <a:gd name="connsiteX2" fmla="*/ 54711598 w 61340998"/>
              <a:gd name="connsiteY2" fmla="*/ 42613896 h 52596094"/>
              <a:gd name="connsiteX3" fmla="*/ 54711598 w 61340998"/>
              <a:gd name="connsiteY3" fmla="*/ 7790497 h 52596094"/>
              <a:gd name="connsiteX4" fmla="*/ 0 w 61340998"/>
              <a:gd name="connsiteY4" fmla="*/ 0 h 52596094"/>
              <a:gd name="connsiteX5" fmla="*/ 61340998 w 61340998"/>
              <a:gd name="connsiteY5" fmla="*/ 0 h 52596094"/>
              <a:gd name="connsiteX6" fmla="*/ 61340998 w 61340998"/>
              <a:gd name="connsiteY6" fmla="*/ 52596094 h 52596094"/>
              <a:gd name="connsiteX7" fmla="*/ 0 w 61340998"/>
              <a:gd name="connsiteY7" fmla="*/ 52596094 h 5259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40998" h="52596094">
                <a:moveTo>
                  <a:pt x="6400798" y="7790497"/>
                </a:moveTo>
                <a:lnTo>
                  <a:pt x="6400798" y="42613896"/>
                </a:lnTo>
                <a:lnTo>
                  <a:pt x="54711598" y="42613896"/>
                </a:lnTo>
                <a:lnTo>
                  <a:pt x="54711598" y="7790497"/>
                </a:lnTo>
                <a:close/>
                <a:moveTo>
                  <a:pt x="0" y="0"/>
                </a:moveTo>
                <a:lnTo>
                  <a:pt x="61340998" y="0"/>
                </a:lnTo>
                <a:lnTo>
                  <a:pt x="61340998" y="52596094"/>
                </a:lnTo>
                <a:lnTo>
                  <a:pt x="0" y="525960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矩形 1">
            <a:extLst>
              <a:ext uri="{FF2B5EF4-FFF2-40B4-BE49-F238E27FC236}">
                <a16:creationId xmlns:a16="http://schemas.microsoft.com/office/drawing/2014/main" id="{2CCD1126-DDFF-CEF4-84D4-8830806457E6}"/>
              </a:ext>
            </a:extLst>
          </p:cNvPr>
          <p:cNvSpPr/>
          <p:nvPr/>
        </p:nvSpPr>
        <p:spPr>
          <a:xfrm>
            <a:off x="7725376" y="-17390580"/>
            <a:ext cx="2624138" cy="125413"/>
          </a:xfrm>
          <a:custGeom>
            <a:avLst/>
            <a:gdLst>
              <a:gd name="connsiteX0" fmla="*/ 0 w 2844800"/>
              <a:gd name="connsiteY0" fmla="*/ 0 h 356773"/>
              <a:gd name="connsiteX1" fmla="*/ 2844800 w 2844800"/>
              <a:gd name="connsiteY1" fmla="*/ 0 h 356773"/>
              <a:gd name="connsiteX2" fmla="*/ 2844800 w 2844800"/>
              <a:gd name="connsiteY2" fmla="*/ 356773 h 356773"/>
              <a:gd name="connsiteX3" fmla="*/ 0 w 2844800"/>
              <a:gd name="connsiteY3" fmla="*/ 356773 h 356773"/>
              <a:gd name="connsiteX4" fmla="*/ 0 w 2844800"/>
              <a:gd name="connsiteY4" fmla="*/ 0 h 356773"/>
              <a:gd name="connsiteX0-1" fmla="*/ 180975 w 2844800"/>
              <a:gd name="connsiteY0-2" fmla="*/ 2381 h 356773"/>
              <a:gd name="connsiteX1-3" fmla="*/ 2844800 w 2844800"/>
              <a:gd name="connsiteY1-4" fmla="*/ 0 h 356773"/>
              <a:gd name="connsiteX2-5" fmla="*/ 2844800 w 2844800"/>
              <a:gd name="connsiteY2-6" fmla="*/ 356773 h 356773"/>
              <a:gd name="connsiteX3-7" fmla="*/ 0 w 2844800"/>
              <a:gd name="connsiteY3-8" fmla="*/ 356773 h 356773"/>
              <a:gd name="connsiteX4-9" fmla="*/ 180975 w 2844800"/>
              <a:gd name="connsiteY4-10" fmla="*/ 2381 h 356773"/>
              <a:gd name="connsiteX0-11" fmla="*/ 180975 w 2844800"/>
              <a:gd name="connsiteY0-12" fmla="*/ 2381 h 356773"/>
              <a:gd name="connsiteX1-13" fmla="*/ 2844800 w 2844800"/>
              <a:gd name="connsiteY1-14" fmla="*/ 0 h 356773"/>
              <a:gd name="connsiteX2-15" fmla="*/ 2844800 w 2844800"/>
              <a:gd name="connsiteY2-16" fmla="*/ 356773 h 356773"/>
              <a:gd name="connsiteX3-17" fmla="*/ 0 w 2844800"/>
              <a:gd name="connsiteY3-18" fmla="*/ 356773 h 356773"/>
              <a:gd name="connsiteX4-19" fmla="*/ 180975 w 2844800"/>
              <a:gd name="connsiteY4-20" fmla="*/ 2381 h 356773"/>
              <a:gd name="connsiteX0-21" fmla="*/ 138112 w 2801937"/>
              <a:gd name="connsiteY0-22" fmla="*/ 2381 h 356773"/>
              <a:gd name="connsiteX1-23" fmla="*/ 2801937 w 2801937"/>
              <a:gd name="connsiteY1-24" fmla="*/ 0 h 356773"/>
              <a:gd name="connsiteX2-25" fmla="*/ 2801937 w 2801937"/>
              <a:gd name="connsiteY2-26" fmla="*/ 356773 h 356773"/>
              <a:gd name="connsiteX3-27" fmla="*/ 0 w 2801937"/>
              <a:gd name="connsiteY3-28" fmla="*/ 356773 h 356773"/>
              <a:gd name="connsiteX4-29" fmla="*/ 138112 w 2801937"/>
              <a:gd name="connsiteY4-30" fmla="*/ 2381 h 356773"/>
              <a:gd name="connsiteX0-31" fmla="*/ 138112 w 2801937"/>
              <a:gd name="connsiteY0-32" fmla="*/ 2381 h 356773"/>
              <a:gd name="connsiteX1-33" fmla="*/ 2801937 w 2801937"/>
              <a:gd name="connsiteY1-34" fmla="*/ 0 h 356773"/>
              <a:gd name="connsiteX2-35" fmla="*/ 2801937 w 2801937"/>
              <a:gd name="connsiteY2-36" fmla="*/ 356773 h 356773"/>
              <a:gd name="connsiteX3-37" fmla="*/ 0 w 2801937"/>
              <a:gd name="connsiteY3-38" fmla="*/ 356773 h 356773"/>
              <a:gd name="connsiteX4-39" fmla="*/ 138112 w 2801937"/>
              <a:gd name="connsiteY4-40" fmla="*/ 2381 h 356773"/>
              <a:gd name="connsiteX0-41" fmla="*/ 123825 w 2801937"/>
              <a:gd name="connsiteY0-42" fmla="*/ 2381 h 356773"/>
              <a:gd name="connsiteX1-43" fmla="*/ 2801937 w 2801937"/>
              <a:gd name="connsiteY1-44" fmla="*/ 0 h 356773"/>
              <a:gd name="connsiteX2-45" fmla="*/ 2801937 w 2801937"/>
              <a:gd name="connsiteY2-46" fmla="*/ 356773 h 356773"/>
              <a:gd name="connsiteX3-47" fmla="*/ 0 w 2801937"/>
              <a:gd name="connsiteY3-48" fmla="*/ 356773 h 356773"/>
              <a:gd name="connsiteX4-49" fmla="*/ 123825 w 2801937"/>
              <a:gd name="connsiteY4-50" fmla="*/ 2381 h 356773"/>
              <a:gd name="connsiteX0-51" fmla="*/ 123825 w 2801937"/>
              <a:gd name="connsiteY0-52" fmla="*/ 2381 h 356773"/>
              <a:gd name="connsiteX1-53" fmla="*/ 2801937 w 2801937"/>
              <a:gd name="connsiteY1-54" fmla="*/ 0 h 356773"/>
              <a:gd name="connsiteX2-55" fmla="*/ 2801937 w 2801937"/>
              <a:gd name="connsiteY2-56" fmla="*/ 356773 h 356773"/>
              <a:gd name="connsiteX3-57" fmla="*/ 0 w 2801937"/>
              <a:gd name="connsiteY3-58" fmla="*/ 356773 h 356773"/>
              <a:gd name="connsiteX4-59" fmla="*/ 123825 w 2801937"/>
              <a:gd name="connsiteY4-60" fmla="*/ 2381 h 356773"/>
              <a:gd name="connsiteX0-61" fmla="*/ 123825 w 2801937"/>
              <a:gd name="connsiteY0-62" fmla="*/ 2381 h 356773"/>
              <a:gd name="connsiteX1-63" fmla="*/ 2801937 w 2801937"/>
              <a:gd name="connsiteY1-64" fmla="*/ 0 h 356773"/>
              <a:gd name="connsiteX2-65" fmla="*/ 2801937 w 2801937"/>
              <a:gd name="connsiteY2-66" fmla="*/ 356773 h 356773"/>
              <a:gd name="connsiteX3-67" fmla="*/ 0 w 2801937"/>
              <a:gd name="connsiteY3-68" fmla="*/ 356773 h 356773"/>
              <a:gd name="connsiteX4-69" fmla="*/ 123825 w 2801937"/>
              <a:gd name="connsiteY4-70" fmla="*/ 2381 h 356773"/>
              <a:gd name="connsiteX0-71" fmla="*/ 123825 w 2801937"/>
              <a:gd name="connsiteY0-72" fmla="*/ 2381 h 356773"/>
              <a:gd name="connsiteX1-73" fmla="*/ 2801937 w 2801937"/>
              <a:gd name="connsiteY1-74" fmla="*/ 0 h 356773"/>
              <a:gd name="connsiteX2-75" fmla="*/ 2801937 w 2801937"/>
              <a:gd name="connsiteY2-76" fmla="*/ 356773 h 356773"/>
              <a:gd name="connsiteX3-77" fmla="*/ 0 w 2801937"/>
              <a:gd name="connsiteY3-78" fmla="*/ 356773 h 356773"/>
              <a:gd name="connsiteX4-79" fmla="*/ 123825 w 2801937"/>
              <a:gd name="connsiteY4-80" fmla="*/ 2381 h 356773"/>
              <a:gd name="connsiteX0-81" fmla="*/ 123825 w 2801937"/>
              <a:gd name="connsiteY0-82" fmla="*/ 2381 h 356773"/>
              <a:gd name="connsiteX1-83" fmla="*/ 2801937 w 2801937"/>
              <a:gd name="connsiteY1-84" fmla="*/ 0 h 356773"/>
              <a:gd name="connsiteX2-85" fmla="*/ 2801937 w 2801937"/>
              <a:gd name="connsiteY2-86" fmla="*/ 356773 h 356773"/>
              <a:gd name="connsiteX3-87" fmla="*/ 0 w 2801937"/>
              <a:gd name="connsiteY3-88" fmla="*/ 356773 h 356773"/>
              <a:gd name="connsiteX4-89" fmla="*/ 123825 w 2801937"/>
              <a:gd name="connsiteY4-90" fmla="*/ 2381 h 356773"/>
              <a:gd name="connsiteX0-91" fmla="*/ 109537 w 2801937"/>
              <a:gd name="connsiteY0-92" fmla="*/ 2381 h 356773"/>
              <a:gd name="connsiteX1-93" fmla="*/ 2801937 w 2801937"/>
              <a:gd name="connsiteY1-94" fmla="*/ 0 h 356773"/>
              <a:gd name="connsiteX2-95" fmla="*/ 2801937 w 2801937"/>
              <a:gd name="connsiteY2-96" fmla="*/ 356773 h 356773"/>
              <a:gd name="connsiteX3-97" fmla="*/ 0 w 2801937"/>
              <a:gd name="connsiteY3-98" fmla="*/ 356773 h 356773"/>
              <a:gd name="connsiteX4-99" fmla="*/ 109537 w 2801937"/>
              <a:gd name="connsiteY4-100" fmla="*/ 2381 h 356773"/>
              <a:gd name="connsiteX0-101" fmla="*/ 109537 w 2801937"/>
              <a:gd name="connsiteY0-102" fmla="*/ 2381 h 356773"/>
              <a:gd name="connsiteX1-103" fmla="*/ 2801937 w 2801937"/>
              <a:gd name="connsiteY1-104" fmla="*/ 0 h 356773"/>
              <a:gd name="connsiteX2-105" fmla="*/ 2801937 w 2801937"/>
              <a:gd name="connsiteY2-106" fmla="*/ 356773 h 356773"/>
              <a:gd name="connsiteX3-107" fmla="*/ 0 w 2801937"/>
              <a:gd name="connsiteY3-108" fmla="*/ 356773 h 356773"/>
              <a:gd name="connsiteX4-109" fmla="*/ 109537 w 2801937"/>
              <a:gd name="connsiteY4-110" fmla="*/ 2381 h 356773"/>
              <a:gd name="connsiteX0-111" fmla="*/ 109537 w 2801937"/>
              <a:gd name="connsiteY0-112" fmla="*/ 2381 h 356773"/>
              <a:gd name="connsiteX1-113" fmla="*/ 2801937 w 2801937"/>
              <a:gd name="connsiteY1-114" fmla="*/ 0 h 356773"/>
              <a:gd name="connsiteX2-115" fmla="*/ 2801937 w 2801937"/>
              <a:gd name="connsiteY2-116" fmla="*/ 356773 h 356773"/>
              <a:gd name="connsiteX3-117" fmla="*/ 0 w 2801937"/>
              <a:gd name="connsiteY3-118" fmla="*/ 356773 h 356773"/>
              <a:gd name="connsiteX4-119" fmla="*/ 109537 w 2801937"/>
              <a:gd name="connsiteY4-120" fmla="*/ 2381 h 356773"/>
              <a:gd name="connsiteX0-121" fmla="*/ 130969 w 2823369"/>
              <a:gd name="connsiteY0-122" fmla="*/ 2381 h 356773"/>
              <a:gd name="connsiteX1-123" fmla="*/ 2823369 w 2823369"/>
              <a:gd name="connsiteY1-124" fmla="*/ 0 h 356773"/>
              <a:gd name="connsiteX2-125" fmla="*/ 2823369 w 2823369"/>
              <a:gd name="connsiteY2-126" fmla="*/ 356773 h 356773"/>
              <a:gd name="connsiteX3-127" fmla="*/ 0 w 2823369"/>
              <a:gd name="connsiteY3-128" fmla="*/ 356773 h 356773"/>
              <a:gd name="connsiteX4-129" fmla="*/ 130969 w 2823369"/>
              <a:gd name="connsiteY4-130" fmla="*/ 2381 h 356773"/>
              <a:gd name="connsiteX0-131" fmla="*/ 130969 w 2823369"/>
              <a:gd name="connsiteY0-132" fmla="*/ 2381 h 356773"/>
              <a:gd name="connsiteX1-133" fmla="*/ 2823369 w 2823369"/>
              <a:gd name="connsiteY1-134" fmla="*/ 0 h 356773"/>
              <a:gd name="connsiteX2-135" fmla="*/ 2823369 w 2823369"/>
              <a:gd name="connsiteY2-136" fmla="*/ 356773 h 356773"/>
              <a:gd name="connsiteX3-137" fmla="*/ 0 w 2823369"/>
              <a:gd name="connsiteY3-138" fmla="*/ 356773 h 356773"/>
              <a:gd name="connsiteX4-139" fmla="*/ 130969 w 2823369"/>
              <a:gd name="connsiteY4-140" fmla="*/ 2381 h 356773"/>
              <a:gd name="connsiteX0-141" fmla="*/ 130969 w 2823369"/>
              <a:gd name="connsiteY0-142" fmla="*/ 2381 h 356773"/>
              <a:gd name="connsiteX1-143" fmla="*/ 2823369 w 2823369"/>
              <a:gd name="connsiteY1-144" fmla="*/ 0 h 356773"/>
              <a:gd name="connsiteX2-145" fmla="*/ 2823369 w 2823369"/>
              <a:gd name="connsiteY2-146" fmla="*/ 356773 h 356773"/>
              <a:gd name="connsiteX3-147" fmla="*/ 0 w 2823369"/>
              <a:gd name="connsiteY3-148" fmla="*/ 356773 h 356773"/>
              <a:gd name="connsiteX4-149" fmla="*/ 130969 w 2823369"/>
              <a:gd name="connsiteY4-150" fmla="*/ 2381 h 356773"/>
              <a:gd name="connsiteX0-151" fmla="*/ 130969 w 2823369"/>
              <a:gd name="connsiteY0-152" fmla="*/ 2381 h 356773"/>
              <a:gd name="connsiteX1-153" fmla="*/ 2823369 w 2823369"/>
              <a:gd name="connsiteY1-154" fmla="*/ 0 h 356773"/>
              <a:gd name="connsiteX2-155" fmla="*/ 2823369 w 2823369"/>
              <a:gd name="connsiteY2-156" fmla="*/ 356773 h 356773"/>
              <a:gd name="connsiteX3-157" fmla="*/ 0 w 2823369"/>
              <a:gd name="connsiteY3-158" fmla="*/ 356773 h 356773"/>
              <a:gd name="connsiteX4-159" fmla="*/ 130969 w 2823369"/>
              <a:gd name="connsiteY4-160" fmla="*/ 2381 h 356773"/>
              <a:gd name="connsiteX0-161" fmla="*/ 130969 w 2823369"/>
              <a:gd name="connsiteY0-162" fmla="*/ 2381 h 356773"/>
              <a:gd name="connsiteX1-163" fmla="*/ 2823369 w 2823369"/>
              <a:gd name="connsiteY1-164" fmla="*/ 0 h 356773"/>
              <a:gd name="connsiteX2-165" fmla="*/ 2823369 w 2823369"/>
              <a:gd name="connsiteY2-166" fmla="*/ 356773 h 356773"/>
              <a:gd name="connsiteX3-167" fmla="*/ 0 w 2823369"/>
              <a:gd name="connsiteY3-168" fmla="*/ 356773 h 356773"/>
              <a:gd name="connsiteX4-169" fmla="*/ 130969 w 2823369"/>
              <a:gd name="connsiteY4-170" fmla="*/ 2381 h 356773"/>
              <a:gd name="connsiteX0-171" fmla="*/ 130969 w 2823369"/>
              <a:gd name="connsiteY0-172" fmla="*/ 2381 h 356773"/>
              <a:gd name="connsiteX1-173" fmla="*/ 2823369 w 2823369"/>
              <a:gd name="connsiteY1-174" fmla="*/ 0 h 356773"/>
              <a:gd name="connsiteX2-175" fmla="*/ 2823369 w 2823369"/>
              <a:gd name="connsiteY2-176" fmla="*/ 356773 h 356773"/>
              <a:gd name="connsiteX3-177" fmla="*/ 0 w 2823369"/>
              <a:gd name="connsiteY3-178" fmla="*/ 356773 h 356773"/>
              <a:gd name="connsiteX4-179" fmla="*/ 130969 w 2823369"/>
              <a:gd name="connsiteY4-180" fmla="*/ 2381 h 356773"/>
              <a:gd name="connsiteX0-181" fmla="*/ 130969 w 2823369"/>
              <a:gd name="connsiteY0-182" fmla="*/ 2381 h 356773"/>
              <a:gd name="connsiteX1-183" fmla="*/ 2823369 w 2823369"/>
              <a:gd name="connsiteY1-184" fmla="*/ 0 h 356773"/>
              <a:gd name="connsiteX2-185" fmla="*/ 2823369 w 2823369"/>
              <a:gd name="connsiteY2-186" fmla="*/ 356773 h 356773"/>
              <a:gd name="connsiteX3-187" fmla="*/ 0 w 2823369"/>
              <a:gd name="connsiteY3-188" fmla="*/ 356773 h 356773"/>
              <a:gd name="connsiteX4-189" fmla="*/ 130969 w 2823369"/>
              <a:gd name="connsiteY4-190" fmla="*/ 2381 h 356773"/>
              <a:gd name="connsiteX0-191" fmla="*/ 145256 w 2823369"/>
              <a:gd name="connsiteY0-192" fmla="*/ 6267 h 356773"/>
              <a:gd name="connsiteX1-193" fmla="*/ 2823369 w 2823369"/>
              <a:gd name="connsiteY1-194" fmla="*/ 0 h 356773"/>
              <a:gd name="connsiteX2-195" fmla="*/ 2823369 w 2823369"/>
              <a:gd name="connsiteY2-196" fmla="*/ 356773 h 356773"/>
              <a:gd name="connsiteX3-197" fmla="*/ 0 w 2823369"/>
              <a:gd name="connsiteY3-198" fmla="*/ 356773 h 356773"/>
              <a:gd name="connsiteX4-199" fmla="*/ 145256 w 2823369"/>
              <a:gd name="connsiteY4-200" fmla="*/ 6267 h 356773"/>
              <a:gd name="connsiteX0-201" fmla="*/ 145256 w 2823369"/>
              <a:gd name="connsiteY0-202" fmla="*/ 6267 h 356773"/>
              <a:gd name="connsiteX1-203" fmla="*/ 2823369 w 2823369"/>
              <a:gd name="connsiteY1-204" fmla="*/ 0 h 356773"/>
              <a:gd name="connsiteX2-205" fmla="*/ 2823369 w 2823369"/>
              <a:gd name="connsiteY2-206" fmla="*/ 356773 h 356773"/>
              <a:gd name="connsiteX3-207" fmla="*/ 0 w 2823369"/>
              <a:gd name="connsiteY3-208" fmla="*/ 356773 h 356773"/>
              <a:gd name="connsiteX4-209" fmla="*/ 145256 w 2823369"/>
              <a:gd name="connsiteY4-210" fmla="*/ 6267 h 356773"/>
              <a:gd name="connsiteX0-211" fmla="*/ 161924 w 2840037"/>
              <a:gd name="connsiteY0-212" fmla="*/ 6267 h 360660"/>
              <a:gd name="connsiteX1-213" fmla="*/ 2840037 w 2840037"/>
              <a:gd name="connsiteY1-214" fmla="*/ 0 h 360660"/>
              <a:gd name="connsiteX2-215" fmla="*/ 2840037 w 2840037"/>
              <a:gd name="connsiteY2-216" fmla="*/ 356773 h 360660"/>
              <a:gd name="connsiteX3-217" fmla="*/ 0 w 2840037"/>
              <a:gd name="connsiteY3-218" fmla="*/ 360660 h 360660"/>
              <a:gd name="connsiteX4-219" fmla="*/ 161924 w 2840037"/>
              <a:gd name="connsiteY4-220" fmla="*/ 6267 h 360660"/>
              <a:gd name="connsiteX0-221" fmla="*/ 161924 w 2840037"/>
              <a:gd name="connsiteY0-222" fmla="*/ 6267 h 360660"/>
              <a:gd name="connsiteX1-223" fmla="*/ 2840037 w 2840037"/>
              <a:gd name="connsiteY1-224" fmla="*/ 0 h 360660"/>
              <a:gd name="connsiteX2-225" fmla="*/ 2840037 w 2840037"/>
              <a:gd name="connsiteY2-226" fmla="*/ 356773 h 360660"/>
              <a:gd name="connsiteX3-227" fmla="*/ 0 w 2840037"/>
              <a:gd name="connsiteY3-228" fmla="*/ 360660 h 360660"/>
              <a:gd name="connsiteX4-229" fmla="*/ 161924 w 2840037"/>
              <a:gd name="connsiteY4-230" fmla="*/ 6267 h 360660"/>
              <a:gd name="connsiteX0-231" fmla="*/ 161924 w 2840037"/>
              <a:gd name="connsiteY0-232" fmla="*/ 6267 h 360660"/>
              <a:gd name="connsiteX1-233" fmla="*/ 2840037 w 2840037"/>
              <a:gd name="connsiteY1-234" fmla="*/ 0 h 360660"/>
              <a:gd name="connsiteX2-235" fmla="*/ 2840037 w 2840037"/>
              <a:gd name="connsiteY2-236" fmla="*/ 356773 h 360660"/>
              <a:gd name="connsiteX3-237" fmla="*/ 0 w 2840037"/>
              <a:gd name="connsiteY3-238" fmla="*/ 360660 h 360660"/>
              <a:gd name="connsiteX4-239" fmla="*/ 161924 w 2840037"/>
              <a:gd name="connsiteY4-240" fmla="*/ 6267 h 360660"/>
              <a:gd name="connsiteX0-241" fmla="*/ 161924 w 2840037"/>
              <a:gd name="connsiteY0-242" fmla="*/ 6267 h 360660"/>
              <a:gd name="connsiteX1-243" fmla="*/ 2840037 w 2840037"/>
              <a:gd name="connsiteY1-244" fmla="*/ 0 h 360660"/>
              <a:gd name="connsiteX2-245" fmla="*/ 2840037 w 2840037"/>
              <a:gd name="connsiteY2-246" fmla="*/ 356773 h 360660"/>
              <a:gd name="connsiteX3-247" fmla="*/ 0 w 2840037"/>
              <a:gd name="connsiteY3-248" fmla="*/ 360660 h 360660"/>
              <a:gd name="connsiteX4-249" fmla="*/ 161924 w 2840037"/>
              <a:gd name="connsiteY4-250" fmla="*/ 6267 h 360660"/>
              <a:gd name="connsiteX0-251" fmla="*/ 152399 w 2840037"/>
              <a:gd name="connsiteY0-252" fmla="*/ 6267 h 360660"/>
              <a:gd name="connsiteX1-253" fmla="*/ 2840037 w 2840037"/>
              <a:gd name="connsiteY1-254" fmla="*/ 0 h 360660"/>
              <a:gd name="connsiteX2-255" fmla="*/ 2840037 w 2840037"/>
              <a:gd name="connsiteY2-256" fmla="*/ 356773 h 360660"/>
              <a:gd name="connsiteX3-257" fmla="*/ 0 w 2840037"/>
              <a:gd name="connsiteY3-258" fmla="*/ 360660 h 360660"/>
              <a:gd name="connsiteX4-259" fmla="*/ 152399 w 2840037"/>
              <a:gd name="connsiteY4-260" fmla="*/ 6267 h 360660"/>
              <a:gd name="connsiteX0-261" fmla="*/ 152399 w 2840037"/>
              <a:gd name="connsiteY0-262" fmla="*/ 6267 h 360660"/>
              <a:gd name="connsiteX1-263" fmla="*/ 2840037 w 2840037"/>
              <a:gd name="connsiteY1-264" fmla="*/ 0 h 360660"/>
              <a:gd name="connsiteX2-265" fmla="*/ 2840037 w 2840037"/>
              <a:gd name="connsiteY2-266" fmla="*/ 356773 h 360660"/>
              <a:gd name="connsiteX3-267" fmla="*/ 0 w 2840037"/>
              <a:gd name="connsiteY3-268" fmla="*/ 360660 h 360660"/>
              <a:gd name="connsiteX4-269" fmla="*/ 152399 w 2840037"/>
              <a:gd name="connsiteY4-270" fmla="*/ 6267 h 360660"/>
              <a:gd name="connsiteX0-271" fmla="*/ 152399 w 2840037"/>
              <a:gd name="connsiteY0-272" fmla="*/ 6267 h 360660"/>
              <a:gd name="connsiteX1-273" fmla="*/ 2840037 w 2840037"/>
              <a:gd name="connsiteY1-274" fmla="*/ 0 h 360660"/>
              <a:gd name="connsiteX2-275" fmla="*/ 2840037 w 2840037"/>
              <a:gd name="connsiteY2-276" fmla="*/ 356773 h 360660"/>
              <a:gd name="connsiteX3-277" fmla="*/ 0 w 2840037"/>
              <a:gd name="connsiteY3-278" fmla="*/ 360660 h 360660"/>
              <a:gd name="connsiteX4-279" fmla="*/ 152399 w 2840037"/>
              <a:gd name="connsiteY4-280" fmla="*/ 6267 h 360660"/>
              <a:gd name="connsiteX0-281" fmla="*/ 152399 w 2840037"/>
              <a:gd name="connsiteY0-282" fmla="*/ 6267 h 360660"/>
              <a:gd name="connsiteX1-283" fmla="*/ 2840037 w 2840037"/>
              <a:gd name="connsiteY1-284" fmla="*/ 0 h 360660"/>
              <a:gd name="connsiteX2-285" fmla="*/ 2840037 w 2840037"/>
              <a:gd name="connsiteY2-286" fmla="*/ 356773 h 360660"/>
              <a:gd name="connsiteX3-287" fmla="*/ 0 w 2840037"/>
              <a:gd name="connsiteY3-288" fmla="*/ 360660 h 360660"/>
              <a:gd name="connsiteX4-289" fmla="*/ 152399 w 2840037"/>
              <a:gd name="connsiteY4-290" fmla="*/ 6267 h 360660"/>
              <a:gd name="connsiteX0-291" fmla="*/ 152399 w 2840037"/>
              <a:gd name="connsiteY0-292" fmla="*/ 6267 h 360660"/>
              <a:gd name="connsiteX1-293" fmla="*/ 2840037 w 2840037"/>
              <a:gd name="connsiteY1-294" fmla="*/ 0 h 360660"/>
              <a:gd name="connsiteX2-295" fmla="*/ 2840037 w 2840037"/>
              <a:gd name="connsiteY2-296" fmla="*/ 356773 h 360660"/>
              <a:gd name="connsiteX3-297" fmla="*/ 0 w 2840037"/>
              <a:gd name="connsiteY3-298" fmla="*/ 360660 h 360660"/>
              <a:gd name="connsiteX4-299" fmla="*/ 152399 w 2840037"/>
              <a:gd name="connsiteY4-300" fmla="*/ 6267 h 360660"/>
              <a:gd name="connsiteX0-301" fmla="*/ 152399 w 2840037"/>
              <a:gd name="connsiteY0-302" fmla="*/ 6267 h 360660"/>
              <a:gd name="connsiteX1-303" fmla="*/ 2840037 w 2840037"/>
              <a:gd name="connsiteY1-304" fmla="*/ 0 h 360660"/>
              <a:gd name="connsiteX2-305" fmla="*/ 2840037 w 2840037"/>
              <a:gd name="connsiteY2-306" fmla="*/ 356773 h 360660"/>
              <a:gd name="connsiteX3-307" fmla="*/ 0 w 2840037"/>
              <a:gd name="connsiteY3-308" fmla="*/ 360660 h 360660"/>
              <a:gd name="connsiteX4-309" fmla="*/ 152399 w 2840037"/>
              <a:gd name="connsiteY4-310" fmla="*/ 6267 h 360660"/>
              <a:gd name="connsiteX0-311" fmla="*/ 152399 w 2840037"/>
              <a:gd name="connsiteY0-312" fmla="*/ 6267 h 360660"/>
              <a:gd name="connsiteX1-313" fmla="*/ 2840037 w 2840037"/>
              <a:gd name="connsiteY1-314" fmla="*/ 0 h 360660"/>
              <a:gd name="connsiteX2-315" fmla="*/ 2840037 w 2840037"/>
              <a:gd name="connsiteY2-316" fmla="*/ 356773 h 360660"/>
              <a:gd name="connsiteX3-317" fmla="*/ 0 w 2840037"/>
              <a:gd name="connsiteY3-318" fmla="*/ 360660 h 360660"/>
              <a:gd name="connsiteX4-319" fmla="*/ 152399 w 2840037"/>
              <a:gd name="connsiteY4-320" fmla="*/ 6267 h 360660"/>
              <a:gd name="connsiteX0-321" fmla="*/ 152399 w 2840037"/>
              <a:gd name="connsiteY0-322" fmla="*/ 6266 h 360660"/>
              <a:gd name="connsiteX1-323" fmla="*/ 2840037 w 2840037"/>
              <a:gd name="connsiteY1-324" fmla="*/ 0 h 360660"/>
              <a:gd name="connsiteX2-325" fmla="*/ 2840037 w 2840037"/>
              <a:gd name="connsiteY2-326" fmla="*/ 356773 h 360660"/>
              <a:gd name="connsiteX3-327" fmla="*/ 0 w 2840037"/>
              <a:gd name="connsiteY3-328" fmla="*/ 360660 h 360660"/>
              <a:gd name="connsiteX4-329" fmla="*/ 152399 w 2840037"/>
              <a:gd name="connsiteY4-330" fmla="*/ 6266 h 360660"/>
              <a:gd name="connsiteX0-331" fmla="*/ 152399 w 2840037"/>
              <a:gd name="connsiteY0-332" fmla="*/ 6266 h 360660"/>
              <a:gd name="connsiteX1-333" fmla="*/ 2840037 w 2840037"/>
              <a:gd name="connsiteY1-334" fmla="*/ 0 h 360660"/>
              <a:gd name="connsiteX2-335" fmla="*/ 2840037 w 2840037"/>
              <a:gd name="connsiteY2-336" fmla="*/ 356773 h 360660"/>
              <a:gd name="connsiteX3-337" fmla="*/ 0 w 2840037"/>
              <a:gd name="connsiteY3-338" fmla="*/ 360660 h 360660"/>
              <a:gd name="connsiteX4-339" fmla="*/ 152399 w 2840037"/>
              <a:gd name="connsiteY4-340" fmla="*/ 6266 h 360660"/>
              <a:gd name="connsiteX0-341" fmla="*/ 152399 w 2840037"/>
              <a:gd name="connsiteY0-342" fmla="*/ 6266 h 360660"/>
              <a:gd name="connsiteX1-343" fmla="*/ 2840037 w 2840037"/>
              <a:gd name="connsiteY1-344" fmla="*/ 0 h 360660"/>
              <a:gd name="connsiteX2-345" fmla="*/ 2840037 w 2840037"/>
              <a:gd name="connsiteY2-346" fmla="*/ 356773 h 360660"/>
              <a:gd name="connsiteX3-347" fmla="*/ 0 w 2840037"/>
              <a:gd name="connsiteY3-348" fmla="*/ 360660 h 360660"/>
              <a:gd name="connsiteX4-349" fmla="*/ 152399 w 2840037"/>
              <a:gd name="connsiteY4-350" fmla="*/ 6266 h 360660"/>
              <a:gd name="connsiteX0-351" fmla="*/ 152399 w 2840037"/>
              <a:gd name="connsiteY0-352" fmla="*/ 6266 h 360660"/>
              <a:gd name="connsiteX1-353" fmla="*/ 2840037 w 2840037"/>
              <a:gd name="connsiteY1-354" fmla="*/ 0 h 360660"/>
              <a:gd name="connsiteX2-355" fmla="*/ 2840037 w 2840037"/>
              <a:gd name="connsiteY2-356" fmla="*/ 356773 h 360660"/>
              <a:gd name="connsiteX3-357" fmla="*/ 0 w 2840037"/>
              <a:gd name="connsiteY3-358" fmla="*/ 360660 h 360660"/>
              <a:gd name="connsiteX4-359" fmla="*/ 152399 w 2840037"/>
              <a:gd name="connsiteY4-360" fmla="*/ 6266 h 360660"/>
              <a:gd name="connsiteX0-361" fmla="*/ 152399 w 2840037"/>
              <a:gd name="connsiteY0-362" fmla="*/ 6266 h 360660"/>
              <a:gd name="connsiteX1-363" fmla="*/ 2840037 w 2840037"/>
              <a:gd name="connsiteY1-364" fmla="*/ 0 h 360660"/>
              <a:gd name="connsiteX2-365" fmla="*/ 2840037 w 2840037"/>
              <a:gd name="connsiteY2-366" fmla="*/ 356773 h 360660"/>
              <a:gd name="connsiteX3-367" fmla="*/ 0 w 2840037"/>
              <a:gd name="connsiteY3-368" fmla="*/ 360660 h 360660"/>
              <a:gd name="connsiteX4-369" fmla="*/ 152399 w 2840037"/>
              <a:gd name="connsiteY4-370" fmla="*/ 6266 h 360660"/>
              <a:gd name="connsiteX0-371" fmla="*/ 147245 w 2840037"/>
              <a:gd name="connsiteY0-372" fmla="*/ 6266 h 360660"/>
              <a:gd name="connsiteX1-373" fmla="*/ 2840037 w 2840037"/>
              <a:gd name="connsiteY1-374" fmla="*/ 0 h 360660"/>
              <a:gd name="connsiteX2-375" fmla="*/ 2840037 w 2840037"/>
              <a:gd name="connsiteY2-376" fmla="*/ 356773 h 360660"/>
              <a:gd name="connsiteX3-377" fmla="*/ 0 w 2840037"/>
              <a:gd name="connsiteY3-378" fmla="*/ 360660 h 360660"/>
              <a:gd name="connsiteX4-379" fmla="*/ 147245 w 2840037"/>
              <a:gd name="connsiteY4-380" fmla="*/ 6266 h 360660"/>
              <a:gd name="connsiteX0-381" fmla="*/ 152400 w 2840037"/>
              <a:gd name="connsiteY0-382" fmla="*/ 6266 h 360660"/>
              <a:gd name="connsiteX1-383" fmla="*/ 2840037 w 2840037"/>
              <a:gd name="connsiteY1-384" fmla="*/ 0 h 360660"/>
              <a:gd name="connsiteX2-385" fmla="*/ 2840037 w 2840037"/>
              <a:gd name="connsiteY2-386" fmla="*/ 356773 h 360660"/>
              <a:gd name="connsiteX3-387" fmla="*/ 0 w 2840037"/>
              <a:gd name="connsiteY3-388" fmla="*/ 360660 h 360660"/>
              <a:gd name="connsiteX4-389" fmla="*/ 152400 w 2840037"/>
              <a:gd name="connsiteY4-390" fmla="*/ 6266 h 360660"/>
              <a:gd name="connsiteX0-391" fmla="*/ 149823 w 2840037"/>
              <a:gd name="connsiteY0-392" fmla="*/ 6266 h 360660"/>
              <a:gd name="connsiteX1-393" fmla="*/ 2840037 w 2840037"/>
              <a:gd name="connsiteY1-394" fmla="*/ 0 h 360660"/>
              <a:gd name="connsiteX2-395" fmla="*/ 2840037 w 2840037"/>
              <a:gd name="connsiteY2-396" fmla="*/ 356773 h 360660"/>
              <a:gd name="connsiteX3-397" fmla="*/ 0 w 2840037"/>
              <a:gd name="connsiteY3-398" fmla="*/ 360660 h 360660"/>
              <a:gd name="connsiteX4-399" fmla="*/ 149823 w 2840037"/>
              <a:gd name="connsiteY4-400" fmla="*/ 6266 h 360660"/>
              <a:gd name="connsiteX0-401" fmla="*/ 149823 w 2840037"/>
              <a:gd name="connsiteY0-402" fmla="*/ 6266 h 360660"/>
              <a:gd name="connsiteX1-403" fmla="*/ 2840037 w 2840037"/>
              <a:gd name="connsiteY1-404" fmla="*/ 0 h 360660"/>
              <a:gd name="connsiteX2-405" fmla="*/ 2840037 w 2840037"/>
              <a:gd name="connsiteY2-406" fmla="*/ 356773 h 360660"/>
              <a:gd name="connsiteX3-407" fmla="*/ 0 w 2840037"/>
              <a:gd name="connsiteY3-408" fmla="*/ 360660 h 360660"/>
              <a:gd name="connsiteX4-409" fmla="*/ 149823 w 2840037"/>
              <a:gd name="connsiteY4-410" fmla="*/ 6266 h 360660"/>
              <a:gd name="connsiteX0-411" fmla="*/ 149823 w 2840037"/>
              <a:gd name="connsiteY0-412" fmla="*/ 6266 h 360660"/>
              <a:gd name="connsiteX1-413" fmla="*/ 2840037 w 2840037"/>
              <a:gd name="connsiteY1-414" fmla="*/ 0 h 360660"/>
              <a:gd name="connsiteX2-415" fmla="*/ 2840037 w 2840037"/>
              <a:gd name="connsiteY2-416" fmla="*/ 356773 h 360660"/>
              <a:gd name="connsiteX3-417" fmla="*/ 0 w 2840037"/>
              <a:gd name="connsiteY3-418" fmla="*/ 360660 h 360660"/>
              <a:gd name="connsiteX4-419" fmla="*/ 149823 w 2840037"/>
              <a:gd name="connsiteY4-420" fmla="*/ 6266 h 3606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40037" h="360660">
                <a:moveTo>
                  <a:pt x="149823" y="6266"/>
                </a:moveTo>
                <a:lnTo>
                  <a:pt x="2840037" y="0"/>
                </a:lnTo>
                <a:lnTo>
                  <a:pt x="2840037" y="356773"/>
                </a:lnTo>
                <a:lnTo>
                  <a:pt x="0" y="360660"/>
                </a:lnTo>
                <a:cubicBezTo>
                  <a:pt x="113694" y="181291"/>
                  <a:pt x="82186" y="219413"/>
                  <a:pt x="149823" y="6266"/>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a:ln>
                  <a:noFill/>
                </a:ln>
                <a:solidFill>
                  <a:schemeClr val="lt1"/>
                </a:solidFill>
                <a:effectLst/>
                <a:uLnTx/>
                <a:uFillTx/>
                <a:latin typeface="+mn-lt"/>
                <a:ea typeface="+mn-ea"/>
                <a:cs typeface="+mn-cs"/>
              </a:rPr>
              <a:t>Guiyang No.1 Experimental Middle School</a:t>
            </a:r>
            <a:endParaRPr kumimoji="0" lang="zh-CN" altLang="en-US" sz="1100" b="0" i="0" u="none" strike="noStrike" kern="1200" cap="none" spc="0" normalizeH="0" baseline="0" noProof="0">
              <a:ln>
                <a:noFill/>
              </a:ln>
              <a:solidFill>
                <a:schemeClr val="lt1"/>
              </a:solidFill>
              <a:effectLst/>
              <a:uLnTx/>
              <a:uFillTx/>
              <a:latin typeface="+mn-lt"/>
              <a:ea typeface="+mn-ea"/>
              <a:cs typeface="+mn-cs"/>
            </a:endParaRPr>
          </a:p>
        </p:txBody>
      </p:sp>
      <p:pic>
        <p:nvPicPr>
          <p:cNvPr id="26" name="图片 25">
            <a:extLst>
              <a:ext uri="{FF2B5EF4-FFF2-40B4-BE49-F238E27FC236}">
                <a16:creationId xmlns:a16="http://schemas.microsoft.com/office/drawing/2014/main" id="{3367CA9A-E6A8-1635-D7CA-3CEC8D402D03}"/>
              </a:ext>
            </a:extLst>
          </p:cNvPr>
          <p:cNvPicPr>
            <a:picLocks noChangeAspect="1"/>
          </p:cNvPicPr>
          <p:nvPr/>
        </p:nvPicPr>
        <p:blipFill>
          <a:blip r:embed="rId3"/>
          <a:stretch>
            <a:fillRect/>
          </a:stretch>
        </p:blipFill>
        <p:spPr>
          <a:xfrm>
            <a:off x="7406649" y="-17733440"/>
            <a:ext cx="465293" cy="465295"/>
          </a:xfrm>
          <a:prstGeom prst="rect">
            <a:avLst/>
          </a:prstGeom>
          <a:effectLst>
            <a:softEdge rad="0"/>
          </a:effectLst>
        </p:spPr>
      </p:pic>
      <p:sp>
        <p:nvSpPr>
          <p:cNvPr id="27" name="文本框 2">
            <a:extLst>
              <a:ext uri="{FF2B5EF4-FFF2-40B4-BE49-F238E27FC236}">
                <a16:creationId xmlns:a16="http://schemas.microsoft.com/office/drawing/2014/main" id="{22053922-C890-54B9-45EF-ED20D2EBDC65}"/>
              </a:ext>
            </a:extLst>
          </p:cNvPr>
          <p:cNvSpPr txBox="1">
            <a:spLocks noChangeArrowheads="1"/>
          </p:cNvSpPr>
          <p:nvPr/>
        </p:nvSpPr>
        <p:spPr bwMode="auto">
          <a:xfrm>
            <a:off x="7871942" y="-17736705"/>
            <a:ext cx="2492375" cy="40005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华文行楷" pitchFamily="2" charset="-122"/>
                <a:ea typeface="华文行楷" pitchFamily="2" charset="-122"/>
                <a:cs typeface="+mn-cs"/>
              </a:rPr>
              <a:t>贵阳市第一实验中学</a:t>
            </a:r>
          </a:p>
        </p:txBody>
      </p:sp>
      <p:grpSp>
        <p:nvGrpSpPr>
          <p:cNvPr id="57" name="组合 56">
            <a:extLst>
              <a:ext uri="{FF2B5EF4-FFF2-40B4-BE49-F238E27FC236}">
                <a16:creationId xmlns:a16="http://schemas.microsoft.com/office/drawing/2014/main" id="{14942D28-237C-14F4-A405-6D4BCF849468}"/>
              </a:ext>
            </a:extLst>
          </p:cNvPr>
          <p:cNvGrpSpPr/>
          <p:nvPr/>
        </p:nvGrpSpPr>
        <p:grpSpPr>
          <a:xfrm>
            <a:off x="291282" y="-17679081"/>
            <a:ext cx="6098977" cy="463784"/>
            <a:chOff x="-2977" y="-36682"/>
            <a:chExt cx="6098977" cy="463784"/>
          </a:xfrm>
        </p:grpSpPr>
        <p:grpSp>
          <p:nvGrpSpPr>
            <p:cNvPr id="33" name="组合 32">
              <a:extLst>
                <a:ext uri="{FF2B5EF4-FFF2-40B4-BE49-F238E27FC236}">
                  <a16:creationId xmlns:a16="http://schemas.microsoft.com/office/drawing/2014/main" id="{D5FEC5B2-5929-945D-BFFF-C813FCE4EFAC}"/>
                </a:ext>
              </a:extLst>
            </p:cNvPr>
            <p:cNvGrpSpPr/>
            <p:nvPr/>
          </p:nvGrpSpPr>
          <p:grpSpPr>
            <a:xfrm>
              <a:off x="-2977" y="-36682"/>
              <a:ext cx="6098977" cy="462332"/>
              <a:chOff x="-2977" y="-36682"/>
              <a:chExt cx="6098977" cy="462332"/>
            </a:xfrm>
          </p:grpSpPr>
          <p:grpSp>
            <p:nvGrpSpPr>
              <p:cNvPr id="29" name="组合 28">
                <a:extLst>
                  <a:ext uri="{FF2B5EF4-FFF2-40B4-BE49-F238E27FC236}">
                    <a16:creationId xmlns:a16="http://schemas.microsoft.com/office/drawing/2014/main" id="{3E1F5890-6EEC-B576-3357-19AA0F960B78}"/>
                  </a:ext>
                </a:extLst>
              </p:cNvPr>
              <p:cNvGrpSpPr/>
              <p:nvPr/>
            </p:nvGrpSpPr>
            <p:grpSpPr>
              <a:xfrm>
                <a:off x="-2977" y="-36682"/>
                <a:ext cx="4062109" cy="462332"/>
                <a:chOff x="-2977" y="-36682"/>
                <a:chExt cx="4062109" cy="462332"/>
              </a:xfrm>
            </p:grpSpPr>
            <p:grpSp>
              <p:nvGrpSpPr>
                <p:cNvPr id="14" name="组合 13">
                  <a:extLst>
                    <a:ext uri="{FF2B5EF4-FFF2-40B4-BE49-F238E27FC236}">
                      <a16:creationId xmlns:a16="http://schemas.microsoft.com/office/drawing/2014/main" id="{45AD3F05-BE80-931A-CBE1-71EE14F9D513}"/>
                    </a:ext>
                  </a:extLst>
                </p:cNvPr>
                <p:cNvGrpSpPr/>
                <p:nvPr/>
              </p:nvGrpSpPr>
              <p:grpSpPr>
                <a:xfrm>
                  <a:off x="-2977" y="-9326"/>
                  <a:ext cx="3814759" cy="434976"/>
                  <a:chOff x="407988" y="257174"/>
                  <a:chExt cx="4094162" cy="434976"/>
                </a:xfrm>
              </p:grpSpPr>
              <p:sp>
                <p:nvSpPr>
                  <p:cNvPr id="13" name="矩形 12">
                    <a:extLst>
                      <a:ext uri="{FF2B5EF4-FFF2-40B4-BE49-F238E27FC236}">
                        <a16:creationId xmlns:a16="http://schemas.microsoft.com/office/drawing/2014/main" id="{EF209A41-F032-1F6D-C7C1-0DA833F250D7}"/>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F69EF137-5675-A852-17B0-E28E2BD34AF8}"/>
                      </a:ext>
                    </a:extLst>
                  </p:cNvPr>
                  <p:cNvGrpSpPr/>
                  <p:nvPr/>
                </p:nvGrpSpPr>
                <p:grpSpPr>
                  <a:xfrm>
                    <a:off x="407988" y="257174"/>
                    <a:ext cx="4094162" cy="434976"/>
                    <a:chOff x="515938" y="441324"/>
                    <a:chExt cx="4094162" cy="434976"/>
                  </a:xfrm>
                </p:grpSpPr>
                <p:sp>
                  <p:nvSpPr>
                    <p:cNvPr id="9" name="矩形 8">
                      <a:extLst>
                        <a:ext uri="{FF2B5EF4-FFF2-40B4-BE49-F238E27FC236}">
                          <a16:creationId xmlns:a16="http://schemas.microsoft.com/office/drawing/2014/main" id="{DF263375-01FE-86DB-CA76-D129FE70FC1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6338DC1-7232-D1B9-ACF3-F3CAAE833C36}"/>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6385">
                      <a:extLst>
                        <a:ext uri="{FF2B5EF4-FFF2-40B4-BE49-F238E27FC236}">
                          <a16:creationId xmlns:a16="http://schemas.microsoft.com/office/drawing/2014/main" id="{33CA00CE-8D73-7D14-2315-3E6DDC542008}"/>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12" name="标题 16385">
                      <a:extLst>
                        <a:ext uri="{FF2B5EF4-FFF2-40B4-BE49-F238E27FC236}">
                          <a16:creationId xmlns:a16="http://schemas.microsoft.com/office/drawing/2014/main" id="{56A304E2-4FE3-8855-AF4D-528FB32F25F2}"/>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第三章</a:t>
                      </a:r>
                    </a:p>
                  </p:txBody>
                </p:sp>
              </p:grpSp>
            </p:grpSp>
            <p:sp>
              <p:nvSpPr>
                <p:cNvPr id="28" name="等腰三角形 27">
                  <a:extLst>
                    <a:ext uri="{FF2B5EF4-FFF2-40B4-BE49-F238E27FC236}">
                      <a16:creationId xmlns:a16="http://schemas.microsoft.com/office/drawing/2014/main" id="{E3A6F3F8-AAE4-CC95-7E79-A883769896F2}"/>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a:extLst>
                  <a:ext uri="{FF2B5EF4-FFF2-40B4-BE49-F238E27FC236}">
                    <a16:creationId xmlns:a16="http://schemas.microsoft.com/office/drawing/2014/main" id="{4A1F8BB9-46CB-2A6C-F45B-41C045F89754}"/>
                  </a:ext>
                </a:extLst>
              </p:cNvPr>
              <p:cNvCxnSpPr/>
              <p:nvPr/>
            </p:nvCxnSpPr>
            <p:spPr>
              <a:xfrm>
                <a:off x="-2977" y="425649"/>
                <a:ext cx="609897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任意多边形: 形状 49">
              <a:extLst>
                <a:ext uri="{FF2B5EF4-FFF2-40B4-BE49-F238E27FC236}">
                  <a16:creationId xmlns:a16="http://schemas.microsoft.com/office/drawing/2014/main" id="{B2B8C2E5-E9F1-2DDF-B4D0-C6F89EDCFAAA}"/>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形状 48">
              <a:extLst>
                <a:ext uri="{FF2B5EF4-FFF2-40B4-BE49-F238E27FC236}">
                  <a16:creationId xmlns:a16="http://schemas.microsoft.com/office/drawing/2014/main" id="{53F8C7E6-4AF1-9C33-FE6C-76EB4F04C009}"/>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矩形 1">
            <a:extLst>
              <a:ext uri="{FF2B5EF4-FFF2-40B4-BE49-F238E27FC236}">
                <a16:creationId xmlns:a16="http://schemas.microsoft.com/office/drawing/2014/main" id="{9CED32C3-993F-5150-2DFF-AECEEC9B86B2}"/>
              </a:ext>
            </a:extLst>
          </p:cNvPr>
          <p:cNvSpPr/>
          <p:nvPr/>
        </p:nvSpPr>
        <p:spPr>
          <a:xfrm>
            <a:off x="418962" y="487506"/>
            <a:ext cx="11376025" cy="6031912"/>
          </a:xfrm>
          <a:prstGeom prst="rect">
            <a:avLst/>
          </a:prstGeom>
          <a:solidFill>
            <a:schemeClr val="bg1">
              <a:alpha val="7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AutoShape 6">
            <a:extLst>
              <a:ext uri="{FF2B5EF4-FFF2-40B4-BE49-F238E27FC236}">
                <a16:creationId xmlns:a16="http://schemas.microsoft.com/office/drawing/2014/main" id="{85D830AC-DE89-F050-DB6F-D4DBF22A7750}"/>
              </a:ext>
            </a:extLst>
          </p:cNvPr>
          <p:cNvSpPr>
            <a:spLocks noChangeAspect="1" noChangeArrowheads="1"/>
          </p:cNvSpPr>
          <p:nvPr/>
        </p:nvSpPr>
        <p:spPr bwMode="auto">
          <a:xfrm>
            <a:off x="2987421" y="22707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文本框 22">
            <a:extLst>
              <a:ext uri="{FF2B5EF4-FFF2-40B4-BE49-F238E27FC236}">
                <a16:creationId xmlns:a16="http://schemas.microsoft.com/office/drawing/2014/main" id="{F85726B7-B2FA-067A-4B7E-4393E64EE418}"/>
              </a:ext>
            </a:extLst>
          </p:cNvPr>
          <p:cNvSpPr txBox="1"/>
          <p:nvPr/>
        </p:nvSpPr>
        <p:spPr>
          <a:xfrm>
            <a:off x="946204" y="24297143"/>
            <a:ext cx="4739674" cy="923330"/>
          </a:xfrm>
          <a:prstGeom prst="rect">
            <a:avLst/>
          </a:prstGeom>
          <a:noFill/>
        </p:spPr>
        <p:txBody>
          <a:bodyPr wrap="square" rtlCol="0">
            <a:spAutoFit/>
          </a:bodyPr>
          <a:lstStyle/>
          <a:p>
            <a:r>
              <a:rPr lang="zh-CN" altLang="en-US" sz="5400" b="1">
                <a:solidFill>
                  <a:srgbClr val="0070C0"/>
                </a:solidFill>
              </a:rPr>
              <a:t>谁会发出声音？</a:t>
            </a:r>
          </a:p>
        </p:txBody>
      </p:sp>
      <p:sp>
        <p:nvSpPr>
          <p:cNvPr id="55" name="矩形 54">
            <a:extLst>
              <a:ext uri="{FF2B5EF4-FFF2-40B4-BE49-F238E27FC236}">
                <a16:creationId xmlns:a16="http://schemas.microsoft.com/office/drawing/2014/main" id="{32AF90B5-5AB2-039F-1690-582ACE381992}"/>
              </a:ext>
            </a:extLst>
          </p:cNvPr>
          <p:cNvSpPr/>
          <p:nvPr/>
        </p:nvSpPr>
        <p:spPr>
          <a:xfrm>
            <a:off x="0" y="6498102"/>
            <a:ext cx="12192000" cy="335682"/>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48" name="组合 9">
            <a:extLst>
              <a:ext uri="{FF2B5EF4-FFF2-40B4-BE49-F238E27FC236}">
                <a16:creationId xmlns:a16="http://schemas.microsoft.com/office/drawing/2014/main" id="{F9FFE87A-51CF-2295-813B-45A1C23D160F}"/>
              </a:ext>
            </a:extLst>
          </p:cNvPr>
          <p:cNvGrpSpPr/>
          <p:nvPr/>
        </p:nvGrpSpPr>
        <p:grpSpPr>
          <a:xfrm>
            <a:off x="7937500" y="6515857"/>
            <a:ext cx="4254500" cy="329274"/>
            <a:chOff x="7933915" y="6583330"/>
            <a:chExt cx="4253581" cy="276437"/>
          </a:xfrm>
        </p:grpSpPr>
        <p:sp>
          <p:nvSpPr>
            <p:cNvPr id="51" name="矩形 7">
              <a:extLst>
                <a:ext uri="{FF2B5EF4-FFF2-40B4-BE49-F238E27FC236}">
                  <a16:creationId xmlns:a16="http://schemas.microsoft.com/office/drawing/2014/main" id="{E9739C8D-C966-CCBA-8646-72CF2D6A46A8}"/>
                </a:ext>
              </a:extLst>
            </p:cNvPr>
            <p:cNvSpPr/>
            <p:nvPr/>
          </p:nvSpPr>
          <p:spPr>
            <a:xfrm>
              <a:off x="8178337" y="6583330"/>
              <a:ext cx="4009159" cy="274849"/>
            </a:xfrm>
            <a:custGeom>
              <a:avLst/>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dirty="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第</a:t>
              </a:r>
              <a:r>
                <a:rPr kumimoji="0" lang="en-US" altLang="zh-CN"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2</a:t>
              </a:r>
              <a:r>
                <a:rPr kumimoji="0" lang="zh-CN" altLang="en-US"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章 声的世界</a:t>
              </a:r>
            </a:p>
          </p:txBody>
        </p:sp>
        <p:sp>
          <p:nvSpPr>
            <p:cNvPr id="52" name="平行四边形 51">
              <a:extLst>
                <a:ext uri="{FF2B5EF4-FFF2-40B4-BE49-F238E27FC236}">
                  <a16:creationId xmlns:a16="http://schemas.microsoft.com/office/drawing/2014/main" id="{55837E1C-A75B-D748-9ABC-C9D5FD58FE59}"/>
                </a:ext>
              </a:extLst>
            </p:cNvPr>
            <p:cNvSpPr/>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平行四边形 52">
              <a:extLst>
                <a:ext uri="{FF2B5EF4-FFF2-40B4-BE49-F238E27FC236}">
                  <a16:creationId xmlns:a16="http://schemas.microsoft.com/office/drawing/2014/main" id="{AE3A52F1-BFEE-EFB0-22CB-D690945301EA}"/>
                </a:ext>
              </a:extLst>
            </p:cNvPr>
            <p:cNvSpPr/>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 name="矩形 3">
            <a:extLst>
              <a:ext uri="{FF2B5EF4-FFF2-40B4-BE49-F238E27FC236}">
                <a16:creationId xmlns:a16="http://schemas.microsoft.com/office/drawing/2014/main" id="{AFFB99D5-1660-5C6A-1196-E64FF632A1FA}"/>
              </a:ext>
            </a:extLst>
          </p:cNvPr>
          <p:cNvSpPr/>
          <p:nvPr/>
        </p:nvSpPr>
        <p:spPr>
          <a:xfrm>
            <a:off x="420085" y="6504178"/>
            <a:ext cx="2372303" cy="335682"/>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6" name="矩形 55">
            <a:extLst>
              <a:ext uri="{FF2B5EF4-FFF2-40B4-BE49-F238E27FC236}">
                <a16:creationId xmlns:a16="http://schemas.microsoft.com/office/drawing/2014/main" id="{20446FEE-932A-3378-575C-09B2EF8D5617}"/>
              </a:ext>
            </a:extLst>
          </p:cNvPr>
          <p:cNvSpPr/>
          <p:nvPr/>
        </p:nvSpPr>
        <p:spPr>
          <a:xfrm>
            <a:off x="-343666" y="-167842"/>
            <a:ext cx="12982968" cy="634031"/>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34" name="组合 33">
            <a:extLst>
              <a:ext uri="{FF2B5EF4-FFF2-40B4-BE49-F238E27FC236}">
                <a16:creationId xmlns:a16="http://schemas.microsoft.com/office/drawing/2014/main" id="{23BB5838-48E7-B549-B598-0FEB56778856}"/>
              </a:ext>
            </a:extLst>
          </p:cNvPr>
          <p:cNvGrpSpPr/>
          <p:nvPr/>
        </p:nvGrpSpPr>
        <p:grpSpPr>
          <a:xfrm>
            <a:off x="-9144" y="-37010"/>
            <a:ext cx="6098977" cy="471475"/>
            <a:chOff x="-2977" y="-36682"/>
            <a:chExt cx="6098977" cy="471475"/>
          </a:xfrm>
        </p:grpSpPr>
        <p:grpSp>
          <p:nvGrpSpPr>
            <p:cNvPr id="35" name="组合 34">
              <a:extLst>
                <a:ext uri="{FF2B5EF4-FFF2-40B4-BE49-F238E27FC236}">
                  <a16:creationId xmlns:a16="http://schemas.microsoft.com/office/drawing/2014/main" id="{88647A4B-CF61-19BD-47B6-B8C58B7B78BD}"/>
                </a:ext>
              </a:extLst>
            </p:cNvPr>
            <p:cNvGrpSpPr/>
            <p:nvPr/>
          </p:nvGrpSpPr>
          <p:grpSpPr>
            <a:xfrm>
              <a:off x="-2977" y="-36682"/>
              <a:ext cx="6098977" cy="471475"/>
              <a:chOff x="-2977" y="-36682"/>
              <a:chExt cx="6098977" cy="471475"/>
            </a:xfrm>
          </p:grpSpPr>
          <p:grpSp>
            <p:nvGrpSpPr>
              <p:cNvPr id="38" name="组合 37">
                <a:extLst>
                  <a:ext uri="{FF2B5EF4-FFF2-40B4-BE49-F238E27FC236}">
                    <a16:creationId xmlns:a16="http://schemas.microsoft.com/office/drawing/2014/main" id="{5A47BD7D-39C7-C21F-E72C-4FE0AA6C4E1E}"/>
                  </a:ext>
                </a:extLst>
              </p:cNvPr>
              <p:cNvGrpSpPr/>
              <p:nvPr/>
            </p:nvGrpSpPr>
            <p:grpSpPr>
              <a:xfrm>
                <a:off x="-2977" y="-36682"/>
                <a:ext cx="4062109" cy="462332"/>
                <a:chOff x="-2977" y="-36682"/>
                <a:chExt cx="4062109" cy="462332"/>
              </a:xfrm>
            </p:grpSpPr>
            <p:grpSp>
              <p:nvGrpSpPr>
                <p:cNvPr id="40" name="组合 39">
                  <a:extLst>
                    <a:ext uri="{FF2B5EF4-FFF2-40B4-BE49-F238E27FC236}">
                      <a16:creationId xmlns:a16="http://schemas.microsoft.com/office/drawing/2014/main" id="{D0EF78B4-1738-32C9-40A0-315FF7ABDC42}"/>
                    </a:ext>
                  </a:extLst>
                </p:cNvPr>
                <p:cNvGrpSpPr/>
                <p:nvPr/>
              </p:nvGrpSpPr>
              <p:grpSpPr>
                <a:xfrm>
                  <a:off x="-2977" y="-9326"/>
                  <a:ext cx="3814759" cy="434976"/>
                  <a:chOff x="407988" y="257174"/>
                  <a:chExt cx="4094162" cy="434976"/>
                </a:xfrm>
              </p:grpSpPr>
              <p:sp>
                <p:nvSpPr>
                  <p:cNvPr id="42" name="矩形 41">
                    <a:extLst>
                      <a:ext uri="{FF2B5EF4-FFF2-40B4-BE49-F238E27FC236}">
                        <a16:creationId xmlns:a16="http://schemas.microsoft.com/office/drawing/2014/main" id="{A16790F5-D902-2F98-D89F-9855A15C6AF5}"/>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CA7ECA95-DAC4-15C7-67E8-556C0AD32F3D}"/>
                      </a:ext>
                    </a:extLst>
                  </p:cNvPr>
                  <p:cNvGrpSpPr/>
                  <p:nvPr/>
                </p:nvGrpSpPr>
                <p:grpSpPr>
                  <a:xfrm>
                    <a:off x="407988" y="257174"/>
                    <a:ext cx="4094162" cy="434976"/>
                    <a:chOff x="515938" y="441324"/>
                    <a:chExt cx="4094162" cy="434976"/>
                  </a:xfrm>
                </p:grpSpPr>
                <p:sp>
                  <p:nvSpPr>
                    <p:cNvPr id="44" name="矩形 43">
                      <a:extLst>
                        <a:ext uri="{FF2B5EF4-FFF2-40B4-BE49-F238E27FC236}">
                          <a16:creationId xmlns:a16="http://schemas.microsoft.com/office/drawing/2014/main" id="{E1029A2B-39F1-2F8B-0944-37217D69F9E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9C6B4F4-CF7E-75D6-458A-3392DAEA3269}"/>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标题 16385">
                      <a:extLst>
                        <a:ext uri="{FF2B5EF4-FFF2-40B4-BE49-F238E27FC236}">
                          <a16:creationId xmlns:a16="http://schemas.microsoft.com/office/drawing/2014/main" id="{C1D92940-4909-CA1E-FD32-28CA04D6839B}"/>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47" name="标题 16385">
                      <a:extLst>
                        <a:ext uri="{FF2B5EF4-FFF2-40B4-BE49-F238E27FC236}">
                          <a16:creationId xmlns:a16="http://schemas.microsoft.com/office/drawing/2014/main" id="{FB880889-FD3E-1E45-6561-6198B7A48019}"/>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dirty="0">
                          <a:solidFill>
                            <a:schemeClr val="bg1"/>
                          </a:solidFill>
                        </a:rPr>
                        <a:t>   第二章</a:t>
                      </a:r>
                    </a:p>
                  </p:txBody>
                </p:sp>
              </p:grpSp>
            </p:grpSp>
            <p:sp>
              <p:nvSpPr>
                <p:cNvPr id="41" name="等腰三角形 40">
                  <a:extLst>
                    <a:ext uri="{FF2B5EF4-FFF2-40B4-BE49-F238E27FC236}">
                      <a16:creationId xmlns:a16="http://schemas.microsoft.com/office/drawing/2014/main" id="{BEE05187-0855-C757-9ED9-347807FDE93A}"/>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a:extLst>
                  <a:ext uri="{FF2B5EF4-FFF2-40B4-BE49-F238E27FC236}">
                    <a16:creationId xmlns:a16="http://schemas.microsoft.com/office/drawing/2014/main" id="{42AC6A78-4D44-D457-53B0-ABC5B09458AB}"/>
                  </a:ext>
                </a:extLst>
              </p:cNvPr>
              <p:cNvCxnSpPr/>
              <p:nvPr/>
            </p:nvCxnSpPr>
            <p:spPr>
              <a:xfrm>
                <a:off x="-2977" y="434793"/>
                <a:ext cx="6098977"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36" name="任意多边形: 形状 35">
              <a:extLst>
                <a:ext uri="{FF2B5EF4-FFF2-40B4-BE49-F238E27FC236}">
                  <a16:creationId xmlns:a16="http://schemas.microsoft.com/office/drawing/2014/main" id="{35B3EBB7-0D5D-6C24-6C27-6C98B779EBF3}"/>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a:extLst>
                <a:ext uri="{FF2B5EF4-FFF2-40B4-BE49-F238E27FC236}">
                  <a16:creationId xmlns:a16="http://schemas.microsoft.com/office/drawing/2014/main" id="{5B50DFB9-2B3A-8B36-ED56-0C09AC1BBC74}"/>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8" name="文本框 17">
            <a:extLst>
              <a:ext uri="{FF2B5EF4-FFF2-40B4-BE49-F238E27FC236}">
                <a16:creationId xmlns:a16="http://schemas.microsoft.com/office/drawing/2014/main" id="{A9D4E8A5-AA8C-248A-9754-FF49A1B42191}"/>
              </a:ext>
            </a:extLst>
          </p:cNvPr>
          <p:cNvSpPr txBox="1"/>
          <p:nvPr/>
        </p:nvSpPr>
        <p:spPr>
          <a:xfrm>
            <a:off x="9396947" y="-85574"/>
            <a:ext cx="3073842" cy="400110"/>
          </a:xfrm>
          <a:prstGeom prst="rect">
            <a:avLst/>
          </a:prstGeom>
          <a:noFill/>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第</a:t>
            </a:r>
            <a:r>
              <a:rPr lang="en-US" altLang="zh-CN" sz="2000" b="1" dirty="0">
                <a:solidFill>
                  <a:schemeClr val="bg1"/>
                </a:solidFill>
                <a:latin typeface="微软雅黑" panose="020B0503020204020204" pitchFamily="34" charset="-122"/>
                <a:ea typeface="微软雅黑" panose="020B0503020204020204" pitchFamily="34" charset="-122"/>
              </a:rPr>
              <a:t>3</a:t>
            </a:r>
            <a:r>
              <a:rPr lang="zh-CN" altLang="en-US" sz="2000" b="1" dirty="0">
                <a:solidFill>
                  <a:schemeClr val="bg1"/>
                </a:solidFill>
                <a:latin typeface="微软雅黑" panose="020B0503020204020204" pitchFamily="34" charset="-122"/>
                <a:ea typeface="微软雅黑" panose="020B0503020204020204" pitchFamily="34" charset="-122"/>
              </a:rPr>
              <a:t>节 超声波与次声波</a:t>
            </a:r>
          </a:p>
        </p:txBody>
      </p:sp>
      <p:sp>
        <p:nvSpPr>
          <p:cNvPr id="19" name="文本框 18">
            <a:extLst>
              <a:ext uri="{FF2B5EF4-FFF2-40B4-BE49-F238E27FC236}">
                <a16:creationId xmlns:a16="http://schemas.microsoft.com/office/drawing/2014/main" id="{0408E2B0-05B9-817C-3CF0-4A3F9BAE60DC}"/>
              </a:ext>
            </a:extLst>
          </p:cNvPr>
          <p:cNvSpPr txBox="1"/>
          <p:nvPr/>
        </p:nvSpPr>
        <p:spPr>
          <a:xfrm>
            <a:off x="9260087" y="221843"/>
            <a:ext cx="2711450" cy="307777"/>
          </a:xfrm>
          <a:prstGeom prst="rect">
            <a:avLst/>
          </a:prstGeom>
          <a:noFill/>
        </p:spPr>
        <p:txBody>
          <a:bodyPr wrap="square">
            <a:spAutoFit/>
          </a:bodyPr>
          <a:lstStyle/>
          <a:p>
            <a:r>
              <a:rPr lang="en-US" altLang="zh-CN" sz="1400" b="1">
                <a:solidFill>
                  <a:schemeClr val="bg1"/>
                </a:solidFill>
                <a:latin typeface="微软雅黑" panose="020B0503020204020204" pitchFamily="34" charset="-122"/>
                <a:ea typeface="微软雅黑" panose="020B0503020204020204" pitchFamily="34" charset="-122"/>
              </a:rPr>
              <a:t>ultrasound and infrasound</a:t>
            </a:r>
            <a:endParaRPr lang="zh-CN" altLang="en-US" sz="1400" b="1">
              <a:solidFill>
                <a:schemeClr val="bg1"/>
              </a:solidFill>
              <a:latin typeface="微软雅黑" panose="020B0503020204020204" pitchFamily="34" charset="-122"/>
              <a:ea typeface="微软雅黑" panose="020B0503020204020204" pitchFamily="34" charset="-122"/>
            </a:endParaRPr>
          </a:p>
        </p:txBody>
      </p:sp>
      <p:cxnSp>
        <p:nvCxnSpPr>
          <p:cNvPr id="20" name="直接连接符 19">
            <a:extLst>
              <a:ext uri="{FF2B5EF4-FFF2-40B4-BE49-F238E27FC236}">
                <a16:creationId xmlns:a16="http://schemas.microsoft.com/office/drawing/2014/main" id="{720460FD-5644-B1B6-E505-53EBEAEBB09E}"/>
              </a:ext>
            </a:extLst>
          </p:cNvPr>
          <p:cNvCxnSpPr/>
          <p:nvPr/>
        </p:nvCxnSpPr>
        <p:spPr>
          <a:xfrm>
            <a:off x="9245809" y="292100"/>
            <a:ext cx="244782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8" name="组合 57">
            <a:extLst>
              <a:ext uri="{FF2B5EF4-FFF2-40B4-BE49-F238E27FC236}">
                <a16:creationId xmlns:a16="http://schemas.microsoft.com/office/drawing/2014/main" id="{0576971B-45D0-7AB9-0131-AB4A917F0A63}"/>
              </a:ext>
            </a:extLst>
          </p:cNvPr>
          <p:cNvGrpSpPr/>
          <p:nvPr/>
        </p:nvGrpSpPr>
        <p:grpSpPr>
          <a:xfrm>
            <a:off x="-9144" y="692150"/>
            <a:ext cx="4094162" cy="434976"/>
            <a:chOff x="515938" y="441324"/>
            <a:chExt cx="4094162" cy="434976"/>
          </a:xfrm>
        </p:grpSpPr>
        <p:sp>
          <p:nvSpPr>
            <p:cNvPr id="60" name="矩形 59">
              <a:extLst>
                <a:ext uri="{FF2B5EF4-FFF2-40B4-BE49-F238E27FC236}">
                  <a16:creationId xmlns:a16="http://schemas.microsoft.com/office/drawing/2014/main" id="{F96718C2-AF59-DD81-9C60-839BAD9E8C4F}"/>
                </a:ext>
              </a:extLst>
            </p:cNvPr>
            <p:cNvSpPr/>
            <p:nvPr/>
          </p:nvSpPr>
          <p:spPr>
            <a:xfrm>
              <a:off x="515938" y="441325"/>
              <a:ext cx="1074737" cy="434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a:extLst>
                <a:ext uri="{FF2B5EF4-FFF2-40B4-BE49-F238E27FC236}">
                  <a16:creationId xmlns:a16="http://schemas.microsoft.com/office/drawing/2014/main" id="{F5176D5B-6BAB-3935-F4C2-FC1CF70E8948}"/>
                </a:ext>
              </a:extLst>
            </p:cNvPr>
            <p:cNvSpPr/>
            <p:nvPr/>
          </p:nvSpPr>
          <p:spPr>
            <a:xfrm>
              <a:off x="1887538" y="441324"/>
              <a:ext cx="2722562" cy="434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标题 16385">
              <a:extLst>
                <a:ext uri="{FF2B5EF4-FFF2-40B4-BE49-F238E27FC236}">
                  <a16:creationId xmlns:a16="http://schemas.microsoft.com/office/drawing/2014/main" id="{7DBA4717-25E4-A969-5D24-DA638496B7D3}"/>
                </a:ext>
              </a:extLst>
            </p:cNvPr>
            <p:cNvSpPr txBox="1">
              <a:spLocks noRot="1" noChangeArrowheads="1"/>
            </p:cNvSpPr>
            <p:nvPr/>
          </p:nvSpPr>
          <p:spPr>
            <a:xfrm>
              <a:off x="1874837" y="469104"/>
              <a:ext cx="1647825" cy="3587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latin typeface="等线" panose="02010600030101010101" pitchFamily="2" charset="-122"/>
                  <a:ea typeface="等线" panose="02010600030101010101" pitchFamily="2" charset="-122"/>
                </a:rPr>
                <a:t>超声波</a:t>
              </a:r>
            </a:p>
          </p:txBody>
        </p:sp>
        <p:sp>
          <p:nvSpPr>
            <p:cNvPr id="63" name="标题 16385">
              <a:extLst>
                <a:ext uri="{FF2B5EF4-FFF2-40B4-BE49-F238E27FC236}">
                  <a16:creationId xmlns:a16="http://schemas.microsoft.com/office/drawing/2014/main" id="{C3BA6D9E-D1CD-C01D-7C33-B272A374490E}"/>
                </a:ext>
              </a:extLst>
            </p:cNvPr>
            <p:cNvSpPr txBox="1">
              <a:spLocks noRot="1" noChangeArrowheads="1"/>
            </p:cNvSpPr>
            <p:nvPr/>
          </p:nvSpPr>
          <p:spPr>
            <a:xfrm>
              <a:off x="563563" y="489741"/>
              <a:ext cx="1285875" cy="338139"/>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二、</a:t>
              </a:r>
            </a:p>
          </p:txBody>
        </p:sp>
      </p:grpSp>
      <p:sp>
        <p:nvSpPr>
          <p:cNvPr id="104" name="WordArt 30">
            <a:extLst>
              <a:ext uri="{FF2B5EF4-FFF2-40B4-BE49-F238E27FC236}">
                <a16:creationId xmlns:a16="http://schemas.microsoft.com/office/drawing/2014/main" id="{5FACB0E0-0C1C-6709-4236-D78014138E50}"/>
              </a:ext>
            </a:extLst>
          </p:cNvPr>
          <p:cNvSpPr>
            <a:spLocks noTextEdit="1"/>
          </p:cNvSpPr>
          <p:nvPr/>
        </p:nvSpPr>
        <p:spPr>
          <a:xfrm>
            <a:off x="4874639" y="1001712"/>
            <a:ext cx="4400550" cy="990600"/>
          </a:xfrm>
          <a:prstGeom prst="rect">
            <a:avLst/>
          </a:prstGeom>
        </p:spPr>
        <p:txBody>
          <a:bodyPr wrap="none" fromWordArt="1">
            <a:prstTxWarp prst="textDeflate">
              <a:avLst>
                <a:gd name="adj" fmla="val 27722"/>
              </a:avLst>
            </a:prstTxWarp>
            <a:normAutofit/>
          </a:bodyPr>
          <a:lstStyle/>
          <a:p>
            <a:pPr algn="ctr" eaLnBrk="0" hangingPunct="0"/>
            <a:endParaRPr lang="zh-CN" altLang="en-US" sz="3600" b="1">
              <a:gradFill rotWithShape="1">
                <a:gsLst>
                  <a:gs pos="0">
                    <a:srgbClr val="FFFF00"/>
                  </a:gs>
                  <a:gs pos="100000">
                    <a:srgbClr val="FF9933"/>
                  </a:gs>
                </a:gsLst>
                <a:path path="rect">
                  <a:fillToRect l="50000" t="50000" r="50000" b="50000"/>
                </a:path>
              </a:gradFill>
              <a:effectLst>
                <a:outerShdw dist="35921" dir="2699999" algn="ctr" rotWithShape="0">
                  <a:srgbClr val="C0C0C0"/>
                </a:outerShdw>
              </a:effectLst>
              <a:latin typeface="宋体" panose="02010600030101010101" pitchFamily="2" charset="-122"/>
              <a:ea typeface="宋体" panose="02010600030101010101" pitchFamily="2" charset="-122"/>
            </a:endParaRPr>
          </a:p>
        </p:txBody>
      </p:sp>
      <p:cxnSp>
        <p:nvCxnSpPr>
          <p:cNvPr id="114" name="直接连接符 113">
            <a:extLst>
              <a:ext uri="{FF2B5EF4-FFF2-40B4-BE49-F238E27FC236}">
                <a16:creationId xmlns:a16="http://schemas.microsoft.com/office/drawing/2014/main" id="{686C4277-5587-2EBC-26C3-8EC72E12DA6E}"/>
              </a:ext>
            </a:extLst>
          </p:cNvPr>
          <p:cNvCxnSpPr/>
          <p:nvPr/>
        </p:nvCxnSpPr>
        <p:spPr>
          <a:xfrm flipH="1">
            <a:off x="6089833" y="15092617"/>
            <a:ext cx="0" cy="4271058"/>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 Box 4">
            <a:extLst>
              <a:ext uri="{FF2B5EF4-FFF2-40B4-BE49-F238E27FC236}">
                <a16:creationId xmlns:a16="http://schemas.microsoft.com/office/drawing/2014/main" id="{71D3F848-DC70-3335-C393-57BCA18E8C3F}"/>
              </a:ext>
            </a:extLst>
          </p:cNvPr>
          <p:cNvSpPr/>
          <p:nvPr/>
        </p:nvSpPr>
        <p:spPr>
          <a:xfrm>
            <a:off x="407988" y="1365872"/>
            <a:ext cx="2395207" cy="40011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5pPr>
          </a:lstStyle>
          <a:p>
            <a:pPr eaLnBrk="1" hangingPunct="1"/>
            <a:r>
              <a:rPr lang="en-US" altLang="zh-CN" sz="2000" b="1">
                <a:ln w="9525" cap="flat" cmpd="sng" algn="ctr">
                  <a:noFill/>
                  <a:prstDash val="solid"/>
                  <a:round/>
                  <a:headEnd type="none" w="med" len="med"/>
                  <a:tailEnd type="none" w="med" len="med"/>
                </a:ln>
                <a:solidFill>
                  <a:srgbClr val="000000"/>
                </a:solidFill>
                <a:latin typeface="方正大黑简体" pitchFamily="2" charset="-122"/>
                <a:ea typeface="方正大黑简体" pitchFamily="2" charset="-122"/>
                <a:sym typeface="Wingdings"/>
              </a:rPr>
              <a:t>3</a:t>
            </a:r>
            <a:r>
              <a:rPr sz="2000" b="1">
                <a:ln w="9525" cap="flat" cmpd="sng" algn="ctr">
                  <a:noFill/>
                  <a:prstDash val="solid"/>
                  <a:round/>
                  <a:headEnd type="none" w="med" len="med"/>
                  <a:tailEnd type="none" w="med" len="med"/>
                </a:ln>
                <a:solidFill>
                  <a:srgbClr val="000000"/>
                </a:solidFill>
                <a:latin typeface="方正大黑简体" pitchFamily="2" charset="-122"/>
                <a:ea typeface="方正大黑简体" pitchFamily="2" charset="-122"/>
                <a:sym typeface="Wingdings"/>
              </a:rPr>
              <a:t>、超声波的应用：</a:t>
            </a:r>
            <a:endParaRPr sz="2000" b="1">
              <a:latin typeface="方正大黑简体" pitchFamily="2" charset="-122"/>
              <a:ea typeface="方正大黑简体" pitchFamily="2" charset="-122"/>
            </a:endParaRPr>
          </a:p>
        </p:txBody>
      </p:sp>
      <p:sp>
        <p:nvSpPr>
          <p:cNvPr id="75" name="Rectangle 7">
            <a:extLst>
              <a:ext uri="{FF2B5EF4-FFF2-40B4-BE49-F238E27FC236}">
                <a16:creationId xmlns:a16="http://schemas.microsoft.com/office/drawing/2014/main" id="{7800F7C7-2BCF-8FBE-C994-2C387EEFCEFB}"/>
              </a:ext>
            </a:extLst>
          </p:cNvPr>
          <p:cNvSpPr>
            <a:spLocks noChangeArrowheads="1"/>
          </p:cNvSpPr>
          <p:nvPr/>
        </p:nvSpPr>
        <p:spPr bwMode="auto">
          <a:xfrm>
            <a:off x="2696489" y="-1683936"/>
            <a:ext cx="1723549" cy="400110"/>
          </a:xfrm>
          <a:prstGeom prst="rect">
            <a:avLst/>
          </a:prstGeom>
          <a:noFill/>
          <a:ln>
            <a:solidFill>
              <a:srgbClr val="00B0F0"/>
            </a:solidFill>
          </a:ln>
        </p:spPr>
        <p:txBody>
          <a:bodyPr wrap="none">
            <a:spAutoFit/>
          </a:bodyPr>
          <a:lstStyle>
            <a:lvl1pPr eaLnBrk="0" hangingPunct="0">
              <a:defRPr sz="3200">
                <a:solidFill>
                  <a:srgbClr val="000000"/>
                </a:solidFill>
                <a:latin typeface="Arial" panose="020B0604020202020204" pitchFamily="34" charset="0"/>
                <a:ea typeface="宋体" panose="02010600030101010101" pitchFamily="2" charset="-122"/>
              </a:defRPr>
            </a:lvl1pPr>
            <a:lvl2pPr eaLnBrk="0" hangingPunct="0">
              <a:defRPr sz="3200">
                <a:solidFill>
                  <a:srgbClr val="000000"/>
                </a:solidFill>
                <a:latin typeface="Arial" panose="020B0604020202020204" pitchFamily="34" charset="0"/>
                <a:ea typeface="宋体" panose="02010600030101010101" pitchFamily="2" charset="-122"/>
              </a:defRPr>
            </a:lvl2pPr>
            <a:lvl3pPr eaLnBrk="0" hangingPunct="0">
              <a:defRPr sz="3200">
                <a:solidFill>
                  <a:srgbClr val="000000"/>
                </a:solidFill>
                <a:latin typeface="Arial" panose="020B0604020202020204" pitchFamily="34" charset="0"/>
                <a:ea typeface="宋体" panose="02010600030101010101" pitchFamily="2" charset="-122"/>
              </a:defRPr>
            </a:lvl3pPr>
            <a:lvl4pPr eaLnBrk="0" hangingPunct="0">
              <a:defRPr sz="3200">
                <a:solidFill>
                  <a:srgbClr val="000000"/>
                </a:solidFill>
                <a:latin typeface="Arial" panose="020B0604020202020204" pitchFamily="34" charset="0"/>
                <a:ea typeface="宋体" panose="02010600030101010101" pitchFamily="2" charset="-122"/>
              </a:defRPr>
            </a:lvl4pPr>
            <a:lvl5pPr eaLnBrk="0" hangingPunct="0">
              <a:defRPr sz="3200">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a:solidFill>
                  <a:schemeClr val="tx1"/>
                </a:solidFill>
                <a:latin typeface="等线" panose="02010600030101010101" pitchFamily="2" charset="-122"/>
                <a:ea typeface="等线" panose="02010600030101010101" pitchFamily="2" charset="-122"/>
              </a:rPr>
              <a:t>超声波清洗器</a:t>
            </a:r>
          </a:p>
        </p:txBody>
      </p:sp>
      <p:sp>
        <p:nvSpPr>
          <p:cNvPr id="80" name="Text Box 5">
            <a:extLst>
              <a:ext uri="{FF2B5EF4-FFF2-40B4-BE49-F238E27FC236}">
                <a16:creationId xmlns:a16="http://schemas.microsoft.com/office/drawing/2014/main" id="{6D2C2C24-0521-DDE9-3543-17E67316D978}"/>
              </a:ext>
            </a:extLst>
          </p:cNvPr>
          <p:cNvSpPr>
            <a:spLocks noChangeArrowheads="1"/>
          </p:cNvSpPr>
          <p:nvPr/>
        </p:nvSpPr>
        <p:spPr bwMode="auto">
          <a:xfrm>
            <a:off x="-16256893" y="-6066278"/>
            <a:ext cx="2542125" cy="400110"/>
          </a:xfrm>
          <a:prstGeom prst="rect">
            <a:avLst/>
          </a:prstGeom>
          <a:noFill/>
          <a:ln w="9525" algn="ctr">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a:spcBef>
                <a:spcPct val="50000"/>
              </a:spcBef>
              <a:buFont typeface="Arial" panose="020B0604020202020204" pitchFamily="34" charset="0"/>
              <a:buNone/>
            </a:pPr>
            <a:r>
              <a:rPr lang="zh-CN" altLang="en-US" sz="2000" b="1">
                <a:solidFill>
                  <a:schemeClr val="accent1"/>
                </a:solidFill>
                <a:latin typeface="黑体" panose="02010609060101010101" pitchFamily="49" charset="-122"/>
                <a:ea typeface="黑体" panose="02010609060101010101" pitchFamily="49" charset="-122"/>
              </a:rPr>
              <a:t>超声波体外碎石机</a:t>
            </a:r>
          </a:p>
        </p:txBody>
      </p:sp>
      <p:pic>
        <p:nvPicPr>
          <p:cNvPr id="82" name="图片 1">
            <a:extLst>
              <a:ext uri="{FF2B5EF4-FFF2-40B4-BE49-F238E27FC236}">
                <a16:creationId xmlns:a16="http://schemas.microsoft.com/office/drawing/2014/main" id="{4A29F4F6-2C9B-59D6-E3DD-24814972E35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9578" y="16510857"/>
            <a:ext cx="4045619" cy="3173623"/>
          </a:xfrm>
          <a:prstGeom prst="roundRect">
            <a:avLst>
              <a:gd name="adj" fmla="val 593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3" name="图片 3">
            <a:extLst>
              <a:ext uri="{FF2B5EF4-FFF2-40B4-BE49-F238E27FC236}">
                <a16:creationId xmlns:a16="http://schemas.microsoft.com/office/drawing/2014/main" id="{A7B2A2B7-0135-4F2B-7EB1-8282D7DDFC1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3618658" y="2891552"/>
            <a:ext cx="4130675" cy="3173623"/>
          </a:xfrm>
          <a:prstGeom prst="roundRect">
            <a:avLst>
              <a:gd name="adj" fmla="val 875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8" name="Rectangle 4">
            <a:extLst>
              <a:ext uri="{FF2B5EF4-FFF2-40B4-BE49-F238E27FC236}">
                <a16:creationId xmlns:a16="http://schemas.microsoft.com/office/drawing/2014/main" id="{2DE157C8-BE03-039B-8FA6-99DB68BF0A10}"/>
              </a:ext>
            </a:extLst>
          </p:cNvPr>
          <p:cNvSpPr>
            <a:spLocks noChangeArrowheads="1"/>
          </p:cNvSpPr>
          <p:nvPr/>
        </p:nvSpPr>
        <p:spPr bwMode="auto">
          <a:xfrm>
            <a:off x="2565130" y="1369714"/>
            <a:ext cx="3359015" cy="400110"/>
          </a:xfrm>
          <a:prstGeom prst="rect">
            <a:avLst/>
          </a:prstGeom>
          <a:noFill/>
          <a:ln w="9525" algn="ctr">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a:buFont typeface="Arial" panose="020B0604020202020204" pitchFamily="34" charset="0"/>
              <a:buNone/>
            </a:pPr>
            <a:r>
              <a:rPr lang="zh-CN" altLang="en-US" sz="2000" b="1">
                <a:latin typeface="黑体" panose="02010609060101010101" pitchFamily="49" charset="-122"/>
                <a:ea typeface="黑体" panose="02010609060101010101" pitchFamily="49" charset="-122"/>
              </a:rPr>
              <a:t>提高发芽率，缩短发芽时间</a:t>
            </a:r>
          </a:p>
        </p:txBody>
      </p:sp>
      <p:pic>
        <p:nvPicPr>
          <p:cNvPr id="2052" name="Picture 4">
            <a:extLst>
              <a:ext uri="{FF2B5EF4-FFF2-40B4-BE49-F238E27FC236}">
                <a16:creationId xmlns:a16="http://schemas.microsoft.com/office/drawing/2014/main" id="{1D5E154F-FEDD-62E0-3B2E-EBF99EBBF19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339927" y="2383229"/>
            <a:ext cx="3990700" cy="2982668"/>
          </a:xfrm>
          <a:prstGeom prst="snip2DiagRect">
            <a:avLst>
              <a:gd name="adj1" fmla="val 0"/>
              <a:gd name="adj2" fmla="val 12398"/>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56" name="Picture 8">
            <a:extLst>
              <a:ext uri="{FF2B5EF4-FFF2-40B4-BE49-F238E27FC236}">
                <a16:creationId xmlns:a16="http://schemas.microsoft.com/office/drawing/2014/main" id="{9133124F-4310-54C3-2AF4-8124E104394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292922" y="2384815"/>
            <a:ext cx="4568676" cy="3045784"/>
          </a:xfrm>
          <a:prstGeom prst="snip2DiagRect">
            <a:avLst>
              <a:gd name="adj1" fmla="val 0"/>
              <a:gd name="adj2" fmla="val 1210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nvGrpSpPr>
          <p:cNvPr id="73" name="组合 72">
            <a:extLst>
              <a:ext uri="{FF2B5EF4-FFF2-40B4-BE49-F238E27FC236}">
                <a16:creationId xmlns:a16="http://schemas.microsoft.com/office/drawing/2014/main" id="{46BF159C-A480-C36A-0A2E-FB1A381CD23C}"/>
              </a:ext>
            </a:extLst>
          </p:cNvPr>
          <p:cNvGrpSpPr/>
          <p:nvPr/>
        </p:nvGrpSpPr>
        <p:grpSpPr>
          <a:xfrm>
            <a:off x="-13409239" y="1497012"/>
            <a:ext cx="8207373" cy="1513846"/>
            <a:chOff x="975030" y="2542980"/>
            <a:chExt cx="8207373" cy="1513846"/>
          </a:xfrm>
        </p:grpSpPr>
        <p:sp>
          <p:nvSpPr>
            <p:cNvPr id="74" name="矩形: 圆角 73">
              <a:extLst>
                <a:ext uri="{FF2B5EF4-FFF2-40B4-BE49-F238E27FC236}">
                  <a16:creationId xmlns:a16="http://schemas.microsoft.com/office/drawing/2014/main" id="{293D13A5-2C9E-F00A-7D60-D66A354ACA51}"/>
                </a:ext>
              </a:extLst>
            </p:cNvPr>
            <p:cNvSpPr/>
            <p:nvPr/>
          </p:nvSpPr>
          <p:spPr>
            <a:xfrm>
              <a:off x="975030" y="2542980"/>
              <a:ext cx="6298744" cy="1513846"/>
            </a:xfrm>
            <a:prstGeom prst="roundRect">
              <a:avLst>
                <a:gd name="adj" fmla="val 14654"/>
              </a:avLst>
            </a:prstGeom>
            <a:gradFill flip="none" rotWithShape="1">
              <a:gsLst>
                <a:gs pos="0">
                  <a:srgbClr val="00B0F0"/>
                </a:gs>
                <a:gs pos="100000">
                  <a:srgbClr val="0070C0"/>
                </a:gs>
              </a:gsLst>
              <a:lin ang="8100000" scaled="1"/>
            </a:gradFill>
            <a:ln>
              <a:solidFill>
                <a:schemeClr val="bg1"/>
              </a:solidFill>
            </a:ln>
            <a:scene3d>
              <a:camera prst="perspectiveFront"/>
              <a:lightRig rig="threePt" dir="t"/>
            </a:scene3d>
            <a:sp3d>
              <a:bevelT/>
              <a:bevelB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76" name="箭头: 虚尾 75">
              <a:extLst>
                <a:ext uri="{FF2B5EF4-FFF2-40B4-BE49-F238E27FC236}">
                  <a16:creationId xmlns:a16="http://schemas.microsoft.com/office/drawing/2014/main" id="{4B3A8AD5-E329-3AD8-12B6-84F49821F7DB}"/>
                </a:ext>
              </a:extLst>
            </p:cNvPr>
            <p:cNvSpPr/>
            <p:nvPr/>
          </p:nvSpPr>
          <p:spPr>
            <a:xfrm>
              <a:off x="7273774" y="2880753"/>
              <a:ext cx="1908629" cy="990600"/>
            </a:xfrm>
            <a:prstGeom prst="stripedRightArrow">
              <a:avLst>
                <a:gd name="adj1" fmla="val 50000"/>
                <a:gd name="adj2" fmla="val 65659"/>
              </a:avLst>
            </a:prstGeom>
            <a:gradFill>
              <a:gsLst>
                <a:gs pos="0">
                  <a:srgbClr val="00B0F0"/>
                </a:gs>
                <a:gs pos="100000">
                  <a:srgbClr val="0070C0"/>
                </a:gs>
              </a:gsLst>
              <a:lin ang="8100000" scaled="1"/>
            </a:gra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9" name="组合 78">
            <a:extLst>
              <a:ext uri="{FF2B5EF4-FFF2-40B4-BE49-F238E27FC236}">
                <a16:creationId xmlns:a16="http://schemas.microsoft.com/office/drawing/2014/main" id="{C082D18F-0AFA-820E-9581-6B3AABA435C1}"/>
              </a:ext>
            </a:extLst>
          </p:cNvPr>
          <p:cNvGrpSpPr/>
          <p:nvPr/>
        </p:nvGrpSpPr>
        <p:grpSpPr>
          <a:xfrm>
            <a:off x="-13700128" y="4720428"/>
            <a:ext cx="8207373" cy="1513846"/>
            <a:chOff x="992508" y="4307974"/>
            <a:chExt cx="8207373" cy="1513846"/>
          </a:xfrm>
        </p:grpSpPr>
        <p:sp>
          <p:nvSpPr>
            <p:cNvPr id="81" name="矩形: 圆角 80">
              <a:extLst>
                <a:ext uri="{FF2B5EF4-FFF2-40B4-BE49-F238E27FC236}">
                  <a16:creationId xmlns:a16="http://schemas.microsoft.com/office/drawing/2014/main" id="{5FAED013-F567-0A98-3AB0-EB0964B9B70E}"/>
                </a:ext>
              </a:extLst>
            </p:cNvPr>
            <p:cNvSpPr/>
            <p:nvPr/>
          </p:nvSpPr>
          <p:spPr>
            <a:xfrm>
              <a:off x="992508" y="4307974"/>
              <a:ext cx="6298744" cy="1513846"/>
            </a:xfrm>
            <a:prstGeom prst="roundRect">
              <a:avLst>
                <a:gd name="adj" fmla="val 14654"/>
              </a:avLst>
            </a:prstGeom>
            <a:gradFill flip="none" rotWithShape="1">
              <a:gsLst>
                <a:gs pos="0">
                  <a:srgbClr val="00B0F0"/>
                </a:gs>
                <a:gs pos="100000">
                  <a:srgbClr val="0070C0"/>
                </a:gs>
              </a:gsLst>
              <a:lin ang="8100000" scaled="1"/>
            </a:gradFill>
            <a:ln>
              <a:solidFill>
                <a:schemeClr val="bg1"/>
              </a:solidFill>
            </a:ln>
            <a:scene3d>
              <a:camera prst="perspectiveFront"/>
              <a:lightRig rig="threePt" dir="t"/>
            </a:scene3d>
            <a:sp3d>
              <a:bevelT/>
              <a:bevelB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84" name="箭头: 虚尾 83">
              <a:extLst>
                <a:ext uri="{FF2B5EF4-FFF2-40B4-BE49-F238E27FC236}">
                  <a16:creationId xmlns:a16="http://schemas.microsoft.com/office/drawing/2014/main" id="{584F5613-1D23-28E4-F3FA-4380CD4D8D79}"/>
                </a:ext>
              </a:extLst>
            </p:cNvPr>
            <p:cNvSpPr/>
            <p:nvPr/>
          </p:nvSpPr>
          <p:spPr>
            <a:xfrm>
              <a:off x="7291252" y="4569597"/>
              <a:ext cx="1908629" cy="990600"/>
            </a:xfrm>
            <a:prstGeom prst="stripedRightArrow">
              <a:avLst/>
            </a:prstGeom>
            <a:gradFill>
              <a:gsLst>
                <a:gs pos="0">
                  <a:srgbClr val="00B0F0"/>
                </a:gs>
                <a:gs pos="100000">
                  <a:srgbClr val="0070C0"/>
                </a:gs>
              </a:gsLst>
              <a:lin ang="8100000" scaled="1"/>
            </a:gra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838916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22DA6E0-5A4C-D864-E073-1023C3A02489}"/>
              </a:ext>
            </a:extLst>
          </p:cNvPr>
          <p:cNvPicPr>
            <a:picLocks noChangeAspect="1" noChangeArrowheads="1"/>
          </p:cNvPicPr>
          <p:nvPr/>
        </p:nvPicPr>
        <p:blipFill>
          <a:blip r:embed="rId2">
            <a:alphaModFix amt="53000"/>
            <a:extLst>
              <a:ext uri="{28A0092B-C50C-407E-A947-70E740481C1C}">
                <a14:useLocalDpi xmlns:a14="http://schemas.microsoft.com/office/drawing/2010/main" val="0"/>
              </a:ext>
            </a:extLst>
          </a:blip>
          <a:stretch>
            <a:fillRect/>
          </a:stretch>
        </p:blipFill>
        <p:spPr bwMode="auto">
          <a:xfrm>
            <a:off x="0" y="3316"/>
            <a:ext cx="12192000" cy="6854684"/>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a:extLst>
              <a:ext uri="{FF2B5EF4-FFF2-40B4-BE49-F238E27FC236}">
                <a16:creationId xmlns:a16="http://schemas.microsoft.com/office/drawing/2014/main" id="{5B18A302-90DF-67FB-9A12-73F4EA8196EB}"/>
              </a:ext>
            </a:extLst>
          </p:cNvPr>
          <p:cNvSpPr/>
          <p:nvPr/>
        </p:nvSpPr>
        <p:spPr>
          <a:xfrm>
            <a:off x="-320516" y="-182062"/>
            <a:ext cx="12890622" cy="7231044"/>
          </a:xfrm>
          <a:prstGeom prst="rect">
            <a:avLst/>
          </a:prstGeom>
          <a:gradFill>
            <a:gsLst>
              <a:gs pos="0">
                <a:schemeClr val="tx1"/>
              </a:gs>
              <a:gs pos="100000">
                <a:schemeClr val="accent1">
                  <a:lumMod val="30000"/>
                  <a:lumOff val="70000"/>
                  <a:alpha val="5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a:extLst>
              <a:ext uri="{FF2B5EF4-FFF2-40B4-BE49-F238E27FC236}">
                <a16:creationId xmlns:a16="http://schemas.microsoft.com/office/drawing/2014/main" id="{2383F61C-0ACD-2769-3CF1-43391A11DC73}"/>
              </a:ext>
            </a:extLst>
          </p:cNvPr>
          <p:cNvSpPr/>
          <p:nvPr/>
        </p:nvSpPr>
        <p:spPr>
          <a:xfrm>
            <a:off x="-5968663" y="-5659818"/>
            <a:ext cx="24129329" cy="19375816"/>
          </a:xfrm>
          <a:custGeom>
            <a:avLst/>
            <a:gdLst>
              <a:gd name="connsiteX0" fmla="*/ 3073064 w 24129329"/>
              <a:gd name="connsiteY0" fmla="*/ 3312858 h 19375816"/>
              <a:gd name="connsiteX1" fmla="*/ 3073064 w 24129329"/>
              <a:gd name="connsiteY1" fmla="*/ 15824737 h 19375816"/>
              <a:gd name="connsiteX2" fmla="*/ 21818263 w 24129329"/>
              <a:gd name="connsiteY2" fmla="*/ 15824737 h 19375816"/>
              <a:gd name="connsiteX3" fmla="*/ 21818263 w 24129329"/>
              <a:gd name="connsiteY3" fmla="*/ 3312858 h 19375816"/>
              <a:gd name="connsiteX4" fmla="*/ 0 w 24129329"/>
              <a:gd name="connsiteY4" fmla="*/ 0 h 19375816"/>
              <a:gd name="connsiteX5" fmla="*/ 24129329 w 24129329"/>
              <a:gd name="connsiteY5" fmla="*/ 0 h 19375816"/>
              <a:gd name="connsiteX6" fmla="*/ 24129329 w 24129329"/>
              <a:gd name="connsiteY6" fmla="*/ 19375816 h 19375816"/>
              <a:gd name="connsiteX7" fmla="*/ 0 w 24129329"/>
              <a:gd name="connsiteY7" fmla="*/ 19375816 h 1937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9329" h="19375816">
                <a:moveTo>
                  <a:pt x="3073064" y="3312858"/>
                </a:moveTo>
                <a:lnTo>
                  <a:pt x="3073064" y="15824737"/>
                </a:lnTo>
                <a:lnTo>
                  <a:pt x="21818263" y="15824737"/>
                </a:lnTo>
                <a:lnTo>
                  <a:pt x="21818263" y="3312858"/>
                </a:lnTo>
                <a:close/>
                <a:moveTo>
                  <a:pt x="0" y="0"/>
                </a:moveTo>
                <a:lnTo>
                  <a:pt x="24129329" y="0"/>
                </a:lnTo>
                <a:lnTo>
                  <a:pt x="24129329" y="19375816"/>
                </a:lnTo>
                <a:lnTo>
                  <a:pt x="0" y="19375816"/>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zh-CN" altLang="en-US"/>
          </a:p>
        </p:txBody>
      </p:sp>
      <p:sp>
        <p:nvSpPr>
          <p:cNvPr id="32" name="任意多边形: 形状 31">
            <a:extLst>
              <a:ext uri="{FF2B5EF4-FFF2-40B4-BE49-F238E27FC236}">
                <a16:creationId xmlns:a16="http://schemas.microsoft.com/office/drawing/2014/main" id="{C72BE5BA-6B9B-3EE8-1F24-FB20A0F875D0}"/>
              </a:ext>
            </a:extLst>
          </p:cNvPr>
          <p:cNvSpPr/>
          <p:nvPr/>
        </p:nvSpPr>
        <p:spPr>
          <a:xfrm>
            <a:off x="-24002998" y="-20820697"/>
            <a:ext cx="61341000" cy="52596095"/>
          </a:xfrm>
          <a:custGeom>
            <a:avLst/>
            <a:gdLst>
              <a:gd name="connsiteX0" fmla="*/ 6400798 w 61340998"/>
              <a:gd name="connsiteY0" fmla="*/ 7790497 h 52596094"/>
              <a:gd name="connsiteX1" fmla="*/ 6400798 w 61340998"/>
              <a:gd name="connsiteY1" fmla="*/ 42613896 h 52596094"/>
              <a:gd name="connsiteX2" fmla="*/ 54711598 w 61340998"/>
              <a:gd name="connsiteY2" fmla="*/ 42613896 h 52596094"/>
              <a:gd name="connsiteX3" fmla="*/ 54711598 w 61340998"/>
              <a:gd name="connsiteY3" fmla="*/ 7790497 h 52596094"/>
              <a:gd name="connsiteX4" fmla="*/ 0 w 61340998"/>
              <a:gd name="connsiteY4" fmla="*/ 0 h 52596094"/>
              <a:gd name="connsiteX5" fmla="*/ 61340998 w 61340998"/>
              <a:gd name="connsiteY5" fmla="*/ 0 h 52596094"/>
              <a:gd name="connsiteX6" fmla="*/ 61340998 w 61340998"/>
              <a:gd name="connsiteY6" fmla="*/ 52596094 h 52596094"/>
              <a:gd name="connsiteX7" fmla="*/ 0 w 61340998"/>
              <a:gd name="connsiteY7" fmla="*/ 52596094 h 5259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40998" h="52596094">
                <a:moveTo>
                  <a:pt x="6400798" y="7790497"/>
                </a:moveTo>
                <a:lnTo>
                  <a:pt x="6400798" y="42613896"/>
                </a:lnTo>
                <a:lnTo>
                  <a:pt x="54711598" y="42613896"/>
                </a:lnTo>
                <a:lnTo>
                  <a:pt x="54711598" y="7790497"/>
                </a:lnTo>
                <a:close/>
                <a:moveTo>
                  <a:pt x="0" y="0"/>
                </a:moveTo>
                <a:lnTo>
                  <a:pt x="61340998" y="0"/>
                </a:lnTo>
                <a:lnTo>
                  <a:pt x="61340998" y="52596094"/>
                </a:lnTo>
                <a:lnTo>
                  <a:pt x="0" y="525960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矩形 1">
            <a:extLst>
              <a:ext uri="{FF2B5EF4-FFF2-40B4-BE49-F238E27FC236}">
                <a16:creationId xmlns:a16="http://schemas.microsoft.com/office/drawing/2014/main" id="{2CCD1126-DDFF-CEF4-84D4-8830806457E6}"/>
              </a:ext>
            </a:extLst>
          </p:cNvPr>
          <p:cNvSpPr/>
          <p:nvPr/>
        </p:nvSpPr>
        <p:spPr>
          <a:xfrm>
            <a:off x="7725376" y="-17390580"/>
            <a:ext cx="2624138" cy="125413"/>
          </a:xfrm>
          <a:custGeom>
            <a:avLst/>
            <a:gdLst>
              <a:gd name="connsiteX0" fmla="*/ 0 w 2844800"/>
              <a:gd name="connsiteY0" fmla="*/ 0 h 356773"/>
              <a:gd name="connsiteX1" fmla="*/ 2844800 w 2844800"/>
              <a:gd name="connsiteY1" fmla="*/ 0 h 356773"/>
              <a:gd name="connsiteX2" fmla="*/ 2844800 w 2844800"/>
              <a:gd name="connsiteY2" fmla="*/ 356773 h 356773"/>
              <a:gd name="connsiteX3" fmla="*/ 0 w 2844800"/>
              <a:gd name="connsiteY3" fmla="*/ 356773 h 356773"/>
              <a:gd name="connsiteX4" fmla="*/ 0 w 2844800"/>
              <a:gd name="connsiteY4" fmla="*/ 0 h 356773"/>
              <a:gd name="connsiteX0-1" fmla="*/ 180975 w 2844800"/>
              <a:gd name="connsiteY0-2" fmla="*/ 2381 h 356773"/>
              <a:gd name="connsiteX1-3" fmla="*/ 2844800 w 2844800"/>
              <a:gd name="connsiteY1-4" fmla="*/ 0 h 356773"/>
              <a:gd name="connsiteX2-5" fmla="*/ 2844800 w 2844800"/>
              <a:gd name="connsiteY2-6" fmla="*/ 356773 h 356773"/>
              <a:gd name="connsiteX3-7" fmla="*/ 0 w 2844800"/>
              <a:gd name="connsiteY3-8" fmla="*/ 356773 h 356773"/>
              <a:gd name="connsiteX4-9" fmla="*/ 180975 w 2844800"/>
              <a:gd name="connsiteY4-10" fmla="*/ 2381 h 356773"/>
              <a:gd name="connsiteX0-11" fmla="*/ 180975 w 2844800"/>
              <a:gd name="connsiteY0-12" fmla="*/ 2381 h 356773"/>
              <a:gd name="connsiteX1-13" fmla="*/ 2844800 w 2844800"/>
              <a:gd name="connsiteY1-14" fmla="*/ 0 h 356773"/>
              <a:gd name="connsiteX2-15" fmla="*/ 2844800 w 2844800"/>
              <a:gd name="connsiteY2-16" fmla="*/ 356773 h 356773"/>
              <a:gd name="connsiteX3-17" fmla="*/ 0 w 2844800"/>
              <a:gd name="connsiteY3-18" fmla="*/ 356773 h 356773"/>
              <a:gd name="connsiteX4-19" fmla="*/ 180975 w 2844800"/>
              <a:gd name="connsiteY4-20" fmla="*/ 2381 h 356773"/>
              <a:gd name="connsiteX0-21" fmla="*/ 138112 w 2801937"/>
              <a:gd name="connsiteY0-22" fmla="*/ 2381 h 356773"/>
              <a:gd name="connsiteX1-23" fmla="*/ 2801937 w 2801937"/>
              <a:gd name="connsiteY1-24" fmla="*/ 0 h 356773"/>
              <a:gd name="connsiteX2-25" fmla="*/ 2801937 w 2801937"/>
              <a:gd name="connsiteY2-26" fmla="*/ 356773 h 356773"/>
              <a:gd name="connsiteX3-27" fmla="*/ 0 w 2801937"/>
              <a:gd name="connsiteY3-28" fmla="*/ 356773 h 356773"/>
              <a:gd name="connsiteX4-29" fmla="*/ 138112 w 2801937"/>
              <a:gd name="connsiteY4-30" fmla="*/ 2381 h 356773"/>
              <a:gd name="connsiteX0-31" fmla="*/ 138112 w 2801937"/>
              <a:gd name="connsiteY0-32" fmla="*/ 2381 h 356773"/>
              <a:gd name="connsiteX1-33" fmla="*/ 2801937 w 2801937"/>
              <a:gd name="connsiteY1-34" fmla="*/ 0 h 356773"/>
              <a:gd name="connsiteX2-35" fmla="*/ 2801937 w 2801937"/>
              <a:gd name="connsiteY2-36" fmla="*/ 356773 h 356773"/>
              <a:gd name="connsiteX3-37" fmla="*/ 0 w 2801937"/>
              <a:gd name="connsiteY3-38" fmla="*/ 356773 h 356773"/>
              <a:gd name="connsiteX4-39" fmla="*/ 138112 w 2801937"/>
              <a:gd name="connsiteY4-40" fmla="*/ 2381 h 356773"/>
              <a:gd name="connsiteX0-41" fmla="*/ 123825 w 2801937"/>
              <a:gd name="connsiteY0-42" fmla="*/ 2381 h 356773"/>
              <a:gd name="connsiteX1-43" fmla="*/ 2801937 w 2801937"/>
              <a:gd name="connsiteY1-44" fmla="*/ 0 h 356773"/>
              <a:gd name="connsiteX2-45" fmla="*/ 2801937 w 2801937"/>
              <a:gd name="connsiteY2-46" fmla="*/ 356773 h 356773"/>
              <a:gd name="connsiteX3-47" fmla="*/ 0 w 2801937"/>
              <a:gd name="connsiteY3-48" fmla="*/ 356773 h 356773"/>
              <a:gd name="connsiteX4-49" fmla="*/ 123825 w 2801937"/>
              <a:gd name="connsiteY4-50" fmla="*/ 2381 h 356773"/>
              <a:gd name="connsiteX0-51" fmla="*/ 123825 w 2801937"/>
              <a:gd name="connsiteY0-52" fmla="*/ 2381 h 356773"/>
              <a:gd name="connsiteX1-53" fmla="*/ 2801937 w 2801937"/>
              <a:gd name="connsiteY1-54" fmla="*/ 0 h 356773"/>
              <a:gd name="connsiteX2-55" fmla="*/ 2801937 w 2801937"/>
              <a:gd name="connsiteY2-56" fmla="*/ 356773 h 356773"/>
              <a:gd name="connsiteX3-57" fmla="*/ 0 w 2801937"/>
              <a:gd name="connsiteY3-58" fmla="*/ 356773 h 356773"/>
              <a:gd name="connsiteX4-59" fmla="*/ 123825 w 2801937"/>
              <a:gd name="connsiteY4-60" fmla="*/ 2381 h 356773"/>
              <a:gd name="connsiteX0-61" fmla="*/ 123825 w 2801937"/>
              <a:gd name="connsiteY0-62" fmla="*/ 2381 h 356773"/>
              <a:gd name="connsiteX1-63" fmla="*/ 2801937 w 2801937"/>
              <a:gd name="connsiteY1-64" fmla="*/ 0 h 356773"/>
              <a:gd name="connsiteX2-65" fmla="*/ 2801937 w 2801937"/>
              <a:gd name="connsiteY2-66" fmla="*/ 356773 h 356773"/>
              <a:gd name="connsiteX3-67" fmla="*/ 0 w 2801937"/>
              <a:gd name="connsiteY3-68" fmla="*/ 356773 h 356773"/>
              <a:gd name="connsiteX4-69" fmla="*/ 123825 w 2801937"/>
              <a:gd name="connsiteY4-70" fmla="*/ 2381 h 356773"/>
              <a:gd name="connsiteX0-71" fmla="*/ 123825 w 2801937"/>
              <a:gd name="connsiteY0-72" fmla="*/ 2381 h 356773"/>
              <a:gd name="connsiteX1-73" fmla="*/ 2801937 w 2801937"/>
              <a:gd name="connsiteY1-74" fmla="*/ 0 h 356773"/>
              <a:gd name="connsiteX2-75" fmla="*/ 2801937 w 2801937"/>
              <a:gd name="connsiteY2-76" fmla="*/ 356773 h 356773"/>
              <a:gd name="connsiteX3-77" fmla="*/ 0 w 2801937"/>
              <a:gd name="connsiteY3-78" fmla="*/ 356773 h 356773"/>
              <a:gd name="connsiteX4-79" fmla="*/ 123825 w 2801937"/>
              <a:gd name="connsiteY4-80" fmla="*/ 2381 h 356773"/>
              <a:gd name="connsiteX0-81" fmla="*/ 123825 w 2801937"/>
              <a:gd name="connsiteY0-82" fmla="*/ 2381 h 356773"/>
              <a:gd name="connsiteX1-83" fmla="*/ 2801937 w 2801937"/>
              <a:gd name="connsiteY1-84" fmla="*/ 0 h 356773"/>
              <a:gd name="connsiteX2-85" fmla="*/ 2801937 w 2801937"/>
              <a:gd name="connsiteY2-86" fmla="*/ 356773 h 356773"/>
              <a:gd name="connsiteX3-87" fmla="*/ 0 w 2801937"/>
              <a:gd name="connsiteY3-88" fmla="*/ 356773 h 356773"/>
              <a:gd name="connsiteX4-89" fmla="*/ 123825 w 2801937"/>
              <a:gd name="connsiteY4-90" fmla="*/ 2381 h 356773"/>
              <a:gd name="connsiteX0-91" fmla="*/ 109537 w 2801937"/>
              <a:gd name="connsiteY0-92" fmla="*/ 2381 h 356773"/>
              <a:gd name="connsiteX1-93" fmla="*/ 2801937 w 2801937"/>
              <a:gd name="connsiteY1-94" fmla="*/ 0 h 356773"/>
              <a:gd name="connsiteX2-95" fmla="*/ 2801937 w 2801937"/>
              <a:gd name="connsiteY2-96" fmla="*/ 356773 h 356773"/>
              <a:gd name="connsiteX3-97" fmla="*/ 0 w 2801937"/>
              <a:gd name="connsiteY3-98" fmla="*/ 356773 h 356773"/>
              <a:gd name="connsiteX4-99" fmla="*/ 109537 w 2801937"/>
              <a:gd name="connsiteY4-100" fmla="*/ 2381 h 356773"/>
              <a:gd name="connsiteX0-101" fmla="*/ 109537 w 2801937"/>
              <a:gd name="connsiteY0-102" fmla="*/ 2381 h 356773"/>
              <a:gd name="connsiteX1-103" fmla="*/ 2801937 w 2801937"/>
              <a:gd name="connsiteY1-104" fmla="*/ 0 h 356773"/>
              <a:gd name="connsiteX2-105" fmla="*/ 2801937 w 2801937"/>
              <a:gd name="connsiteY2-106" fmla="*/ 356773 h 356773"/>
              <a:gd name="connsiteX3-107" fmla="*/ 0 w 2801937"/>
              <a:gd name="connsiteY3-108" fmla="*/ 356773 h 356773"/>
              <a:gd name="connsiteX4-109" fmla="*/ 109537 w 2801937"/>
              <a:gd name="connsiteY4-110" fmla="*/ 2381 h 356773"/>
              <a:gd name="connsiteX0-111" fmla="*/ 109537 w 2801937"/>
              <a:gd name="connsiteY0-112" fmla="*/ 2381 h 356773"/>
              <a:gd name="connsiteX1-113" fmla="*/ 2801937 w 2801937"/>
              <a:gd name="connsiteY1-114" fmla="*/ 0 h 356773"/>
              <a:gd name="connsiteX2-115" fmla="*/ 2801937 w 2801937"/>
              <a:gd name="connsiteY2-116" fmla="*/ 356773 h 356773"/>
              <a:gd name="connsiteX3-117" fmla="*/ 0 w 2801937"/>
              <a:gd name="connsiteY3-118" fmla="*/ 356773 h 356773"/>
              <a:gd name="connsiteX4-119" fmla="*/ 109537 w 2801937"/>
              <a:gd name="connsiteY4-120" fmla="*/ 2381 h 356773"/>
              <a:gd name="connsiteX0-121" fmla="*/ 130969 w 2823369"/>
              <a:gd name="connsiteY0-122" fmla="*/ 2381 h 356773"/>
              <a:gd name="connsiteX1-123" fmla="*/ 2823369 w 2823369"/>
              <a:gd name="connsiteY1-124" fmla="*/ 0 h 356773"/>
              <a:gd name="connsiteX2-125" fmla="*/ 2823369 w 2823369"/>
              <a:gd name="connsiteY2-126" fmla="*/ 356773 h 356773"/>
              <a:gd name="connsiteX3-127" fmla="*/ 0 w 2823369"/>
              <a:gd name="connsiteY3-128" fmla="*/ 356773 h 356773"/>
              <a:gd name="connsiteX4-129" fmla="*/ 130969 w 2823369"/>
              <a:gd name="connsiteY4-130" fmla="*/ 2381 h 356773"/>
              <a:gd name="connsiteX0-131" fmla="*/ 130969 w 2823369"/>
              <a:gd name="connsiteY0-132" fmla="*/ 2381 h 356773"/>
              <a:gd name="connsiteX1-133" fmla="*/ 2823369 w 2823369"/>
              <a:gd name="connsiteY1-134" fmla="*/ 0 h 356773"/>
              <a:gd name="connsiteX2-135" fmla="*/ 2823369 w 2823369"/>
              <a:gd name="connsiteY2-136" fmla="*/ 356773 h 356773"/>
              <a:gd name="connsiteX3-137" fmla="*/ 0 w 2823369"/>
              <a:gd name="connsiteY3-138" fmla="*/ 356773 h 356773"/>
              <a:gd name="connsiteX4-139" fmla="*/ 130969 w 2823369"/>
              <a:gd name="connsiteY4-140" fmla="*/ 2381 h 356773"/>
              <a:gd name="connsiteX0-141" fmla="*/ 130969 w 2823369"/>
              <a:gd name="connsiteY0-142" fmla="*/ 2381 h 356773"/>
              <a:gd name="connsiteX1-143" fmla="*/ 2823369 w 2823369"/>
              <a:gd name="connsiteY1-144" fmla="*/ 0 h 356773"/>
              <a:gd name="connsiteX2-145" fmla="*/ 2823369 w 2823369"/>
              <a:gd name="connsiteY2-146" fmla="*/ 356773 h 356773"/>
              <a:gd name="connsiteX3-147" fmla="*/ 0 w 2823369"/>
              <a:gd name="connsiteY3-148" fmla="*/ 356773 h 356773"/>
              <a:gd name="connsiteX4-149" fmla="*/ 130969 w 2823369"/>
              <a:gd name="connsiteY4-150" fmla="*/ 2381 h 356773"/>
              <a:gd name="connsiteX0-151" fmla="*/ 130969 w 2823369"/>
              <a:gd name="connsiteY0-152" fmla="*/ 2381 h 356773"/>
              <a:gd name="connsiteX1-153" fmla="*/ 2823369 w 2823369"/>
              <a:gd name="connsiteY1-154" fmla="*/ 0 h 356773"/>
              <a:gd name="connsiteX2-155" fmla="*/ 2823369 w 2823369"/>
              <a:gd name="connsiteY2-156" fmla="*/ 356773 h 356773"/>
              <a:gd name="connsiteX3-157" fmla="*/ 0 w 2823369"/>
              <a:gd name="connsiteY3-158" fmla="*/ 356773 h 356773"/>
              <a:gd name="connsiteX4-159" fmla="*/ 130969 w 2823369"/>
              <a:gd name="connsiteY4-160" fmla="*/ 2381 h 356773"/>
              <a:gd name="connsiteX0-161" fmla="*/ 130969 w 2823369"/>
              <a:gd name="connsiteY0-162" fmla="*/ 2381 h 356773"/>
              <a:gd name="connsiteX1-163" fmla="*/ 2823369 w 2823369"/>
              <a:gd name="connsiteY1-164" fmla="*/ 0 h 356773"/>
              <a:gd name="connsiteX2-165" fmla="*/ 2823369 w 2823369"/>
              <a:gd name="connsiteY2-166" fmla="*/ 356773 h 356773"/>
              <a:gd name="connsiteX3-167" fmla="*/ 0 w 2823369"/>
              <a:gd name="connsiteY3-168" fmla="*/ 356773 h 356773"/>
              <a:gd name="connsiteX4-169" fmla="*/ 130969 w 2823369"/>
              <a:gd name="connsiteY4-170" fmla="*/ 2381 h 356773"/>
              <a:gd name="connsiteX0-171" fmla="*/ 130969 w 2823369"/>
              <a:gd name="connsiteY0-172" fmla="*/ 2381 h 356773"/>
              <a:gd name="connsiteX1-173" fmla="*/ 2823369 w 2823369"/>
              <a:gd name="connsiteY1-174" fmla="*/ 0 h 356773"/>
              <a:gd name="connsiteX2-175" fmla="*/ 2823369 w 2823369"/>
              <a:gd name="connsiteY2-176" fmla="*/ 356773 h 356773"/>
              <a:gd name="connsiteX3-177" fmla="*/ 0 w 2823369"/>
              <a:gd name="connsiteY3-178" fmla="*/ 356773 h 356773"/>
              <a:gd name="connsiteX4-179" fmla="*/ 130969 w 2823369"/>
              <a:gd name="connsiteY4-180" fmla="*/ 2381 h 356773"/>
              <a:gd name="connsiteX0-181" fmla="*/ 130969 w 2823369"/>
              <a:gd name="connsiteY0-182" fmla="*/ 2381 h 356773"/>
              <a:gd name="connsiteX1-183" fmla="*/ 2823369 w 2823369"/>
              <a:gd name="connsiteY1-184" fmla="*/ 0 h 356773"/>
              <a:gd name="connsiteX2-185" fmla="*/ 2823369 w 2823369"/>
              <a:gd name="connsiteY2-186" fmla="*/ 356773 h 356773"/>
              <a:gd name="connsiteX3-187" fmla="*/ 0 w 2823369"/>
              <a:gd name="connsiteY3-188" fmla="*/ 356773 h 356773"/>
              <a:gd name="connsiteX4-189" fmla="*/ 130969 w 2823369"/>
              <a:gd name="connsiteY4-190" fmla="*/ 2381 h 356773"/>
              <a:gd name="connsiteX0-191" fmla="*/ 145256 w 2823369"/>
              <a:gd name="connsiteY0-192" fmla="*/ 6267 h 356773"/>
              <a:gd name="connsiteX1-193" fmla="*/ 2823369 w 2823369"/>
              <a:gd name="connsiteY1-194" fmla="*/ 0 h 356773"/>
              <a:gd name="connsiteX2-195" fmla="*/ 2823369 w 2823369"/>
              <a:gd name="connsiteY2-196" fmla="*/ 356773 h 356773"/>
              <a:gd name="connsiteX3-197" fmla="*/ 0 w 2823369"/>
              <a:gd name="connsiteY3-198" fmla="*/ 356773 h 356773"/>
              <a:gd name="connsiteX4-199" fmla="*/ 145256 w 2823369"/>
              <a:gd name="connsiteY4-200" fmla="*/ 6267 h 356773"/>
              <a:gd name="connsiteX0-201" fmla="*/ 145256 w 2823369"/>
              <a:gd name="connsiteY0-202" fmla="*/ 6267 h 356773"/>
              <a:gd name="connsiteX1-203" fmla="*/ 2823369 w 2823369"/>
              <a:gd name="connsiteY1-204" fmla="*/ 0 h 356773"/>
              <a:gd name="connsiteX2-205" fmla="*/ 2823369 w 2823369"/>
              <a:gd name="connsiteY2-206" fmla="*/ 356773 h 356773"/>
              <a:gd name="connsiteX3-207" fmla="*/ 0 w 2823369"/>
              <a:gd name="connsiteY3-208" fmla="*/ 356773 h 356773"/>
              <a:gd name="connsiteX4-209" fmla="*/ 145256 w 2823369"/>
              <a:gd name="connsiteY4-210" fmla="*/ 6267 h 356773"/>
              <a:gd name="connsiteX0-211" fmla="*/ 161924 w 2840037"/>
              <a:gd name="connsiteY0-212" fmla="*/ 6267 h 360660"/>
              <a:gd name="connsiteX1-213" fmla="*/ 2840037 w 2840037"/>
              <a:gd name="connsiteY1-214" fmla="*/ 0 h 360660"/>
              <a:gd name="connsiteX2-215" fmla="*/ 2840037 w 2840037"/>
              <a:gd name="connsiteY2-216" fmla="*/ 356773 h 360660"/>
              <a:gd name="connsiteX3-217" fmla="*/ 0 w 2840037"/>
              <a:gd name="connsiteY3-218" fmla="*/ 360660 h 360660"/>
              <a:gd name="connsiteX4-219" fmla="*/ 161924 w 2840037"/>
              <a:gd name="connsiteY4-220" fmla="*/ 6267 h 360660"/>
              <a:gd name="connsiteX0-221" fmla="*/ 161924 w 2840037"/>
              <a:gd name="connsiteY0-222" fmla="*/ 6267 h 360660"/>
              <a:gd name="connsiteX1-223" fmla="*/ 2840037 w 2840037"/>
              <a:gd name="connsiteY1-224" fmla="*/ 0 h 360660"/>
              <a:gd name="connsiteX2-225" fmla="*/ 2840037 w 2840037"/>
              <a:gd name="connsiteY2-226" fmla="*/ 356773 h 360660"/>
              <a:gd name="connsiteX3-227" fmla="*/ 0 w 2840037"/>
              <a:gd name="connsiteY3-228" fmla="*/ 360660 h 360660"/>
              <a:gd name="connsiteX4-229" fmla="*/ 161924 w 2840037"/>
              <a:gd name="connsiteY4-230" fmla="*/ 6267 h 360660"/>
              <a:gd name="connsiteX0-231" fmla="*/ 161924 w 2840037"/>
              <a:gd name="connsiteY0-232" fmla="*/ 6267 h 360660"/>
              <a:gd name="connsiteX1-233" fmla="*/ 2840037 w 2840037"/>
              <a:gd name="connsiteY1-234" fmla="*/ 0 h 360660"/>
              <a:gd name="connsiteX2-235" fmla="*/ 2840037 w 2840037"/>
              <a:gd name="connsiteY2-236" fmla="*/ 356773 h 360660"/>
              <a:gd name="connsiteX3-237" fmla="*/ 0 w 2840037"/>
              <a:gd name="connsiteY3-238" fmla="*/ 360660 h 360660"/>
              <a:gd name="connsiteX4-239" fmla="*/ 161924 w 2840037"/>
              <a:gd name="connsiteY4-240" fmla="*/ 6267 h 360660"/>
              <a:gd name="connsiteX0-241" fmla="*/ 161924 w 2840037"/>
              <a:gd name="connsiteY0-242" fmla="*/ 6267 h 360660"/>
              <a:gd name="connsiteX1-243" fmla="*/ 2840037 w 2840037"/>
              <a:gd name="connsiteY1-244" fmla="*/ 0 h 360660"/>
              <a:gd name="connsiteX2-245" fmla="*/ 2840037 w 2840037"/>
              <a:gd name="connsiteY2-246" fmla="*/ 356773 h 360660"/>
              <a:gd name="connsiteX3-247" fmla="*/ 0 w 2840037"/>
              <a:gd name="connsiteY3-248" fmla="*/ 360660 h 360660"/>
              <a:gd name="connsiteX4-249" fmla="*/ 161924 w 2840037"/>
              <a:gd name="connsiteY4-250" fmla="*/ 6267 h 360660"/>
              <a:gd name="connsiteX0-251" fmla="*/ 152399 w 2840037"/>
              <a:gd name="connsiteY0-252" fmla="*/ 6267 h 360660"/>
              <a:gd name="connsiteX1-253" fmla="*/ 2840037 w 2840037"/>
              <a:gd name="connsiteY1-254" fmla="*/ 0 h 360660"/>
              <a:gd name="connsiteX2-255" fmla="*/ 2840037 w 2840037"/>
              <a:gd name="connsiteY2-256" fmla="*/ 356773 h 360660"/>
              <a:gd name="connsiteX3-257" fmla="*/ 0 w 2840037"/>
              <a:gd name="connsiteY3-258" fmla="*/ 360660 h 360660"/>
              <a:gd name="connsiteX4-259" fmla="*/ 152399 w 2840037"/>
              <a:gd name="connsiteY4-260" fmla="*/ 6267 h 360660"/>
              <a:gd name="connsiteX0-261" fmla="*/ 152399 w 2840037"/>
              <a:gd name="connsiteY0-262" fmla="*/ 6267 h 360660"/>
              <a:gd name="connsiteX1-263" fmla="*/ 2840037 w 2840037"/>
              <a:gd name="connsiteY1-264" fmla="*/ 0 h 360660"/>
              <a:gd name="connsiteX2-265" fmla="*/ 2840037 w 2840037"/>
              <a:gd name="connsiteY2-266" fmla="*/ 356773 h 360660"/>
              <a:gd name="connsiteX3-267" fmla="*/ 0 w 2840037"/>
              <a:gd name="connsiteY3-268" fmla="*/ 360660 h 360660"/>
              <a:gd name="connsiteX4-269" fmla="*/ 152399 w 2840037"/>
              <a:gd name="connsiteY4-270" fmla="*/ 6267 h 360660"/>
              <a:gd name="connsiteX0-271" fmla="*/ 152399 w 2840037"/>
              <a:gd name="connsiteY0-272" fmla="*/ 6267 h 360660"/>
              <a:gd name="connsiteX1-273" fmla="*/ 2840037 w 2840037"/>
              <a:gd name="connsiteY1-274" fmla="*/ 0 h 360660"/>
              <a:gd name="connsiteX2-275" fmla="*/ 2840037 w 2840037"/>
              <a:gd name="connsiteY2-276" fmla="*/ 356773 h 360660"/>
              <a:gd name="connsiteX3-277" fmla="*/ 0 w 2840037"/>
              <a:gd name="connsiteY3-278" fmla="*/ 360660 h 360660"/>
              <a:gd name="connsiteX4-279" fmla="*/ 152399 w 2840037"/>
              <a:gd name="connsiteY4-280" fmla="*/ 6267 h 360660"/>
              <a:gd name="connsiteX0-281" fmla="*/ 152399 w 2840037"/>
              <a:gd name="connsiteY0-282" fmla="*/ 6267 h 360660"/>
              <a:gd name="connsiteX1-283" fmla="*/ 2840037 w 2840037"/>
              <a:gd name="connsiteY1-284" fmla="*/ 0 h 360660"/>
              <a:gd name="connsiteX2-285" fmla="*/ 2840037 w 2840037"/>
              <a:gd name="connsiteY2-286" fmla="*/ 356773 h 360660"/>
              <a:gd name="connsiteX3-287" fmla="*/ 0 w 2840037"/>
              <a:gd name="connsiteY3-288" fmla="*/ 360660 h 360660"/>
              <a:gd name="connsiteX4-289" fmla="*/ 152399 w 2840037"/>
              <a:gd name="connsiteY4-290" fmla="*/ 6267 h 360660"/>
              <a:gd name="connsiteX0-291" fmla="*/ 152399 w 2840037"/>
              <a:gd name="connsiteY0-292" fmla="*/ 6267 h 360660"/>
              <a:gd name="connsiteX1-293" fmla="*/ 2840037 w 2840037"/>
              <a:gd name="connsiteY1-294" fmla="*/ 0 h 360660"/>
              <a:gd name="connsiteX2-295" fmla="*/ 2840037 w 2840037"/>
              <a:gd name="connsiteY2-296" fmla="*/ 356773 h 360660"/>
              <a:gd name="connsiteX3-297" fmla="*/ 0 w 2840037"/>
              <a:gd name="connsiteY3-298" fmla="*/ 360660 h 360660"/>
              <a:gd name="connsiteX4-299" fmla="*/ 152399 w 2840037"/>
              <a:gd name="connsiteY4-300" fmla="*/ 6267 h 360660"/>
              <a:gd name="connsiteX0-301" fmla="*/ 152399 w 2840037"/>
              <a:gd name="connsiteY0-302" fmla="*/ 6267 h 360660"/>
              <a:gd name="connsiteX1-303" fmla="*/ 2840037 w 2840037"/>
              <a:gd name="connsiteY1-304" fmla="*/ 0 h 360660"/>
              <a:gd name="connsiteX2-305" fmla="*/ 2840037 w 2840037"/>
              <a:gd name="connsiteY2-306" fmla="*/ 356773 h 360660"/>
              <a:gd name="connsiteX3-307" fmla="*/ 0 w 2840037"/>
              <a:gd name="connsiteY3-308" fmla="*/ 360660 h 360660"/>
              <a:gd name="connsiteX4-309" fmla="*/ 152399 w 2840037"/>
              <a:gd name="connsiteY4-310" fmla="*/ 6267 h 360660"/>
              <a:gd name="connsiteX0-311" fmla="*/ 152399 w 2840037"/>
              <a:gd name="connsiteY0-312" fmla="*/ 6267 h 360660"/>
              <a:gd name="connsiteX1-313" fmla="*/ 2840037 w 2840037"/>
              <a:gd name="connsiteY1-314" fmla="*/ 0 h 360660"/>
              <a:gd name="connsiteX2-315" fmla="*/ 2840037 w 2840037"/>
              <a:gd name="connsiteY2-316" fmla="*/ 356773 h 360660"/>
              <a:gd name="connsiteX3-317" fmla="*/ 0 w 2840037"/>
              <a:gd name="connsiteY3-318" fmla="*/ 360660 h 360660"/>
              <a:gd name="connsiteX4-319" fmla="*/ 152399 w 2840037"/>
              <a:gd name="connsiteY4-320" fmla="*/ 6267 h 360660"/>
              <a:gd name="connsiteX0-321" fmla="*/ 152399 w 2840037"/>
              <a:gd name="connsiteY0-322" fmla="*/ 6266 h 360660"/>
              <a:gd name="connsiteX1-323" fmla="*/ 2840037 w 2840037"/>
              <a:gd name="connsiteY1-324" fmla="*/ 0 h 360660"/>
              <a:gd name="connsiteX2-325" fmla="*/ 2840037 w 2840037"/>
              <a:gd name="connsiteY2-326" fmla="*/ 356773 h 360660"/>
              <a:gd name="connsiteX3-327" fmla="*/ 0 w 2840037"/>
              <a:gd name="connsiteY3-328" fmla="*/ 360660 h 360660"/>
              <a:gd name="connsiteX4-329" fmla="*/ 152399 w 2840037"/>
              <a:gd name="connsiteY4-330" fmla="*/ 6266 h 360660"/>
              <a:gd name="connsiteX0-331" fmla="*/ 152399 w 2840037"/>
              <a:gd name="connsiteY0-332" fmla="*/ 6266 h 360660"/>
              <a:gd name="connsiteX1-333" fmla="*/ 2840037 w 2840037"/>
              <a:gd name="connsiteY1-334" fmla="*/ 0 h 360660"/>
              <a:gd name="connsiteX2-335" fmla="*/ 2840037 w 2840037"/>
              <a:gd name="connsiteY2-336" fmla="*/ 356773 h 360660"/>
              <a:gd name="connsiteX3-337" fmla="*/ 0 w 2840037"/>
              <a:gd name="connsiteY3-338" fmla="*/ 360660 h 360660"/>
              <a:gd name="connsiteX4-339" fmla="*/ 152399 w 2840037"/>
              <a:gd name="connsiteY4-340" fmla="*/ 6266 h 360660"/>
              <a:gd name="connsiteX0-341" fmla="*/ 152399 w 2840037"/>
              <a:gd name="connsiteY0-342" fmla="*/ 6266 h 360660"/>
              <a:gd name="connsiteX1-343" fmla="*/ 2840037 w 2840037"/>
              <a:gd name="connsiteY1-344" fmla="*/ 0 h 360660"/>
              <a:gd name="connsiteX2-345" fmla="*/ 2840037 w 2840037"/>
              <a:gd name="connsiteY2-346" fmla="*/ 356773 h 360660"/>
              <a:gd name="connsiteX3-347" fmla="*/ 0 w 2840037"/>
              <a:gd name="connsiteY3-348" fmla="*/ 360660 h 360660"/>
              <a:gd name="connsiteX4-349" fmla="*/ 152399 w 2840037"/>
              <a:gd name="connsiteY4-350" fmla="*/ 6266 h 360660"/>
              <a:gd name="connsiteX0-351" fmla="*/ 152399 w 2840037"/>
              <a:gd name="connsiteY0-352" fmla="*/ 6266 h 360660"/>
              <a:gd name="connsiteX1-353" fmla="*/ 2840037 w 2840037"/>
              <a:gd name="connsiteY1-354" fmla="*/ 0 h 360660"/>
              <a:gd name="connsiteX2-355" fmla="*/ 2840037 w 2840037"/>
              <a:gd name="connsiteY2-356" fmla="*/ 356773 h 360660"/>
              <a:gd name="connsiteX3-357" fmla="*/ 0 w 2840037"/>
              <a:gd name="connsiteY3-358" fmla="*/ 360660 h 360660"/>
              <a:gd name="connsiteX4-359" fmla="*/ 152399 w 2840037"/>
              <a:gd name="connsiteY4-360" fmla="*/ 6266 h 360660"/>
              <a:gd name="connsiteX0-361" fmla="*/ 152399 w 2840037"/>
              <a:gd name="connsiteY0-362" fmla="*/ 6266 h 360660"/>
              <a:gd name="connsiteX1-363" fmla="*/ 2840037 w 2840037"/>
              <a:gd name="connsiteY1-364" fmla="*/ 0 h 360660"/>
              <a:gd name="connsiteX2-365" fmla="*/ 2840037 w 2840037"/>
              <a:gd name="connsiteY2-366" fmla="*/ 356773 h 360660"/>
              <a:gd name="connsiteX3-367" fmla="*/ 0 w 2840037"/>
              <a:gd name="connsiteY3-368" fmla="*/ 360660 h 360660"/>
              <a:gd name="connsiteX4-369" fmla="*/ 152399 w 2840037"/>
              <a:gd name="connsiteY4-370" fmla="*/ 6266 h 360660"/>
              <a:gd name="connsiteX0-371" fmla="*/ 147245 w 2840037"/>
              <a:gd name="connsiteY0-372" fmla="*/ 6266 h 360660"/>
              <a:gd name="connsiteX1-373" fmla="*/ 2840037 w 2840037"/>
              <a:gd name="connsiteY1-374" fmla="*/ 0 h 360660"/>
              <a:gd name="connsiteX2-375" fmla="*/ 2840037 w 2840037"/>
              <a:gd name="connsiteY2-376" fmla="*/ 356773 h 360660"/>
              <a:gd name="connsiteX3-377" fmla="*/ 0 w 2840037"/>
              <a:gd name="connsiteY3-378" fmla="*/ 360660 h 360660"/>
              <a:gd name="connsiteX4-379" fmla="*/ 147245 w 2840037"/>
              <a:gd name="connsiteY4-380" fmla="*/ 6266 h 360660"/>
              <a:gd name="connsiteX0-381" fmla="*/ 152400 w 2840037"/>
              <a:gd name="connsiteY0-382" fmla="*/ 6266 h 360660"/>
              <a:gd name="connsiteX1-383" fmla="*/ 2840037 w 2840037"/>
              <a:gd name="connsiteY1-384" fmla="*/ 0 h 360660"/>
              <a:gd name="connsiteX2-385" fmla="*/ 2840037 w 2840037"/>
              <a:gd name="connsiteY2-386" fmla="*/ 356773 h 360660"/>
              <a:gd name="connsiteX3-387" fmla="*/ 0 w 2840037"/>
              <a:gd name="connsiteY3-388" fmla="*/ 360660 h 360660"/>
              <a:gd name="connsiteX4-389" fmla="*/ 152400 w 2840037"/>
              <a:gd name="connsiteY4-390" fmla="*/ 6266 h 360660"/>
              <a:gd name="connsiteX0-391" fmla="*/ 149823 w 2840037"/>
              <a:gd name="connsiteY0-392" fmla="*/ 6266 h 360660"/>
              <a:gd name="connsiteX1-393" fmla="*/ 2840037 w 2840037"/>
              <a:gd name="connsiteY1-394" fmla="*/ 0 h 360660"/>
              <a:gd name="connsiteX2-395" fmla="*/ 2840037 w 2840037"/>
              <a:gd name="connsiteY2-396" fmla="*/ 356773 h 360660"/>
              <a:gd name="connsiteX3-397" fmla="*/ 0 w 2840037"/>
              <a:gd name="connsiteY3-398" fmla="*/ 360660 h 360660"/>
              <a:gd name="connsiteX4-399" fmla="*/ 149823 w 2840037"/>
              <a:gd name="connsiteY4-400" fmla="*/ 6266 h 360660"/>
              <a:gd name="connsiteX0-401" fmla="*/ 149823 w 2840037"/>
              <a:gd name="connsiteY0-402" fmla="*/ 6266 h 360660"/>
              <a:gd name="connsiteX1-403" fmla="*/ 2840037 w 2840037"/>
              <a:gd name="connsiteY1-404" fmla="*/ 0 h 360660"/>
              <a:gd name="connsiteX2-405" fmla="*/ 2840037 w 2840037"/>
              <a:gd name="connsiteY2-406" fmla="*/ 356773 h 360660"/>
              <a:gd name="connsiteX3-407" fmla="*/ 0 w 2840037"/>
              <a:gd name="connsiteY3-408" fmla="*/ 360660 h 360660"/>
              <a:gd name="connsiteX4-409" fmla="*/ 149823 w 2840037"/>
              <a:gd name="connsiteY4-410" fmla="*/ 6266 h 360660"/>
              <a:gd name="connsiteX0-411" fmla="*/ 149823 w 2840037"/>
              <a:gd name="connsiteY0-412" fmla="*/ 6266 h 360660"/>
              <a:gd name="connsiteX1-413" fmla="*/ 2840037 w 2840037"/>
              <a:gd name="connsiteY1-414" fmla="*/ 0 h 360660"/>
              <a:gd name="connsiteX2-415" fmla="*/ 2840037 w 2840037"/>
              <a:gd name="connsiteY2-416" fmla="*/ 356773 h 360660"/>
              <a:gd name="connsiteX3-417" fmla="*/ 0 w 2840037"/>
              <a:gd name="connsiteY3-418" fmla="*/ 360660 h 360660"/>
              <a:gd name="connsiteX4-419" fmla="*/ 149823 w 2840037"/>
              <a:gd name="connsiteY4-420" fmla="*/ 6266 h 3606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40037" h="360660">
                <a:moveTo>
                  <a:pt x="149823" y="6266"/>
                </a:moveTo>
                <a:lnTo>
                  <a:pt x="2840037" y="0"/>
                </a:lnTo>
                <a:lnTo>
                  <a:pt x="2840037" y="356773"/>
                </a:lnTo>
                <a:lnTo>
                  <a:pt x="0" y="360660"/>
                </a:lnTo>
                <a:cubicBezTo>
                  <a:pt x="113694" y="181291"/>
                  <a:pt x="82186" y="219413"/>
                  <a:pt x="149823" y="6266"/>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a:ln>
                  <a:noFill/>
                </a:ln>
                <a:solidFill>
                  <a:schemeClr val="lt1"/>
                </a:solidFill>
                <a:effectLst/>
                <a:uLnTx/>
                <a:uFillTx/>
                <a:latin typeface="+mn-lt"/>
                <a:ea typeface="+mn-ea"/>
                <a:cs typeface="+mn-cs"/>
              </a:rPr>
              <a:t>Guiyang No.1 Experimental Middle School</a:t>
            </a:r>
            <a:endParaRPr kumimoji="0" lang="zh-CN" altLang="en-US" sz="1100" b="0" i="0" u="none" strike="noStrike" kern="1200" cap="none" spc="0" normalizeH="0" baseline="0" noProof="0">
              <a:ln>
                <a:noFill/>
              </a:ln>
              <a:solidFill>
                <a:schemeClr val="lt1"/>
              </a:solidFill>
              <a:effectLst/>
              <a:uLnTx/>
              <a:uFillTx/>
              <a:latin typeface="+mn-lt"/>
              <a:ea typeface="+mn-ea"/>
              <a:cs typeface="+mn-cs"/>
            </a:endParaRPr>
          </a:p>
        </p:txBody>
      </p:sp>
      <p:pic>
        <p:nvPicPr>
          <p:cNvPr id="26" name="图片 25">
            <a:extLst>
              <a:ext uri="{FF2B5EF4-FFF2-40B4-BE49-F238E27FC236}">
                <a16:creationId xmlns:a16="http://schemas.microsoft.com/office/drawing/2014/main" id="{3367CA9A-E6A8-1635-D7CA-3CEC8D402D03}"/>
              </a:ext>
            </a:extLst>
          </p:cNvPr>
          <p:cNvPicPr>
            <a:picLocks noChangeAspect="1"/>
          </p:cNvPicPr>
          <p:nvPr/>
        </p:nvPicPr>
        <p:blipFill>
          <a:blip r:embed="rId3"/>
          <a:stretch>
            <a:fillRect/>
          </a:stretch>
        </p:blipFill>
        <p:spPr>
          <a:xfrm>
            <a:off x="7406649" y="-17733440"/>
            <a:ext cx="465293" cy="465295"/>
          </a:xfrm>
          <a:prstGeom prst="rect">
            <a:avLst/>
          </a:prstGeom>
          <a:effectLst>
            <a:softEdge rad="0"/>
          </a:effectLst>
        </p:spPr>
      </p:pic>
      <p:sp>
        <p:nvSpPr>
          <p:cNvPr id="27" name="文本框 2">
            <a:extLst>
              <a:ext uri="{FF2B5EF4-FFF2-40B4-BE49-F238E27FC236}">
                <a16:creationId xmlns:a16="http://schemas.microsoft.com/office/drawing/2014/main" id="{22053922-C890-54B9-45EF-ED20D2EBDC65}"/>
              </a:ext>
            </a:extLst>
          </p:cNvPr>
          <p:cNvSpPr txBox="1">
            <a:spLocks noChangeArrowheads="1"/>
          </p:cNvSpPr>
          <p:nvPr/>
        </p:nvSpPr>
        <p:spPr bwMode="auto">
          <a:xfrm>
            <a:off x="7871942" y="-17736705"/>
            <a:ext cx="2492375" cy="40005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华文行楷" pitchFamily="2" charset="-122"/>
                <a:ea typeface="华文行楷" pitchFamily="2" charset="-122"/>
                <a:cs typeface="+mn-cs"/>
              </a:rPr>
              <a:t>贵阳市第一实验中学</a:t>
            </a:r>
          </a:p>
        </p:txBody>
      </p:sp>
      <p:grpSp>
        <p:nvGrpSpPr>
          <p:cNvPr id="57" name="组合 56">
            <a:extLst>
              <a:ext uri="{FF2B5EF4-FFF2-40B4-BE49-F238E27FC236}">
                <a16:creationId xmlns:a16="http://schemas.microsoft.com/office/drawing/2014/main" id="{14942D28-237C-14F4-A405-6D4BCF849468}"/>
              </a:ext>
            </a:extLst>
          </p:cNvPr>
          <p:cNvGrpSpPr/>
          <p:nvPr/>
        </p:nvGrpSpPr>
        <p:grpSpPr>
          <a:xfrm>
            <a:off x="291282" y="-17679081"/>
            <a:ext cx="6098977" cy="463784"/>
            <a:chOff x="-2977" y="-36682"/>
            <a:chExt cx="6098977" cy="463784"/>
          </a:xfrm>
        </p:grpSpPr>
        <p:grpSp>
          <p:nvGrpSpPr>
            <p:cNvPr id="33" name="组合 32">
              <a:extLst>
                <a:ext uri="{FF2B5EF4-FFF2-40B4-BE49-F238E27FC236}">
                  <a16:creationId xmlns:a16="http://schemas.microsoft.com/office/drawing/2014/main" id="{D5FEC5B2-5929-945D-BFFF-C813FCE4EFAC}"/>
                </a:ext>
              </a:extLst>
            </p:cNvPr>
            <p:cNvGrpSpPr/>
            <p:nvPr/>
          </p:nvGrpSpPr>
          <p:grpSpPr>
            <a:xfrm>
              <a:off x="-2977" y="-36682"/>
              <a:ext cx="6098977" cy="462332"/>
              <a:chOff x="-2977" y="-36682"/>
              <a:chExt cx="6098977" cy="462332"/>
            </a:xfrm>
          </p:grpSpPr>
          <p:grpSp>
            <p:nvGrpSpPr>
              <p:cNvPr id="29" name="组合 28">
                <a:extLst>
                  <a:ext uri="{FF2B5EF4-FFF2-40B4-BE49-F238E27FC236}">
                    <a16:creationId xmlns:a16="http://schemas.microsoft.com/office/drawing/2014/main" id="{3E1F5890-6EEC-B576-3357-19AA0F960B78}"/>
                  </a:ext>
                </a:extLst>
              </p:cNvPr>
              <p:cNvGrpSpPr/>
              <p:nvPr/>
            </p:nvGrpSpPr>
            <p:grpSpPr>
              <a:xfrm>
                <a:off x="-2977" y="-36682"/>
                <a:ext cx="4062109" cy="462332"/>
                <a:chOff x="-2977" y="-36682"/>
                <a:chExt cx="4062109" cy="462332"/>
              </a:xfrm>
            </p:grpSpPr>
            <p:grpSp>
              <p:nvGrpSpPr>
                <p:cNvPr id="14" name="组合 13">
                  <a:extLst>
                    <a:ext uri="{FF2B5EF4-FFF2-40B4-BE49-F238E27FC236}">
                      <a16:creationId xmlns:a16="http://schemas.microsoft.com/office/drawing/2014/main" id="{45AD3F05-BE80-931A-CBE1-71EE14F9D513}"/>
                    </a:ext>
                  </a:extLst>
                </p:cNvPr>
                <p:cNvGrpSpPr/>
                <p:nvPr/>
              </p:nvGrpSpPr>
              <p:grpSpPr>
                <a:xfrm>
                  <a:off x="-2977" y="-9326"/>
                  <a:ext cx="3814759" cy="434976"/>
                  <a:chOff x="407988" y="257174"/>
                  <a:chExt cx="4094162" cy="434976"/>
                </a:xfrm>
              </p:grpSpPr>
              <p:sp>
                <p:nvSpPr>
                  <p:cNvPr id="13" name="矩形 12">
                    <a:extLst>
                      <a:ext uri="{FF2B5EF4-FFF2-40B4-BE49-F238E27FC236}">
                        <a16:creationId xmlns:a16="http://schemas.microsoft.com/office/drawing/2014/main" id="{EF209A41-F032-1F6D-C7C1-0DA833F250D7}"/>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F69EF137-5675-A852-17B0-E28E2BD34AF8}"/>
                      </a:ext>
                    </a:extLst>
                  </p:cNvPr>
                  <p:cNvGrpSpPr/>
                  <p:nvPr/>
                </p:nvGrpSpPr>
                <p:grpSpPr>
                  <a:xfrm>
                    <a:off x="407988" y="257174"/>
                    <a:ext cx="4094162" cy="434976"/>
                    <a:chOff x="515938" y="441324"/>
                    <a:chExt cx="4094162" cy="434976"/>
                  </a:xfrm>
                </p:grpSpPr>
                <p:sp>
                  <p:nvSpPr>
                    <p:cNvPr id="9" name="矩形 8">
                      <a:extLst>
                        <a:ext uri="{FF2B5EF4-FFF2-40B4-BE49-F238E27FC236}">
                          <a16:creationId xmlns:a16="http://schemas.microsoft.com/office/drawing/2014/main" id="{DF263375-01FE-86DB-CA76-D129FE70FC1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6338DC1-7232-D1B9-ACF3-F3CAAE833C36}"/>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6385">
                      <a:extLst>
                        <a:ext uri="{FF2B5EF4-FFF2-40B4-BE49-F238E27FC236}">
                          <a16:creationId xmlns:a16="http://schemas.microsoft.com/office/drawing/2014/main" id="{33CA00CE-8D73-7D14-2315-3E6DDC542008}"/>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12" name="标题 16385">
                      <a:extLst>
                        <a:ext uri="{FF2B5EF4-FFF2-40B4-BE49-F238E27FC236}">
                          <a16:creationId xmlns:a16="http://schemas.microsoft.com/office/drawing/2014/main" id="{56A304E2-4FE3-8855-AF4D-528FB32F25F2}"/>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第三章</a:t>
                      </a:r>
                    </a:p>
                  </p:txBody>
                </p:sp>
              </p:grpSp>
            </p:grpSp>
            <p:sp>
              <p:nvSpPr>
                <p:cNvPr id="28" name="等腰三角形 27">
                  <a:extLst>
                    <a:ext uri="{FF2B5EF4-FFF2-40B4-BE49-F238E27FC236}">
                      <a16:creationId xmlns:a16="http://schemas.microsoft.com/office/drawing/2014/main" id="{E3A6F3F8-AAE4-CC95-7E79-A883769896F2}"/>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a:extLst>
                  <a:ext uri="{FF2B5EF4-FFF2-40B4-BE49-F238E27FC236}">
                    <a16:creationId xmlns:a16="http://schemas.microsoft.com/office/drawing/2014/main" id="{4A1F8BB9-46CB-2A6C-F45B-41C045F89754}"/>
                  </a:ext>
                </a:extLst>
              </p:cNvPr>
              <p:cNvCxnSpPr/>
              <p:nvPr/>
            </p:nvCxnSpPr>
            <p:spPr>
              <a:xfrm>
                <a:off x="-2977" y="425649"/>
                <a:ext cx="609897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任意多边形: 形状 49">
              <a:extLst>
                <a:ext uri="{FF2B5EF4-FFF2-40B4-BE49-F238E27FC236}">
                  <a16:creationId xmlns:a16="http://schemas.microsoft.com/office/drawing/2014/main" id="{B2B8C2E5-E9F1-2DDF-B4D0-C6F89EDCFAAA}"/>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形状 48">
              <a:extLst>
                <a:ext uri="{FF2B5EF4-FFF2-40B4-BE49-F238E27FC236}">
                  <a16:creationId xmlns:a16="http://schemas.microsoft.com/office/drawing/2014/main" id="{53F8C7E6-4AF1-9C33-FE6C-76EB4F04C009}"/>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矩形 1">
            <a:extLst>
              <a:ext uri="{FF2B5EF4-FFF2-40B4-BE49-F238E27FC236}">
                <a16:creationId xmlns:a16="http://schemas.microsoft.com/office/drawing/2014/main" id="{9CED32C3-993F-5150-2DFF-AECEEC9B86B2}"/>
              </a:ext>
            </a:extLst>
          </p:cNvPr>
          <p:cNvSpPr/>
          <p:nvPr/>
        </p:nvSpPr>
        <p:spPr>
          <a:xfrm>
            <a:off x="418962" y="487506"/>
            <a:ext cx="11376025" cy="6031912"/>
          </a:xfrm>
          <a:prstGeom prst="rect">
            <a:avLst/>
          </a:prstGeom>
          <a:solidFill>
            <a:schemeClr val="bg1">
              <a:alpha val="7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 name="AutoShape 6">
            <a:extLst>
              <a:ext uri="{FF2B5EF4-FFF2-40B4-BE49-F238E27FC236}">
                <a16:creationId xmlns:a16="http://schemas.microsoft.com/office/drawing/2014/main" id="{85D830AC-DE89-F050-DB6F-D4DBF22A7750}"/>
              </a:ext>
            </a:extLst>
          </p:cNvPr>
          <p:cNvSpPr>
            <a:spLocks noChangeAspect="1" noChangeArrowheads="1"/>
          </p:cNvSpPr>
          <p:nvPr/>
        </p:nvSpPr>
        <p:spPr bwMode="auto">
          <a:xfrm>
            <a:off x="2987421" y="22707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文本框 22">
            <a:extLst>
              <a:ext uri="{FF2B5EF4-FFF2-40B4-BE49-F238E27FC236}">
                <a16:creationId xmlns:a16="http://schemas.microsoft.com/office/drawing/2014/main" id="{F85726B7-B2FA-067A-4B7E-4393E64EE418}"/>
              </a:ext>
            </a:extLst>
          </p:cNvPr>
          <p:cNvSpPr txBox="1"/>
          <p:nvPr/>
        </p:nvSpPr>
        <p:spPr>
          <a:xfrm>
            <a:off x="946204" y="24297143"/>
            <a:ext cx="4739674" cy="923330"/>
          </a:xfrm>
          <a:prstGeom prst="rect">
            <a:avLst/>
          </a:prstGeom>
          <a:noFill/>
        </p:spPr>
        <p:txBody>
          <a:bodyPr wrap="square" rtlCol="0">
            <a:spAutoFit/>
          </a:bodyPr>
          <a:lstStyle/>
          <a:p>
            <a:r>
              <a:rPr lang="zh-CN" altLang="en-US" sz="5400" b="1">
                <a:solidFill>
                  <a:srgbClr val="0070C0"/>
                </a:solidFill>
              </a:rPr>
              <a:t>谁会发出声音？</a:t>
            </a:r>
          </a:p>
        </p:txBody>
      </p:sp>
      <p:sp>
        <p:nvSpPr>
          <p:cNvPr id="55" name="矩形 54">
            <a:extLst>
              <a:ext uri="{FF2B5EF4-FFF2-40B4-BE49-F238E27FC236}">
                <a16:creationId xmlns:a16="http://schemas.microsoft.com/office/drawing/2014/main" id="{32AF90B5-5AB2-039F-1690-582ACE381992}"/>
              </a:ext>
            </a:extLst>
          </p:cNvPr>
          <p:cNvSpPr/>
          <p:nvPr/>
        </p:nvSpPr>
        <p:spPr>
          <a:xfrm>
            <a:off x="0" y="6498102"/>
            <a:ext cx="12192000" cy="335682"/>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48" name="组合 9">
            <a:extLst>
              <a:ext uri="{FF2B5EF4-FFF2-40B4-BE49-F238E27FC236}">
                <a16:creationId xmlns:a16="http://schemas.microsoft.com/office/drawing/2014/main" id="{F9FFE87A-51CF-2295-813B-45A1C23D160F}"/>
              </a:ext>
            </a:extLst>
          </p:cNvPr>
          <p:cNvGrpSpPr/>
          <p:nvPr/>
        </p:nvGrpSpPr>
        <p:grpSpPr>
          <a:xfrm>
            <a:off x="7937500" y="6515857"/>
            <a:ext cx="4254500" cy="329274"/>
            <a:chOff x="7933915" y="6583330"/>
            <a:chExt cx="4253581" cy="276437"/>
          </a:xfrm>
        </p:grpSpPr>
        <p:sp>
          <p:nvSpPr>
            <p:cNvPr id="51" name="矩形 7">
              <a:extLst>
                <a:ext uri="{FF2B5EF4-FFF2-40B4-BE49-F238E27FC236}">
                  <a16:creationId xmlns:a16="http://schemas.microsoft.com/office/drawing/2014/main" id="{E9739C8D-C966-CCBA-8646-72CF2D6A46A8}"/>
                </a:ext>
              </a:extLst>
            </p:cNvPr>
            <p:cNvSpPr/>
            <p:nvPr/>
          </p:nvSpPr>
          <p:spPr>
            <a:xfrm>
              <a:off x="8178337" y="6583330"/>
              <a:ext cx="4009159" cy="274849"/>
            </a:xfrm>
            <a:custGeom>
              <a:avLst/>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dirty="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第</a:t>
              </a:r>
              <a:r>
                <a:rPr kumimoji="0" lang="en-US" altLang="zh-CN"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2</a:t>
              </a:r>
              <a:r>
                <a:rPr kumimoji="0" lang="zh-CN" altLang="en-US"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章 声的世界</a:t>
              </a:r>
            </a:p>
          </p:txBody>
        </p:sp>
        <p:sp>
          <p:nvSpPr>
            <p:cNvPr id="52" name="平行四边形 51">
              <a:extLst>
                <a:ext uri="{FF2B5EF4-FFF2-40B4-BE49-F238E27FC236}">
                  <a16:creationId xmlns:a16="http://schemas.microsoft.com/office/drawing/2014/main" id="{55837E1C-A75B-D748-9ABC-C9D5FD58FE59}"/>
                </a:ext>
              </a:extLst>
            </p:cNvPr>
            <p:cNvSpPr/>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平行四边形 52">
              <a:extLst>
                <a:ext uri="{FF2B5EF4-FFF2-40B4-BE49-F238E27FC236}">
                  <a16:creationId xmlns:a16="http://schemas.microsoft.com/office/drawing/2014/main" id="{AE3A52F1-BFEE-EFB0-22CB-D690945301EA}"/>
                </a:ext>
              </a:extLst>
            </p:cNvPr>
            <p:cNvSpPr/>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 name="矩形 3">
            <a:extLst>
              <a:ext uri="{FF2B5EF4-FFF2-40B4-BE49-F238E27FC236}">
                <a16:creationId xmlns:a16="http://schemas.microsoft.com/office/drawing/2014/main" id="{AFFB99D5-1660-5C6A-1196-E64FF632A1FA}"/>
              </a:ext>
            </a:extLst>
          </p:cNvPr>
          <p:cNvSpPr/>
          <p:nvPr/>
        </p:nvSpPr>
        <p:spPr>
          <a:xfrm>
            <a:off x="420085" y="6504178"/>
            <a:ext cx="2372303" cy="335682"/>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6" name="矩形 55">
            <a:extLst>
              <a:ext uri="{FF2B5EF4-FFF2-40B4-BE49-F238E27FC236}">
                <a16:creationId xmlns:a16="http://schemas.microsoft.com/office/drawing/2014/main" id="{20446FEE-932A-3378-575C-09B2EF8D5617}"/>
              </a:ext>
            </a:extLst>
          </p:cNvPr>
          <p:cNvSpPr/>
          <p:nvPr/>
        </p:nvSpPr>
        <p:spPr>
          <a:xfrm>
            <a:off x="-343666" y="-167842"/>
            <a:ext cx="12982968" cy="634031"/>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34" name="组合 33">
            <a:extLst>
              <a:ext uri="{FF2B5EF4-FFF2-40B4-BE49-F238E27FC236}">
                <a16:creationId xmlns:a16="http://schemas.microsoft.com/office/drawing/2014/main" id="{23BB5838-48E7-B549-B598-0FEB56778856}"/>
              </a:ext>
            </a:extLst>
          </p:cNvPr>
          <p:cNvGrpSpPr/>
          <p:nvPr/>
        </p:nvGrpSpPr>
        <p:grpSpPr>
          <a:xfrm>
            <a:off x="-9144" y="-37010"/>
            <a:ext cx="6098977" cy="471475"/>
            <a:chOff x="-2977" y="-36682"/>
            <a:chExt cx="6098977" cy="471475"/>
          </a:xfrm>
        </p:grpSpPr>
        <p:grpSp>
          <p:nvGrpSpPr>
            <p:cNvPr id="35" name="组合 34">
              <a:extLst>
                <a:ext uri="{FF2B5EF4-FFF2-40B4-BE49-F238E27FC236}">
                  <a16:creationId xmlns:a16="http://schemas.microsoft.com/office/drawing/2014/main" id="{88647A4B-CF61-19BD-47B6-B8C58B7B78BD}"/>
                </a:ext>
              </a:extLst>
            </p:cNvPr>
            <p:cNvGrpSpPr/>
            <p:nvPr/>
          </p:nvGrpSpPr>
          <p:grpSpPr>
            <a:xfrm>
              <a:off x="-2977" y="-36682"/>
              <a:ext cx="6098977" cy="471475"/>
              <a:chOff x="-2977" y="-36682"/>
              <a:chExt cx="6098977" cy="471475"/>
            </a:xfrm>
          </p:grpSpPr>
          <p:grpSp>
            <p:nvGrpSpPr>
              <p:cNvPr id="38" name="组合 37">
                <a:extLst>
                  <a:ext uri="{FF2B5EF4-FFF2-40B4-BE49-F238E27FC236}">
                    <a16:creationId xmlns:a16="http://schemas.microsoft.com/office/drawing/2014/main" id="{5A47BD7D-39C7-C21F-E72C-4FE0AA6C4E1E}"/>
                  </a:ext>
                </a:extLst>
              </p:cNvPr>
              <p:cNvGrpSpPr/>
              <p:nvPr/>
            </p:nvGrpSpPr>
            <p:grpSpPr>
              <a:xfrm>
                <a:off x="-2977" y="-36682"/>
                <a:ext cx="4062109" cy="462332"/>
                <a:chOff x="-2977" y="-36682"/>
                <a:chExt cx="4062109" cy="462332"/>
              </a:xfrm>
            </p:grpSpPr>
            <p:grpSp>
              <p:nvGrpSpPr>
                <p:cNvPr id="40" name="组合 39">
                  <a:extLst>
                    <a:ext uri="{FF2B5EF4-FFF2-40B4-BE49-F238E27FC236}">
                      <a16:creationId xmlns:a16="http://schemas.microsoft.com/office/drawing/2014/main" id="{D0EF78B4-1738-32C9-40A0-315FF7ABDC42}"/>
                    </a:ext>
                  </a:extLst>
                </p:cNvPr>
                <p:cNvGrpSpPr/>
                <p:nvPr/>
              </p:nvGrpSpPr>
              <p:grpSpPr>
                <a:xfrm>
                  <a:off x="-2977" y="-9326"/>
                  <a:ext cx="3814759" cy="434976"/>
                  <a:chOff x="407988" y="257174"/>
                  <a:chExt cx="4094162" cy="434976"/>
                </a:xfrm>
              </p:grpSpPr>
              <p:sp>
                <p:nvSpPr>
                  <p:cNvPr id="42" name="矩形 41">
                    <a:extLst>
                      <a:ext uri="{FF2B5EF4-FFF2-40B4-BE49-F238E27FC236}">
                        <a16:creationId xmlns:a16="http://schemas.microsoft.com/office/drawing/2014/main" id="{A16790F5-D902-2F98-D89F-9855A15C6AF5}"/>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CA7ECA95-DAC4-15C7-67E8-556C0AD32F3D}"/>
                      </a:ext>
                    </a:extLst>
                  </p:cNvPr>
                  <p:cNvGrpSpPr/>
                  <p:nvPr/>
                </p:nvGrpSpPr>
                <p:grpSpPr>
                  <a:xfrm>
                    <a:off x="407988" y="257174"/>
                    <a:ext cx="4094162" cy="434976"/>
                    <a:chOff x="515938" y="441324"/>
                    <a:chExt cx="4094162" cy="434976"/>
                  </a:xfrm>
                </p:grpSpPr>
                <p:sp>
                  <p:nvSpPr>
                    <p:cNvPr id="44" name="矩形 43">
                      <a:extLst>
                        <a:ext uri="{FF2B5EF4-FFF2-40B4-BE49-F238E27FC236}">
                          <a16:creationId xmlns:a16="http://schemas.microsoft.com/office/drawing/2014/main" id="{E1029A2B-39F1-2F8B-0944-37217D69F9E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9C6B4F4-CF7E-75D6-458A-3392DAEA3269}"/>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标题 16385">
                      <a:extLst>
                        <a:ext uri="{FF2B5EF4-FFF2-40B4-BE49-F238E27FC236}">
                          <a16:creationId xmlns:a16="http://schemas.microsoft.com/office/drawing/2014/main" id="{C1D92940-4909-CA1E-FD32-28CA04D6839B}"/>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47" name="标题 16385">
                      <a:extLst>
                        <a:ext uri="{FF2B5EF4-FFF2-40B4-BE49-F238E27FC236}">
                          <a16:creationId xmlns:a16="http://schemas.microsoft.com/office/drawing/2014/main" id="{FB880889-FD3E-1E45-6561-6198B7A48019}"/>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dirty="0">
                          <a:solidFill>
                            <a:schemeClr val="bg1"/>
                          </a:solidFill>
                        </a:rPr>
                        <a:t>   第二章</a:t>
                      </a:r>
                    </a:p>
                  </p:txBody>
                </p:sp>
              </p:grpSp>
            </p:grpSp>
            <p:sp>
              <p:nvSpPr>
                <p:cNvPr id="41" name="等腰三角形 40">
                  <a:extLst>
                    <a:ext uri="{FF2B5EF4-FFF2-40B4-BE49-F238E27FC236}">
                      <a16:creationId xmlns:a16="http://schemas.microsoft.com/office/drawing/2014/main" id="{BEE05187-0855-C757-9ED9-347807FDE93A}"/>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a:extLst>
                  <a:ext uri="{FF2B5EF4-FFF2-40B4-BE49-F238E27FC236}">
                    <a16:creationId xmlns:a16="http://schemas.microsoft.com/office/drawing/2014/main" id="{42AC6A78-4D44-D457-53B0-ABC5B09458AB}"/>
                  </a:ext>
                </a:extLst>
              </p:cNvPr>
              <p:cNvCxnSpPr/>
              <p:nvPr/>
            </p:nvCxnSpPr>
            <p:spPr>
              <a:xfrm>
                <a:off x="-2977" y="434793"/>
                <a:ext cx="6098977"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36" name="任意多边形: 形状 35">
              <a:extLst>
                <a:ext uri="{FF2B5EF4-FFF2-40B4-BE49-F238E27FC236}">
                  <a16:creationId xmlns:a16="http://schemas.microsoft.com/office/drawing/2014/main" id="{35B3EBB7-0D5D-6C24-6C27-6C98B779EBF3}"/>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a:extLst>
                <a:ext uri="{FF2B5EF4-FFF2-40B4-BE49-F238E27FC236}">
                  <a16:creationId xmlns:a16="http://schemas.microsoft.com/office/drawing/2014/main" id="{5B50DFB9-2B3A-8B36-ED56-0C09AC1BBC74}"/>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8" name="文本框 17">
            <a:extLst>
              <a:ext uri="{FF2B5EF4-FFF2-40B4-BE49-F238E27FC236}">
                <a16:creationId xmlns:a16="http://schemas.microsoft.com/office/drawing/2014/main" id="{A9D4E8A5-AA8C-248A-9754-FF49A1B42191}"/>
              </a:ext>
            </a:extLst>
          </p:cNvPr>
          <p:cNvSpPr txBox="1"/>
          <p:nvPr/>
        </p:nvSpPr>
        <p:spPr>
          <a:xfrm>
            <a:off x="9629263" y="-54953"/>
            <a:ext cx="3073842" cy="400110"/>
          </a:xfrm>
          <a:prstGeom prst="rect">
            <a:avLst/>
          </a:prstGeom>
          <a:noFill/>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第</a:t>
            </a:r>
            <a:r>
              <a:rPr lang="en-US" altLang="zh-CN" sz="2000" b="1" dirty="0">
                <a:solidFill>
                  <a:schemeClr val="bg1"/>
                </a:solidFill>
                <a:latin typeface="微软雅黑" panose="020B0503020204020204" pitchFamily="34" charset="-122"/>
                <a:ea typeface="微软雅黑" panose="020B0503020204020204" pitchFamily="34" charset="-122"/>
              </a:rPr>
              <a:t>3</a:t>
            </a:r>
            <a:r>
              <a:rPr lang="zh-CN" altLang="en-US" sz="2000" b="1" dirty="0">
                <a:solidFill>
                  <a:schemeClr val="bg1"/>
                </a:solidFill>
                <a:latin typeface="微软雅黑" panose="020B0503020204020204" pitchFamily="34" charset="-122"/>
                <a:ea typeface="微软雅黑" panose="020B0503020204020204" pitchFamily="34" charset="-122"/>
              </a:rPr>
              <a:t>节 超声波与次声波</a:t>
            </a:r>
          </a:p>
        </p:txBody>
      </p:sp>
      <p:sp>
        <p:nvSpPr>
          <p:cNvPr id="19" name="文本框 18">
            <a:extLst>
              <a:ext uri="{FF2B5EF4-FFF2-40B4-BE49-F238E27FC236}">
                <a16:creationId xmlns:a16="http://schemas.microsoft.com/office/drawing/2014/main" id="{0408E2B0-05B9-817C-3CF0-4A3F9BAE60DC}"/>
              </a:ext>
            </a:extLst>
          </p:cNvPr>
          <p:cNvSpPr txBox="1"/>
          <p:nvPr/>
        </p:nvSpPr>
        <p:spPr>
          <a:xfrm>
            <a:off x="9260087" y="221843"/>
            <a:ext cx="2711450" cy="307777"/>
          </a:xfrm>
          <a:prstGeom prst="rect">
            <a:avLst/>
          </a:prstGeom>
          <a:noFill/>
        </p:spPr>
        <p:txBody>
          <a:bodyPr wrap="square">
            <a:spAutoFit/>
          </a:bodyPr>
          <a:lstStyle/>
          <a:p>
            <a:r>
              <a:rPr lang="en-US" altLang="zh-CN" sz="1400" b="1">
                <a:solidFill>
                  <a:schemeClr val="bg1"/>
                </a:solidFill>
                <a:latin typeface="微软雅黑" panose="020B0503020204020204" pitchFamily="34" charset="-122"/>
                <a:ea typeface="微软雅黑" panose="020B0503020204020204" pitchFamily="34" charset="-122"/>
              </a:rPr>
              <a:t>ultrasound and infrasound</a:t>
            </a:r>
            <a:endParaRPr lang="zh-CN" altLang="en-US" sz="1400" b="1">
              <a:solidFill>
                <a:schemeClr val="bg1"/>
              </a:solidFill>
              <a:latin typeface="微软雅黑" panose="020B0503020204020204" pitchFamily="34" charset="-122"/>
              <a:ea typeface="微软雅黑" panose="020B0503020204020204" pitchFamily="34" charset="-122"/>
            </a:endParaRPr>
          </a:p>
        </p:txBody>
      </p:sp>
      <p:cxnSp>
        <p:nvCxnSpPr>
          <p:cNvPr id="20" name="直接连接符 19">
            <a:extLst>
              <a:ext uri="{FF2B5EF4-FFF2-40B4-BE49-F238E27FC236}">
                <a16:creationId xmlns:a16="http://schemas.microsoft.com/office/drawing/2014/main" id="{720460FD-5644-B1B6-E505-53EBEAEBB09E}"/>
              </a:ext>
            </a:extLst>
          </p:cNvPr>
          <p:cNvCxnSpPr/>
          <p:nvPr/>
        </p:nvCxnSpPr>
        <p:spPr>
          <a:xfrm>
            <a:off x="9245809" y="292100"/>
            <a:ext cx="244782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8" name="组合 57">
            <a:extLst>
              <a:ext uri="{FF2B5EF4-FFF2-40B4-BE49-F238E27FC236}">
                <a16:creationId xmlns:a16="http://schemas.microsoft.com/office/drawing/2014/main" id="{0576971B-45D0-7AB9-0131-AB4A917F0A63}"/>
              </a:ext>
            </a:extLst>
          </p:cNvPr>
          <p:cNvGrpSpPr/>
          <p:nvPr/>
        </p:nvGrpSpPr>
        <p:grpSpPr>
          <a:xfrm>
            <a:off x="-9144" y="692150"/>
            <a:ext cx="4094162" cy="434976"/>
            <a:chOff x="515938" y="441324"/>
            <a:chExt cx="4094162" cy="434976"/>
          </a:xfrm>
        </p:grpSpPr>
        <p:sp>
          <p:nvSpPr>
            <p:cNvPr id="60" name="矩形 59">
              <a:extLst>
                <a:ext uri="{FF2B5EF4-FFF2-40B4-BE49-F238E27FC236}">
                  <a16:creationId xmlns:a16="http://schemas.microsoft.com/office/drawing/2014/main" id="{F96718C2-AF59-DD81-9C60-839BAD9E8C4F}"/>
                </a:ext>
              </a:extLst>
            </p:cNvPr>
            <p:cNvSpPr/>
            <p:nvPr/>
          </p:nvSpPr>
          <p:spPr>
            <a:xfrm>
              <a:off x="515938" y="441325"/>
              <a:ext cx="1074737" cy="434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a:extLst>
                <a:ext uri="{FF2B5EF4-FFF2-40B4-BE49-F238E27FC236}">
                  <a16:creationId xmlns:a16="http://schemas.microsoft.com/office/drawing/2014/main" id="{F5176D5B-6BAB-3935-F4C2-FC1CF70E8948}"/>
                </a:ext>
              </a:extLst>
            </p:cNvPr>
            <p:cNvSpPr/>
            <p:nvPr/>
          </p:nvSpPr>
          <p:spPr>
            <a:xfrm>
              <a:off x="1887538" y="441324"/>
              <a:ext cx="2722562" cy="434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标题 16385">
              <a:extLst>
                <a:ext uri="{FF2B5EF4-FFF2-40B4-BE49-F238E27FC236}">
                  <a16:creationId xmlns:a16="http://schemas.microsoft.com/office/drawing/2014/main" id="{7DBA4717-25E4-A969-5D24-DA638496B7D3}"/>
                </a:ext>
              </a:extLst>
            </p:cNvPr>
            <p:cNvSpPr txBox="1">
              <a:spLocks noRot="1" noChangeArrowheads="1"/>
            </p:cNvSpPr>
            <p:nvPr/>
          </p:nvSpPr>
          <p:spPr>
            <a:xfrm>
              <a:off x="1874837" y="469104"/>
              <a:ext cx="1647825" cy="3587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latin typeface="等线" panose="02010600030101010101" pitchFamily="2" charset="-122"/>
                  <a:ea typeface="等线" panose="02010600030101010101" pitchFamily="2" charset="-122"/>
                </a:rPr>
                <a:t>超声波</a:t>
              </a:r>
            </a:p>
          </p:txBody>
        </p:sp>
        <p:sp>
          <p:nvSpPr>
            <p:cNvPr id="63" name="标题 16385">
              <a:extLst>
                <a:ext uri="{FF2B5EF4-FFF2-40B4-BE49-F238E27FC236}">
                  <a16:creationId xmlns:a16="http://schemas.microsoft.com/office/drawing/2014/main" id="{C3BA6D9E-D1CD-C01D-7C33-B272A374490E}"/>
                </a:ext>
              </a:extLst>
            </p:cNvPr>
            <p:cNvSpPr txBox="1">
              <a:spLocks noRot="1" noChangeArrowheads="1"/>
            </p:cNvSpPr>
            <p:nvPr/>
          </p:nvSpPr>
          <p:spPr>
            <a:xfrm>
              <a:off x="563563" y="489741"/>
              <a:ext cx="1285875" cy="338139"/>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二、</a:t>
              </a:r>
            </a:p>
          </p:txBody>
        </p:sp>
      </p:grpSp>
      <p:sp>
        <p:nvSpPr>
          <p:cNvPr id="104" name="WordArt 30">
            <a:extLst>
              <a:ext uri="{FF2B5EF4-FFF2-40B4-BE49-F238E27FC236}">
                <a16:creationId xmlns:a16="http://schemas.microsoft.com/office/drawing/2014/main" id="{5FACB0E0-0C1C-6709-4236-D78014138E50}"/>
              </a:ext>
            </a:extLst>
          </p:cNvPr>
          <p:cNvSpPr>
            <a:spLocks noTextEdit="1"/>
          </p:cNvSpPr>
          <p:nvPr/>
        </p:nvSpPr>
        <p:spPr>
          <a:xfrm>
            <a:off x="4874639" y="1001712"/>
            <a:ext cx="4400550" cy="990600"/>
          </a:xfrm>
          <a:prstGeom prst="rect">
            <a:avLst/>
          </a:prstGeom>
        </p:spPr>
        <p:txBody>
          <a:bodyPr wrap="none" fromWordArt="1">
            <a:prstTxWarp prst="textDeflate">
              <a:avLst>
                <a:gd name="adj" fmla="val 27722"/>
              </a:avLst>
            </a:prstTxWarp>
            <a:normAutofit/>
          </a:bodyPr>
          <a:lstStyle/>
          <a:p>
            <a:pPr algn="ctr" eaLnBrk="0" hangingPunct="0"/>
            <a:endParaRPr lang="zh-CN" altLang="en-US" sz="3600" b="1">
              <a:gradFill rotWithShape="1">
                <a:gsLst>
                  <a:gs pos="0">
                    <a:srgbClr val="FFFF00"/>
                  </a:gs>
                  <a:gs pos="100000">
                    <a:srgbClr val="FF9933"/>
                  </a:gs>
                </a:gsLst>
                <a:path path="rect">
                  <a:fillToRect l="50000" t="50000" r="50000" b="50000"/>
                </a:path>
              </a:gradFill>
              <a:effectLst>
                <a:outerShdw dist="35921" dir="2699999" algn="ctr" rotWithShape="0">
                  <a:srgbClr val="C0C0C0"/>
                </a:outerShdw>
              </a:effectLst>
              <a:latin typeface="宋体" panose="02010600030101010101" pitchFamily="2" charset="-122"/>
              <a:ea typeface="宋体" panose="02010600030101010101" pitchFamily="2" charset="-122"/>
            </a:endParaRPr>
          </a:p>
        </p:txBody>
      </p:sp>
      <p:cxnSp>
        <p:nvCxnSpPr>
          <p:cNvPr id="114" name="直接连接符 113">
            <a:extLst>
              <a:ext uri="{FF2B5EF4-FFF2-40B4-BE49-F238E27FC236}">
                <a16:creationId xmlns:a16="http://schemas.microsoft.com/office/drawing/2014/main" id="{686C4277-5587-2EBC-26C3-8EC72E12DA6E}"/>
              </a:ext>
            </a:extLst>
          </p:cNvPr>
          <p:cNvCxnSpPr/>
          <p:nvPr/>
        </p:nvCxnSpPr>
        <p:spPr>
          <a:xfrm flipH="1">
            <a:off x="6089833" y="15092617"/>
            <a:ext cx="0" cy="4271058"/>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 Box 4">
            <a:extLst>
              <a:ext uri="{FF2B5EF4-FFF2-40B4-BE49-F238E27FC236}">
                <a16:creationId xmlns:a16="http://schemas.microsoft.com/office/drawing/2014/main" id="{71D3F848-DC70-3335-C393-57BCA18E8C3F}"/>
              </a:ext>
            </a:extLst>
          </p:cNvPr>
          <p:cNvSpPr/>
          <p:nvPr/>
        </p:nvSpPr>
        <p:spPr>
          <a:xfrm>
            <a:off x="407988" y="1365872"/>
            <a:ext cx="2138727" cy="40011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5pPr>
          </a:lstStyle>
          <a:p>
            <a:pPr eaLnBrk="1" hangingPunct="1"/>
            <a:r>
              <a:rPr lang="en-US" altLang="zh-CN" sz="2000" b="1">
                <a:ln w="9525" cap="flat" cmpd="sng" algn="ctr">
                  <a:noFill/>
                  <a:prstDash val="solid"/>
                  <a:round/>
                  <a:headEnd type="none" w="med" len="med"/>
                  <a:tailEnd type="none" w="med" len="med"/>
                </a:ln>
                <a:solidFill>
                  <a:srgbClr val="000000"/>
                </a:solidFill>
                <a:latin typeface="方正大黑简体" pitchFamily="2" charset="-122"/>
                <a:ea typeface="方正大黑简体" pitchFamily="2" charset="-122"/>
                <a:sym typeface="Wingdings"/>
              </a:rPr>
              <a:t>4</a:t>
            </a:r>
            <a:r>
              <a:rPr sz="2000" b="1">
                <a:ln w="9525" cap="flat" cmpd="sng" algn="ctr">
                  <a:noFill/>
                  <a:prstDash val="solid"/>
                  <a:round/>
                  <a:headEnd type="none" w="med" len="med"/>
                  <a:tailEnd type="none" w="med" len="med"/>
                </a:ln>
                <a:solidFill>
                  <a:srgbClr val="000000"/>
                </a:solidFill>
                <a:latin typeface="方正大黑简体" pitchFamily="2" charset="-122"/>
                <a:ea typeface="方正大黑简体" pitchFamily="2" charset="-122"/>
                <a:sym typeface="Wingdings"/>
              </a:rPr>
              <a:t>、超声波</a:t>
            </a:r>
            <a:r>
              <a:rPr lang="zh-CN" altLang="en-US" sz="2000" b="1">
                <a:ln w="9525" cap="flat" cmpd="sng" algn="ctr">
                  <a:noFill/>
                  <a:prstDash val="solid"/>
                  <a:round/>
                  <a:headEnd type="none" w="med" len="med"/>
                  <a:tailEnd type="none" w="med" len="med"/>
                </a:ln>
                <a:solidFill>
                  <a:srgbClr val="000000"/>
                </a:solidFill>
                <a:latin typeface="方正大黑简体" pitchFamily="2" charset="-122"/>
                <a:ea typeface="方正大黑简体" pitchFamily="2" charset="-122"/>
                <a:sym typeface="Wingdings"/>
              </a:rPr>
              <a:t>小结</a:t>
            </a:r>
            <a:r>
              <a:rPr sz="2000" b="1">
                <a:ln w="9525" cap="flat" cmpd="sng" algn="ctr">
                  <a:noFill/>
                  <a:prstDash val="solid"/>
                  <a:round/>
                  <a:headEnd type="none" w="med" len="med"/>
                  <a:tailEnd type="none" w="med" len="med"/>
                </a:ln>
                <a:solidFill>
                  <a:srgbClr val="000000"/>
                </a:solidFill>
                <a:latin typeface="方正大黑简体" pitchFamily="2" charset="-122"/>
                <a:ea typeface="方正大黑简体" pitchFamily="2" charset="-122"/>
                <a:sym typeface="Wingdings"/>
              </a:rPr>
              <a:t>：</a:t>
            </a:r>
            <a:endParaRPr sz="2000" b="1">
              <a:latin typeface="方正大黑简体" pitchFamily="2" charset="-122"/>
              <a:ea typeface="方正大黑简体" pitchFamily="2" charset="-122"/>
            </a:endParaRPr>
          </a:p>
        </p:txBody>
      </p:sp>
      <p:sp>
        <p:nvSpPr>
          <p:cNvPr id="75" name="Rectangle 7">
            <a:extLst>
              <a:ext uri="{FF2B5EF4-FFF2-40B4-BE49-F238E27FC236}">
                <a16:creationId xmlns:a16="http://schemas.microsoft.com/office/drawing/2014/main" id="{7800F7C7-2BCF-8FBE-C994-2C387EEFCEFB}"/>
              </a:ext>
            </a:extLst>
          </p:cNvPr>
          <p:cNvSpPr>
            <a:spLocks noChangeArrowheads="1"/>
          </p:cNvSpPr>
          <p:nvPr/>
        </p:nvSpPr>
        <p:spPr bwMode="auto">
          <a:xfrm>
            <a:off x="2696489" y="-1683936"/>
            <a:ext cx="1723549" cy="400110"/>
          </a:xfrm>
          <a:prstGeom prst="rect">
            <a:avLst/>
          </a:prstGeom>
          <a:noFill/>
          <a:ln>
            <a:solidFill>
              <a:srgbClr val="00B0F0"/>
            </a:solidFill>
          </a:ln>
        </p:spPr>
        <p:txBody>
          <a:bodyPr wrap="none">
            <a:spAutoFit/>
          </a:bodyPr>
          <a:lstStyle>
            <a:lvl1pPr eaLnBrk="0" hangingPunct="0">
              <a:defRPr sz="3200">
                <a:solidFill>
                  <a:srgbClr val="000000"/>
                </a:solidFill>
                <a:latin typeface="Arial" panose="020B0604020202020204" pitchFamily="34" charset="0"/>
                <a:ea typeface="宋体" panose="02010600030101010101" pitchFamily="2" charset="-122"/>
              </a:defRPr>
            </a:lvl1pPr>
            <a:lvl2pPr eaLnBrk="0" hangingPunct="0">
              <a:defRPr sz="3200">
                <a:solidFill>
                  <a:srgbClr val="000000"/>
                </a:solidFill>
                <a:latin typeface="Arial" panose="020B0604020202020204" pitchFamily="34" charset="0"/>
                <a:ea typeface="宋体" panose="02010600030101010101" pitchFamily="2" charset="-122"/>
              </a:defRPr>
            </a:lvl2pPr>
            <a:lvl3pPr eaLnBrk="0" hangingPunct="0">
              <a:defRPr sz="3200">
                <a:solidFill>
                  <a:srgbClr val="000000"/>
                </a:solidFill>
                <a:latin typeface="Arial" panose="020B0604020202020204" pitchFamily="34" charset="0"/>
                <a:ea typeface="宋体" panose="02010600030101010101" pitchFamily="2" charset="-122"/>
              </a:defRPr>
            </a:lvl3pPr>
            <a:lvl4pPr eaLnBrk="0" hangingPunct="0">
              <a:defRPr sz="3200">
                <a:solidFill>
                  <a:srgbClr val="000000"/>
                </a:solidFill>
                <a:latin typeface="Arial" panose="020B0604020202020204" pitchFamily="34" charset="0"/>
                <a:ea typeface="宋体" panose="02010600030101010101" pitchFamily="2" charset="-122"/>
              </a:defRPr>
            </a:lvl4pPr>
            <a:lvl5pPr eaLnBrk="0" hangingPunct="0">
              <a:defRPr sz="3200">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a:solidFill>
                  <a:schemeClr val="tx1"/>
                </a:solidFill>
                <a:latin typeface="等线" panose="02010600030101010101" pitchFamily="2" charset="-122"/>
                <a:ea typeface="等线" panose="02010600030101010101" pitchFamily="2" charset="-122"/>
              </a:rPr>
              <a:t>超声波清洗器</a:t>
            </a:r>
          </a:p>
        </p:txBody>
      </p:sp>
      <p:grpSp>
        <p:nvGrpSpPr>
          <p:cNvPr id="15" name="组合 14">
            <a:extLst>
              <a:ext uri="{FF2B5EF4-FFF2-40B4-BE49-F238E27FC236}">
                <a16:creationId xmlns:a16="http://schemas.microsoft.com/office/drawing/2014/main" id="{9D62814A-5966-4A0E-7910-C42A469A85AF}"/>
              </a:ext>
            </a:extLst>
          </p:cNvPr>
          <p:cNvGrpSpPr/>
          <p:nvPr/>
        </p:nvGrpSpPr>
        <p:grpSpPr>
          <a:xfrm>
            <a:off x="975030" y="2542980"/>
            <a:ext cx="8207373" cy="1513846"/>
            <a:chOff x="975030" y="2542980"/>
            <a:chExt cx="8207373" cy="1513846"/>
          </a:xfrm>
        </p:grpSpPr>
        <p:sp>
          <p:nvSpPr>
            <p:cNvPr id="3" name="矩形: 圆角 2">
              <a:extLst>
                <a:ext uri="{FF2B5EF4-FFF2-40B4-BE49-F238E27FC236}">
                  <a16:creationId xmlns:a16="http://schemas.microsoft.com/office/drawing/2014/main" id="{E904BA30-E7C7-3562-E333-5DC0E9666903}"/>
                </a:ext>
              </a:extLst>
            </p:cNvPr>
            <p:cNvSpPr/>
            <p:nvPr/>
          </p:nvSpPr>
          <p:spPr>
            <a:xfrm>
              <a:off x="975030" y="2542980"/>
              <a:ext cx="6298744" cy="1513846"/>
            </a:xfrm>
            <a:prstGeom prst="roundRect">
              <a:avLst>
                <a:gd name="adj" fmla="val 14654"/>
              </a:avLst>
            </a:prstGeom>
            <a:gradFill flip="none" rotWithShape="1">
              <a:gsLst>
                <a:gs pos="0">
                  <a:srgbClr val="00B0F0"/>
                </a:gs>
                <a:gs pos="100000">
                  <a:srgbClr val="0070C0"/>
                </a:gs>
              </a:gsLst>
              <a:lin ang="8100000" scaled="1"/>
            </a:gradFill>
            <a:ln>
              <a:solidFill>
                <a:schemeClr val="bg1"/>
              </a:solidFill>
            </a:ln>
            <a:scene3d>
              <a:camera prst="perspectiveFront"/>
              <a:lightRig rig="threePt" dir="t"/>
            </a:scene3d>
            <a:sp3d>
              <a:bevelT/>
              <a:bevelB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箭头: 虚尾 5">
              <a:extLst>
                <a:ext uri="{FF2B5EF4-FFF2-40B4-BE49-F238E27FC236}">
                  <a16:creationId xmlns:a16="http://schemas.microsoft.com/office/drawing/2014/main" id="{409F06AA-E191-36D6-F481-476D3EB2FF24}"/>
                </a:ext>
              </a:extLst>
            </p:cNvPr>
            <p:cNvSpPr/>
            <p:nvPr/>
          </p:nvSpPr>
          <p:spPr>
            <a:xfrm>
              <a:off x="7273774" y="2880753"/>
              <a:ext cx="1908629" cy="990600"/>
            </a:xfrm>
            <a:prstGeom prst="stripedRightArrow">
              <a:avLst>
                <a:gd name="adj1" fmla="val 50000"/>
                <a:gd name="adj2" fmla="val 65659"/>
              </a:avLst>
            </a:prstGeom>
            <a:gradFill>
              <a:gsLst>
                <a:gs pos="0">
                  <a:srgbClr val="00B0F0"/>
                </a:gs>
                <a:gs pos="100000">
                  <a:srgbClr val="0070C0"/>
                </a:gs>
              </a:gsLst>
              <a:lin ang="8100000" scaled="1"/>
            </a:gra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a:extLst>
              <a:ext uri="{FF2B5EF4-FFF2-40B4-BE49-F238E27FC236}">
                <a16:creationId xmlns:a16="http://schemas.microsoft.com/office/drawing/2014/main" id="{BCB12615-08A3-B6E3-9E9D-2FA4E4F0F1D1}"/>
              </a:ext>
            </a:extLst>
          </p:cNvPr>
          <p:cNvGrpSpPr/>
          <p:nvPr/>
        </p:nvGrpSpPr>
        <p:grpSpPr>
          <a:xfrm>
            <a:off x="992508" y="4307974"/>
            <a:ext cx="8207373" cy="1513846"/>
            <a:chOff x="992508" y="4307974"/>
            <a:chExt cx="8207373" cy="1513846"/>
          </a:xfrm>
        </p:grpSpPr>
        <p:sp>
          <p:nvSpPr>
            <p:cNvPr id="73" name="矩形: 圆角 72">
              <a:extLst>
                <a:ext uri="{FF2B5EF4-FFF2-40B4-BE49-F238E27FC236}">
                  <a16:creationId xmlns:a16="http://schemas.microsoft.com/office/drawing/2014/main" id="{636DE7B1-FCBF-905B-262F-FEF0AFBB5295}"/>
                </a:ext>
              </a:extLst>
            </p:cNvPr>
            <p:cNvSpPr/>
            <p:nvPr/>
          </p:nvSpPr>
          <p:spPr>
            <a:xfrm>
              <a:off x="992508" y="4307974"/>
              <a:ext cx="6298744" cy="1513846"/>
            </a:xfrm>
            <a:prstGeom prst="roundRect">
              <a:avLst>
                <a:gd name="adj" fmla="val 14654"/>
              </a:avLst>
            </a:prstGeom>
            <a:gradFill flip="none" rotWithShape="1">
              <a:gsLst>
                <a:gs pos="0">
                  <a:srgbClr val="00B0F0"/>
                </a:gs>
                <a:gs pos="100000">
                  <a:srgbClr val="0070C0"/>
                </a:gs>
              </a:gsLst>
              <a:lin ang="8100000" scaled="1"/>
            </a:gradFill>
            <a:ln>
              <a:solidFill>
                <a:schemeClr val="bg1"/>
              </a:solidFill>
            </a:ln>
            <a:scene3d>
              <a:camera prst="perspectiveFront"/>
              <a:lightRig rig="threePt" dir="t"/>
            </a:scene3d>
            <a:sp3d>
              <a:bevelT/>
              <a:bevelB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76" name="箭头: 虚尾 75">
              <a:extLst>
                <a:ext uri="{FF2B5EF4-FFF2-40B4-BE49-F238E27FC236}">
                  <a16:creationId xmlns:a16="http://schemas.microsoft.com/office/drawing/2014/main" id="{02F1D7E1-6DDC-C031-D5B9-74869343CA23}"/>
                </a:ext>
              </a:extLst>
            </p:cNvPr>
            <p:cNvSpPr/>
            <p:nvPr/>
          </p:nvSpPr>
          <p:spPr>
            <a:xfrm>
              <a:off x="7291252" y="4569597"/>
              <a:ext cx="1908629" cy="990600"/>
            </a:xfrm>
            <a:prstGeom prst="stripedRightArrow">
              <a:avLst/>
            </a:prstGeom>
            <a:gradFill>
              <a:gsLst>
                <a:gs pos="0">
                  <a:srgbClr val="00B0F0"/>
                </a:gs>
                <a:gs pos="100000">
                  <a:srgbClr val="0070C0"/>
                </a:gs>
              </a:gsLst>
              <a:lin ang="8100000" scaled="1"/>
            </a:gra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文本框 5">
            <a:extLst>
              <a:ext uri="{FF2B5EF4-FFF2-40B4-BE49-F238E27FC236}">
                <a16:creationId xmlns:a16="http://schemas.microsoft.com/office/drawing/2014/main" id="{97DA9AF2-832B-E9F3-CC52-80D93E93F02E}"/>
              </a:ext>
            </a:extLst>
          </p:cNvPr>
          <p:cNvSpPr/>
          <p:nvPr/>
        </p:nvSpPr>
        <p:spPr>
          <a:xfrm>
            <a:off x="9155352" y="3148904"/>
            <a:ext cx="1217000" cy="400110"/>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buFont typeface="Arial" panose="020B0604020202020204" pitchFamily="34" charset="0"/>
              <a:buNone/>
            </a:pPr>
            <a:r>
              <a:rPr sz="2000" b="1">
                <a:ln w="9525" cap="flat" cmpd="sng" algn="ctr">
                  <a:noFill/>
                  <a:prstDash val="solid"/>
                  <a:round/>
                  <a:headEnd type="none" w="med" len="med"/>
                  <a:tailEnd type="none" w="med" len="med"/>
                </a:ln>
                <a:solidFill>
                  <a:srgbClr val="FF0000"/>
                </a:solidFill>
                <a:latin typeface="Times New Roman" panose="02020603050405020304" pitchFamily="18" charset="0"/>
                <a:ea typeface="黑体" panose="02010609060101010101" pitchFamily="49" charset="-122"/>
                <a:sym typeface="宋体" panose="02010600030101010101" pitchFamily="2" charset="-122"/>
              </a:rPr>
              <a:t>传递信息</a:t>
            </a:r>
            <a:endParaRPr sz="2000" b="1">
              <a:solidFill>
                <a:srgbClr val="FF0000"/>
              </a:solidFill>
              <a:latin typeface="Times New Roman" panose="02020603050405020304" pitchFamily="18" charset="0"/>
              <a:ea typeface="黑体" panose="02010609060101010101" pitchFamily="49" charset="-122"/>
              <a:sym typeface="宋体" panose="02010600030101010101" pitchFamily="2" charset="-122"/>
            </a:endParaRPr>
          </a:p>
        </p:txBody>
      </p:sp>
      <p:sp>
        <p:nvSpPr>
          <p:cNvPr id="71" name="文本框 6">
            <a:extLst>
              <a:ext uri="{FF2B5EF4-FFF2-40B4-BE49-F238E27FC236}">
                <a16:creationId xmlns:a16="http://schemas.microsoft.com/office/drawing/2014/main" id="{2922D60B-16B4-3C05-91DF-A3CD10C684DD}"/>
              </a:ext>
            </a:extLst>
          </p:cNvPr>
          <p:cNvSpPr/>
          <p:nvPr/>
        </p:nvSpPr>
        <p:spPr>
          <a:xfrm>
            <a:off x="9209025" y="4877222"/>
            <a:ext cx="1210588" cy="400110"/>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buFont typeface="Arial" panose="020B0604020202020204" pitchFamily="34" charset="0"/>
              <a:buNone/>
            </a:pPr>
            <a:r>
              <a:rPr sz="2000">
                <a:ln w="9525" cap="flat" cmpd="sng" algn="ctr">
                  <a:noFill/>
                  <a:prstDash val="solid"/>
                  <a:round/>
                  <a:headEnd type="none" w="med" len="med"/>
                  <a:tailEnd type="none" w="med" len="med"/>
                </a:ln>
                <a:solidFill>
                  <a:srgbClr val="FF0000"/>
                </a:solidFill>
                <a:latin typeface="Times New Roman" panose="02020603050405020304" pitchFamily="18" charset="0"/>
                <a:ea typeface="黑体" panose="02010609060101010101" pitchFamily="49" charset="-122"/>
                <a:sym typeface="宋体" panose="02010600030101010101" pitchFamily="2" charset="-122"/>
              </a:rPr>
              <a:t>传递能量</a:t>
            </a:r>
            <a:endParaRPr sz="2000">
              <a:solidFill>
                <a:srgbClr val="FF0000"/>
              </a:solidFill>
              <a:latin typeface="Times New Roman" panose="02020603050405020304" pitchFamily="18" charset="0"/>
              <a:ea typeface="黑体" panose="02010609060101010101" pitchFamily="49" charset="-122"/>
              <a:sym typeface="宋体" panose="02010600030101010101" pitchFamily="2" charset="-122"/>
            </a:endParaRPr>
          </a:p>
        </p:txBody>
      </p:sp>
      <p:sp>
        <p:nvSpPr>
          <p:cNvPr id="67" name="TextBox 1">
            <a:extLst>
              <a:ext uri="{FF2B5EF4-FFF2-40B4-BE49-F238E27FC236}">
                <a16:creationId xmlns:a16="http://schemas.microsoft.com/office/drawing/2014/main" id="{E87DF207-213E-93D7-B227-8A23D8252763}"/>
              </a:ext>
            </a:extLst>
          </p:cNvPr>
          <p:cNvSpPr txBox="1"/>
          <p:nvPr/>
        </p:nvSpPr>
        <p:spPr>
          <a:xfrm>
            <a:off x="1233352" y="2000367"/>
            <a:ext cx="6057900" cy="3650295"/>
          </a:xfrm>
          <a:prstGeom prst="rect">
            <a:avLst/>
          </a:prstGeom>
          <a:noFill/>
          <a:ln w="9525" cap="flat" cmpd="sng" algn="ctr">
            <a:noFill/>
            <a:prstDash val="solid"/>
            <a:round/>
            <a:headEnd type="none" w="med" len="med"/>
            <a:tailEnd type="none" w="med" len="med"/>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130000"/>
              </a:lnSpc>
            </a:pPr>
            <a:r>
              <a:rPr sz="2000" b="1">
                <a:ln w="9525" cap="flat" cmpd="sng" algn="ctr">
                  <a:noFill/>
                  <a:prstDash val="solid"/>
                  <a:round/>
                  <a:headEnd type="none" w="med" len="med"/>
                  <a:tailEnd type="none" w="med" len="med"/>
                </a:ln>
                <a:solidFill>
                  <a:schemeClr val="accent1"/>
                </a:solidFill>
                <a:latin typeface="Adobe 黑体 Std R" panose="020B0400000000000000" pitchFamily="34" charset="-122"/>
                <a:ea typeface="Adobe 黑体 Std R" panose="020B0400000000000000" pitchFamily="34" charset="-122"/>
                <a:sym typeface="Wingdings"/>
              </a:rPr>
              <a:t>超声</a:t>
            </a:r>
            <a:r>
              <a:rPr lang="en-US" altLang="zh-CN" sz="2000" b="1">
                <a:ln w="9525" cap="flat" cmpd="sng" algn="ctr">
                  <a:noFill/>
                  <a:prstDash val="solid"/>
                  <a:round/>
                  <a:headEnd type="none" w="med" len="med"/>
                  <a:tailEnd type="none" w="med" len="med"/>
                </a:ln>
                <a:solidFill>
                  <a:schemeClr val="accent1"/>
                </a:solidFill>
                <a:latin typeface="Adobe 黑体 Std R" panose="020B0400000000000000" pitchFamily="34" charset="-122"/>
                <a:ea typeface="Adobe 黑体 Std R" panose="020B0400000000000000" pitchFamily="34" charset="-122"/>
                <a:sym typeface="Wingdings"/>
              </a:rPr>
              <a:t>(f</a:t>
            </a:r>
            <a:r>
              <a:rPr sz="2000" b="1">
                <a:ln w="9525" cap="flat" cmpd="sng" algn="ctr">
                  <a:noFill/>
                  <a:prstDash val="solid"/>
                  <a:round/>
                  <a:headEnd type="none" w="med" len="med"/>
                  <a:tailEnd type="none" w="med" len="med"/>
                </a:ln>
                <a:solidFill>
                  <a:schemeClr val="accent1"/>
                </a:solidFill>
                <a:latin typeface="Adobe 黑体 Std R" panose="020B0400000000000000" pitchFamily="34" charset="-122"/>
                <a:ea typeface="Adobe 黑体 Std R" panose="020B0400000000000000" pitchFamily="34" charset="-122"/>
                <a:sym typeface="Wingdings"/>
              </a:rPr>
              <a:t>＞</a:t>
            </a:r>
            <a:r>
              <a:rPr lang="en-US" altLang="zh-CN" sz="2000" b="1">
                <a:ln w="9525" cap="flat" cmpd="sng" algn="ctr">
                  <a:noFill/>
                  <a:prstDash val="solid"/>
                  <a:round/>
                  <a:headEnd type="none" w="med" len="med"/>
                  <a:tailEnd type="none" w="med" len="med"/>
                </a:ln>
                <a:solidFill>
                  <a:schemeClr val="accent1"/>
                </a:solidFill>
                <a:latin typeface="Adobe 黑体 Std R" panose="020B0400000000000000" pitchFamily="34" charset="-122"/>
                <a:ea typeface="Adobe 黑体 Std R" panose="020B0400000000000000" pitchFamily="34" charset="-122"/>
                <a:sym typeface="Wingdings"/>
              </a:rPr>
              <a:t>20000Hz)  </a:t>
            </a:r>
            <a:r>
              <a:rPr sz="2000" b="1">
                <a:ln w="9525" cap="flat" cmpd="sng" algn="ctr">
                  <a:noFill/>
                  <a:prstDash val="solid"/>
                  <a:round/>
                  <a:headEnd type="none" w="med" len="med"/>
                  <a:tailEnd type="none" w="med" len="med"/>
                </a:ln>
                <a:solidFill>
                  <a:schemeClr val="accent1"/>
                </a:solidFill>
                <a:latin typeface="Adobe 黑体 Std R" panose="020B0400000000000000" pitchFamily="34" charset="-122"/>
                <a:ea typeface="Adobe 黑体 Std R" panose="020B0400000000000000" pitchFamily="34" charset="-122"/>
                <a:sym typeface="Wingdings"/>
              </a:rPr>
              <a:t>特点：</a:t>
            </a:r>
            <a:endParaRPr lang="en-US" sz="2000" b="1">
              <a:ln w="9525" cap="flat" cmpd="sng" algn="ctr">
                <a:noFill/>
                <a:prstDash val="solid"/>
                <a:round/>
                <a:headEnd type="none" w="med" len="med"/>
                <a:tailEnd type="none" w="med" len="med"/>
              </a:ln>
              <a:solidFill>
                <a:schemeClr val="accent1"/>
              </a:solidFill>
              <a:latin typeface="Adobe 黑体 Std R" panose="020B0400000000000000" pitchFamily="34" charset="-122"/>
              <a:ea typeface="Adobe 黑体 Std R" panose="020B0400000000000000" pitchFamily="34" charset="-122"/>
              <a:sym typeface="Wingdings"/>
            </a:endParaRPr>
          </a:p>
          <a:p>
            <a:pPr>
              <a:lnSpc>
                <a:spcPct val="130000"/>
              </a:lnSpc>
            </a:pPr>
            <a:endParaRPr lang="en-US" altLang="zh-CN" sz="2000" b="1">
              <a:ln w="9525" cap="flat" cmpd="sng" algn="ctr">
                <a:noFill/>
                <a:prstDash val="solid"/>
                <a:round/>
                <a:headEnd type="none" w="med" len="med"/>
                <a:tailEnd type="none" w="med" len="med"/>
              </a:ln>
              <a:solidFill>
                <a:srgbClr val="FF0000"/>
              </a:solidFill>
              <a:latin typeface="Times New Roman" panose="02020603050405020304" pitchFamily="18" charset="0"/>
              <a:ea typeface="黑体" panose="02010609060101010101" pitchFamily="49" charset="-122"/>
              <a:sym typeface="Wingdings"/>
            </a:endParaRPr>
          </a:p>
          <a:p>
            <a:pPr>
              <a:lnSpc>
                <a:spcPct val="130000"/>
              </a:lnSpc>
            </a:pPr>
            <a:r>
              <a:rPr lang="en-US" altLang="zh-CN" sz="2000" b="1">
                <a:ln w="9525" cap="flat" cmpd="sng" algn="ctr">
                  <a:noFill/>
                  <a:prstDash val="solid"/>
                  <a:round/>
                  <a:headEnd type="none" w="med" len="med"/>
                  <a:tailEnd type="none" w="med" len="med"/>
                </a:ln>
                <a:solidFill>
                  <a:srgbClr val="0E1F1F"/>
                </a:solidFill>
                <a:latin typeface="Times New Roman" panose="02020603050405020304" pitchFamily="18" charset="0"/>
                <a:ea typeface="黑体" panose="02010609060101010101" pitchFamily="49" charset="-122"/>
                <a:sym typeface="Wingdings"/>
              </a:rPr>
              <a:t>1.</a:t>
            </a:r>
            <a:r>
              <a:rPr sz="2000" b="1">
                <a:ln w="9525" cap="flat" cmpd="sng" algn="ctr">
                  <a:noFill/>
                  <a:prstDash val="solid"/>
                  <a:round/>
                  <a:headEnd type="none" w="med" len="med"/>
                  <a:tailEnd type="none" w="med" len="med"/>
                </a:ln>
                <a:solidFill>
                  <a:srgbClr val="0E1F1F"/>
                </a:solidFill>
                <a:latin typeface="Times New Roman" panose="02020603050405020304" pitchFamily="18" charset="0"/>
                <a:ea typeface="黑体" panose="02010609060101010101" pitchFamily="49" charset="-122"/>
                <a:sym typeface="Wingdings"/>
              </a:rPr>
              <a:t>方向性好，易反射（定位导航，声呐）</a:t>
            </a:r>
            <a:endParaRPr lang="en-US" altLang="zh-CN" sz="2000" b="1">
              <a:ln w="9525" cap="flat" cmpd="sng" algn="ctr">
                <a:noFill/>
                <a:prstDash val="solid"/>
                <a:round/>
                <a:headEnd type="none" w="med" len="med"/>
                <a:tailEnd type="none" w="med" len="med"/>
              </a:ln>
              <a:solidFill>
                <a:srgbClr val="0E1F1F"/>
              </a:solidFill>
              <a:latin typeface="Times New Roman" panose="02020603050405020304" pitchFamily="18" charset="0"/>
              <a:ea typeface="黑体" panose="02010609060101010101" pitchFamily="49" charset="-122"/>
              <a:sym typeface="Wingdings"/>
            </a:endParaRPr>
          </a:p>
          <a:p>
            <a:pPr>
              <a:lnSpc>
                <a:spcPct val="130000"/>
              </a:lnSpc>
            </a:pPr>
            <a:r>
              <a:rPr lang="en-US" altLang="zh-CN" sz="2000" b="1">
                <a:ln w="9525" cap="flat" cmpd="sng" algn="ctr">
                  <a:noFill/>
                  <a:prstDash val="solid"/>
                  <a:round/>
                  <a:headEnd type="none" w="med" len="med"/>
                  <a:tailEnd type="none" w="med" len="med"/>
                </a:ln>
                <a:solidFill>
                  <a:srgbClr val="0E1F1F"/>
                </a:solidFill>
                <a:latin typeface="Times New Roman" panose="02020603050405020304" pitchFamily="18" charset="0"/>
                <a:ea typeface="黑体" panose="02010609060101010101" pitchFamily="49" charset="-122"/>
                <a:sym typeface="Wingdings"/>
              </a:rPr>
              <a:t>2.穿透能力强</a:t>
            </a:r>
            <a:r>
              <a:rPr sz="2000" b="1">
                <a:ln w="9525" cap="flat" cmpd="sng" algn="ctr">
                  <a:noFill/>
                  <a:prstDash val="solid"/>
                  <a:round/>
                  <a:headEnd type="none" w="med" len="med"/>
                  <a:tailEnd type="none" w="med" len="med"/>
                </a:ln>
                <a:solidFill>
                  <a:srgbClr val="0E1F1F"/>
                </a:solidFill>
                <a:latin typeface="Times New Roman" panose="02020603050405020304" pitchFamily="18" charset="0"/>
                <a:ea typeface="黑体" panose="02010609060101010101" pitchFamily="49" charset="-122"/>
                <a:sym typeface="Wingdings"/>
              </a:rPr>
              <a:t>（检查疾病，B超，金属探伤）</a:t>
            </a:r>
          </a:p>
          <a:p>
            <a:pPr>
              <a:lnSpc>
                <a:spcPct val="130000"/>
              </a:lnSpc>
            </a:pPr>
            <a:endParaRPr lang="en-US" altLang="zh-CN" sz="2000" b="1">
              <a:ln w="9525" cap="flat" cmpd="sng" algn="ctr">
                <a:noFill/>
                <a:prstDash val="solid"/>
                <a:round/>
                <a:headEnd type="none" w="med" len="med"/>
                <a:tailEnd type="none" w="med" len="med"/>
              </a:ln>
              <a:solidFill>
                <a:srgbClr val="0E1F1F"/>
              </a:solidFill>
              <a:latin typeface="Times New Roman" panose="02020603050405020304" pitchFamily="18" charset="0"/>
              <a:ea typeface="黑体" panose="02010609060101010101" pitchFamily="49" charset="-122"/>
              <a:sym typeface="Wingdings"/>
            </a:endParaRPr>
          </a:p>
          <a:p>
            <a:pPr>
              <a:lnSpc>
                <a:spcPct val="130000"/>
              </a:lnSpc>
            </a:pPr>
            <a:endParaRPr lang="en-US" altLang="zh-CN" sz="2000" b="1">
              <a:ln w="9525" cap="flat" cmpd="sng" algn="ctr">
                <a:noFill/>
                <a:prstDash val="solid"/>
                <a:round/>
                <a:headEnd type="none" w="med" len="med"/>
                <a:tailEnd type="none" w="med" len="med"/>
              </a:ln>
              <a:solidFill>
                <a:srgbClr val="0E1F1F"/>
              </a:solidFill>
              <a:latin typeface="Times New Roman" panose="02020603050405020304" pitchFamily="18" charset="0"/>
              <a:ea typeface="黑体" panose="02010609060101010101" pitchFamily="49" charset="-122"/>
              <a:sym typeface="Wingdings"/>
            </a:endParaRPr>
          </a:p>
          <a:p>
            <a:pPr>
              <a:lnSpc>
                <a:spcPct val="130000"/>
              </a:lnSpc>
            </a:pPr>
            <a:r>
              <a:rPr lang="en-US" altLang="zh-CN" sz="2000" b="1">
                <a:ln w="9525" cap="flat" cmpd="sng" algn="ctr">
                  <a:noFill/>
                  <a:prstDash val="solid"/>
                  <a:round/>
                  <a:headEnd type="none" w="med" len="med"/>
                  <a:tailEnd type="none" w="med" len="med"/>
                </a:ln>
                <a:solidFill>
                  <a:srgbClr val="0E1F1F"/>
                </a:solidFill>
                <a:latin typeface="Times New Roman" panose="02020603050405020304" pitchFamily="18" charset="0"/>
                <a:ea typeface="黑体" panose="02010609060101010101" pitchFamily="49" charset="-122"/>
                <a:sym typeface="Wingdings"/>
              </a:rPr>
              <a:t>3.“破碎”能力强（</a:t>
            </a:r>
            <a:r>
              <a:rPr sz="2000" b="1">
                <a:ln w="9525" cap="flat" cmpd="sng" algn="ctr">
                  <a:noFill/>
                  <a:prstDash val="solid"/>
                  <a:round/>
                  <a:headEnd type="none" w="med" len="med"/>
                  <a:tailEnd type="none" w="med" len="med"/>
                </a:ln>
                <a:solidFill>
                  <a:srgbClr val="0E1F1F"/>
                </a:solidFill>
                <a:latin typeface="Times New Roman" panose="02020603050405020304" pitchFamily="18" charset="0"/>
                <a:ea typeface="黑体" panose="02010609060101010101" pitchFamily="49" charset="-122"/>
                <a:sym typeface="Wingdings"/>
              </a:rPr>
              <a:t>粉碎人体结石，超声雾化器、加湿器，清洗钟表眼镜</a:t>
            </a:r>
            <a:r>
              <a:rPr lang="en-US" altLang="zh-CN" sz="2000" b="1">
                <a:ln w="9525" cap="flat" cmpd="sng" algn="ctr">
                  <a:noFill/>
                  <a:prstDash val="solid"/>
                  <a:round/>
                  <a:headEnd type="none" w="med" len="med"/>
                  <a:tailEnd type="none" w="med" len="med"/>
                </a:ln>
                <a:solidFill>
                  <a:srgbClr val="0E1F1F"/>
                </a:solidFill>
                <a:latin typeface="Times New Roman" panose="02020603050405020304" pitchFamily="18" charset="0"/>
                <a:ea typeface="黑体" panose="02010609060101010101" pitchFamily="49" charset="-122"/>
                <a:sym typeface="Wingdings"/>
              </a:rPr>
              <a:t>）</a:t>
            </a:r>
          </a:p>
          <a:p>
            <a:pPr>
              <a:lnSpc>
                <a:spcPct val="130000"/>
              </a:lnSpc>
            </a:pPr>
            <a:r>
              <a:rPr lang="en-US" altLang="zh-CN" sz="2000" b="1">
                <a:ln w="9525" cap="flat" cmpd="sng" algn="ctr">
                  <a:noFill/>
                  <a:prstDash val="solid"/>
                  <a:round/>
                  <a:headEnd type="none" w="med" len="med"/>
                  <a:tailEnd type="none" w="med" len="med"/>
                </a:ln>
                <a:solidFill>
                  <a:srgbClr val="0E1F1F"/>
                </a:solidFill>
                <a:latin typeface="Times New Roman" panose="02020603050405020304" pitchFamily="18" charset="0"/>
                <a:ea typeface="黑体" panose="02010609060101010101" pitchFamily="49" charset="-122"/>
                <a:sym typeface="Wingdings"/>
              </a:rPr>
              <a:t>4.“激发”能力强（</a:t>
            </a:r>
            <a:r>
              <a:rPr sz="2000" b="1">
                <a:ln w="9525" cap="flat" cmpd="sng" algn="ctr">
                  <a:noFill/>
                  <a:prstDash val="solid"/>
                  <a:round/>
                  <a:headEnd type="none" w="med" len="med"/>
                  <a:tailEnd type="none" w="med" len="med"/>
                </a:ln>
                <a:solidFill>
                  <a:srgbClr val="0E1F1F"/>
                </a:solidFill>
                <a:latin typeface="Times New Roman" panose="02020603050405020304" pitchFamily="18" charset="0"/>
                <a:ea typeface="黑体" panose="02010609060101010101" pitchFamily="49" charset="-122"/>
                <a:sym typeface="Wingdings"/>
              </a:rPr>
              <a:t>超声处理种子，提高种子发芽率）</a:t>
            </a:r>
            <a:endParaRPr sz="2000" b="1">
              <a:solidFill>
                <a:srgbClr val="0E1F1F"/>
              </a:solidFill>
              <a:latin typeface="Times New Roman" panose="02020603050405020304" pitchFamily="18" charset="0"/>
              <a:ea typeface="黑体" panose="02010609060101010101" pitchFamily="49" charset="-122"/>
            </a:endParaRPr>
          </a:p>
        </p:txBody>
      </p:sp>
    </p:spTree>
    <p:extLst>
      <p:ext uri="{BB962C8B-B14F-4D97-AF65-F5344CB8AC3E}">
        <p14:creationId xmlns:p14="http://schemas.microsoft.com/office/powerpoint/2010/main" val="90207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fade">
                                      <p:cBhvr>
                                        <p:cTn id="14" dur="1000"/>
                                        <p:tgtEl>
                                          <p:spTgt spid="71"/>
                                        </p:tgtEl>
                                      </p:cBhvr>
                                    </p:animEffect>
                                    <p:anim calcmode="lin" valueType="num">
                                      <p:cBhvr>
                                        <p:cTn id="15" dur="1000" fill="hold"/>
                                        <p:tgtEl>
                                          <p:spTgt spid="71"/>
                                        </p:tgtEl>
                                        <p:attrNameLst>
                                          <p:attrName>ppt_x</p:attrName>
                                        </p:attrNameLst>
                                      </p:cBhvr>
                                      <p:tavLst>
                                        <p:tav tm="0">
                                          <p:val>
                                            <p:strVal val="#ppt_x"/>
                                          </p:val>
                                        </p:tav>
                                        <p:tav tm="100000">
                                          <p:val>
                                            <p:strVal val="#ppt_x"/>
                                          </p:val>
                                        </p:tav>
                                      </p:tavLst>
                                    </p:anim>
                                    <p:anim calcmode="lin" valueType="num">
                                      <p:cBhvr>
                                        <p:cTn id="16"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22DA6E0-5A4C-D864-E073-1023C3A02489}"/>
              </a:ext>
            </a:extLst>
          </p:cNvPr>
          <p:cNvPicPr>
            <a:picLocks noChangeAspect="1" noChangeArrowheads="1"/>
          </p:cNvPicPr>
          <p:nvPr/>
        </p:nvPicPr>
        <p:blipFill>
          <a:blip r:embed="rId2">
            <a:alphaModFix amt="53000"/>
            <a:extLst>
              <a:ext uri="{28A0092B-C50C-407E-A947-70E740481C1C}">
                <a14:useLocalDpi xmlns:a14="http://schemas.microsoft.com/office/drawing/2010/main" val="0"/>
              </a:ext>
            </a:extLst>
          </a:blip>
          <a:stretch>
            <a:fillRect/>
          </a:stretch>
        </p:blipFill>
        <p:spPr bwMode="auto">
          <a:xfrm>
            <a:off x="0" y="3316"/>
            <a:ext cx="12192000" cy="6854684"/>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a:extLst>
              <a:ext uri="{FF2B5EF4-FFF2-40B4-BE49-F238E27FC236}">
                <a16:creationId xmlns:a16="http://schemas.microsoft.com/office/drawing/2014/main" id="{5B18A302-90DF-67FB-9A12-73F4EA8196EB}"/>
              </a:ext>
            </a:extLst>
          </p:cNvPr>
          <p:cNvSpPr/>
          <p:nvPr/>
        </p:nvSpPr>
        <p:spPr>
          <a:xfrm>
            <a:off x="-320516" y="-182062"/>
            <a:ext cx="12890622" cy="7231044"/>
          </a:xfrm>
          <a:prstGeom prst="rect">
            <a:avLst/>
          </a:prstGeom>
          <a:gradFill>
            <a:gsLst>
              <a:gs pos="0">
                <a:schemeClr val="tx1"/>
              </a:gs>
              <a:gs pos="100000">
                <a:schemeClr val="accent1">
                  <a:lumMod val="30000"/>
                  <a:lumOff val="70000"/>
                  <a:alpha val="5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a:extLst>
              <a:ext uri="{FF2B5EF4-FFF2-40B4-BE49-F238E27FC236}">
                <a16:creationId xmlns:a16="http://schemas.microsoft.com/office/drawing/2014/main" id="{2383F61C-0ACD-2769-3CF1-43391A11DC73}"/>
              </a:ext>
            </a:extLst>
          </p:cNvPr>
          <p:cNvSpPr/>
          <p:nvPr/>
        </p:nvSpPr>
        <p:spPr>
          <a:xfrm>
            <a:off x="-5968663" y="-5659818"/>
            <a:ext cx="24129329" cy="19375816"/>
          </a:xfrm>
          <a:custGeom>
            <a:avLst/>
            <a:gdLst>
              <a:gd name="connsiteX0" fmla="*/ 3073064 w 24129329"/>
              <a:gd name="connsiteY0" fmla="*/ 3312858 h 19375816"/>
              <a:gd name="connsiteX1" fmla="*/ 3073064 w 24129329"/>
              <a:gd name="connsiteY1" fmla="*/ 15824737 h 19375816"/>
              <a:gd name="connsiteX2" fmla="*/ 21818263 w 24129329"/>
              <a:gd name="connsiteY2" fmla="*/ 15824737 h 19375816"/>
              <a:gd name="connsiteX3" fmla="*/ 21818263 w 24129329"/>
              <a:gd name="connsiteY3" fmla="*/ 3312858 h 19375816"/>
              <a:gd name="connsiteX4" fmla="*/ 0 w 24129329"/>
              <a:gd name="connsiteY4" fmla="*/ 0 h 19375816"/>
              <a:gd name="connsiteX5" fmla="*/ 24129329 w 24129329"/>
              <a:gd name="connsiteY5" fmla="*/ 0 h 19375816"/>
              <a:gd name="connsiteX6" fmla="*/ 24129329 w 24129329"/>
              <a:gd name="connsiteY6" fmla="*/ 19375816 h 19375816"/>
              <a:gd name="connsiteX7" fmla="*/ 0 w 24129329"/>
              <a:gd name="connsiteY7" fmla="*/ 19375816 h 1937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9329" h="19375816">
                <a:moveTo>
                  <a:pt x="3073064" y="3312858"/>
                </a:moveTo>
                <a:lnTo>
                  <a:pt x="3073064" y="15824737"/>
                </a:lnTo>
                <a:lnTo>
                  <a:pt x="21818263" y="15824737"/>
                </a:lnTo>
                <a:lnTo>
                  <a:pt x="21818263" y="3312858"/>
                </a:lnTo>
                <a:close/>
                <a:moveTo>
                  <a:pt x="0" y="0"/>
                </a:moveTo>
                <a:lnTo>
                  <a:pt x="24129329" y="0"/>
                </a:lnTo>
                <a:lnTo>
                  <a:pt x="24129329" y="19375816"/>
                </a:lnTo>
                <a:lnTo>
                  <a:pt x="0" y="19375816"/>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zh-CN" altLang="en-US"/>
          </a:p>
        </p:txBody>
      </p:sp>
      <p:sp>
        <p:nvSpPr>
          <p:cNvPr id="32" name="任意多边形: 形状 31">
            <a:extLst>
              <a:ext uri="{FF2B5EF4-FFF2-40B4-BE49-F238E27FC236}">
                <a16:creationId xmlns:a16="http://schemas.microsoft.com/office/drawing/2014/main" id="{C72BE5BA-6B9B-3EE8-1F24-FB20A0F875D0}"/>
              </a:ext>
            </a:extLst>
          </p:cNvPr>
          <p:cNvSpPr/>
          <p:nvPr/>
        </p:nvSpPr>
        <p:spPr>
          <a:xfrm>
            <a:off x="-24002998" y="-20820697"/>
            <a:ext cx="61341000" cy="52596095"/>
          </a:xfrm>
          <a:custGeom>
            <a:avLst/>
            <a:gdLst>
              <a:gd name="connsiteX0" fmla="*/ 6400798 w 61340998"/>
              <a:gd name="connsiteY0" fmla="*/ 7790497 h 52596094"/>
              <a:gd name="connsiteX1" fmla="*/ 6400798 w 61340998"/>
              <a:gd name="connsiteY1" fmla="*/ 42613896 h 52596094"/>
              <a:gd name="connsiteX2" fmla="*/ 54711598 w 61340998"/>
              <a:gd name="connsiteY2" fmla="*/ 42613896 h 52596094"/>
              <a:gd name="connsiteX3" fmla="*/ 54711598 w 61340998"/>
              <a:gd name="connsiteY3" fmla="*/ 7790497 h 52596094"/>
              <a:gd name="connsiteX4" fmla="*/ 0 w 61340998"/>
              <a:gd name="connsiteY4" fmla="*/ 0 h 52596094"/>
              <a:gd name="connsiteX5" fmla="*/ 61340998 w 61340998"/>
              <a:gd name="connsiteY5" fmla="*/ 0 h 52596094"/>
              <a:gd name="connsiteX6" fmla="*/ 61340998 w 61340998"/>
              <a:gd name="connsiteY6" fmla="*/ 52596094 h 52596094"/>
              <a:gd name="connsiteX7" fmla="*/ 0 w 61340998"/>
              <a:gd name="connsiteY7" fmla="*/ 52596094 h 5259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40998" h="52596094">
                <a:moveTo>
                  <a:pt x="6400798" y="7790497"/>
                </a:moveTo>
                <a:lnTo>
                  <a:pt x="6400798" y="42613896"/>
                </a:lnTo>
                <a:lnTo>
                  <a:pt x="54711598" y="42613896"/>
                </a:lnTo>
                <a:lnTo>
                  <a:pt x="54711598" y="7790497"/>
                </a:lnTo>
                <a:close/>
                <a:moveTo>
                  <a:pt x="0" y="0"/>
                </a:moveTo>
                <a:lnTo>
                  <a:pt x="61340998" y="0"/>
                </a:lnTo>
                <a:lnTo>
                  <a:pt x="61340998" y="52596094"/>
                </a:lnTo>
                <a:lnTo>
                  <a:pt x="0" y="525960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矩形 1">
            <a:extLst>
              <a:ext uri="{FF2B5EF4-FFF2-40B4-BE49-F238E27FC236}">
                <a16:creationId xmlns:a16="http://schemas.microsoft.com/office/drawing/2014/main" id="{2CCD1126-DDFF-CEF4-84D4-8830806457E6}"/>
              </a:ext>
            </a:extLst>
          </p:cNvPr>
          <p:cNvSpPr/>
          <p:nvPr/>
        </p:nvSpPr>
        <p:spPr>
          <a:xfrm>
            <a:off x="7725376" y="-17390580"/>
            <a:ext cx="2624138" cy="125413"/>
          </a:xfrm>
          <a:custGeom>
            <a:avLst/>
            <a:gdLst>
              <a:gd name="connsiteX0" fmla="*/ 0 w 2844800"/>
              <a:gd name="connsiteY0" fmla="*/ 0 h 356773"/>
              <a:gd name="connsiteX1" fmla="*/ 2844800 w 2844800"/>
              <a:gd name="connsiteY1" fmla="*/ 0 h 356773"/>
              <a:gd name="connsiteX2" fmla="*/ 2844800 w 2844800"/>
              <a:gd name="connsiteY2" fmla="*/ 356773 h 356773"/>
              <a:gd name="connsiteX3" fmla="*/ 0 w 2844800"/>
              <a:gd name="connsiteY3" fmla="*/ 356773 h 356773"/>
              <a:gd name="connsiteX4" fmla="*/ 0 w 2844800"/>
              <a:gd name="connsiteY4" fmla="*/ 0 h 356773"/>
              <a:gd name="connsiteX0-1" fmla="*/ 180975 w 2844800"/>
              <a:gd name="connsiteY0-2" fmla="*/ 2381 h 356773"/>
              <a:gd name="connsiteX1-3" fmla="*/ 2844800 w 2844800"/>
              <a:gd name="connsiteY1-4" fmla="*/ 0 h 356773"/>
              <a:gd name="connsiteX2-5" fmla="*/ 2844800 w 2844800"/>
              <a:gd name="connsiteY2-6" fmla="*/ 356773 h 356773"/>
              <a:gd name="connsiteX3-7" fmla="*/ 0 w 2844800"/>
              <a:gd name="connsiteY3-8" fmla="*/ 356773 h 356773"/>
              <a:gd name="connsiteX4-9" fmla="*/ 180975 w 2844800"/>
              <a:gd name="connsiteY4-10" fmla="*/ 2381 h 356773"/>
              <a:gd name="connsiteX0-11" fmla="*/ 180975 w 2844800"/>
              <a:gd name="connsiteY0-12" fmla="*/ 2381 h 356773"/>
              <a:gd name="connsiteX1-13" fmla="*/ 2844800 w 2844800"/>
              <a:gd name="connsiteY1-14" fmla="*/ 0 h 356773"/>
              <a:gd name="connsiteX2-15" fmla="*/ 2844800 w 2844800"/>
              <a:gd name="connsiteY2-16" fmla="*/ 356773 h 356773"/>
              <a:gd name="connsiteX3-17" fmla="*/ 0 w 2844800"/>
              <a:gd name="connsiteY3-18" fmla="*/ 356773 h 356773"/>
              <a:gd name="connsiteX4-19" fmla="*/ 180975 w 2844800"/>
              <a:gd name="connsiteY4-20" fmla="*/ 2381 h 356773"/>
              <a:gd name="connsiteX0-21" fmla="*/ 138112 w 2801937"/>
              <a:gd name="connsiteY0-22" fmla="*/ 2381 h 356773"/>
              <a:gd name="connsiteX1-23" fmla="*/ 2801937 w 2801937"/>
              <a:gd name="connsiteY1-24" fmla="*/ 0 h 356773"/>
              <a:gd name="connsiteX2-25" fmla="*/ 2801937 w 2801937"/>
              <a:gd name="connsiteY2-26" fmla="*/ 356773 h 356773"/>
              <a:gd name="connsiteX3-27" fmla="*/ 0 w 2801937"/>
              <a:gd name="connsiteY3-28" fmla="*/ 356773 h 356773"/>
              <a:gd name="connsiteX4-29" fmla="*/ 138112 w 2801937"/>
              <a:gd name="connsiteY4-30" fmla="*/ 2381 h 356773"/>
              <a:gd name="connsiteX0-31" fmla="*/ 138112 w 2801937"/>
              <a:gd name="connsiteY0-32" fmla="*/ 2381 h 356773"/>
              <a:gd name="connsiteX1-33" fmla="*/ 2801937 w 2801937"/>
              <a:gd name="connsiteY1-34" fmla="*/ 0 h 356773"/>
              <a:gd name="connsiteX2-35" fmla="*/ 2801937 w 2801937"/>
              <a:gd name="connsiteY2-36" fmla="*/ 356773 h 356773"/>
              <a:gd name="connsiteX3-37" fmla="*/ 0 w 2801937"/>
              <a:gd name="connsiteY3-38" fmla="*/ 356773 h 356773"/>
              <a:gd name="connsiteX4-39" fmla="*/ 138112 w 2801937"/>
              <a:gd name="connsiteY4-40" fmla="*/ 2381 h 356773"/>
              <a:gd name="connsiteX0-41" fmla="*/ 123825 w 2801937"/>
              <a:gd name="connsiteY0-42" fmla="*/ 2381 h 356773"/>
              <a:gd name="connsiteX1-43" fmla="*/ 2801937 w 2801937"/>
              <a:gd name="connsiteY1-44" fmla="*/ 0 h 356773"/>
              <a:gd name="connsiteX2-45" fmla="*/ 2801937 w 2801937"/>
              <a:gd name="connsiteY2-46" fmla="*/ 356773 h 356773"/>
              <a:gd name="connsiteX3-47" fmla="*/ 0 w 2801937"/>
              <a:gd name="connsiteY3-48" fmla="*/ 356773 h 356773"/>
              <a:gd name="connsiteX4-49" fmla="*/ 123825 w 2801937"/>
              <a:gd name="connsiteY4-50" fmla="*/ 2381 h 356773"/>
              <a:gd name="connsiteX0-51" fmla="*/ 123825 w 2801937"/>
              <a:gd name="connsiteY0-52" fmla="*/ 2381 h 356773"/>
              <a:gd name="connsiteX1-53" fmla="*/ 2801937 w 2801937"/>
              <a:gd name="connsiteY1-54" fmla="*/ 0 h 356773"/>
              <a:gd name="connsiteX2-55" fmla="*/ 2801937 w 2801937"/>
              <a:gd name="connsiteY2-56" fmla="*/ 356773 h 356773"/>
              <a:gd name="connsiteX3-57" fmla="*/ 0 w 2801937"/>
              <a:gd name="connsiteY3-58" fmla="*/ 356773 h 356773"/>
              <a:gd name="connsiteX4-59" fmla="*/ 123825 w 2801937"/>
              <a:gd name="connsiteY4-60" fmla="*/ 2381 h 356773"/>
              <a:gd name="connsiteX0-61" fmla="*/ 123825 w 2801937"/>
              <a:gd name="connsiteY0-62" fmla="*/ 2381 h 356773"/>
              <a:gd name="connsiteX1-63" fmla="*/ 2801937 w 2801937"/>
              <a:gd name="connsiteY1-64" fmla="*/ 0 h 356773"/>
              <a:gd name="connsiteX2-65" fmla="*/ 2801937 w 2801937"/>
              <a:gd name="connsiteY2-66" fmla="*/ 356773 h 356773"/>
              <a:gd name="connsiteX3-67" fmla="*/ 0 w 2801937"/>
              <a:gd name="connsiteY3-68" fmla="*/ 356773 h 356773"/>
              <a:gd name="connsiteX4-69" fmla="*/ 123825 w 2801937"/>
              <a:gd name="connsiteY4-70" fmla="*/ 2381 h 356773"/>
              <a:gd name="connsiteX0-71" fmla="*/ 123825 w 2801937"/>
              <a:gd name="connsiteY0-72" fmla="*/ 2381 h 356773"/>
              <a:gd name="connsiteX1-73" fmla="*/ 2801937 w 2801937"/>
              <a:gd name="connsiteY1-74" fmla="*/ 0 h 356773"/>
              <a:gd name="connsiteX2-75" fmla="*/ 2801937 w 2801937"/>
              <a:gd name="connsiteY2-76" fmla="*/ 356773 h 356773"/>
              <a:gd name="connsiteX3-77" fmla="*/ 0 w 2801937"/>
              <a:gd name="connsiteY3-78" fmla="*/ 356773 h 356773"/>
              <a:gd name="connsiteX4-79" fmla="*/ 123825 w 2801937"/>
              <a:gd name="connsiteY4-80" fmla="*/ 2381 h 356773"/>
              <a:gd name="connsiteX0-81" fmla="*/ 123825 w 2801937"/>
              <a:gd name="connsiteY0-82" fmla="*/ 2381 h 356773"/>
              <a:gd name="connsiteX1-83" fmla="*/ 2801937 w 2801937"/>
              <a:gd name="connsiteY1-84" fmla="*/ 0 h 356773"/>
              <a:gd name="connsiteX2-85" fmla="*/ 2801937 w 2801937"/>
              <a:gd name="connsiteY2-86" fmla="*/ 356773 h 356773"/>
              <a:gd name="connsiteX3-87" fmla="*/ 0 w 2801937"/>
              <a:gd name="connsiteY3-88" fmla="*/ 356773 h 356773"/>
              <a:gd name="connsiteX4-89" fmla="*/ 123825 w 2801937"/>
              <a:gd name="connsiteY4-90" fmla="*/ 2381 h 356773"/>
              <a:gd name="connsiteX0-91" fmla="*/ 109537 w 2801937"/>
              <a:gd name="connsiteY0-92" fmla="*/ 2381 h 356773"/>
              <a:gd name="connsiteX1-93" fmla="*/ 2801937 w 2801937"/>
              <a:gd name="connsiteY1-94" fmla="*/ 0 h 356773"/>
              <a:gd name="connsiteX2-95" fmla="*/ 2801937 w 2801937"/>
              <a:gd name="connsiteY2-96" fmla="*/ 356773 h 356773"/>
              <a:gd name="connsiteX3-97" fmla="*/ 0 w 2801937"/>
              <a:gd name="connsiteY3-98" fmla="*/ 356773 h 356773"/>
              <a:gd name="connsiteX4-99" fmla="*/ 109537 w 2801937"/>
              <a:gd name="connsiteY4-100" fmla="*/ 2381 h 356773"/>
              <a:gd name="connsiteX0-101" fmla="*/ 109537 w 2801937"/>
              <a:gd name="connsiteY0-102" fmla="*/ 2381 h 356773"/>
              <a:gd name="connsiteX1-103" fmla="*/ 2801937 w 2801937"/>
              <a:gd name="connsiteY1-104" fmla="*/ 0 h 356773"/>
              <a:gd name="connsiteX2-105" fmla="*/ 2801937 w 2801937"/>
              <a:gd name="connsiteY2-106" fmla="*/ 356773 h 356773"/>
              <a:gd name="connsiteX3-107" fmla="*/ 0 w 2801937"/>
              <a:gd name="connsiteY3-108" fmla="*/ 356773 h 356773"/>
              <a:gd name="connsiteX4-109" fmla="*/ 109537 w 2801937"/>
              <a:gd name="connsiteY4-110" fmla="*/ 2381 h 356773"/>
              <a:gd name="connsiteX0-111" fmla="*/ 109537 w 2801937"/>
              <a:gd name="connsiteY0-112" fmla="*/ 2381 h 356773"/>
              <a:gd name="connsiteX1-113" fmla="*/ 2801937 w 2801937"/>
              <a:gd name="connsiteY1-114" fmla="*/ 0 h 356773"/>
              <a:gd name="connsiteX2-115" fmla="*/ 2801937 w 2801937"/>
              <a:gd name="connsiteY2-116" fmla="*/ 356773 h 356773"/>
              <a:gd name="connsiteX3-117" fmla="*/ 0 w 2801937"/>
              <a:gd name="connsiteY3-118" fmla="*/ 356773 h 356773"/>
              <a:gd name="connsiteX4-119" fmla="*/ 109537 w 2801937"/>
              <a:gd name="connsiteY4-120" fmla="*/ 2381 h 356773"/>
              <a:gd name="connsiteX0-121" fmla="*/ 130969 w 2823369"/>
              <a:gd name="connsiteY0-122" fmla="*/ 2381 h 356773"/>
              <a:gd name="connsiteX1-123" fmla="*/ 2823369 w 2823369"/>
              <a:gd name="connsiteY1-124" fmla="*/ 0 h 356773"/>
              <a:gd name="connsiteX2-125" fmla="*/ 2823369 w 2823369"/>
              <a:gd name="connsiteY2-126" fmla="*/ 356773 h 356773"/>
              <a:gd name="connsiteX3-127" fmla="*/ 0 w 2823369"/>
              <a:gd name="connsiteY3-128" fmla="*/ 356773 h 356773"/>
              <a:gd name="connsiteX4-129" fmla="*/ 130969 w 2823369"/>
              <a:gd name="connsiteY4-130" fmla="*/ 2381 h 356773"/>
              <a:gd name="connsiteX0-131" fmla="*/ 130969 w 2823369"/>
              <a:gd name="connsiteY0-132" fmla="*/ 2381 h 356773"/>
              <a:gd name="connsiteX1-133" fmla="*/ 2823369 w 2823369"/>
              <a:gd name="connsiteY1-134" fmla="*/ 0 h 356773"/>
              <a:gd name="connsiteX2-135" fmla="*/ 2823369 w 2823369"/>
              <a:gd name="connsiteY2-136" fmla="*/ 356773 h 356773"/>
              <a:gd name="connsiteX3-137" fmla="*/ 0 w 2823369"/>
              <a:gd name="connsiteY3-138" fmla="*/ 356773 h 356773"/>
              <a:gd name="connsiteX4-139" fmla="*/ 130969 w 2823369"/>
              <a:gd name="connsiteY4-140" fmla="*/ 2381 h 356773"/>
              <a:gd name="connsiteX0-141" fmla="*/ 130969 w 2823369"/>
              <a:gd name="connsiteY0-142" fmla="*/ 2381 h 356773"/>
              <a:gd name="connsiteX1-143" fmla="*/ 2823369 w 2823369"/>
              <a:gd name="connsiteY1-144" fmla="*/ 0 h 356773"/>
              <a:gd name="connsiteX2-145" fmla="*/ 2823369 w 2823369"/>
              <a:gd name="connsiteY2-146" fmla="*/ 356773 h 356773"/>
              <a:gd name="connsiteX3-147" fmla="*/ 0 w 2823369"/>
              <a:gd name="connsiteY3-148" fmla="*/ 356773 h 356773"/>
              <a:gd name="connsiteX4-149" fmla="*/ 130969 w 2823369"/>
              <a:gd name="connsiteY4-150" fmla="*/ 2381 h 356773"/>
              <a:gd name="connsiteX0-151" fmla="*/ 130969 w 2823369"/>
              <a:gd name="connsiteY0-152" fmla="*/ 2381 h 356773"/>
              <a:gd name="connsiteX1-153" fmla="*/ 2823369 w 2823369"/>
              <a:gd name="connsiteY1-154" fmla="*/ 0 h 356773"/>
              <a:gd name="connsiteX2-155" fmla="*/ 2823369 w 2823369"/>
              <a:gd name="connsiteY2-156" fmla="*/ 356773 h 356773"/>
              <a:gd name="connsiteX3-157" fmla="*/ 0 w 2823369"/>
              <a:gd name="connsiteY3-158" fmla="*/ 356773 h 356773"/>
              <a:gd name="connsiteX4-159" fmla="*/ 130969 w 2823369"/>
              <a:gd name="connsiteY4-160" fmla="*/ 2381 h 356773"/>
              <a:gd name="connsiteX0-161" fmla="*/ 130969 w 2823369"/>
              <a:gd name="connsiteY0-162" fmla="*/ 2381 h 356773"/>
              <a:gd name="connsiteX1-163" fmla="*/ 2823369 w 2823369"/>
              <a:gd name="connsiteY1-164" fmla="*/ 0 h 356773"/>
              <a:gd name="connsiteX2-165" fmla="*/ 2823369 w 2823369"/>
              <a:gd name="connsiteY2-166" fmla="*/ 356773 h 356773"/>
              <a:gd name="connsiteX3-167" fmla="*/ 0 w 2823369"/>
              <a:gd name="connsiteY3-168" fmla="*/ 356773 h 356773"/>
              <a:gd name="connsiteX4-169" fmla="*/ 130969 w 2823369"/>
              <a:gd name="connsiteY4-170" fmla="*/ 2381 h 356773"/>
              <a:gd name="connsiteX0-171" fmla="*/ 130969 w 2823369"/>
              <a:gd name="connsiteY0-172" fmla="*/ 2381 h 356773"/>
              <a:gd name="connsiteX1-173" fmla="*/ 2823369 w 2823369"/>
              <a:gd name="connsiteY1-174" fmla="*/ 0 h 356773"/>
              <a:gd name="connsiteX2-175" fmla="*/ 2823369 w 2823369"/>
              <a:gd name="connsiteY2-176" fmla="*/ 356773 h 356773"/>
              <a:gd name="connsiteX3-177" fmla="*/ 0 w 2823369"/>
              <a:gd name="connsiteY3-178" fmla="*/ 356773 h 356773"/>
              <a:gd name="connsiteX4-179" fmla="*/ 130969 w 2823369"/>
              <a:gd name="connsiteY4-180" fmla="*/ 2381 h 356773"/>
              <a:gd name="connsiteX0-181" fmla="*/ 130969 w 2823369"/>
              <a:gd name="connsiteY0-182" fmla="*/ 2381 h 356773"/>
              <a:gd name="connsiteX1-183" fmla="*/ 2823369 w 2823369"/>
              <a:gd name="connsiteY1-184" fmla="*/ 0 h 356773"/>
              <a:gd name="connsiteX2-185" fmla="*/ 2823369 w 2823369"/>
              <a:gd name="connsiteY2-186" fmla="*/ 356773 h 356773"/>
              <a:gd name="connsiteX3-187" fmla="*/ 0 w 2823369"/>
              <a:gd name="connsiteY3-188" fmla="*/ 356773 h 356773"/>
              <a:gd name="connsiteX4-189" fmla="*/ 130969 w 2823369"/>
              <a:gd name="connsiteY4-190" fmla="*/ 2381 h 356773"/>
              <a:gd name="connsiteX0-191" fmla="*/ 145256 w 2823369"/>
              <a:gd name="connsiteY0-192" fmla="*/ 6267 h 356773"/>
              <a:gd name="connsiteX1-193" fmla="*/ 2823369 w 2823369"/>
              <a:gd name="connsiteY1-194" fmla="*/ 0 h 356773"/>
              <a:gd name="connsiteX2-195" fmla="*/ 2823369 w 2823369"/>
              <a:gd name="connsiteY2-196" fmla="*/ 356773 h 356773"/>
              <a:gd name="connsiteX3-197" fmla="*/ 0 w 2823369"/>
              <a:gd name="connsiteY3-198" fmla="*/ 356773 h 356773"/>
              <a:gd name="connsiteX4-199" fmla="*/ 145256 w 2823369"/>
              <a:gd name="connsiteY4-200" fmla="*/ 6267 h 356773"/>
              <a:gd name="connsiteX0-201" fmla="*/ 145256 w 2823369"/>
              <a:gd name="connsiteY0-202" fmla="*/ 6267 h 356773"/>
              <a:gd name="connsiteX1-203" fmla="*/ 2823369 w 2823369"/>
              <a:gd name="connsiteY1-204" fmla="*/ 0 h 356773"/>
              <a:gd name="connsiteX2-205" fmla="*/ 2823369 w 2823369"/>
              <a:gd name="connsiteY2-206" fmla="*/ 356773 h 356773"/>
              <a:gd name="connsiteX3-207" fmla="*/ 0 w 2823369"/>
              <a:gd name="connsiteY3-208" fmla="*/ 356773 h 356773"/>
              <a:gd name="connsiteX4-209" fmla="*/ 145256 w 2823369"/>
              <a:gd name="connsiteY4-210" fmla="*/ 6267 h 356773"/>
              <a:gd name="connsiteX0-211" fmla="*/ 161924 w 2840037"/>
              <a:gd name="connsiteY0-212" fmla="*/ 6267 h 360660"/>
              <a:gd name="connsiteX1-213" fmla="*/ 2840037 w 2840037"/>
              <a:gd name="connsiteY1-214" fmla="*/ 0 h 360660"/>
              <a:gd name="connsiteX2-215" fmla="*/ 2840037 w 2840037"/>
              <a:gd name="connsiteY2-216" fmla="*/ 356773 h 360660"/>
              <a:gd name="connsiteX3-217" fmla="*/ 0 w 2840037"/>
              <a:gd name="connsiteY3-218" fmla="*/ 360660 h 360660"/>
              <a:gd name="connsiteX4-219" fmla="*/ 161924 w 2840037"/>
              <a:gd name="connsiteY4-220" fmla="*/ 6267 h 360660"/>
              <a:gd name="connsiteX0-221" fmla="*/ 161924 w 2840037"/>
              <a:gd name="connsiteY0-222" fmla="*/ 6267 h 360660"/>
              <a:gd name="connsiteX1-223" fmla="*/ 2840037 w 2840037"/>
              <a:gd name="connsiteY1-224" fmla="*/ 0 h 360660"/>
              <a:gd name="connsiteX2-225" fmla="*/ 2840037 w 2840037"/>
              <a:gd name="connsiteY2-226" fmla="*/ 356773 h 360660"/>
              <a:gd name="connsiteX3-227" fmla="*/ 0 w 2840037"/>
              <a:gd name="connsiteY3-228" fmla="*/ 360660 h 360660"/>
              <a:gd name="connsiteX4-229" fmla="*/ 161924 w 2840037"/>
              <a:gd name="connsiteY4-230" fmla="*/ 6267 h 360660"/>
              <a:gd name="connsiteX0-231" fmla="*/ 161924 w 2840037"/>
              <a:gd name="connsiteY0-232" fmla="*/ 6267 h 360660"/>
              <a:gd name="connsiteX1-233" fmla="*/ 2840037 w 2840037"/>
              <a:gd name="connsiteY1-234" fmla="*/ 0 h 360660"/>
              <a:gd name="connsiteX2-235" fmla="*/ 2840037 w 2840037"/>
              <a:gd name="connsiteY2-236" fmla="*/ 356773 h 360660"/>
              <a:gd name="connsiteX3-237" fmla="*/ 0 w 2840037"/>
              <a:gd name="connsiteY3-238" fmla="*/ 360660 h 360660"/>
              <a:gd name="connsiteX4-239" fmla="*/ 161924 w 2840037"/>
              <a:gd name="connsiteY4-240" fmla="*/ 6267 h 360660"/>
              <a:gd name="connsiteX0-241" fmla="*/ 161924 w 2840037"/>
              <a:gd name="connsiteY0-242" fmla="*/ 6267 h 360660"/>
              <a:gd name="connsiteX1-243" fmla="*/ 2840037 w 2840037"/>
              <a:gd name="connsiteY1-244" fmla="*/ 0 h 360660"/>
              <a:gd name="connsiteX2-245" fmla="*/ 2840037 w 2840037"/>
              <a:gd name="connsiteY2-246" fmla="*/ 356773 h 360660"/>
              <a:gd name="connsiteX3-247" fmla="*/ 0 w 2840037"/>
              <a:gd name="connsiteY3-248" fmla="*/ 360660 h 360660"/>
              <a:gd name="connsiteX4-249" fmla="*/ 161924 w 2840037"/>
              <a:gd name="connsiteY4-250" fmla="*/ 6267 h 360660"/>
              <a:gd name="connsiteX0-251" fmla="*/ 152399 w 2840037"/>
              <a:gd name="connsiteY0-252" fmla="*/ 6267 h 360660"/>
              <a:gd name="connsiteX1-253" fmla="*/ 2840037 w 2840037"/>
              <a:gd name="connsiteY1-254" fmla="*/ 0 h 360660"/>
              <a:gd name="connsiteX2-255" fmla="*/ 2840037 w 2840037"/>
              <a:gd name="connsiteY2-256" fmla="*/ 356773 h 360660"/>
              <a:gd name="connsiteX3-257" fmla="*/ 0 w 2840037"/>
              <a:gd name="connsiteY3-258" fmla="*/ 360660 h 360660"/>
              <a:gd name="connsiteX4-259" fmla="*/ 152399 w 2840037"/>
              <a:gd name="connsiteY4-260" fmla="*/ 6267 h 360660"/>
              <a:gd name="connsiteX0-261" fmla="*/ 152399 w 2840037"/>
              <a:gd name="connsiteY0-262" fmla="*/ 6267 h 360660"/>
              <a:gd name="connsiteX1-263" fmla="*/ 2840037 w 2840037"/>
              <a:gd name="connsiteY1-264" fmla="*/ 0 h 360660"/>
              <a:gd name="connsiteX2-265" fmla="*/ 2840037 w 2840037"/>
              <a:gd name="connsiteY2-266" fmla="*/ 356773 h 360660"/>
              <a:gd name="connsiteX3-267" fmla="*/ 0 w 2840037"/>
              <a:gd name="connsiteY3-268" fmla="*/ 360660 h 360660"/>
              <a:gd name="connsiteX4-269" fmla="*/ 152399 w 2840037"/>
              <a:gd name="connsiteY4-270" fmla="*/ 6267 h 360660"/>
              <a:gd name="connsiteX0-271" fmla="*/ 152399 w 2840037"/>
              <a:gd name="connsiteY0-272" fmla="*/ 6267 h 360660"/>
              <a:gd name="connsiteX1-273" fmla="*/ 2840037 w 2840037"/>
              <a:gd name="connsiteY1-274" fmla="*/ 0 h 360660"/>
              <a:gd name="connsiteX2-275" fmla="*/ 2840037 w 2840037"/>
              <a:gd name="connsiteY2-276" fmla="*/ 356773 h 360660"/>
              <a:gd name="connsiteX3-277" fmla="*/ 0 w 2840037"/>
              <a:gd name="connsiteY3-278" fmla="*/ 360660 h 360660"/>
              <a:gd name="connsiteX4-279" fmla="*/ 152399 w 2840037"/>
              <a:gd name="connsiteY4-280" fmla="*/ 6267 h 360660"/>
              <a:gd name="connsiteX0-281" fmla="*/ 152399 w 2840037"/>
              <a:gd name="connsiteY0-282" fmla="*/ 6267 h 360660"/>
              <a:gd name="connsiteX1-283" fmla="*/ 2840037 w 2840037"/>
              <a:gd name="connsiteY1-284" fmla="*/ 0 h 360660"/>
              <a:gd name="connsiteX2-285" fmla="*/ 2840037 w 2840037"/>
              <a:gd name="connsiteY2-286" fmla="*/ 356773 h 360660"/>
              <a:gd name="connsiteX3-287" fmla="*/ 0 w 2840037"/>
              <a:gd name="connsiteY3-288" fmla="*/ 360660 h 360660"/>
              <a:gd name="connsiteX4-289" fmla="*/ 152399 w 2840037"/>
              <a:gd name="connsiteY4-290" fmla="*/ 6267 h 360660"/>
              <a:gd name="connsiteX0-291" fmla="*/ 152399 w 2840037"/>
              <a:gd name="connsiteY0-292" fmla="*/ 6267 h 360660"/>
              <a:gd name="connsiteX1-293" fmla="*/ 2840037 w 2840037"/>
              <a:gd name="connsiteY1-294" fmla="*/ 0 h 360660"/>
              <a:gd name="connsiteX2-295" fmla="*/ 2840037 w 2840037"/>
              <a:gd name="connsiteY2-296" fmla="*/ 356773 h 360660"/>
              <a:gd name="connsiteX3-297" fmla="*/ 0 w 2840037"/>
              <a:gd name="connsiteY3-298" fmla="*/ 360660 h 360660"/>
              <a:gd name="connsiteX4-299" fmla="*/ 152399 w 2840037"/>
              <a:gd name="connsiteY4-300" fmla="*/ 6267 h 360660"/>
              <a:gd name="connsiteX0-301" fmla="*/ 152399 w 2840037"/>
              <a:gd name="connsiteY0-302" fmla="*/ 6267 h 360660"/>
              <a:gd name="connsiteX1-303" fmla="*/ 2840037 w 2840037"/>
              <a:gd name="connsiteY1-304" fmla="*/ 0 h 360660"/>
              <a:gd name="connsiteX2-305" fmla="*/ 2840037 w 2840037"/>
              <a:gd name="connsiteY2-306" fmla="*/ 356773 h 360660"/>
              <a:gd name="connsiteX3-307" fmla="*/ 0 w 2840037"/>
              <a:gd name="connsiteY3-308" fmla="*/ 360660 h 360660"/>
              <a:gd name="connsiteX4-309" fmla="*/ 152399 w 2840037"/>
              <a:gd name="connsiteY4-310" fmla="*/ 6267 h 360660"/>
              <a:gd name="connsiteX0-311" fmla="*/ 152399 w 2840037"/>
              <a:gd name="connsiteY0-312" fmla="*/ 6267 h 360660"/>
              <a:gd name="connsiteX1-313" fmla="*/ 2840037 w 2840037"/>
              <a:gd name="connsiteY1-314" fmla="*/ 0 h 360660"/>
              <a:gd name="connsiteX2-315" fmla="*/ 2840037 w 2840037"/>
              <a:gd name="connsiteY2-316" fmla="*/ 356773 h 360660"/>
              <a:gd name="connsiteX3-317" fmla="*/ 0 w 2840037"/>
              <a:gd name="connsiteY3-318" fmla="*/ 360660 h 360660"/>
              <a:gd name="connsiteX4-319" fmla="*/ 152399 w 2840037"/>
              <a:gd name="connsiteY4-320" fmla="*/ 6267 h 360660"/>
              <a:gd name="connsiteX0-321" fmla="*/ 152399 w 2840037"/>
              <a:gd name="connsiteY0-322" fmla="*/ 6266 h 360660"/>
              <a:gd name="connsiteX1-323" fmla="*/ 2840037 w 2840037"/>
              <a:gd name="connsiteY1-324" fmla="*/ 0 h 360660"/>
              <a:gd name="connsiteX2-325" fmla="*/ 2840037 w 2840037"/>
              <a:gd name="connsiteY2-326" fmla="*/ 356773 h 360660"/>
              <a:gd name="connsiteX3-327" fmla="*/ 0 w 2840037"/>
              <a:gd name="connsiteY3-328" fmla="*/ 360660 h 360660"/>
              <a:gd name="connsiteX4-329" fmla="*/ 152399 w 2840037"/>
              <a:gd name="connsiteY4-330" fmla="*/ 6266 h 360660"/>
              <a:gd name="connsiteX0-331" fmla="*/ 152399 w 2840037"/>
              <a:gd name="connsiteY0-332" fmla="*/ 6266 h 360660"/>
              <a:gd name="connsiteX1-333" fmla="*/ 2840037 w 2840037"/>
              <a:gd name="connsiteY1-334" fmla="*/ 0 h 360660"/>
              <a:gd name="connsiteX2-335" fmla="*/ 2840037 w 2840037"/>
              <a:gd name="connsiteY2-336" fmla="*/ 356773 h 360660"/>
              <a:gd name="connsiteX3-337" fmla="*/ 0 w 2840037"/>
              <a:gd name="connsiteY3-338" fmla="*/ 360660 h 360660"/>
              <a:gd name="connsiteX4-339" fmla="*/ 152399 w 2840037"/>
              <a:gd name="connsiteY4-340" fmla="*/ 6266 h 360660"/>
              <a:gd name="connsiteX0-341" fmla="*/ 152399 w 2840037"/>
              <a:gd name="connsiteY0-342" fmla="*/ 6266 h 360660"/>
              <a:gd name="connsiteX1-343" fmla="*/ 2840037 w 2840037"/>
              <a:gd name="connsiteY1-344" fmla="*/ 0 h 360660"/>
              <a:gd name="connsiteX2-345" fmla="*/ 2840037 w 2840037"/>
              <a:gd name="connsiteY2-346" fmla="*/ 356773 h 360660"/>
              <a:gd name="connsiteX3-347" fmla="*/ 0 w 2840037"/>
              <a:gd name="connsiteY3-348" fmla="*/ 360660 h 360660"/>
              <a:gd name="connsiteX4-349" fmla="*/ 152399 w 2840037"/>
              <a:gd name="connsiteY4-350" fmla="*/ 6266 h 360660"/>
              <a:gd name="connsiteX0-351" fmla="*/ 152399 w 2840037"/>
              <a:gd name="connsiteY0-352" fmla="*/ 6266 h 360660"/>
              <a:gd name="connsiteX1-353" fmla="*/ 2840037 w 2840037"/>
              <a:gd name="connsiteY1-354" fmla="*/ 0 h 360660"/>
              <a:gd name="connsiteX2-355" fmla="*/ 2840037 w 2840037"/>
              <a:gd name="connsiteY2-356" fmla="*/ 356773 h 360660"/>
              <a:gd name="connsiteX3-357" fmla="*/ 0 w 2840037"/>
              <a:gd name="connsiteY3-358" fmla="*/ 360660 h 360660"/>
              <a:gd name="connsiteX4-359" fmla="*/ 152399 w 2840037"/>
              <a:gd name="connsiteY4-360" fmla="*/ 6266 h 360660"/>
              <a:gd name="connsiteX0-361" fmla="*/ 152399 w 2840037"/>
              <a:gd name="connsiteY0-362" fmla="*/ 6266 h 360660"/>
              <a:gd name="connsiteX1-363" fmla="*/ 2840037 w 2840037"/>
              <a:gd name="connsiteY1-364" fmla="*/ 0 h 360660"/>
              <a:gd name="connsiteX2-365" fmla="*/ 2840037 w 2840037"/>
              <a:gd name="connsiteY2-366" fmla="*/ 356773 h 360660"/>
              <a:gd name="connsiteX3-367" fmla="*/ 0 w 2840037"/>
              <a:gd name="connsiteY3-368" fmla="*/ 360660 h 360660"/>
              <a:gd name="connsiteX4-369" fmla="*/ 152399 w 2840037"/>
              <a:gd name="connsiteY4-370" fmla="*/ 6266 h 360660"/>
              <a:gd name="connsiteX0-371" fmla="*/ 147245 w 2840037"/>
              <a:gd name="connsiteY0-372" fmla="*/ 6266 h 360660"/>
              <a:gd name="connsiteX1-373" fmla="*/ 2840037 w 2840037"/>
              <a:gd name="connsiteY1-374" fmla="*/ 0 h 360660"/>
              <a:gd name="connsiteX2-375" fmla="*/ 2840037 w 2840037"/>
              <a:gd name="connsiteY2-376" fmla="*/ 356773 h 360660"/>
              <a:gd name="connsiteX3-377" fmla="*/ 0 w 2840037"/>
              <a:gd name="connsiteY3-378" fmla="*/ 360660 h 360660"/>
              <a:gd name="connsiteX4-379" fmla="*/ 147245 w 2840037"/>
              <a:gd name="connsiteY4-380" fmla="*/ 6266 h 360660"/>
              <a:gd name="connsiteX0-381" fmla="*/ 152400 w 2840037"/>
              <a:gd name="connsiteY0-382" fmla="*/ 6266 h 360660"/>
              <a:gd name="connsiteX1-383" fmla="*/ 2840037 w 2840037"/>
              <a:gd name="connsiteY1-384" fmla="*/ 0 h 360660"/>
              <a:gd name="connsiteX2-385" fmla="*/ 2840037 w 2840037"/>
              <a:gd name="connsiteY2-386" fmla="*/ 356773 h 360660"/>
              <a:gd name="connsiteX3-387" fmla="*/ 0 w 2840037"/>
              <a:gd name="connsiteY3-388" fmla="*/ 360660 h 360660"/>
              <a:gd name="connsiteX4-389" fmla="*/ 152400 w 2840037"/>
              <a:gd name="connsiteY4-390" fmla="*/ 6266 h 360660"/>
              <a:gd name="connsiteX0-391" fmla="*/ 149823 w 2840037"/>
              <a:gd name="connsiteY0-392" fmla="*/ 6266 h 360660"/>
              <a:gd name="connsiteX1-393" fmla="*/ 2840037 w 2840037"/>
              <a:gd name="connsiteY1-394" fmla="*/ 0 h 360660"/>
              <a:gd name="connsiteX2-395" fmla="*/ 2840037 w 2840037"/>
              <a:gd name="connsiteY2-396" fmla="*/ 356773 h 360660"/>
              <a:gd name="connsiteX3-397" fmla="*/ 0 w 2840037"/>
              <a:gd name="connsiteY3-398" fmla="*/ 360660 h 360660"/>
              <a:gd name="connsiteX4-399" fmla="*/ 149823 w 2840037"/>
              <a:gd name="connsiteY4-400" fmla="*/ 6266 h 360660"/>
              <a:gd name="connsiteX0-401" fmla="*/ 149823 w 2840037"/>
              <a:gd name="connsiteY0-402" fmla="*/ 6266 h 360660"/>
              <a:gd name="connsiteX1-403" fmla="*/ 2840037 w 2840037"/>
              <a:gd name="connsiteY1-404" fmla="*/ 0 h 360660"/>
              <a:gd name="connsiteX2-405" fmla="*/ 2840037 w 2840037"/>
              <a:gd name="connsiteY2-406" fmla="*/ 356773 h 360660"/>
              <a:gd name="connsiteX3-407" fmla="*/ 0 w 2840037"/>
              <a:gd name="connsiteY3-408" fmla="*/ 360660 h 360660"/>
              <a:gd name="connsiteX4-409" fmla="*/ 149823 w 2840037"/>
              <a:gd name="connsiteY4-410" fmla="*/ 6266 h 360660"/>
              <a:gd name="connsiteX0-411" fmla="*/ 149823 w 2840037"/>
              <a:gd name="connsiteY0-412" fmla="*/ 6266 h 360660"/>
              <a:gd name="connsiteX1-413" fmla="*/ 2840037 w 2840037"/>
              <a:gd name="connsiteY1-414" fmla="*/ 0 h 360660"/>
              <a:gd name="connsiteX2-415" fmla="*/ 2840037 w 2840037"/>
              <a:gd name="connsiteY2-416" fmla="*/ 356773 h 360660"/>
              <a:gd name="connsiteX3-417" fmla="*/ 0 w 2840037"/>
              <a:gd name="connsiteY3-418" fmla="*/ 360660 h 360660"/>
              <a:gd name="connsiteX4-419" fmla="*/ 149823 w 2840037"/>
              <a:gd name="connsiteY4-420" fmla="*/ 6266 h 3606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40037" h="360660">
                <a:moveTo>
                  <a:pt x="149823" y="6266"/>
                </a:moveTo>
                <a:lnTo>
                  <a:pt x="2840037" y="0"/>
                </a:lnTo>
                <a:lnTo>
                  <a:pt x="2840037" y="356773"/>
                </a:lnTo>
                <a:lnTo>
                  <a:pt x="0" y="360660"/>
                </a:lnTo>
                <a:cubicBezTo>
                  <a:pt x="113694" y="181291"/>
                  <a:pt x="82186" y="219413"/>
                  <a:pt x="149823" y="6266"/>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a:ln>
                  <a:noFill/>
                </a:ln>
                <a:solidFill>
                  <a:schemeClr val="lt1"/>
                </a:solidFill>
                <a:effectLst/>
                <a:uLnTx/>
                <a:uFillTx/>
                <a:latin typeface="+mn-lt"/>
                <a:ea typeface="+mn-ea"/>
                <a:cs typeface="+mn-cs"/>
              </a:rPr>
              <a:t>Guiyang No.1 Experimental Middle School</a:t>
            </a:r>
            <a:endParaRPr kumimoji="0" lang="zh-CN" altLang="en-US" sz="1100" b="0" i="0" u="none" strike="noStrike" kern="1200" cap="none" spc="0" normalizeH="0" baseline="0" noProof="0">
              <a:ln>
                <a:noFill/>
              </a:ln>
              <a:solidFill>
                <a:schemeClr val="lt1"/>
              </a:solidFill>
              <a:effectLst/>
              <a:uLnTx/>
              <a:uFillTx/>
              <a:latin typeface="+mn-lt"/>
              <a:ea typeface="+mn-ea"/>
              <a:cs typeface="+mn-cs"/>
            </a:endParaRPr>
          </a:p>
        </p:txBody>
      </p:sp>
      <p:pic>
        <p:nvPicPr>
          <p:cNvPr id="26" name="图片 25">
            <a:extLst>
              <a:ext uri="{FF2B5EF4-FFF2-40B4-BE49-F238E27FC236}">
                <a16:creationId xmlns:a16="http://schemas.microsoft.com/office/drawing/2014/main" id="{3367CA9A-E6A8-1635-D7CA-3CEC8D402D03}"/>
              </a:ext>
            </a:extLst>
          </p:cNvPr>
          <p:cNvPicPr>
            <a:picLocks noChangeAspect="1"/>
          </p:cNvPicPr>
          <p:nvPr/>
        </p:nvPicPr>
        <p:blipFill>
          <a:blip r:embed="rId3"/>
          <a:stretch>
            <a:fillRect/>
          </a:stretch>
        </p:blipFill>
        <p:spPr>
          <a:xfrm>
            <a:off x="7406649" y="-17733440"/>
            <a:ext cx="465293" cy="465295"/>
          </a:xfrm>
          <a:prstGeom prst="rect">
            <a:avLst/>
          </a:prstGeom>
          <a:effectLst>
            <a:softEdge rad="0"/>
          </a:effectLst>
        </p:spPr>
      </p:pic>
      <p:sp>
        <p:nvSpPr>
          <p:cNvPr id="27" name="文本框 2">
            <a:extLst>
              <a:ext uri="{FF2B5EF4-FFF2-40B4-BE49-F238E27FC236}">
                <a16:creationId xmlns:a16="http://schemas.microsoft.com/office/drawing/2014/main" id="{22053922-C890-54B9-45EF-ED20D2EBDC65}"/>
              </a:ext>
            </a:extLst>
          </p:cNvPr>
          <p:cNvSpPr txBox="1">
            <a:spLocks noChangeArrowheads="1"/>
          </p:cNvSpPr>
          <p:nvPr/>
        </p:nvSpPr>
        <p:spPr bwMode="auto">
          <a:xfrm>
            <a:off x="7871942" y="-17736705"/>
            <a:ext cx="2492375" cy="40005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华文行楷" pitchFamily="2" charset="-122"/>
                <a:ea typeface="华文行楷" pitchFamily="2" charset="-122"/>
                <a:cs typeface="+mn-cs"/>
              </a:rPr>
              <a:t>贵阳市第一实验中学</a:t>
            </a:r>
          </a:p>
        </p:txBody>
      </p:sp>
      <p:grpSp>
        <p:nvGrpSpPr>
          <p:cNvPr id="57" name="组合 56">
            <a:extLst>
              <a:ext uri="{FF2B5EF4-FFF2-40B4-BE49-F238E27FC236}">
                <a16:creationId xmlns:a16="http://schemas.microsoft.com/office/drawing/2014/main" id="{14942D28-237C-14F4-A405-6D4BCF849468}"/>
              </a:ext>
            </a:extLst>
          </p:cNvPr>
          <p:cNvGrpSpPr/>
          <p:nvPr/>
        </p:nvGrpSpPr>
        <p:grpSpPr>
          <a:xfrm>
            <a:off x="291282" y="-17679081"/>
            <a:ext cx="6098977" cy="463784"/>
            <a:chOff x="-2977" y="-36682"/>
            <a:chExt cx="6098977" cy="463784"/>
          </a:xfrm>
        </p:grpSpPr>
        <p:grpSp>
          <p:nvGrpSpPr>
            <p:cNvPr id="33" name="组合 32">
              <a:extLst>
                <a:ext uri="{FF2B5EF4-FFF2-40B4-BE49-F238E27FC236}">
                  <a16:creationId xmlns:a16="http://schemas.microsoft.com/office/drawing/2014/main" id="{D5FEC5B2-5929-945D-BFFF-C813FCE4EFAC}"/>
                </a:ext>
              </a:extLst>
            </p:cNvPr>
            <p:cNvGrpSpPr/>
            <p:nvPr/>
          </p:nvGrpSpPr>
          <p:grpSpPr>
            <a:xfrm>
              <a:off x="-2977" y="-36682"/>
              <a:ext cx="6098977" cy="462332"/>
              <a:chOff x="-2977" y="-36682"/>
              <a:chExt cx="6098977" cy="462332"/>
            </a:xfrm>
          </p:grpSpPr>
          <p:grpSp>
            <p:nvGrpSpPr>
              <p:cNvPr id="29" name="组合 28">
                <a:extLst>
                  <a:ext uri="{FF2B5EF4-FFF2-40B4-BE49-F238E27FC236}">
                    <a16:creationId xmlns:a16="http://schemas.microsoft.com/office/drawing/2014/main" id="{3E1F5890-6EEC-B576-3357-19AA0F960B78}"/>
                  </a:ext>
                </a:extLst>
              </p:cNvPr>
              <p:cNvGrpSpPr/>
              <p:nvPr/>
            </p:nvGrpSpPr>
            <p:grpSpPr>
              <a:xfrm>
                <a:off x="-2977" y="-36682"/>
                <a:ext cx="4062109" cy="462332"/>
                <a:chOff x="-2977" y="-36682"/>
                <a:chExt cx="4062109" cy="462332"/>
              </a:xfrm>
            </p:grpSpPr>
            <p:grpSp>
              <p:nvGrpSpPr>
                <p:cNvPr id="14" name="组合 13">
                  <a:extLst>
                    <a:ext uri="{FF2B5EF4-FFF2-40B4-BE49-F238E27FC236}">
                      <a16:creationId xmlns:a16="http://schemas.microsoft.com/office/drawing/2014/main" id="{45AD3F05-BE80-931A-CBE1-71EE14F9D513}"/>
                    </a:ext>
                  </a:extLst>
                </p:cNvPr>
                <p:cNvGrpSpPr/>
                <p:nvPr/>
              </p:nvGrpSpPr>
              <p:grpSpPr>
                <a:xfrm>
                  <a:off x="-2977" y="-9326"/>
                  <a:ext cx="3814759" cy="434976"/>
                  <a:chOff x="407988" y="257174"/>
                  <a:chExt cx="4094162" cy="434976"/>
                </a:xfrm>
              </p:grpSpPr>
              <p:sp>
                <p:nvSpPr>
                  <p:cNvPr id="13" name="矩形 12">
                    <a:extLst>
                      <a:ext uri="{FF2B5EF4-FFF2-40B4-BE49-F238E27FC236}">
                        <a16:creationId xmlns:a16="http://schemas.microsoft.com/office/drawing/2014/main" id="{EF209A41-F032-1F6D-C7C1-0DA833F250D7}"/>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F69EF137-5675-A852-17B0-E28E2BD34AF8}"/>
                      </a:ext>
                    </a:extLst>
                  </p:cNvPr>
                  <p:cNvGrpSpPr/>
                  <p:nvPr/>
                </p:nvGrpSpPr>
                <p:grpSpPr>
                  <a:xfrm>
                    <a:off x="407988" y="257174"/>
                    <a:ext cx="4094162" cy="434976"/>
                    <a:chOff x="515938" y="441324"/>
                    <a:chExt cx="4094162" cy="434976"/>
                  </a:xfrm>
                </p:grpSpPr>
                <p:sp>
                  <p:nvSpPr>
                    <p:cNvPr id="9" name="矩形 8">
                      <a:extLst>
                        <a:ext uri="{FF2B5EF4-FFF2-40B4-BE49-F238E27FC236}">
                          <a16:creationId xmlns:a16="http://schemas.microsoft.com/office/drawing/2014/main" id="{DF263375-01FE-86DB-CA76-D129FE70FC1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6338DC1-7232-D1B9-ACF3-F3CAAE833C36}"/>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6385">
                      <a:extLst>
                        <a:ext uri="{FF2B5EF4-FFF2-40B4-BE49-F238E27FC236}">
                          <a16:creationId xmlns:a16="http://schemas.microsoft.com/office/drawing/2014/main" id="{33CA00CE-8D73-7D14-2315-3E6DDC542008}"/>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12" name="标题 16385">
                      <a:extLst>
                        <a:ext uri="{FF2B5EF4-FFF2-40B4-BE49-F238E27FC236}">
                          <a16:creationId xmlns:a16="http://schemas.microsoft.com/office/drawing/2014/main" id="{56A304E2-4FE3-8855-AF4D-528FB32F25F2}"/>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第三章</a:t>
                      </a:r>
                    </a:p>
                  </p:txBody>
                </p:sp>
              </p:grpSp>
            </p:grpSp>
            <p:sp>
              <p:nvSpPr>
                <p:cNvPr id="28" name="等腰三角形 27">
                  <a:extLst>
                    <a:ext uri="{FF2B5EF4-FFF2-40B4-BE49-F238E27FC236}">
                      <a16:creationId xmlns:a16="http://schemas.microsoft.com/office/drawing/2014/main" id="{E3A6F3F8-AAE4-CC95-7E79-A883769896F2}"/>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a:extLst>
                  <a:ext uri="{FF2B5EF4-FFF2-40B4-BE49-F238E27FC236}">
                    <a16:creationId xmlns:a16="http://schemas.microsoft.com/office/drawing/2014/main" id="{4A1F8BB9-46CB-2A6C-F45B-41C045F89754}"/>
                  </a:ext>
                </a:extLst>
              </p:cNvPr>
              <p:cNvCxnSpPr/>
              <p:nvPr/>
            </p:nvCxnSpPr>
            <p:spPr>
              <a:xfrm>
                <a:off x="-2977" y="425649"/>
                <a:ext cx="609897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任意多边形: 形状 49">
              <a:extLst>
                <a:ext uri="{FF2B5EF4-FFF2-40B4-BE49-F238E27FC236}">
                  <a16:creationId xmlns:a16="http://schemas.microsoft.com/office/drawing/2014/main" id="{B2B8C2E5-E9F1-2DDF-B4D0-C6F89EDCFAAA}"/>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形状 48">
              <a:extLst>
                <a:ext uri="{FF2B5EF4-FFF2-40B4-BE49-F238E27FC236}">
                  <a16:creationId xmlns:a16="http://schemas.microsoft.com/office/drawing/2014/main" id="{53F8C7E6-4AF1-9C33-FE6C-76EB4F04C009}"/>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矩形 1">
            <a:extLst>
              <a:ext uri="{FF2B5EF4-FFF2-40B4-BE49-F238E27FC236}">
                <a16:creationId xmlns:a16="http://schemas.microsoft.com/office/drawing/2014/main" id="{9CED32C3-993F-5150-2DFF-AECEEC9B86B2}"/>
              </a:ext>
            </a:extLst>
          </p:cNvPr>
          <p:cNvSpPr/>
          <p:nvPr/>
        </p:nvSpPr>
        <p:spPr>
          <a:xfrm>
            <a:off x="418962" y="487506"/>
            <a:ext cx="11376025" cy="6031912"/>
          </a:xfrm>
          <a:prstGeom prst="rect">
            <a:avLst/>
          </a:prstGeom>
          <a:solidFill>
            <a:schemeClr val="bg1">
              <a:alpha val="7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 name="AutoShape 6">
            <a:extLst>
              <a:ext uri="{FF2B5EF4-FFF2-40B4-BE49-F238E27FC236}">
                <a16:creationId xmlns:a16="http://schemas.microsoft.com/office/drawing/2014/main" id="{85D830AC-DE89-F050-DB6F-D4DBF22A7750}"/>
              </a:ext>
            </a:extLst>
          </p:cNvPr>
          <p:cNvSpPr>
            <a:spLocks noChangeAspect="1" noChangeArrowheads="1"/>
          </p:cNvSpPr>
          <p:nvPr/>
        </p:nvSpPr>
        <p:spPr bwMode="auto">
          <a:xfrm>
            <a:off x="2987421" y="22707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文本框 22">
            <a:extLst>
              <a:ext uri="{FF2B5EF4-FFF2-40B4-BE49-F238E27FC236}">
                <a16:creationId xmlns:a16="http://schemas.microsoft.com/office/drawing/2014/main" id="{F85726B7-B2FA-067A-4B7E-4393E64EE418}"/>
              </a:ext>
            </a:extLst>
          </p:cNvPr>
          <p:cNvSpPr txBox="1"/>
          <p:nvPr/>
        </p:nvSpPr>
        <p:spPr>
          <a:xfrm>
            <a:off x="946204" y="24297143"/>
            <a:ext cx="4739674" cy="923330"/>
          </a:xfrm>
          <a:prstGeom prst="rect">
            <a:avLst/>
          </a:prstGeom>
          <a:noFill/>
        </p:spPr>
        <p:txBody>
          <a:bodyPr wrap="square" rtlCol="0">
            <a:spAutoFit/>
          </a:bodyPr>
          <a:lstStyle/>
          <a:p>
            <a:r>
              <a:rPr lang="zh-CN" altLang="en-US" sz="5400" b="1">
                <a:solidFill>
                  <a:srgbClr val="0070C0"/>
                </a:solidFill>
              </a:rPr>
              <a:t>谁会发出声音？</a:t>
            </a:r>
          </a:p>
        </p:txBody>
      </p:sp>
      <p:sp>
        <p:nvSpPr>
          <p:cNvPr id="55" name="矩形 54">
            <a:extLst>
              <a:ext uri="{FF2B5EF4-FFF2-40B4-BE49-F238E27FC236}">
                <a16:creationId xmlns:a16="http://schemas.microsoft.com/office/drawing/2014/main" id="{32AF90B5-5AB2-039F-1690-582ACE381992}"/>
              </a:ext>
            </a:extLst>
          </p:cNvPr>
          <p:cNvSpPr/>
          <p:nvPr/>
        </p:nvSpPr>
        <p:spPr>
          <a:xfrm>
            <a:off x="0" y="6498102"/>
            <a:ext cx="12192000" cy="335682"/>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48" name="组合 9">
            <a:extLst>
              <a:ext uri="{FF2B5EF4-FFF2-40B4-BE49-F238E27FC236}">
                <a16:creationId xmlns:a16="http://schemas.microsoft.com/office/drawing/2014/main" id="{F9FFE87A-51CF-2295-813B-45A1C23D160F}"/>
              </a:ext>
            </a:extLst>
          </p:cNvPr>
          <p:cNvGrpSpPr/>
          <p:nvPr/>
        </p:nvGrpSpPr>
        <p:grpSpPr>
          <a:xfrm>
            <a:off x="7937500" y="6515857"/>
            <a:ext cx="4254500" cy="329274"/>
            <a:chOff x="7933915" y="6583330"/>
            <a:chExt cx="4253581" cy="276437"/>
          </a:xfrm>
        </p:grpSpPr>
        <p:sp>
          <p:nvSpPr>
            <p:cNvPr id="51" name="矩形 7">
              <a:extLst>
                <a:ext uri="{FF2B5EF4-FFF2-40B4-BE49-F238E27FC236}">
                  <a16:creationId xmlns:a16="http://schemas.microsoft.com/office/drawing/2014/main" id="{E9739C8D-C966-CCBA-8646-72CF2D6A46A8}"/>
                </a:ext>
              </a:extLst>
            </p:cNvPr>
            <p:cNvSpPr/>
            <p:nvPr/>
          </p:nvSpPr>
          <p:spPr>
            <a:xfrm>
              <a:off x="8178337" y="6583330"/>
              <a:ext cx="4009159" cy="274849"/>
            </a:xfrm>
            <a:custGeom>
              <a:avLst/>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dirty="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第</a:t>
              </a:r>
              <a:r>
                <a:rPr kumimoji="0" lang="en-US" altLang="zh-CN"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2</a:t>
              </a:r>
              <a:r>
                <a:rPr kumimoji="0" lang="zh-CN" altLang="en-US"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章 声的世界</a:t>
              </a:r>
            </a:p>
          </p:txBody>
        </p:sp>
        <p:sp>
          <p:nvSpPr>
            <p:cNvPr id="52" name="平行四边形 51">
              <a:extLst>
                <a:ext uri="{FF2B5EF4-FFF2-40B4-BE49-F238E27FC236}">
                  <a16:creationId xmlns:a16="http://schemas.microsoft.com/office/drawing/2014/main" id="{55837E1C-A75B-D748-9ABC-C9D5FD58FE59}"/>
                </a:ext>
              </a:extLst>
            </p:cNvPr>
            <p:cNvSpPr/>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平行四边形 52">
              <a:extLst>
                <a:ext uri="{FF2B5EF4-FFF2-40B4-BE49-F238E27FC236}">
                  <a16:creationId xmlns:a16="http://schemas.microsoft.com/office/drawing/2014/main" id="{AE3A52F1-BFEE-EFB0-22CB-D690945301EA}"/>
                </a:ext>
              </a:extLst>
            </p:cNvPr>
            <p:cNvSpPr/>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 name="矩形 3">
            <a:extLst>
              <a:ext uri="{FF2B5EF4-FFF2-40B4-BE49-F238E27FC236}">
                <a16:creationId xmlns:a16="http://schemas.microsoft.com/office/drawing/2014/main" id="{AFFB99D5-1660-5C6A-1196-E64FF632A1FA}"/>
              </a:ext>
            </a:extLst>
          </p:cNvPr>
          <p:cNvSpPr/>
          <p:nvPr/>
        </p:nvSpPr>
        <p:spPr>
          <a:xfrm>
            <a:off x="420085" y="6504178"/>
            <a:ext cx="2372303" cy="335682"/>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6" name="矩形 55">
            <a:extLst>
              <a:ext uri="{FF2B5EF4-FFF2-40B4-BE49-F238E27FC236}">
                <a16:creationId xmlns:a16="http://schemas.microsoft.com/office/drawing/2014/main" id="{20446FEE-932A-3378-575C-09B2EF8D5617}"/>
              </a:ext>
            </a:extLst>
          </p:cNvPr>
          <p:cNvSpPr/>
          <p:nvPr/>
        </p:nvSpPr>
        <p:spPr>
          <a:xfrm>
            <a:off x="-343666" y="-167842"/>
            <a:ext cx="12982968" cy="634031"/>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34" name="组合 33">
            <a:extLst>
              <a:ext uri="{FF2B5EF4-FFF2-40B4-BE49-F238E27FC236}">
                <a16:creationId xmlns:a16="http://schemas.microsoft.com/office/drawing/2014/main" id="{23BB5838-48E7-B549-B598-0FEB56778856}"/>
              </a:ext>
            </a:extLst>
          </p:cNvPr>
          <p:cNvGrpSpPr/>
          <p:nvPr/>
        </p:nvGrpSpPr>
        <p:grpSpPr>
          <a:xfrm>
            <a:off x="-9144" y="-37010"/>
            <a:ext cx="6098977" cy="471475"/>
            <a:chOff x="-2977" y="-36682"/>
            <a:chExt cx="6098977" cy="471475"/>
          </a:xfrm>
        </p:grpSpPr>
        <p:grpSp>
          <p:nvGrpSpPr>
            <p:cNvPr id="35" name="组合 34">
              <a:extLst>
                <a:ext uri="{FF2B5EF4-FFF2-40B4-BE49-F238E27FC236}">
                  <a16:creationId xmlns:a16="http://schemas.microsoft.com/office/drawing/2014/main" id="{88647A4B-CF61-19BD-47B6-B8C58B7B78BD}"/>
                </a:ext>
              </a:extLst>
            </p:cNvPr>
            <p:cNvGrpSpPr/>
            <p:nvPr/>
          </p:nvGrpSpPr>
          <p:grpSpPr>
            <a:xfrm>
              <a:off x="-2977" y="-36682"/>
              <a:ext cx="6098977" cy="471475"/>
              <a:chOff x="-2977" y="-36682"/>
              <a:chExt cx="6098977" cy="471475"/>
            </a:xfrm>
          </p:grpSpPr>
          <p:grpSp>
            <p:nvGrpSpPr>
              <p:cNvPr id="38" name="组合 37">
                <a:extLst>
                  <a:ext uri="{FF2B5EF4-FFF2-40B4-BE49-F238E27FC236}">
                    <a16:creationId xmlns:a16="http://schemas.microsoft.com/office/drawing/2014/main" id="{5A47BD7D-39C7-C21F-E72C-4FE0AA6C4E1E}"/>
                  </a:ext>
                </a:extLst>
              </p:cNvPr>
              <p:cNvGrpSpPr/>
              <p:nvPr/>
            </p:nvGrpSpPr>
            <p:grpSpPr>
              <a:xfrm>
                <a:off x="-2977" y="-36682"/>
                <a:ext cx="4062109" cy="462332"/>
                <a:chOff x="-2977" y="-36682"/>
                <a:chExt cx="4062109" cy="462332"/>
              </a:xfrm>
            </p:grpSpPr>
            <p:grpSp>
              <p:nvGrpSpPr>
                <p:cNvPr id="40" name="组合 39">
                  <a:extLst>
                    <a:ext uri="{FF2B5EF4-FFF2-40B4-BE49-F238E27FC236}">
                      <a16:creationId xmlns:a16="http://schemas.microsoft.com/office/drawing/2014/main" id="{D0EF78B4-1738-32C9-40A0-315FF7ABDC42}"/>
                    </a:ext>
                  </a:extLst>
                </p:cNvPr>
                <p:cNvGrpSpPr/>
                <p:nvPr/>
              </p:nvGrpSpPr>
              <p:grpSpPr>
                <a:xfrm>
                  <a:off x="-2977" y="-9326"/>
                  <a:ext cx="3814759" cy="434976"/>
                  <a:chOff x="407988" y="257174"/>
                  <a:chExt cx="4094162" cy="434976"/>
                </a:xfrm>
              </p:grpSpPr>
              <p:sp>
                <p:nvSpPr>
                  <p:cNvPr id="42" name="矩形 41">
                    <a:extLst>
                      <a:ext uri="{FF2B5EF4-FFF2-40B4-BE49-F238E27FC236}">
                        <a16:creationId xmlns:a16="http://schemas.microsoft.com/office/drawing/2014/main" id="{A16790F5-D902-2F98-D89F-9855A15C6AF5}"/>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CA7ECA95-DAC4-15C7-67E8-556C0AD32F3D}"/>
                      </a:ext>
                    </a:extLst>
                  </p:cNvPr>
                  <p:cNvGrpSpPr/>
                  <p:nvPr/>
                </p:nvGrpSpPr>
                <p:grpSpPr>
                  <a:xfrm>
                    <a:off x="407988" y="257174"/>
                    <a:ext cx="4094162" cy="434976"/>
                    <a:chOff x="515938" y="441324"/>
                    <a:chExt cx="4094162" cy="434976"/>
                  </a:xfrm>
                </p:grpSpPr>
                <p:sp>
                  <p:nvSpPr>
                    <p:cNvPr id="44" name="矩形 43">
                      <a:extLst>
                        <a:ext uri="{FF2B5EF4-FFF2-40B4-BE49-F238E27FC236}">
                          <a16:creationId xmlns:a16="http://schemas.microsoft.com/office/drawing/2014/main" id="{E1029A2B-39F1-2F8B-0944-37217D69F9E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9C6B4F4-CF7E-75D6-458A-3392DAEA3269}"/>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标题 16385">
                      <a:extLst>
                        <a:ext uri="{FF2B5EF4-FFF2-40B4-BE49-F238E27FC236}">
                          <a16:creationId xmlns:a16="http://schemas.microsoft.com/office/drawing/2014/main" id="{C1D92940-4909-CA1E-FD32-28CA04D6839B}"/>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47" name="标题 16385">
                      <a:extLst>
                        <a:ext uri="{FF2B5EF4-FFF2-40B4-BE49-F238E27FC236}">
                          <a16:creationId xmlns:a16="http://schemas.microsoft.com/office/drawing/2014/main" id="{FB880889-FD3E-1E45-6561-6198B7A48019}"/>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dirty="0">
                          <a:solidFill>
                            <a:schemeClr val="bg1"/>
                          </a:solidFill>
                        </a:rPr>
                        <a:t>   第二章</a:t>
                      </a:r>
                    </a:p>
                  </p:txBody>
                </p:sp>
              </p:grpSp>
            </p:grpSp>
            <p:sp>
              <p:nvSpPr>
                <p:cNvPr id="41" name="等腰三角形 40">
                  <a:extLst>
                    <a:ext uri="{FF2B5EF4-FFF2-40B4-BE49-F238E27FC236}">
                      <a16:creationId xmlns:a16="http://schemas.microsoft.com/office/drawing/2014/main" id="{BEE05187-0855-C757-9ED9-347807FDE93A}"/>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a:extLst>
                  <a:ext uri="{FF2B5EF4-FFF2-40B4-BE49-F238E27FC236}">
                    <a16:creationId xmlns:a16="http://schemas.microsoft.com/office/drawing/2014/main" id="{42AC6A78-4D44-D457-53B0-ABC5B09458AB}"/>
                  </a:ext>
                </a:extLst>
              </p:cNvPr>
              <p:cNvCxnSpPr/>
              <p:nvPr/>
            </p:nvCxnSpPr>
            <p:spPr>
              <a:xfrm>
                <a:off x="-2977" y="434793"/>
                <a:ext cx="6098977"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36" name="任意多边形: 形状 35">
              <a:extLst>
                <a:ext uri="{FF2B5EF4-FFF2-40B4-BE49-F238E27FC236}">
                  <a16:creationId xmlns:a16="http://schemas.microsoft.com/office/drawing/2014/main" id="{35B3EBB7-0D5D-6C24-6C27-6C98B779EBF3}"/>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a:extLst>
                <a:ext uri="{FF2B5EF4-FFF2-40B4-BE49-F238E27FC236}">
                  <a16:creationId xmlns:a16="http://schemas.microsoft.com/office/drawing/2014/main" id="{5B50DFB9-2B3A-8B36-ED56-0C09AC1BBC74}"/>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8" name="文本框 17">
            <a:extLst>
              <a:ext uri="{FF2B5EF4-FFF2-40B4-BE49-F238E27FC236}">
                <a16:creationId xmlns:a16="http://schemas.microsoft.com/office/drawing/2014/main" id="{A9D4E8A5-AA8C-248A-9754-FF49A1B42191}"/>
              </a:ext>
            </a:extLst>
          </p:cNvPr>
          <p:cNvSpPr txBox="1"/>
          <p:nvPr/>
        </p:nvSpPr>
        <p:spPr>
          <a:xfrm>
            <a:off x="9629262" y="-54953"/>
            <a:ext cx="3090339" cy="400110"/>
          </a:xfrm>
          <a:prstGeom prst="rect">
            <a:avLst/>
          </a:prstGeom>
          <a:noFill/>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第</a:t>
            </a:r>
            <a:r>
              <a:rPr lang="en-US" altLang="zh-CN" sz="2000" b="1" dirty="0">
                <a:solidFill>
                  <a:schemeClr val="bg1"/>
                </a:solidFill>
                <a:latin typeface="微软雅黑" panose="020B0503020204020204" pitchFamily="34" charset="-122"/>
                <a:ea typeface="微软雅黑" panose="020B0503020204020204" pitchFamily="34" charset="-122"/>
              </a:rPr>
              <a:t>3</a:t>
            </a:r>
            <a:r>
              <a:rPr lang="zh-CN" altLang="en-US" sz="2000" b="1" dirty="0">
                <a:solidFill>
                  <a:schemeClr val="bg1"/>
                </a:solidFill>
                <a:latin typeface="微软雅黑" panose="020B0503020204020204" pitchFamily="34" charset="-122"/>
                <a:ea typeface="微软雅黑" panose="020B0503020204020204" pitchFamily="34" charset="-122"/>
              </a:rPr>
              <a:t>节 超声波与次声波</a:t>
            </a:r>
          </a:p>
        </p:txBody>
      </p:sp>
      <p:sp>
        <p:nvSpPr>
          <p:cNvPr id="19" name="文本框 18">
            <a:extLst>
              <a:ext uri="{FF2B5EF4-FFF2-40B4-BE49-F238E27FC236}">
                <a16:creationId xmlns:a16="http://schemas.microsoft.com/office/drawing/2014/main" id="{0408E2B0-05B9-817C-3CF0-4A3F9BAE60DC}"/>
              </a:ext>
            </a:extLst>
          </p:cNvPr>
          <p:cNvSpPr txBox="1"/>
          <p:nvPr/>
        </p:nvSpPr>
        <p:spPr>
          <a:xfrm>
            <a:off x="9260087" y="221843"/>
            <a:ext cx="2711450" cy="307777"/>
          </a:xfrm>
          <a:prstGeom prst="rect">
            <a:avLst/>
          </a:prstGeom>
          <a:noFill/>
        </p:spPr>
        <p:txBody>
          <a:bodyPr wrap="square">
            <a:spAutoFit/>
          </a:bodyPr>
          <a:lstStyle/>
          <a:p>
            <a:r>
              <a:rPr lang="en-US" altLang="zh-CN" sz="1400" b="1">
                <a:solidFill>
                  <a:schemeClr val="bg1"/>
                </a:solidFill>
                <a:latin typeface="微软雅黑" panose="020B0503020204020204" pitchFamily="34" charset="-122"/>
                <a:ea typeface="微软雅黑" panose="020B0503020204020204" pitchFamily="34" charset="-122"/>
              </a:rPr>
              <a:t>ultrasound and infrasound</a:t>
            </a:r>
            <a:endParaRPr lang="zh-CN" altLang="en-US" sz="1400" b="1">
              <a:solidFill>
                <a:schemeClr val="bg1"/>
              </a:solidFill>
              <a:latin typeface="微软雅黑" panose="020B0503020204020204" pitchFamily="34" charset="-122"/>
              <a:ea typeface="微软雅黑" panose="020B0503020204020204" pitchFamily="34" charset="-122"/>
            </a:endParaRPr>
          </a:p>
        </p:txBody>
      </p:sp>
      <p:cxnSp>
        <p:nvCxnSpPr>
          <p:cNvPr id="20" name="直接连接符 19">
            <a:extLst>
              <a:ext uri="{FF2B5EF4-FFF2-40B4-BE49-F238E27FC236}">
                <a16:creationId xmlns:a16="http://schemas.microsoft.com/office/drawing/2014/main" id="{720460FD-5644-B1B6-E505-53EBEAEBB09E}"/>
              </a:ext>
            </a:extLst>
          </p:cNvPr>
          <p:cNvCxnSpPr/>
          <p:nvPr/>
        </p:nvCxnSpPr>
        <p:spPr>
          <a:xfrm>
            <a:off x="9245809" y="292100"/>
            <a:ext cx="244782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8" name="组合 57">
            <a:extLst>
              <a:ext uri="{FF2B5EF4-FFF2-40B4-BE49-F238E27FC236}">
                <a16:creationId xmlns:a16="http://schemas.microsoft.com/office/drawing/2014/main" id="{0576971B-45D0-7AB9-0131-AB4A917F0A63}"/>
              </a:ext>
            </a:extLst>
          </p:cNvPr>
          <p:cNvGrpSpPr/>
          <p:nvPr/>
        </p:nvGrpSpPr>
        <p:grpSpPr>
          <a:xfrm>
            <a:off x="-9144" y="692150"/>
            <a:ext cx="4094162" cy="434976"/>
            <a:chOff x="515938" y="441324"/>
            <a:chExt cx="4094162" cy="434976"/>
          </a:xfrm>
        </p:grpSpPr>
        <p:sp>
          <p:nvSpPr>
            <p:cNvPr id="60" name="矩形 59">
              <a:extLst>
                <a:ext uri="{FF2B5EF4-FFF2-40B4-BE49-F238E27FC236}">
                  <a16:creationId xmlns:a16="http://schemas.microsoft.com/office/drawing/2014/main" id="{F96718C2-AF59-DD81-9C60-839BAD9E8C4F}"/>
                </a:ext>
              </a:extLst>
            </p:cNvPr>
            <p:cNvSpPr/>
            <p:nvPr/>
          </p:nvSpPr>
          <p:spPr>
            <a:xfrm>
              <a:off x="515938" y="441325"/>
              <a:ext cx="1074737" cy="434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a:extLst>
                <a:ext uri="{FF2B5EF4-FFF2-40B4-BE49-F238E27FC236}">
                  <a16:creationId xmlns:a16="http://schemas.microsoft.com/office/drawing/2014/main" id="{F5176D5B-6BAB-3935-F4C2-FC1CF70E8948}"/>
                </a:ext>
              </a:extLst>
            </p:cNvPr>
            <p:cNvSpPr/>
            <p:nvPr/>
          </p:nvSpPr>
          <p:spPr>
            <a:xfrm>
              <a:off x="1887538" y="441324"/>
              <a:ext cx="2722562" cy="434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标题 16385">
              <a:extLst>
                <a:ext uri="{FF2B5EF4-FFF2-40B4-BE49-F238E27FC236}">
                  <a16:creationId xmlns:a16="http://schemas.microsoft.com/office/drawing/2014/main" id="{7DBA4717-25E4-A969-5D24-DA638496B7D3}"/>
                </a:ext>
              </a:extLst>
            </p:cNvPr>
            <p:cNvSpPr txBox="1">
              <a:spLocks noRot="1" noChangeArrowheads="1"/>
            </p:cNvSpPr>
            <p:nvPr/>
          </p:nvSpPr>
          <p:spPr>
            <a:xfrm>
              <a:off x="1874837" y="469104"/>
              <a:ext cx="1647825" cy="3587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latin typeface="等线" panose="02010600030101010101" pitchFamily="2" charset="-122"/>
                  <a:ea typeface="等线" panose="02010600030101010101" pitchFamily="2" charset="-122"/>
                </a:rPr>
                <a:t>次声波</a:t>
              </a:r>
            </a:p>
          </p:txBody>
        </p:sp>
        <p:sp>
          <p:nvSpPr>
            <p:cNvPr id="63" name="标题 16385">
              <a:extLst>
                <a:ext uri="{FF2B5EF4-FFF2-40B4-BE49-F238E27FC236}">
                  <a16:creationId xmlns:a16="http://schemas.microsoft.com/office/drawing/2014/main" id="{C3BA6D9E-D1CD-C01D-7C33-B272A374490E}"/>
                </a:ext>
              </a:extLst>
            </p:cNvPr>
            <p:cNvSpPr txBox="1">
              <a:spLocks noRot="1" noChangeArrowheads="1"/>
            </p:cNvSpPr>
            <p:nvPr/>
          </p:nvSpPr>
          <p:spPr>
            <a:xfrm>
              <a:off x="563563" y="489741"/>
              <a:ext cx="1285875" cy="338139"/>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三、</a:t>
              </a:r>
            </a:p>
          </p:txBody>
        </p:sp>
      </p:grpSp>
      <p:sp>
        <p:nvSpPr>
          <p:cNvPr id="104" name="WordArt 30">
            <a:extLst>
              <a:ext uri="{FF2B5EF4-FFF2-40B4-BE49-F238E27FC236}">
                <a16:creationId xmlns:a16="http://schemas.microsoft.com/office/drawing/2014/main" id="{5FACB0E0-0C1C-6709-4236-D78014138E50}"/>
              </a:ext>
            </a:extLst>
          </p:cNvPr>
          <p:cNvSpPr>
            <a:spLocks noTextEdit="1"/>
          </p:cNvSpPr>
          <p:nvPr/>
        </p:nvSpPr>
        <p:spPr>
          <a:xfrm>
            <a:off x="4874639" y="1001712"/>
            <a:ext cx="4400550" cy="990600"/>
          </a:xfrm>
          <a:prstGeom prst="rect">
            <a:avLst/>
          </a:prstGeom>
        </p:spPr>
        <p:txBody>
          <a:bodyPr wrap="none" fromWordArt="1">
            <a:prstTxWarp prst="textDeflate">
              <a:avLst>
                <a:gd name="adj" fmla="val 27722"/>
              </a:avLst>
            </a:prstTxWarp>
            <a:normAutofit/>
          </a:bodyPr>
          <a:lstStyle/>
          <a:p>
            <a:pPr algn="ctr" eaLnBrk="0" hangingPunct="0"/>
            <a:endParaRPr lang="zh-CN" altLang="en-US" sz="3600" b="1">
              <a:gradFill rotWithShape="1">
                <a:gsLst>
                  <a:gs pos="0">
                    <a:srgbClr val="FFFF00"/>
                  </a:gs>
                  <a:gs pos="100000">
                    <a:srgbClr val="FF9933"/>
                  </a:gs>
                </a:gsLst>
                <a:path path="rect">
                  <a:fillToRect l="50000" t="50000" r="50000" b="50000"/>
                </a:path>
              </a:gradFill>
              <a:effectLst>
                <a:outerShdw dist="35921" dir="2699999" algn="ctr" rotWithShape="0">
                  <a:srgbClr val="C0C0C0"/>
                </a:outerShdw>
              </a:effectLst>
              <a:latin typeface="宋体" panose="02010600030101010101" pitchFamily="2" charset="-122"/>
              <a:ea typeface="宋体" panose="02010600030101010101" pitchFamily="2" charset="-122"/>
            </a:endParaRPr>
          </a:p>
        </p:txBody>
      </p:sp>
      <p:cxnSp>
        <p:nvCxnSpPr>
          <p:cNvPr id="114" name="直接连接符 113">
            <a:extLst>
              <a:ext uri="{FF2B5EF4-FFF2-40B4-BE49-F238E27FC236}">
                <a16:creationId xmlns:a16="http://schemas.microsoft.com/office/drawing/2014/main" id="{686C4277-5587-2EBC-26C3-8EC72E12DA6E}"/>
              </a:ext>
            </a:extLst>
          </p:cNvPr>
          <p:cNvCxnSpPr/>
          <p:nvPr/>
        </p:nvCxnSpPr>
        <p:spPr>
          <a:xfrm flipH="1">
            <a:off x="6089833" y="15092617"/>
            <a:ext cx="0" cy="4271058"/>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 Box 4">
            <a:extLst>
              <a:ext uri="{FF2B5EF4-FFF2-40B4-BE49-F238E27FC236}">
                <a16:creationId xmlns:a16="http://schemas.microsoft.com/office/drawing/2014/main" id="{71D3F848-DC70-3335-C393-57BCA18E8C3F}"/>
              </a:ext>
            </a:extLst>
          </p:cNvPr>
          <p:cNvSpPr/>
          <p:nvPr/>
        </p:nvSpPr>
        <p:spPr>
          <a:xfrm>
            <a:off x="-10028318" y="-2931808"/>
            <a:ext cx="2138727" cy="40011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5pPr>
          </a:lstStyle>
          <a:p>
            <a:pPr eaLnBrk="1" hangingPunct="1"/>
            <a:r>
              <a:rPr lang="en-US" altLang="zh-CN" sz="2000" b="1">
                <a:ln w="9525" cap="flat" cmpd="sng" algn="ctr">
                  <a:noFill/>
                  <a:prstDash val="solid"/>
                  <a:round/>
                  <a:headEnd type="none" w="med" len="med"/>
                  <a:tailEnd type="none" w="med" len="med"/>
                </a:ln>
                <a:solidFill>
                  <a:srgbClr val="000000"/>
                </a:solidFill>
                <a:latin typeface="方正大黑简体" pitchFamily="2" charset="-122"/>
                <a:ea typeface="方正大黑简体" pitchFamily="2" charset="-122"/>
                <a:sym typeface="Wingdings"/>
              </a:rPr>
              <a:t>4</a:t>
            </a:r>
            <a:r>
              <a:rPr sz="2000" b="1">
                <a:ln w="9525" cap="flat" cmpd="sng" algn="ctr">
                  <a:noFill/>
                  <a:prstDash val="solid"/>
                  <a:round/>
                  <a:headEnd type="none" w="med" len="med"/>
                  <a:tailEnd type="none" w="med" len="med"/>
                </a:ln>
                <a:solidFill>
                  <a:srgbClr val="000000"/>
                </a:solidFill>
                <a:latin typeface="方正大黑简体" pitchFamily="2" charset="-122"/>
                <a:ea typeface="方正大黑简体" pitchFamily="2" charset="-122"/>
                <a:sym typeface="Wingdings"/>
              </a:rPr>
              <a:t>、超声波</a:t>
            </a:r>
            <a:r>
              <a:rPr lang="zh-CN" altLang="en-US" sz="2000" b="1">
                <a:ln w="9525" cap="flat" cmpd="sng" algn="ctr">
                  <a:noFill/>
                  <a:prstDash val="solid"/>
                  <a:round/>
                  <a:headEnd type="none" w="med" len="med"/>
                  <a:tailEnd type="none" w="med" len="med"/>
                </a:ln>
                <a:solidFill>
                  <a:srgbClr val="000000"/>
                </a:solidFill>
                <a:latin typeface="方正大黑简体" pitchFamily="2" charset="-122"/>
                <a:ea typeface="方正大黑简体" pitchFamily="2" charset="-122"/>
                <a:sym typeface="Wingdings"/>
              </a:rPr>
              <a:t>小结</a:t>
            </a:r>
            <a:r>
              <a:rPr sz="2000" b="1">
                <a:ln w="9525" cap="flat" cmpd="sng" algn="ctr">
                  <a:noFill/>
                  <a:prstDash val="solid"/>
                  <a:round/>
                  <a:headEnd type="none" w="med" len="med"/>
                  <a:tailEnd type="none" w="med" len="med"/>
                </a:ln>
                <a:solidFill>
                  <a:srgbClr val="000000"/>
                </a:solidFill>
                <a:latin typeface="方正大黑简体" pitchFamily="2" charset="-122"/>
                <a:ea typeface="方正大黑简体" pitchFamily="2" charset="-122"/>
                <a:sym typeface="Wingdings"/>
              </a:rPr>
              <a:t>：</a:t>
            </a:r>
            <a:endParaRPr sz="2000" b="1">
              <a:latin typeface="方正大黑简体" pitchFamily="2" charset="-122"/>
              <a:ea typeface="方正大黑简体" pitchFamily="2" charset="-122"/>
            </a:endParaRPr>
          </a:p>
        </p:txBody>
      </p:sp>
      <p:sp>
        <p:nvSpPr>
          <p:cNvPr id="75" name="Rectangle 7">
            <a:extLst>
              <a:ext uri="{FF2B5EF4-FFF2-40B4-BE49-F238E27FC236}">
                <a16:creationId xmlns:a16="http://schemas.microsoft.com/office/drawing/2014/main" id="{7800F7C7-2BCF-8FBE-C994-2C387EEFCEFB}"/>
              </a:ext>
            </a:extLst>
          </p:cNvPr>
          <p:cNvSpPr>
            <a:spLocks noChangeArrowheads="1"/>
          </p:cNvSpPr>
          <p:nvPr/>
        </p:nvSpPr>
        <p:spPr bwMode="auto">
          <a:xfrm>
            <a:off x="2696489" y="-1683936"/>
            <a:ext cx="1723549" cy="400110"/>
          </a:xfrm>
          <a:prstGeom prst="rect">
            <a:avLst/>
          </a:prstGeom>
          <a:noFill/>
          <a:ln>
            <a:solidFill>
              <a:srgbClr val="00B0F0"/>
            </a:solidFill>
          </a:ln>
        </p:spPr>
        <p:txBody>
          <a:bodyPr wrap="none">
            <a:spAutoFit/>
          </a:bodyPr>
          <a:lstStyle>
            <a:lvl1pPr eaLnBrk="0" hangingPunct="0">
              <a:defRPr sz="3200">
                <a:solidFill>
                  <a:srgbClr val="000000"/>
                </a:solidFill>
                <a:latin typeface="Arial" panose="020B0604020202020204" pitchFamily="34" charset="0"/>
                <a:ea typeface="宋体" panose="02010600030101010101" pitchFamily="2" charset="-122"/>
              </a:defRPr>
            </a:lvl1pPr>
            <a:lvl2pPr eaLnBrk="0" hangingPunct="0">
              <a:defRPr sz="3200">
                <a:solidFill>
                  <a:srgbClr val="000000"/>
                </a:solidFill>
                <a:latin typeface="Arial" panose="020B0604020202020204" pitchFamily="34" charset="0"/>
                <a:ea typeface="宋体" panose="02010600030101010101" pitchFamily="2" charset="-122"/>
              </a:defRPr>
            </a:lvl2pPr>
            <a:lvl3pPr eaLnBrk="0" hangingPunct="0">
              <a:defRPr sz="3200">
                <a:solidFill>
                  <a:srgbClr val="000000"/>
                </a:solidFill>
                <a:latin typeface="Arial" panose="020B0604020202020204" pitchFamily="34" charset="0"/>
                <a:ea typeface="宋体" panose="02010600030101010101" pitchFamily="2" charset="-122"/>
              </a:defRPr>
            </a:lvl3pPr>
            <a:lvl4pPr eaLnBrk="0" hangingPunct="0">
              <a:defRPr sz="3200">
                <a:solidFill>
                  <a:srgbClr val="000000"/>
                </a:solidFill>
                <a:latin typeface="Arial" panose="020B0604020202020204" pitchFamily="34" charset="0"/>
                <a:ea typeface="宋体" panose="02010600030101010101" pitchFamily="2" charset="-122"/>
              </a:defRPr>
            </a:lvl4pPr>
            <a:lvl5pPr eaLnBrk="0" hangingPunct="0">
              <a:defRPr sz="3200">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a:solidFill>
                  <a:schemeClr val="tx1"/>
                </a:solidFill>
                <a:latin typeface="等线" panose="02010600030101010101" pitchFamily="2" charset="-122"/>
                <a:ea typeface="等线" panose="02010600030101010101" pitchFamily="2" charset="-122"/>
              </a:rPr>
              <a:t>超声波清洗器</a:t>
            </a:r>
          </a:p>
        </p:txBody>
      </p:sp>
      <p:grpSp>
        <p:nvGrpSpPr>
          <p:cNvPr id="15" name="组合 14">
            <a:extLst>
              <a:ext uri="{FF2B5EF4-FFF2-40B4-BE49-F238E27FC236}">
                <a16:creationId xmlns:a16="http://schemas.microsoft.com/office/drawing/2014/main" id="{9D62814A-5966-4A0E-7910-C42A469A85AF}"/>
              </a:ext>
            </a:extLst>
          </p:cNvPr>
          <p:cNvGrpSpPr/>
          <p:nvPr/>
        </p:nvGrpSpPr>
        <p:grpSpPr>
          <a:xfrm>
            <a:off x="-16403875" y="1635441"/>
            <a:ext cx="8207373" cy="1513846"/>
            <a:chOff x="975030" y="2542980"/>
            <a:chExt cx="8207373" cy="1513846"/>
          </a:xfrm>
        </p:grpSpPr>
        <p:sp>
          <p:nvSpPr>
            <p:cNvPr id="3" name="矩形: 圆角 2">
              <a:extLst>
                <a:ext uri="{FF2B5EF4-FFF2-40B4-BE49-F238E27FC236}">
                  <a16:creationId xmlns:a16="http://schemas.microsoft.com/office/drawing/2014/main" id="{E904BA30-E7C7-3562-E333-5DC0E9666903}"/>
                </a:ext>
              </a:extLst>
            </p:cNvPr>
            <p:cNvSpPr/>
            <p:nvPr/>
          </p:nvSpPr>
          <p:spPr>
            <a:xfrm>
              <a:off x="975030" y="2542980"/>
              <a:ext cx="6298744" cy="1513846"/>
            </a:xfrm>
            <a:prstGeom prst="roundRect">
              <a:avLst>
                <a:gd name="adj" fmla="val 14654"/>
              </a:avLst>
            </a:prstGeom>
            <a:gradFill flip="none" rotWithShape="1">
              <a:gsLst>
                <a:gs pos="0">
                  <a:srgbClr val="00B0F0"/>
                </a:gs>
                <a:gs pos="100000">
                  <a:srgbClr val="0070C0"/>
                </a:gs>
              </a:gsLst>
              <a:lin ang="8100000" scaled="1"/>
            </a:gradFill>
            <a:ln>
              <a:solidFill>
                <a:schemeClr val="bg1"/>
              </a:solidFill>
            </a:ln>
            <a:scene3d>
              <a:camera prst="perspectiveFront"/>
              <a:lightRig rig="threePt" dir="t"/>
            </a:scene3d>
            <a:sp3d>
              <a:bevelT/>
              <a:bevelB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箭头: 虚尾 5">
              <a:extLst>
                <a:ext uri="{FF2B5EF4-FFF2-40B4-BE49-F238E27FC236}">
                  <a16:creationId xmlns:a16="http://schemas.microsoft.com/office/drawing/2014/main" id="{409F06AA-E191-36D6-F481-476D3EB2FF24}"/>
                </a:ext>
              </a:extLst>
            </p:cNvPr>
            <p:cNvSpPr/>
            <p:nvPr/>
          </p:nvSpPr>
          <p:spPr>
            <a:xfrm>
              <a:off x="7273774" y="2880753"/>
              <a:ext cx="1908629" cy="990600"/>
            </a:xfrm>
            <a:prstGeom prst="stripedRightArrow">
              <a:avLst>
                <a:gd name="adj1" fmla="val 50000"/>
                <a:gd name="adj2" fmla="val 65659"/>
              </a:avLst>
            </a:prstGeom>
            <a:gradFill>
              <a:gsLst>
                <a:gs pos="0">
                  <a:srgbClr val="00B0F0"/>
                </a:gs>
                <a:gs pos="100000">
                  <a:srgbClr val="0070C0"/>
                </a:gs>
              </a:gsLst>
              <a:lin ang="8100000" scaled="1"/>
            </a:gra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a:extLst>
              <a:ext uri="{FF2B5EF4-FFF2-40B4-BE49-F238E27FC236}">
                <a16:creationId xmlns:a16="http://schemas.microsoft.com/office/drawing/2014/main" id="{BCB12615-08A3-B6E3-9E9D-2FA4E4F0F1D1}"/>
              </a:ext>
            </a:extLst>
          </p:cNvPr>
          <p:cNvGrpSpPr/>
          <p:nvPr/>
        </p:nvGrpSpPr>
        <p:grpSpPr>
          <a:xfrm>
            <a:off x="-16109263" y="3894187"/>
            <a:ext cx="8207373" cy="1513846"/>
            <a:chOff x="992508" y="4307974"/>
            <a:chExt cx="8207373" cy="1513846"/>
          </a:xfrm>
        </p:grpSpPr>
        <p:sp>
          <p:nvSpPr>
            <p:cNvPr id="73" name="矩形: 圆角 72">
              <a:extLst>
                <a:ext uri="{FF2B5EF4-FFF2-40B4-BE49-F238E27FC236}">
                  <a16:creationId xmlns:a16="http://schemas.microsoft.com/office/drawing/2014/main" id="{636DE7B1-FCBF-905B-262F-FEF0AFBB5295}"/>
                </a:ext>
              </a:extLst>
            </p:cNvPr>
            <p:cNvSpPr/>
            <p:nvPr/>
          </p:nvSpPr>
          <p:spPr>
            <a:xfrm>
              <a:off x="992508" y="4307974"/>
              <a:ext cx="6298744" cy="1513846"/>
            </a:xfrm>
            <a:prstGeom prst="roundRect">
              <a:avLst>
                <a:gd name="adj" fmla="val 14654"/>
              </a:avLst>
            </a:prstGeom>
            <a:gradFill flip="none" rotWithShape="1">
              <a:gsLst>
                <a:gs pos="0">
                  <a:srgbClr val="00B0F0"/>
                </a:gs>
                <a:gs pos="100000">
                  <a:srgbClr val="0070C0"/>
                </a:gs>
              </a:gsLst>
              <a:lin ang="8100000" scaled="1"/>
            </a:gradFill>
            <a:ln>
              <a:solidFill>
                <a:schemeClr val="bg1"/>
              </a:solidFill>
            </a:ln>
            <a:scene3d>
              <a:camera prst="perspectiveFront"/>
              <a:lightRig rig="threePt" dir="t"/>
            </a:scene3d>
            <a:sp3d>
              <a:bevelT/>
              <a:bevelB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76" name="箭头: 虚尾 75">
              <a:extLst>
                <a:ext uri="{FF2B5EF4-FFF2-40B4-BE49-F238E27FC236}">
                  <a16:creationId xmlns:a16="http://schemas.microsoft.com/office/drawing/2014/main" id="{02F1D7E1-6DDC-C031-D5B9-74869343CA23}"/>
                </a:ext>
              </a:extLst>
            </p:cNvPr>
            <p:cNvSpPr/>
            <p:nvPr/>
          </p:nvSpPr>
          <p:spPr>
            <a:xfrm>
              <a:off x="7291252" y="4569597"/>
              <a:ext cx="1908629" cy="990600"/>
            </a:xfrm>
            <a:prstGeom prst="stripedRightArrow">
              <a:avLst/>
            </a:prstGeom>
            <a:gradFill>
              <a:gsLst>
                <a:gs pos="0">
                  <a:srgbClr val="00B0F0"/>
                </a:gs>
                <a:gs pos="100000">
                  <a:srgbClr val="0070C0"/>
                </a:gs>
              </a:gsLst>
              <a:lin ang="8100000" scaled="1"/>
            </a:gra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文本框 5">
            <a:extLst>
              <a:ext uri="{FF2B5EF4-FFF2-40B4-BE49-F238E27FC236}">
                <a16:creationId xmlns:a16="http://schemas.microsoft.com/office/drawing/2014/main" id="{97DA9AF2-832B-E9F3-CC52-80D93E93F02E}"/>
              </a:ext>
            </a:extLst>
          </p:cNvPr>
          <p:cNvSpPr/>
          <p:nvPr/>
        </p:nvSpPr>
        <p:spPr>
          <a:xfrm>
            <a:off x="9275189" y="-4070267"/>
            <a:ext cx="1217000" cy="400110"/>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buFont typeface="Arial" panose="020B0604020202020204" pitchFamily="34" charset="0"/>
              <a:buNone/>
            </a:pPr>
            <a:r>
              <a:rPr sz="2000" b="1">
                <a:ln w="9525" cap="flat" cmpd="sng" algn="ctr">
                  <a:noFill/>
                  <a:prstDash val="solid"/>
                  <a:round/>
                  <a:headEnd type="none" w="med" len="med"/>
                  <a:tailEnd type="none" w="med" len="med"/>
                </a:ln>
                <a:solidFill>
                  <a:srgbClr val="FF0000"/>
                </a:solidFill>
                <a:latin typeface="Times New Roman" panose="02020603050405020304" pitchFamily="18" charset="0"/>
                <a:ea typeface="黑体" panose="02010609060101010101" pitchFamily="49" charset="-122"/>
                <a:sym typeface="宋体" panose="02010600030101010101" pitchFamily="2" charset="-122"/>
              </a:rPr>
              <a:t>传递信息</a:t>
            </a:r>
            <a:endParaRPr sz="2000" b="1">
              <a:solidFill>
                <a:srgbClr val="FF0000"/>
              </a:solidFill>
              <a:latin typeface="Times New Roman" panose="02020603050405020304" pitchFamily="18" charset="0"/>
              <a:ea typeface="黑体" panose="02010609060101010101" pitchFamily="49" charset="-122"/>
              <a:sym typeface="宋体" panose="02010600030101010101" pitchFamily="2" charset="-122"/>
            </a:endParaRPr>
          </a:p>
        </p:txBody>
      </p:sp>
      <p:sp>
        <p:nvSpPr>
          <p:cNvPr id="71" name="文本框 6">
            <a:extLst>
              <a:ext uri="{FF2B5EF4-FFF2-40B4-BE49-F238E27FC236}">
                <a16:creationId xmlns:a16="http://schemas.microsoft.com/office/drawing/2014/main" id="{2922D60B-16B4-3C05-91DF-A3CD10C684DD}"/>
              </a:ext>
            </a:extLst>
          </p:cNvPr>
          <p:cNvSpPr/>
          <p:nvPr/>
        </p:nvSpPr>
        <p:spPr>
          <a:xfrm>
            <a:off x="9405224" y="-4821204"/>
            <a:ext cx="1210588" cy="400110"/>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buFont typeface="Arial" panose="020B0604020202020204" pitchFamily="34" charset="0"/>
              <a:buNone/>
            </a:pPr>
            <a:r>
              <a:rPr sz="2000">
                <a:ln w="9525" cap="flat" cmpd="sng" algn="ctr">
                  <a:noFill/>
                  <a:prstDash val="solid"/>
                  <a:round/>
                  <a:headEnd type="none" w="med" len="med"/>
                  <a:tailEnd type="none" w="med" len="med"/>
                </a:ln>
                <a:solidFill>
                  <a:srgbClr val="FF0000"/>
                </a:solidFill>
                <a:latin typeface="Times New Roman" panose="02020603050405020304" pitchFamily="18" charset="0"/>
                <a:ea typeface="黑体" panose="02010609060101010101" pitchFamily="49" charset="-122"/>
                <a:sym typeface="宋体" panose="02010600030101010101" pitchFamily="2" charset="-122"/>
              </a:rPr>
              <a:t>传递能量</a:t>
            </a:r>
            <a:endParaRPr sz="2000">
              <a:solidFill>
                <a:srgbClr val="FF0000"/>
              </a:solidFill>
              <a:latin typeface="Times New Roman" panose="02020603050405020304" pitchFamily="18" charset="0"/>
              <a:ea typeface="黑体" panose="02010609060101010101" pitchFamily="49" charset="-122"/>
              <a:sym typeface="宋体" panose="02010600030101010101" pitchFamily="2" charset="-122"/>
            </a:endParaRPr>
          </a:p>
        </p:txBody>
      </p:sp>
      <p:sp>
        <p:nvSpPr>
          <p:cNvPr id="67" name="TextBox 1">
            <a:extLst>
              <a:ext uri="{FF2B5EF4-FFF2-40B4-BE49-F238E27FC236}">
                <a16:creationId xmlns:a16="http://schemas.microsoft.com/office/drawing/2014/main" id="{E87DF207-213E-93D7-B227-8A23D8252763}"/>
              </a:ext>
            </a:extLst>
          </p:cNvPr>
          <p:cNvSpPr txBox="1"/>
          <p:nvPr/>
        </p:nvSpPr>
        <p:spPr>
          <a:xfrm>
            <a:off x="13954244" y="2744449"/>
            <a:ext cx="6057900" cy="3650295"/>
          </a:xfrm>
          <a:prstGeom prst="rect">
            <a:avLst/>
          </a:prstGeom>
          <a:noFill/>
          <a:ln w="9525" cap="flat" cmpd="sng" algn="ctr">
            <a:noFill/>
            <a:prstDash val="solid"/>
            <a:round/>
            <a:headEnd type="none" w="med" len="med"/>
            <a:tailEnd type="none" w="med" len="med"/>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130000"/>
              </a:lnSpc>
            </a:pPr>
            <a:r>
              <a:rPr sz="2000" b="1">
                <a:ln w="9525" cap="flat" cmpd="sng" algn="ctr">
                  <a:noFill/>
                  <a:prstDash val="solid"/>
                  <a:round/>
                  <a:headEnd type="none" w="med" len="med"/>
                  <a:tailEnd type="none" w="med" len="med"/>
                </a:ln>
                <a:solidFill>
                  <a:schemeClr val="accent1"/>
                </a:solidFill>
                <a:latin typeface="Adobe 黑体 Std R" panose="020B0400000000000000" pitchFamily="34" charset="-122"/>
                <a:ea typeface="Adobe 黑体 Std R" panose="020B0400000000000000" pitchFamily="34" charset="-122"/>
                <a:sym typeface="Wingdings"/>
              </a:rPr>
              <a:t>超声</a:t>
            </a:r>
            <a:r>
              <a:rPr lang="en-US" altLang="zh-CN" sz="2000" b="1">
                <a:ln w="9525" cap="flat" cmpd="sng" algn="ctr">
                  <a:noFill/>
                  <a:prstDash val="solid"/>
                  <a:round/>
                  <a:headEnd type="none" w="med" len="med"/>
                  <a:tailEnd type="none" w="med" len="med"/>
                </a:ln>
                <a:solidFill>
                  <a:schemeClr val="accent1"/>
                </a:solidFill>
                <a:latin typeface="Adobe 黑体 Std R" panose="020B0400000000000000" pitchFamily="34" charset="-122"/>
                <a:ea typeface="Adobe 黑体 Std R" panose="020B0400000000000000" pitchFamily="34" charset="-122"/>
                <a:sym typeface="Wingdings"/>
              </a:rPr>
              <a:t>(f</a:t>
            </a:r>
            <a:r>
              <a:rPr sz="2000" b="1">
                <a:ln w="9525" cap="flat" cmpd="sng" algn="ctr">
                  <a:noFill/>
                  <a:prstDash val="solid"/>
                  <a:round/>
                  <a:headEnd type="none" w="med" len="med"/>
                  <a:tailEnd type="none" w="med" len="med"/>
                </a:ln>
                <a:solidFill>
                  <a:schemeClr val="accent1"/>
                </a:solidFill>
                <a:latin typeface="Adobe 黑体 Std R" panose="020B0400000000000000" pitchFamily="34" charset="-122"/>
                <a:ea typeface="Adobe 黑体 Std R" panose="020B0400000000000000" pitchFamily="34" charset="-122"/>
                <a:sym typeface="Wingdings"/>
              </a:rPr>
              <a:t>＞</a:t>
            </a:r>
            <a:r>
              <a:rPr lang="en-US" altLang="zh-CN" sz="2000" b="1">
                <a:ln w="9525" cap="flat" cmpd="sng" algn="ctr">
                  <a:noFill/>
                  <a:prstDash val="solid"/>
                  <a:round/>
                  <a:headEnd type="none" w="med" len="med"/>
                  <a:tailEnd type="none" w="med" len="med"/>
                </a:ln>
                <a:solidFill>
                  <a:schemeClr val="accent1"/>
                </a:solidFill>
                <a:latin typeface="Adobe 黑体 Std R" panose="020B0400000000000000" pitchFamily="34" charset="-122"/>
                <a:ea typeface="Adobe 黑体 Std R" panose="020B0400000000000000" pitchFamily="34" charset="-122"/>
                <a:sym typeface="Wingdings"/>
              </a:rPr>
              <a:t>20000Hz)  </a:t>
            </a:r>
            <a:r>
              <a:rPr sz="2000" b="1">
                <a:ln w="9525" cap="flat" cmpd="sng" algn="ctr">
                  <a:noFill/>
                  <a:prstDash val="solid"/>
                  <a:round/>
                  <a:headEnd type="none" w="med" len="med"/>
                  <a:tailEnd type="none" w="med" len="med"/>
                </a:ln>
                <a:solidFill>
                  <a:schemeClr val="accent1"/>
                </a:solidFill>
                <a:latin typeface="Adobe 黑体 Std R" panose="020B0400000000000000" pitchFamily="34" charset="-122"/>
                <a:ea typeface="Adobe 黑体 Std R" panose="020B0400000000000000" pitchFamily="34" charset="-122"/>
                <a:sym typeface="Wingdings"/>
              </a:rPr>
              <a:t>特点：</a:t>
            </a:r>
            <a:endParaRPr lang="en-US" sz="2000" b="1">
              <a:ln w="9525" cap="flat" cmpd="sng" algn="ctr">
                <a:noFill/>
                <a:prstDash val="solid"/>
                <a:round/>
                <a:headEnd type="none" w="med" len="med"/>
                <a:tailEnd type="none" w="med" len="med"/>
              </a:ln>
              <a:solidFill>
                <a:schemeClr val="accent1"/>
              </a:solidFill>
              <a:latin typeface="Adobe 黑体 Std R" panose="020B0400000000000000" pitchFamily="34" charset="-122"/>
              <a:ea typeface="Adobe 黑体 Std R" panose="020B0400000000000000" pitchFamily="34" charset="-122"/>
              <a:sym typeface="Wingdings"/>
            </a:endParaRPr>
          </a:p>
          <a:p>
            <a:pPr>
              <a:lnSpc>
                <a:spcPct val="130000"/>
              </a:lnSpc>
            </a:pPr>
            <a:endParaRPr lang="en-US" altLang="zh-CN" sz="2000" b="1">
              <a:ln w="9525" cap="flat" cmpd="sng" algn="ctr">
                <a:noFill/>
                <a:prstDash val="solid"/>
                <a:round/>
                <a:headEnd type="none" w="med" len="med"/>
                <a:tailEnd type="none" w="med" len="med"/>
              </a:ln>
              <a:solidFill>
                <a:srgbClr val="FF0000"/>
              </a:solidFill>
              <a:latin typeface="Times New Roman" panose="02020603050405020304" pitchFamily="18" charset="0"/>
              <a:ea typeface="黑体" panose="02010609060101010101" pitchFamily="49" charset="-122"/>
              <a:sym typeface="Wingdings"/>
            </a:endParaRPr>
          </a:p>
          <a:p>
            <a:pPr>
              <a:lnSpc>
                <a:spcPct val="130000"/>
              </a:lnSpc>
            </a:pPr>
            <a:r>
              <a:rPr lang="en-US" altLang="zh-CN" sz="2000" b="1">
                <a:ln w="9525" cap="flat" cmpd="sng" algn="ctr">
                  <a:noFill/>
                  <a:prstDash val="solid"/>
                  <a:round/>
                  <a:headEnd type="none" w="med" len="med"/>
                  <a:tailEnd type="none" w="med" len="med"/>
                </a:ln>
                <a:solidFill>
                  <a:srgbClr val="0E1F1F"/>
                </a:solidFill>
                <a:latin typeface="Times New Roman" panose="02020603050405020304" pitchFamily="18" charset="0"/>
                <a:ea typeface="黑体" panose="02010609060101010101" pitchFamily="49" charset="-122"/>
                <a:sym typeface="Wingdings"/>
              </a:rPr>
              <a:t>1.</a:t>
            </a:r>
            <a:r>
              <a:rPr sz="2000" b="1">
                <a:ln w="9525" cap="flat" cmpd="sng" algn="ctr">
                  <a:noFill/>
                  <a:prstDash val="solid"/>
                  <a:round/>
                  <a:headEnd type="none" w="med" len="med"/>
                  <a:tailEnd type="none" w="med" len="med"/>
                </a:ln>
                <a:solidFill>
                  <a:srgbClr val="0E1F1F"/>
                </a:solidFill>
                <a:latin typeface="Times New Roman" panose="02020603050405020304" pitchFamily="18" charset="0"/>
                <a:ea typeface="黑体" panose="02010609060101010101" pitchFamily="49" charset="-122"/>
                <a:sym typeface="Wingdings"/>
              </a:rPr>
              <a:t>方向性好，易反射（定位导航，声呐）</a:t>
            </a:r>
            <a:endParaRPr lang="en-US" altLang="zh-CN" sz="2000" b="1">
              <a:ln w="9525" cap="flat" cmpd="sng" algn="ctr">
                <a:noFill/>
                <a:prstDash val="solid"/>
                <a:round/>
                <a:headEnd type="none" w="med" len="med"/>
                <a:tailEnd type="none" w="med" len="med"/>
              </a:ln>
              <a:solidFill>
                <a:srgbClr val="0E1F1F"/>
              </a:solidFill>
              <a:latin typeface="Times New Roman" panose="02020603050405020304" pitchFamily="18" charset="0"/>
              <a:ea typeface="黑体" panose="02010609060101010101" pitchFamily="49" charset="-122"/>
              <a:sym typeface="Wingdings"/>
            </a:endParaRPr>
          </a:p>
          <a:p>
            <a:pPr>
              <a:lnSpc>
                <a:spcPct val="130000"/>
              </a:lnSpc>
            </a:pPr>
            <a:r>
              <a:rPr lang="en-US" altLang="zh-CN" sz="2000" b="1">
                <a:ln w="9525" cap="flat" cmpd="sng" algn="ctr">
                  <a:noFill/>
                  <a:prstDash val="solid"/>
                  <a:round/>
                  <a:headEnd type="none" w="med" len="med"/>
                  <a:tailEnd type="none" w="med" len="med"/>
                </a:ln>
                <a:solidFill>
                  <a:srgbClr val="0E1F1F"/>
                </a:solidFill>
                <a:latin typeface="Times New Roman" panose="02020603050405020304" pitchFamily="18" charset="0"/>
                <a:ea typeface="黑体" panose="02010609060101010101" pitchFamily="49" charset="-122"/>
                <a:sym typeface="Wingdings"/>
              </a:rPr>
              <a:t>2.穿透能力强</a:t>
            </a:r>
            <a:r>
              <a:rPr sz="2000" b="1">
                <a:ln w="9525" cap="flat" cmpd="sng" algn="ctr">
                  <a:noFill/>
                  <a:prstDash val="solid"/>
                  <a:round/>
                  <a:headEnd type="none" w="med" len="med"/>
                  <a:tailEnd type="none" w="med" len="med"/>
                </a:ln>
                <a:solidFill>
                  <a:srgbClr val="0E1F1F"/>
                </a:solidFill>
                <a:latin typeface="Times New Roman" panose="02020603050405020304" pitchFamily="18" charset="0"/>
                <a:ea typeface="黑体" panose="02010609060101010101" pitchFamily="49" charset="-122"/>
                <a:sym typeface="Wingdings"/>
              </a:rPr>
              <a:t>（检查疾病，B超，金属探伤）</a:t>
            </a:r>
          </a:p>
          <a:p>
            <a:pPr>
              <a:lnSpc>
                <a:spcPct val="130000"/>
              </a:lnSpc>
            </a:pPr>
            <a:endParaRPr lang="en-US" altLang="zh-CN" sz="2000" b="1">
              <a:ln w="9525" cap="flat" cmpd="sng" algn="ctr">
                <a:noFill/>
                <a:prstDash val="solid"/>
                <a:round/>
                <a:headEnd type="none" w="med" len="med"/>
                <a:tailEnd type="none" w="med" len="med"/>
              </a:ln>
              <a:solidFill>
                <a:srgbClr val="0E1F1F"/>
              </a:solidFill>
              <a:latin typeface="Times New Roman" panose="02020603050405020304" pitchFamily="18" charset="0"/>
              <a:ea typeface="黑体" panose="02010609060101010101" pitchFamily="49" charset="-122"/>
              <a:sym typeface="Wingdings"/>
            </a:endParaRPr>
          </a:p>
          <a:p>
            <a:pPr>
              <a:lnSpc>
                <a:spcPct val="130000"/>
              </a:lnSpc>
            </a:pPr>
            <a:endParaRPr lang="en-US" altLang="zh-CN" sz="2000" b="1">
              <a:ln w="9525" cap="flat" cmpd="sng" algn="ctr">
                <a:noFill/>
                <a:prstDash val="solid"/>
                <a:round/>
                <a:headEnd type="none" w="med" len="med"/>
                <a:tailEnd type="none" w="med" len="med"/>
              </a:ln>
              <a:solidFill>
                <a:srgbClr val="0E1F1F"/>
              </a:solidFill>
              <a:latin typeface="Times New Roman" panose="02020603050405020304" pitchFamily="18" charset="0"/>
              <a:ea typeface="黑体" panose="02010609060101010101" pitchFamily="49" charset="-122"/>
              <a:sym typeface="Wingdings"/>
            </a:endParaRPr>
          </a:p>
          <a:p>
            <a:pPr>
              <a:lnSpc>
                <a:spcPct val="130000"/>
              </a:lnSpc>
            </a:pPr>
            <a:r>
              <a:rPr lang="en-US" altLang="zh-CN" sz="2000" b="1">
                <a:ln w="9525" cap="flat" cmpd="sng" algn="ctr">
                  <a:noFill/>
                  <a:prstDash val="solid"/>
                  <a:round/>
                  <a:headEnd type="none" w="med" len="med"/>
                  <a:tailEnd type="none" w="med" len="med"/>
                </a:ln>
                <a:solidFill>
                  <a:srgbClr val="0E1F1F"/>
                </a:solidFill>
                <a:latin typeface="Times New Roman" panose="02020603050405020304" pitchFamily="18" charset="0"/>
                <a:ea typeface="黑体" panose="02010609060101010101" pitchFamily="49" charset="-122"/>
                <a:sym typeface="Wingdings"/>
              </a:rPr>
              <a:t>3.“破碎”能力强（</a:t>
            </a:r>
            <a:r>
              <a:rPr sz="2000" b="1">
                <a:ln w="9525" cap="flat" cmpd="sng" algn="ctr">
                  <a:noFill/>
                  <a:prstDash val="solid"/>
                  <a:round/>
                  <a:headEnd type="none" w="med" len="med"/>
                  <a:tailEnd type="none" w="med" len="med"/>
                </a:ln>
                <a:solidFill>
                  <a:srgbClr val="0E1F1F"/>
                </a:solidFill>
                <a:latin typeface="Times New Roman" panose="02020603050405020304" pitchFamily="18" charset="0"/>
                <a:ea typeface="黑体" panose="02010609060101010101" pitchFamily="49" charset="-122"/>
                <a:sym typeface="Wingdings"/>
              </a:rPr>
              <a:t>粉碎人体结石，超声雾化器、加湿器，清洗钟表眼镜</a:t>
            </a:r>
            <a:r>
              <a:rPr lang="en-US" altLang="zh-CN" sz="2000" b="1">
                <a:ln w="9525" cap="flat" cmpd="sng" algn="ctr">
                  <a:noFill/>
                  <a:prstDash val="solid"/>
                  <a:round/>
                  <a:headEnd type="none" w="med" len="med"/>
                  <a:tailEnd type="none" w="med" len="med"/>
                </a:ln>
                <a:solidFill>
                  <a:srgbClr val="0E1F1F"/>
                </a:solidFill>
                <a:latin typeface="Times New Roman" panose="02020603050405020304" pitchFamily="18" charset="0"/>
                <a:ea typeface="黑体" panose="02010609060101010101" pitchFamily="49" charset="-122"/>
                <a:sym typeface="Wingdings"/>
              </a:rPr>
              <a:t>）</a:t>
            </a:r>
          </a:p>
          <a:p>
            <a:pPr>
              <a:lnSpc>
                <a:spcPct val="130000"/>
              </a:lnSpc>
            </a:pPr>
            <a:r>
              <a:rPr lang="en-US" altLang="zh-CN" sz="2000" b="1">
                <a:ln w="9525" cap="flat" cmpd="sng" algn="ctr">
                  <a:noFill/>
                  <a:prstDash val="solid"/>
                  <a:round/>
                  <a:headEnd type="none" w="med" len="med"/>
                  <a:tailEnd type="none" w="med" len="med"/>
                </a:ln>
                <a:solidFill>
                  <a:srgbClr val="0E1F1F"/>
                </a:solidFill>
                <a:latin typeface="Times New Roman" panose="02020603050405020304" pitchFamily="18" charset="0"/>
                <a:ea typeface="黑体" panose="02010609060101010101" pitchFamily="49" charset="-122"/>
                <a:sym typeface="Wingdings"/>
              </a:rPr>
              <a:t>4.“激发”能力强（</a:t>
            </a:r>
            <a:r>
              <a:rPr sz="2000" b="1">
                <a:ln w="9525" cap="flat" cmpd="sng" algn="ctr">
                  <a:noFill/>
                  <a:prstDash val="solid"/>
                  <a:round/>
                  <a:headEnd type="none" w="med" len="med"/>
                  <a:tailEnd type="none" w="med" len="med"/>
                </a:ln>
                <a:solidFill>
                  <a:srgbClr val="0E1F1F"/>
                </a:solidFill>
                <a:latin typeface="Times New Roman" panose="02020603050405020304" pitchFamily="18" charset="0"/>
                <a:ea typeface="黑体" panose="02010609060101010101" pitchFamily="49" charset="-122"/>
                <a:sym typeface="Wingdings"/>
              </a:rPr>
              <a:t>超声处理种子，提高种子发芽率）</a:t>
            </a:r>
            <a:endParaRPr sz="2000" b="1">
              <a:solidFill>
                <a:srgbClr val="0E1F1F"/>
              </a:solidFill>
              <a:latin typeface="Times New Roman" panose="02020603050405020304" pitchFamily="18" charset="0"/>
              <a:ea typeface="黑体" panose="02010609060101010101" pitchFamily="49" charset="-122"/>
            </a:endParaRPr>
          </a:p>
        </p:txBody>
      </p:sp>
      <p:sp>
        <p:nvSpPr>
          <p:cNvPr id="21" name="矩形 20">
            <a:extLst>
              <a:ext uri="{FF2B5EF4-FFF2-40B4-BE49-F238E27FC236}">
                <a16:creationId xmlns:a16="http://schemas.microsoft.com/office/drawing/2014/main" id="{3384F8EA-4987-5F24-F795-288F991EA6CE}"/>
              </a:ext>
            </a:extLst>
          </p:cNvPr>
          <p:cNvSpPr/>
          <p:nvPr/>
        </p:nvSpPr>
        <p:spPr>
          <a:xfrm>
            <a:off x="418962" y="2378138"/>
            <a:ext cx="11376025" cy="937412"/>
          </a:xfrm>
          <a:prstGeom prst="rect">
            <a:avLst/>
          </a:prstGeom>
          <a:solidFill>
            <a:srgbClr val="79598B">
              <a:alpha val="7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24AF617C-131A-3029-F2EE-8D2571D18F9E}"/>
              </a:ext>
            </a:extLst>
          </p:cNvPr>
          <p:cNvSpPr/>
          <p:nvPr/>
        </p:nvSpPr>
        <p:spPr>
          <a:xfrm>
            <a:off x="418962" y="4155810"/>
            <a:ext cx="11376025" cy="811964"/>
          </a:xfrm>
          <a:prstGeom prst="rect">
            <a:avLst/>
          </a:prstGeom>
          <a:solidFill>
            <a:srgbClr val="E578F4">
              <a:alpha val="7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Text Box 3">
            <a:extLst>
              <a:ext uri="{FF2B5EF4-FFF2-40B4-BE49-F238E27FC236}">
                <a16:creationId xmlns:a16="http://schemas.microsoft.com/office/drawing/2014/main" id="{279B7BF6-3F68-C3B3-39DB-DF8B76567BF1}"/>
              </a:ext>
            </a:extLst>
          </p:cNvPr>
          <p:cNvSpPr>
            <a:spLocks noChangeArrowheads="1"/>
          </p:cNvSpPr>
          <p:nvPr/>
        </p:nvSpPr>
        <p:spPr bwMode="auto">
          <a:xfrm>
            <a:off x="418962" y="4361825"/>
            <a:ext cx="5546159" cy="400110"/>
          </a:xfrm>
          <a:prstGeom prst="rect">
            <a:avLst/>
          </a:prstGeom>
          <a:noFill/>
          <a:ln>
            <a:noFill/>
          </a:ln>
        </p:spPr>
        <p:txBody>
          <a:bodyPr wrap="square">
            <a:spAutoFit/>
          </a:bodyPr>
          <a:lstStyle/>
          <a:p>
            <a:pPr eaLnBrk="1" hangingPunct="1">
              <a:spcBef>
                <a:spcPct val="50000"/>
              </a:spcBef>
            </a:pPr>
            <a:r>
              <a:rPr lang="zh-CN" altLang="en-US" sz="2000" b="1">
                <a:latin typeface="等线" panose="02010600030101010101" pitchFamily="2" charset="-122"/>
                <a:ea typeface="等线" panose="02010600030101010101" pitchFamily="2" charset="-122"/>
                <a:sym typeface="Wingdings" panose="05000000000000000000" pitchFamily="2" charset="2"/>
              </a:rPr>
              <a:t>可能是地震前发出：我们人耳听不见的声音。</a:t>
            </a:r>
            <a:endParaRPr lang="zh-CN" altLang="en-US" sz="2000" b="1">
              <a:latin typeface="等线" panose="02010600030101010101" pitchFamily="2" charset="-122"/>
              <a:ea typeface="等线" panose="02010600030101010101" pitchFamily="2" charset="-122"/>
            </a:endParaRPr>
          </a:p>
        </p:txBody>
      </p:sp>
      <p:sp>
        <p:nvSpPr>
          <p:cNvPr id="77" name="Rectangle 4">
            <a:extLst>
              <a:ext uri="{FF2B5EF4-FFF2-40B4-BE49-F238E27FC236}">
                <a16:creationId xmlns:a16="http://schemas.microsoft.com/office/drawing/2014/main" id="{7B5715FE-CB90-1248-333D-5E6CB4D32996}"/>
              </a:ext>
            </a:extLst>
          </p:cNvPr>
          <p:cNvSpPr>
            <a:spLocks noChangeArrowheads="1"/>
          </p:cNvSpPr>
          <p:nvPr/>
        </p:nvSpPr>
        <p:spPr bwMode="auto">
          <a:xfrm>
            <a:off x="407987" y="2511259"/>
            <a:ext cx="10980737" cy="76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SzTx/>
              <a:defRPr sz="3200">
                <a:solidFill>
                  <a:srgbClr val="000000"/>
                </a:solidFill>
                <a:latin typeface="Arial" panose="020B0604020202020204" pitchFamily="34" charset="0"/>
                <a:ea typeface="宋体" panose="02010600030101010101" pitchFamily="2" charset="-122"/>
              </a:defRPr>
            </a:lvl1pPr>
            <a:lvl2pPr>
              <a:buSzTx/>
              <a:defRPr sz="3200">
                <a:solidFill>
                  <a:srgbClr val="000000"/>
                </a:solidFill>
                <a:latin typeface="Arial" panose="020B0604020202020204" pitchFamily="34" charset="0"/>
                <a:ea typeface="宋体" panose="02010600030101010101" pitchFamily="2" charset="-122"/>
              </a:defRPr>
            </a:lvl2pPr>
            <a:lvl3pPr>
              <a:buSzTx/>
              <a:defRPr sz="3200">
                <a:solidFill>
                  <a:srgbClr val="000000"/>
                </a:solidFill>
                <a:latin typeface="Arial" panose="020B0604020202020204" pitchFamily="34" charset="0"/>
                <a:ea typeface="宋体" panose="02010600030101010101" pitchFamily="2" charset="-122"/>
              </a:defRPr>
            </a:lvl3pPr>
            <a:lvl4pPr>
              <a:buSzTx/>
              <a:defRPr sz="3200">
                <a:solidFill>
                  <a:srgbClr val="000000"/>
                </a:solidFill>
                <a:latin typeface="Arial" panose="020B0604020202020204" pitchFamily="34" charset="0"/>
                <a:ea typeface="宋体" panose="02010600030101010101" pitchFamily="2" charset="-122"/>
              </a:defRPr>
            </a:lvl4pPr>
            <a:lvl5pPr>
              <a:buSzTx/>
              <a:defRPr sz="3200">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9pPr>
          </a:lstStyle>
          <a:p>
            <a:pPr marL="0" indent="0" eaLnBrk="1" hangingPunct="1">
              <a:spcBef>
                <a:spcPct val="20000"/>
              </a:spcBef>
              <a:buClr>
                <a:srgbClr val="006666"/>
              </a:buClr>
              <a:buSzPct val="70000"/>
              <a:buFont typeface="Wingdings" panose="05000000000000000000" pitchFamily="2" charset="2"/>
              <a:buNone/>
            </a:pPr>
            <a:r>
              <a:rPr lang="zh-CN" altLang="en-US" sz="2000" b="1">
                <a:solidFill>
                  <a:schemeClr val="tx1"/>
                </a:solidFill>
                <a:latin typeface="等线" panose="02010600030101010101" pitchFamily="2" charset="-122"/>
                <a:ea typeface="等线" panose="02010600030101010101" pitchFamily="2" charset="-122"/>
                <a:sym typeface="Wingdings" panose="05000000000000000000" pitchFamily="2" charset="2"/>
              </a:rPr>
              <a:t>地震之前，蛇、鼠等都会出洞，许多动物都表现为不耐烦的状态，而我们人类却毫无感觉，这又是什么原因呢？</a:t>
            </a:r>
            <a:endParaRPr lang="zh-CN" altLang="en-US" sz="2000" b="1">
              <a:solidFill>
                <a:schemeClr val="tx1"/>
              </a:solidFill>
              <a:latin typeface="等线" panose="02010600030101010101" pitchFamily="2" charset="-122"/>
              <a:ea typeface="等线" panose="02010600030101010101" pitchFamily="2" charset="-122"/>
            </a:endParaRPr>
          </a:p>
        </p:txBody>
      </p:sp>
      <p:pic>
        <p:nvPicPr>
          <p:cNvPr id="78" name="Picture 4">
            <a:extLst>
              <a:ext uri="{FF2B5EF4-FFF2-40B4-BE49-F238E27FC236}">
                <a16:creationId xmlns:a16="http://schemas.microsoft.com/office/drawing/2014/main" id="{1A1D6ECD-9759-50DE-FD56-8E80649159C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bwMode="auto">
          <a:xfrm>
            <a:off x="12814581" y="4734519"/>
            <a:ext cx="2905996" cy="193142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C2522DDC-DC6F-D94C-9029-C6B5DAD9BB88}"/>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750" b="93625" l="10000" r="90000">
                        <a14:foregroundMark x1="36500" y1="9000" x2="48875" y2="5875"/>
                        <a14:foregroundMark x1="48875" y1="5875" x2="39875" y2="9375"/>
                        <a14:foregroundMark x1="39875" y1="9375" x2="37250" y2="7000"/>
                        <a14:foregroundMark x1="43625" y1="4125" x2="50125" y2="3750"/>
                        <a14:foregroundMark x1="57500" y1="91375" x2="66125" y2="95125"/>
                        <a14:foregroundMark x1="66125" y1="95125" x2="59375" y2="92250"/>
                        <a14:foregroundMark x1="59375" y1="92250" x2="56500" y2="93625"/>
                      </a14:backgroundRemoval>
                    </a14:imgEffect>
                  </a14:imgLayer>
                </a14:imgProps>
              </a:ext>
              <a:ext uri="{28A0092B-C50C-407E-A947-70E740481C1C}">
                <a14:useLocalDpi xmlns:a14="http://schemas.microsoft.com/office/drawing/2010/main" val="0"/>
              </a:ext>
            </a:extLst>
          </a:blip>
          <a:stretch>
            <a:fillRect/>
          </a:stretch>
        </p:blipFill>
        <p:spPr bwMode="auto">
          <a:xfrm>
            <a:off x="9621878" y="2796515"/>
            <a:ext cx="2903716" cy="2903716"/>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861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2000"/>
                                        <p:tgtEl>
                                          <p:spTgt spid="7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wipe(left)">
                                      <p:cBhvr>
                                        <p:cTn id="12"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22DA6E0-5A4C-D864-E073-1023C3A02489}"/>
              </a:ext>
            </a:extLst>
          </p:cNvPr>
          <p:cNvPicPr>
            <a:picLocks noChangeAspect="1" noChangeArrowheads="1"/>
          </p:cNvPicPr>
          <p:nvPr/>
        </p:nvPicPr>
        <p:blipFill>
          <a:blip r:embed="rId2">
            <a:alphaModFix amt="53000"/>
            <a:extLst>
              <a:ext uri="{28A0092B-C50C-407E-A947-70E740481C1C}">
                <a14:useLocalDpi xmlns:a14="http://schemas.microsoft.com/office/drawing/2010/main" val="0"/>
              </a:ext>
            </a:extLst>
          </a:blip>
          <a:stretch>
            <a:fillRect/>
          </a:stretch>
        </p:blipFill>
        <p:spPr bwMode="auto">
          <a:xfrm>
            <a:off x="0" y="3316"/>
            <a:ext cx="12192000" cy="6854684"/>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a:extLst>
              <a:ext uri="{FF2B5EF4-FFF2-40B4-BE49-F238E27FC236}">
                <a16:creationId xmlns:a16="http://schemas.microsoft.com/office/drawing/2014/main" id="{5B18A302-90DF-67FB-9A12-73F4EA8196EB}"/>
              </a:ext>
            </a:extLst>
          </p:cNvPr>
          <p:cNvSpPr/>
          <p:nvPr/>
        </p:nvSpPr>
        <p:spPr>
          <a:xfrm>
            <a:off x="-320516" y="-182062"/>
            <a:ext cx="12890622" cy="7231044"/>
          </a:xfrm>
          <a:prstGeom prst="rect">
            <a:avLst/>
          </a:prstGeom>
          <a:gradFill>
            <a:gsLst>
              <a:gs pos="0">
                <a:schemeClr val="tx1"/>
              </a:gs>
              <a:gs pos="100000">
                <a:schemeClr val="accent1">
                  <a:lumMod val="30000"/>
                  <a:lumOff val="70000"/>
                  <a:alpha val="5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a:extLst>
              <a:ext uri="{FF2B5EF4-FFF2-40B4-BE49-F238E27FC236}">
                <a16:creationId xmlns:a16="http://schemas.microsoft.com/office/drawing/2014/main" id="{2383F61C-0ACD-2769-3CF1-43391A11DC73}"/>
              </a:ext>
            </a:extLst>
          </p:cNvPr>
          <p:cNvSpPr/>
          <p:nvPr/>
        </p:nvSpPr>
        <p:spPr>
          <a:xfrm>
            <a:off x="-5968663" y="-5659818"/>
            <a:ext cx="24129329" cy="19375816"/>
          </a:xfrm>
          <a:custGeom>
            <a:avLst/>
            <a:gdLst>
              <a:gd name="connsiteX0" fmla="*/ 3073064 w 24129329"/>
              <a:gd name="connsiteY0" fmla="*/ 3312858 h 19375816"/>
              <a:gd name="connsiteX1" fmla="*/ 3073064 w 24129329"/>
              <a:gd name="connsiteY1" fmla="*/ 15824737 h 19375816"/>
              <a:gd name="connsiteX2" fmla="*/ 21818263 w 24129329"/>
              <a:gd name="connsiteY2" fmla="*/ 15824737 h 19375816"/>
              <a:gd name="connsiteX3" fmla="*/ 21818263 w 24129329"/>
              <a:gd name="connsiteY3" fmla="*/ 3312858 h 19375816"/>
              <a:gd name="connsiteX4" fmla="*/ 0 w 24129329"/>
              <a:gd name="connsiteY4" fmla="*/ 0 h 19375816"/>
              <a:gd name="connsiteX5" fmla="*/ 24129329 w 24129329"/>
              <a:gd name="connsiteY5" fmla="*/ 0 h 19375816"/>
              <a:gd name="connsiteX6" fmla="*/ 24129329 w 24129329"/>
              <a:gd name="connsiteY6" fmla="*/ 19375816 h 19375816"/>
              <a:gd name="connsiteX7" fmla="*/ 0 w 24129329"/>
              <a:gd name="connsiteY7" fmla="*/ 19375816 h 1937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9329" h="19375816">
                <a:moveTo>
                  <a:pt x="3073064" y="3312858"/>
                </a:moveTo>
                <a:lnTo>
                  <a:pt x="3073064" y="15824737"/>
                </a:lnTo>
                <a:lnTo>
                  <a:pt x="21818263" y="15824737"/>
                </a:lnTo>
                <a:lnTo>
                  <a:pt x="21818263" y="3312858"/>
                </a:lnTo>
                <a:close/>
                <a:moveTo>
                  <a:pt x="0" y="0"/>
                </a:moveTo>
                <a:lnTo>
                  <a:pt x="24129329" y="0"/>
                </a:lnTo>
                <a:lnTo>
                  <a:pt x="24129329" y="19375816"/>
                </a:lnTo>
                <a:lnTo>
                  <a:pt x="0" y="19375816"/>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zh-CN" altLang="en-US"/>
          </a:p>
        </p:txBody>
      </p:sp>
      <p:sp>
        <p:nvSpPr>
          <p:cNvPr id="32" name="任意多边形: 形状 31">
            <a:extLst>
              <a:ext uri="{FF2B5EF4-FFF2-40B4-BE49-F238E27FC236}">
                <a16:creationId xmlns:a16="http://schemas.microsoft.com/office/drawing/2014/main" id="{C72BE5BA-6B9B-3EE8-1F24-FB20A0F875D0}"/>
              </a:ext>
            </a:extLst>
          </p:cNvPr>
          <p:cNvSpPr/>
          <p:nvPr/>
        </p:nvSpPr>
        <p:spPr>
          <a:xfrm>
            <a:off x="-24002998" y="-20820697"/>
            <a:ext cx="61341000" cy="52596095"/>
          </a:xfrm>
          <a:custGeom>
            <a:avLst/>
            <a:gdLst>
              <a:gd name="connsiteX0" fmla="*/ 6400798 w 61340998"/>
              <a:gd name="connsiteY0" fmla="*/ 7790497 h 52596094"/>
              <a:gd name="connsiteX1" fmla="*/ 6400798 w 61340998"/>
              <a:gd name="connsiteY1" fmla="*/ 42613896 h 52596094"/>
              <a:gd name="connsiteX2" fmla="*/ 54711598 w 61340998"/>
              <a:gd name="connsiteY2" fmla="*/ 42613896 h 52596094"/>
              <a:gd name="connsiteX3" fmla="*/ 54711598 w 61340998"/>
              <a:gd name="connsiteY3" fmla="*/ 7790497 h 52596094"/>
              <a:gd name="connsiteX4" fmla="*/ 0 w 61340998"/>
              <a:gd name="connsiteY4" fmla="*/ 0 h 52596094"/>
              <a:gd name="connsiteX5" fmla="*/ 61340998 w 61340998"/>
              <a:gd name="connsiteY5" fmla="*/ 0 h 52596094"/>
              <a:gd name="connsiteX6" fmla="*/ 61340998 w 61340998"/>
              <a:gd name="connsiteY6" fmla="*/ 52596094 h 52596094"/>
              <a:gd name="connsiteX7" fmla="*/ 0 w 61340998"/>
              <a:gd name="connsiteY7" fmla="*/ 52596094 h 5259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40998" h="52596094">
                <a:moveTo>
                  <a:pt x="6400798" y="7790497"/>
                </a:moveTo>
                <a:lnTo>
                  <a:pt x="6400798" y="42613896"/>
                </a:lnTo>
                <a:lnTo>
                  <a:pt x="54711598" y="42613896"/>
                </a:lnTo>
                <a:lnTo>
                  <a:pt x="54711598" y="7790497"/>
                </a:lnTo>
                <a:close/>
                <a:moveTo>
                  <a:pt x="0" y="0"/>
                </a:moveTo>
                <a:lnTo>
                  <a:pt x="61340998" y="0"/>
                </a:lnTo>
                <a:lnTo>
                  <a:pt x="61340998" y="52596094"/>
                </a:lnTo>
                <a:lnTo>
                  <a:pt x="0" y="525960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矩形 1">
            <a:extLst>
              <a:ext uri="{FF2B5EF4-FFF2-40B4-BE49-F238E27FC236}">
                <a16:creationId xmlns:a16="http://schemas.microsoft.com/office/drawing/2014/main" id="{2CCD1126-DDFF-CEF4-84D4-8830806457E6}"/>
              </a:ext>
            </a:extLst>
          </p:cNvPr>
          <p:cNvSpPr/>
          <p:nvPr/>
        </p:nvSpPr>
        <p:spPr>
          <a:xfrm>
            <a:off x="7725376" y="-17390580"/>
            <a:ext cx="2624138" cy="125413"/>
          </a:xfrm>
          <a:custGeom>
            <a:avLst/>
            <a:gdLst>
              <a:gd name="connsiteX0" fmla="*/ 0 w 2844800"/>
              <a:gd name="connsiteY0" fmla="*/ 0 h 356773"/>
              <a:gd name="connsiteX1" fmla="*/ 2844800 w 2844800"/>
              <a:gd name="connsiteY1" fmla="*/ 0 h 356773"/>
              <a:gd name="connsiteX2" fmla="*/ 2844800 w 2844800"/>
              <a:gd name="connsiteY2" fmla="*/ 356773 h 356773"/>
              <a:gd name="connsiteX3" fmla="*/ 0 w 2844800"/>
              <a:gd name="connsiteY3" fmla="*/ 356773 h 356773"/>
              <a:gd name="connsiteX4" fmla="*/ 0 w 2844800"/>
              <a:gd name="connsiteY4" fmla="*/ 0 h 356773"/>
              <a:gd name="connsiteX0-1" fmla="*/ 180975 w 2844800"/>
              <a:gd name="connsiteY0-2" fmla="*/ 2381 h 356773"/>
              <a:gd name="connsiteX1-3" fmla="*/ 2844800 w 2844800"/>
              <a:gd name="connsiteY1-4" fmla="*/ 0 h 356773"/>
              <a:gd name="connsiteX2-5" fmla="*/ 2844800 w 2844800"/>
              <a:gd name="connsiteY2-6" fmla="*/ 356773 h 356773"/>
              <a:gd name="connsiteX3-7" fmla="*/ 0 w 2844800"/>
              <a:gd name="connsiteY3-8" fmla="*/ 356773 h 356773"/>
              <a:gd name="connsiteX4-9" fmla="*/ 180975 w 2844800"/>
              <a:gd name="connsiteY4-10" fmla="*/ 2381 h 356773"/>
              <a:gd name="connsiteX0-11" fmla="*/ 180975 w 2844800"/>
              <a:gd name="connsiteY0-12" fmla="*/ 2381 h 356773"/>
              <a:gd name="connsiteX1-13" fmla="*/ 2844800 w 2844800"/>
              <a:gd name="connsiteY1-14" fmla="*/ 0 h 356773"/>
              <a:gd name="connsiteX2-15" fmla="*/ 2844800 w 2844800"/>
              <a:gd name="connsiteY2-16" fmla="*/ 356773 h 356773"/>
              <a:gd name="connsiteX3-17" fmla="*/ 0 w 2844800"/>
              <a:gd name="connsiteY3-18" fmla="*/ 356773 h 356773"/>
              <a:gd name="connsiteX4-19" fmla="*/ 180975 w 2844800"/>
              <a:gd name="connsiteY4-20" fmla="*/ 2381 h 356773"/>
              <a:gd name="connsiteX0-21" fmla="*/ 138112 w 2801937"/>
              <a:gd name="connsiteY0-22" fmla="*/ 2381 h 356773"/>
              <a:gd name="connsiteX1-23" fmla="*/ 2801937 w 2801937"/>
              <a:gd name="connsiteY1-24" fmla="*/ 0 h 356773"/>
              <a:gd name="connsiteX2-25" fmla="*/ 2801937 w 2801937"/>
              <a:gd name="connsiteY2-26" fmla="*/ 356773 h 356773"/>
              <a:gd name="connsiteX3-27" fmla="*/ 0 w 2801937"/>
              <a:gd name="connsiteY3-28" fmla="*/ 356773 h 356773"/>
              <a:gd name="connsiteX4-29" fmla="*/ 138112 w 2801937"/>
              <a:gd name="connsiteY4-30" fmla="*/ 2381 h 356773"/>
              <a:gd name="connsiteX0-31" fmla="*/ 138112 w 2801937"/>
              <a:gd name="connsiteY0-32" fmla="*/ 2381 h 356773"/>
              <a:gd name="connsiteX1-33" fmla="*/ 2801937 w 2801937"/>
              <a:gd name="connsiteY1-34" fmla="*/ 0 h 356773"/>
              <a:gd name="connsiteX2-35" fmla="*/ 2801937 w 2801937"/>
              <a:gd name="connsiteY2-36" fmla="*/ 356773 h 356773"/>
              <a:gd name="connsiteX3-37" fmla="*/ 0 w 2801937"/>
              <a:gd name="connsiteY3-38" fmla="*/ 356773 h 356773"/>
              <a:gd name="connsiteX4-39" fmla="*/ 138112 w 2801937"/>
              <a:gd name="connsiteY4-40" fmla="*/ 2381 h 356773"/>
              <a:gd name="connsiteX0-41" fmla="*/ 123825 w 2801937"/>
              <a:gd name="connsiteY0-42" fmla="*/ 2381 h 356773"/>
              <a:gd name="connsiteX1-43" fmla="*/ 2801937 w 2801937"/>
              <a:gd name="connsiteY1-44" fmla="*/ 0 h 356773"/>
              <a:gd name="connsiteX2-45" fmla="*/ 2801937 w 2801937"/>
              <a:gd name="connsiteY2-46" fmla="*/ 356773 h 356773"/>
              <a:gd name="connsiteX3-47" fmla="*/ 0 w 2801937"/>
              <a:gd name="connsiteY3-48" fmla="*/ 356773 h 356773"/>
              <a:gd name="connsiteX4-49" fmla="*/ 123825 w 2801937"/>
              <a:gd name="connsiteY4-50" fmla="*/ 2381 h 356773"/>
              <a:gd name="connsiteX0-51" fmla="*/ 123825 w 2801937"/>
              <a:gd name="connsiteY0-52" fmla="*/ 2381 h 356773"/>
              <a:gd name="connsiteX1-53" fmla="*/ 2801937 w 2801937"/>
              <a:gd name="connsiteY1-54" fmla="*/ 0 h 356773"/>
              <a:gd name="connsiteX2-55" fmla="*/ 2801937 w 2801937"/>
              <a:gd name="connsiteY2-56" fmla="*/ 356773 h 356773"/>
              <a:gd name="connsiteX3-57" fmla="*/ 0 w 2801937"/>
              <a:gd name="connsiteY3-58" fmla="*/ 356773 h 356773"/>
              <a:gd name="connsiteX4-59" fmla="*/ 123825 w 2801937"/>
              <a:gd name="connsiteY4-60" fmla="*/ 2381 h 356773"/>
              <a:gd name="connsiteX0-61" fmla="*/ 123825 w 2801937"/>
              <a:gd name="connsiteY0-62" fmla="*/ 2381 h 356773"/>
              <a:gd name="connsiteX1-63" fmla="*/ 2801937 w 2801937"/>
              <a:gd name="connsiteY1-64" fmla="*/ 0 h 356773"/>
              <a:gd name="connsiteX2-65" fmla="*/ 2801937 w 2801937"/>
              <a:gd name="connsiteY2-66" fmla="*/ 356773 h 356773"/>
              <a:gd name="connsiteX3-67" fmla="*/ 0 w 2801937"/>
              <a:gd name="connsiteY3-68" fmla="*/ 356773 h 356773"/>
              <a:gd name="connsiteX4-69" fmla="*/ 123825 w 2801937"/>
              <a:gd name="connsiteY4-70" fmla="*/ 2381 h 356773"/>
              <a:gd name="connsiteX0-71" fmla="*/ 123825 w 2801937"/>
              <a:gd name="connsiteY0-72" fmla="*/ 2381 h 356773"/>
              <a:gd name="connsiteX1-73" fmla="*/ 2801937 w 2801937"/>
              <a:gd name="connsiteY1-74" fmla="*/ 0 h 356773"/>
              <a:gd name="connsiteX2-75" fmla="*/ 2801937 w 2801937"/>
              <a:gd name="connsiteY2-76" fmla="*/ 356773 h 356773"/>
              <a:gd name="connsiteX3-77" fmla="*/ 0 w 2801937"/>
              <a:gd name="connsiteY3-78" fmla="*/ 356773 h 356773"/>
              <a:gd name="connsiteX4-79" fmla="*/ 123825 w 2801937"/>
              <a:gd name="connsiteY4-80" fmla="*/ 2381 h 356773"/>
              <a:gd name="connsiteX0-81" fmla="*/ 123825 w 2801937"/>
              <a:gd name="connsiteY0-82" fmla="*/ 2381 h 356773"/>
              <a:gd name="connsiteX1-83" fmla="*/ 2801937 w 2801937"/>
              <a:gd name="connsiteY1-84" fmla="*/ 0 h 356773"/>
              <a:gd name="connsiteX2-85" fmla="*/ 2801937 w 2801937"/>
              <a:gd name="connsiteY2-86" fmla="*/ 356773 h 356773"/>
              <a:gd name="connsiteX3-87" fmla="*/ 0 w 2801937"/>
              <a:gd name="connsiteY3-88" fmla="*/ 356773 h 356773"/>
              <a:gd name="connsiteX4-89" fmla="*/ 123825 w 2801937"/>
              <a:gd name="connsiteY4-90" fmla="*/ 2381 h 356773"/>
              <a:gd name="connsiteX0-91" fmla="*/ 109537 w 2801937"/>
              <a:gd name="connsiteY0-92" fmla="*/ 2381 h 356773"/>
              <a:gd name="connsiteX1-93" fmla="*/ 2801937 w 2801937"/>
              <a:gd name="connsiteY1-94" fmla="*/ 0 h 356773"/>
              <a:gd name="connsiteX2-95" fmla="*/ 2801937 w 2801937"/>
              <a:gd name="connsiteY2-96" fmla="*/ 356773 h 356773"/>
              <a:gd name="connsiteX3-97" fmla="*/ 0 w 2801937"/>
              <a:gd name="connsiteY3-98" fmla="*/ 356773 h 356773"/>
              <a:gd name="connsiteX4-99" fmla="*/ 109537 w 2801937"/>
              <a:gd name="connsiteY4-100" fmla="*/ 2381 h 356773"/>
              <a:gd name="connsiteX0-101" fmla="*/ 109537 w 2801937"/>
              <a:gd name="connsiteY0-102" fmla="*/ 2381 h 356773"/>
              <a:gd name="connsiteX1-103" fmla="*/ 2801937 w 2801937"/>
              <a:gd name="connsiteY1-104" fmla="*/ 0 h 356773"/>
              <a:gd name="connsiteX2-105" fmla="*/ 2801937 w 2801937"/>
              <a:gd name="connsiteY2-106" fmla="*/ 356773 h 356773"/>
              <a:gd name="connsiteX3-107" fmla="*/ 0 w 2801937"/>
              <a:gd name="connsiteY3-108" fmla="*/ 356773 h 356773"/>
              <a:gd name="connsiteX4-109" fmla="*/ 109537 w 2801937"/>
              <a:gd name="connsiteY4-110" fmla="*/ 2381 h 356773"/>
              <a:gd name="connsiteX0-111" fmla="*/ 109537 w 2801937"/>
              <a:gd name="connsiteY0-112" fmla="*/ 2381 h 356773"/>
              <a:gd name="connsiteX1-113" fmla="*/ 2801937 w 2801937"/>
              <a:gd name="connsiteY1-114" fmla="*/ 0 h 356773"/>
              <a:gd name="connsiteX2-115" fmla="*/ 2801937 w 2801937"/>
              <a:gd name="connsiteY2-116" fmla="*/ 356773 h 356773"/>
              <a:gd name="connsiteX3-117" fmla="*/ 0 w 2801937"/>
              <a:gd name="connsiteY3-118" fmla="*/ 356773 h 356773"/>
              <a:gd name="connsiteX4-119" fmla="*/ 109537 w 2801937"/>
              <a:gd name="connsiteY4-120" fmla="*/ 2381 h 356773"/>
              <a:gd name="connsiteX0-121" fmla="*/ 130969 w 2823369"/>
              <a:gd name="connsiteY0-122" fmla="*/ 2381 h 356773"/>
              <a:gd name="connsiteX1-123" fmla="*/ 2823369 w 2823369"/>
              <a:gd name="connsiteY1-124" fmla="*/ 0 h 356773"/>
              <a:gd name="connsiteX2-125" fmla="*/ 2823369 w 2823369"/>
              <a:gd name="connsiteY2-126" fmla="*/ 356773 h 356773"/>
              <a:gd name="connsiteX3-127" fmla="*/ 0 w 2823369"/>
              <a:gd name="connsiteY3-128" fmla="*/ 356773 h 356773"/>
              <a:gd name="connsiteX4-129" fmla="*/ 130969 w 2823369"/>
              <a:gd name="connsiteY4-130" fmla="*/ 2381 h 356773"/>
              <a:gd name="connsiteX0-131" fmla="*/ 130969 w 2823369"/>
              <a:gd name="connsiteY0-132" fmla="*/ 2381 h 356773"/>
              <a:gd name="connsiteX1-133" fmla="*/ 2823369 w 2823369"/>
              <a:gd name="connsiteY1-134" fmla="*/ 0 h 356773"/>
              <a:gd name="connsiteX2-135" fmla="*/ 2823369 w 2823369"/>
              <a:gd name="connsiteY2-136" fmla="*/ 356773 h 356773"/>
              <a:gd name="connsiteX3-137" fmla="*/ 0 w 2823369"/>
              <a:gd name="connsiteY3-138" fmla="*/ 356773 h 356773"/>
              <a:gd name="connsiteX4-139" fmla="*/ 130969 w 2823369"/>
              <a:gd name="connsiteY4-140" fmla="*/ 2381 h 356773"/>
              <a:gd name="connsiteX0-141" fmla="*/ 130969 w 2823369"/>
              <a:gd name="connsiteY0-142" fmla="*/ 2381 h 356773"/>
              <a:gd name="connsiteX1-143" fmla="*/ 2823369 w 2823369"/>
              <a:gd name="connsiteY1-144" fmla="*/ 0 h 356773"/>
              <a:gd name="connsiteX2-145" fmla="*/ 2823369 w 2823369"/>
              <a:gd name="connsiteY2-146" fmla="*/ 356773 h 356773"/>
              <a:gd name="connsiteX3-147" fmla="*/ 0 w 2823369"/>
              <a:gd name="connsiteY3-148" fmla="*/ 356773 h 356773"/>
              <a:gd name="connsiteX4-149" fmla="*/ 130969 w 2823369"/>
              <a:gd name="connsiteY4-150" fmla="*/ 2381 h 356773"/>
              <a:gd name="connsiteX0-151" fmla="*/ 130969 w 2823369"/>
              <a:gd name="connsiteY0-152" fmla="*/ 2381 h 356773"/>
              <a:gd name="connsiteX1-153" fmla="*/ 2823369 w 2823369"/>
              <a:gd name="connsiteY1-154" fmla="*/ 0 h 356773"/>
              <a:gd name="connsiteX2-155" fmla="*/ 2823369 w 2823369"/>
              <a:gd name="connsiteY2-156" fmla="*/ 356773 h 356773"/>
              <a:gd name="connsiteX3-157" fmla="*/ 0 w 2823369"/>
              <a:gd name="connsiteY3-158" fmla="*/ 356773 h 356773"/>
              <a:gd name="connsiteX4-159" fmla="*/ 130969 w 2823369"/>
              <a:gd name="connsiteY4-160" fmla="*/ 2381 h 356773"/>
              <a:gd name="connsiteX0-161" fmla="*/ 130969 w 2823369"/>
              <a:gd name="connsiteY0-162" fmla="*/ 2381 h 356773"/>
              <a:gd name="connsiteX1-163" fmla="*/ 2823369 w 2823369"/>
              <a:gd name="connsiteY1-164" fmla="*/ 0 h 356773"/>
              <a:gd name="connsiteX2-165" fmla="*/ 2823369 w 2823369"/>
              <a:gd name="connsiteY2-166" fmla="*/ 356773 h 356773"/>
              <a:gd name="connsiteX3-167" fmla="*/ 0 w 2823369"/>
              <a:gd name="connsiteY3-168" fmla="*/ 356773 h 356773"/>
              <a:gd name="connsiteX4-169" fmla="*/ 130969 w 2823369"/>
              <a:gd name="connsiteY4-170" fmla="*/ 2381 h 356773"/>
              <a:gd name="connsiteX0-171" fmla="*/ 130969 w 2823369"/>
              <a:gd name="connsiteY0-172" fmla="*/ 2381 h 356773"/>
              <a:gd name="connsiteX1-173" fmla="*/ 2823369 w 2823369"/>
              <a:gd name="connsiteY1-174" fmla="*/ 0 h 356773"/>
              <a:gd name="connsiteX2-175" fmla="*/ 2823369 w 2823369"/>
              <a:gd name="connsiteY2-176" fmla="*/ 356773 h 356773"/>
              <a:gd name="connsiteX3-177" fmla="*/ 0 w 2823369"/>
              <a:gd name="connsiteY3-178" fmla="*/ 356773 h 356773"/>
              <a:gd name="connsiteX4-179" fmla="*/ 130969 w 2823369"/>
              <a:gd name="connsiteY4-180" fmla="*/ 2381 h 356773"/>
              <a:gd name="connsiteX0-181" fmla="*/ 130969 w 2823369"/>
              <a:gd name="connsiteY0-182" fmla="*/ 2381 h 356773"/>
              <a:gd name="connsiteX1-183" fmla="*/ 2823369 w 2823369"/>
              <a:gd name="connsiteY1-184" fmla="*/ 0 h 356773"/>
              <a:gd name="connsiteX2-185" fmla="*/ 2823369 w 2823369"/>
              <a:gd name="connsiteY2-186" fmla="*/ 356773 h 356773"/>
              <a:gd name="connsiteX3-187" fmla="*/ 0 w 2823369"/>
              <a:gd name="connsiteY3-188" fmla="*/ 356773 h 356773"/>
              <a:gd name="connsiteX4-189" fmla="*/ 130969 w 2823369"/>
              <a:gd name="connsiteY4-190" fmla="*/ 2381 h 356773"/>
              <a:gd name="connsiteX0-191" fmla="*/ 145256 w 2823369"/>
              <a:gd name="connsiteY0-192" fmla="*/ 6267 h 356773"/>
              <a:gd name="connsiteX1-193" fmla="*/ 2823369 w 2823369"/>
              <a:gd name="connsiteY1-194" fmla="*/ 0 h 356773"/>
              <a:gd name="connsiteX2-195" fmla="*/ 2823369 w 2823369"/>
              <a:gd name="connsiteY2-196" fmla="*/ 356773 h 356773"/>
              <a:gd name="connsiteX3-197" fmla="*/ 0 w 2823369"/>
              <a:gd name="connsiteY3-198" fmla="*/ 356773 h 356773"/>
              <a:gd name="connsiteX4-199" fmla="*/ 145256 w 2823369"/>
              <a:gd name="connsiteY4-200" fmla="*/ 6267 h 356773"/>
              <a:gd name="connsiteX0-201" fmla="*/ 145256 w 2823369"/>
              <a:gd name="connsiteY0-202" fmla="*/ 6267 h 356773"/>
              <a:gd name="connsiteX1-203" fmla="*/ 2823369 w 2823369"/>
              <a:gd name="connsiteY1-204" fmla="*/ 0 h 356773"/>
              <a:gd name="connsiteX2-205" fmla="*/ 2823369 w 2823369"/>
              <a:gd name="connsiteY2-206" fmla="*/ 356773 h 356773"/>
              <a:gd name="connsiteX3-207" fmla="*/ 0 w 2823369"/>
              <a:gd name="connsiteY3-208" fmla="*/ 356773 h 356773"/>
              <a:gd name="connsiteX4-209" fmla="*/ 145256 w 2823369"/>
              <a:gd name="connsiteY4-210" fmla="*/ 6267 h 356773"/>
              <a:gd name="connsiteX0-211" fmla="*/ 161924 w 2840037"/>
              <a:gd name="connsiteY0-212" fmla="*/ 6267 h 360660"/>
              <a:gd name="connsiteX1-213" fmla="*/ 2840037 w 2840037"/>
              <a:gd name="connsiteY1-214" fmla="*/ 0 h 360660"/>
              <a:gd name="connsiteX2-215" fmla="*/ 2840037 w 2840037"/>
              <a:gd name="connsiteY2-216" fmla="*/ 356773 h 360660"/>
              <a:gd name="connsiteX3-217" fmla="*/ 0 w 2840037"/>
              <a:gd name="connsiteY3-218" fmla="*/ 360660 h 360660"/>
              <a:gd name="connsiteX4-219" fmla="*/ 161924 w 2840037"/>
              <a:gd name="connsiteY4-220" fmla="*/ 6267 h 360660"/>
              <a:gd name="connsiteX0-221" fmla="*/ 161924 w 2840037"/>
              <a:gd name="connsiteY0-222" fmla="*/ 6267 h 360660"/>
              <a:gd name="connsiteX1-223" fmla="*/ 2840037 w 2840037"/>
              <a:gd name="connsiteY1-224" fmla="*/ 0 h 360660"/>
              <a:gd name="connsiteX2-225" fmla="*/ 2840037 w 2840037"/>
              <a:gd name="connsiteY2-226" fmla="*/ 356773 h 360660"/>
              <a:gd name="connsiteX3-227" fmla="*/ 0 w 2840037"/>
              <a:gd name="connsiteY3-228" fmla="*/ 360660 h 360660"/>
              <a:gd name="connsiteX4-229" fmla="*/ 161924 w 2840037"/>
              <a:gd name="connsiteY4-230" fmla="*/ 6267 h 360660"/>
              <a:gd name="connsiteX0-231" fmla="*/ 161924 w 2840037"/>
              <a:gd name="connsiteY0-232" fmla="*/ 6267 h 360660"/>
              <a:gd name="connsiteX1-233" fmla="*/ 2840037 w 2840037"/>
              <a:gd name="connsiteY1-234" fmla="*/ 0 h 360660"/>
              <a:gd name="connsiteX2-235" fmla="*/ 2840037 w 2840037"/>
              <a:gd name="connsiteY2-236" fmla="*/ 356773 h 360660"/>
              <a:gd name="connsiteX3-237" fmla="*/ 0 w 2840037"/>
              <a:gd name="connsiteY3-238" fmla="*/ 360660 h 360660"/>
              <a:gd name="connsiteX4-239" fmla="*/ 161924 w 2840037"/>
              <a:gd name="connsiteY4-240" fmla="*/ 6267 h 360660"/>
              <a:gd name="connsiteX0-241" fmla="*/ 161924 w 2840037"/>
              <a:gd name="connsiteY0-242" fmla="*/ 6267 h 360660"/>
              <a:gd name="connsiteX1-243" fmla="*/ 2840037 w 2840037"/>
              <a:gd name="connsiteY1-244" fmla="*/ 0 h 360660"/>
              <a:gd name="connsiteX2-245" fmla="*/ 2840037 w 2840037"/>
              <a:gd name="connsiteY2-246" fmla="*/ 356773 h 360660"/>
              <a:gd name="connsiteX3-247" fmla="*/ 0 w 2840037"/>
              <a:gd name="connsiteY3-248" fmla="*/ 360660 h 360660"/>
              <a:gd name="connsiteX4-249" fmla="*/ 161924 w 2840037"/>
              <a:gd name="connsiteY4-250" fmla="*/ 6267 h 360660"/>
              <a:gd name="connsiteX0-251" fmla="*/ 152399 w 2840037"/>
              <a:gd name="connsiteY0-252" fmla="*/ 6267 h 360660"/>
              <a:gd name="connsiteX1-253" fmla="*/ 2840037 w 2840037"/>
              <a:gd name="connsiteY1-254" fmla="*/ 0 h 360660"/>
              <a:gd name="connsiteX2-255" fmla="*/ 2840037 w 2840037"/>
              <a:gd name="connsiteY2-256" fmla="*/ 356773 h 360660"/>
              <a:gd name="connsiteX3-257" fmla="*/ 0 w 2840037"/>
              <a:gd name="connsiteY3-258" fmla="*/ 360660 h 360660"/>
              <a:gd name="connsiteX4-259" fmla="*/ 152399 w 2840037"/>
              <a:gd name="connsiteY4-260" fmla="*/ 6267 h 360660"/>
              <a:gd name="connsiteX0-261" fmla="*/ 152399 w 2840037"/>
              <a:gd name="connsiteY0-262" fmla="*/ 6267 h 360660"/>
              <a:gd name="connsiteX1-263" fmla="*/ 2840037 w 2840037"/>
              <a:gd name="connsiteY1-264" fmla="*/ 0 h 360660"/>
              <a:gd name="connsiteX2-265" fmla="*/ 2840037 w 2840037"/>
              <a:gd name="connsiteY2-266" fmla="*/ 356773 h 360660"/>
              <a:gd name="connsiteX3-267" fmla="*/ 0 w 2840037"/>
              <a:gd name="connsiteY3-268" fmla="*/ 360660 h 360660"/>
              <a:gd name="connsiteX4-269" fmla="*/ 152399 w 2840037"/>
              <a:gd name="connsiteY4-270" fmla="*/ 6267 h 360660"/>
              <a:gd name="connsiteX0-271" fmla="*/ 152399 w 2840037"/>
              <a:gd name="connsiteY0-272" fmla="*/ 6267 h 360660"/>
              <a:gd name="connsiteX1-273" fmla="*/ 2840037 w 2840037"/>
              <a:gd name="connsiteY1-274" fmla="*/ 0 h 360660"/>
              <a:gd name="connsiteX2-275" fmla="*/ 2840037 w 2840037"/>
              <a:gd name="connsiteY2-276" fmla="*/ 356773 h 360660"/>
              <a:gd name="connsiteX3-277" fmla="*/ 0 w 2840037"/>
              <a:gd name="connsiteY3-278" fmla="*/ 360660 h 360660"/>
              <a:gd name="connsiteX4-279" fmla="*/ 152399 w 2840037"/>
              <a:gd name="connsiteY4-280" fmla="*/ 6267 h 360660"/>
              <a:gd name="connsiteX0-281" fmla="*/ 152399 w 2840037"/>
              <a:gd name="connsiteY0-282" fmla="*/ 6267 h 360660"/>
              <a:gd name="connsiteX1-283" fmla="*/ 2840037 w 2840037"/>
              <a:gd name="connsiteY1-284" fmla="*/ 0 h 360660"/>
              <a:gd name="connsiteX2-285" fmla="*/ 2840037 w 2840037"/>
              <a:gd name="connsiteY2-286" fmla="*/ 356773 h 360660"/>
              <a:gd name="connsiteX3-287" fmla="*/ 0 w 2840037"/>
              <a:gd name="connsiteY3-288" fmla="*/ 360660 h 360660"/>
              <a:gd name="connsiteX4-289" fmla="*/ 152399 w 2840037"/>
              <a:gd name="connsiteY4-290" fmla="*/ 6267 h 360660"/>
              <a:gd name="connsiteX0-291" fmla="*/ 152399 w 2840037"/>
              <a:gd name="connsiteY0-292" fmla="*/ 6267 h 360660"/>
              <a:gd name="connsiteX1-293" fmla="*/ 2840037 w 2840037"/>
              <a:gd name="connsiteY1-294" fmla="*/ 0 h 360660"/>
              <a:gd name="connsiteX2-295" fmla="*/ 2840037 w 2840037"/>
              <a:gd name="connsiteY2-296" fmla="*/ 356773 h 360660"/>
              <a:gd name="connsiteX3-297" fmla="*/ 0 w 2840037"/>
              <a:gd name="connsiteY3-298" fmla="*/ 360660 h 360660"/>
              <a:gd name="connsiteX4-299" fmla="*/ 152399 w 2840037"/>
              <a:gd name="connsiteY4-300" fmla="*/ 6267 h 360660"/>
              <a:gd name="connsiteX0-301" fmla="*/ 152399 w 2840037"/>
              <a:gd name="connsiteY0-302" fmla="*/ 6267 h 360660"/>
              <a:gd name="connsiteX1-303" fmla="*/ 2840037 w 2840037"/>
              <a:gd name="connsiteY1-304" fmla="*/ 0 h 360660"/>
              <a:gd name="connsiteX2-305" fmla="*/ 2840037 w 2840037"/>
              <a:gd name="connsiteY2-306" fmla="*/ 356773 h 360660"/>
              <a:gd name="connsiteX3-307" fmla="*/ 0 w 2840037"/>
              <a:gd name="connsiteY3-308" fmla="*/ 360660 h 360660"/>
              <a:gd name="connsiteX4-309" fmla="*/ 152399 w 2840037"/>
              <a:gd name="connsiteY4-310" fmla="*/ 6267 h 360660"/>
              <a:gd name="connsiteX0-311" fmla="*/ 152399 w 2840037"/>
              <a:gd name="connsiteY0-312" fmla="*/ 6267 h 360660"/>
              <a:gd name="connsiteX1-313" fmla="*/ 2840037 w 2840037"/>
              <a:gd name="connsiteY1-314" fmla="*/ 0 h 360660"/>
              <a:gd name="connsiteX2-315" fmla="*/ 2840037 w 2840037"/>
              <a:gd name="connsiteY2-316" fmla="*/ 356773 h 360660"/>
              <a:gd name="connsiteX3-317" fmla="*/ 0 w 2840037"/>
              <a:gd name="connsiteY3-318" fmla="*/ 360660 h 360660"/>
              <a:gd name="connsiteX4-319" fmla="*/ 152399 w 2840037"/>
              <a:gd name="connsiteY4-320" fmla="*/ 6267 h 360660"/>
              <a:gd name="connsiteX0-321" fmla="*/ 152399 w 2840037"/>
              <a:gd name="connsiteY0-322" fmla="*/ 6266 h 360660"/>
              <a:gd name="connsiteX1-323" fmla="*/ 2840037 w 2840037"/>
              <a:gd name="connsiteY1-324" fmla="*/ 0 h 360660"/>
              <a:gd name="connsiteX2-325" fmla="*/ 2840037 w 2840037"/>
              <a:gd name="connsiteY2-326" fmla="*/ 356773 h 360660"/>
              <a:gd name="connsiteX3-327" fmla="*/ 0 w 2840037"/>
              <a:gd name="connsiteY3-328" fmla="*/ 360660 h 360660"/>
              <a:gd name="connsiteX4-329" fmla="*/ 152399 w 2840037"/>
              <a:gd name="connsiteY4-330" fmla="*/ 6266 h 360660"/>
              <a:gd name="connsiteX0-331" fmla="*/ 152399 w 2840037"/>
              <a:gd name="connsiteY0-332" fmla="*/ 6266 h 360660"/>
              <a:gd name="connsiteX1-333" fmla="*/ 2840037 w 2840037"/>
              <a:gd name="connsiteY1-334" fmla="*/ 0 h 360660"/>
              <a:gd name="connsiteX2-335" fmla="*/ 2840037 w 2840037"/>
              <a:gd name="connsiteY2-336" fmla="*/ 356773 h 360660"/>
              <a:gd name="connsiteX3-337" fmla="*/ 0 w 2840037"/>
              <a:gd name="connsiteY3-338" fmla="*/ 360660 h 360660"/>
              <a:gd name="connsiteX4-339" fmla="*/ 152399 w 2840037"/>
              <a:gd name="connsiteY4-340" fmla="*/ 6266 h 360660"/>
              <a:gd name="connsiteX0-341" fmla="*/ 152399 w 2840037"/>
              <a:gd name="connsiteY0-342" fmla="*/ 6266 h 360660"/>
              <a:gd name="connsiteX1-343" fmla="*/ 2840037 w 2840037"/>
              <a:gd name="connsiteY1-344" fmla="*/ 0 h 360660"/>
              <a:gd name="connsiteX2-345" fmla="*/ 2840037 w 2840037"/>
              <a:gd name="connsiteY2-346" fmla="*/ 356773 h 360660"/>
              <a:gd name="connsiteX3-347" fmla="*/ 0 w 2840037"/>
              <a:gd name="connsiteY3-348" fmla="*/ 360660 h 360660"/>
              <a:gd name="connsiteX4-349" fmla="*/ 152399 w 2840037"/>
              <a:gd name="connsiteY4-350" fmla="*/ 6266 h 360660"/>
              <a:gd name="connsiteX0-351" fmla="*/ 152399 w 2840037"/>
              <a:gd name="connsiteY0-352" fmla="*/ 6266 h 360660"/>
              <a:gd name="connsiteX1-353" fmla="*/ 2840037 w 2840037"/>
              <a:gd name="connsiteY1-354" fmla="*/ 0 h 360660"/>
              <a:gd name="connsiteX2-355" fmla="*/ 2840037 w 2840037"/>
              <a:gd name="connsiteY2-356" fmla="*/ 356773 h 360660"/>
              <a:gd name="connsiteX3-357" fmla="*/ 0 w 2840037"/>
              <a:gd name="connsiteY3-358" fmla="*/ 360660 h 360660"/>
              <a:gd name="connsiteX4-359" fmla="*/ 152399 w 2840037"/>
              <a:gd name="connsiteY4-360" fmla="*/ 6266 h 360660"/>
              <a:gd name="connsiteX0-361" fmla="*/ 152399 w 2840037"/>
              <a:gd name="connsiteY0-362" fmla="*/ 6266 h 360660"/>
              <a:gd name="connsiteX1-363" fmla="*/ 2840037 w 2840037"/>
              <a:gd name="connsiteY1-364" fmla="*/ 0 h 360660"/>
              <a:gd name="connsiteX2-365" fmla="*/ 2840037 w 2840037"/>
              <a:gd name="connsiteY2-366" fmla="*/ 356773 h 360660"/>
              <a:gd name="connsiteX3-367" fmla="*/ 0 w 2840037"/>
              <a:gd name="connsiteY3-368" fmla="*/ 360660 h 360660"/>
              <a:gd name="connsiteX4-369" fmla="*/ 152399 w 2840037"/>
              <a:gd name="connsiteY4-370" fmla="*/ 6266 h 360660"/>
              <a:gd name="connsiteX0-371" fmla="*/ 147245 w 2840037"/>
              <a:gd name="connsiteY0-372" fmla="*/ 6266 h 360660"/>
              <a:gd name="connsiteX1-373" fmla="*/ 2840037 w 2840037"/>
              <a:gd name="connsiteY1-374" fmla="*/ 0 h 360660"/>
              <a:gd name="connsiteX2-375" fmla="*/ 2840037 w 2840037"/>
              <a:gd name="connsiteY2-376" fmla="*/ 356773 h 360660"/>
              <a:gd name="connsiteX3-377" fmla="*/ 0 w 2840037"/>
              <a:gd name="connsiteY3-378" fmla="*/ 360660 h 360660"/>
              <a:gd name="connsiteX4-379" fmla="*/ 147245 w 2840037"/>
              <a:gd name="connsiteY4-380" fmla="*/ 6266 h 360660"/>
              <a:gd name="connsiteX0-381" fmla="*/ 152400 w 2840037"/>
              <a:gd name="connsiteY0-382" fmla="*/ 6266 h 360660"/>
              <a:gd name="connsiteX1-383" fmla="*/ 2840037 w 2840037"/>
              <a:gd name="connsiteY1-384" fmla="*/ 0 h 360660"/>
              <a:gd name="connsiteX2-385" fmla="*/ 2840037 w 2840037"/>
              <a:gd name="connsiteY2-386" fmla="*/ 356773 h 360660"/>
              <a:gd name="connsiteX3-387" fmla="*/ 0 w 2840037"/>
              <a:gd name="connsiteY3-388" fmla="*/ 360660 h 360660"/>
              <a:gd name="connsiteX4-389" fmla="*/ 152400 w 2840037"/>
              <a:gd name="connsiteY4-390" fmla="*/ 6266 h 360660"/>
              <a:gd name="connsiteX0-391" fmla="*/ 149823 w 2840037"/>
              <a:gd name="connsiteY0-392" fmla="*/ 6266 h 360660"/>
              <a:gd name="connsiteX1-393" fmla="*/ 2840037 w 2840037"/>
              <a:gd name="connsiteY1-394" fmla="*/ 0 h 360660"/>
              <a:gd name="connsiteX2-395" fmla="*/ 2840037 w 2840037"/>
              <a:gd name="connsiteY2-396" fmla="*/ 356773 h 360660"/>
              <a:gd name="connsiteX3-397" fmla="*/ 0 w 2840037"/>
              <a:gd name="connsiteY3-398" fmla="*/ 360660 h 360660"/>
              <a:gd name="connsiteX4-399" fmla="*/ 149823 w 2840037"/>
              <a:gd name="connsiteY4-400" fmla="*/ 6266 h 360660"/>
              <a:gd name="connsiteX0-401" fmla="*/ 149823 w 2840037"/>
              <a:gd name="connsiteY0-402" fmla="*/ 6266 h 360660"/>
              <a:gd name="connsiteX1-403" fmla="*/ 2840037 w 2840037"/>
              <a:gd name="connsiteY1-404" fmla="*/ 0 h 360660"/>
              <a:gd name="connsiteX2-405" fmla="*/ 2840037 w 2840037"/>
              <a:gd name="connsiteY2-406" fmla="*/ 356773 h 360660"/>
              <a:gd name="connsiteX3-407" fmla="*/ 0 w 2840037"/>
              <a:gd name="connsiteY3-408" fmla="*/ 360660 h 360660"/>
              <a:gd name="connsiteX4-409" fmla="*/ 149823 w 2840037"/>
              <a:gd name="connsiteY4-410" fmla="*/ 6266 h 360660"/>
              <a:gd name="connsiteX0-411" fmla="*/ 149823 w 2840037"/>
              <a:gd name="connsiteY0-412" fmla="*/ 6266 h 360660"/>
              <a:gd name="connsiteX1-413" fmla="*/ 2840037 w 2840037"/>
              <a:gd name="connsiteY1-414" fmla="*/ 0 h 360660"/>
              <a:gd name="connsiteX2-415" fmla="*/ 2840037 w 2840037"/>
              <a:gd name="connsiteY2-416" fmla="*/ 356773 h 360660"/>
              <a:gd name="connsiteX3-417" fmla="*/ 0 w 2840037"/>
              <a:gd name="connsiteY3-418" fmla="*/ 360660 h 360660"/>
              <a:gd name="connsiteX4-419" fmla="*/ 149823 w 2840037"/>
              <a:gd name="connsiteY4-420" fmla="*/ 6266 h 3606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40037" h="360660">
                <a:moveTo>
                  <a:pt x="149823" y="6266"/>
                </a:moveTo>
                <a:lnTo>
                  <a:pt x="2840037" y="0"/>
                </a:lnTo>
                <a:lnTo>
                  <a:pt x="2840037" y="356773"/>
                </a:lnTo>
                <a:lnTo>
                  <a:pt x="0" y="360660"/>
                </a:lnTo>
                <a:cubicBezTo>
                  <a:pt x="113694" y="181291"/>
                  <a:pt x="82186" y="219413"/>
                  <a:pt x="149823" y="6266"/>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a:ln>
                  <a:noFill/>
                </a:ln>
                <a:solidFill>
                  <a:schemeClr val="lt1"/>
                </a:solidFill>
                <a:effectLst/>
                <a:uLnTx/>
                <a:uFillTx/>
                <a:latin typeface="+mn-lt"/>
                <a:ea typeface="+mn-ea"/>
                <a:cs typeface="+mn-cs"/>
              </a:rPr>
              <a:t>Guiyang No.1 Experimental Middle School</a:t>
            </a:r>
            <a:endParaRPr kumimoji="0" lang="zh-CN" altLang="en-US" sz="1100" b="0" i="0" u="none" strike="noStrike" kern="1200" cap="none" spc="0" normalizeH="0" baseline="0" noProof="0">
              <a:ln>
                <a:noFill/>
              </a:ln>
              <a:solidFill>
                <a:schemeClr val="lt1"/>
              </a:solidFill>
              <a:effectLst/>
              <a:uLnTx/>
              <a:uFillTx/>
              <a:latin typeface="+mn-lt"/>
              <a:ea typeface="+mn-ea"/>
              <a:cs typeface="+mn-cs"/>
            </a:endParaRPr>
          </a:p>
        </p:txBody>
      </p:sp>
      <p:pic>
        <p:nvPicPr>
          <p:cNvPr id="26" name="图片 25">
            <a:extLst>
              <a:ext uri="{FF2B5EF4-FFF2-40B4-BE49-F238E27FC236}">
                <a16:creationId xmlns:a16="http://schemas.microsoft.com/office/drawing/2014/main" id="{3367CA9A-E6A8-1635-D7CA-3CEC8D402D03}"/>
              </a:ext>
            </a:extLst>
          </p:cNvPr>
          <p:cNvPicPr>
            <a:picLocks noChangeAspect="1"/>
          </p:cNvPicPr>
          <p:nvPr/>
        </p:nvPicPr>
        <p:blipFill>
          <a:blip r:embed="rId3"/>
          <a:stretch>
            <a:fillRect/>
          </a:stretch>
        </p:blipFill>
        <p:spPr>
          <a:xfrm>
            <a:off x="7406649" y="-17733440"/>
            <a:ext cx="465293" cy="465295"/>
          </a:xfrm>
          <a:prstGeom prst="rect">
            <a:avLst/>
          </a:prstGeom>
          <a:effectLst>
            <a:softEdge rad="0"/>
          </a:effectLst>
        </p:spPr>
      </p:pic>
      <p:sp>
        <p:nvSpPr>
          <p:cNvPr id="27" name="文本框 2">
            <a:extLst>
              <a:ext uri="{FF2B5EF4-FFF2-40B4-BE49-F238E27FC236}">
                <a16:creationId xmlns:a16="http://schemas.microsoft.com/office/drawing/2014/main" id="{22053922-C890-54B9-45EF-ED20D2EBDC65}"/>
              </a:ext>
            </a:extLst>
          </p:cNvPr>
          <p:cNvSpPr txBox="1">
            <a:spLocks noChangeArrowheads="1"/>
          </p:cNvSpPr>
          <p:nvPr/>
        </p:nvSpPr>
        <p:spPr bwMode="auto">
          <a:xfrm>
            <a:off x="7871942" y="-17736705"/>
            <a:ext cx="2492375" cy="40005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华文行楷" pitchFamily="2" charset="-122"/>
                <a:ea typeface="华文行楷" pitchFamily="2" charset="-122"/>
                <a:cs typeface="+mn-cs"/>
              </a:rPr>
              <a:t>贵阳市第一实验中学</a:t>
            </a:r>
          </a:p>
        </p:txBody>
      </p:sp>
      <p:grpSp>
        <p:nvGrpSpPr>
          <p:cNvPr id="57" name="组合 56">
            <a:extLst>
              <a:ext uri="{FF2B5EF4-FFF2-40B4-BE49-F238E27FC236}">
                <a16:creationId xmlns:a16="http://schemas.microsoft.com/office/drawing/2014/main" id="{14942D28-237C-14F4-A405-6D4BCF849468}"/>
              </a:ext>
            </a:extLst>
          </p:cNvPr>
          <p:cNvGrpSpPr/>
          <p:nvPr/>
        </p:nvGrpSpPr>
        <p:grpSpPr>
          <a:xfrm>
            <a:off x="291282" y="-17679081"/>
            <a:ext cx="6098977" cy="463784"/>
            <a:chOff x="-2977" y="-36682"/>
            <a:chExt cx="6098977" cy="463784"/>
          </a:xfrm>
        </p:grpSpPr>
        <p:grpSp>
          <p:nvGrpSpPr>
            <p:cNvPr id="33" name="组合 32">
              <a:extLst>
                <a:ext uri="{FF2B5EF4-FFF2-40B4-BE49-F238E27FC236}">
                  <a16:creationId xmlns:a16="http://schemas.microsoft.com/office/drawing/2014/main" id="{D5FEC5B2-5929-945D-BFFF-C813FCE4EFAC}"/>
                </a:ext>
              </a:extLst>
            </p:cNvPr>
            <p:cNvGrpSpPr/>
            <p:nvPr/>
          </p:nvGrpSpPr>
          <p:grpSpPr>
            <a:xfrm>
              <a:off x="-2977" y="-36682"/>
              <a:ext cx="6098977" cy="462332"/>
              <a:chOff x="-2977" y="-36682"/>
              <a:chExt cx="6098977" cy="462332"/>
            </a:xfrm>
          </p:grpSpPr>
          <p:grpSp>
            <p:nvGrpSpPr>
              <p:cNvPr id="29" name="组合 28">
                <a:extLst>
                  <a:ext uri="{FF2B5EF4-FFF2-40B4-BE49-F238E27FC236}">
                    <a16:creationId xmlns:a16="http://schemas.microsoft.com/office/drawing/2014/main" id="{3E1F5890-6EEC-B576-3357-19AA0F960B78}"/>
                  </a:ext>
                </a:extLst>
              </p:cNvPr>
              <p:cNvGrpSpPr/>
              <p:nvPr/>
            </p:nvGrpSpPr>
            <p:grpSpPr>
              <a:xfrm>
                <a:off x="-2977" y="-36682"/>
                <a:ext cx="4062109" cy="462332"/>
                <a:chOff x="-2977" y="-36682"/>
                <a:chExt cx="4062109" cy="462332"/>
              </a:xfrm>
            </p:grpSpPr>
            <p:grpSp>
              <p:nvGrpSpPr>
                <p:cNvPr id="14" name="组合 13">
                  <a:extLst>
                    <a:ext uri="{FF2B5EF4-FFF2-40B4-BE49-F238E27FC236}">
                      <a16:creationId xmlns:a16="http://schemas.microsoft.com/office/drawing/2014/main" id="{45AD3F05-BE80-931A-CBE1-71EE14F9D513}"/>
                    </a:ext>
                  </a:extLst>
                </p:cNvPr>
                <p:cNvGrpSpPr/>
                <p:nvPr/>
              </p:nvGrpSpPr>
              <p:grpSpPr>
                <a:xfrm>
                  <a:off x="-2977" y="-9326"/>
                  <a:ext cx="3814759" cy="434976"/>
                  <a:chOff x="407988" y="257174"/>
                  <a:chExt cx="4094162" cy="434976"/>
                </a:xfrm>
              </p:grpSpPr>
              <p:sp>
                <p:nvSpPr>
                  <p:cNvPr id="13" name="矩形 12">
                    <a:extLst>
                      <a:ext uri="{FF2B5EF4-FFF2-40B4-BE49-F238E27FC236}">
                        <a16:creationId xmlns:a16="http://schemas.microsoft.com/office/drawing/2014/main" id="{EF209A41-F032-1F6D-C7C1-0DA833F250D7}"/>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F69EF137-5675-A852-17B0-E28E2BD34AF8}"/>
                      </a:ext>
                    </a:extLst>
                  </p:cNvPr>
                  <p:cNvGrpSpPr/>
                  <p:nvPr/>
                </p:nvGrpSpPr>
                <p:grpSpPr>
                  <a:xfrm>
                    <a:off x="407988" y="257174"/>
                    <a:ext cx="4094162" cy="434976"/>
                    <a:chOff x="515938" y="441324"/>
                    <a:chExt cx="4094162" cy="434976"/>
                  </a:xfrm>
                </p:grpSpPr>
                <p:sp>
                  <p:nvSpPr>
                    <p:cNvPr id="9" name="矩形 8">
                      <a:extLst>
                        <a:ext uri="{FF2B5EF4-FFF2-40B4-BE49-F238E27FC236}">
                          <a16:creationId xmlns:a16="http://schemas.microsoft.com/office/drawing/2014/main" id="{DF263375-01FE-86DB-CA76-D129FE70FC1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6338DC1-7232-D1B9-ACF3-F3CAAE833C36}"/>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6385">
                      <a:extLst>
                        <a:ext uri="{FF2B5EF4-FFF2-40B4-BE49-F238E27FC236}">
                          <a16:creationId xmlns:a16="http://schemas.microsoft.com/office/drawing/2014/main" id="{33CA00CE-8D73-7D14-2315-3E6DDC542008}"/>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12" name="标题 16385">
                      <a:extLst>
                        <a:ext uri="{FF2B5EF4-FFF2-40B4-BE49-F238E27FC236}">
                          <a16:creationId xmlns:a16="http://schemas.microsoft.com/office/drawing/2014/main" id="{56A304E2-4FE3-8855-AF4D-528FB32F25F2}"/>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第三章</a:t>
                      </a:r>
                    </a:p>
                  </p:txBody>
                </p:sp>
              </p:grpSp>
            </p:grpSp>
            <p:sp>
              <p:nvSpPr>
                <p:cNvPr id="28" name="等腰三角形 27">
                  <a:extLst>
                    <a:ext uri="{FF2B5EF4-FFF2-40B4-BE49-F238E27FC236}">
                      <a16:creationId xmlns:a16="http://schemas.microsoft.com/office/drawing/2014/main" id="{E3A6F3F8-AAE4-CC95-7E79-A883769896F2}"/>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a:extLst>
                  <a:ext uri="{FF2B5EF4-FFF2-40B4-BE49-F238E27FC236}">
                    <a16:creationId xmlns:a16="http://schemas.microsoft.com/office/drawing/2014/main" id="{4A1F8BB9-46CB-2A6C-F45B-41C045F89754}"/>
                  </a:ext>
                </a:extLst>
              </p:cNvPr>
              <p:cNvCxnSpPr/>
              <p:nvPr/>
            </p:nvCxnSpPr>
            <p:spPr>
              <a:xfrm>
                <a:off x="-2977" y="425649"/>
                <a:ext cx="609897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任意多边形: 形状 49">
              <a:extLst>
                <a:ext uri="{FF2B5EF4-FFF2-40B4-BE49-F238E27FC236}">
                  <a16:creationId xmlns:a16="http://schemas.microsoft.com/office/drawing/2014/main" id="{B2B8C2E5-E9F1-2DDF-B4D0-C6F89EDCFAAA}"/>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形状 48">
              <a:extLst>
                <a:ext uri="{FF2B5EF4-FFF2-40B4-BE49-F238E27FC236}">
                  <a16:creationId xmlns:a16="http://schemas.microsoft.com/office/drawing/2014/main" id="{53F8C7E6-4AF1-9C33-FE6C-76EB4F04C009}"/>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矩形 1">
            <a:extLst>
              <a:ext uri="{FF2B5EF4-FFF2-40B4-BE49-F238E27FC236}">
                <a16:creationId xmlns:a16="http://schemas.microsoft.com/office/drawing/2014/main" id="{9CED32C3-993F-5150-2DFF-AECEEC9B86B2}"/>
              </a:ext>
            </a:extLst>
          </p:cNvPr>
          <p:cNvSpPr/>
          <p:nvPr/>
        </p:nvSpPr>
        <p:spPr>
          <a:xfrm>
            <a:off x="418962" y="487506"/>
            <a:ext cx="11376025" cy="6031912"/>
          </a:xfrm>
          <a:prstGeom prst="rect">
            <a:avLst/>
          </a:prstGeom>
          <a:solidFill>
            <a:schemeClr val="bg1">
              <a:alpha val="7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 name="AutoShape 6">
            <a:extLst>
              <a:ext uri="{FF2B5EF4-FFF2-40B4-BE49-F238E27FC236}">
                <a16:creationId xmlns:a16="http://schemas.microsoft.com/office/drawing/2014/main" id="{85D830AC-DE89-F050-DB6F-D4DBF22A7750}"/>
              </a:ext>
            </a:extLst>
          </p:cNvPr>
          <p:cNvSpPr>
            <a:spLocks noChangeAspect="1" noChangeArrowheads="1"/>
          </p:cNvSpPr>
          <p:nvPr/>
        </p:nvSpPr>
        <p:spPr bwMode="auto">
          <a:xfrm>
            <a:off x="2987421" y="22707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文本框 22">
            <a:extLst>
              <a:ext uri="{FF2B5EF4-FFF2-40B4-BE49-F238E27FC236}">
                <a16:creationId xmlns:a16="http://schemas.microsoft.com/office/drawing/2014/main" id="{F85726B7-B2FA-067A-4B7E-4393E64EE418}"/>
              </a:ext>
            </a:extLst>
          </p:cNvPr>
          <p:cNvSpPr txBox="1"/>
          <p:nvPr/>
        </p:nvSpPr>
        <p:spPr>
          <a:xfrm>
            <a:off x="946204" y="24297143"/>
            <a:ext cx="4739674" cy="923330"/>
          </a:xfrm>
          <a:prstGeom prst="rect">
            <a:avLst/>
          </a:prstGeom>
          <a:noFill/>
        </p:spPr>
        <p:txBody>
          <a:bodyPr wrap="square" rtlCol="0">
            <a:spAutoFit/>
          </a:bodyPr>
          <a:lstStyle/>
          <a:p>
            <a:r>
              <a:rPr lang="zh-CN" altLang="en-US" sz="5400" b="1">
                <a:solidFill>
                  <a:srgbClr val="0070C0"/>
                </a:solidFill>
              </a:rPr>
              <a:t>谁会发出声音？</a:t>
            </a:r>
          </a:p>
        </p:txBody>
      </p:sp>
      <p:sp>
        <p:nvSpPr>
          <p:cNvPr id="55" name="矩形 54">
            <a:extLst>
              <a:ext uri="{FF2B5EF4-FFF2-40B4-BE49-F238E27FC236}">
                <a16:creationId xmlns:a16="http://schemas.microsoft.com/office/drawing/2014/main" id="{32AF90B5-5AB2-039F-1690-582ACE381992}"/>
              </a:ext>
            </a:extLst>
          </p:cNvPr>
          <p:cNvSpPr/>
          <p:nvPr/>
        </p:nvSpPr>
        <p:spPr>
          <a:xfrm>
            <a:off x="0" y="6498102"/>
            <a:ext cx="12192000" cy="335682"/>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48" name="组合 9">
            <a:extLst>
              <a:ext uri="{FF2B5EF4-FFF2-40B4-BE49-F238E27FC236}">
                <a16:creationId xmlns:a16="http://schemas.microsoft.com/office/drawing/2014/main" id="{F9FFE87A-51CF-2295-813B-45A1C23D160F}"/>
              </a:ext>
            </a:extLst>
          </p:cNvPr>
          <p:cNvGrpSpPr/>
          <p:nvPr/>
        </p:nvGrpSpPr>
        <p:grpSpPr>
          <a:xfrm>
            <a:off x="7937500" y="6515857"/>
            <a:ext cx="4254500" cy="329274"/>
            <a:chOff x="7933915" y="6583330"/>
            <a:chExt cx="4253581" cy="276437"/>
          </a:xfrm>
        </p:grpSpPr>
        <p:sp>
          <p:nvSpPr>
            <p:cNvPr id="51" name="矩形 7">
              <a:extLst>
                <a:ext uri="{FF2B5EF4-FFF2-40B4-BE49-F238E27FC236}">
                  <a16:creationId xmlns:a16="http://schemas.microsoft.com/office/drawing/2014/main" id="{E9739C8D-C966-CCBA-8646-72CF2D6A46A8}"/>
                </a:ext>
              </a:extLst>
            </p:cNvPr>
            <p:cNvSpPr/>
            <p:nvPr/>
          </p:nvSpPr>
          <p:spPr>
            <a:xfrm>
              <a:off x="8178337" y="6583330"/>
              <a:ext cx="4009159" cy="274849"/>
            </a:xfrm>
            <a:custGeom>
              <a:avLst/>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dirty="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第</a:t>
              </a:r>
              <a:r>
                <a:rPr kumimoji="0" lang="en-US" altLang="zh-CN"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2</a:t>
              </a:r>
              <a:r>
                <a:rPr kumimoji="0" lang="zh-CN" altLang="en-US"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章 声的世界</a:t>
              </a:r>
            </a:p>
          </p:txBody>
        </p:sp>
        <p:sp>
          <p:nvSpPr>
            <p:cNvPr id="52" name="平行四边形 51">
              <a:extLst>
                <a:ext uri="{FF2B5EF4-FFF2-40B4-BE49-F238E27FC236}">
                  <a16:creationId xmlns:a16="http://schemas.microsoft.com/office/drawing/2014/main" id="{55837E1C-A75B-D748-9ABC-C9D5FD58FE59}"/>
                </a:ext>
              </a:extLst>
            </p:cNvPr>
            <p:cNvSpPr/>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平行四边形 52">
              <a:extLst>
                <a:ext uri="{FF2B5EF4-FFF2-40B4-BE49-F238E27FC236}">
                  <a16:creationId xmlns:a16="http://schemas.microsoft.com/office/drawing/2014/main" id="{AE3A52F1-BFEE-EFB0-22CB-D690945301EA}"/>
                </a:ext>
              </a:extLst>
            </p:cNvPr>
            <p:cNvSpPr/>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 name="矩形 3">
            <a:extLst>
              <a:ext uri="{FF2B5EF4-FFF2-40B4-BE49-F238E27FC236}">
                <a16:creationId xmlns:a16="http://schemas.microsoft.com/office/drawing/2014/main" id="{AFFB99D5-1660-5C6A-1196-E64FF632A1FA}"/>
              </a:ext>
            </a:extLst>
          </p:cNvPr>
          <p:cNvSpPr/>
          <p:nvPr/>
        </p:nvSpPr>
        <p:spPr>
          <a:xfrm>
            <a:off x="420085" y="6504178"/>
            <a:ext cx="2372303" cy="335682"/>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6" name="矩形 55">
            <a:extLst>
              <a:ext uri="{FF2B5EF4-FFF2-40B4-BE49-F238E27FC236}">
                <a16:creationId xmlns:a16="http://schemas.microsoft.com/office/drawing/2014/main" id="{20446FEE-932A-3378-575C-09B2EF8D5617}"/>
              </a:ext>
            </a:extLst>
          </p:cNvPr>
          <p:cNvSpPr/>
          <p:nvPr/>
        </p:nvSpPr>
        <p:spPr>
          <a:xfrm>
            <a:off x="-343666" y="-167842"/>
            <a:ext cx="12982968" cy="634031"/>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34" name="组合 33">
            <a:extLst>
              <a:ext uri="{FF2B5EF4-FFF2-40B4-BE49-F238E27FC236}">
                <a16:creationId xmlns:a16="http://schemas.microsoft.com/office/drawing/2014/main" id="{23BB5838-48E7-B549-B598-0FEB56778856}"/>
              </a:ext>
            </a:extLst>
          </p:cNvPr>
          <p:cNvGrpSpPr/>
          <p:nvPr/>
        </p:nvGrpSpPr>
        <p:grpSpPr>
          <a:xfrm>
            <a:off x="-9144" y="-37010"/>
            <a:ext cx="6098977" cy="471475"/>
            <a:chOff x="-2977" y="-36682"/>
            <a:chExt cx="6098977" cy="471475"/>
          </a:xfrm>
        </p:grpSpPr>
        <p:grpSp>
          <p:nvGrpSpPr>
            <p:cNvPr id="35" name="组合 34">
              <a:extLst>
                <a:ext uri="{FF2B5EF4-FFF2-40B4-BE49-F238E27FC236}">
                  <a16:creationId xmlns:a16="http://schemas.microsoft.com/office/drawing/2014/main" id="{88647A4B-CF61-19BD-47B6-B8C58B7B78BD}"/>
                </a:ext>
              </a:extLst>
            </p:cNvPr>
            <p:cNvGrpSpPr/>
            <p:nvPr/>
          </p:nvGrpSpPr>
          <p:grpSpPr>
            <a:xfrm>
              <a:off x="-2977" y="-36682"/>
              <a:ext cx="6098977" cy="471475"/>
              <a:chOff x="-2977" y="-36682"/>
              <a:chExt cx="6098977" cy="471475"/>
            </a:xfrm>
          </p:grpSpPr>
          <p:grpSp>
            <p:nvGrpSpPr>
              <p:cNvPr id="38" name="组合 37">
                <a:extLst>
                  <a:ext uri="{FF2B5EF4-FFF2-40B4-BE49-F238E27FC236}">
                    <a16:creationId xmlns:a16="http://schemas.microsoft.com/office/drawing/2014/main" id="{5A47BD7D-39C7-C21F-E72C-4FE0AA6C4E1E}"/>
                  </a:ext>
                </a:extLst>
              </p:cNvPr>
              <p:cNvGrpSpPr/>
              <p:nvPr/>
            </p:nvGrpSpPr>
            <p:grpSpPr>
              <a:xfrm>
                <a:off x="-2977" y="-36682"/>
                <a:ext cx="4062109" cy="462332"/>
                <a:chOff x="-2977" y="-36682"/>
                <a:chExt cx="4062109" cy="462332"/>
              </a:xfrm>
            </p:grpSpPr>
            <p:grpSp>
              <p:nvGrpSpPr>
                <p:cNvPr id="40" name="组合 39">
                  <a:extLst>
                    <a:ext uri="{FF2B5EF4-FFF2-40B4-BE49-F238E27FC236}">
                      <a16:creationId xmlns:a16="http://schemas.microsoft.com/office/drawing/2014/main" id="{D0EF78B4-1738-32C9-40A0-315FF7ABDC42}"/>
                    </a:ext>
                  </a:extLst>
                </p:cNvPr>
                <p:cNvGrpSpPr/>
                <p:nvPr/>
              </p:nvGrpSpPr>
              <p:grpSpPr>
                <a:xfrm>
                  <a:off x="-2977" y="-9326"/>
                  <a:ext cx="3814759" cy="434976"/>
                  <a:chOff x="407988" y="257174"/>
                  <a:chExt cx="4094162" cy="434976"/>
                </a:xfrm>
              </p:grpSpPr>
              <p:sp>
                <p:nvSpPr>
                  <p:cNvPr id="42" name="矩形 41">
                    <a:extLst>
                      <a:ext uri="{FF2B5EF4-FFF2-40B4-BE49-F238E27FC236}">
                        <a16:creationId xmlns:a16="http://schemas.microsoft.com/office/drawing/2014/main" id="{A16790F5-D902-2F98-D89F-9855A15C6AF5}"/>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CA7ECA95-DAC4-15C7-67E8-556C0AD32F3D}"/>
                      </a:ext>
                    </a:extLst>
                  </p:cNvPr>
                  <p:cNvGrpSpPr/>
                  <p:nvPr/>
                </p:nvGrpSpPr>
                <p:grpSpPr>
                  <a:xfrm>
                    <a:off x="407988" y="257174"/>
                    <a:ext cx="4094162" cy="434976"/>
                    <a:chOff x="515938" y="441324"/>
                    <a:chExt cx="4094162" cy="434976"/>
                  </a:xfrm>
                </p:grpSpPr>
                <p:sp>
                  <p:nvSpPr>
                    <p:cNvPr id="44" name="矩形 43">
                      <a:extLst>
                        <a:ext uri="{FF2B5EF4-FFF2-40B4-BE49-F238E27FC236}">
                          <a16:creationId xmlns:a16="http://schemas.microsoft.com/office/drawing/2014/main" id="{E1029A2B-39F1-2F8B-0944-37217D69F9E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9C6B4F4-CF7E-75D6-458A-3392DAEA3269}"/>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标题 16385">
                      <a:extLst>
                        <a:ext uri="{FF2B5EF4-FFF2-40B4-BE49-F238E27FC236}">
                          <a16:creationId xmlns:a16="http://schemas.microsoft.com/office/drawing/2014/main" id="{C1D92940-4909-CA1E-FD32-28CA04D6839B}"/>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47" name="标题 16385">
                      <a:extLst>
                        <a:ext uri="{FF2B5EF4-FFF2-40B4-BE49-F238E27FC236}">
                          <a16:creationId xmlns:a16="http://schemas.microsoft.com/office/drawing/2014/main" id="{FB880889-FD3E-1E45-6561-6198B7A48019}"/>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dirty="0">
                          <a:solidFill>
                            <a:schemeClr val="bg1"/>
                          </a:solidFill>
                        </a:rPr>
                        <a:t>   第二章</a:t>
                      </a:r>
                    </a:p>
                  </p:txBody>
                </p:sp>
              </p:grpSp>
            </p:grpSp>
            <p:sp>
              <p:nvSpPr>
                <p:cNvPr id="41" name="等腰三角形 40">
                  <a:extLst>
                    <a:ext uri="{FF2B5EF4-FFF2-40B4-BE49-F238E27FC236}">
                      <a16:creationId xmlns:a16="http://schemas.microsoft.com/office/drawing/2014/main" id="{BEE05187-0855-C757-9ED9-347807FDE93A}"/>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a:extLst>
                  <a:ext uri="{FF2B5EF4-FFF2-40B4-BE49-F238E27FC236}">
                    <a16:creationId xmlns:a16="http://schemas.microsoft.com/office/drawing/2014/main" id="{42AC6A78-4D44-D457-53B0-ABC5B09458AB}"/>
                  </a:ext>
                </a:extLst>
              </p:cNvPr>
              <p:cNvCxnSpPr/>
              <p:nvPr/>
            </p:nvCxnSpPr>
            <p:spPr>
              <a:xfrm>
                <a:off x="-2977" y="434793"/>
                <a:ext cx="6098977"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36" name="任意多边形: 形状 35">
              <a:extLst>
                <a:ext uri="{FF2B5EF4-FFF2-40B4-BE49-F238E27FC236}">
                  <a16:creationId xmlns:a16="http://schemas.microsoft.com/office/drawing/2014/main" id="{35B3EBB7-0D5D-6C24-6C27-6C98B779EBF3}"/>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a:extLst>
                <a:ext uri="{FF2B5EF4-FFF2-40B4-BE49-F238E27FC236}">
                  <a16:creationId xmlns:a16="http://schemas.microsoft.com/office/drawing/2014/main" id="{5B50DFB9-2B3A-8B36-ED56-0C09AC1BBC74}"/>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8" name="文本框 17">
            <a:extLst>
              <a:ext uri="{FF2B5EF4-FFF2-40B4-BE49-F238E27FC236}">
                <a16:creationId xmlns:a16="http://schemas.microsoft.com/office/drawing/2014/main" id="{A9D4E8A5-AA8C-248A-9754-FF49A1B42191}"/>
              </a:ext>
            </a:extLst>
          </p:cNvPr>
          <p:cNvSpPr txBox="1"/>
          <p:nvPr/>
        </p:nvSpPr>
        <p:spPr>
          <a:xfrm>
            <a:off x="9194260" y="-143138"/>
            <a:ext cx="3148574" cy="400110"/>
          </a:xfrm>
          <a:prstGeom prst="rect">
            <a:avLst/>
          </a:prstGeom>
          <a:noFill/>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第</a:t>
            </a:r>
            <a:r>
              <a:rPr lang="en-US" altLang="zh-CN" sz="2000" b="1" dirty="0">
                <a:solidFill>
                  <a:schemeClr val="bg1"/>
                </a:solidFill>
                <a:latin typeface="微软雅黑" panose="020B0503020204020204" pitchFamily="34" charset="-122"/>
                <a:ea typeface="微软雅黑" panose="020B0503020204020204" pitchFamily="34" charset="-122"/>
              </a:rPr>
              <a:t>3</a:t>
            </a:r>
            <a:r>
              <a:rPr lang="zh-CN" altLang="en-US" sz="2000" b="1" dirty="0">
                <a:solidFill>
                  <a:schemeClr val="bg1"/>
                </a:solidFill>
                <a:latin typeface="微软雅黑" panose="020B0503020204020204" pitchFamily="34" charset="-122"/>
                <a:ea typeface="微软雅黑" panose="020B0503020204020204" pitchFamily="34" charset="-122"/>
              </a:rPr>
              <a:t>节 超声波与次声波</a:t>
            </a:r>
          </a:p>
        </p:txBody>
      </p:sp>
      <p:sp>
        <p:nvSpPr>
          <p:cNvPr id="19" name="文本框 18">
            <a:extLst>
              <a:ext uri="{FF2B5EF4-FFF2-40B4-BE49-F238E27FC236}">
                <a16:creationId xmlns:a16="http://schemas.microsoft.com/office/drawing/2014/main" id="{0408E2B0-05B9-817C-3CF0-4A3F9BAE60DC}"/>
              </a:ext>
            </a:extLst>
          </p:cNvPr>
          <p:cNvSpPr txBox="1"/>
          <p:nvPr/>
        </p:nvSpPr>
        <p:spPr>
          <a:xfrm>
            <a:off x="9260087" y="221843"/>
            <a:ext cx="2711450" cy="307777"/>
          </a:xfrm>
          <a:prstGeom prst="rect">
            <a:avLst/>
          </a:prstGeom>
          <a:noFill/>
        </p:spPr>
        <p:txBody>
          <a:bodyPr wrap="square">
            <a:spAutoFit/>
          </a:bodyPr>
          <a:lstStyle/>
          <a:p>
            <a:r>
              <a:rPr lang="en-US" altLang="zh-CN" sz="1400" b="1">
                <a:solidFill>
                  <a:schemeClr val="bg1"/>
                </a:solidFill>
                <a:latin typeface="微软雅黑" panose="020B0503020204020204" pitchFamily="34" charset="-122"/>
                <a:ea typeface="微软雅黑" panose="020B0503020204020204" pitchFamily="34" charset="-122"/>
              </a:rPr>
              <a:t>ultrasound and infrasound</a:t>
            </a:r>
            <a:endParaRPr lang="zh-CN" altLang="en-US" sz="1400" b="1">
              <a:solidFill>
                <a:schemeClr val="bg1"/>
              </a:solidFill>
              <a:latin typeface="微软雅黑" panose="020B0503020204020204" pitchFamily="34" charset="-122"/>
              <a:ea typeface="微软雅黑" panose="020B0503020204020204" pitchFamily="34" charset="-122"/>
            </a:endParaRPr>
          </a:p>
        </p:txBody>
      </p:sp>
      <p:cxnSp>
        <p:nvCxnSpPr>
          <p:cNvPr id="20" name="直接连接符 19">
            <a:extLst>
              <a:ext uri="{FF2B5EF4-FFF2-40B4-BE49-F238E27FC236}">
                <a16:creationId xmlns:a16="http://schemas.microsoft.com/office/drawing/2014/main" id="{720460FD-5644-B1B6-E505-53EBEAEBB09E}"/>
              </a:ext>
            </a:extLst>
          </p:cNvPr>
          <p:cNvCxnSpPr/>
          <p:nvPr/>
        </p:nvCxnSpPr>
        <p:spPr>
          <a:xfrm>
            <a:off x="9245809" y="292100"/>
            <a:ext cx="244782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8" name="组合 57">
            <a:extLst>
              <a:ext uri="{FF2B5EF4-FFF2-40B4-BE49-F238E27FC236}">
                <a16:creationId xmlns:a16="http://schemas.microsoft.com/office/drawing/2014/main" id="{0576971B-45D0-7AB9-0131-AB4A917F0A63}"/>
              </a:ext>
            </a:extLst>
          </p:cNvPr>
          <p:cNvGrpSpPr/>
          <p:nvPr/>
        </p:nvGrpSpPr>
        <p:grpSpPr>
          <a:xfrm>
            <a:off x="-9144" y="692150"/>
            <a:ext cx="4094162" cy="434976"/>
            <a:chOff x="515938" y="441324"/>
            <a:chExt cx="4094162" cy="434976"/>
          </a:xfrm>
        </p:grpSpPr>
        <p:sp>
          <p:nvSpPr>
            <p:cNvPr id="60" name="矩形 59">
              <a:extLst>
                <a:ext uri="{FF2B5EF4-FFF2-40B4-BE49-F238E27FC236}">
                  <a16:creationId xmlns:a16="http://schemas.microsoft.com/office/drawing/2014/main" id="{F96718C2-AF59-DD81-9C60-839BAD9E8C4F}"/>
                </a:ext>
              </a:extLst>
            </p:cNvPr>
            <p:cNvSpPr/>
            <p:nvPr/>
          </p:nvSpPr>
          <p:spPr>
            <a:xfrm>
              <a:off x="515938" y="441325"/>
              <a:ext cx="1074737" cy="434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a:extLst>
                <a:ext uri="{FF2B5EF4-FFF2-40B4-BE49-F238E27FC236}">
                  <a16:creationId xmlns:a16="http://schemas.microsoft.com/office/drawing/2014/main" id="{F5176D5B-6BAB-3935-F4C2-FC1CF70E8948}"/>
                </a:ext>
              </a:extLst>
            </p:cNvPr>
            <p:cNvSpPr/>
            <p:nvPr/>
          </p:nvSpPr>
          <p:spPr>
            <a:xfrm>
              <a:off x="1887538" y="441324"/>
              <a:ext cx="2722562" cy="434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标题 16385">
              <a:extLst>
                <a:ext uri="{FF2B5EF4-FFF2-40B4-BE49-F238E27FC236}">
                  <a16:creationId xmlns:a16="http://schemas.microsoft.com/office/drawing/2014/main" id="{7DBA4717-25E4-A969-5D24-DA638496B7D3}"/>
                </a:ext>
              </a:extLst>
            </p:cNvPr>
            <p:cNvSpPr txBox="1">
              <a:spLocks noRot="1" noChangeArrowheads="1"/>
            </p:cNvSpPr>
            <p:nvPr/>
          </p:nvSpPr>
          <p:spPr>
            <a:xfrm>
              <a:off x="1874837" y="469104"/>
              <a:ext cx="1647825" cy="3587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latin typeface="等线" panose="02010600030101010101" pitchFamily="2" charset="-122"/>
                  <a:ea typeface="等线" panose="02010600030101010101" pitchFamily="2" charset="-122"/>
                </a:rPr>
                <a:t>次声波</a:t>
              </a:r>
            </a:p>
          </p:txBody>
        </p:sp>
        <p:sp>
          <p:nvSpPr>
            <p:cNvPr id="63" name="标题 16385">
              <a:extLst>
                <a:ext uri="{FF2B5EF4-FFF2-40B4-BE49-F238E27FC236}">
                  <a16:creationId xmlns:a16="http://schemas.microsoft.com/office/drawing/2014/main" id="{C3BA6D9E-D1CD-C01D-7C33-B272A374490E}"/>
                </a:ext>
              </a:extLst>
            </p:cNvPr>
            <p:cNvSpPr txBox="1">
              <a:spLocks noRot="1" noChangeArrowheads="1"/>
            </p:cNvSpPr>
            <p:nvPr/>
          </p:nvSpPr>
          <p:spPr>
            <a:xfrm>
              <a:off x="563563" y="489741"/>
              <a:ext cx="1285875" cy="338139"/>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三、</a:t>
              </a:r>
            </a:p>
          </p:txBody>
        </p:sp>
      </p:grpSp>
      <p:sp>
        <p:nvSpPr>
          <p:cNvPr id="104" name="WordArt 30">
            <a:extLst>
              <a:ext uri="{FF2B5EF4-FFF2-40B4-BE49-F238E27FC236}">
                <a16:creationId xmlns:a16="http://schemas.microsoft.com/office/drawing/2014/main" id="{5FACB0E0-0C1C-6709-4236-D78014138E50}"/>
              </a:ext>
            </a:extLst>
          </p:cNvPr>
          <p:cNvSpPr>
            <a:spLocks noTextEdit="1"/>
          </p:cNvSpPr>
          <p:nvPr/>
        </p:nvSpPr>
        <p:spPr>
          <a:xfrm>
            <a:off x="4874639" y="1001712"/>
            <a:ext cx="4400550" cy="990600"/>
          </a:xfrm>
          <a:prstGeom prst="rect">
            <a:avLst/>
          </a:prstGeom>
        </p:spPr>
        <p:txBody>
          <a:bodyPr wrap="none" fromWordArt="1">
            <a:prstTxWarp prst="textDeflate">
              <a:avLst>
                <a:gd name="adj" fmla="val 27722"/>
              </a:avLst>
            </a:prstTxWarp>
            <a:normAutofit/>
          </a:bodyPr>
          <a:lstStyle/>
          <a:p>
            <a:pPr algn="ctr" eaLnBrk="0" hangingPunct="0"/>
            <a:endParaRPr lang="zh-CN" altLang="en-US" sz="3600" b="1">
              <a:gradFill rotWithShape="1">
                <a:gsLst>
                  <a:gs pos="0">
                    <a:srgbClr val="FFFF00"/>
                  </a:gs>
                  <a:gs pos="100000">
                    <a:srgbClr val="FF9933"/>
                  </a:gs>
                </a:gsLst>
                <a:path path="rect">
                  <a:fillToRect l="50000" t="50000" r="50000" b="50000"/>
                </a:path>
              </a:gradFill>
              <a:effectLst>
                <a:outerShdw dist="35921" dir="2699999" algn="ctr" rotWithShape="0">
                  <a:srgbClr val="C0C0C0"/>
                </a:outerShdw>
              </a:effectLst>
              <a:latin typeface="宋体" panose="02010600030101010101" pitchFamily="2" charset="-122"/>
              <a:ea typeface="宋体" panose="02010600030101010101" pitchFamily="2" charset="-122"/>
            </a:endParaRPr>
          </a:p>
        </p:txBody>
      </p:sp>
      <p:cxnSp>
        <p:nvCxnSpPr>
          <p:cNvPr id="114" name="直接连接符 113">
            <a:extLst>
              <a:ext uri="{FF2B5EF4-FFF2-40B4-BE49-F238E27FC236}">
                <a16:creationId xmlns:a16="http://schemas.microsoft.com/office/drawing/2014/main" id="{686C4277-5587-2EBC-26C3-8EC72E12DA6E}"/>
              </a:ext>
            </a:extLst>
          </p:cNvPr>
          <p:cNvCxnSpPr/>
          <p:nvPr/>
        </p:nvCxnSpPr>
        <p:spPr>
          <a:xfrm flipH="1">
            <a:off x="6089833" y="15092617"/>
            <a:ext cx="0" cy="4271058"/>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组合 14">
            <a:extLst>
              <a:ext uri="{FF2B5EF4-FFF2-40B4-BE49-F238E27FC236}">
                <a16:creationId xmlns:a16="http://schemas.microsoft.com/office/drawing/2014/main" id="{9D62814A-5966-4A0E-7910-C42A469A85AF}"/>
              </a:ext>
            </a:extLst>
          </p:cNvPr>
          <p:cNvGrpSpPr/>
          <p:nvPr/>
        </p:nvGrpSpPr>
        <p:grpSpPr>
          <a:xfrm>
            <a:off x="-16403875" y="1635441"/>
            <a:ext cx="8207373" cy="1513846"/>
            <a:chOff x="975030" y="2542980"/>
            <a:chExt cx="8207373" cy="1513846"/>
          </a:xfrm>
        </p:grpSpPr>
        <p:sp>
          <p:nvSpPr>
            <p:cNvPr id="3" name="矩形: 圆角 2">
              <a:extLst>
                <a:ext uri="{FF2B5EF4-FFF2-40B4-BE49-F238E27FC236}">
                  <a16:creationId xmlns:a16="http://schemas.microsoft.com/office/drawing/2014/main" id="{E904BA30-E7C7-3562-E333-5DC0E9666903}"/>
                </a:ext>
              </a:extLst>
            </p:cNvPr>
            <p:cNvSpPr/>
            <p:nvPr/>
          </p:nvSpPr>
          <p:spPr>
            <a:xfrm>
              <a:off x="975030" y="2542980"/>
              <a:ext cx="6298744" cy="1513846"/>
            </a:xfrm>
            <a:prstGeom prst="roundRect">
              <a:avLst>
                <a:gd name="adj" fmla="val 14654"/>
              </a:avLst>
            </a:prstGeom>
            <a:gradFill flip="none" rotWithShape="1">
              <a:gsLst>
                <a:gs pos="0">
                  <a:srgbClr val="00B0F0"/>
                </a:gs>
                <a:gs pos="100000">
                  <a:srgbClr val="0070C0"/>
                </a:gs>
              </a:gsLst>
              <a:lin ang="8100000" scaled="1"/>
            </a:gradFill>
            <a:ln>
              <a:solidFill>
                <a:schemeClr val="bg1"/>
              </a:solidFill>
            </a:ln>
            <a:scene3d>
              <a:camera prst="perspectiveFront"/>
              <a:lightRig rig="threePt" dir="t"/>
            </a:scene3d>
            <a:sp3d>
              <a:bevelT/>
              <a:bevelB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箭头: 虚尾 5">
              <a:extLst>
                <a:ext uri="{FF2B5EF4-FFF2-40B4-BE49-F238E27FC236}">
                  <a16:creationId xmlns:a16="http://schemas.microsoft.com/office/drawing/2014/main" id="{409F06AA-E191-36D6-F481-476D3EB2FF24}"/>
                </a:ext>
              </a:extLst>
            </p:cNvPr>
            <p:cNvSpPr/>
            <p:nvPr/>
          </p:nvSpPr>
          <p:spPr>
            <a:xfrm>
              <a:off x="7273774" y="2880753"/>
              <a:ext cx="1908629" cy="990600"/>
            </a:xfrm>
            <a:prstGeom prst="stripedRightArrow">
              <a:avLst>
                <a:gd name="adj1" fmla="val 50000"/>
                <a:gd name="adj2" fmla="val 65659"/>
              </a:avLst>
            </a:prstGeom>
            <a:gradFill>
              <a:gsLst>
                <a:gs pos="0">
                  <a:srgbClr val="00B0F0"/>
                </a:gs>
                <a:gs pos="100000">
                  <a:srgbClr val="0070C0"/>
                </a:gs>
              </a:gsLst>
              <a:lin ang="8100000" scaled="1"/>
            </a:gra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a:extLst>
              <a:ext uri="{FF2B5EF4-FFF2-40B4-BE49-F238E27FC236}">
                <a16:creationId xmlns:a16="http://schemas.microsoft.com/office/drawing/2014/main" id="{F030E45D-C63F-DDAC-7178-64CDF1CCCD8E}"/>
              </a:ext>
            </a:extLst>
          </p:cNvPr>
          <p:cNvSpPr/>
          <p:nvPr/>
        </p:nvSpPr>
        <p:spPr>
          <a:xfrm>
            <a:off x="418961" y="1957139"/>
            <a:ext cx="11365051" cy="909457"/>
          </a:xfrm>
          <a:prstGeom prst="rect">
            <a:avLst/>
          </a:prstGeom>
          <a:solidFill>
            <a:schemeClr val="bg1">
              <a:alpha val="7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a:extLst>
              <a:ext uri="{FF2B5EF4-FFF2-40B4-BE49-F238E27FC236}">
                <a16:creationId xmlns:a16="http://schemas.microsoft.com/office/drawing/2014/main" id="{C5BD473A-1170-B48B-89C9-8FACC9FB116D}"/>
              </a:ext>
            </a:extLst>
          </p:cNvPr>
          <p:cNvSpPr txBox="1"/>
          <p:nvPr/>
        </p:nvSpPr>
        <p:spPr>
          <a:xfrm>
            <a:off x="783393" y="2048527"/>
            <a:ext cx="10156349" cy="707886"/>
          </a:xfrm>
          <a:prstGeom prst="rect">
            <a:avLst/>
          </a:prstGeom>
          <a:noFill/>
        </p:spPr>
        <p:txBody>
          <a:bodyPr wrap="square" rtlCol="0">
            <a:spAutoFit/>
          </a:bodyPr>
          <a:lstStyle/>
          <a:p>
            <a:r>
              <a:rPr lang="zh-CN" altLang="en-US" sz="2000"/>
              <a:t>不同的动物感受声波的频率范围不同，有些动物对高频声波有很好的反应，有些动物对低频声波有很好的反应。</a:t>
            </a:r>
          </a:p>
        </p:txBody>
      </p:sp>
      <p:sp>
        <p:nvSpPr>
          <p:cNvPr id="72" name="矩形 71">
            <a:extLst>
              <a:ext uri="{FF2B5EF4-FFF2-40B4-BE49-F238E27FC236}">
                <a16:creationId xmlns:a16="http://schemas.microsoft.com/office/drawing/2014/main" id="{47D1C355-6A88-6885-36D7-5314F464E4A9}"/>
              </a:ext>
            </a:extLst>
          </p:cNvPr>
          <p:cNvSpPr/>
          <p:nvPr/>
        </p:nvSpPr>
        <p:spPr>
          <a:xfrm>
            <a:off x="465313" y="4112072"/>
            <a:ext cx="11365051" cy="909457"/>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文本框 73">
            <a:extLst>
              <a:ext uri="{FF2B5EF4-FFF2-40B4-BE49-F238E27FC236}">
                <a16:creationId xmlns:a16="http://schemas.microsoft.com/office/drawing/2014/main" id="{ACEE7BDC-1C8C-9C9F-014B-8E6884F0ACB3}"/>
              </a:ext>
            </a:extLst>
          </p:cNvPr>
          <p:cNvSpPr txBox="1"/>
          <p:nvPr/>
        </p:nvSpPr>
        <p:spPr>
          <a:xfrm>
            <a:off x="803275" y="4343169"/>
            <a:ext cx="6899224"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2000">
                <a:solidFill>
                  <a:schemeClr val="tx1"/>
                </a:solidFill>
                <a:latin typeface="Verdana" panose="020B0604030504040204" pitchFamily="34" charset="0"/>
                <a:sym typeface="+mn-ea"/>
              </a:rPr>
              <a:t>大象用人类听不到的 </a:t>
            </a:r>
            <a:r>
              <a:rPr lang="en-US" altLang="zh-CN" sz="2000">
                <a:solidFill>
                  <a:schemeClr val="tx1"/>
                </a:solidFill>
                <a:latin typeface="Verdana" panose="020B0604030504040204" pitchFamily="34" charset="0"/>
                <a:sym typeface="+mn-ea"/>
              </a:rPr>
              <a:t>”</a:t>
            </a:r>
            <a:r>
              <a:rPr lang="zh-CN" altLang="en-US" sz="2000">
                <a:solidFill>
                  <a:schemeClr val="tx1"/>
                </a:solidFill>
                <a:latin typeface="Verdana" panose="020B0604030504040204" pitchFamily="34" charset="0"/>
                <a:sym typeface="+mn-ea"/>
              </a:rPr>
              <a:t>声音</a:t>
            </a:r>
            <a:r>
              <a:rPr lang="en-US" altLang="zh-CN" sz="2000">
                <a:solidFill>
                  <a:schemeClr val="tx1"/>
                </a:solidFill>
                <a:latin typeface="Verdana" panose="020B0604030504040204" pitchFamily="34" charset="0"/>
                <a:sym typeface="+mn-ea"/>
              </a:rPr>
              <a:t>”</a:t>
            </a:r>
            <a:r>
              <a:rPr lang="zh-CN" altLang="en-US" sz="2000">
                <a:solidFill>
                  <a:schemeClr val="tx1"/>
                </a:solidFill>
                <a:latin typeface="Verdana" panose="020B0604030504040204" pitchFamily="34" charset="0"/>
                <a:sym typeface="+mn-ea"/>
              </a:rPr>
              <a:t>进行交流</a:t>
            </a:r>
            <a:endParaRPr lang="zh-CN" altLang="en-US" sz="2000">
              <a:solidFill>
                <a:srgbClr val="FF0000"/>
              </a:solidFill>
              <a:latin typeface="Verdana" panose="020B0604030504040204" pitchFamily="34" charset="0"/>
              <a:sym typeface="+mn-ea"/>
            </a:endParaRPr>
          </a:p>
        </p:txBody>
      </p:sp>
      <p:pic>
        <p:nvPicPr>
          <p:cNvPr id="77" name="Picture 4">
            <a:extLst>
              <a:ext uri="{FF2B5EF4-FFF2-40B4-BE49-F238E27FC236}">
                <a16:creationId xmlns:a16="http://schemas.microsoft.com/office/drawing/2014/main" id="{41A70FE2-42B0-C28D-7C58-2AE8E3EAD86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bwMode="auto">
          <a:xfrm>
            <a:off x="7822191" y="3627842"/>
            <a:ext cx="2905996" cy="1931424"/>
          </a:xfrm>
          <a:prstGeom prst="rect">
            <a:avLst/>
          </a:prstGeom>
          <a:noFill/>
          <a:extLst>
            <a:ext uri="{909E8E84-426E-40DD-AFC4-6F175D3DCCD1}">
              <a14:hiddenFill xmlns:a14="http://schemas.microsoft.com/office/drawing/2010/main">
                <a:solidFill>
                  <a:srgbClr val="FFFFFF"/>
                </a:solidFill>
              </a14:hiddenFill>
            </a:ext>
          </a:extLst>
        </p:spPr>
      </p:pic>
      <p:sp>
        <p:nvSpPr>
          <p:cNvPr id="78" name="平行四边形 77">
            <a:extLst>
              <a:ext uri="{FF2B5EF4-FFF2-40B4-BE49-F238E27FC236}">
                <a16:creationId xmlns:a16="http://schemas.microsoft.com/office/drawing/2014/main" id="{B3B7059A-DC6F-DF39-0A05-DBB34C93729A}"/>
              </a:ext>
            </a:extLst>
          </p:cNvPr>
          <p:cNvSpPr/>
          <p:nvPr/>
        </p:nvSpPr>
        <p:spPr>
          <a:xfrm>
            <a:off x="-5911076" y="2048527"/>
            <a:ext cx="3354592" cy="3042608"/>
          </a:xfrm>
          <a:prstGeom prst="parallelogram">
            <a:avLst/>
          </a:prstGeom>
          <a:blipFill>
            <a:blip r:embed="rId6"/>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平行四边形 78">
            <a:extLst>
              <a:ext uri="{FF2B5EF4-FFF2-40B4-BE49-F238E27FC236}">
                <a16:creationId xmlns:a16="http://schemas.microsoft.com/office/drawing/2014/main" id="{536722C6-4FB7-37F0-6BE4-1C85FF6723B1}"/>
              </a:ext>
            </a:extLst>
          </p:cNvPr>
          <p:cNvSpPr/>
          <p:nvPr/>
        </p:nvSpPr>
        <p:spPr>
          <a:xfrm>
            <a:off x="4690858" y="-4275059"/>
            <a:ext cx="3354592" cy="3042608"/>
          </a:xfrm>
          <a:prstGeom prst="parallelogram">
            <a:avLst/>
          </a:prstGeom>
          <a:blipFill>
            <a:blip r:embed="rId7"/>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平行四边形 79">
            <a:extLst>
              <a:ext uri="{FF2B5EF4-FFF2-40B4-BE49-F238E27FC236}">
                <a16:creationId xmlns:a16="http://schemas.microsoft.com/office/drawing/2014/main" id="{B7B46BA2-65EC-5F87-512C-F1FFF248E522}"/>
              </a:ext>
            </a:extLst>
          </p:cNvPr>
          <p:cNvSpPr/>
          <p:nvPr/>
        </p:nvSpPr>
        <p:spPr>
          <a:xfrm>
            <a:off x="19604989" y="1627983"/>
            <a:ext cx="3354592" cy="3042608"/>
          </a:xfrm>
          <a:prstGeom prst="parallelogram">
            <a:avLst/>
          </a:prstGeom>
          <a:blipFill>
            <a:blip r:embed="rId8"/>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75135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22DA6E0-5A4C-D864-E073-1023C3A02489}"/>
              </a:ext>
            </a:extLst>
          </p:cNvPr>
          <p:cNvPicPr>
            <a:picLocks noChangeAspect="1" noChangeArrowheads="1"/>
          </p:cNvPicPr>
          <p:nvPr/>
        </p:nvPicPr>
        <p:blipFill>
          <a:blip r:embed="rId2">
            <a:alphaModFix amt="53000"/>
            <a:extLst>
              <a:ext uri="{28A0092B-C50C-407E-A947-70E740481C1C}">
                <a14:useLocalDpi xmlns:a14="http://schemas.microsoft.com/office/drawing/2010/main" val="0"/>
              </a:ext>
            </a:extLst>
          </a:blip>
          <a:stretch>
            <a:fillRect/>
          </a:stretch>
        </p:blipFill>
        <p:spPr bwMode="auto">
          <a:xfrm>
            <a:off x="0" y="3316"/>
            <a:ext cx="12192000" cy="6854684"/>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a:extLst>
              <a:ext uri="{FF2B5EF4-FFF2-40B4-BE49-F238E27FC236}">
                <a16:creationId xmlns:a16="http://schemas.microsoft.com/office/drawing/2014/main" id="{5B18A302-90DF-67FB-9A12-73F4EA8196EB}"/>
              </a:ext>
            </a:extLst>
          </p:cNvPr>
          <p:cNvSpPr/>
          <p:nvPr/>
        </p:nvSpPr>
        <p:spPr>
          <a:xfrm>
            <a:off x="-320516" y="-182062"/>
            <a:ext cx="12890622" cy="7231044"/>
          </a:xfrm>
          <a:prstGeom prst="rect">
            <a:avLst/>
          </a:prstGeom>
          <a:gradFill>
            <a:gsLst>
              <a:gs pos="0">
                <a:schemeClr val="tx1"/>
              </a:gs>
              <a:gs pos="100000">
                <a:schemeClr val="accent1">
                  <a:lumMod val="30000"/>
                  <a:lumOff val="70000"/>
                  <a:alpha val="5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a:extLst>
              <a:ext uri="{FF2B5EF4-FFF2-40B4-BE49-F238E27FC236}">
                <a16:creationId xmlns:a16="http://schemas.microsoft.com/office/drawing/2014/main" id="{2383F61C-0ACD-2769-3CF1-43391A11DC73}"/>
              </a:ext>
            </a:extLst>
          </p:cNvPr>
          <p:cNvSpPr/>
          <p:nvPr/>
        </p:nvSpPr>
        <p:spPr>
          <a:xfrm>
            <a:off x="-5968663" y="-5659818"/>
            <a:ext cx="24129329" cy="19375816"/>
          </a:xfrm>
          <a:custGeom>
            <a:avLst/>
            <a:gdLst>
              <a:gd name="connsiteX0" fmla="*/ 3073064 w 24129329"/>
              <a:gd name="connsiteY0" fmla="*/ 3312858 h 19375816"/>
              <a:gd name="connsiteX1" fmla="*/ 3073064 w 24129329"/>
              <a:gd name="connsiteY1" fmla="*/ 15824737 h 19375816"/>
              <a:gd name="connsiteX2" fmla="*/ 21818263 w 24129329"/>
              <a:gd name="connsiteY2" fmla="*/ 15824737 h 19375816"/>
              <a:gd name="connsiteX3" fmla="*/ 21818263 w 24129329"/>
              <a:gd name="connsiteY3" fmla="*/ 3312858 h 19375816"/>
              <a:gd name="connsiteX4" fmla="*/ 0 w 24129329"/>
              <a:gd name="connsiteY4" fmla="*/ 0 h 19375816"/>
              <a:gd name="connsiteX5" fmla="*/ 24129329 w 24129329"/>
              <a:gd name="connsiteY5" fmla="*/ 0 h 19375816"/>
              <a:gd name="connsiteX6" fmla="*/ 24129329 w 24129329"/>
              <a:gd name="connsiteY6" fmla="*/ 19375816 h 19375816"/>
              <a:gd name="connsiteX7" fmla="*/ 0 w 24129329"/>
              <a:gd name="connsiteY7" fmla="*/ 19375816 h 1937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9329" h="19375816">
                <a:moveTo>
                  <a:pt x="3073064" y="3312858"/>
                </a:moveTo>
                <a:lnTo>
                  <a:pt x="3073064" y="15824737"/>
                </a:lnTo>
                <a:lnTo>
                  <a:pt x="21818263" y="15824737"/>
                </a:lnTo>
                <a:lnTo>
                  <a:pt x="21818263" y="3312858"/>
                </a:lnTo>
                <a:close/>
                <a:moveTo>
                  <a:pt x="0" y="0"/>
                </a:moveTo>
                <a:lnTo>
                  <a:pt x="24129329" y="0"/>
                </a:lnTo>
                <a:lnTo>
                  <a:pt x="24129329" y="19375816"/>
                </a:lnTo>
                <a:lnTo>
                  <a:pt x="0" y="19375816"/>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zh-CN" altLang="en-US"/>
          </a:p>
        </p:txBody>
      </p:sp>
      <p:sp>
        <p:nvSpPr>
          <p:cNvPr id="32" name="任意多边形: 形状 31">
            <a:extLst>
              <a:ext uri="{FF2B5EF4-FFF2-40B4-BE49-F238E27FC236}">
                <a16:creationId xmlns:a16="http://schemas.microsoft.com/office/drawing/2014/main" id="{C72BE5BA-6B9B-3EE8-1F24-FB20A0F875D0}"/>
              </a:ext>
            </a:extLst>
          </p:cNvPr>
          <p:cNvSpPr/>
          <p:nvPr/>
        </p:nvSpPr>
        <p:spPr>
          <a:xfrm>
            <a:off x="-24002998" y="-20820697"/>
            <a:ext cx="61341000" cy="52596095"/>
          </a:xfrm>
          <a:custGeom>
            <a:avLst/>
            <a:gdLst>
              <a:gd name="connsiteX0" fmla="*/ 6400798 w 61340998"/>
              <a:gd name="connsiteY0" fmla="*/ 7790497 h 52596094"/>
              <a:gd name="connsiteX1" fmla="*/ 6400798 w 61340998"/>
              <a:gd name="connsiteY1" fmla="*/ 42613896 h 52596094"/>
              <a:gd name="connsiteX2" fmla="*/ 54711598 w 61340998"/>
              <a:gd name="connsiteY2" fmla="*/ 42613896 h 52596094"/>
              <a:gd name="connsiteX3" fmla="*/ 54711598 w 61340998"/>
              <a:gd name="connsiteY3" fmla="*/ 7790497 h 52596094"/>
              <a:gd name="connsiteX4" fmla="*/ 0 w 61340998"/>
              <a:gd name="connsiteY4" fmla="*/ 0 h 52596094"/>
              <a:gd name="connsiteX5" fmla="*/ 61340998 w 61340998"/>
              <a:gd name="connsiteY5" fmla="*/ 0 h 52596094"/>
              <a:gd name="connsiteX6" fmla="*/ 61340998 w 61340998"/>
              <a:gd name="connsiteY6" fmla="*/ 52596094 h 52596094"/>
              <a:gd name="connsiteX7" fmla="*/ 0 w 61340998"/>
              <a:gd name="connsiteY7" fmla="*/ 52596094 h 5259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40998" h="52596094">
                <a:moveTo>
                  <a:pt x="6400798" y="7790497"/>
                </a:moveTo>
                <a:lnTo>
                  <a:pt x="6400798" y="42613896"/>
                </a:lnTo>
                <a:lnTo>
                  <a:pt x="54711598" y="42613896"/>
                </a:lnTo>
                <a:lnTo>
                  <a:pt x="54711598" y="7790497"/>
                </a:lnTo>
                <a:close/>
                <a:moveTo>
                  <a:pt x="0" y="0"/>
                </a:moveTo>
                <a:lnTo>
                  <a:pt x="61340998" y="0"/>
                </a:lnTo>
                <a:lnTo>
                  <a:pt x="61340998" y="52596094"/>
                </a:lnTo>
                <a:lnTo>
                  <a:pt x="0" y="525960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矩形 1">
            <a:extLst>
              <a:ext uri="{FF2B5EF4-FFF2-40B4-BE49-F238E27FC236}">
                <a16:creationId xmlns:a16="http://schemas.microsoft.com/office/drawing/2014/main" id="{2CCD1126-DDFF-CEF4-84D4-8830806457E6}"/>
              </a:ext>
            </a:extLst>
          </p:cNvPr>
          <p:cNvSpPr/>
          <p:nvPr/>
        </p:nvSpPr>
        <p:spPr>
          <a:xfrm>
            <a:off x="7725376" y="-17390580"/>
            <a:ext cx="2624138" cy="125413"/>
          </a:xfrm>
          <a:custGeom>
            <a:avLst/>
            <a:gdLst>
              <a:gd name="connsiteX0" fmla="*/ 0 w 2844800"/>
              <a:gd name="connsiteY0" fmla="*/ 0 h 356773"/>
              <a:gd name="connsiteX1" fmla="*/ 2844800 w 2844800"/>
              <a:gd name="connsiteY1" fmla="*/ 0 h 356773"/>
              <a:gd name="connsiteX2" fmla="*/ 2844800 w 2844800"/>
              <a:gd name="connsiteY2" fmla="*/ 356773 h 356773"/>
              <a:gd name="connsiteX3" fmla="*/ 0 w 2844800"/>
              <a:gd name="connsiteY3" fmla="*/ 356773 h 356773"/>
              <a:gd name="connsiteX4" fmla="*/ 0 w 2844800"/>
              <a:gd name="connsiteY4" fmla="*/ 0 h 356773"/>
              <a:gd name="connsiteX0-1" fmla="*/ 180975 w 2844800"/>
              <a:gd name="connsiteY0-2" fmla="*/ 2381 h 356773"/>
              <a:gd name="connsiteX1-3" fmla="*/ 2844800 w 2844800"/>
              <a:gd name="connsiteY1-4" fmla="*/ 0 h 356773"/>
              <a:gd name="connsiteX2-5" fmla="*/ 2844800 w 2844800"/>
              <a:gd name="connsiteY2-6" fmla="*/ 356773 h 356773"/>
              <a:gd name="connsiteX3-7" fmla="*/ 0 w 2844800"/>
              <a:gd name="connsiteY3-8" fmla="*/ 356773 h 356773"/>
              <a:gd name="connsiteX4-9" fmla="*/ 180975 w 2844800"/>
              <a:gd name="connsiteY4-10" fmla="*/ 2381 h 356773"/>
              <a:gd name="connsiteX0-11" fmla="*/ 180975 w 2844800"/>
              <a:gd name="connsiteY0-12" fmla="*/ 2381 h 356773"/>
              <a:gd name="connsiteX1-13" fmla="*/ 2844800 w 2844800"/>
              <a:gd name="connsiteY1-14" fmla="*/ 0 h 356773"/>
              <a:gd name="connsiteX2-15" fmla="*/ 2844800 w 2844800"/>
              <a:gd name="connsiteY2-16" fmla="*/ 356773 h 356773"/>
              <a:gd name="connsiteX3-17" fmla="*/ 0 w 2844800"/>
              <a:gd name="connsiteY3-18" fmla="*/ 356773 h 356773"/>
              <a:gd name="connsiteX4-19" fmla="*/ 180975 w 2844800"/>
              <a:gd name="connsiteY4-20" fmla="*/ 2381 h 356773"/>
              <a:gd name="connsiteX0-21" fmla="*/ 138112 w 2801937"/>
              <a:gd name="connsiteY0-22" fmla="*/ 2381 h 356773"/>
              <a:gd name="connsiteX1-23" fmla="*/ 2801937 w 2801937"/>
              <a:gd name="connsiteY1-24" fmla="*/ 0 h 356773"/>
              <a:gd name="connsiteX2-25" fmla="*/ 2801937 w 2801937"/>
              <a:gd name="connsiteY2-26" fmla="*/ 356773 h 356773"/>
              <a:gd name="connsiteX3-27" fmla="*/ 0 w 2801937"/>
              <a:gd name="connsiteY3-28" fmla="*/ 356773 h 356773"/>
              <a:gd name="connsiteX4-29" fmla="*/ 138112 w 2801937"/>
              <a:gd name="connsiteY4-30" fmla="*/ 2381 h 356773"/>
              <a:gd name="connsiteX0-31" fmla="*/ 138112 w 2801937"/>
              <a:gd name="connsiteY0-32" fmla="*/ 2381 h 356773"/>
              <a:gd name="connsiteX1-33" fmla="*/ 2801937 w 2801937"/>
              <a:gd name="connsiteY1-34" fmla="*/ 0 h 356773"/>
              <a:gd name="connsiteX2-35" fmla="*/ 2801937 w 2801937"/>
              <a:gd name="connsiteY2-36" fmla="*/ 356773 h 356773"/>
              <a:gd name="connsiteX3-37" fmla="*/ 0 w 2801937"/>
              <a:gd name="connsiteY3-38" fmla="*/ 356773 h 356773"/>
              <a:gd name="connsiteX4-39" fmla="*/ 138112 w 2801937"/>
              <a:gd name="connsiteY4-40" fmla="*/ 2381 h 356773"/>
              <a:gd name="connsiteX0-41" fmla="*/ 123825 w 2801937"/>
              <a:gd name="connsiteY0-42" fmla="*/ 2381 h 356773"/>
              <a:gd name="connsiteX1-43" fmla="*/ 2801937 w 2801937"/>
              <a:gd name="connsiteY1-44" fmla="*/ 0 h 356773"/>
              <a:gd name="connsiteX2-45" fmla="*/ 2801937 w 2801937"/>
              <a:gd name="connsiteY2-46" fmla="*/ 356773 h 356773"/>
              <a:gd name="connsiteX3-47" fmla="*/ 0 w 2801937"/>
              <a:gd name="connsiteY3-48" fmla="*/ 356773 h 356773"/>
              <a:gd name="connsiteX4-49" fmla="*/ 123825 w 2801937"/>
              <a:gd name="connsiteY4-50" fmla="*/ 2381 h 356773"/>
              <a:gd name="connsiteX0-51" fmla="*/ 123825 w 2801937"/>
              <a:gd name="connsiteY0-52" fmla="*/ 2381 h 356773"/>
              <a:gd name="connsiteX1-53" fmla="*/ 2801937 w 2801937"/>
              <a:gd name="connsiteY1-54" fmla="*/ 0 h 356773"/>
              <a:gd name="connsiteX2-55" fmla="*/ 2801937 w 2801937"/>
              <a:gd name="connsiteY2-56" fmla="*/ 356773 h 356773"/>
              <a:gd name="connsiteX3-57" fmla="*/ 0 w 2801937"/>
              <a:gd name="connsiteY3-58" fmla="*/ 356773 h 356773"/>
              <a:gd name="connsiteX4-59" fmla="*/ 123825 w 2801937"/>
              <a:gd name="connsiteY4-60" fmla="*/ 2381 h 356773"/>
              <a:gd name="connsiteX0-61" fmla="*/ 123825 w 2801937"/>
              <a:gd name="connsiteY0-62" fmla="*/ 2381 h 356773"/>
              <a:gd name="connsiteX1-63" fmla="*/ 2801937 w 2801937"/>
              <a:gd name="connsiteY1-64" fmla="*/ 0 h 356773"/>
              <a:gd name="connsiteX2-65" fmla="*/ 2801937 w 2801937"/>
              <a:gd name="connsiteY2-66" fmla="*/ 356773 h 356773"/>
              <a:gd name="connsiteX3-67" fmla="*/ 0 w 2801937"/>
              <a:gd name="connsiteY3-68" fmla="*/ 356773 h 356773"/>
              <a:gd name="connsiteX4-69" fmla="*/ 123825 w 2801937"/>
              <a:gd name="connsiteY4-70" fmla="*/ 2381 h 356773"/>
              <a:gd name="connsiteX0-71" fmla="*/ 123825 w 2801937"/>
              <a:gd name="connsiteY0-72" fmla="*/ 2381 h 356773"/>
              <a:gd name="connsiteX1-73" fmla="*/ 2801937 w 2801937"/>
              <a:gd name="connsiteY1-74" fmla="*/ 0 h 356773"/>
              <a:gd name="connsiteX2-75" fmla="*/ 2801937 w 2801937"/>
              <a:gd name="connsiteY2-76" fmla="*/ 356773 h 356773"/>
              <a:gd name="connsiteX3-77" fmla="*/ 0 w 2801937"/>
              <a:gd name="connsiteY3-78" fmla="*/ 356773 h 356773"/>
              <a:gd name="connsiteX4-79" fmla="*/ 123825 w 2801937"/>
              <a:gd name="connsiteY4-80" fmla="*/ 2381 h 356773"/>
              <a:gd name="connsiteX0-81" fmla="*/ 123825 w 2801937"/>
              <a:gd name="connsiteY0-82" fmla="*/ 2381 h 356773"/>
              <a:gd name="connsiteX1-83" fmla="*/ 2801937 w 2801937"/>
              <a:gd name="connsiteY1-84" fmla="*/ 0 h 356773"/>
              <a:gd name="connsiteX2-85" fmla="*/ 2801937 w 2801937"/>
              <a:gd name="connsiteY2-86" fmla="*/ 356773 h 356773"/>
              <a:gd name="connsiteX3-87" fmla="*/ 0 w 2801937"/>
              <a:gd name="connsiteY3-88" fmla="*/ 356773 h 356773"/>
              <a:gd name="connsiteX4-89" fmla="*/ 123825 w 2801937"/>
              <a:gd name="connsiteY4-90" fmla="*/ 2381 h 356773"/>
              <a:gd name="connsiteX0-91" fmla="*/ 109537 w 2801937"/>
              <a:gd name="connsiteY0-92" fmla="*/ 2381 h 356773"/>
              <a:gd name="connsiteX1-93" fmla="*/ 2801937 w 2801937"/>
              <a:gd name="connsiteY1-94" fmla="*/ 0 h 356773"/>
              <a:gd name="connsiteX2-95" fmla="*/ 2801937 w 2801937"/>
              <a:gd name="connsiteY2-96" fmla="*/ 356773 h 356773"/>
              <a:gd name="connsiteX3-97" fmla="*/ 0 w 2801937"/>
              <a:gd name="connsiteY3-98" fmla="*/ 356773 h 356773"/>
              <a:gd name="connsiteX4-99" fmla="*/ 109537 w 2801937"/>
              <a:gd name="connsiteY4-100" fmla="*/ 2381 h 356773"/>
              <a:gd name="connsiteX0-101" fmla="*/ 109537 w 2801937"/>
              <a:gd name="connsiteY0-102" fmla="*/ 2381 h 356773"/>
              <a:gd name="connsiteX1-103" fmla="*/ 2801937 w 2801937"/>
              <a:gd name="connsiteY1-104" fmla="*/ 0 h 356773"/>
              <a:gd name="connsiteX2-105" fmla="*/ 2801937 w 2801937"/>
              <a:gd name="connsiteY2-106" fmla="*/ 356773 h 356773"/>
              <a:gd name="connsiteX3-107" fmla="*/ 0 w 2801937"/>
              <a:gd name="connsiteY3-108" fmla="*/ 356773 h 356773"/>
              <a:gd name="connsiteX4-109" fmla="*/ 109537 w 2801937"/>
              <a:gd name="connsiteY4-110" fmla="*/ 2381 h 356773"/>
              <a:gd name="connsiteX0-111" fmla="*/ 109537 w 2801937"/>
              <a:gd name="connsiteY0-112" fmla="*/ 2381 h 356773"/>
              <a:gd name="connsiteX1-113" fmla="*/ 2801937 w 2801937"/>
              <a:gd name="connsiteY1-114" fmla="*/ 0 h 356773"/>
              <a:gd name="connsiteX2-115" fmla="*/ 2801937 w 2801937"/>
              <a:gd name="connsiteY2-116" fmla="*/ 356773 h 356773"/>
              <a:gd name="connsiteX3-117" fmla="*/ 0 w 2801937"/>
              <a:gd name="connsiteY3-118" fmla="*/ 356773 h 356773"/>
              <a:gd name="connsiteX4-119" fmla="*/ 109537 w 2801937"/>
              <a:gd name="connsiteY4-120" fmla="*/ 2381 h 356773"/>
              <a:gd name="connsiteX0-121" fmla="*/ 130969 w 2823369"/>
              <a:gd name="connsiteY0-122" fmla="*/ 2381 h 356773"/>
              <a:gd name="connsiteX1-123" fmla="*/ 2823369 w 2823369"/>
              <a:gd name="connsiteY1-124" fmla="*/ 0 h 356773"/>
              <a:gd name="connsiteX2-125" fmla="*/ 2823369 w 2823369"/>
              <a:gd name="connsiteY2-126" fmla="*/ 356773 h 356773"/>
              <a:gd name="connsiteX3-127" fmla="*/ 0 w 2823369"/>
              <a:gd name="connsiteY3-128" fmla="*/ 356773 h 356773"/>
              <a:gd name="connsiteX4-129" fmla="*/ 130969 w 2823369"/>
              <a:gd name="connsiteY4-130" fmla="*/ 2381 h 356773"/>
              <a:gd name="connsiteX0-131" fmla="*/ 130969 w 2823369"/>
              <a:gd name="connsiteY0-132" fmla="*/ 2381 h 356773"/>
              <a:gd name="connsiteX1-133" fmla="*/ 2823369 w 2823369"/>
              <a:gd name="connsiteY1-134" fmla="*/ 0 h 356773"/>
              <a:gd name="connsiteX2-135" fmla="*/ 2823369 w 2823369"/>
              <a:gd name="connsiteY2-136" fmla="*/ 356773 h 356773"/>
              <a:gd name="connsiteX3-137" fmla="*/ 0 w 2823369"/>
              <a:gd name="connsiteY3-138" fmla="*/ 356773 h 356773"/>
              <a:gd name="connsiteX4-139" fmla="*/ 130969 w 2823369"/>
              <a:gd name="connsiteY4-140" fmla="*/ 2381 h 356773"/>
              <a:gd name="connsiteX0-141" fmla="*/ 130969 w 2823369"/>
              <a:gd name="connsiteY0-142" fmla="*/ 2381 h 356773"/>
              <a:gd name="connsiteX1-143" fmla="*/ 2823369 w 2823369"/>
              <a:gd name="connsiteY1-144" fmla="*/ 0 h 356773"/>
              <a:gd name="connsiteX2-145" fmla="*/ 2823369 w 2823369"/>
              <a:gd name="connsiteY2-146" fmla="*/ 356773 h 356773"/>
              <a:gd name="connsiteX3-147" fmla="*/ 0 w 2823369"/>
              <a:gd name="connsiteY3-148" fmla="*/ 356773 h 356773"/>
              <a:gd name="connsiteX4-149" fmla="*/ 130969 w 2823369"/>
              <a:gd name="connsiteY4-150" fmla="*/ 2381 h 356773"/>
              <a:gd name="connsiteX0-151" fmla="*/ 130969 w 2823369"/>
              <a:gd name="connsiteY0-152" fmla="*/ 2381 h 356773"/>
              <a:gd name="connsiteX1-153" fmla="*/ 2823369 w 2823369"/>
              <a:gd name="connsiteY1-154" fmla="*/ 0 h 356773"/>
              <a:gd name="connsiteX2-155" fmla="*/ 2823369 w 2823369"/>
              <a:gd name="connsiteY2-156" fmla="*/ 356773 h 356773"/>
              <a:gd name="connsiteX3-157" fmla="*/ 0 w 2823369"/>
              <a:gd name="connsiteY3-158" fmla="*/ 356773 h 356773"/>
              <a:gd name="connsiteX4-159" fmla="*/ 130969 w 2823369"/>
              <a:gd name="connsiteY4-160" fmla="*/ 2381 h 356773"/>
              <a:gd name="connsiteX0-161" fmla="*/ 130969 w 2823369"/>
              <a:gd name="connsiteY0-162" fmla="*/ 2381 h 356773"/>
              <a:gd name="connsiteX1-163" fmla="*/ 2823369 w 2823369"/>
              <a:gd name="connsiteY1-164" fmla="*/ 0 h 356773"/>
              <a:gd name="connsiteX2-165" fmla="*/ 2823369 w 2823369"/>
              <a:gd name="connsiteY2-166" fmla="*/ 356773 h 356773"/>
              <a:gd name="connsiteX3-167" fmla="*/ 0 w 2823369"/>
              <a:gd name="connsiteY3-168" fmla="*/ 356773 h 356773"/>
              <a:gd name="connsiteX4-169" fmla="*/ 130969 w 2823369"/>
              <a:gd name="connsiteY4-170" fmla="*/ 2381 h 356773"/>
              <a:gd name="connsiteX0-171" fmla="*/ 130969 w 2823369"/>
              <a:gd name="connsiteY0-172" fmla="*/ 2381 h 356773"/>
              <a:gd name="connsiteX1-173" fmla="*/ 2823369 w 2823369"/>
              <a:gd name="connsiteY1-174" fmla="*/ 0 h 356773"/>
              <a:gd name="connsiteX2-175" fmla="*/ 2823369 w 2823369"/>
              <a:gd name="connsiteY2-176" fmla="*/ 356773 h 356773"/>
              <a:gd name="connsiteX3-177" fmla="*/ 0 w 2823369"/>
              <a:gd name="connsiteY3-178" fmla="*/ 356773 h 356773"/>
              <a:gd name="connsiteX4-179" fmla="*/ 130969 w 2823369"/>
              <a:gd name="connsiteY4-180" fmla="*/ 2381 h 356773"/>
              <a:gd name="connsiteX0-181" fmla="*/ 130969 w 2823369"/>
              <a:gd name="connsiteY0-182" fmla="*/ 2381 h 356773"/>
              <a:gd name="connsiteX1-183" fmla="*/ 2823369 w 2823369"/>
              <a:gd name="connsiteY1-184" fmla="*/ 0 h 356773"/>
              <a:gd name="connsiteX2-185" fmla="*/ 2823369 w 2823369"/>
              <a:gd name="connsiteY2-186" fmla="*/ 356773 h 356773"/>
              <a:gd name="connsiteX3-187" fmla="*/ 0 w 2823369"/>
              <a:gd name="connsiteY3-188" fmla="*/ 356773 h 356773"/>
              <a:gd name="connsiteX4-189" fmla="*/ 130969 w 2823369"/>
              <a:gd name="connsiteY4-190" fmla="*/ 2381 h 356773"/>
              <a:gd name="connsiteX0-191" fmla="*/ 145256 w 2823369"/>
              <a:gd name="connsiteY0-192" fmla="*/ 6267 h 356773"/>
              <a:gd name="connsiteX1-193" fmla="*/ 2823369 w 2823369"/>
              <a:gd name="connsiteY1-194" fmla="*/ 0 h 356773"/>
              <a:gd name="connsiteX2-195" fmla="*/ 2823369 w 2823369"/>
              <a:gd name="connsiteY2-196" fmla="*/ 356773 h 356773"/>
              <a:gd name="connsiteX3-197" fmla="*/ 0 w 2823369"/>
              <a:gd name="connsiteY3-198" fmla="*/ 356773 h 356773"/>
              <a:gd name="connsiteX4-199" fmla="*/ 145256 w 2823369"/>
              <a:gd name="connsiteY4-200" fmla="*/ 6267 h 356773"/>
              <a:gd name="connsiteX0-201" fmla="*/ 145256 w 2823369"/>
              <a:gd name="connsiteY0-202" fmla="*/ 6267 h 356773"/>
              <a:gd name="connsiteX1-203" fmla="*/ 2823369 w 2823369"/>
              <a:gd name="connsiteY1-204" fmla="*/ 0 h 356773"/>
              <a:gd name="connsiteX2-205" fmla="*/ 2823369 w 2823369"/>
              <a:gd name="connsiteY2-206" fmla="*/ 356773 h 356773"/>
              <a:gd name="connsiteX3-207" fmla="*/ 0 w 2823369"/>
              <a:gd name="connsiteY3-208" fmla="*/ 356773 h 356773"/>
              <a:gd name="connsiteX4-209" fmla="*/ 145256 w 2823369"/>
              <a:gd name="connsiteY4-210" fmla="*/ 6267 h 356773"/>
              <a:gd name="connsiteX0-211" fmla="*/ 161924 w 2840037"/>
              <a:gd name="connsiteY0-212" fmla="*/ 6267 h 360660"/>
              <a:gd name="connsiteX1-213" fmla="*/ 2840037 w 2840037"/>
              <a:gd name="connsiteY1-214" fmla="*/ 0 h 360660"/>
              <a:gd name="connsiteX2-215" fmla="*/ 2840037 w 2840037"/>
              <a:gd name="connsiteY2-216" fmla="*/ 356773 h 360660"/>
              <a:gd name="connsiteX3-217" fmla="*/ 0 w 2840037"/>
              <a:gd name="connsiteY3-218" fmla="*/ 360660 h 360660"/>
              <a:gd name="connsiteX4-219" fmla="*/ 161924 w 2840037"/>
              <a:gd name="connsiteY4-220" fmla="*/ 6267 h 360660"/>
              <a:gd name="connsiteX0-221" fmla="*/ 161924 w 2840037"/>
              <a:gd name="connsiteY0-222" fmla="*/ 6267 h 360660"/>
              <a:gd name="connsiteX1-223" fmla="*/ 2840037 w 2840037"/>
              <a:gd name="connsiteY1-224" fmla="*/ 0 h 360660"/>
              <a:gd name="connsiteX2-225" fmla="*/ 2840037 w 2840037"/>
              <a:gd name="connsiteY2-226" fmla="*/ 356773 h 360660"/>
              <a:gd name="connsiteX3-227" fmla="*/ 0 w 2840037"/>
              <a:gd name="connsiteY3-228" fmla="*/ 360660 h 360660"/>
              <a:gd name="connsiteX4-229" fmla="*/ 161924 w 2840037"/>
              <a:gd name="connsiteY4-230" fmla="*/ 6267 h 360660"/>
              <a:gd name="connsiteX0-231" fmla="*/ 161924 w 2840037"/>
              <a:gd name="connsiteY0-232" fmla="*/ 6267 h 360660"/>
              <a:gd name="connsiteX1-233" fmla="*/ 2840037 w 2840037"/>
              <a:gd name="connsiteY1-234" fmla="*/ 0 h 360660"/>
              <a:gd name="connsiteX2-235" fmla="*/ 2840037 w 2840037"/>
              <a:gd name="connsiteY2-236" fmla="*/ 356773 h 360660"/>
              <a:gd name="connsiteX3-237" fmla="*/ 0 w 2840037"/>
              <a:gd name="connsiteY3-238" fmla="*/ 360660 h 360660"/>
              <a:gd name="connsiteX4-239" fmla="*/ 161924 w 2840037"/>
              <a:gd name="connsiteY4-240" fmla="*/ 6267 h 360660"/>
              <a:gd name="connsiteX0-241" fmla="*/ 161924 w 2840037"/>
              <a:gd name="connsiteY0-242" fmla="*/ 6267 h 360660"/>
              <a:gd name="connsiteX1-243" fmla="*/ 2840037 w 2840037"/>
              <a:gd name="connsiteY1-244" fmla="*/ 0 h 360660"/>
              <a:gd name="connsiteX2-245" fmla="*/ 2840037 w 2840037"/>
              <a:gd name="connsiteY2-246" fmla="*/ 356773 h 360660"/>
              <a:gd name="connsiteX3-247" fmla="*/ 0 w 2840037"/>
              <a:gd name="connsiteY3-248" fmla="*/ 360660 h 360660"/>
              <a:gd name="connsiteX4-249" fmla="*/ 161924 w 2840037"/>
              <a:gd name="connsiteY4-250" fmla="*/ 6267 h 360660"/>
              <a:gd name="connsiteX0-251" fmla="*/ 152399 w 2840037"/>
              <a:gd name="connsiteY0-252" fmla="*/ 6267 h 360660"/>
              <a:gd name="connsiteX1-253" fmla="*/ 2840037 w 2840037"/>
              <a:gd name="connsiteY1-254" fmla="*/ 0 h 360660"/>
              <a:gd name="connsiteX2-255" fmla="*/ 2840037 w 2840037"/>
              <a:gd name="connsiteY2-256" fmla="*/ 356773 h 360660"/>
              <a:gd name="connsiteX3-257" fmla="*/ 0 w 2840037"/>
              <a:gd name="connsiteY3-258" fmla="*/ 360660 h 360660"/>
              <a:gd name="connsiteX4-259" fmla="*/ 152399 w 2840037"/>
              <a:gd name="connsiteY4-260" fmla="*/ 6267 h 360660"/>
              <a:gd name="connsiteX0-261" fmla="*/ 152399 w 2840037"/>
              <a:gd name="connsiteY0-262" fmla="*/ 6267 h 360660"/>
              <a:gd name="connsiteX1-263" fmla="*/ 2840037 w 2840037"/>
              <a:gd name="connsiteY1-264" fmla="*/ 0 h 360660"/>
              <a:gd name="connsiteX2-265" fmla="*/ 2840037 w 2840037"/>
              <a:gd name="connsiteY2-266" fmla="*/ 356773 h 360660"/>
              <a:gd name="connsiteX3-267" fmla="*/ 0 w 2840037"/>
              <a:gd name="connsiteY3-268" fmla="*/ 360660 h 360660"/>
              <a:gd name="connsiteX4-269" fmla="*/ 152399 w 2840037"/>
              <a:gd name="connsiteY4-270" fmla="*/ 6267 h 360660"/>
              <a:gd name="connsiteX0-271" fmla="*/ 152399 w 2840037"/>
              <a:gd name="connsiteY0-272" fmla="*/ 6267 h 360660"/>
              <a:gd name="connsiteX1-273" fmla="*/ 2840037 w 2840037"/>
              <a:gd name="connsiteY1-274" fmla="*/ 0 h 360660"/>
              <a:gd name="connsiteX2-275" fmla="*/ 2840037 w 2840037"/>
              <a:gd name="connsiteY2-276" fmla="*/ 356773 h 360660"/>
              <a:gd name="connsiteX3-277" fmla="*/ 0 w 2840037"/>
              <a:gd name="connsiteY3-278" fmla="*/ 360660 h 360660"/>
              <a:gd name="connsiteX4-279" fmla="*/ 152399 w 2840037"/>
              <a:gd name="connsiteY4-280" fmla="*/ 6267 h 360660"/>
              <a:gd name="connsiteX0-281" fmla="*/ 152399 w 2840037"/>
              <a:gd name="connsiteY0-282" fmla="*/ 6267 h 360660"/>
              <a:gd name="connsiteX1-283" fmla="*/ 2840037 w 2840037"/>
              <a:gd name="connsiteY1-284" fmla="*/ 0 h 360660"/>
              <a:gd name="connsiteX2-285" fmla="*/ 2840037 w 2840037"/>
              <a:gd name="connsiteY2-286" fmla="*/ 356773 h 360660"/>
              <a:gd name="connsiteX3-287" fmla="*/ 0 w 2840037"/>
              <a:gd name="connsiteY3-288" fmla="*/ 360660 h 360660"/>
              <a:gd name="connsiteX4-289" fmla="*/ 152399 w 2840037"/>
              <a:gd name="connsiteY4-290" fmla="*/ 6267 h 360660"/>
              <a:gd name="connsiteX0-291" fmla="*/ 152399 w 2840037"/>
              <a:gd name="connsiteY0-292" fmla="*/ 6267 h 360660"/>
              <a:gd name="connsiteX1-293" fmla="*/ 2840037 w 2840037"/>
              <a:gd name="connsiteY1-294" fmla="*/ 0 h 360660"/>
              <a:gd name="connsiteX2-295" fmla="*/ 2840037 w 2840037"/>
              <a:gd name="connsiteY2-296" fmla="*/ 356773 h 360660"/>
              <a:gd name="connsiteX3-297" fmla="*/ 0 w 2840037"/>
              <a:gd name="connsiteY3-298" fmla="*/ 360660 h 360660"/>
              <a:gd name="connsiteX4-299" fmla="*/ 152399 w 2840037"/>
              <a:gd name="connsiteY4-300" fmla="*/ 6267 h 360660"/>
              <a:gd name="connsiteX0-301" fmla="*/ 152399 w 2840037"/>
              <a:gd name="connsiteY0-302" fmla="*/ 6267 h 360660"/>
              <a:gd name="connsiteX1-303" fmla="*/ 2840037 w 2840037"/>
              <a:gd name="connsiteY1-304" fmla="*/ 0 h 360660"/>
              <a:gd name="connsiteX2-305" fmla="*/ 2840037 w 2840037"/>
              <a:gd name="connsiteY2-306" fmla="*/ 356773 h 360660"/>
              <a:gd name="connsiteX3-307" fmla="*/ 0 w 2840037"/>
              <a:gd name="connsiteY3-308" fmla="*/ 360660 h 360660"/>
              <a:gd name="connsiteX4-309" fmla="*/ 152399 w 2840037"/>
              <a:gd name="connsiteY4-310" fmla="*/ 6267 h 360660"/>
              <a:gd name="connsiteX0-311" fmla="*/ 152399 w 2840037"/>
              <a:gd name="connsiteY0-312" fmla="*/ 6267 h 360660"/>
              <a:gd name="connsiteX1-313" fmla="*/ 2840037 w 2840037"/>
              <a:gd name="connsiteY1-314" fmla="*/ 0 h 360660"/>
              <a:gd name="connsiteX2-315" fmla="*/ 2840037 w 2840037"/>
              <a:gd name="connsiteY2-316" fmla="*/ 356773 h 360660"/>
              <a:gd name="connsiteX3-317" fmla="*/ 0 w 2840037"/>
              <a:gd name="connsiteY3-318" fmla="*/ 360660 h 360660"/>
              <a:gd name="connsiteX4-319" fmla="*/ 152399 w 2840037"/>
              <a:gd name="connsiteY4-320" fmla="*/ 6267 h 360660"/>
              <a:gd name="connsiteX0-321" fmla="*/ 152399 w 2840037"/>
              <a:gd name="connsiteY0-322" fmla="*/ 6266 h 360660"/>
              <a:gd name="connsiteX1-323" fmla="*/ 2840037 w 2840037"/>
              <a:gd name="connsiteY1-324" fmla="*/ 0 h 360660"/>
              <a:gd name="connsiteX2-325" fmla="*/ 2840037 w 2840037"/>
              <a:gd name="connsiteY2-326" fmla="*/ 356773 h 360660"/>
              <a:gd name="connsiteX3-327" fmla="*/ 0 w 2840037"/>
              <a:gd name="connsiteY3-328" fmla="*/ 360660 h 360660"/>
              <a:gd name="connsiteX4-329" fmla="*/ 152399 w 2840037"/>
              <a:gd name="connsiteY4-330" fmla="*/ 6266 h 360660"/>
              <a:gd name="connsiteX0-331" fmla="*/ 152399 w 2840037"/>
              <a:gd name="connsiteY0-332" fmla="*/ 6266 h 360660"/>
              <a:gd name="connsiteX1-333" fmla="*/ 2840037 w 2840037"/>
              <a:gd name="connsiteY1-334" fmla="*/ 0 h 360660"/>
              <a:gd name="connsiteX2-335" fmla="*/ 2840037 w 2840037"/>
              <a:gd name="connsiteY2-336" fmla="*/ 356773 h 360660"/>
              <a:gd name="connsiteX3-337" fmla="*/ 0 w 2840037"/>
              <a:gd name="connsiteY3-338" fmla="*/ 360660 h 360660"/>
              <a:gd name="connsiteX4-339" fmla="*/ 152399 w 2840037"/>
              <a:gd name="connsiteY4-340" fmla="*/ 6266 h 360660"/>
              <a:gd name="connsiteX0-341" fmla="*/ 152399 w 2840037"/>
              <a:gd name="connsiteY0-342" fmla="*/ 6266 h 360660"/>
              <a:gd name="connsiteX1-343" fmla="*/ 2840037 w 2840037"/>
              <a:gd name="connsiteY1-344" fmla="*/ 0 h 360660"/>
              <a:gd name="connsiteX2-345" fmla="*/ 2840037 w 2840037"/>
              <a:gd name="connsiteY2-346" fmla="*/ 356773 h 360660"/>
              <a:gd name="connsiteX3-347" fmla="*/ 0 w 2840037"/>
              <a:gd name="connsiteY3-348" fmla="*/ 360660 h 360660"/>
              <a:gd name="connsiteX4-349" fmla="*/ 152399 w 2840037"/>
              <a:gd name="connsiteY4-350" fmla="*/ 6266 h 360660"/>
              <a:gd name="connsiteX0-351" fmla="*/ 152399 w 2840037"/>
              <a:gd name="connsiteY0-352" fmla="*/ 6266 h 360660"/>
              <a:gd name="connsiteX1-353" fmla="*/ 2840037 w 2840037"/>
              <a:gd name="connsiteY1-354" fmla="*/ 0 h 360660"/>
              <a:gd name="connsiteX2-355" fmla="*/ 2840037 w 2840037"/>
              <a:gd name="connsiteY2-356" fmla="*/ 356773 h 360660"/>
              <a:gd name="connsiteX3-357" fmla="*/ 0 w 2840037"/>
              <a:gd name="connsiteY3-358" fmla="*/ 360660 h 360660"/>
              <a:gd name="connsiteX4-359" fmla="*/ 152399 w 2840037"/>
              <a:gd name="connsiteY4-360" fmla="*/ 6266 h 360660"/>
              <a:gd name="connsiteX0-361" fmla="*/ 152399 w 2840037"/>
              <a:gd name="connsiteY0-362" fmla="*/ 6266 h 360660"/>
              <a:gd name="connsiteX1-363" fmla="*/ 2840037 w 2840037"/>
              <a:gd name="connsiteY1-364" fmla="*/ 0 h 360660"/>
              <a:gd name="connsiteX2-365" fmla="*/ 2840037 w 2840037"/>
              <a:gd name="connsiteY2-366" fmla="*/ 356773 h 360660"/>
              <a:gd name="connsiteX3-367" fmla="*/ 0 w 2840037"/>
              <a:gd name="connsiteY3-368" fmla="*/ 360660 h 360660"/>
              <a:gd name="connsiteX4-369" fmla="*/ 152399 w 2840037"/>
              <a:gd name="connsiteY4-370" fmla="*/ 6266 h 360660"/>
              <a:gd name="connsiteX0-371" fmla="*/ 147245 w 2840037"/>
              <a:gd name="connsiteY0-372" fmla="*/ 6266 h 360660"/>
              <a:gd name="connsiteX1-373" fmla="*/ 2840037 w 2840037"/>
              <a:gd name="connsiteY1-374" fmla="*/ 0 h 360660"/>
              <a:gd name="connsiteX2-375" fmla="*/ 2840037 w 2840037"/>
              <a:gd name="connsiteY2-376" fmla="*/ 356773 h 360660"/>
              <a:gd name="connsiteX3-377" fmla="*/ 0 w 2840037"/>
              <a:gd name="connsiteY3-378" fmla="*/ 360660 h 360660"/>
              <a:gd name="connsiteX4-379" fmla="*/ 147245 w 2840037"/>
              <a:gd name="connsiteY4-380" fmla="*/ 6266 h 360660"/>
              <a:gd name="connsiteX0-381" fmla="*/ 152400 w 2840037"/>
              <a:gd name="connsiteY0-382" fmla="*/ 6266 h 360660"/>
              <a:gd name="connsiteX1-383" fmla="*/ 2840037 w 2840037"/>
              <a:gd name="connsiteY1-384" fmla="*/ 0 h 360660"/>
              <a:gd name="connsiteX2-385" fmla="*/ 2840037 w 2840037"/>
              <a:gd name="connsiteY2-386" fmla="*/ 356773 h 360660"/>
              <a:gd name="connsiteX3-387" fmla="*/ 0 w 2840037"/>
              <a:gd name="connsiteY3-388" fmla="*/ 360660 h 360660"/>
              <a:gd name="connsiteX4-389" fmla="*/ 152400 w 2840037"/>
              <a:gd name="connsiteY4-390" fmla="*/ 6266 h 360660"/>
              <a:gd name="connsiteX0-391" fmla="*/ 149823 w 2840037"/>
              <a:gd name="connsiteY0-392" fmla="*/ 6266 h 360660"/>
              <a:gd name="connsiteX1-393" fmla="*/ 2840037 w 2840037"/>
              <a:gd name="connsiteY1-394" fmla="*/ 0 h 360660"/>
              <a:gd name="connsiteX2-395" fmla="*/ 2840037 w 2840037"/>
              <a:gd name="connsiteY2-396" fmla="*/ 356773 h 360660"/>
              <a:gd name="connsiteX3-397" fmla="*/ 0 w 2840037"/>
              <a:gd name="connsiteY3-398" fmla="*/ 360660 h 360660"/>
              <a:gd name="connsiteX4-399" fmla="*/ 149823 w 2840037"/>
              <a:gd name="connsiteY4-400" fmla="*/ 6266 h 360660"/>
              <a:gd name="connsiteX0-401" fmla="*/ 149823 w 2840037"/>
              <a:gd name="connsiteY0-402" fmla="*/ 6266 h 360660"/>
              <a:gd name="connsiteX1-403" fmla="*/ 2840037 w 2840037"/>
              <a:gd name="connsiteY1-404" fmla="*/ 0 h 360660"/>
              <a:gd name="connsiteX2-405" fmla="*/ 2840037 w 2840037"/>
              <a:gd name="connsiteY2-406" fmla="*/ 356773 h 360660"/>
              <a:gd name="connsiteX3-407" fmla="*/ 0 w 2840037"/>
              <a:gd name="connsiteY3-408" fmla="*/ 360660 h 360660"/>
              <a:gd name="connsiteX4-409" fmla="*/ 149823 w 2840037"/>
              <a:gd name="connsiteY4-410" fmla="*/ 6266 h 360660"/>
              <a:gd name="connsiteX0-411" fmla="*/ 149823 w 2840037"/>
              <a:gd name="connsiteY0-412" fmla="*/ 6266 h 360660"/>
              <a:gd name="connsiteX1-413" fmla="*/ 2840037 w 2840037"/>
              <a:gd name="connsiteY1-414" fmla="*/ 0 h 360660"/>
              <a:gd name="connsiteX2-415" fmla="*/ 2840037 w 2840037"/>
              <a:gd name="connsiteY2-416" fmla="*/ 356773 h 360660"/>
              <a:gd name="connsiteX3-417" fmla="*/ 0 w 2840037"/>
              <a:gd name="connsiteY3-418" fmla="*/ 360660 h 360660"/>
              <a:gd name="connsiteX4-419" fmla="*/ 149823 w 2840037"/>
              <a:gd name="connsiteY4-420" fmla="*/ 6266 h 3606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40037" h="360660">
                <a:moveTo>
                  <a:pt x="149823" y="6266"/>
                </a:moveTo>
                <a:lnTo>
                  <a:pt x="2840037" y="0"/>
                </a:lnTo>
                <a:lnTo>
                  <a:pt x="2840037" y="356773"/>
                </a:lnTo>
                <a:lnTo>
                  <a:pt x="0" y="360660"/>
                </a:lnTo>
                <a:cubicBezTo>
                  <a:pt x="113694" y="181291"/>
                  <a:pt x="82186" y="219413"/>
                  <a:pt x="149823" y="6266"/>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a:ln>
                  <a:noFill/>
                </a:ln>
                <a:solidFill>
                  <a:schemeClr val="lt1"/>
                </a:solidFill>
                <a:effectLst/>
                <a:uLnTx/>
                <a:uFillTx/>
                <a:latin typeface="+mn-lt"/>
                <a:ea typeface="+mn-ea"/>
                <a:cs typeface="+mn-cs"/>
              </a:rPr>
              <a:t>Guiyang No.1 Experimental Middle School</a:t>
            </a:r>
            <a:endParaRPr kumimoji="0" lang="zh-CN" altLang="en-US" sz="1100" b="0" i="0" u="none" strike="noStrike" kern="1200" cap="none" spc="0" normalizeH="0" baseline="0" noProof="0">
              <a:ln>
                <a:noFill/>
              </a:ln>
              <a:solidFill>
                <a:schemeClr val="lt1"/>
              </a:solidFill>
              <a:effectLst/>
              <a:uLnTx/>
              <a:uFillTx/>
              <a:latin typeface="+mn-lt"/>
              <a:ea typeface="+mn-ea"/>
              <a:cs typeface="+mn-cs"/>
            </a:endParaRPr>
          </a:p>
        </p:txBody>
      </p:sp>
      <p:pic>
        <p:nvPicPr>
          <p:cNvPr id="26" name="图片 25">
            <a:extLst>
              <a:ext uri="{FF2B5EF4-FFF2-40B4-BE49-F238E27FC236}">
                <a16:creationId xmlns:a16="http://schemas.microsoft.com/office/drawing/2014/main" id="{3367CA9A-E6A8-1635-D7CA-3CEC8D402D03}"/>
              </a:ext>
            </a:extLst>
          </p:cNvPr>
          <p:cNvPicPr>
            <a:picLocks noChangeAspect="1"/>
          </p:cNvPicPr>
          <p:nvPr/>
        </p:nvPicPr>
        <p:blipFill>
          <a:blip r:embed="rId3"/>
          <a:stretch>
            <a:fillRect/>
          </a:stretch>
        </p:blipFill>
        <p:spPr>
          <a:xfrm>
            <a:off x="7406649" y="-17733440"/>
            <a:ext cx="465293" cy="465295"/>
          </a:xfrm>
          <a:prstGeom prst="rect">
            <a:avLst/>
          </a:prstGeom>
          <a:effectLst>
            <a:softEdge rad="0"/>
          </a:effectLst>
        </p:spPr>
      </p:pic>
      <p:sp>
        <p:nvSpPr>
          <p:cNvPr id="27" name="文本框 2">
            <a:extLst>
              <a:ext uri="{FF2B5EF4-FFF2-40B4-BE49-F238E27FC236}">
                <a16:creationId xmlns:a16="http://schemas.microsoft.com/office/drawing/2014/main" id="{22053922-C890-54B9-45EF-ED20D2EBDC65}"/>
              </a:ext>
            </a:extLst>
          </p:cNvPr>
          <p:cNvSpPr txBox="1">
            <a:spLocks noChangeArrowheads="1"/>
          </p:cNvSpPr>
          <p:nvPr/>
        </p:nvSpPr>
        <p:spPr bwMode="auto">
          <a:xfrm>
            <a:off x="7871942" y="-17736705"/>
            <a:ext cx="2492375" cy="40005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华文行楷" pitchFamily="2" charset="-122"/>
                <a:ea typeface="华文行楷" pitchFamily="2" charset="-122"/>
                <a:cs typeface="+mn-cs"/>
              </a:rPr>
              <a:t>贵阳市第一实验中学</a:t>
            </a:r>
          </a:p>
        </p:txBody>
      </p:sp>
      <p:grpSp>
        <p:nvGrpSpPr>
          <p:cNvPr id="57" name="组合 56">
            <a:extLst>
              <a:ext uri="{FF2B5EF4-FFF2-40B4-BE49-F238E27FC236}">
                <a16:creationId xmlns:a16="http://schemas.microsoft.com/office/drawing/2014/main" id="{14942D28-237C-14F4-A405-6D4BCF849468}"/>
              </a:ext>
            </a:extLst>
          </p:cNvPr>
          <p:cNvGrpSpPr/>
          <p:nvPr/>
        </p:nvGrpSpPr>
        <p:grpSpPr>
          <a:xfrm>
            <a:off x="291282" y="-17679081"/>
            <a:ext cx="6098977" cy="463784"/>
            <a:chOff x="-2977" y="-36682"/>
            <a:chExt cx="6098977" cy="463784"/>
          </a:xfrm>
        </p:grpSpPr>
        <p:grpSp>
          <p:nvGrpSpPr>
            <p:cNvPr id="33" name="组合 32">
              <a:extLst>
                <a:ext uri="{FF2B5EF4-FFF2-40B4-BE49-F238E27FC236}">
                  <a16:creationId xmlns:a16="http://schemas.microsoft.com/office/drawing/2014/main" id="{D5FEC5B2-5929-945D-BFFF-C813FCE4EFAC}"/>
                </a:ext>
              </a:extLst>
            </p:cNvPr>
            <p:cNvGrpSpPr/>
            <p:nvPr/>
          </p:nvGrpSpPr>
          <p:grpSpPr>
            <a:xfrm>
              <a:off x="-2977" y="-36682"/>
              <a:ext cx="6098977" cy="462332"/>
              <a:chOff x="-2977" y="-36682"/>
              <a:chExt cx="6098977" cy="462332"/>
            </a:xfrm>
          </p:grpSpPr>
          <p:grpSp>
            <p:nvGrpSpPr>
              <p:cNvPr id="29" name="组合 28">
                <a:extLst>
                  <a:ext uri="{FF2B5EF4-FFF2-40B4-BE49-F238E27FC236}">
                    <a16:creationId xmlns:a16="http://schemas.microsoft.com/office/drawing/2014/main" id="{3E1F5890-6EEC-B576-3357-19AA0F960B78}"/>
                  </a:ext>
                </a:extLst>
              </p:cNvPr>
              <p:cNvGrpSpPr/>
              <p:nvPr/>
            </p:nvGrpSpPr>
            <p:grpSpPr>
              <a:xfrm>
                <a:off x="-2977" y="-36682"/>
                <a:ext cx="4062109" cy="462332"/>
                <a:chOff x="-2977" y="-36682"/>
                <a:chExt cx="4062109" cy="462332"/>
              </a:xfrm>
            </p:grpSpPr>
            <p:grpSp>
              <p:nvGrpSpPr>
                <p:cNvPr id="14" name="组合 13">
                  <a:extLst>
                    <a:ext uri="{FF2B5EF4-FFF2-40B4-BE49-F238E27FC236}">
                      <a16:creationId xmlns:a16="http://schemas.microsoft.com/office/drawing/2014/main" id="{45AD3F05-BE80-931A-CBE1-71EE14F9D513}"/>
                    </a:ext>
                  </a:extLst>
                </p:cNvPr>
                <p:cNvGrpSpPr/>
                <p:nvPr/>
              </p:nvGrpSpPr>
              <p:grpSpPr>
                <a:xfrm>
                  <a:off x="-2977" y="-9326"/>
                  <a:ext cx="3814759" cy="434976"/>
                  <a:chOff x="407988" y="257174"/>
                  <a:chExt cx="4094162" cy="434976"/>
                </a:xfrm>
              </p:grpSpPr>
              <p:sp>
                <p:nvSpPr>
                  <p:cNvPr id="13" name="矩形 12">
                    <a:extLst>
                      <a:ext uri="{FF2B5EF4-FFF2-40B4-BE49-F238E27FC236}">
                        <a16:creationId xmlns:a16="http://schemas.microsoft.com/office/drawing/2014/main" id="{EF209A41-F032-1F6D-C7C1-0DA833F250D7}"/>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F69EF137-5675-A852-17B0-E28E2BD34AF8}"/>
                      </a:ext>
                    </a:extLst>
                  </p:cNvPr>
                  <p:cNvGrpSpPr/>
                  <p:nvPr/>
                </p:nvGrpSpPr>
                <p:grpSpPr>
                  <a:xfrm>
                    <a:off x="407988" y="257174"/>
                    <a:ext cx="4094162" cy="434976"/>
                    <a:chOff x="515938" y="441324"/>
                    <a:chExt cx="4094162" cy="434976"/>
                  </a:xfrm>
                </p:grpSpPr>
                <p:sp>
                  <p:nvSpPr>
                    <p:cNvPr id="9" name="矩形 8">
                      <a:extLst>
                        <a:ext uri="{FF2B5EF4-FFF2-40B4-BE49-F238E27FC236}">
                          <a16:creationId xmlns:a16="http://schemas.microsoft.com/office/drawing/2014/main" id="{DF263375-01FE-86DB-CA76-D129FE70FC1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6338DC1-7232-D1B9-ACF3-F3CAAE833C36}"/>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6385">
                      <a:extLst>
                        <a:ext uri="{FF2B5EF4-FFF2-40B4-BE49-F238E27FC236}">
                          <a16:creationId xmlns:a16="http://schemas.microsoft.com/office/drawing/2014/main" id="{33CA00CE-8D73-7D14-2315-3E6DDC542008}"/>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12" name="标题 16385">
                      <a:extLst>
                        <a:ext uri="{FF2B5EF4-FFF2-40B4-BE49-F238E27FC236}">
                          <a16:creationId xmlns:a16="http://schemas.microsoft.com/office/drawing/2014/main" id="{56A304E2-4FE3-8855-AF4D-528FB32F25F2}"/>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第三章</a:t>
                      </a:r>
                    </a:p>
                  </p:txBody>
                </p:sp>
              </p:grpSp>
            </p:grpSp>
            <p:sp>
              <p:nvSpPr>
                <p:cNvPr id="28" name="等腰三角形 27">
                  <a:extLst>
                    <a:ext uri="{FF2B5EF4-FFF2-40B4-BE49-F238E27FC236}">
                      <a16:creationId xmlns:a16="http://schemas.microsoft.com/office/drawing/2014/main" id="{E3A6F3F8-AAE4-CC95-7E79-A883769896F2}"/>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a:extLst>
                  <a:ext uri="{FF2B5EF4-FFF2-40B4-BE49-F238E27FC236}">
                    <a16:creationId xmlns:a16="http://schemas.microsoft.com/office/drawing/2014/main" id="{4A1F8BB9-46CB-2A6C-F45B-41C045F89754}"/>
                  </a:ext>
                </a:extLst>
              </p:cNvPr>
              <p:cNvCxnSpPr/>
              <p:nvPr/>
            </p:nvCxnSpPr>
            <p:spPr>
              <a:xfrm>
                <a:off x="-2977" y="425649"/>
                <a:ext cx="609897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任意多边形: 形状 49">
              <a:extLst>
                <a:ext uri="{FF2B5EF4-FFF2-40B4-BE49-F238E27FC236}">
                  <a16:creationId xmlns:a16="http://schemas.microsoft.com/office/drawing/2014/main" id="{B2B8C2E5-E9F1-2DDF-B4D0-C6F89EDCFAAA}"/>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形状 48">
              <a:extLst>
                <a:ext uri="{FF2B5EF4-FFF2-40B4-BE49-F238E27FC236}">
                  <a16:creationId xmlns:a16="http://schemas.microsoft.com/office/drawing/2014/main" id="{53F8C7E6-4AF1-9C33-FE6C-76EB4F04C009}"/>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矩形 1">
            <a:extLst>
              <a:ext uri="{FF2B5EF4-FFF2-40B4-BE49-F238E27FC236}">
                <a16:creationId xmlns:a16="http://schemas.microsoft.com/office/drawing/2014/main" id="{9CED32C3-993F-5150-2DFF-AECEEC9B86B2}"/>
              </a:ext>
            </a:extLst>
          </p:cNvPr>
          <p:cNvSpPr/>
          <p:nvPr/>
        </p:nvSpPr>
        <p:spPr>
          <a:xfrm>
            <a:off x="418962" y="487506"/>
            <a:ext cx="11376025" cy="6031912"/>
          </a:xfrm>
          <a:prstGeom prst="rect">
            <a:avLst/>
          </a:prstGeom>
          <a:solidFill>
            <a:schemeClr val="bg1">
              <a:alpha val="7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 name="AutoShape 6">
            <a:extLst>
              <a:ext uri="{FF2B5EF4-FFF2-40B4-BE49-F238E27FC236}">
                <a16:creationId xmlns:a16="http://schemas.microsoft.com/office/drawing/2014/main" id="{85D830AC-DE89-F050-DB6F-D4DBF22A7750}"/>
              </a:ext>
            </a:extLst>
          </p:cNvPr>
          <p:cNvSpPr>
            <a:spLocks noChangeAspect="1" noChangeArrowheads="1"/>
          </p:cNvSpPr>
          <p:nvPr/>
        </p:nvSpPr>
        <p:spPr bwMode="auto">
          <a:xfrm>
            <a:off x="2987421" y="22707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文本框 22">
            <a:extLst>
              <a:ext uri="{FF2B5EF4-FFF2-40B4-BE49-F238E27FC236}">
                <a16:creationId xmlns:a16="http://schemas.microsoft.com/office/drawing/2014/main" id="{F85726B7-B2FA-067A-4B7E-4393E64EE418}"/>
              </a:ext>
            </a:extLst>
          </p:cNvPr>
          <p:cNvSpPr txBox="1"/>
          <p:nvPr/>
        </p:nvSpPr>
        <p:spPr>
          <a:xfrm>
            <a:off x="946204" y="24297143"/>
            <a:ext cx="4739674" cy="923330"/>
          </a:xfrm>
          <a:prstGeom prst="rect">
            <a:avLst/>
          </a:prstGeom>
          <a:noFill/>
        </p:spPr>
        <p:txBody>
          <a:bodyPr wrap="square" rtlCol="0">
            <a:spAutoFit/>
          </a:bodyPr>
          <a:lstStyle/>
          <a:p>
            <a:r>
              <a:rPr lang="zh-CN" altLang="en-US" sz="5400" b="1">
                <a:solidFill>
                  <a:srgbClr val="0070C0"/>
                </a:solidFill>
              </a:rPr>
              <a:t>谁会发出声音？</a:t>
            </a:r>
          </a:p>
        </p:txBody>
      </p:sp>
      <p:sp>
        <p:nvSpPr>
          <p:cNvPr id="55" name="矩形 54">
            <a:extLst>
              <a:ext uri="{FF2B5EF4-FFF2-40B4-BE49-F238E27FC236}">
                <a16:creationId xmlns:a16="http://schemas.microsoft.com/office/drawing/2014/main" id="{32AF90B5-5AB2-039F-1690-582ACE381992}"/>
              </a:ext>
            </a:extLst>
          </p:cNvPr>
          <p:cNvSpPr/>
          <p:nvPr/>
        </p:nvSpPr>
        <p:spPr>
          <a:xfrm>
            <a:off x="0" y="6498102"/>
            <a:ext cx="12192000" cy="335682"/>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48" name="组合 9">
            <a:extLst>
              <a:ext uri="{FF2B5EF4-FFF2-40B4-BE49-F238E27FC236}">
                <a16:creationId xmlns:a16="http://schemas.microsoft.com/office/drawing/2014/main" id="{F9FFE87A-51CF-2295-813B-45A1C23D160F}"/>
              </a:ext>
            </a:extLst>
          </p:cNvPr>
          <p:cNvGrpSpPr/>
          <p:nvPr/>
        </p:nvGrpSpPr>
        <p:grpSpPr>
          <a:xfrm>
            <a:off x="7937500" y="6515857"/>
            <a:ext cx="4254500" cy="329274"/>
            <a:chOff x="7933915" y="6583330"/>
            <a:chExt cx="4253581" cy="276437"/>
          </a:xfrm>
        </p:grpSpPr>
        <p:sp>
          <p:nvSpPr>
            <p:cNvPr id="51" name="矩形 7">
              <a:extLst>
                <a:ext uri="{FF2B5EF4-FFF2-40B4-BE49-F238E27FC236}">
                  <a16:creationId xmlns:a16="http://schemas.microsoft.com/office/drawing/2014/main" id="{E9739C8D-C966-CCBA-8646-72CF2D6A46A8}"/>
                </a:ext>
              </a:extLst>
            </p:cNvPr>
            <p:cNvSpPr/>
            <p:nvPr/>
          </p:nvSpPr>
          <p:spPr>
            <a:xfrm>
              <a:off x="8178337" y="6583330"/>
              <a:ext cx="4009159" cy="274849"/>
            </a:xfrm>
            <a:custGeom>
              <a:avLst/>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dirty="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第</a:t>
              </a:r>
              <a:r>
                <a:rPr kumimoji="0" lang="en-US" altLang="zh-CN"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2</a:t>
              </a:r>
              <a:r>
                <a:rPr kumimoji="0" lang="zh-CN" altLang="en-US"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章 声的世界</a:t>
              </a:r>
            </a:p>
          </p:txBody>
        </p:sp>
        <p:sp>
          <p:nvSpPr>
            <p:cNvPr id="52" name="平行四边形 51">
              <a:extLst>
                <a:ext uri="{FF2B5EF4-FFF2-40B4-BE49-F238E27FC236}">
                  <a16:creationId xmlns:a16="http://schemas.microsoft.com/office/drawing/2014/main" id="{55837E1C-A75B-D748-9ABC-C9D5FD58FE59}"/>
                </a:ext>
              </a:extLst>
            </p:cNvPr>
            <p:cNvSpPr/>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平行四边形 52">
              <a:extLst>
                <a:ext uri="{FF2B5EF4-FFF2-40B4-BE49-F238E27FC236}">
                  <a16:creationId xmlns:a16="http://schemas.microsoft.com/office/drawing/2014/main" id="{AE3A52F1-BFEE-EFB0-22CB-D690945301EA}"/>
                </a:ext>
              </a:extLst>
            </p:cNvPr>
            <p:cNvSpPr/>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 name="矩形 3">
            <a:extLst>
              <a:ext uri="{FF2B5EF4-FFF2-40B4-BE49-F238E27FC236}">
                <a16:creationId xmlns:a16="http://schemas.microsoft.com/office/drawing/2014/main" id="{AFFB99D5-1660-5C6A-1196-E64FF632A1FA}"/>
              </a:ext>
            </a:extLst>
          </p:cNvPr>
          <p:cNvSpPr/>
          <p:nvPr/>
        </p:nvSpPr>
        <p:spPr>
          <a:xfrm>
            <a:off x="420085" y="6504178"/>
            <a:ext cx="2372303" cy="335682"/>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6" name="矩形 55">
            <a:extLst>
              <a:ext uri="{FF2B5EF4-FFF2-40B4-BE49-F238E27FC236}">
                <a16:creationId xmlns:a16="http://schemas.microsoft.com/office/drawing/2014/main" id="{20446FEE-932A-3378-575C-09B2EF8D5617}"/>
              </a:ext>
            </a:extLst>
          </p:cNvPr>
          <p:cNvSpPr/>
          <p:nvPr/>
        </p:nvSpPr>
        <p:spPr>
          <a:xfrm>
            <a:off x="-343666" y="-167842"/>
            <a:ext cx="12982968" cy="634031"/>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34" name="组合 33">
            <a:extLst>
              <a:ext uri="{FF2B5EF4-FFF2-40B4-BE49-F238E27FC236}">
                <a16:creationId xmlns:a16="http://schemas.microsoft.com/office/drawing/2014/main" id="{23BB5838-48E7-B549-B598-0FEB56778856}"/>
              </a:ext>
            </a:extLst>
          </p:cNvPr>
          <p:cNvGrpSpPr/>
          <p:nvPr/>
        </p:nvGrpSpPr>
        <p:grpSpPr>
          <a:xfrm>
            <a:off x="-9144" y="-37010"/>
            <a:ext cx="6098977" cy="471475"/>
            <a:chOff x="-2977" y="-36682"/>
            <a:chExt cx="6098977" cy="471475"/>
          </a:xfrm>
        </p:grpSpPr>
        <p:grpSp>
          <p:nvGrpSpPr>
            <p:cNvPr id="35" name="组合 34">
              <a:extLst>
                <a:ext uri="{FF2B5EF4-FFF2-40B4-BE49-F238E27FC236}">
                  <a16:creationId xmlns:a16="http://schemas.microsoft.com/office/drawing/2014/main" id="{88647A4B-CF61-19BD-47B6-B8C58B7B78BD}"/>
                </a:ext>
              </a:extLst>
            </p:cNvPr>
            <p:cNvGrpSpPr/>
            <p:nvPr/>
          </p:nvGrpSpPr>
          <p:grpSpPr>
            <a:xfrm>
              <a:off x="-2977" y="-36682"/>
              <a:ext cx="6098977" cy="471475"/>
              <a:chOff x="-2977" y="-36682"/>
              <a:chExt cx="6098977" cy="471475"/>
            </a:xfrm>
          </p:grpSpPr>
          <p:grpSp>
            <p:nvGrpSpPr>
              <p:cNvPr id="38" name="组合 37">
                <a:extLst>
                  <a:ext uri="{FF2B5EF4-FFF2-40B4-BE49-F238E27FC236}">
                    <a16:creationId xmlns:a16="http://schemas.microsoft.com/office/drawing/2014/main" id="{5A47BD7D-39C7-C21F-E72C-4FE0AA6C4E1E}"/>
                  </a:ext>
                </a:extLst>
              </p:cNvPr>
              <p:cNvGrpSpPr/>
              <p:nvPr/>
            </p:nvGrpSpPr>
            <p:grpSpPr>
              <a:xfrm>
                <a:off x="-2977" y="-36682"/>
                <a:ext cx="4062109" cy="462332"/>
                <a:chOff x="-2977" y="-36682"/>
                <a:chExt cx="4062109" cy="462332"/>
              </a:xfrm>
            </p:grpSpPr>
            <p:grpSp>
              <p:nvGrpSpPr>
                <p:cNvPr id="40" name="组合 39">
                  <a:extLst>
                    <a:ext uri="{FF2B5EF4-FFF2-40B4-BE49-F238E27FC236}">
                      <a16:creationId xmlns:a16="http://schemas.microsoft.com/office/drawing/2014/main" id="{D0EF78B4-1738-32C9-40A0-315FF7ABDC42}"/>
                    </a:ext>
                  </a:extLst>
                </p:cNvPr>
                <p:cNvGrpSpPr/>
                <p:nvPr/>
              </p:nvGrpSpPr>
              <p:grpSpPr>
                <a:xfrm>
                  <a:off x="-2977" y="-9326"/>
                  <a:ext cx="3814759" cy="434976"/>
                  <a:chOff x="407988" y="257174"/>
                  <a:chExt cx="4094162" cy="434976"/>
                </a:xfrm>
              </p:grpSpPr>
              <p:sp>
                <p:nvSpPr>
                  <p:cNvPr id="42" name="矩形 41">
                    <a:extLst>
                      <a:ext uri="{FF2B5EF4-FFF2-40B4-BE49-F238E27FC236}">
                        <a16:creationId xmlns:a16="http://schemas.microsoft.com/office/drawing/2014/main" id="{A16790F5-D902-2F98-D89F-9855A15C6AF5}"/>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CA7ECA95-DAC4-15C7-67E8-556C0AD32F3D}"/>
                      </a:ext>
                    </a:extLst>
                  </p:cNvPr>
                  <p:cNvGrpSpPr/>
                  <p:nvPr/>
                </p:nvGrpSpPr>
                <p:grpSpPr>
                  <a:xfrm>
                    <a:off x="407988" y="257174"/>
                    <a:ext cx="4094162" cy="434976"/>
                    <a:chOff x="515938" y="441324"/>
                    <a:chExt cx="4094162" cy="434976"/>
                  </a:xfrm>
                </p:grpSpPr>
                <p:sp>
                  <p:nvSpPr>
                    <p:cNvPr id="44" name="矩形 43">
                      <a:extLst>
                        <a:ext uri="{FF2B5EF4-FFF2-40B4-BE49-F238E27FC236}">
                          <a16:creationId xmlns:a16="http://schemas.microsoft.com/office/drawing/2014/main" id="{E1029A2B-39F1-2F8B-0944-37217D69F9E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9C6B4F4-CF7E-75D6-458A-3392DAEA3269}"/>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标题 16385">
                      <a:extLst>
                        <a:ext uri="{FF2B5EF4-FFF2-40B4-BE49-F238E27FC236}">
                          <a16:creationId xmlns:a16="http://schemas.microsoft.com/office/drawing/2014/main" id="{C1D92940-4909-CA1E-FD32-28CA04D6839B}"/>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47" name="标题 16385">
                      <a:extLst>
                        <a:ext uri="{FF2B5EF4-FFF2-40B4-BE49-F238E27FC236}">
                          <a16:creationId xmlns:a16="http://schemas.microsoft.com/office/drawing/2014/main" id="{FB880889-FD3E-1E45-6561-6198B7A48019}"/>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dirty="0">
                          <a:solidFill>
                            <a:schemeClr val="bg1"/>
                          </a:solidFill>
                        </a:rPr>
                        <a:t>   第二章</a:t>
                      </a:r>
                    </a:p>
                  </p:txBody>
                </p:sp>
              </p:grpSp>
            </p:grpSp>
            <p:sp>
              <p:nvSpPr>
                <p:cNvPr id="41" name="等腰三角形 40">
                  <a:extLst>
                    <a:ext uri="{FF2B5EF4-FFF2-40B4-BE49-F238E27FC236}">
                      <a16:creationId xmlns:a16="http://schemas.microsoft.com/office/drawing/2014/main" id="{BEE05187-0855-C757-9ED9-347807FDE93A}"/>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a:extLst>
                  <a:ext uri="{FF2B5EF4-FFF2-40B4-BE49-F238E27FC236}">
                    <a16:creationId xmlns:a16="http://schemas.microsoft.com/office/drawing/2014/main" id="{42AC6A78-4D44-D457-53B0-ABC5B09458AB}"/>
                  </a:ext>
                </a:extLst>
              </p:cNvPr>
              <p:cNvCxnSpPr/>
              <p:nvPr/>
            </p:nvCxnSpPr>
            <p:spPr>
              <a:xfrm>
                <a:off x="-2977" y="434793"/>
                <a:ext cx="6098977"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36" name="任意多边形: 形状 35">
              <a:extLst>
                <a:ext uri="{FF2B5EF4-FFF2-40B4-BE49-F238E27FC236}">
                  <a16:creationId xmlns:a16="http://schemas.microsoft.com/office/drawing/2014/main" id="{35B3EBB7-0D5D-6C24-6C27-6C98B779EBF3}"/>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a:extLst>
                <a:ext uri="{FF2B5EF4-FFF2-40B4-BE49-F238E27FC236}">
                  <a16:creationId xmlns:a16="http://schemas.microsoft.com/office/drawing/2014/main" id="{5B50DFB9-2B3A-8B36-ED56-0C09AC1BBC74}"/>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8" name="文本框 17">
            <a:extLst>
              <a:ext uri="{FF2B5EF4-FFF2-40B4-BE49-F238E27FC236}">
                <a16:creationId xmlns:a16="http://schemas.microsoft.com/office/drawing/2014/main" id="{A9D4E8A5-AA8C-248A-9754-FF49A1B42191}"/>
              </a:ext>
            </a:extLst>
          </p:cNvPr>
          <p:cNvSpPr txBox="1"/>
          <p:nvPr/>
        </p:nvSpPr>
        <p:spPr>
          <a:xfrm>
            <a:off x="9242121" y="-58577"/>
            <a:ext cx="3285859" cy="400110"/>
          </a:xfrm>
          <a:prstGeom prst="rect">
            <a:avLst/>
          </a:prstGeom>
          <a:noFill/>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第</a:t>
            </a:r>
            <a:r>
              <a:rPr lang="en-US" altLang="zh-CN" sz="2000" b="1" dirty="0">
                <a:solidFill>
                  <a:schemeClr val="bg1"/>
                </a:solidFill>
                <a:latin typeface="微软雅黑" panose="020B0503020204020204" pitchFamily="34" charset="-122"/>
                <a:ea typeface="微软雅黑" panose="020B0503020204020204" pitchFamily="34" charset="-122"/>
              </a:rPr>
              <a:t>3</a:t>
            </a:r>
            <a:r>
              <a:rPr lang="zh-CN" altLang="en-US" sz="2000" b="1" dirty="0">
                <a:solidFill>
                  <a:schemeClr val="bg1"/>
                </a:solidFill>
                <a:latin typeface="微软雅黑" panose="020B0503020204020204" pitchFamily="34" charset="-122"/>
                <a:ea typeface="微软雅黑" panose="020B0503020204020204" pitchFamily="34" charset="-122"/>
              </a:rPr>
              <a:t>节 超声波与次声波</a:t>
            </a:r>
          </a:p>
        </p:txBody>
      </p:sp>
      <p:sp>
        <p:nvSpPr>
          <p:cNvPr id="19" name="文本框 18">
            <a:extLst>
              <a:ext uri="{FF2B5EF4-FFF2-40B4-BE49-F238E27FC236}">
                <a16:creationId xmlns:a16="http://schemas.microsoft.com/office/drawing/2014/main" id="{0408E2B0-05B9-817C-3CF0-4A3F9BAE60DC}"/>
              </a:ext>
            </a:extLst>
          </p:cNvPr>
          <p:cNvSpPr txBox="1"/>
          <p:nvPr/>
        </p:nvSpPr>
        <p:spPr>
          <a:xfrm>
            <a:off x="9260087" y="221843"/>
            <a:ext cx="2711450" cy="307777"/>
          </a:xfrm>
          <a:prstGeom prst="rect">
            <a:avLst/>
          </a:prstGeom>
          <a:noFill/>
        </p:spPr>
        <p:txBody>
          <a:bodyPr wrap="square">
            <a:spAutoFit/>
          </a:bodyPr>
          <a:lstStyle/>
          <a:p>
            <a:r>
              <a:rPr lang="en-US" altLang="zh-CN" sz="1400" b="1">
                <a:solidFill>
                  <a:schemeClr val="bg1"/>
                </a:solidFill>
                <a:latin typeface="微软雅黑" panose="020B0503020204020204" pitchFamily="34" charset="-122"/>
                <a:ea typeface="微软雅黑" panose="020B0503020204020204" pitchFamily="34" charset="-122"/>
              </a:rPr>
              <a:t>ultrasound and infrasound</a:t>
            </a:r>
            <a:endParaRPr lang="zh-CN" altLang="en-US" sz="1400" b="1">
              <a:solidFill>
                <a:schemeClr val="bg1"/>
              </a:solidFill>
              <a:latin typeface="微软雅黑" panose="020B0503020204020204" pitchFamily="34" charset="-122"/>
              <a:ea typeface="微软雅黑" panose="020B0503020204020204" pitchFamily="34" charset="-122"/>
            </a:endParaRPr>
          </a:p>
        </p:txBody>
      </p:sp>
      <p:cxnSp>
        <p:nvCxnSpPr>
          <p:cNvPr id="20" name="直接连接符 19">
            <a:extLst>
              <a:ext uri="{FF2B5EF4-FFF2-40B4-BE49-F238E27FC236}">
                <a16:creationId xmlns:a16="http://schemas.microsoft.com/office/drawing/2014/main" id="{720460FD-5644-B1B6-E505-53EBEAEBB09E}"/>
              </a:ext>
            </a:extLst>
          </p:cNvPr>
          <p:cNvCxnSpPr/>
          <p:nvPr/>
        </p:nvCxnSpPr>
        <p:spPr>
          <a:xfrm>
            <a:off x="9245809" y="292100"/>
            <a:ext cx="244782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8" name="组合 57">
            <a:extLst>
              <a:ext uri="{FF2B5EF4-FFF2-40B4-BE49-F238E27FC236}">
                <a16:creationId xmlns:a16="http://schemas.microsoft.com/office/drawing/2014/main" id="{0576971B-45D0-7AB9-0131-AB4A917F0A63}"/>
              </a:ext>
            </a:extLst>
          </p:cNvPr>
          <p:cNvGrpSpPr/>
          <p:nvPr/>
        </p:nvGrpSpPr>
        <p:grpSpPr>
          <a:xfrm>
            <a:off x="-9144" y="692150"/>
            <a:ext cx="4094162" cy="434976"/>
            <a:chOff x="515938" y="441324"/>
            <a:chExt cx="4094162" cy="434976"/>
          </a:xfrm>
        </p:grpSpPr>
        <p:sp>
          <p:nvSpPr>
            <p:cNvPr id="60" name="矩形 59">
              <a:extLst>
                <a:ext uri="{FF2B5EF4-FFF2-40B4-BE49-F238E27FC236}">
                  <a16:creationId xmlns:a16="http://schemas.microsoft.com/office/drawing/2014/main" id="{F96718C2-AF59-DD81-9C60-839BAD9E8C4F}"/>
                </a:ext>
              </a:extLst>
            </p:cNvPr>
            <p:cNvSpPr/>
            <p:nvPr/>
          </p:nvSpPr>
          <p:spPr>
            <a:xfrm>
              <a:off x="515938" y="441325"/>
              <a:ext cx="1074737" cy="434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a:extLst>
                <a:ext uri="{FF2B5EF4-FFF2-40B4-BE49-F238E27FC236}">
                  <a16:creationId xmlns:a16="http://schemas.microsoft.com/office/drawing/2014/main" id="{F5176D5B-6BAB-3935-F4C2-FC1CF70E8948}"/>
                </a:ext>
              </a:extLst>
            </p:cNvPr>
            <p:cNvSpPr/>
            <p:nvPr/>
          </p:nvSpPr>
          <p:spPr>
            <a:xfrm>
              <a:off x="1887538" y="441324"/>
              <a:ext cx="2722562" cy="434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标题 16385">
              <a:extLst>
                <a:ext uri="{FF2B5EF4-FFF2-40B4-BE49-F238E27FC236}">
                  <a16:creationId xmlns:a16="http://schemas.microsoft.com/office/drawing/2014/main" id="{7DBA4717-25E4-A969-5D24-DA638496B7D3}"/>
                </a:ext>
              </a:extLst>
            </p:cNvPr>
            <p:cNvSpPr txBox="1">
              <a:spLocks noRot="1" noChangeArrowheads="1"/>
            </p:cNvSpPr>
            <p:nvPr/>
          </p:nvSpPr>
          <p:spPr>
            <a:xfrm>
              <a:off x="1874837" y="469104"/>
              <a:ext cx="1647825" cy="3587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latin typeface="等线" panose="02010600030101010101" pitchFamily="2" charset="-122"/>
                  <a:ea typeface="等线" panose="02010600030101010101" pitchFamily="2" charset="-122"/>
                </a:rPr>
                <a:t>次声波</a:t>
              </a:r>
            </a:p>
          </p:txBody>
        </p:sp>
        <p:sp>
          <p:nvSpPr>
            <p:cNvPr id="63" name="标题 16385">
              <a:extLst>
                <a:ext uri="{FF2B5EF4-FFF2-40B4-BE49-F238E27FC236}">
                  <a16:creationId xmlns:a16="http://schemas.microsoft.com/office/drawing/2014/main" id="{C3BA6D9E-D1CD-C01D-7C33-B272A374490E}"/>
                </a:ext>
              </a:extLst>
            </p:cNvPr>
            <p:cNvSpPr txBox="1">
              <a:spLocks noRot="1" noChangeArrowheads="1"/>
            </p:cNvSpPr>
            <p:nvPr/>
          </p:nvSpPr>
          <p:spPr>
            <a:xfrm>
              <a:off x="563563" y="489741"/>
              <a:ext cx="1285875" cy="338139"/>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三、</a:t>
              </a:r>
            </a:p>
          </p:txBody>
        </p:sp>
      </p:grpSp>
      <p:sp>
        <p:nvSpPr>
          <p:cNvPr id="104" name="WordArt 30">
            <a:extLst>
              <a:ext uri="{FF2B5EF4-FFF2-40B4-BE49-F238E27FC236}">
                <a16:creationId xmlns:a16="http://schemas.microsoft.com/office/drawing/2014/main" id="{5FACB0E0-0C1C-6709-4236-D78014138E50}"/>
              </a:ext>
            </a:extLst>
          </p:cNvPr>
          <p:cNvSpPr>
            <a:spLocks noTextEdit="1"/>
          </p:cNvSpPr>
          <p:nvPr/>
        </p:nvSpPr>
        <p:spPr>
          <a:xfrm>
            <a:off x="4874639" y="1001712"/>
            <a:ext cx="4400550" cy="990600"/>
          </a:xfrm>
          <a:prstGeom prst="rect">
            <a:avLst/>
          </a:prstGeom>
        </p:spPr>
        <p:txBody>
          <a:bodyPr wrap="none" fromWordArt="1">
            <a:prstTxWarp prst="textDeflate">
              <a:avLst>
                <a:gd name="adj" fmla="val 27722"/>
              </a:avLst>
            </a:prstTxWarp>
            <a:normAutofit/>
          </a:bodyPr>
          <a:lstStyle/>
          <a:p>
            <a:pPr algn="ctr" eaLnBrk="0" hangingPunct="0"/>
            <a:endParaRPr lang="zh-CN" altLang="en-US" sz="3600" b="1">
              <a:gradFill rotWithShape="1">
                <a:gsLst>
                  <a:gs pos="0">
                    <a:srgbClr val="FFFF00"/>
                  </a:gs>
                  <a:gs pos="100000">
                    <a:srgbClr val="FF9933"/>
                  </a:gs>
                </a:gsLst>
                <a:path path="rect">
                  <a:fillToRect l="50000" t="50000" r="50000" b="50000"/>
                </a:path>
              </a:gradFill>
              <a:effectLst>
                <a:outerShdw dist="35921" dir="2699999" algn="ctr" rotWithShape="0">
                  <a:srgbClr val="C0C0C0"/>
                </a:outerShdw>
              </a:effectLst>
              <a:latin typeface="宋体" panose="02010600030101010101" pitchFamily="2" charset="-122"/>
              <a:ea typeface="宋体" panose="02010600030101010101" pitchFamily="2" charset="-122"/>
            </a:endParaRPr>
          </a:p>
        </p:txBody>
      </p:sp>
      <p:cxnSp>
        <p:nvCxnSpPr>
          <p:cNvPr id="114" name="直接连接符 113">
            <a:extLst>
              <a:ext uri="{FF2B5EF4-FFF2-40B4-BE49-F238E27FC236}">
                <a16:creationId xmlns:a16="http://schemas.microsoft.com/office/drawing/2014/main" id="{686C4277-5587-2EBC-26C3-8EC72E12DA6E}"/>
              </a:ext>
            </a:extLst>
          </p:cNvPr>
          <p:cNvCxnSpPr/>
          <p:nvPr/>
        </p:nvCxnSpPr>
        <p:spPr>
          <a:xfrm flipH="1">
            <a:off x="6089833" y="15092617"/>
            <a:ext cx="0" cy="4271058"/>
          </a:xfrm>
          <a:prstGeom prst="line">
            <a:avLst/>
          </a:prstGeom>
        </p:spPr>
        <p:style>
          <a:lnRef idx="1">
            <a:schemeClr val="accent1"/>
          </a:lnRef>
          <a:fillRef idx="0">
            <a:schemeClr val="accent1"/>
          </a:fillRef>
          <a:effectRef idx="0">
            <a:schemeClr val="accent1"/>
          </a:effectRef>
          <a:fontRef idx="minor">
            <a:schemeClr val="tx1"/>
          </a:fontRef>
        </p:style>
      </p:cxnSp>
      <p:sp>
        <p:nvSpPr>
          <p:cNvPr id="67" name="文本框 66">
            <a:extLst>
              <a:ext uri="{FF2B5EF4-FFF2-40B4-BE49-F238E27FC236}">
                <a16:creationId xmlns:a16="http://schemas.microsoft.com/office/drawing/2014/main" id="{CD18F7BC-EB03-631B-7E7A-F88726BD2AE0}"/>
              </a:ext>
            </a:extLst>
          </p:cNvPr>
          <p:cNvSpPr txBox="1"/>
          <p:nvPr/>
        </p:nvSpPr>
        <p:spPr>
          <a:xfrm>
            <a:off x="383585" y="1387328"/>
            <a:ext cx="7094220" cy="400110"/>
          </a:xfrm>
          <a:prstGeom prst="rect">
            <a:avLst/>
          </a:prstGeom>
          <a:noFill/>
        </p:spPr>
        <p:txBody>
          <a:bodyPr wrap="square">
            <a:spAutoFit/>
          </a:bodyPr>
          <a:lstStyle/>
          <a:p>
            <a:r>
              <a:rPr lang="zh-CN" altLang="en-US" sz="2000" b="1">
                <a:latin typeface="黑体" panose="02010609060101010101" pitchFamily="49" charset="-122"/>
                <a:ea typeface="黑体" panose="02010609060101010101" pitchFamily="49" charset="-122"/>
              </a:rPr>
              <a:t>定义</a:t>
            </a:r>
            <a:r>
              <a:rPr lang="en-US" altLang="zh-CN" sz="2000" b="1">
                <a:latin typeface="黑体" panose="02010609060101010101" pitchFamily="49" charset="-122"/>
                <a:ea typeface="黑体" panose="02010609060101010101" pitchFamily="49" charset="-122"/>
              </a:rPr>
              <a:t>:</a:t>
            </a:r>
            <a:r>
              <a:rPr lang="zh-CN" altLang="en-US" sz="2000" b="1">
                <a:latin typeface="黑体" panose="02010609060101010101" pitchFamily="49" charset="-122"/>
                <a:ea typeface="黑体" panose="02010609060101010101" pitchFamily="49" charset="-122"/>
              </a:rPr>
              <a:t>频率低于</a:t>
            </a:r>
            <a:r>
              <a:rPr lang="en-US" altLang="zh-CN" sz="2000" b="1">
                <a:latin typeface="黑体" panose="02010609060101010101" pitchFamily="49" charset="-122"/>
                <a:ea typeface="黑体" panose="02010609060101010101" pitchFamily="49" charset="-122"/>
              </a:rPr>
              <a:t>20Hz</a:t>
            </a:r>
            <a:r>
              <a:rPr lang="zh-CN" altLang="en-US" sz="2000" b="1">
                <a:latin typeface="黑体" panose="02010609060101010101" pitchFamily="49" charset="-122"/>
                <a:ea typeface="黑体" panose="02010609060101010101" pitchFamily="49" charset="-122"/>
              </a:rPr>
              <a:t>的声音称为次声</a:t>
            </a:r>
            <a:r>
              <a:rPr lang="en-US" altLang="zh-CN" sz="2000" b="1">
                <a:latin typeface="黑体" panose="02010609060101010101" pitchFamily="49" charset="-122"/>
                <a:ea typeface="黑体" panose="02010609060101010101" pitchFamily="49" charset="-122"/>
              </a:rPr>
              <a:t>. </a:t>
            </a:r>
            <a:endParaRPr lang="zh-CN" altLang="en-US" sz="2000"/>
          </a:p>
        </p:txBody>
      </p:sp>
      <p:sp>
        <p:nvSpPr>
          <p:cNvPr id="68" name="文本框 67">
            <a:extLst>
              <a:ext uri="{FF2B5EF4-FFF2-40B4-BE49-F238E27FC236}">
                <a16:creationId xmlns:a16="http://schemas.microsoft.com/office/drawing/2014/main" id="{281BC7D3-630E-855D-C056-E70FA1E75A6A}"/>
              </a:ext>
            </a:extLst>
          </p:cNvPr>
          <p:cNvSpPr txBox="1"/>
          <p:nvPr/>
        </p:nvSpPr>
        <p:spPr>
          <a:xfrm>
            <a:off x="5570912" y="1363831"/>
            <a:ext cx="1174946" cy="400110"/>
          </a:xfrm>
          <a:prstGeom prst="rect">
            <a:avLst/>
          </a:prstGeom>
          <a:noFill/>
        </p:spPr>
        <p:txBody>
          <a:bodyPr wrap="square">
            <a:spAutoFit/>
          </a:bodyPr>
          <a:lstStyle/>
          <a:p>
            <a:r>
              <a:rPr lang="zh-CN" altLang="en-US" sz="2000" b="1">
                <a:solidFill>
                  <a:srgbClr val="FF0000"/>
                </a:solidFill>
                <a:latin typeface="黑体" panose="02010609060101010101" pitchFamily="49" charset="-122"/>
                <a:ea typeface="黑体" panose="02010609060101010101" pitchFamily="49" charset="-122"/>
              </a:rPr>
              <a:t>次声源：</a:t>
            </a:r>
            <a:endParaRPr lang="zh-CN" altLang="en-US" sz="2000">
              <a:solidFill>
                <a:srgbClr val="FF0000"/>
              </a:solidFill>
            </a:endParaRPr>
          </a:p>
        </p:txBody>
      </p:sp>
      <p:sp>
        <p:nvSpPr>
          <p:cNvPr id="21" name="平行四边形 20">
            <a:extLst>
              <a:ext uri="{FF2B5EF4-FFF2-40B4-BE49-F238E27FC236}">
                <a16:creationId xmlns:a16="http://schemas.microsoft.com/office/drawing/2014/main" id="{4CA3096D-6E1D-BC80-79A3-1DE4CFFD2087}"/>
              </a:ext>
            </a:extLst>
          </p:cNvPr>
          <p:cNvSpPr/>
          <p:nvPr/>
        </p:nvSpPr>
        <p:spPr>
          <a:xfrm>
            <a:off x="1593908" y="2377928"/>
            <a:ext cx="3354592" cy="3042608"/>
          </a:xfrm>
          <a:prstGeom prst="parallelogram">
            <a:avLst/>
          </a:prstGeom>
          <a:blipFill>
            <a:blip r:embed="rId4"/>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平行四边形 69">
            <a:extLst>
              <a:ext uri="{FF2B5EF4-FFF2-40B4-BE49-F238E27FC236}">
                <a16:creationId xmlns:a16="http://schemas.microsoft.com/office/drawing/2014/main" id="{2E9E3B75-3A35-63EF-244C-47A298499C2B}"/>
              </a:ext>
            </a:extLst>
          </p:cNvPr>
          <p:cNvSpPr/>
          <p:nvPr/>
        </p:nvSpPr>
        <p:spPr>
          <a:xfrm>
            <a:off x="4740726" y="2389579"/>
            <a:ext cx="3354592" cy="3042608"/>
          </a:xfrm>
          <a:prstGeom prst="parallelogram">
            <a:avLst/>
          </a:prstGeom>
          <a:blipFill>
            <a:blip r:embed="rId5"/>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平行四边形 70">
            <a:extLst>
              <a:ext uri="{FF2B5EF4-FFF2-40B4-BE49-F238E27FC236}">
                <a16:creationId xmlns:a16="http://schemas.microsoft.com/office/drawing/2014/main" id="{02EFEB73-BC9E-D991-9469-CE4A87D22077}"/>
              </a:ext>
            </a:extLst>
          </p:cNvPr>
          <p:cNvSpPr/>
          <p:nvPr/>
        </p:nvSpPr>
        <p:spPr>
          <a:xfrm>
            <a:off x="8104462" y="2377928"/>
            <a:ext cx="3354592" cy="3042608"/>
          </a:xfrm>
          <a:prstGeom prst="parallelogram">
            <a:avLst/>
          </a:prstGeom>
          <a:blipFill>
            <a:blip r:embed="rId6"/>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Text Box 6">
            <a:extLst>
              <a:ext uri="{FF2B5EF4-FFF2-40B4-BE49-F238E27FC236}">
                <a16:creationId xmlns:a16="http://schemas.microsoft.com/office/drawing/2014/main" id="{102829EB-8279-FB8B-EFAD-30B4065B4446}"/>
              </a:ext>
            </a:extLst>
          </p:cNvPr>
          <p:cNvSpPr>
            <a:spLocks noChangeArrowheads="1"/>
          </p:cNvSpPr>
          <p:nvPr/>
        </p:nvSpPr>
        <p:spPr bwMode="auto">
          <a:xfrm>
            <a:off x="2140445" y="5500835"/>
            <a:ext cx="1080389" cy="400110"/>
          </a:xfrm>
          <a:prstGeom prst="rect">
            <a:avLst/>
          </a:prstGeom>
          <a:noFill/>
          <a:ln>
            <a:noFill/>
          </a:ln>
        </p:spPr>
        <p:txBody>
          <a:bodyPr wrap="square">
            <a:spAutoFit/>
          </a:bodyPr>
          <a:lstStyle/>
          <a:p>
            <a:pPr eaLnBrk="1" hangingPunct="1"/>
            <a:r>
              <a:rPr lang="zh-CN" altLang="en-US" sz="2000" b="1">
                <a:ea typeface="黑体" panose="02010609060101010101" pitchFamily="49" charset="-122"/>
                <a:sym typeface="Wingdings" panose="05000000000000000000" pitchFamily="2" charset="2"/>
              </a:rPr>
              <a:t>核爆炸</a:t>
            </a:r>
            <a:endParaRPr lang="zh-CN" altLang="en-US" sz="2000" b="1">
              <a:ea typeface="黑体" panose="02010609060101010101" pitchFamily="49" charset="-122"/>
            </a:endParaRPr>
          </a:p>
        </p:txBody>
      </p:sp>
      <p:sp>
        <p:nvSpPr>
          <p:cNvPr id="75" name="Text Box 7">
            <a:extLst>
              <a:ext uri="{FF2B5EF4-FFF2-40B4-BE49-F238E27FC236}">
                <a16:creationId xmlns:a16="http://schemas.microsoft.com/office/drawing/2014/main" id="{015565CB-CE49-4639-B69C-04C2992273CD}"/>
              </a:ext>
            </a:extLst>
          </p:cNvPr>
          <p:cNvSpPr>
            <a:spLocks noChangeArrowheads="1"/>
          </p:cNvSpPr>
          <p:nvPr/>
        </p:nvSpPr>
        <p:spPr bwMode="auto">
          <a:xfrm>
            <a:off x="5371959" y="5508936"/>
            <a:ext cx="1572852" cy="400110"/>
          </a:xfrm>
          <a:prstGeom prst="rect">
            <a:avLst/>
          </a:prstGeom>
          <a:noFill/>
          <a:ln>
            <a:noFill/>
          </a:ln>
        </p:spPr>
        <p:txBody>
          <a:bodyPr wrap="square">
            <a:spAutoFit/>
          </a:bodyPr>
          <a:lstStyle/>
          <a:p>
            <a:pPr eaLnBrk="1" hangingPunct="1"/>
            <a:r>
              <a:rPr lang="zh-CN" altLang="en-US" sz="2000" b="1">
                <a:ea typeface="黑体" panose="02010609060101010101" pitchFamily="49" charset="-122"/>
                <a:sym typeface="Wingdings" panose="05000000000000000000" pitchFamily="2" charset="2"/>
              </a:rPr>
              <a:t>导弹发射</a:t>
            </a:r>
            <a:endParaRPr lang="zh-CN" altLang="en-US" sz="2000" b="1">
              <a:ea typeface="黑体" panose="02010609060101010101" pitchFamily="49" charset="-122"/>
            </a:endParaRPr>
          </a:p>
        </p:txBody>
      </p:sp>
      <p:sp>
        <p:nvSpPr>
          <p:cNvPr id="76" name="Text Box 12">
            <a:extLst>
              <a:ext uri="{FF2B5EF4-FFF2-40B4-BE49-F238E27FC236}">
                <a16:creationId xmlns:a16="http://schemas.microsoft.com/office/drawing/2014/main" id="{2D028268-3EBA-67DD-1AAF-B2DA52B8CBF0}"/>
              </a:ext>
            </a:extLst>
          </p:cNvPr>
          <p:cNvSpPr>
            <a:spLocks noChangeArrowheads="1"/>
          </p:cNvSpPr>
          <p:nvPr/>
        </p:nvSpPr>
        <p:spPr bwMode="auto">
          <a:xfrm>
            <a:off x="9037445" y="5463679"/>
            <a:ext cx="905208" cy="400110"/>
          </a:xfrm>
          <a:prstGeom prst="rect">
            <a:avLst/>
          </a:prstGeom>
          <a:noFill/>
          <a:ln>
            <a:noFill/>
          </a:ln>
        </p:spPr>
        <p:txBody>
          <a:bodyPr wrap="square">
            <a:spAutoFit/>
          </a:bodyPr>
          <a:lstStyle/>
          <a:p>
            <a:pPr eaLnBrk="1" hangingPunct="1"/>
            <a:r>
              <a:rPr lang="zh-CN" altLang="en-US" sz="2000" b="1">
                <a:ea typeface="黑体" panose="02010609060101010101" pitchFamily="49" charset="-122"/>
                <a:sym typeface="Wingdings" panose="05000000000000000000" pitchFamily="2" charset="2"/>
              </a:rPr>
              <a:t>火山</a:t>
            </a:r>
            <a:endParaRPr lang="zh-CN" altLang="en-US" sz="2000" b="1">
              <a:ea typeface="黑体" panose="02010609060101010101" pitchFamily="49" charset="-122"/>
            </a:endParaRPr>
          </a:p>
        </p:txBody>
      </p:sp>
    </p:spTree>
    <p:extLst>
      <p:ext uri="{BB962C8B-B14F-4D97-AF65-F5344CB8AC3E}">
        <p14:creationId xmlns:p14="http://schemas.microsoft.com/office/powerpoint/2010/main" val="589985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22DA6E0-5A4C-D864-E073-1023C3A02489}"/>
              </a:ext>
            </a:extLst>
          </p:cNvPr>
          <p:cNvPicPr>
            <a:picLocks noChangeAspect="1" noChangeArrowheads="1"/>
          </p:cNvPicPr>
          <p:nvPr/>
        </p:nvPicPr>
        <p:blipFill>
          <a:blip r:embed="rId2">
            <a:alphaModFix amt="53000"/>
            <a:extLst>
              <a:ext uri="{28A0092B-C50C-407E-A947-70E740481C1C}">
                <a14:useLocalDpi xmlns:a14="http://schemas.microsoft.com/office/drawing/2010/main" val="0"/>
              </a:ext>
            </a:extLst>
          </a:blip>
          <a:stretch>
            <a:fillRect/>
          </a:stretch>
        </p:blipFill>
        <p:spPr bwMode="auto">
          <a:xfrm>
            <a:off x="0" y="3316"/>
            <a:ext cx="12192000" cy="6854684"/>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a:extLst>
              <a:ext uri="{FF2B5EF4-FFF2-40B4-BE49-F238E27FC236}">
                <a16:creationId xmlns:a16="http://schemas.microsoft.com/office/drawing/2014/main" id="{5B18A302-90DF-67FB-9A12-73F4EA8196EB}"/>
              </a:ext>
            </a:extLst>
          </p:cNvPr>
          <p:cNvSpPr/>
          <p:nvPr/>
        </p:nvSpPr>
        <p:spPr>
          <a:xfrm>
            <a:off x="-320516" y="-182062"/>
            <a:ext cx="12890622" cy="7231044"/>
          </a:xfrm>
          <a:prstGeom prst="rect">
            <a:avLst/>
          </a:prstGeom>
          <a:gradFill>
            <a:gsLst>
              <a:gs pos="0">
                <a:schemeClr val="tx1"/>
              </a:gs>
              <a:gs pos="100000">
                <a:schemeClr val="accent1">
                  <a:lumMod val="30000"/>
                  <a:lumOff val="70000"/>
                  <a:alpha val="5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a:extLst>
              <a:ext uri="{FF2B5EF4-FFF2-40B4-BE49-F238E27FC236}">
                <a16:creationId xmlns:a16="http://schemas.microsoft.com/office/drawing/2014/main" id="{2383F61C-0ACD-2769-3CF1-43391A11DC73}"/>
              </a:ext>
            </a:extLst>
          </p:cNvPr>
          <p:cNvSpPr/>
          <p:nvPr/>
        </p:nvSpPr>
        <p:spPr>
          <a:xfrm>
            <a:off x="-5968663" y="-5659818"/>
            <a:ext cx="24129329" cy="19375816"/>
          </a:xfrm>
          <a:custGeom>
            <a:avLst/>
            <a:gdLst>
              <a:gd name="connsiteX0" fmla="*/ 3073064 w 24129329"/>
              <a:gd name="connsiteY0" fmla="*/ 3312858 h 19375816"/>
              <a:gd name="connsiteX1" fmla="*/ 3073064 w 24129329"/>
              <a:gd name="connsiteY1" fmla="*/ 15824737 h 19375816"/>
              <a:gd name="connsiteX2" fmla="*/ 21818263 w 24129329"/>
              <a:gd name="connsiteY2" fmla="*/ 15824737 h 19375816"/>
              <a:gd name="connsiteX3" fmla="*/ 21818263 w 24129329"/>
              <a:gd name="connsiteY3" fmla="*/ 3312858 h 19375816"/>
              <a:gd name="connsiteX4" fmla="*/ 0 w 24129329"/>
              <a:gd name="connsiteY4" fmla="*/ 0 h 19375816"/>
              <a:gd name="connsiteX5" fmla="*/ 24129329 w 24129329"/>
              <a:gd name="connsiteY5" fmla="*/ 0 h 19375816"/>
              <a:gd name="connsiteX6" fmla="*/ 24129329 w 24129329"/>
              <a:gd name="connsiteY6" fmla="*/ 19375816 h 19375816"/>
              <a:gd name="connsiteX7" fmla="*/ 0 w 24129329"/>
              <a:gd name="connsiteY7" fmla="*/ 19375816 h 1937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9329" h="19375816">
                <a:moveTo>
                  <a:pt x="3073064" y="3312858"/>
                </a:moveTo>
                <a:lnTo>
                  <a:pt x="3073064" y="15824737"/>
                </a:lnTo>
                <a:lnTo>
                  <a:pt x="21818263" y="15824737"/>
                </a:lnTo>
                <a:lnTo>
                  <a:pt x="21818263" y="3312858"/>
                </a:lnTo>
                <a:close/>
                <a:moveTo>
                  <a:pt x="0" y="0"/>
                </a:moveTo>
                <a:lnTo>
                  <a:pt x="24129329" y="0"/>
                </a:lnTo>
                <a:lnTo>
                  <a:pt x="24129329" y="19375816"/>
                </a:lnTo>
                <a:lnTo>
                  <a:pt x="0" y="19375816"/>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zh-CN" altLang="en-US"/>
          </a:p>
        </p:txBody>
      </p:sp>
      <p:sp>
        <p:nvSpPr>
          <p:cNvPr id="32" name="任意多边形: 形状 31">
            <a:extLst>
              <a:ext uri="{FF2B5EF4-FFF2-40B4-BE49-F238E27FC236}">
                <a16:creationId xmlns:a16="http://schemas.microsoft.com/office/drawing/2014/main" id="{C72BE5BA-6B9B-3EE8-1F24-FB20A0F875D0}"/>
              </a:ext>
            </a:extLst>
          </p:cNvPr>
          <p:cNvSpPr/>
          <p:nvPr/>
        </p:nvSpPr>
        <p:spPr>
          <a:xfrm>
            <a:off x="-24002998" y="-20820697"/>
            <a:ext cx="61341000" cy="52596095"/>
          </a:xfrm>
          <a:custGeom>
            <a:avLst/>
            <a:gdLst>
              <a:gd name="connsiteX0" fmla="*/ 6400798 w 61340998"/>
              <a:gd name="connsiteY0" fmla="*/ 7790497 h 52596094"/>
              <a:gd name="connsiteX1" fmla="*/ 6400798 w 61340998"/>
              <a:gd name="connsiteY1" fmla="*/ 42613896 h 52596094"/>
              <a:gd name="connsiteX2" fmla="*/ 54711598 w 61340998"/>
              <a:gd name="connsiteY2" fmla="*/ 42613896 h 52596094"/>
              <a:gd name="connsiteX3" fmla="*/ 54711598 w 61340998"/>
              <a:gd name="connsiteY3" fmla="*/ 7790497 h 52596094"/>
              <a:gd name="connsiteX4" fmla="*/ 0 w 61340998"/>
              <a:gd name="connsiteY4" fmla="*/ 0 h 52596094"/>
              <a:gd name="connsiteX5" fmla="*/ 61340998 w 61340998"/>
              <a:gd name="connsiteY5" fmla="*/ 0 h 52596094"/>
              <a:gd name="connsiteX6" fmla="*/ 61340998 w 61340998"/>
              <a:gd name="connsiteY6" fmla="*/ 52596094 h 52596094"/>
              <a:gd name="connsiteX7" fmla="*/ 0 w 61340998"/>
              <a:gd name="connsiteY7" fmla="*/ 52596094 h 5259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40998" h="52596094">
                <a:moveTo>
                  <a:pt x="6400798" y="7790497"/>
                </a:moveTo>
                <a:lnTo>
                  <a:pt x="6400798" y="42613896"/>
                </a:lnTo>
                <a:lnTo>
                  <a:pt x="54711598" y="42613896"/>
                </a:lnTo>
                <a:lnTo>
                  <a:pt x="54711598" y="7790497"/>
                </a:lnTo>
                <a:close/>
                <a:moveTo>
                  <a:pt x="0" y="0"/>
                </a:moveTo>
                <a:lnTo>
                  <a:pt x="61340998" y="0"/>
                </a:lnTo>
                <a:lnTo>
                  <a:pt x="61340998" y="52596094"/>
                </a:lnTo>
                <a:lnTo>
                  <a:pt x="0" y="525960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矩形 1">
            <a:extLst>
              <a:ext uri="{FF2B5EF4-FFF2-40B4-BE49-F238E27FC236}">
                <a16:creationId xmlns:a16="http://schemas.microsoft.com/office/drawing/2014/main" id="{2CCD1126-DDFF-CEF4-84D4-8830806457E6}"/>
              </a:ext>
            </a:extLst>
          </p:cNvPr>
          <p:cNvSpPr/>
          <p:nvPr/>
        </p:nvSpPr>
        <p:spPr>
          <a:xfrm>
            <a:off x="7725376" y="-17390580"/>
            <a:ext cx="2624138" cy="125413"/>
          </a:xfrm>
          <a:custGeom>
            <a:avLst/>
            <a:gdLst>
              <a:gd name="connsiteX0" fmla="*/ 0 w 2844800"/>
              <a:gd name="connsiteY0" fmla="*/ 0 h 356773"/>
              <a:gd name="connsiteX1" fmla="*/ 2844800 w 2844800"/>
              <a:gd name="connsiteY1" fmla="*/ 0 h 356773"/>
              <a:gd name="connsiteX2" fmla="*/ 2844800 w 2844800"/>
              <a:gd name="connsiteY2" fmla="*/ 356773 h 356773"/>
              <a:gd name="connsiteX3" fmla="*/ 0 w 2844800"/>
              <a:gd name="connsiteY3" fmla="*/ 356773 h 356773"/>
              <a:gd name="connsiteX4" fmla="*/ 0 w 2844800"/>
              <a:gd name="connsiteY4" fmla="*/ 0 h 356773"/>
              <a:gd name="connsiteX0-1" fmla="*/ 180975 w 2844800"/>
              <a:gd name="connsiteY0-2" fmla="*/ 2381 h 356773"/>
              <a:gd name="connsiteX1-3" fmla="*/ 2844800 w 2844800"/>
              <a:gd name="connsiteY1-4" fmla="*/ 0 h 356773"/>
              <a:gd name="connsiteX2-5" fmla="*/ 2844800 w 2844800"/>
              <a:gd name="connsiteY2-6" fmla="*/ 356773 h 356773"/>
              <a:gd name="connsiteX3-7" fmla="*/ 0 w 2844800"/>
              <a:gd name="connsiteY3-8" fmla="*/ 356773 h 356773"/>
              <a:gd name="connsiteX4-9" fmla="*/ 180975 w 2844800"/>
              <a:gd name="connsiteY4-10" fmla="*/ 2381 h 356773"/>
              <a:gd name="connsiteX0-11" fmla="*/ 180975 w 2844800"/>
              <a:gd name="connsiteY0-12" fmla="*/ 2381 h 356773"/>
              <a:gd name="connsiteX1-13" fmla="*/ 2844800 w 2844800"/>
              <a:gd name="connsiteY1-14" fmla="*/ 0 h 356773"/>
              <a:gd name="connsiteX2-15" fmla="*/ 2844800 w 2844800"/>
              <a:gd name="connsiteY2-16" fmla="*/ 356773 h 356773"/>
              <a:gd name="connsiteX3-17" fmla="*/ 0 w 2844800"/>
              <a:gd name="connsiteY3-18" fmla="*/ 356773 h 356773"/>
              <a:gd name="connsiteX4-19" fmla="*/ 180975 w 2844800"/>
              <a:gd name="connsiteY4-20" fmla="*/ 2381 h 356773"/>
              <a:gd name="connsiteX0-21" fmla="*/ 138112 w 2801937"/>
              <a:gd name="connsiteY0-22" fmla="*/ 2381 h 356773"/>
              <a:gd name="connsiteX1-23" fmla="*/ 2801937 w 2801937"/>
              <a:gd name="connsiteY1-24" fmla="*/ 0 h 356773"/>
              <a:gd name="connsiteX2-25" fmla="*/ 2801937 w 2801937"/>
              <a:gd name="connsiteY2-26" fmla="*/ 356773 h 356773"/>
              <a:gd name="connsiteX3-27" fmla="*/ 0 w 2801937"/>
              <a:gd name="connsiteY3-28" fmla="*/ 356773 h 356773"/>
              <a:gd name="connsiteX4-29" fmla="*/ 138112 w 2801937"/>
              <a:gd name="connsiteY4-30" fmla="*/ 2381 h 356773"/>
              <a:gd name="connsiteX0-31" fmla="*/ 138112 w 2801937"/>
              <a:gd name="connsiteY0-32" fmla="*/ 2381 h 356773"/>
              <a:gd name="connsiteX1-33" fmla="*/ 2801937 w 2801937"/>
              <a:gd name="connsiteY1-34" fmla="*/ 0 h 356773"/>
              <a:gd name="connsiteX2-35" fmla="*/ 2801937 w 2801937"/>
              <a:gd name="connsiteY2-36" fmla="*/ 356773 h 356773"/>
              <a:gd name="connsiteX3-37" fmla="*/ 0 w 2801937"/>
              <a:gd name="connsiteY3-38" fmla="*/ 356773 h 356773"/>
              <a:gd name="connsiteX4-39" fmla="*/ 138112 w 2801937"/>
              <a:gd name="connsiteY4-40" fmla="*/ 2381 h 356773"/>
              <a:gd name="connsiteX0-41" fmla="*/ 123825 w 2801937"/>
              <a:gd name="connsiteY0-42" fmla="*/ 2381 h 356773"/>
              <a:gd name="connsiteX1-43" fmla="*/ 2801937 w 2801937"/>
              <a:gd name="connsiteY1-44" fmla="*/ 0 h 356773"/>
              <a:gd name="connsiteX2-45" fmla="*/ 2801937 w 2801937"/>
              <a:gd name="connsiteY2-46" fmla="*/ 356773 h 356773"/>
              <a:gd name="connsiteX3-47" fmla="*/ 0 w 2801937"/>
              <a:gd name="connsiteY3-48" fmla="*/ 356773 h 356773"/>
              <a:gd name="connsiteX4-49" fmla="*/ 123825 w 2801937"/>
              <a:gd name="connsiteY4-50" fmla="*/ 2381 h 356773"/>
              <a:gd name="connsiteX0-51" fmla="*/ 123825 w 2801937"/>
              <a:gd name="connsiteY0-52" fmla="*/ 2381 h 356773"/>
              <a:gd name="connsiteX1-53" fmla="*/ 2801937 w 2801937"/>
              <a:gd name="connsiteY1-54" fmla="*/ 0 h 356773"/>
              <a:gd name="connsiteX2-55" fmla="*/ 2801937 w 2801937"/>
              <a:gd name="connsiteY2-56" fmla="*/ 356773 h 356773"/>
              <a:gd name="connsiteX3-57" fmla="*/ 0 w 2801937"/>
              <a:gd name="connsiteY3-58" fmla="*/ 356773 h 356773"/>
              <a:gd name="connsiteX4-59" fmla="*/ 123825 w 2801937"/>
              <a:gd name="connsiteY4-60" fmla="*/ 2381 h 356773"/>
              <a:gd name="connsiteX0-61" fmla="*/ 123825 w 2801937"/>
              <a:gd name="connsiteY0-62" fmla="*/ 2381 h 356773"/>
              <a:gd name="connsiteX1-63" fmla="*/ 2801937 w 2801937"/>
              <a:gd name="connsiteY1-64" fmla="*/ 0 h 356773"/>
              <a:gd name="connsiteX2-65" fmla="*/ 2801937 w 2801937"/>
              <a:gd name="connsiteY2-66" fmla="*/ 356773 h 356773"/>
              <a:gd name="connsiteX3-67" fmla="*/ 0 w 2801937"/>
              <a:gd name="connsiteY3-68" fmla="*/ 356773 h 356773"/>
              <a:gd name="connsiteX4-69" fmla="*/ 123825 w 2801937"/>
              <a:gd name="connsiteY4-70" fmla="*/ 2381 h 356773"/>
              <a:gd name="connsiteX0-71" fmla="*/ 123825 w 2801937"/>
              <a:gd name="connsiteY0-72" fmla="*/ 2381 h 356773"/>
              <a:gd name="connsiteX1-73" fmla="*/ 2801937 w 2801937"/>
              <a:gd name="connsiteY1-74" fmla="*/ 0 h 356773"/>
              <a:gd name="connsiteX2-75" fmla="*/ 2801937 w 2801937"/>
              <a:gd name="connsiteY2-76" fmla="*/ 356773 h 356773"/>
              <a:gd name="connsiteX3-77" fmla="*/ 0 w 2801937"/>
              <a:gd name="connsiteY3-78" fmla="*/ 356773 h 356773"/>
              <a:gd name="connsiteX4-79" fmla="*/ 123825 w 2801937"/>
              <a:gd name="connsiteY4-80" fmla="*/ 2381 h 356773"/>
              <a:gd name="connsiteX0-81" fmla="*/ 123825 w 2801937"/>
              <a:gd name="connsiteY0-82" fmla="*/ 2381 h 356773"/>
              <a:gd name="connsiteX1-83" fmla="*/ 2801937 w 2801937"/>
              <a:gd name="connsiteY1-84" fmla="*/ 0 h 356773"/>
              <a:gd name="connsiteX2-85" fmla="*/ 2801937 w 2801937"/>
              <a:gd name="connsiteY2-86" fmla="*/ 356773 h 356773"/>
              <a:gd name="connsiteX3-87" fmla="*/ 0 w 2801937"/>
              <a:gd name="connsiteY3-88" fmla="*/ 356773 h 356773"/>
              <a:gd name="connsiteX4-89" fmla="*/ 123825 w 2801937"/>
              <a:gd name="connsiteY4-90" fmla="*/ 2381 h 356773"/>
              <a:gd name="connsiteX0-91" fmla="*/ 109537 w 2801937"/>
              <a:gd name="connsiteY0-92" fmla="*/ 2381 h 356773"/>
              <a:gd name="connsiteX1-93" fmla="*/ 2801937 w 2801937"/>
              <a:gd name="connsiteY1-94" fmla="*/ 0 h 356773"/>
              <a:gd name="connsiteX2-95" fmla="*/ 2801937 w 2801937"/>
              <a:gd name="connsiteY2-96" fmla="*/ 356773 h 356773"/>
              <a:gd name="connsiteX3-97" fmla="*/ 0 w 2801937"/>
              <a:gd name="connsiteY3-98" fmla="*/ 356773 h 356773"/>
              <a:gd name="connsiteX4-99" fmla="*/ 109537 w 2801937"/>
              <a:gd name="connsiteY4-100" fmla="*/ 2381 h 356773"/>
              <a:gd name="connsiteX0-101" fmla="*/ 109537 w 2801937"/>
              <a:gd name="connsiteY0-102" fmla="*/ 2381 h 356773"/>
              <a:gd name="connsiteX1-103" fmla="*/ 2801937 w 2801937"/>
              <a:gd name="connsiteY1-104" fmla="*/ 0 h 356773"/>
              <a:gd name="connsiteX2-105" fmla="*/ 2801937 w 2801937"/>
              <a:gd name="connsiteY2-106" fmla="*/ 356773 h 356773"/>
              <a:gd name="connsiteX3-107" fmla="*/ 0 w 2801937"/>
              <a:gd name="connsiteY3-108" fmla="*/ 356773 h 356773"/>
              <a:gd name="connsiteX4-109" fmla="*/ 109537 w 2801937"/>
              <a:gd name="connsiteY4-110" fmla="*/ 2381 h 356773"/>
              <a:gd name="connsiteX0-111" fmla="*/ 109537 w 2801937"/>
              <a:gd name="connsiteY0-112" fmla="*/ 2381 h 356773"/>
              <a:gd name="connsiteX1-113" fmla="*/ 2801937 w 2801937"/>
              <a:gd name="connsiteY1-114" fmla="*/ 0 h 356773"/>
              <a:gd name="connsiteX2-115" fmla="*/ 2801937 w 2801937"/>
              <a:gd name="connsiteY2-116" fmla="*/ 356773 h 356773"/>
              <a:gd name="connsiteX3-117" fmla="*/ 0 w 2801937"/>
              <a:gd name="connsiteY3-118" fmla="*/ 356773 h 356773"/>
              <a:gd name="connsiteX4-119" fmla="*/ 109537 w 2801937"/>
              <a:gd name="connsiteY4-120" fmla="*/ 2381 h 356773"/>
              <a:gd name="connsiteX0-121" fmla="*/ 130969 w 2823369"/>
              <a:gd name="connsiteY0-122" fmla="*/ 2381 h 356773"/>
              <a:gd name="connsiteX1-123" fmla="*/ 2823369 w 2823369"/>
              <a:gd name="connsiteY1-124" fmla="*/ 0 h 356773"/>
              <a:gd name="connsiteX2-125" fmla="*/ 2823369 w 2823369"/>
              <a:gd name="connsiteY2-126" fmla="*/ 356773 h 356773"/>
              <a:gd name="connsiteX3-127" fmla="*/ 0 w 2823369"/>
              <a:gd name="connsiteY3-128" fmla="*/ 356773 h 356773"/>
              <a:gd name="connsiteX4-129" fmla="*/ 130969 w 2823369"/>
              <a:gd name="connsiteY4-130" fmla="*/ 2381 h 356773"/>
              <a:gd name="connsiteX0-131" fmla="*/ 130969 w 2823369"/>
              <a:gd name="connsiteY0-132" fmla="*/ 2381 h 356773"/>
              <a:gd name="connsiteX1-133" fmla="*/ 2823369 w 2823369"/>
              <a:gd name="connsiteY1-134" fmla="*/ 0 h 356773"/>
              <a:gd name="connsiteX2-135" fmla="*/ 2823369 w 2823369"/>
              <a:gd name="connsiteY2-136" fmla="*/ 356773 h 356773"/>
              <a:gd name="connsiteX3-137" fmla="*/ 0 w 2823369"/>
              <a:gd name="connsiteY3-138" fmla="*/ 356773 h 356773"/>
              <a:gd name="connsiteX4-139" fmla="*/ 130969 w 2823369"/>
              <a:gd name="connsiteY4-140" fmla="*/ 2381 h 356773"/>
              <a:gd name="connsiteX0-141" fmla="*/ 130969 w 2823369"/>
              <a:gd name="connsiteY0-142" fmla="*/ 2381 h 356773"/>
              <a:gd name="connsiteX1-143" fmla="*/ 2823369 w 2823369"/>
              <a:gd name="connsiteY1-144" fmla="*/ 0 h 356773"/>
              <a:gd name="connsiteX2-145" fmla="*/ 2823369 w 2823369"/>
              <a:gd name="connsiteY2-146" fmla="*/ 356773 h 356773"/>
              <a:gd name="connsiteX3-147" fmla="*/ 0 w 2823369"/>
              <a:gd name="connsiteY3-148" fmla="*/ 356773 h 356773"/>
              <a:gd name="connsiteX4-149" fmla="*/ 130969 w 2823369"/>
              <a:gd name="connsiteY4-150" fmla="*/ 2381 h 356773"/>
              <a:gd name="connsiteX0-151" fmla="*/ 130969 w 2823369"/>
              <a:gd name="connsiteY0-152" fmla="*/ 2381 h 356773"/>
              <a:gd name="connsiteX1-153" fmla="*/ 2823369 w 2823369"/>
              <a:gd name="connsiteY1-154" fmla="*/ 0 h 356773"/>
              <a:gd name="connsiteX2-155" fmla="*/ 2823369 w 2823369"/>
              <a:gd name="connsiteY2-156" fmla="*/ 356773 h 356773"/>
              <a:gd name="connsiteX3-157" fmla="*/ 0 w 2823369"/>
              <a:gd name="connsiteY3-158" fmla="*/ 356773 h 356773"/>
              <a:gd name="connsiteX4-159" fmla="*/ 130969 w 2823369"/>
              <a:gd name="connsiteY4-160" fmla="*/ 2381 h 356773"/>
              <a:gd name="connsiteX0-161" fmla="*/ 130969 w 2823369"/>
              <a:gd name="connsiteY0-162" fmla="*/ 2381 h 356773"/>
              <a:gd name="connsiteX1-163" fmla="*/ 2823369 w 2823369"/>
              <a:gd name="connsiteY1-164" fmla="*/ 0 h 356773"/>
              <a:gd name="connsiteX2-165" fmla="*/ 2823369 w 2823369"/>
              <a:gd name="connsiteY2-166" fmla="*/ 356773 h 356773"/>
              <a:gd name="connsiteX3-167" fmla="*/ 0 w 2823369"/>
              <a:gd name="connsiteY3-168" fmla="*/ 356773 h 356773"/>
              <a:gd name="connsiteX4-169" fmla="*/ 130969 w 2823369"/>
              <a:gd name="connsiteY4-170" fmla="*/ 2381 h 356773"/>
              <a:gd name="connsiteX0-171" fmla="*/ 130969 w 2823369"/>
              <a:gd name="connsiteY0-172" fmla="*/ 2381 h 356773"/>
              <a:gd name="connsiteX1-173" fmla="*/ 2823369 w 2823369"/>
              <a:gd name="connsiteY1-174" fmla="*/ 0 h 356773"/>
              <a:gd name="connsiteX2-175" fmla="*/ 2823369 w 2823369"/>
              <a:gd name="connsiteY2-176" fmla="*/ 356773 h 356773"/>
              <a:gd name="connsiteX3-177" fmla="*/ 0 w 2823369"/>
              <a:gd name="connsiteY3-178" fmla="*/ 356773 h 356773"/>
              <a:gd name="connsiteX4-179" fmla="*/ 130969 w 2823369"/>
              <a:gd name="connsiteY4-180" fmla="*/ 2381 h 356773"/>
              <a:gd name="connsiteX0-181" fmla="*/ 130969 w 2823369"/>
              <a:gd name="connsiteY0-182" fmla="*/ 2381 h 356773"/>
              <a:gd name="connsiteX1-183" fmla="*/ 2823369 w 2823369"/>
              <a:gd name="connsiteY1-184" fmla="*/ 0 h 356773"/>
              <a:gd name="connsiteX2-185" fmla="*/ 2823369 w 2823369"/>
              <a:gd name="connsiteY2-186" fmla="*/ 356773 h 356773"/>
              <a:gd name="connsiteX3-187" fmla="*/ 0 w 2823369"/>
              <a:gd name="connsiteY3-188" fmla="*/ 356773 h 356773"/>
              <a:gd name="connsiteX4-189" fmla="*/ 130969 w 2823369"/>
              <a:gd name="connsiteY4-190" fmla="*/ 2381 h 356773"/>
              <a:gd name="connsiteX0-191" fmla="*/ 145256 w 2823369"/>
              <a:gd name="connsiteY0-192" fmla="*/ 6267 h 356773"/>
              <a:gd name="connsiteX1-193" fmla="*/ 2823369 w 2823369"/>
              <a:gd name="connsiteY1-194" fmla="*/ 0 h 356773"/>
              <a:gd name="connsiteX2-195" fmla="*/ 2823369 w 2823369"/>
              <a:gd name="connsiteY2-196" fmla="*/ 356773 h 356773"/>
              <a:gd name="connsiteX3-197" fmla="*/ 0 w 2823369"/>
              <a:gd name="connsiteY3-198" fmla="*/ 356773 h 356773"/>
              <a:gd name="connsiteX4-199" fmla="*/ 145256 w 2823369"/>
              <a:gd name="connsiteY4-200" fmla="*/ 6267 h 356773"/>
              <a:gd name="connsiteX0-201" fmla="*/ 145256 w 2823369"/>
              <a:gd name="connsiteY0-202" fmla="*/ 6267 h 356773"/>
              <a:gd name="connsiteX1-203" fmla="*/ 2823369 w 2823369"/>
              <a:gd name="connsiteY1-204" fmla="*/ 0 h 356773"/>
              <a:gd name="connsiteX2-205" fmla="*/ 2823369 w 2823369"/>
              <a:gd name="connsiteY2-206" fmla="*/ 356773 h 356773"/>
              <a:gd name="connsiteX3-207" fmla="*/ 0 w 2823369"/>
              <a:gd name="connsiteY3-208" fmla="*/ 356773 h 356773"/>
              <a:gd name="connsiteX4-209" fmla="*/ 145256 w 2823369"/>
              <a:gd name="connsiteY4-210" fmla="*/ 6267 h 356773"/>
              <a:gd name="connsiteX0-211" fmla="*/ 161924 w 2840037"/>
              <a:gd name="connsiteY0-212" fmla="*/ 6267 h 360660"/>
              <a:gd name="connsiteX1-213" fmla="*/ 2840037 w 2840037"/>
              <a:gd name="connsiteY1-214" fmla="*/ 0 h 360660"/>
              <a:gd name="connsiteX2-215" fmla="*/ 2840037 w 2840037"/>
              <a:gd name="connsiteY2-216" fmla="*/ 356773 h 360660"/>
              <a:gd name="connsiteX3-217" fmla="*/ 0 w 2840037"/>
              <a:gd name="connsiteY3-218" fmla="*/ 360660 h 360660"/>
              <a:gd name="connsiteX4-219" fmla="*/ 161924 w 2840037"/>
              <a:gd name="connsiteY4-220" fmla="*/ 6267 h 360660"/>
              <a:gd name="connsiteX0-221" fmla="*/ 161924 w 2840037"/>
              <a:gd name="connsiteY0-222" fmla="*/ 6267 h 360660"/>
              <a:gd name="connsiteX1-223" fmla="*/ 2840037 w 2840037"/>
              <a:gd name="connsiteY1-224" fmla="*/ 0 h 360660"/>
              <a:gd name="connsiteX2-225" fmla="*/ 2840037 w 2840037"/>
              <a:gd name="connsiteY2-226" fmla="*/ 356773 h 360660"/>
              <a:gd name="connsiteX3-227" fmla="*/ 0 w 2840037"/>
              <a:gd name="connsiteY3-228" fmla="*/ 360660 h 360660"/>
              <a:gd name="connsiteX4-229" fmla="*/ 161924 w 2840037"/>
              <a:gd name="connsiteY4-230" fmla="*/ 6267 h 360660"/>
              <a:gd name="connsiteX0-231" fmla="*/ 161924 w 2840037"/>
              <a:gd name="connsiteY0-232" fmla="*/ 6267 h 360660"/>
              <a:gd name="connsiteX1-233" fmla="*/ 2840037 w 2840037"/>
              <a:gd name="connsiteY1-234" fmla="*/ 0 h 360660"/>
              <a:gd name="connsiteX2-235" fmla="*/ 2840037 w 2840037"/>
              <a:gd name="connsiteY2-236" fmla="*/ 356773 h 360660"/>
              <a:gd name="connsiteX3-237" fmla="*/ 0 w 2840037"/>
              <a:gd name="connsiteY3-238" fmla="*/ 360660 h 360660"/>
              <a:gd name="connsiteX4-239" fmla="*/ 161924 w 2840037"/>
              <a:gd name="connsiteY4-240" fmla="*/ 6267 h 360660"/>
              <a:gd name="connsiteX0-241" fmla="*/ 161924 w 2840037"/>
              <a:gd name="connsiteY0-242" fmla="*/ 6267 h 360660"/>
              <a:gd name="connsiteX1-243" fmla="*/ 2840037 w 2840037"/>
              <a:gd name="connsiteY1-244" fmla="*/ 0 h 360660"/>
              <a:gd name="connsiteX2-245" fmla="*/ 2840037 w 2840037"/>
              <a:gd name="connsiteY2-246" fmla="*/ 356773 h 360660"/>
              <a:gd name="connsiteX3-247" fmla="*/ 0 w 2840037"/>
              <a:gd name="connsiteY3-248" fmla="*/ 360660 h 360660"/>
              <a:gd name="connsiteX4-249" fmla="*/ 161924 w 2840037"/>
              <a:gd name="connsiteY4-250" fmla="*/ 6267 h 360660"/>
              <a:gd name="connsiteX0-251" fmla="*/ 152399 w 2840037"/>
              <a:gd name="connsiteY0-252" fmla="*/ 6267 h 360660"/>
              <a:gd name="connsiteX1-253" fmla="*/ 2840037 w 2840037"/>
              <a:gd name="connsiteY1-254" fmla="*/ 0 h 360660"/>
              <a:gd name="connsiteX2-255" fmla="*/ 2840037 w 2840037"/>
              <a:gd name="connsiteY2-256" fmla="*/ 356773 h 360660"/>
              <a:gd name="connsiteX3-257" fmla="*/ 0 w 2840037"/>
              <a:gd name="connsiteY3-258" fmla="*/ 360660 h 360660"/>
              <a:gd name="connsiteX4-259" fmla="*/ 152399 w 2840037"/>
              <a:gd name="connsiteY4-260" fmla="*/ 6267 h 360660"/>
              <a:gd name="connsiteX0-261" fmla="*/ 152399 w 2840037"/>
              <a:gd name="connsiteY0-262" fmla="*/ 6267 h 360660"/>
              <a:gd name="connsiteX1-263" fmla="*/ 2840037 w 2840037"/>
              <a:gd name="connsiteY1-264" fmla="*/ 0 h 360660"/>
              <a:gd name="connsiteX2-265" fmla="*/ 2840037 w 2840037"/>
              <a:gd name="connsiteY2-266" fmla="*/ 356773 h 360660"/>
              <a:gd name="connsiteX3-267" fmla="*/ 0 w 2840037"/>
              <a:gd name="connsiteY3-268" fmla="*/ 360660 h 360660"/>
              <a:gd name="connsiteX4-269" fmla="*/ 152399 w 2840037"/>
              <a:gd name="connsiteY4-270" fmla="*/ 6267 h 360660"/>
              <a:gd name="connsiteX0-271" fmla="*/ 152399 w 2840037"/>
              <a:gd name="connsiteY0-272" fmla="*/ 6267 h 360660"/>
              <a:gd name="connsiteX1-273" fmla="*/ 2840037 w 2840037"/>
              <a:gd name="connsiteY1-274" fmla="*/ 0 h 360660"/>
              <a:gd name="connsiteX2-275" fmla="*/ 2840037 w 2840037"/>
              <a:gd name="connsiteY2-276" fmla="*/ 356773 h 360660"/>
              <a:gd name="connsiteX3-277" fmla="*/ 0 w 2840037"/>
              <a:gd name="connsiteY3-278" fmla="*/ 360660 h 360660"/>
              <a:gd name="connsiteX4-279" fmla="*/ 152399 w 2840037"/>
              <a:gd name="connsiteY4-280" fmla="*/ 6267 h 360660"/>
              <a:gd name="connsiteX0-281" fmla="*/ 152399 w 2840037"/>
              <a:gd name="connsiteY0-282" fmla="*/ 6267 h 360660"/>
              <a:gd name="connsiteX1-283" fmla="*/ 2840037 w 2840037"/>
              <a:gd name="connsiteY1-284" fmla="*/ 0 h 360660"/>
              <a:gd name="connsiteX2-285" fmla="*/ 2840037 w 2840037"/>
              <a:gd name="connsiteY2-286" fmla="*/ 356773 h 360660"/>
              <a:gd name="connsiteX3-287" fmla="*/ 0 w 2840037"/>
              <a:gd name="connsiteY3-288" fmla="*/ 360660 h 360660"/>
              <a:gd name="connsiteX4-289" fmla="*/ 152399 w 2840037"/>
              <a:gd name="connsiteY4-290" fmla="*/ 6267 h 360660"/>
              <a:gd name="connsiteX0-291" fmla="*/ 152399 w 2840037"/>
              <a:gd name="connsiteY0-292" fmla="*/ 6267 h 360660"/>
              <a:gd name="connsiteX1-293" fmla="*/ 2840037 w 2840037"/>
              <a:gd name="connsiteY1-294" fmla="*/ 0 h 360660"/>
              <a:gd name="connsiteX2-295" fmla="*/ 2840037 w 2840037"/>
              <a:gd name="connsiteY2-296" fmla="*/ 356773 h 360660"/>
              <a:gd name="connsiteX3-297" fmla="*/ 0 w 2840037"/>
              <a:gd name="connsiteY3-298" fmla="*/ 360660 h 360660"/>
              <a:gd name="connsiteX4-299" fmla="*/ 152399 w 2840037"/>
              <a:gd name="connsiteY4-300" fmla="*/ 6267 h 360660"/>
              <a:gd name="connsiteX0-301" fmla="*/ 152399 w 2840037"/>
              <a:gd name="connsiteY0-302" fmla="*/ 6267 h 360660"/>
              <a:gd name="connsiteX1-303" fmla="*/ 2840037 w 2840037"/>
              <a:gd name="connsiteY1-304" fmla="*/ 0 h 360660"/>
              <a:gd name="connsiteX2-305" fmla="*/ 2840037 w 2840037"/>
              <a:gd name="connsiteY2-306" fmla="*/ 356773 h 360660"/>
              <a:gd name="connsiteX3-307" fmla="*/ 0 w 2840037"/>
              <a:gd name="connsiteY3-308" fmla="*/ 360660 h 360660"/>
              <a:gd name="connsiteX4-309" fmla="*/ 152399 w 2840037"/>
              <a:gd name="connsiteY4-310" fmla="*/ 6267 h 360660"/>
              <a:gd name="connsiteX0-311" fmla="*/ 152399 w 2840037"/>
              <a:gd name="connsiteY0-312" fmla="*/ 6267 h 360660"/>
              <a:gd name="connsiteX1-313" fmla="*/ 2840037 w 2840037"/>
              <a:gd name="connsiteY1-314" fmla="*/ 0 h 360660"/>
              <a:gd name="connsiteX2-315" fmla="*/ 2840037 w 2840037"/>
              <a:gd name="connsiteY2-316" fmla="*/ 356773 h 360660"/>
              <a:gd name="connsiteX3-317" fmla="*/ 0 w 2840037"/>
              <a:gd name="connsiteY3-318" fmla="*/ 360660 h 360660"/>
              <a:gd name="connsiteX4-319" fmla="*/ 152399 w 2840037"/>
              <a:gd name="connsiteY4-320" fmla="*/ 6267 h 360660"/>
              <a:gd name="connsiteX0-321" fmla="*/ 152399 w 2840037"/>
              <a:gd name="connsiteY0-322" fmla="*/ 6266 h 360660"/>
              <a:gd name="connsiteX1-323" fmla="*/ 2840037 w 2840037"/>
              <a:gd name="connsiteY1-324" fmla="*/ 0 h 360660"/>
              <a:gd name="connsiteX2-325" fmla="*/ 2840037 w 2840037"/>
              <a:gd name="connsiteY2-326" fmla="*/ 356773 h 360660"/>
              <a:gd name="connsiteX3-327" fmla="*/ 0 w 2840037"/>
              <a:gd name="connsiteY3-328" fmla="*/ 360660 h 360660"/>
              <a:gd name="connsiteX4-329" fmla="*/ 152399 w 2840037"/>
              <a:gd name="connsiteY4-330" fmla="*/ 6266 h 360660"/>
              <a:gd name="connsiteX0-331" fmla="*/ 152399 w 2840037"/>
              <a:gd name="connsiteY0-332" fmla="*/ 6266 h 360660"/>
              <a:gd name="connsiteX1-333" fmla="*/ 2840037 w 2840037"/>
              <a:gd name="connsiteY1-334" fmla="*/ 0 h 360660"/>
              <a:gd name="connsiteX2-335" fmla="*/ 2840037 w 2840037"/>
              <a:gd name="connsiteY2-336" fmla="*/ 356773 h 360660"/>
              <a:gd name="connsiteX3-337" fmla="*/ 0 w 2840037"/>
              <a:gd name="connsiteY3-338" fmla="*/ 360660 h 360660"/>
              <a:gd name="connsiteX4-339" fmla="*/ 152399 w 2840037"/>
              <a:gd name="connsiteY4-340" fmla="*/ 6266 h 360660"/>
              <a:gd name="connsiteX0-341" fmla="*/ 152399 w 2840037"/>
              <a:gd name="connsiteY0-342" fmla="*/ 6266 h 360660"/>
              <a:gd name="connsiteX1-343" fmla="*/ 2840037 w 2840037"/>
              <a:gd name="connsiteY1-344" fmla="*/ 0 h 360660"/>
              <a:gd name="connsiteX2-345" fmla="*/ 2840037 w 2840037"/>
              <a:gd name="connsiteY2-346" fmla="*/ 356773 h 360660"/>
              <a:gd name="connsiteX3-347" fmla="*/ 0 w 2840037"/>
              <a:gd name="connsiteY3-348" fmla="*/ 360660 h 360660"/>
              <a:gd name="connsiteX4-349" fmla="*/ 152399 w 2840037"/>
              <a:gd name="connsiteY4-350" fmla="*/ 6266 h 360660"/>
              <a:gd name="connsiteX0-351" fmla="*/ 152399 w 2840037"/>
              <a:gd name="connsiteY0-352" fmla="*/ 6266 h 360660"/>
              <a:gd name="connsiteX1-353" fmla="*/ 2840037 w 2840037"/>
              <a:gd name="connsiteY1-354" fmla="*/ 0 h 360660"/>
              <a:gd name="connsiteX2-355" fmla="*/ 2840037 w 2840037"/>
              <a:gd name="connsiteY2-356" fmla="*/ 356773 h 360660"/>
              <a:gd name="connsiteX3-357" fmla="*/ 0 w 2840037"/>
              <a:gd name="connsiteY3-358" fmla="*/ 360660 h 360660"/>
              <a:gd name="connsiteX4-359" fmla="*/ 152399 w 2840037"/>
              <a:gd name="connsiteY4-360" fmla="*/ 6266 h 360660"/>
              <a:gd name="connsiteX0-361" fmla="*/ 152399 w 2840037"/>
              <a:gd name="connsiteY0-362" fmla="*/ 6266 h 360660"/>
              <a:gd name="connsiteX1-363" fmla="*/ 2840037 w 2840037"/>
              <a:gd name="connsiteY1-364" fmla="*/ 0 h 360660"/>
              <a:gd name="connsiteX2-365" fmla="*/ 2840037 w 2840037"/>
              <a:gd name="connsiteY2-366" fmla="*/ 356773 h 360660"/>
              <a:gd name="connsiteX3-367" fmla="*/ 0 w 2840037"/>
              <a:gd name="connsiteY3-368" fmla="*/ 360660 h 360660"/>
              <a:gd name="connsiteX4-369" fmla="*/ 152399 w 2840037"/>
              <a:gd name="connsiteY4-370" fmla="*/ 6266 h 360660"/>
              <a:gd name="connsiteX0-371" fmla="*/ 147245 w 2840037"/>
              <a:gd name="connsiteY0-372" fmla="*/ 6266 h 360660"/>
              <a:gd name="connsiteX1-373" fmla="*/ 2840037 w 2840037"/>
              <a:gd name="connsiteY1-374" fmla="*/ 0 h 360660"/>
              <a:gd name="connsiteX2-375" fmla="*/ 2840037 w 2840037"/>
              <a:gd name="connsiteY2-376" fmla="*/ 356773 h 360660"/>
              <a:gd name="connsiteX3-377" fmla="*/ 0 w 2840037"/>
              <a:gd name="connsiteY3-378" fmla="*/ 360660 h 360660"/>
              <a:gd name="connsiteX4-379" fmla="*/ 147245 w 2840037"/>
              <a:gd name="connsiteY4-380" fmla="*/ 6266 h 360660"/>
              <a:gd name="connsiteX0-381" fmla="*/ 152400 w 2840037"/>
              <a:gd name="connsiteY0-382" fmla="*/ 6266 h 360660"/>
              <a:gd name="connsiteX1-383" fmla="*/ 2840037 w 2840037"/>
              <a:gd name="connsiteY1-384" fmla="*/ 0 h 360660"/>
              <a:gd name="connsiteX2-385" fmla="*/ 2840037 w 2840037"/>
              <a:gd name="connsiteY2-386" fmla="*/ 356773 h 360660"/>
              <a:gd name="connsiteX3-387" fmla="*/ 0 w 2840037"/>
              <a:gd name="connsiteY3-388" fmla="*/ 360660 h 360660"/>
              <a:gd name="connsiteX4-389" fmla="*/ 152400 w 2840037"/>
              <a:gd name="connsiteY4-390" fmla="*/ 6266 h 360660"/>
              <a:gd name="connsiteX0-391" fmla="*/ 149823 w 2840037"/>
              <a:gd name="connsiteY0-392" fmla="*/ 6266 h 360660"/>
              <a:gd name="connsiteX1-393" fmla="*/ 2840037 w 2840037"/>
              <a:gd name="connsiteY1-394" fmla="*/ 0 h 360660"/>
              <a:gd name="connsiteX2-395" fmla="*/ 2840037 w 2840037"/>
              <a:gd name="connsiteY2-396" fmla="*/ 356773 h 360660"/>
              <a:gd name="connsiteX3-397" fmla="*/ 0 w 2840037"/>
              <a:gd name="connsiteY3-398" fmla="*/ 360660 h 360660"/>
              <a:gd name="connsiteX4-399" fmla="*/ 149823 w 2840037"/>
              <a:gd name="connsiteY4-400" fmla="*/ 6266 h 360660"/>
              <a:gd name="connsiteX0-401" fmla="*/ 149823 w 2840037"/>
              <a:gd name="connsiteY0-402" fmla="*/ 6266 h 360660"/>
              <a:gd name="connsiteX1-403" fmla="*/ 2840037 w 2840037"/>
              <a:gd name="connsiteY1-404" fmla="*/ 0 h 360660"/>
              <a:gd name="connsiteX2-405" fmla="*/ 2840037 w 2840037"/>
              <a:gd name="connsiteY2-406" fmla="*/ 356773 h 360660"/>
              <a:gd name="connsiteX3-407" fmla="*/ 0 w 2840037"/>
              <a:gd name="connsiteY3-408" fmla="*/ 360660 h 360660"/>
              <a:gd name="connsiteX4-409" fmla="*/ 149823 w 2840037"/>
              <a:gd name="connsiteY4-410" fmla="*/ 6266 h 360660"/>
              <a:gd name="connsiteX0-411" fmla="*/ 149823 w 2840037"/>
              <a:gd name="connsiteY0-412" fmla="*/ 6266 h 360660"/>
              <a:gd name="connsiteX1-413" fmla="*/ 2840037 w 2840037"/>
              <a:gd name="connsiteY1-414" fmla="*/ 0 h 360660"/>
              <a:gd name="connsiteX2-415" fmla="*/ 2840037 w 2840037"/>
              <a:gd name="connsiteY2-416" fmla="*/ 356773 h 360660"/>
              <a:gd name="connsiteX3-417" fmla="*/ 0 w 2840037"/>
              <a:gd name="connsiteY3-418" fmla="*/ 360660 h 360660"/>
              <a:gd name="connsiteX4-419" fmla="*/ 149823 w 2840037"/>
              <a:gd name="connsiteY4-420" fmla="*/ 6266 h 3606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40037" h="360660">
                <a:moveTo>
                  <a:pt x="149823" y="6266"/>
                </a:moveTo>
                <a:lnTo>
                  <a:pt x="2840037" y="0"/>
                </a:lnTo>
                <a:lnTo>
                  <a:pt x="2840037" y="356773"/>
                </a:lnTo>
                <a:lnTo>
                  <a:pt x="0" y="360660"/>
                </a:lnTo>
                <a:cubicBezTo>
                  <a:pt x="113694" y="181291"/>
                  <a:pt x="82186" y="219413"/>
                  <a:pt x="149823" y="6266"/>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a:ln>
                  <a:noFill/>
                </a:ln>
                <a:solidFill>
                  <a:schemeClr val="lt1"/>
                </a:solidFill>
                <a:effectLst/>
                <a:uLnTx/>
                <a:uFillTx/>
                <a:latin typeface="+mn-lt"/>
                <a:ea typeface="+mn-ea"/>
                <a:cs typeface="+mn-cs"/>
              </a:rPr>
              <a:t>Guiyang No.1 Experimental Middle School</a:t>
            </a:r>
            <a:endParaRPr kumimoji="0" lang="zh-CN" altLang="en-US" sz="1100" b="0" i="0" u="none" strike="noStrike" kern="1200" cap="none" spc="0" normalizeH="0" baseline="0" noProof="0">
              <a:ln>
                <a:noFill/>
              </a:ln>
              <a:solidFill>
                <a:schemeClr val="lt1"/>
              </a:solidFill>
              <a:effectLst/>
              <a:uLnTx/>
              <a:uFillTx/>
              <a:latin typeface="+mn-lt"/>
              <a:ea typeface="+mn-ea"/>
              <a:cs typeface="+mn-cs"/>
            </a:endParaRPr>
          </a:p>
        </p:txBody>
      </p:sp>
      <p:pic>
        <p:nvPicPr>
          <p:cNvPr id="26" name="图片 25">
            <a:extLst>
              <a:ext uri="{FF2B5EF4-FFF2-40B4-BE49-F238E27FC236}">
                <a16:creationId xmlns:a16="http://schemas.microsoft.com/office/drawing/2014/main" id="{3367CA9A-E6A8-1635-D7CA-3CEC8D402D03}"/>
              </a:ext>
            </a:extLst>
          </p:cNvPr>
          <p:cNvPicPr>
            <a:picLocks noChangeAspect="1"/>
          </p:cNvPicPr>
          <p:nvPr/>
        </p:nvPicPr>
        <p:blipFill>
          <a:blip r:embed="rId3"/>
          <a:stretch>
            <a:fillRect/>
          </a:stretch>
        </p:blipFill>
        <p:spPr>
          <a:xfrm>
            <a:off x="7406649" y="-17733440"/>
            <a:ext cx="465293" cy="465295"/>
          </a:xfrm>
          <a:prstGeom prst="rect">
            <a:avLst/>
          </a:prstGeom>
          <a:effectLst>
            <a:softEdge rad="0"/>
          </a:effectLst>
        </p:spPr>
      </p:pic>
      <p:sp>
        <p:nvSpPr>
          <p:cNvPr id="27" name="文本框 2">
            <a:extLst>
              <a:ext uri="{FF2B5EF4-FFF2-40B4-BE49-F238E27FC236}">
                <a16:creationId xmlns:a16="http://schemas.microsoft.com/office/drawing/2014/main" id="{22053922-C890-54B9-45EF-ED20D2EBDC65}"/>
              </a:ext>
            </a:extLst>
          </p:cNvPr>
          <p:cNvSpPr txBox="1">
            <a:spLocks noChangeArrowheads="1"/>
          </p:cNvSpPr>
          <p:nvPr/>
        </p:nvSpPr>
        <p:spPr bwMode="auto">
          <a:xfrm>
            <a:off x="7871942" y="-17736705"/>
            <a:ext cx="2492375" cy="40005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华文行楷" pitchFamily="2" charset="-122"/>
                <a:ea typeface="华文行楷" pitchFamily="2" charset="-122"/>
                <a:cs typeface="+mn-cs"/>
              </a:rPr>
              <a:t>贵阳市第一实验中学</a:t>
            </a:r>
          </a:p>
        </p:txBody>
      </p:sp>
      <p:grpSp>
        <p:nvGrpSpPr>
          <p:cNvPr id="57" name="组合 56">
            <a:extLst>
              <a:ext uri="{FF2B5EF4-FFF2-40B4-BE49-F238E27FC236}">
                <a16:creationId xmlns:a16="http://schemas.microsoft.com/office/drawing/2014/main" id="{14942D28-237C-14F4-A405-6D4BCF849468}"/>
              </a:ext>
            </a:extLst>
          </p:cNvPr>
          <p:cNvGrpSpPr/>
          <p:nvPr/>
        </p:nvGrpSpPr>
        <p:grpSpPr>
          <a:xfrm>
            <a:off x="291282" y="-17679081"/>
            <a:ext cx="6098977" cy="463784"/>
            <a:chOff x="-2977" y="-36682"/>
            <a:chExt cx="6098977" cy="463784"/>
          </a:xfrm>
        </p:grpSpPr>
        <p:grpSp>
          <p:nvGrpSpPr>
            <p:cNvPr id="33" name="组合 32">
              <a:extLst>
                <a:ext uri="{FF2B5EF4-FFF2-40B4-BE49-F238E27FC236}">
                  <a16:creationId xmlns:a16="http://schemas.microsoft.com/office/drawing/2014/main" id="{D5FEC5B2-5929-945D-BFFF-C813FCE4EFAC}"/>
                </a:ext>
              </a:extLst>
            </p:cNvPr>
            <p:cNvGrpSpPr/>
            <p:nvPr/>
          </p:nvGrpSpPr>
          <p:grpSpPr>
            <a:xfrm>
              <a:off x="-2977" y="-36682"/>
              <a:ext cx="6098977" cy="462332"/>
              <a:chOff x="-2977" y="-36682"/>
              <a:chExt cx="6098977" cy="462332"/>
            </a:xfrm>
          </p:grpSpPr>
          <p:grpSp>
            <p:nvGrpSpPr>
              <p:cNvPr id="29" name="组合 28">
                <a:extLst>
                  <a:ext uri="{FF2B5EF4-FFF2-40B4-BE49-F238E27FC236}">
                    <a16:creationId xmlns:a16="http://schemas.microsoft.com/office/drawing/2014/main" id="{3E1F5890-6EEC-B576-3357-19AA0F960B78}"/>
                  </a:ext>
                </a:extLst>
              </p:cNvPr>
              <p:cNvGrpSpPr/>
              <p:nvPr/>
            </p:nvGrpSpPr>
            <p:grpSpPr>
              <a:xfrm>
                <a:off x="-2977" y="-36682"/>
                <a:ext cx="4062109" cy="462332"/>
                <a:chOff x="-2977" y="-36682"/>
                <a:chExt cx="4062109" cy="462332"/>
              </a:xfrm>
            </p:grpSpPr>
            <p:grpSp>
              <p:nvGrpSpPr>
                <p:cNvPr id="14" name="组合 13">
                  <a:extLst>
                    <a:ext uri="{FF2B5EF4-FFF2-40B4-BE49-F238E27FC236}">
                      <a16:creationId xmlns:a16="http://schemas.microsoft.com/office/drawing/2014/main" id="{45AD3F05-BE80-931A-CBE1-71EE14F9D513}"/>
                    </a:ext>
                  </a:extLst>
                </p:cNvPr>
                <p:cNvGrpSpPr/>
                <p:nvPr/>
              </p:nvGrpSpPr>
              <p:grpSpPr>
                <a:xfrm>
                  <a:off x="-2977" y="-9326"/>
                  <a:ext cx="3814759" cy="434976"/>
                  <a:chOff x="407988" y="257174"/>
                  <a:chExt cx="4094162" cy="434976"/>
                </a:xfrm>
              </p:grpSpPr>
              <p:sp>
                <p:nvSpPr>
                  <p:cNvPr id="13" name="矩形 12">
                    <a:extLst>
                      <a:ext uri="{FF2B5EF4-FFF2-40B4-BE49-F238E27FC236}">
                        <a16:creationId xmlns:a16="http://schemas.microsoft.com/office/drawing/2014/main" id="{EF209A41-F032-1F6D-C7C1-0DA833F250D7}"/>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F69EF137-5675-A852-17B0-E28E2BD34AF8}"/>
                      </a:ext>
                    </a:extLst>
                  </p:cNvPr>
                  <p:cNvGrpSpPr/>
                  <p:nvPr/>
                </p:nvGrpSpPr>
                <p:grpSpPr>
                  <a:xfrm>
                    <a:off x="407988" y="257174"/>
                    <a:ext cx="4094162" cy="434976"/>
                    <a:chOff x="515938" y="441324"/>
                    <a:chExt cx="4094162" cy="434976"/>
                  </a:xfrm>
                </p:grpSpPr>
                <p:sp>
                  <p:nvSpPr>
                    <p:cNvPr id="9" name="矩形 8">
                      <a:extLst>
                        <a:ext uri="{FF2B5EF4-FFF2-40B4-BE49-F238E27FC236}">
                          <a16:creationId xmlns:a16="http://schemas.microsoft.com/office/drawing/2014/main" id="{DF263375-01FE-86DB-CA76-D129FE70FC1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6338DC1-7232-D1B9-ACF3-F3CAAE833C36}"/>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6385">
                      <a:extLst>
                        <a:ext uri="{FF2B5EF4-FFF2-40B4-BE49-F238E27FC236}">
                          <a16:creationId xmlns:a16="http://schemas.microsoft.com/office/drawing/2014/main" id="{33CA00CE-8D73-7D14-2315-3E6DDC542008}"/>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12" name="标题 16385">
                      <a:extLst>
                        <a:ext uri="{FF2B5EF4-FFF2-40B4-BE49-F238E27FC236}">
                          <a16:creationId xmlns:a16="http://schemas.microsoft.com/office/drawing/2014/main" id="{56A304E2-4FE3-8855-AF4D-528FB32F25F2}"/>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第三章</a:t>
                      </a:r>
                    </a:p>
                  </p:txBody>
                </p:sp>
              </p:grpSp>
            </p:grpSp>
            <p:sp>
              <p:nvSpPr>
                <p:cNvPr id="28" name="等腰三角形 27">
                  <a:extLst>
                    <a:ext uri="{FF2B5EF4-FFF2-40B4-BE49-F238E27FC236}">
                      <a16:creationId xmlns:a16="http://schemas.microsoft.com/office/drawing/2014/main" id="{E3A6F3F8-AAE4-CC95-7E79-A883769896F2}"/>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a:extLst>
                  <a:ext uri="{FF2B5EF4-FFF2-40B4-BE49-F238E27FC236}">
                    <a16:creationId xmlns:a16="http://schemas.microsoft.com/office/drawing/2014/main" id="{4A1F8BB9-46CB-2A6C-F45B-41C045F89754}"/>
                  </a:ext>
                </a:extLst>
              </p:cNvPr>
              <p:cNvCxnSpPr/>
              <p:nvPr/>
            </p:nvCxnSpPr>
            <p:spPr>
              <a:xfrm>
                <a:off x="-2977" y="425649"/>
                <a:ext cx="609897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任意多边形: 形状 49">
              <a:extLst>
                <a:ext uri="{FF2B5EF4-FFF2-40B4-BE49-F238E27FC236}">
                  <a16:creationId xmlns:a16="http://schemas.microsoft.com/office/drawing/2014/main" id="{B2B8C2E5-E9F1-2DDF-B4D0-C6F89EDCFAAA}"/>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形状 48">
              <a:extLst>
                <a:ext uri="{FF2B5EF4-FFF2-40B4-BE49-F238E27FC236}">
                  <a16:creationId xmlns:a16="http://schemas.microsoft.com/office/drawing/2014/main" id="{53F8C7E6-4AF1-9C33-FE6C-76EB4F04C009}"/>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矩形 1">
            <a:extLst>
              <a:ext uri="{FF2B5EF4-FFF2-40B4-BE49-F238E27FC236}">
                <a16:creationId xmlns:a16="http://schemas.microsoft.com/office/drawing/2014/main" id="{9CED32C3-993F-5150-2DFF-AECEEC9B86B2}"/>
              </a:ext>
            </a:extLst>
          </p:cNvPr>
          <p:cNvSpPr/>
          <p:nvPr/>
        </p:nvSpPr>
        <p:spPr>
          <a:xfrm>
            <a:off x="418962" y="487506"/>
            <a:ext cx="11376025" cy="6031912"/>
          </a:xfrm>
          <a:prstGeom prst="rect">
            <a:avLst/>
          </a:prstGeom>
          <a:solidFill>
            <a:schemeClr val="bg1">
              <a:alpha val="7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 name="AutoShape 6">
            <a:extLst>
              <a:ext uri="{FF2B5EF4-FFF2-40B4-BE49-F238E27FC236}">
                <a16:creationId xmlns:a16="http://schemas.microsoft.com/office/drawing/2014/main" id="{85D830AC-DE89-F050-DB6F-D4DBF22A7750}"/>
              </a:ext>
            </a:extLst>
          </p:cNvPr>
          <p:cNvSpPr>
            <a:spLocks noChangeAspect="1" noChangeArrowheads="1"/>
          </p:cNvSpPr>
          <p:nvPr/>
        </p:nvSpPr>
        <p:spPr bwMode="auto">
          <a:xfrm>
            <a:off x="2987421" y="22707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文本框 22">
            <a:extLst>
              <a:ext uri="{FF2B5EF4-FFF2-40B4-BE49-F238E27FC236}">
                <a16:creationId xmlns:a16="http://schemas.microsoft.com/office/drawing/2014/main" id="{F85726B7-B2FA-067A-4B7E-4393E64EE418}"/>
              </a:ext>
            </a:extLst>
          </p:cNvPr>
          <p:cNvSpPr txBox="1"/>
          <p:nvPr/>
        </p:nvSpPr>
        <p:spPr>
          <a:xfrm>
            <a:off x="946204" y="24297143"/>
            <a:ext cx="4739674" cy="923330"/>
          </a:xfrm>
          <a:prstGeom prst="rect">
            <a:avLst/>
          </a:prstGeom>
          <a:noFill/>
        </p:spPr>
        <p:txBody>
          <a:bodyPr wrap="square" rtlCol="0">
            <a:spAutoFit/>
          </a:bodyPr>
          <a:lstStyle/>
          <a:p>
            <a:r>
              <a:rPr lang="zh-CN" altLang="en-US" sz="5400" b="1">
                <a:solidFill>
                  <a:srgbClr val="0070C0"/>
                </a:solidFill>
              </a:rPr>
              <a:t>谁会发出声音？</a:t>
            </a:r>
          </a:p>
        </p:txBody>
      </p:sp>
      <p:sp>
        <p:nvSpPr>
          <p:cNvPr id="55" name="矩形 54">
            <a:extLst>
              <a:ext uri="{FF2B5EF4-FFF2-40B4-BE49-F238E27FC236}">
                <a16:creationId xmlns:a16="http://schemas.microsoft.com/office/drawing/2014/main" id="{32AF90B5-5AB2-039F-1690-582ACE381992}"/>
              </a:ext>
            </a:extLst>
          </p:cNvPr>
          <p:cNvSpPr/>
          <p:nvPr/>
        </p:nvSpPr>
        <p:spPr>
          <a:xfrm>
            <a:off x="0" y="6498102"/>
            <a:ext cx="12192000" cy="335682"/>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48" name="组合 9">
            <a:extLst>
              <a:ext uri="{FF2B5EF4-FFF2-40B4-BE49-F238E27FC236}">
                <a16:creationId xmlns:a16="http://schemas.microsoft.com/office/drawing/2014/main" id="{F9FFE87A-51CF-2295-813B-45A1C23D160F}"/>
              </a:ext>
            </a:extLst>
          </p:cNvPr>
          <p:cNvGrpSpPr/>
          <p:nvPr/>
        </p:nvGrpSpPr>
        <p:grpSpPr>
          <a:xfrm>
            <a:off x="7937500" y="6515857"/>
            <a:ext cx="4254500" cy="329274"/>
            <a:chOff x="7933915" y="6583330"/>
            <a:chExt cx="4253581" cy="276437"/>
          </a:xfrm>
        </p:grpSpPr>
        <p:sp>
          <p:nvSpPr>
            <p:cNvPr id="51" name="矩形 7">
              <a:extLst>
                <a:ext uri="{FF2B5EF4-FFF2-40B4-BE49-F238E27FC236}">
                  <a16:creationId xmlns:a16="http://schemas.microsoft.com/office/drawing/2014/main" id="{E9739C8D-C966-CCBA-8646-72CF2D6A46A8}"/>
                </a:ext>
              </a:extLst>
            </p:cNvPr>
            <p:cNvSpPr/>
            <p:nvPr/>
          </p:nvSpPr>
          <p:spPr>
            <a:xfrm>
              <a:off x="8178337" y="6583330"/>
              <a:ext cx="4009159" cy="274849"/>
            </a:xfrm>
            <a:custGeom>
              <a:avLst/>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dirty="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第</a:t>
              </a:r>
              <a:r>
                <a:rPr kumimoji="0" lang="en-US" altLang="zh-CN"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2</a:t>
              </a:r>
              <a:r>
                <a:rPr kumimoji="0" lang="zh-CN" altLang="en-US"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章 声的世界</a:t>
              </a:r>
            </a:p>
          </p:txBody>
        </p:sp>
        <p:sp>
          <p:nvSpPr>
            <p:cNvPr id="52" name="平行四边形 51">
              <a:extLst>
                <a:ext uri="{FF2B5EF4-FFF2-40B4-BE49-F238E27FC236}">
                  <a16:creationId xmlns:a16="http://schemas.microsoft.com/office/drawing/2014/main" id="{55837E1C-A75B-D748-9ABC-C9D5FD58FE59}"/>
                </a:ext>
              </a:extLst>
            </p:cNvPr>
            <p:cNvSpPr/>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平行四边形 52">
              <a:extLst>
                <a:ext uri="{FF2B5EF4-FFF2-40B4-BE49-F238E27FC236}">
                  <a16:creationId xmlns:a16="http://schemas.microsoft.com/office/drawing/2014/main" id="{AE3A52F1-BFEE-EFB0-22CB-D690945301EA}"/>
                </a:ext>
              </a:extLst>
            </p:cNvPr>
            <p:cNvSpPr/>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 name="矩形 3">
            <a:extLst>
              <a:ext uri="{FF2B5EF4-FFF2-40B4-BE49-F238E27FC236}">
                <a16:creationId xmlns:a16="http://schemas.microsoft.com/office/drawing/2014/main" id="{AFFB99D5-1660-5C6A-1196-E64FF632A1FA}"/>
              </a:ext>
            </a:extLst>
          </p:cNvPr>
          <p:cNvSpPr/>
          <p:nvPr/>
        </p:nvSpPr>
        <p:spPr>
          <a:xfrm>
            <a:off x="420085" y="6504178"/>
            <a:ext cx="2372303" cy="335682"/>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6" name="矩形 55">
            <a:extLst>
              <a:ext uri="{FF2B5EF4-FFF2-40B4-BE49-F238E27FC236}">
                <a16:creationId xmlns:a16="http://schemas.microsoft.com/office/drawing/2014/main" id="{20446FEE-932A-3378-575C-09B2EF8D5617}"/>
              </a:ext>
            </a:extLst>
          </p:cNvPr>
          <p:cNvSpPr/>
          <p:nvPr/>
        </p:nvSpPr>
        <p:spPr>
          <a:xfrm>
            <a:off x="-343666" y="-167842"/>
            <a:ext cx="12982968" cy="634031"/>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34" name="组合 33">
            <a:extLst>
              <a:ext uri="{FF2B5EF4-FFF2-40B4-BE49-F238E27FC236}">
                <a16:creationId xmlns:a16="http://schemas.microsoft.com/office/drawing/2014/main" id="{23BB5838-48E7-B549-B598-0FEB56778856}"/>
              </a:ext>
            </a:extLst>
          </p:cNvPr>
          <p:cNvGrpSpPr/>
          <p:nvPr/>
        </p:nvGrpSpPr>
        <p:grpSpPr>
          <a:xfrm>
            <a:off x="-9144" y="-37010"/>
            <a:ext cx="6098977" cy="471475"/>
            <a:chOff x="-2977" y="-36682"/>
            <a:chExt cx="6098977" cy="471475"/>
          </a:xfrm>
        </p:grpSpPr>
        <p:grpSp>
          <p:nvGrpSpPr>
            <p:cNvPr id="35" name="组合 34">
              <a:extLst>
                <a:ext uri="{FF2B5EF4-FFF2-40B4-BE49-F238E27FC236}">
                  <a16:creationId xmlns:a16="http://schemas.microsoft.com/office/drawing/2014/main" id="{88647A4B-CF61-19BD-47B6-B8C58B7B78BD}"/>
                </a:ext>
              </a:extLst>
            </p:cNvPr>
            <p:cNvGrpSpPr/>
            <p:nvPr/>
          </p:nvGrpSpPr>
          <p:grpSpPr>
            <a:xfrm>
              <a:off x="-2977" y="-36682"/>
              <a:ext cx="6098977" cy="471475"/>
              <a:chOff x="-2977" y="-36682"/>
              <a:chExt cx="6098977" cy="471475"/>
            </a:xfrm>
          </p:grpSpPr>
          <p:grpSp>
            <p:nvGrpSpPr>
              <p:cNvPr id="38" name="组合 37">
                <a:extLst>
                  <a:ext uri="{FF2B5EF4-FFF2-40B4-BE49-F238E27FC236}">
                    <a16:creationId xmlns:a16="http://schemas.microsoft.com/office/drawing/2014/main" id="{5A47BD7D-39C7-C21F-E72C-4FE0AA6C4E1E}"/>
                  </a:ext>
                </a:extLst>
              </p:cNvPr>
              <p:cNvGrpSpPr/>
              <p:nvPr/>
            </p:nvGrpSpPr>
            <p:grpSpPr>
              <a:xfrm>
                <a:off x="-2977" y="-36682"/>
                <a:ext cx="4062109" cy="462332"/>
                <a:chOff x="-2977" y="-36682"/>
                <a:chExt cx="4062109" cy="462332"/>
              </a:xfrm>
            </p:grpSpPr>
            <p:grpSp>
              <p:nvGrpSpPr>
                <p:cNvPr id="40" name="组合 39">
                  <a:extLst>
                    <a:ext uri="{FF2B5EF4-FFF2-40B4-BE49-F238E27FC236}">
                      <a16:creationId xmlns:a16="http://schemas.microsoft.com/office/drawing/2014/main" id="{D0EF78B4-1738-32C9-40A0-315FF7ABDC42}"/>
                    </a:ext>
                  </a:extLst>
                </p:cNvPr>
                <p:cNvGrpSpPr/>
                <p:nvPr/>
              </p:nvGrpSpPr>
              <p:grpSpPr>
                <a:xfrm>
                  <a:off x="-2977" y="-9326"/>
                  <a:ext cx="3814759" cy="434976"/>
                  <a:chOff x="407988" y="257174"/>
                  <a:chExt cx="4094162" cy="434976"/>
                </a:xfrm>
              </p:grpSpPr>
              <p:sp>
                <p:nvSpPr>
                  <p:cNvPr id="42" name="矩形 41">
                    <a:extLst>
                      <a:ext uri="{FF2B5EF4-FFF2-40B4-BE49-F238E27FC236}">
                        <a16:creationId xmlns:a16="http://schemas.microsoft.com/office/drawing/2014/main" id="{A16790F5-D902-2F98-D89F-9855A15C6AF5}"/>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CA7ECA95-DAC4-15C7-67E8-556C0AD32F3D}"/>
                      </a:ext>
                    </a:extLst>
                  </p:cNvPr>
                  <p:cNvGrpSpPr/>
                  <p:nvPr/>
                </p:nvGrpSpPr>
                <p:grpSpPr>
                  <a:xfrm>
                    <a:off x="407988" y="257174"/>
                    <a:ext cx="4094162" cy="434976"/>
                    <a:chOff x="515938" y="441324"/>
                    <a:chExt cx="4094162" cy="434976"/>
                  </a:xfrm>
                </p:grpSpPr>
                <p:sp>
                  <p:nvSpPr>
                    <p:cNvPr id="44" name="矩形 43">
                      <a:extLst>
                        <a:ext uri="{FF2B5EF4-FFF2-40B4-BE49-F238E27FC236}">
                          <a16:creationId xmlns:a16="http://schemas.microsoft.com/office/drawing/2014/main" id="{E1029A2B-39F1-2F8B-0944-37217D69F9E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9C6B4F4-CF7E-75D6-458A-3392DAEA3269}"/>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标题 16385">
                      <a:extLst>
                        <a:ext uri="{FF2B5EF4-FFF2-40B4-BE49-F238E27FC236}">
                          <a16:creationId xmlns:a16="http://schemas.microsoft.com/office/drawing/2014/main" id="{C1D92940-4909-CA1E-FD32-28CA04D6839B}"/>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47" name="标题 16385">
                      <a:extLst>
                        <a:ext uri="{FF2B5EF4-FFF2-40B4-BE49-F238E27FC236}">
                          <a16:creationId xmlns:a16="http://schemas.microsoft.com/office/drawing/2014/main" id="{FB880889-FD3E-1E45-6561-6198B7A48019}"/>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dirty="0">
                          <a:solidFill>
                            <a:schemeClr val="bg1"/>
                          </a:solidFill>
                        </a:rPr>
                        <a:t>   第二章</a:t>
                      </a:r>
                    </a:p>
                  </p:txBody>
                </p:sp>
              </p:grpSp>
            </p:grpSp>
            <p:sp>
              <p:nvSpPr>
                <p:cNvPr id="41" name="等腰三角形 40">
                  <a:extLst>
                    <a:ext uri="{FF2B5EF4-FFF2-40B4-BE49-F238E27FC236}">
                      <a16:creationId xmlns:a16="http://schemas.microsoft.com/office/drawing/2014/main" id="{BEE05187-0855-C757-9ED9-347807FDE93A}"/>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a:extLst>
                  <a:ext uri="{FF2B5EF4-FFF2-40B4-BE49-F238E27FC236}">
                    <a16:creationId xmlns:a16="http://schemas.microsoft.com/office/drawing/2014/main" id="{42AC6A78-4D44-D457-53B0-ABC5B09458AB}"/>
                  </a:ext>
                </a:extLst>
              </p:cNvPr>
              <p:cNvCxnSpPr/>
              <p:nvPr/>
            </p:nvCxnSpPr>
            <p:spPr>
              <a:xfrm>
                <a:off x="-2977" y="434793"/>
                <a:ext cx="6098977"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36" name="任意多边形: 形状 35">
              <a:extLst>
                <a:ext uri="{FF2B5EF4-FFF2-40B4-BE49-F238E27FC236}">
                  <a16:creationId xmlns:a16="http://schemas.microsoft.com/office/drawing/2014/main" id="{35B3EBB7-0D5D-6C24-6C27-6C98B779EBF3}"/>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a:extLst>
                <a:ext uri="{FF2B5EF4-FFF2-40B4-BE49-F238E27FC236}">
                  <a16:creationId xmlns:a16="http://schemas.microsoft.com/office/drawing/2014/main" id="{5B50DFB9-2B3A-8B36-ED56-0C09AC1BBC74}"/>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8" name="文本框 17">
            <a:extLst>
              <a:ext uri="{FF2B5EF4-FFF2-40B4-BE49-F238E27FC236}">
                <a16:creationId xmlns:a16="http://schemas.microsoft.com/office/drawing/2014/main" id="{A9D4E8A5-AA8C-248A-9754-FF49A1B42191}"/>
              </a:ext>
            </a:extLst>
          </p:cNvPr>
          <p:cNvSpPr txBox="1"/>
          <p:nvPr/>
        </p:nvSpPr>
        <p:spPr>
          <a:xfrm>
            <a:off x="9269092" y="-92615"/>
            <a:ext cx="3296395" cy="400110"/>
          </a:xfrm>
          <a:prstGeom prst="rect">
            <a:avLst/>
          </a:prstGeom>
          <a:noFill/>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第</a:t>
            </a:r>
            <a:r>
              <a:rPr lang="en-US" altLang="zh-CN" sz="2000" b="1" dirty="0">
                <a:solidFill>
                  <a:schemeClr val="bg1"/>
                </a:solidFill>
                <a:latin typeface="微软雅黑" panose="020B0503020204020204" pitchFamily="34" charset="-122"/>
                <a:ea typeface="微软雅黑" panose="020B0503020204020204" pitchFamily="34" charset="-122"/>
              </a:rPr>
              <a:t>3</a:t>
            </a:r>
            <a:r>
              <a:rPr lang="zh-CN" altLang="en-US" sz="2000" b="1" dirty="0">
                <a:solidFill>
                  <a:schemeClr val="bg1"/>
                </a:solidFill>
                <a:latin typeface="微软雅黑" panose="020B0503020204020204" pitchFamily="34" charset="-122"/>
                <a:ea typeface="微软雅黑" panose="020B0503020204020204" pitchFamily="34" charset="-122"/>
              </a:rPr>
              <a:t>节 超声波与次声波</a:t>
            </a:r>
          </a:p>
        </p:txBody>
      </p:sp>
      <p:sp>
        <p:nvSpPr>
          <p:cNvPr id="19" name="文本框 18">
            <a:extLst>
              <a:ext uri="{FF2B5EF4-FFF2-40B4-BE49-F238E27FC236}">
                <a16:creationId xmlns:a16="http://schemas.microsoft.com/office/drawing/2014/main" id="{0408E2B0-05B9-817C-3CF0-4A3F9BAE60DC}"/>
              </a:ext>
            </a:extLst>
          </p:cNvPr>
          <p:cNvSpPr txBox="1"/>
          <p:nvPr/>
        </p:nvSpPr>
        <p:spPr>
          <a:xfrm>
            <a:off x="9260087" y="221843"/>
            <a:ext cx="2711450" cy="307777"/>
          </a:xfrm>
          <a:prstGeom prst="rect">
            <a:avLst/>
          </a:prstGeom>
          <a:noFill/>
        </p:spPr>
        <p:txBody>
          <a:bodyPr wrap="square">
            <a:spAutoFit/>
          </a:bodyPr>
          <a:lstStyle/>
          <a:p>
            <a:r>
              <a:rPr lang="en-US" altLang="zh-CN" sz="1400" b="1">
                <a:solidFill>
                  <a:schemeClr val="bg1"/>
                </a:solidFill>
                <a:latin typeface="微软雅黑" panose="020B0503020204020204" pitchFamily="34" charset="-122"/>
                <a:ea typeface="微软雅黑" panose="020B0503020204020204" pitchFamily="34" charset="-122"/>
              </a:rPr>
              <a:t>ultrasound and infrasound</a:t>
            </a:r>
            <a:endParaRPr lang="zh-CN" altLang="en-US" sz="1400" b="1">
              <a:solidFill>
                <a:schemeClr val="bg1"/>
              </a:solidFill>
              <a:latin typeface="微软雅黑" panose="020B0503020204020204" pitchFamily="34" charset="-122"/>
              <a:ea typeface="微软雅黑" panose="020B0503020204020204" pitchFamily="34" charset="-122"/>
            </a:endParaRPr>
          </a:p>
        </p:txBody>
      </p:sp>
      <p:cxnSp>
        <p:nvCxnSpPr>
          <p:cNvPr id="20" name="直接连接符 19">
            <a:extLst>
              <a:ext uri="{FF2B5EF4-FFF2-40B4-BE49-F238E27FC236}">
                <a16:creationId xmlns:a16="http://schemas.microsoft.com/office/drawing/2014/main" id="{720460FD-5644-B1B6-E505-53EBEAEBB09E}"/>
              </a:ext>
            </a:extLst>
          </p:cNvPr>
          <p:cNvCxnSpPr/>
          <p:nvPr/>
        </p:nvCxnSpPr>
        <p:spPr>
          <a:xfrm>
            <a:off x="9245809" y="292100"/>
            <a:ext cx="244782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8" name="组合 57">
            <a:extLst>
              <a:ext uri="{FF2B5EF4-FFF2-40B4-BE49-F238E27FC236}">
                <a16:creationId xmlns:a16="http://schemas.microsoft.com/office/drawing/2014/main" id="{0576971B-45D0-7AB9-0131-AB4A917F0A63}"/>
              </a:ext>
            </a:extLst>
          </p:cNvPr>
          <p:cNvGrpSpPr/>
          <p:nvPr/>
        </p:nvGrpSpPr>
        <p:grpSpPr>
          <a:xfrm>
            <a:off x="-9144" y="692150"/>
            <a:ext cx="4094162" cy="434976"/>
            <a:chOff x="515938" y="441324"/>
            <a:chExt cx="4094162" cy="434976"/>
          </a:xfrm>
        </p:grpSpPr>
        <p:sp>
          <p:nvSpPr>
            <p:cNvPr id="60" name="矩形 59">
              <a:extLst>
                <a:ext uri="{FF2B5EF4-FFF2-40B4-BE49-F238E27FC236}">
                  <a16:creationId xmlns:a16="http://schemas.microsoft.com/office/drawing/2014/main" id="{F96718C2-AF59-DD81-9C60-839BAD9E8C4F}"/>
                </a:ext>
              </a:extLst>
            </p:cNvPr>
            <p:cNvSpPr/>
            <p:nvPr/>
          </p:nvSpPr>
          <p:spPr>
            <a:xfrm>
              <a:off x="515938" y="441325"/>
              <a:ext cx="1074737" cy="434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a:extLst>
                <a:ext uri="{FF2B5EF4-FFF2-40B4-BE49-F238E27FC236}">
                  <a16:creationId xmlns:a16="http://schemas.microsoft.com/office/drawing/2014/main" id="{F5176D5B-6BAB-3935-F4C2-FC1CF70E8948}"/>
                </a:ext>
              </a:extLst>
            </p:cNvPr>
            <p:cNvSpPr/>
            <p:nvPr/>
          </p:nvSpPr>
          <p:spPr>
            <a:xfrm>
              <a:off x="1887538" y="441324"/>
              <a:ext cx="2722562" cy="434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标题 16385">
              <a:extLst>
                <a:ext uri="{FF2B5EF4-FFF2-40B4-BE49-F238E27FC236}">
                  <a16:creationId xmlns:a16="http://schemas.microsoft.com/office/drawing/2014/main" id="{7DBA4717-25E4-A969-5D24-DA638496B7D3}"/>
                </a:ext>
              </a:extLst>
            </p:cNvPr>
            <p:cNvSpPr txBox="1">
              <a:spLocks noRot="1" noChangeArrowheads="1"/>
            </p:cNvSpPr>
            <p:nvPr/>
          </p:nvSpPr>
          <p:spPr>
            <a:xfrm>
              <a:off x="1874837" y="469104"/>
              <a:ext cx="1647825" cy="3587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latin typeface="等线" panose="02010600030101010101" pitchFamily="2" charset="-122"/>
                  <a:ea typeface="等线" panose="02010600030101010101" pitchFamily="2" charset="-122"/>
                </a:rPr>
                <a:t>次声波</a:t>
              </a:r>
            </a:p>
          </p:txBody>
        </p:sp>
        <p:sp>
          <p:nvSpPr>
            <p:cNvPr id="63" name="标题 16385">
              <a:extLst>
                <a:ext uri="{FF2B5EF4-FFF2-40B4-BE49-F238E27FC236}">
                  <a16:creationId xmlns:a16="http://schemas.microsoft.com/office/drawing/2014/main" id="{C3BA6D9E-D1CD-C01D-7C33-B272A374490E}"/>
                </a:ext>
              </a:extLst>
            </p:cNvPr>
            <p:cNvSpPr txBox="1">
              <a:spLocks noRot="1" noChangeArrowheads="1"/>
            </p:cNvSpPr>
            <p:nvPr/>
          </p:nvSpPr>
          <p:spPr>
            <a:xfrm>
              <a:off x="563563" y="489741"/>
              <a:ext cx="1285875" cy="338139"/>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三、</a:t>
              </a:r>
            </a:p>
          </p:txBody>
        </p:sp>
      </p:grpSp>
      <p:sp>
        <p:nvSpPr>
          <p:cNvPr id="104" name="WordArt 30">
            <a:extLst>
              <a:ext uri="{FF2B5EF4-FFF2-40B4-BE49-F238E27FC236}">
                <a16:creationId xmlns:a16="http://schemas.microsoft.com/office/drawing/2014/main" id="{5FACB0E0-0C1C-6709-4236-D78014138E50}"/>
              </a:ext>
            </a:extLst>
          </p:cNvPr>
          <p:cNvSpPr>
            <a:spLocks noTextEdit="1"/>
          </p:cNvSpPr>
          <p:nvPr/>
        </p:nvSpPr>
        <p:spPr>
          <a:xfrm>
            <a:off x="4874639" y="1001712"/>
            <a:ext cx="4400550" cy="990600"/>
          </a:xfrm>
          <a:prstGeom prst="rect">
            <a:avLst/>
          </a:prstGeom>
        </p:spPr>
        <p:txBody>
          <a:bodyPr wrap="none" fromWordArt="1">
            <a:prstTxWarp prst="textDeflate">
              <a:avLst>
                <a:gd name="adj" fmla="val 27722"/>
              </a:avLst>
            </a:prstTxWarp>
            <a:normAutofit/>
          </a:bodyPr>
          <a:lstStyle/>
          <a:p>
            <a:pPr algn="ctr" eaLnBrk="0" hangingPunct="0"/>
            <a:endParaRPr lang="zh-CN" altLang="en-US" sz="3600" b="1">
              <a:gradFill rotWithShape="1">
                <a:gsLst>
                  <a:gs pos="0">
                    <a:srgbClr val="FFFF00"/>
                  </a:gs>
                  <a:gs pos="100000">
                    <a:srgbClr val="FF9933"/>
                  </a:gs>
                </a:gsLst>
                <a:path path="rect">
                  <a:fillToRect l="50000" t="50000" r="50000" b="50000"/>
                </a:path>
              </a:gradFill>
              <a:effectLst>
                <a:outerShdw dist="35921" dir="2699999" algn="ctr" rotWithShape="0">
                  <a:srgbClr val="C0C0C0"/>
                </a:outerShdw>
              </a:effectLst>
              <a:latin typeface="宋体" panose="02010600030101010101" pitchFamily="2" charset="-122"/>
              <a:ea typeface="宋体" panose="02010600030101010101" pitchFamily="2" charset="-122"/>
            </a:endParaRPr>
          </a:p>
        </p:txBody>
      </p:sp>
      <p:cxnSp>
        <p:nvCxnSpPr>
          <p:cNvPr id="114" name="直接连接符 113">
            <a:extLst>
              <a:ext uri="{FF2B5EF4-FFF2-40B4-BE49-F238E27FC236}">
                <a16:creationId xmlns:a16="http://schemas.microsoft.com/office/drawing/2014/main" id="{686C4277-5587-2EBC-26C3-8EC72E12DA6E}"/>
              </a:ext>
            </a:extLst>
          </p:cNvPr>
          <p:cNvCxnSpPr/>
          <p:nvPr/>
        </p:nvCxnSpPr>
        <p:spPr>
          <a:xfrm flipH="1">
            <a:off x="6089833" y="15092617"/>
            <a:ext cx="0" cy="4271058"/>
          </a:xfrm>
          <a:prstGeom prst="line">
            <a:avLst/>
          </a:prstGeom>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F030E45D-C63F-DDAC-7178-64CDF1CCCD8E}"/>
              </a:ext>
            </a:extLst>
          </p:cNvPr>
          <p:cNvSpPr/>
          <p:nvPr/>
        </p:nvSpPr>
        <p:spPr>
          <a:xfrm>
            <a:off x="16601024" y="2414339"/>
            <a:ext cx="11365051" cy="909457"/>
          </a:xfrm>
          <a:prstGeom prst="rect">
            <a:avLst/>
          </a:prstGeom>
          <a:solidFill>
            <a:schemeClr val="bg1">
              <a:alpha val="7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a:extLst>
              <a:ext uri="{FF2B5EF4-FFF2-40B4-BE49-F238E27FC236}">
                <a16:creationId xmlns:a16="http://schemas.microsoft.com/office/drawing/2014/main" id="{C5BD473A-1170-B48B-89C9-8FACC9FB116D}"/>
              </a:ext>
            </a:extLst>
          </p:cNvPr>
          <p:cNvSpPr txBox="1"/>
          <p:nvPr/>
        </p:nvSpPr>
        <p:spPr>
          <a:xfrm>
            <a:off x="16965456" y="2505727"/>
            <a:ext cx="10156349" cy="707886"/>
          </a:xfrm>
          <a:prstGeom prst="rect">
            <a:avLst/>
          </a:prstGeom>
          <a:noFill/>
        </p:spPr>
        <p:txBody>
          <a:bodyPr wrap="square" rtlCol="0">
            <a:spAutoFit/>
          </a:bodyPr>
          <a:lstStyle/>
          <a:p>
            <a:r>
              <a:rPr lang="zh-CN" altLang="en-US" sz="2000"/>
              <a:t>不同的动物感受声波的频率范围不同，有些动物对高频声波有很好的反应，有些动物对低频声波有很好的反应。</a:t>
            </a:r>
          </a:p>
        </p:txBody>
      </p:sp>
      <p:sp>
        <p:nvSpPr>
          <p:cNvPr id="72" name="矩形 71">
            <a:extLst>
              <a:ext uri="{FF2B5EF4-FFF2-40B4-BE49-F238E27FC236}">
                <a16:creationId xmlns:a16="http://schemas.microsoft.com/office/drawing/2014/main" id="{47D1C355-6A88-6885-36D7-5314F464E4A9}"/>
              </a:ext>
            </a:extLst>
          </p:cNvPr>
          <p:cNvSpPr/>
          <p:nvPr/>
        </p:nvSpPr>
        <p:spPr>
          <a:xfrm>
            <a:off x="16647376" y="4569272"/>
            <a:ext cx="11365051" cy="909457"/>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文本框 73">
            <a:extLst>
              <a:ext uri="{FF2B5EF4-FFF2-40B4-BE49-F238E27FC236}">
                <a16:creationId xmlns:a16="http://schemas.microsoft.com/office/drawing/2014/main" id="{ACEE7BDC-1C8C-9C9F-014B-8E6884F0ACB3}"/>
              </a:ext>
            </a:extLst>
          </p:cNvPr>
          <p:cNvSpPr txBox="1"/>
          <p:nvPr/>
        </p:nvSpPr>
        <p:spPr>
          <a:xfrm>
            <a:off x="16985338" y="4800369"/>
            <a:ext cx="6899224"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2000">
                <a:solidFill>
                  <a:schemeClr val="tx1"/>
                </a:solidFill>
                <a:latin typeface="Verdana" panose="020B0604030504040204" pitchFamily="34" charset="0"/>
                <a:sym typeface="+mn-ea"/>
              </a:rPr>
              <a:t>大象用人类听不到的 </a:t>
            </a:r>
            <a:r>
              <a:rPr lang="en-US" altLang="zh-CN" sz="2000">
                <a:solidFill>
                  <a:schemeClr val="tx1"/>
                </a:solidFill>
                <a:latin typeface="Verdana" panose="020B0604030504040204" pitchFamily="34" charset="0"/>
                <a:sym typeface="+mn-ea"/>
              </a:rPr>
              <a:t>”</a:t>
            </a:r>
            <a:r>
              <a:rPr lang="zh-CN" altLang="en-US" sz="2000">
                <a:solidFill>
                  <a:schemeClr val="tx1"/>
                </a:solidFill>
                <a:latin typeface="Verdana" panose="020B0604030504040204" pitchFamily="34" charset="0"/>
                <a:sym typeface="+mn-ea"/>
              </a:rPr>
              <a:t>声音</a:t>
            </a:r>
            <a:r>
              <a:rPr lang="en-US" altLang="zh-CN" sz="2000">
                <a:solidFill>
                  <a:schemeClr val="tx1"/>
                </a:solidFill>
                <a:latin typeface="Verdana" panose="020B0604030504040204" pitchFamily="34" charset="0"/>
                <a:sym typeface="+mn-ea"/>
              </a:rPr>
              <a:t>”</a:t>
            </a:r>
            <a:r>
              <a:rPr lang="zh-CN" altLang="en-US" sz="2000">
                <a:solidFill>
                  <a:schemeClr val="tx1"/>
                </a:solidFill>
                <a:latin typeface="Verdana" panose="020B0604030504040204" pitchFamily="34" charset="0"/>
                <a:sym typeface="+mn-ea"/>
              </a:rPr>
              <a:t>进行交流</a:t>
            </a:r>
            <a:endParaRPr lang="zh-CN" altLang="en-US" sz="2000">
              <a:solidFill>
                <a:srgbClr val="FF0000"/>
              </a:solidFill>
              <a:latin typeface="Verdana" panose="020B0604030504040204" pitchFamily="34" charset="0"/>
              <a:sym typeface="+mn-ea"/>
            </a:endParaRPr>
          </a:p>
        </p:txBody>
      </p:sp>
      <p:pic>
        <p:nvPicPr>
          <p:cNvPr id="77" name="Picture 4">
            <a:extLst>
              <a:ext uri="{FF2B5EF4-FFF2-40B4-BE49-F238E27FC236}">
                <a16:creationId xmlns:a16="http://schemas.microsoft.com/office/drawing/2014/main" id="{41A70FE2-42B0-C28D-7C58-2AE8E3EAD86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bwMode="auto">
          <a:xfrm>
            <a:off x="-12294609" y="3777567"/>
            <a:ext cx="2905996" cy="1931424"/>
          </a:xfrm>
          <a:prstGeom prst="rect">
            <a:avLst/>
          </a:prstGeom>
          <a:noFill/>
          <a:extLst>
            <a:ext uri="{909E8E84-426E-40DD-AFC4-6F175D3DCCD1}">
              <a14:hiddenFill xmlns:a14="http://schemas.microsoft.com/office/drawing/2010/main">
                <a:solidFill>
                  <a:srgbClr val="FFFFFF"/>
                </a:solidFill>
              </a14:hiddenFill>
            </a:ext>
          </a:extLst>
        </p:spPr>
      </p:pic>
      <p:sp>
        <p:nvSpPr>
          <p:cNvPr id="67" name="文本框 66">
            <a:extLst>
              <a:ext uri="{FF2B5EF4-FFF2-40B4-BE49-F238E27FC236}">
                <a16:creationId xmlns:a16="http://schemas.microsoft.com/office/drawing/2014/main" id="{CD18F7BC-EB03-631B-7E7A-F88726BD2AE0}"/>
              </a:ext>
            </a:extLst>
          </p:cNvPr>
          <p:cNvSpPr txBox="1"/>
          <p:nvPr/>
        </p:nvSpPr>
        <p:spPr>
          <a:xfrm>
            <a:off x="383585" y="1387328"/>
            <a:ext cx="7094220" cy="400110"/>
          </a:xfrm>
          <a:prstGeom prst="rect">
            <a:avLst/>
          </a:prstGeom>
          <a:noFill/>
        </p:spPr>
        <p:txBody>
          <a:bodyPr wrap="square">
            <a:spAutoFit/>
          </a:bodyPr>
          <a:lstStyle/>
          <a:p>
            <a:r>
              <a:rPr lang="zh-CN" altLang="en-US" sz="2000" b="1">
                <a:latin typeface="黑体" panose="02010609060101010101" pitchFamily="49" charset="-122"/>
                <a:ea typeface="黑体" panose="02010609060101010101" pitchFamily="49" charset="-122"/>
              </a:rPr>
              <a:t>定义</a:t>
            </a:r>
            <a:r>
              <a:rPr lang="en-US" altLang="zh-CN" sz="2000" b="1">
                <a:latin typeface="黑体" panose="02010609060101010101" pitchFamily="49" charset="-122"/>
                <a:ea typeface="黑体" panose="02010609060101010101" pitchFamily="49" charset="-122"/>
              </a:rPr>
              <a:t>:</a:t>
            </a:r>
            <a:r>
              <a:rPr lang="zh-CN" altLang="en-US" sz="2000" b="1">
                <a:latin typeface="黑体" panose="02010609060101010101" pitchFamily="49" charset="-122"/>
                <a:ea typeface="黑体" panose="02010609060101010101" pitchFamily="49" charset="-122"/>
              </a:rPr>
              <a:t>频率低于</a:t>
            </a:r>
            <a:r>
              <a:rPr lang="en-US" altLang="zh-CN" sz="2000" b="1">
                <a:latin typeface="黑体" panose="02010609060101010101" pitchFamily="49" charset="-122"/>
                <a:ea typeface="黑体" panose="02010609060101010101" pitchFamily="49" charset="-122"/>
              </a:rPr>
              <a:t>20Hz</a:t>
            </a:r>
            <a:r>
              <a:rPr lang="zh-CN" altLang="en-US" sz="2000" b="1">
                <a:latin typeface="黑体" panose="02010609060101010101" pitchFamily="49" charset="-122"/>
                <a:ea typeface="黑体" panose="02010609060101010101" pitchFamily="49" charset="-122"/>
              </a:rPr>
              <a:t>的声音称为次声</a:t>
            </a:r>
            <a:r>
              <a:rPr lang="en-US" altLang="zh-CN" sz="2000" b="1">
                <a:latin typeface="黑体" panose="02010609060101010101" pitchFamily="49" charset="-122"/>
                <a:ea typeface="黑体" panose="02010609060101010101" pitchFamily="49" charset="-122"/>
              </a:rPr>
              <a:t>. </a:t>
            </a:r>
            <a:endParaRPr lang="zh-CN" altLang="en-US" sz="2000"/>
          </a:p>
        </p:txBody>
      </p:sp>
      <p:sp>
        <p:nvSpPr>
          <p:cNvPr id="68" name="文本框 67">
            <a:extLst>
              <a:ext uri="{FF2B5EF4-FFF2-40B4-BE49-F238E27FC236}">
                <a16:creationId xmlns:a16="http://schemas.microsoft.com/office/drawing/2014/main" id="{281BC7D3-630E-855D-C056-E70FA1E75A6A}"/>
              </a:ext>
            </a:extLst>
          </p:cNvPr>
          <p:cNvSpPr txBox="1"/>
          <p:nvPr/>
        </p:nvSpPr>
        <p:spPr>
          <a:xfrm>
            <a:off x="5685878" y="1410974"/>
            <a:ext cx="1174946" cy="400110"/>
          </a:xfrm>
          <a:prstGeom prst="rect">
            <a:avLst/>
          </a:prstGeom>
          <a:noFill/>
        </p:spPr>
        <p:txBody>
          <a:bodyPr wrap="square">
            <a:spAutoFit/>
          </a:bodyPr>
          <a:lstStyle/>
          <a:p>
            <a:r>
              <a:rPr lang="zh-CN" altLang="en-US" sz="2000" b="1">
                <a:solidFill>
                  <a:srgbClr val="FF0000"/>
                </a:solidFill>
                <a:latin typeface="黑体" panose="02010609060101010101" pitchFamily="49" charset="-122"/>
                <a:ea typeface="黑体" panose="02010609060101010101" pitchFamily="49" charset="-122"/>
              </a:rPr>
              <a:t>次声源：</a:t>
            </a:r>
            <a:endParaRPr lang="zh-CN" altLang="en-US" sz="2000">
              <a:solidFill>
                <a:srgbClr val="FF0000"/>
              </a:solidFill>
            </a:endParaRPr>
          </a:p>
        </p:txBody>
      </p:sp>
      <p:sp>
        <p:nvSpPr>
          <p:cNvPr id="21" name="平行四边形 20">
            <a:extLst>
              <a:ext uri="{FF2B5EF4-FFF2-40B4-BE49-F238E27FC236}">
                <a16:creationId xmlns:a16="http://schemas.microsoft.com/office/drawing/2014/main" id="{4CA3096D-6E1D-BC80-79A3-1DE4CFFD2087}"/>
              </a:ext>
            </a:extLst>
          </p:cNvPr>
          <p:cNvSpPr/>
          <p:nvPr/>
        </p:nvSpPr>
        <p:spPr>
          <a:xfrm>
            <a:off x="1593908" y="2377928"/>
            <a:ext cx="3354592" cy="3042608"/>
          </a:xfrm>
          <a:prstGeom prst="parallelogram">
            <a:avLst/>
          </a:prstGeom>
          <a:blipFill>
            <a:blip r:embed="rId6"/>
            <a:stretch>
              <a:fillRect/>
            </a:stretch>
          </a:bli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平行四边形 69">
            <a:extLst>
              <a:ext uri="{FF2B5EF4-FFF2-40B4-BE49-F238E27FC236}">
                <a16:creationId xmlns:a16="http://schemas.microsoft.com/office/drawing/2014/main" id="{2E9E3B75-3A35-63EF-244C-47A298499C2B}"/>
              </a:ext>
            </a:extLst>
          </p:cNvPr>
          <p:cNvSpPr/>
          <p:nvPr/>
        </p:nvSpPr>
        <p:spPr>
          <a:xfrm>
            <a:off x="4740726" y="2389579"/>
            <a:ext cx="3354592" cy="3042608"/>
          </a:xfrm>
          <a:prstGeom prst="parallelogram">
            <a:avLst/>
          </a:prstGeom>
          <a:blipFill>
            <a:blip r:embed="rId7"/>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平行四边形 70">
            <a:extLst>
              <a:ext uri="{FF2B5EF4-FFF2-40B4-BE49-F238E27FC236}">
                <a16:creationId xmlns:a16="http://schemas.microsoft.com/office/drawing/2014/main" id="{02EFEB73-BC9E-D991-9469-CE4A87D22077}"/>
              </a:ext>
            </a:extLst>
          </p:cNvPr>
          <p:cNvSpPr/>
          <p:nvPr/>
        </p:nvSpPr>
        <p:spPr>
          <a:xfrm>
            <a:off x="8104462" y="2377928"/>
            <a:ext cx="3354592" cy="3042608"/>
          </a:xfrm>
          <a:prstGeom prst="parallelogram">
            <a:avLst/>
          </a:prstGeom>
          <a:blipFill>
            <a:blip r:embed="rId8"/>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Text Box 13">
            <a:extLst>
              <a:ext uri="{FF2B5EF4-FFF2-40B4-BE49-F238E27FC236}">
                <a16:creationId xmlns:a16="http://schemas.microsoft.com/office/drawing/2014/main" id="{63E13B5C-C68D-8C95-97A4-0A0974A84712}"/>
              </a:ext>
            </a:extLst>
          </p:cNvPr>
          <p:cNvSpPr>
            <a:spLocks noChangeArrowheads="1"/>
          </p:cNvSpPr>
          <p:nvPr/>
        </p:nvSpPr>
        <p:spPr bwMode="auto">
          <a:xfrm>
            <a:off x="2235747" y="5500881"/>
            <a:ext cx="857067" cy="400110"/>
          </a:xfrm>
          <a:prstGeom prst="rect">
            <a:avLst/>
          </a:prstGeom>
          <a:noFill/>
          <a:ln>
            <a:noFill/>
          </a:ln>
        </p:spPr>
        <p:txBody>
          <a:bodyPr wrap="square">
            <a:spAutoFit/>
          </a:bodyPr>
          <a:lstStyle/>
          <a:p>
            <a:pPr eaLnBrk="1" hangingPunct="1"/>
            <a:r>
              <a:rPr lang="zh-CN" altLang="en-US" sz="2000" b="1">
                <a:ea typeface="黑体" panose="02010609060101010101" pitchFamily="49" charset="-122"/>
                <a:sym typeface="Wingdings" panose="05000000000000000000" pitchFamily="2" charset="2"/>
              </a:rPr>
              <a:t>地震</a:t>
            </a:r>
            <a:endParaRPr lang="zh-CN" altLang="en-US" sz="2000" b="1">
              <a:ea typeface="黑体" panose="02010609060101010101" pitchFamily="49" charset="-122"/>
            </a:endParaRPr>
          </a:p>
        </p:txBody>
      </p:sp>
      <p:sp>
        <p:nvSpPr>
          <p:cNvPr id="3" name="文本框 2">
            <a:extLst>
              <a:ext uri="{FF2B5EF4-FFF2-40B4-BE49-F238E27FC236}">
                <a16:creationId xmlns:a16="http://schemas.microsoft.com/office/drawing/2014/main" id="{AEF42834-3ACD-CA4B-AF62-C033B6A53BA7}"/>
              </a:ext>
            </a:extLst>
          </p:cNvPr>
          <p:cNvSpPr txBox="1"/>
          <p:nvPr/>
        </p:nvSpPr>
        <p:spPr>
          <a:xfrm>
            <a:off x="5824652" y="5516183"/>
            <a:ext cx="646331" cy="369332"/>
          </a:xfrm>
          <a:prstGeom prst="rect">
            <a:avLst/>
          </a:prstGeom>
          <a:noFill/>
        </p:spPr>
        <p:txBody>
          <a:bodyPr wrap="none" rtlCol="0">
            <a:spAutoFit/>
          </a:bodyPr>
          <a:lstStyle/>
          <a:p>
            <a:r>
              <a:rPr lang="zh-CN" altLang="en-US" sz="1800">
                <a:ea typeface="黑体" panose="02010609060101010101" pitchFamily="49" charset="-122"/>
                <a:sym typeface="Wingdings" panose="05000000000000000000" pitchFamily="2" charset="2"/>
              </a:rPr>
              <a:t>风暴</a:t>
            </a:r>
            <a:endParaRPr lang="zh-CN" altLang="en-US" sz="1800">
              <a:ea typeface="黑体" panose="02010609060101010101" pitchFamily="49" charset="-122"/>
            </a:endParaRPr>
          </a:p>
        </p:txBody>
      </p:sp>
      <p:sp>
        <p:nvSpPr>
          <p:cNvPr id="76" name="文本框 75">
            <a:extLst>
              <a:ext uri="{FF2B5EF4-FFF2-40B4-BE49-F238E27FC236}">
                <a16:creationId xmlns:a16="http://schemas.microsoft.com/office/drawing/2014/main" id="{2A5063DE-1339-610F-4E75-7E2E5F20E9DD}"/>
              </a:ext>
            </a:extLst>
          </p:cNvPr>
          <p:cNvSpPr txBox="1"/>
          <p:nvPr/>
        </p:nvSpPr>
        <p:spPr>
          <a:xfrm>
            <a:off x="9144280" y="5450860"/>
            <a:ext cx="646331" cy="369332"/>
          </a:xfrm>
          <a:prstGeom prst="rect">
            <a:avLst/>
          </a:prstGeom>
          <a:noFill/>
        </p:spPr>
        <p:txBody>
          <a:bodyPr wrap="none" rtlCol="0">
            <a:spAutoFit/>
          </a:bodyPr>
          <a:lstStyle/>
          <a:p>
            <a:r>
              <a:rPr lang="zh-CN" altLang="en-US" sz="1800">
                <a:ea typeface="黑体" panose="02010609060101010101" pitchFamily="49" charset="-122"/>
                <a:sym typeface="Wingdings" panose="05000000000000000000" pitchFamily="2" charset="2"/>
              </a:rPr>
              <a:t>海啸</a:t>
            </a:r>
            <a:endParaRPr lang="zh-CN" altLang="en-US" sz="1800">
              <a:ea typeface="黑体" panose="02010609060101010101" pitchFamily="49" charset="-122"/>
            </a:endParaRPr>
          </a:p>
        </p:txBody>
      </p:sp>
    </p:spTree>
    <p:extLst>
      <p:ext uri="{BB962C8B-B14F-4D97-AF65-F5344CB8AC3E}">
        <p14:creationId xmlns:p14="http://schemas.microsoft.com/office/powerpoint/2010/main" val="29872590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22DA6E0-5A4C-D864-E073-1023C3A02489}"/>
              </a:ext>
            </a:extLst>
          </p:cNvPr>
          <p:cNvPicPr>
            <a:picLocks noChangeAspect="1" noChangeArrowheads="1"/>
          </p:cNvPicPr>
          <p:nvPr/>
        </p:nvPicPr>
        <p:blipFill>
          <a:blip r:embed="rId2">
            <a:alphaModFix amt="53000"/>
            <a:extLst>
              <a:ext uri="{28A0092B-C50C-407E-A947-70E740481C1C}">
                <a14:useLocalDpi xmlns:a14="http://schemas.microsoft.com/office/drawing/2010/main" val="0"/>
              </a:ext>
            </a:extLst>
          </a:blip>
          <a:stretch>
            <a:fillRect/>
          </a:stretch>
        </p:blipFill>
        <p:spPr bwMode="auto">
          <a:xfrm>
            <a:off x="0" y="3316"/>
            <a:ext cx="12192000" cy="6854684"/>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a:extLst>
              <a:ext uri="{FF2B5EF4-FFF2-40B4-BE49-F238E27FC236}">
                <a16:creationId xmlns:a16="http://schemas.microsoft.com/office/drawing/2014/main" id="{5B18A302-90DF-67FB-9A12-73F4EA8196EB}"/>
              </a:ext>
            </a:extLst>
          </p:cNvPr>
          <p:cNvSpPr/>
          <p:nvPr/>
        </p:nvSpPr>
        <p:spPr>
          <a:xfrm>
            <a:off x="-355478" y="-167842"/>
            <a:ext cx="12890622" cy="7231044"/>
          </a:xfrm>
          <a:prstGeom prst="rect">
            <a:avLst/>
          </a:prstGeom>
          <a:gradFill>
            <a:gsLst>
              <a:gs pos="0">
                <a:schemeClr val="tx1"/>
              </a:gs>
              <a:gs pos="100000">
                <a:schemeClr val="accent1">
                  <a:lumMod val="30000"/>
                  <a:lumOff val="70000"/>
                  <a:alpha val="5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a:extLst>
              <a:ext uri="{FF2B5EF4-FFF2-40B4-BE49-F238E27FC236}">
                <a16:creationId xmlns:a16="http://schemas.microsoft.com/office/drawing/2014/main" id="{2383F61C-0ACD-2769-3CF1-43391A11DC73}"/>
              </a:ext>
            </a:extLst>
          </p:cNvPr>
          <p:cNvSpPr/>
          <p:nvPr/>
        </p:nvSpPr>
        <p:spPr>
          <a:xfrm>
            <a:off x="-5968663" y="-5659818"/>
            <a:ext cx="24129329" cy="19375816"/>
          </a:xfrm>
          <a:custGeom>
            <a:avLst/>
            <a:gdLst>
              <a:gd name="connsiteX0" fmla="*/ 3073064 w 24129329"/>
              <a:gd name="connsiteY0" fmla="*/ 3312858 h 19375816"/>
              <a:gd name="connsiteX1" fmla="*/ 3073064 w 24129329"/>
              <a:gd name="connsiteY1" fmla="*/ 15824737 h 19375816"/>
              <a:gd name="connsiteX2" fmla="*/ 21818263 w 24129329"/>
              <a:gd name="connsiteY2" fmla="*/ 15824737 h 19375816"/>
              <a:gd name="connsiteX3" fmla="*/ 21818263 w 24129329"/>
              <a:gd name="connsiteY3" fmla="*/ 3312858 h 19375816"/>
              <a:gd name="connsiteX4" fmla="*/ 0 w 24129329"/>
              <a:gd name="connsiteY4" fmla="*/ 0 h 19375816"/>
              <a:gd name="connsiteX5" fmla="*/ 24129329 w 24129329"/>
              <a:gd name="connsiteY5" fmla="*/ 0 h 19375816"/>
              <a:gd name="connsiteX6" fmla="*/ 24129329 w 24129329"/>
              <a:gd name="connsiteY6" fmla="*/ 19375816 h 19375816"/>
              <a:gd name="connsiteX7" fmla="*/ 0 w 24129329"/>
              <a:gd name="connsiteY7" fmla="*/ 19375816 h 1937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9329" h="19375816">
                <a:moveTo>
                  <a:pt x="3073064" y="3312858"/>
                </a:moveTo>
                <a:lnTo>
                  <a:pt x="3073064" y="15824737"/>
                </a:lnTo>
                <a:lnTo>
                  <a:pt x="21818263" y="15824737"/>
                </a:lnTo>
                <a:lnTo>
                  <a:pt x="21818263" y="3312858"/>
                </a:lnTo>
                <a:close/>
                <a:moveTo>
                  <a:pt x="0" y="0"/>
                </a:moveTo>
                <a:lnTo>
                  <a:pt x="24129329" y="0"/>
                </a:lnTo>
                <a:lnTo>
                  <a:pt x="24129329" y="19375816"/>
                </a:lnTo>
                <a:lnTo>
                  <a:pt x="0" y="19375816"/>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zh-CN" altLang="en-US"/>
          </a:p>
        </p:txBody>
      </p:sp>
      <p:sp>
        <p:nvSpPr>
          <p:cNvPr id="32" name="任意多边形: 形状 31">
            <a:extLst>
              <a:ext uri="{FF2B5EF4-FFF2-40B4-BE49-F238E27FC236}">
                <a16:creationId xmlns:a16="http://schemas.microsoft.com/office/drawing/2014/main" id="{C72BE5BA-6B9B-3EE8-1F24-FB20A0F875D0}"/>
              </a:ext>
            </a:extLst>
          </p:cNvPr>
          <p:cNvSpPr/>
          <p:nvPr/>
        </p:nvSpPr>
        <p:spPr>
          <a:xfrm>
            <a:off x="-24002998" y="-20820697"/>
            <a:ext cx="61341000" cy="52596095"/>
          </a:xfrm>
          <a:custGeom>
            <a:avLst/>
            <a:gdLst>
              <a:gd name="connsiteX0" fmla="*/ 6400798 w 61340998"/>
              <a:gd name="connsiteY0" fmla="*/ 7790497 h 52596094"/>
              <a:gd name="connsiteX1" fmla="*/ 6400798 w 61340998"/>
              <a:gd name="connsiteY1" fmla="*/ 42613896 h 52596094"/>
              <a:gd name="connsiteX2" fmla="*/ 54711598 w 61340998"/>
              <a:gd name="connsiteY2" fmla="*/ 42613896 h 52596094"/>
              <a:gd name="connsiteX3" fmla="*/ 54711598 w 61340998"/>
              <a:gd name="connsiteY3" fmla="*/ 7790497 h 52596094"/>
              <a:gd name="connsiteX4" fmla="*/ 0 w 61340998"/>
              <a:gd name="connsiteY4" fmla="*/ 0 h 52596094"/>
              <a:gd name="connsiteX5" fmla="*/ 61340998 w 61340998"/>
              <a:gd name="connsiteY5" fmla="*/ 0 h 52596094"/>
              <a:gd name="connsiteX6" fmla="*/ 61340998 w 61340998"/>
              <a:gd name="connsiteY6" fmla="*/ 52596094 h 52596094"/>
              <a:gd name="connsiteX7" fmla="*/ 0 w 61340998"/>
              <a:gd name="connsiteY7" fmla="*/ 52596094 h 5259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40998" h="52596094">
                <a:moveTo>
                  <a:pt x="6400798" y="7790497"/>
                </a:moveTo>
                <a:lnTo>
                  <a:pt x="6400798" y="42613896"/>
                </a:lnTo>
                <a:lnTo>
                  <a:pt x="54711598" y="42613896"/>
                </a:lnTo>
                <a:lnTo>
                  <a:pt x="54711598" y="7790497"/>
                </a:lnTo>
                <a:close/>
                <a:moveTo>
                  <a:pt x="0" y="0"/>
                </a:moveTo>
                <a:lnTo>
                  <a:pt x="61340998" y="0"/>
                </a:lnTo>
                <a:lnTo>
                  <a:pt x="61340998" y="52596094"/>
                </a:lnTo>
                <a:lnTo>
                  <a:pt x="0" y="525960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矩形 1">
            <a:extLst>
              <a:ext uri="{FF2B5EF4-FFF2-40B4-BE49-F238E27FC236}">
                <a16:creationId xmlns:a16="http://schemas.microsoft.com/office/drawing/2014/main" id="{2CCD1126-DDFF-CEF4-84D4-8830806457E6}"/>
              </a:ext>
            </a:extLst>
          </p:cNvPr>
          <p:cNvSpPr/>
          <p:nvPr/>
        </p:nvSpPr>
        <p:spPr>
          <a:xfrm>
            <a:off x="7725376" y="-17390580"/>
            <a:ext cx="2624138" cy="125413"/>
          </a:xfrm>
          <a:custGeom>
            <a:avLst/>
            <a:gdLst>
              <a:gd name="connsiteX0" fmla="*/ 0 w 2844800"/>
              <a:gd name="connsiteY0" fmla="*/ 0 h 356773"/>
              <a:gd name="connsiteX1" fmla="*/ 2844800 w 2844800"/>
              <a:gd name="connsiteY1" fmla="*/ 0 h 356773"/>
              <a:gd name="connsiteX2" fmla="*/ 2844800 w 2844800"/>
              <a:gd name="connsiteY2" fmla="*/ 356773 h 356773"/>
              <a:gd name="connsiteX3" fmla="*/ 0 w 2844800"/>
              <a:gd name="connsiteY3" fmla="*/ 356773 h 356773"/>
              <a:gd name="connsiteX4" fmla="*/ 0 w 2844800"/>
              <a:gd name="connsiteY4" fmla="*/ 0 h 356773"/>
              <a:gd name="connsiteX0-1" fmla="*/ 180975 w 2844800"/>
              <a:gd name="connsiteY0-2" fmla="*/ 2381 h 356773"/>
              <a:gd name="connsiteX1-3" fmla="*/ 2844800 w 2844800"/>
              <a:gd name="connsiteY1-4" fmla="*/ 0 h 356773"/>
              <a:gd name="connsiteX2-5" fmla="*/ 2844800 w 2844800"/>
              <a:gd name="connsiteY2-6" fmla="*/ 356773 h 356773"/>
              <a:gd name="connsiteX3-7" fmla="*/ 0 w 2844800"/>
              <a:gd name="connsiteY3-8" fmla="*/ 356773 h 356773"/>
              <a:gd name="connsiteX4-9" fmla="*/ 180975 w 2844800"/>
              <a:gd name="connsiteY4-10" fmla="*/ 2381 h 356773"/>
              <a:gd name="connsiteX0-11" fmla="*/ 180975 w 2844800"/>
              <a:gd name="connsiteY0-12" fmla="*/ 2381 h 356773"/>
              <a:gd name="connsiteX1-13" fmla="*/ 2844800 w 2844800"/>
              <a:gd name="connsiteY1-14" fmla="*/ 0 h 356773"/>
              <a:gd name="connsiteX2-15" fmla="*/ 2844800 w 2844800"/>
              <a:gd name="connsiteY2-16" fmla="*/ 356773 h 356773"/>
              <a:gd name="connsiteX3-17" fmla="*/ 0 w 2844800"/>
              <a:gd name="connsiteY3-18" fmla="*/ 356773 h 356773"/>
              <a:gd name="connsiteX4-19" fmla="*/ 180975 w 2844800"/>
              <a:gd name="connsiteY4-20" fmla="*/ 2381 h 356773"/>
              <a:gd name="connsiteX0-21" fmla="*/ 138112 w 2801937"/>
              <a:gd name="connsiteY0-22" fmla="*/ 2381 h 356773"/>
              <a:gd name="connsiteX1-23" fmla="*/ 2801937 w 2801937"/>
              <a:gd name="connsiteY1-24" fmla="*/ 0 h 356773"/>
              <a:gd name="connsiteX2-25" fmla="*/ 2801937 w 2801937"/>
              <a:gd name="connsiteY2-26" fmla="*/ 356773 h 356773"/>
              <a:gd name="connsiteX3-27" fmla="*/ 0 w 2801937"/>
              <a:gd name="connsiteY3-28" fmla="*/ 356773 h 356773"/>
              <a:gd name="connsiteX4-29" fmla="*/ 138112 w 2801937"/>
              <a:gd name="connsiteY4-30" fmla="*/ 2381 h 356773"/>
              <a:gd name="connsiteX0-31" fmla="*/ 138112 w 2801937"/>
              <a:gd name="connsiteY0-32" fmla="*/ 2381 h 356773"/>
              <a:gd name="connsiteX1-33" fmla="*/ 2801937 w 2801937"/>
              <a:gd name="connsiteY1-34" fmla="*/ 0 h 356773"/>
              <a:gd name="connsiteX2-35" fmla="*/ 2801937 w 2801937"/>
              <a:gd name="connsiteY2-36" fmla="*/ 356773 h 356773"/>
              <a:gd name="connsiteX3-37" fmla="*/ 0 w 2801937"/>
              <a:gd name="connsiteY3-38" fmla="*/ 356773 h 356773"/>
              <a:gd name="connsiteX4-39" fmla="*/ 138112 w 2801937"/>
              <a:gd name="connsiteY4-40" fmla="*/ 2381 h 356773"/>
              <a:gd name="connsiteX0-41" fmla="*/ 123825 w 2801937"/>
              <a:gd name="connsiteY0-42" fmla="*/ 2381 h 356773"/>
              <a:gd name="connsiteX1-43" fmla="*/ 2801937 w 2801937"/>
              <a:gd name="connsiteY1-44" fmla="*/ 0 h 356773"/>
              <a:gd name="connsiteX2-45" fmla="*/ 2801937 w 2801937"/>
              <a:gd name="connsiteY2-46" fmla="*/ 356773 h 356773"/>
              <a:gd name="connsiteX3-47" fmla="*/ 0 w 2801937"/>
              <a:gd name="connsiteY3-48" fmla="*/ 356773 h 356773"/>
              <a:gd name="connsiteX4-49" fmla="*/ 123825 w 2801937"/>
              <a:gd name="connsiteY4-50" fmla="*/ 2381 h 356773"/>
              <a:gd name="connsiteX0-51" fmla="*/ 123825 w 2801937"/>
              <a:gd name="connsiteY0-52" fmla="*/ 2381 h 356773"/>
              <a:gd name="connsiteX1-53" fmla="*/ 2801937 w 2801937"/>
              <a:gd name="connsiteY1-54" fmla="*/ 0 h 356773"/>
              <a:gd name="connsiteX2-55" fmla="*/ 2801937 w 2801937"/>
              <a:gd name="connsiteY2-56" fmla="*/ 356773 h 356773"/>
              <a:gd name="connsiteX3-57" fmla="*/ 0 w 2801937"/>
              <a:gd name="connsiteY3-58" fmla="*/ 356773 h 356773"/>
              <a:gd name="connsiteX4-59" fmla="*/ 123825 w 2801937"/>
              <a:gd name="connsiteY4-60" fmla="*/ 2381 h 356773"/>
              <a:gd name="connsiteX0-61" fmla="*/ 123825 w 2801937"/>
              <a:gd name="connsiteY0-62" fmla="*/ 2381 h 356773"/>
              <a:gd name="connsiteX1-63" fmla="*/ 2801937 w 2801937"/>
              <a:gd name="connsiteY1-64" fmla="*/ 0 h 356773"/>
              <a:gd name="connsiteX2-65" fmla="*/ 2801937 w 2801937"/>
              <a:gd name="connsiteY2-66" fmla="*/ 356773 h 356773"/>
              <a:gd name="connsiteX3-67" fmla="*/ 0 w 2801937"/>
              <a:gd name="connsiteY3-68" fmla="*/ 356773 h 356773"/>
              <a:gd name="connsiteX4-69" fmla="*/ 123825 w 2801937"/>
              <a:gd name="connsiteY4-70" fmla="*/ 2381 h 356773"/>
              <a:gd name="connsiteX0-71" fmla="*/ 123825 w 2801937"/>
              <a:gd name="connsiteY0-72" fmla="*/ 2381 h 356773"/>
              <a:gd name="connsiteX1-73" fmla="*/ 2801937 w 2801937"/>
              <a:gd name="connsiteY1-74" fmla="*/ 0 h 356773"/>
              <a:gd name="connsiteX2-75" fmla="*/ 2801937 w 2801937"/>
              <a:gd name="connsiteY2-76" fmla="*/ 356773 h 356773"/>
              <a:gd name="connsiteX3-77" fmla="*/ 0 w 2801937"/>
              <a:gd name="connsiteY3-78" fmla="*/ 356773 h 356773"/>
              <a:gd name="connsiteX4-79" fmla="*/ 123825 w 2801937"/>
              <a:gd name="connsiteY4-80" fmla="*/ 2381 h 356773"/>
              <a:gd name="connsiteX0-81" fmla="*/ 123825 w 2801937"/>
              <a:gd name="connsiteY0-82" fmla="*/ 2381 h 356773"/>
              <a:gd name="connsiteX1-83" fmla="*/ 2801937 w 2801937"/>
              <a:gd name="connsiteY1-84" fmla="*/ 0 h 356773"/>
              <a:gd name="connsiteX2-85" fmla="*/ 2801937 w 2801937"/>
              <a:gd name="connsiteY2-86" fmla="*/ 356773 h 356773"/>
              <a:gd name="connsiteX3-87" fmla="*/ 0 w 2801937"/>
              <a:gd name="connsiteY3-88" fmla="*/ 356773 h 356773"/>
              <a:gd name="connsiteX4-89" fmla="*/ 123825 w 2801937"/>
              <a:gd name="connsiteY4-90" fmla="*/ 2381 h 356773"/>
              <a:gd name="connsiteX0-91" fmla="*/ 109537 w 2801937"/>
              <a:gd name="connsiteY0-92" fmla="*/ 2381 h 356773"/>
              <a:gd name="connsiteX1-93" fmla="*/ 2801937 w 2801937"/>
              <a:gd name="connsiteY1-94" fmla="*/ 0 h 356773"/>
              <a:gd name="connsiteX2-95" fmla="*/ 2801937 w 2801937"/>
              <a:gd name="connsiteY2-96" fmla="*/ 356773 h 356773"/>
              <a:gd name="connsiteX3-97" fmla="*/ 0 w 2801937"/>
              <a:gd name="connsiteY3-98" fmla="*/ 356773 h 356773"/>
              <a:gd name="connsiteX4-99" fmla="*/ 109537 w 2801937"/>
              <a:gd name="connsiteY4-100" fmla="*/ 2381 h 356773"/>
              <a:gd name="connsiteX0-101" fmla="*/ 109537 w 2801937"/>
              <a:gd name="connsiteY0-102" fmla="*/ 2381 h 356773"/>
              <a:gd name="connsiteX1-103" fmla="*/ 2801937 w 2801937"/>
              <a:gd name="connsiteY1-104" fmla="*/ 0 h 356773"/>
              <a:gd name="connsiteX2-105" fmla="*/ 2801937 w 2801937"/>
              <a:gd name="connsiteY2-106" fmla="*/ 356773 h 356773"/>
              <a:gd name="connsiteX3-107" fmla="*/ 0 w 2801937"/>
              <a:gd name="connsiteY3-108" fmla="*/ 356773 h 356773"/>
              <a:gd name="connsiteX4-109" fmla="*/ 109537 w 2801937"/>
              <a:gd name="connsiteY4-110" fmla="*/ 2381 h 356773"/>
              <a:gd name="connsiteX0-111" fmla="*/ 109537 w 2801937"/>
              <a:gd name="connsiteY0-112" fmla="*/ 2381 h 356773"/>
              <a:gd name="connsiteX1-113" fmla="*/ 2801937 w 2801937"/>
              <a:gd name="connsiteY1-114" fmla="*/ 0 h 356773"/>
              <a:gd name="connsiteX2-115" fmla="*/ 2801937 w 2801937"/>
              <a:gd name="connsiteY2-116" fmla="*/ 356773 h 356773"/>
              <a:gd name="connsiteX3-117" fmla="*/ 0 w 2801937"/>
              <a:gd name="connsiteY3-118" fmla="*/ 356773 h 356773"/>
              <a:gd name="connsiteX4-119" fmla="*/ 109537 w 2801937"/>
              <a:gd name="connsiteY4-120" fmla="*/ 2381 h 356773"/>
              <a:gd name="connsiteX0-121" fmla="*/ 130969 w 2823369"/>
              <a:gd name="connsiteY0-122" fmla="*/ 2381 h 356773"/>
              <a:gd name="connsiteX1-123" fmla="*/ 2823369 w 2823369"/>
              <a:gd name="connsiteY1-124" fmla="*/ 0 h 356773"/>
              <a:gd name="connsiteX2-125" fmla="*/ 2823369 w 2823369"/>
              <a:gd name="connsiteY2-126" fmla="*/ 356773 h 356773"/>
              <a:gd name="connsiteX3-127" fmla="*/ 0 w 2823369"/>
              <a:gd name="connsiteY3-128" fmla="*/ 356773 h 356773"/>
              <a:gd name="connsiteX4-129" fmla="*/ 130969 w 2823369"/>
              <a:gd name="connsiteY4-130" fmla="*/ 2381 h 356773"/>
              <a:gd name="connsiteX0-131" fmla="*/ 130969 w 2823369"/>
              <a:gd name="connsiteY0-132" fmla="*/ 2381 h 356773"/>
              <a:gd name="connsiteX1-133" fmla="*/ 2823369 w 2823369"/>
              <a:gd name="connsiteY1-134" fmla="*/ 0 h 356773"/>
              <a:gd name="connsiteX2-135" fmla="*/ 2823369 w 2823369"/>
              <a:gd name="connsiteY2-136" fmla="*/ 356773 h 356773"/>
              <a:gd name="connsiteX3-137" fmla="*/ 0 w 2823369"/>
              <a:gd name="connsiteY3-138" fmla="*/ 356773 h 356773"/>
              <a:gd name="connsiteX4-139" fmla="*/ 130969 w 2823369"/>
              <a:gd name="connsiteY4-140" fmla="*/ 2381 h 356773"/>
              <a:gd name="connsiteX0-141" fmla="*/ 130969 w 2823369"/>
              <a:gd name="connsiteY0-142" fmla="*/ 2381 h 356773"/>
              <a:gd name="connsiteX1-143" fmla="*/ 2823369 w 2823369"/>
              <a:gd name="connsiteY1-144" fmla="*/ 0 h 356773"/>
              <a:gd name="connsiteX2-145" fmla="*/ 2823369 w 2823369"/>
              <a:gd name="connsiteY2-146" fmla="*/ 356773 h 356773"/>
              <a:gd name="connsiteX3-147" fmla="*/ 0 w 2823369"/>
              <a:gd name="connsiteY3-148" fmla="*/ 356773 h 356773"/>
              <a:gd name="connsiteX4-149" fmla="*/ 130969 w 2823369"/>
              <a:gd name="connsiteY4-150" fmla="*/ 2381 h 356773"/>
              <a:gd name="connsiteX0-151" fmla="*/ 130969 w 2823369"/>
              <a:gd name="connsiteY0-152" fmla="*/ 2381 h 356773"/>
              <a:gd name="connsiteX1-153" fmla="*/ 2823369 w 2823369"/>
              <a:gd name="connsiteY1-154" fmla="*/ 0 h 356773"/>
              <a:gd name="connsiteX2-155" fmla="*/ 2823369 w 2823369"/>
              <a:gd name="connsiteY2-156" fmla="*/ 356773 h 356773"/>
              <a:gd name="connsiteX3-157" fmla="*/ 0 w 2823369"/>
              <a:gd name="connsiteY3-158" fmla="*/ 356773 h 356773"/>
              <a:gd name="connsiteX4-159" fmla="*/ 130969 w 2823369"/>
              <a:gd name="connsiteY4-160" fmla="*/ 2381 h 356773"/>
              <a:gd name="connsiteX0-161" fmla="*/ 130969 w 2823369"/>
              <a:gd name="connsiteY0-162" fmla="*/ 2381 h 356773"/>
              <a:gd name="connsiteX1-163" fmla="*/ 2823369 w 2823369"/>
              <a:gd name="connsiteY1-164" fmla="*/ 0 h 356773"/>
              <a:gd name="connsiteX2-165" fmla="*/ 2823369 w 2823369"/>
              <a:gd name="connsiteY2-166" fmla="*/ 356773 h 356773"/>
              <a:gd name="connsiteX3-167" fmla="*/ 0 w 2823369"/>
              <a:gd name="connsiteY3-168" fmla="*/ 356773 h 356773"/>
              <a:gd name="connsiteX4-169" fmla="*/ 130969 w 2823369"/>
              <a:gd name="connsiteY4-170" fmla="*/ 2381 h 356773"/>
              <a:gd name="connsiteX0-171" fmla="*/ 130969 w 2823369"/>
              <a:gd name="connsiteY0-172" fmla="*/ 2381 h 356773"/>
              <a:gd name="connsiteX1-173" fmla="*/ 2823369 w 2823369"/>
              <a:gd name="connsiteY1-174" fmla="*/ 0 h 356773"/>
              <a:gd name="connsiteX2-175" fmla="*/ 2823369 w 2823369"/>
              <a:gd name="connsiteY2-176" fmla="*/ 356773 h 356773"/>
              <a:gd name="connsiteX3-177" fmla="*/ 0 w 2823369"/>
              <a:gd name="connsiteY3-178" fmla="*/ 356773 h 356773"/>
              <a:gd name="connsiteX4-179" fmla="*/ 130969 w 2823369"/>
              <a:gd name="connsiteY4-180" fmla="*/ 2381 h 356773"/>
              <a:gd name="connsiteX0-181" fmla="*/ 130969 w 2823369"/>
              <a:gd name="connsiteY0-182" fmla="*/ 2381 h 356773"/>
              <a:gd name="connsiteX1-183" fmla="*/ 2823369 w 2823369"/>
              <a:gd name="connsiteY1-184" fmla="*/ 0 h 356773"/>
              <a:gd name="connsiteX2-185" fmla="*/ 2823369 w 2823369"/>
              <a:gd name="connsiteY2-186" fmla="*/ 356773 h 356773"/>
              <a:gd name="connsiteX3-187" fmla="*/ 0 w 2823369"/>
              <a:gd name="connsiteY3-188" fmla="*/ 356773 h 356773"/>
              <a:gd name="connsiteX4-189" fmla="*/ 130969 w 2823369"/>
              <a:gd name="connsiteY4-190" fmla="*/ 2381 h 356773"/>
              <a:gd name="connsiteX0-191" fmla="*/ 145256 w 2823369"/>
              <a:gd name="connsiteY0-192" fmla="*/ 6267 h 356773"/>
              <a:gd name="connsiteX1-193" fmla="*/ 2823369 w 2823369"/>
              <a:gd name="connsiteY1-194" fmla="*/ 0 h 356773"/>
              <a:gd name="connsiteX2-195" fmla="*/ 2823369 w 2823369"/>
              <a:gd name="connsiteY2-196" fmla="*/ 356773 h 356773"/>
              <a:gd name="connsiteX3-197" fmla="*/ 0 w 2823369"/>
              <a:gd name="connsiteY3-198" fmla="*/ 356773 h 356773"/>
              <a:gd name="connsiteX4-199" fmla="*/ 145256 w 2823369"/>
              <a:gd name="connsiteY4-200" fmla="*/ 6267 h 356773"/>
              <a:gd name="connsiteX0-201" fmla="*/ 145256 w 2823369"/>
              <a:gd name="connsiteY0-202" fmla="*/ 6267 h 356773"/>
              <a:gd name="connsiteX1-203" fmla="*/ 2823369 w 2823369"/>
              <a:gd name="connsiteY1-204" fmla="*/ 0 h 356773"/>
              <a:gd name="connsiteX2-205" fmla="*/ 2823369 w 2823369"/>
              <a:gd name="connsiteY2-206" fmla="*/ 356773 h 356773"/>
              <a:gd name="connsiteX3-207" fmla="*/ 0 w 2823369"/>
              <a:gd name="connsiteY3-208" fmla="*/ 356773 h 356773"/>
              <a:gd name="connsiteX4-209" fmla="*/ 145256 w 2823369"/>
              <a:gd name="connsiteY4-210" fmla="*/ 6267 h 356773"/>
              <a:gd name="connsiteX0-211" fmla="*/ 161924 w 2840037"/>
              <a:gd name="connsiteY0-212" fmla="*/ 6267 h 360660"/>
              <a:gd name="connsiteX1-213" fmla="*/ 2840037 w 2840037"/>
              <a:gd name="connsiteY1-214" fmla="*/ 0 h 360660"/>
              <a:gd name="connsiteX2-215" fmla="*/ 2840037 w 2840037"/>
              <a:gd name="connsiteY2-216" fmla="*/ 356773 h 360660"/>
              <a:gd name="connsiteX3-217" fmla="*/ 0 w 2840037"/>
              <a:gd name="connsiteY3-218" fmla="*/ 360660 h 360660"/>
              <a:gd name="connsiteX4-219" fmla="*/ 161924 w 2840037"/>
              <a:gd name="connsiteY4-220" fmla="*/ 6267 h 360660"/>
              <a:gd name="connsiteX0-221" fmla="*/ 161924 w 2840037"/>
              <a:gd name="connsiteY0-222" fmla="*/ 6267 h 360660"/>
              <a:gd name="connsiteX1-223" fmla="*/ 2840037 w 2840037"/>
              <a:gd name="connsiteY1-224" fmla="*/ 0 h 360660"/>
              <a:gd name="connsiteX2-225" fmla="*/ 2840037 w 2840037"/>
              <a:gd name="connsiteY2-226" fmla="*/ 356773 h 360660"/>
              <a:gd name="connsiteX3-227" fmla="*/ 0 w 2840037"/>
              <a:gd name="connsiteY3-228" fmla="*/ 360660 h 360660"/>
              <a:gd name="connsiteX4-229" fmla="*/ 161924 w 2840037"/>
              <a:gd name="connsiteY4-230" fmla="*/ 6267 h 360660"/>
              <a:gd name="connsiteX0-231" fmla="*/ 161924 w 2840037"/>
              <a:gd name="connsiteY0-232" fmla="*/ 6267 h 360660"/>
              <a:gd name="connsiteX1-233" fmla="*/ 2840037 w 2840037"/>
              <a:gd name="connsiteY1-234" fmla="*/ 0 h 360660"/>
              <a:gd name="connsiteX2-235" fmla="*/ 2840037 w 2840037"/>
              <a:gd name="connsiteY2-236" fmla="*/ 356773 h 360660"/>
              <a:gd name="connsiteX3-237" fmla="*/ 0 w 2840037"/>
              <a:gd name="connsiteY3-238" fmla="*/ 360660 h 360660"/>
              <a:gd name="connsiteX4-239" fmla="*/ 161924 w 2840037"/>
              <a:gd name="connsiteY4-240" fmla="*/ 6267 h 360660"/>
              <a:gd name="connsiteX0-241" fmla="*/ 161924 w 2840037"/>
              <a:gd name="connsiteY0-242" fmla="*/ 6267 h 360660"/>
              <a:gd name="connsiteX1-243" fmla="*/ 2840037 w 2840037"/>
              <a:gd name="connsiteY1-244" fmla="*/ 0 h 360660"/>
              <a:gd name="connsiteX2-245" fmla="*/ 2840037 w 2840037"/>
              <a:gd name="connsiteY2-246" fmla="*/ 356773 h 360660"/>
              <a:gd name="connsiteX3-247" fmla="*/ 0 w 2840037"/>
              <a:gd name="connsiteY3-248" fmla="*/ 360660 h 360660"/>
              <a:gd name="connsiteX4-249" fmla="*/ 161924 w 2840037"/>
              <a:gd name="connsiteY4-250" fmla="*/ 6267 h 360660"/>
              <a:gd name="connsiteX0-251" fmla="*/ 152399 w 2840037"/>
              <a:gd name="connsiteY0-252" fmla="*/ 6267 h 360660"/>
              <a:gd name="connsiteX1-253" fmla="*/ 2840037 w 2840037"/>
              <a:gd name="connsiteY1-254" fmla="*/ 0 h 360660"/>
              <a:gd name="connsiteX2-255" fmla="*/ 2840037 w 2840037"/>
              <a:gd name="connsiteY2-256" fmla="*/ 356773 h 360660"/>
              <a:gd name="connsiteX3-257" fmla="*/ 0 w 2840037"/>
              <a:gd name="connsiteY3-258" fmla="*/ 360660 h 360660"/>
              <a:gd name="connsiteX4-259" fmla="*/ 152399 w 2840037"/>
              <a:gd name="connsiteY4-260" fmla="*/ 6267 h 360660"/>
              <a:gd name="connsiteX0-261" fmla="*/ 152399 w 2840037"/>
              <a:gd name="connsiteY0-262" fmla="*/ 6267 h 360660"/>
              <a:gd name="connsiteX1-263" fmla="*/ 2840037 w 2840037"/>
              <a:gd name="connsiteY1-264" fmla="*/ 0 h 360660"/>
              <a:gd name="connsiteX2-265" fmla="*/ 2840037 w 2840037"/>
              <a:gd name="connsiteY2-266" fmla="*/ 356773 h 360660"/>
              <a:gd name="connsiteX3-267" fmla="*/ 0 w 2840037"/>
              <a:gd name="connsiteY3-268" fmla="*/ 360660 h 360660"/>
              <a:gd name="connsiteX4-269" fmla="*/ 152399 w 2840037"/>
              <a:gd name="connsiteY4-270" fmla="*/ 6267 h 360660"/>
              <a:gd name="connsiteX0-271" fmla="*/ 152399 w 2840037"/>
              <a:gd name="connsiteY0-272" fmla="*/ 6267 h 360660"/>
              <a:gd name="connsiteX1-273" fmla="*/ 2840037 w 2840037"/>
              <a:gd name="connsiteY1-274" fmla="*/ 0 h 360660"/>
              <a:gd name="connsiteX2-275" fmla="*/ 2840037 w 2840037"/>
              <a:gd name="connsiteY2-276" fmla="*/ 356773 h 360660"/>
              <a:gd name="connsiteX3-277" fmla="*/ 0 w 2840037"/>
              <a:gd name="connsiteY3-278" fmla="*/ 360660 h 360660"/>
              <a:gd name="connsiteX4-279" fmla="*/ 152399 w 2840037"/>
              <a:gd name="connsiteY4-280" fmla="*/ 6267 h 360660"/>
              <a:gd name="connsiteX0-281" fmla="*/ 152399 w 2840037"/>
              <a:gd name="connsiteY0-282" fmla="*/ 6267 h 360660"/>
              <a:gd name="connsiteX1-283" fmla="*/ 2840037 w 2840037"/>
              <a:gd name="connsiteY1-284" fmla="*/ 0 h 360660"/>
              <a:gd name="connsiteX2-285" fmla="*/ 2840037 w 2840037"/>
              <a:gd name="connsiteY2-286" fmla="*/ 356773 h 360660"/>
              <a:gd name="connsiteX3-287" fmla="*/ 0 w 2840037"/>
              <a:gd name="connsiteY3-288" fmla="*/ 360660 h 360660"/>
              <a:gd name="connsiteX4-289" fmla="*/ 152399 w 2840037"/>
              <a:gd name="connsiteY4-290" fmla="*/ 6267 h 360660"/>
              <a:gd name="connsiteX0-291" fmla="*/ 152399 w 2840037"/>
              <a:gd name="connsiteY0-292" fmla="*/ 6267 h 360660"/>
              <a:gd name="connsiteX1-293" fmla="*/ 2840037 w 2840037"/>
              <a:gd name="connsiteY1-294" fmla="*/ 0 h 360660"/>
              <a:gd name="connsiteX2-295" fmla="*/ 2840037 w 2840037"/>
              <a:gd name="connsiteY2-296" fmla="*/ 356773 h 360660"/>
              <a:gd name="connsiteX3-297" fmla="*/ 0 w 2840037"/>
              <a:gd name="connsiteY3-298" fmla="*/ 360660 h 360660"/>
              <a:gd name="connsiteX4-299" fmla="*/ 152399 w 2840037"/>
              <a:gd name="connsiteY4-300" fmla="*/ 6267 h 360660"/>
              <a:gd name="connsiteX0-301" fmla="*/ 152399 w 2840037"/>
              <a:gd name="connsiteY0-302" fmla="*/ 6267 h 360660"/>
              <a:gd name="connsiteX1-303" fmla="*/ 2840037 w 2840037"/>
              <a:gd name="connsiteY1-304" fmla="*/ 0 h 360660"/>
              <a:gd name="connsiteX2-305" fmla="*/ 2840037 w 2840037"/>
              <a:gd name="connsiteY2-306" fmla="*/ 356773 h 360660"/>
              <a:gd name="connsiteX3-307" fmla="*/ 0 w 2840037"/>
              <a:gd name="connsiteY3-308" fmla="*/ 360660 h 360660"/>
              <a:gd name="connsiteX4-309" fmla="*/ 152399 w 2840037"/>
              <a:gd name="connsiteY4-310" fmla="*/ 6267 h 360660"/>
              <a:gd name="connsiteX0-311" fmla="*/ 152399 w 2840037"/>
              <a:gd name="connsiteY0-312" fmla="*/ 6267 h 360660"/>
              <a:gd name="connsiteX1-313" fmla="*/ 2840037 w 2840037"/>
              <a:gd name="connsiteY1-314" fmla="*/ 0 h 360660"/>
              <a:gd name="connsiteX2-315" fmla="*/ 2840037 w 2840037"/>
              <a:gd name="connsiteY2-316" fmla="*/ 356773 h 360660"/>
              <a:gd name="connsiteX3-317" fmla="*/ 0 w 2840037"/>
              <a:gd name="connsiteY3-318" fmla="*/ 360660 h 360660"/>
              <a:gd name="connsiteX4-319" fmla="*/ 152399 w 2840037"/>
              <a:gd name="connsiteY4-320" fmla="*/ 6267 h 360660"/>
              <a:gd name="connsiteX0-321" fmla="*/ 152399 w 2840037"/>
              <a:gd name="connsiteY0-322" fmla="*/ 6266 h 360660"/>
              <a:gd name="connsiteX1-323" fmla="*/ 2840037 w 2840037"/>
              <a:gd name="connsiteY1-324" fmla="*/ 0 h 360660"/>
              <a:gd name="connsiteX2-325" fmla="*/ 2840037 w 2840037"/>
              <a:gd name="connsiteY2-326" fmla="*/ 356773 h 360660"/>
              <a:gd name="connsiteX3-327" fmla="*/ 0 w 2840037"/>
              <a:gd name="connsiteY3-328" fmla="*/ 360660 h 360660"/>
              <a:gd name="connsiteX4-329" fmla="*/ 152399 w 2840037"/>
              <a:gd name="connsiteY4-330" fmla="*/ 6266 h 360660"/>
              <a:gd name="connsiteX0-331" fmla="*/ 152399 w 2840037"/>
              <a:gd name="connsiteY0-332" fmla="*/ 6266 h 360660"/>
              <a:gd name="connsiteX1-333" fmla="*/ 2840037 w 2840037"/>
              <a:gd name="connsiteY1-334" fmla="*/ 0 h 360660"/>
              <a:gd name="connsiteX2-335" fmla="*/ 2840037 w 2840037"/>
              <a:gd name="connsiteY2-336" fmla="*/ 356773 h 360660"/>
              <a:gd name="connsiteX3-337" fmla="*/ 0 w 2840037"/>
              <a:gd name="connsiteY3-338" fmla="*/ 360660 h 360660"/>
              <a:gd name="connsiteX4-339" fmla="*/ 152399 w 2840037"/>
              <a:gd name="connsiteY4-340" fmla="*/ 6266 h 360660"/>
              <a:gd name="connsiteX0-341" fmla="*/ 152399 w 2840037"/>
              <a:gd name="connsiteY0-342" fmla="*/ 6266 h 360660"/>
              <a:gd name="connsiteX1-343" fmla="*/ 2840037 w 2840037"/>
              <a:gd name="connsiteY1-344" fmla="*/ 0 h 360660"/>
              <a:gd name="connsiteX2-345" fmla="*/ 2840037 w 2840037"/>
              <a:gd name="connsiteY2-346" fmla="*/ 356773 h 360660"/>
              <a:gd name="connsiteX3-347" fmla="*/ 0 w 2840037"/>
              <a:gd name="connsiteY3-348" fmla="*/ 360660 h 360660"/>
              <a:gd name="connsiteX4-349" fmla="*/ 152399 w 2840037"/>
              <a:gd name="connsiteY4-350" fmla="*/ 6266 h 360660"/>
              <a:gd name="connsiteX0-351" fmla="*/ 152399 w 2840037"/>
              <a:gd name="connsiteY0-352" fmla="*/ 6266 h 360660"/>
              <a:gd name="connsiteX1-353" fmla="*/ 2840037 w 2840037"/>
              <a:gd name="connsiteY1-354" fmla="*/ 0 h 360660"/>
              <a:gd name="connsiteX2-355" fmla="*/ 2840037 w 2840037"/>
              <a:gd name="connsiteY2-356" fmla="*/ 356773 h 360660"/>
              <a:gd name="connsiteX3-357" fmla="*/ 0 w 2840037"/>
              <a:gd name="connsiteY3-358" fmla="*/ 360660 h 360660"/>
              <a:gd name="connsiteX4-359" fmla="*/ 152399 w 2840037"/>
              <a:gd name="connsiteY4-360" fmla="*/ 6266 h 360660"/>
              <a:gd name="connsiteX0-361" fmla="*/ 152399 w 2840037"/>
              <a:gd name="connsiteY0-362" fmla="*/ 6266 h 360660"/>
              <a:gd name="connsiteX1-363" fmla="*/ 2840037 w 2840037"/>
              <a:gd name="connsiteY1-364" fmla="*/ 0 h 360660"/>
              <a:gd name="connsiteX2-365" fmla="*/ 2840037 w 2840037"/>
              <a:gd name="connsiteY2-366" fmla="*/ 356773 h 360660"/>
              <a:gd name="connsiteX3-367" fmla="*/ 0 w 2840037"/>
              <a:gd name="connsiteY3-368" fmla="*/ 360660 h 360660"/>
              <a:gd name="connsiteX4-369" fmla="*/ 152399 w 2840037"/>
              <a:gd name="connsiteY4-370" fmla="*/ 6266 h 360660"/>
              <a:gd name="connsiteX0-371" fmla="*/ 147245 w 2840037"/>
              <a:gd name="connsiteY0-372" fmla="*/ 6266 h 360660"/>
              <a:gd name="connsiteX1-373" fmla="*/ 2840037 w 2840037"/>
              <a:gd name="connsiteY1-374" fmla="*/ 0 h 360660"/>
              <a:gd name="connsiteX2-375" fmla="*/ 2840037 w 2840037"/>
              <a:gd name="connsiteY2-376" fmla="*/ 356773 h 360660"/>
              <a:gd name="connsiteX3-377" fmla="*/ 0 w 2840037"/>
              <a:gd name="connsiteY3-378" fmla="*/ 360660 h 360660"/>
              <a:gd name="connsiteX4-379" fmla="*/ 147245 w 2840037"/>
              <a:gd name="connsiteY4-380" fmla="*/ 6266 h 360660"/>
              <a:gd name="connsiteX0-381" fmla="*/ 152400 w 2840037"/>
              <a:gd name="connsiteY0-382" fmla="*/ 6266 h 360660"/>
              <a:gd name="connsiteX1-383" fmla="*/ 2840037 w 2840037"/>
              <a:gd name="connsiteY1-384" fmla="*/ 0 h 360660"/>
              <a:gd name="connsiteX2-385" fmla="*/ 2840037 w 2840037"/>
              <a:gd name="connsiteY2-386" fmla="*/ 356773 h 360660"/>
              <a:gd name="connsiteX3-387" fmla="*/ 0 w 2840037"/>
              <a:gd name="connsiteY3-388" fmla="*/ 360660 h 360660"/>
              <a:gd name="connsiteX4-389" fmla="*/ 152400 w 2840037"/>
              <a:gd name="connsiteY4-390" fmla="*/ 6266 h 360660"/>
              <a:gd name="connsiteX0-391" fmla="*/ 149823 w 2840037"/>
              <a:gd name="connsiteY0-392" fmla="*/ 6266 h 360660"/>
              <a:gd name="connsiteX1-393" fmla="*/ 2840037 w 2840037"/>
              <a:gd name="connsiteY1-394" fmla="*/ 0 h 360660"/>
              <a:gd name="connsiteX2-395" fmla="*/ 2840037 w 2840037"/>
              <a:gd name="connsiteY2-396" fmla="*/ 356773 h 360660"/>
              <a:gd name="connsiteX3-397" fmla="*/ 0 w 2840037"/>
              <a:gd name="connsiteY3-398" fmla="*/ 360660 h 360660"/>
              <a:gd name="connsiteX4-399" fmla="*/ 149823 w 2840037"/>
              <a:gd name="connsiteY4-400" fmla="*/ 6266 h 360660"/>
              <a:gd name="connsiteX0-401" fmla="*/ 149823 w 2840037"/>
              <a:gd name="connsiteY0-402" fmla="*/ 6266 h 360660"/>
              <a:gd name="connsiteX1-403" fmla="*/ 2840037 w 2840037"/>
              <a:gd name="connsiteY1-404" fmla="*/ 0 h 360660"/>
              <a:gd name="connsiteX2-405" fmla="*/ 2840037 w 2840037"/>
              <a:gd name="connsiteY2-406" fmla="*/ 356773 h 360660"/>
              <a:gd name="connsiteX3-407" fmla="*/ 0 w 2840037"/>
              <a:gd name="connsiteY3-408" fmla="*/ 360660 h 360660"/>
              <a:gd name="connsiteX4-409" fmla="*/ 149823 w 2840037"/>
              <a:gd name="connsiteY4-410" fmla="*/ 6266 h 360660"/>
              <a:gd name="connsiteX0-411" fmla="*/ 149823 w 2840037"/>
              <a:gd name="connsiteY0-412" fmla="*/ 6266 h 360660"/>
              <a:gd name="connsiteX1-413" fmla="*/ 2840037 w 2840037"/>
              <a:gd name="connsiteY1-414" fmla="*/ 0 h 360660"/>
              <a:gd name="connsiteX2-415" fmla="*/ 2840037 w 2840037"/>
              <a:gd name="connsiteY2-416" fmla="*/ 356773 h 360660"/>
              <a:gd name="connsiteX3-417" fmla="*/ 0 w 2840037"/>
              <a:gd name="connsiteY3-418" fmla="*/ 360660 h 360660"/>
              <a:gd name="connsiteX4-419" fmla="*/ 149823 w 2840037"/>
              <a:gd name="connsiteY4-420" fmla="*/ 6266 h 3606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40037" h="360660">
                <a:moveTo>
                  <a:pt x="149823" y="6266"/>
                </a:moveTo>
                <a:lnTo>
                  <a:pt x="2840037" y="0"/>
                </a:lnTo>
                <a:lnTo>
                  <a:pt x="2840037" y="356773"/>
                </a:lnTo>
                <a:lnTo>
                  <a:pt x="0" y="360660"/>
                </a:lnTo>
                <a:cubicBezTo>
                  <a:pt x="113694" y="181291"/>
                  <a:pt x="82186" y="219413"/>
                  <a:pt x="149823" y="6266"/>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a:ln>
                  <a:noFill/>
                </a:ln>
                <a:solidFill>
                  <a:schemeClr val="lt1"/>
                </a:solidFill>
                <a:effectLst/>
                <a:uLnTx/>
                <a:uFillTx/>
                <a:latin typeface="+mn-lt"/>
                <a:ea typeface="+mn-ea"/>
                <a:cs typeface="+mn-cs"/>
              </a:rPr>
              <a:t>Guiyang No.1 Experimental Middle School</a:t>
            </a:r>
            <a:endParaRPr kumimoji="0" lang="zh-CN" altLang="en-US" sz="1100" b="0" i="0" u="none" strike="noStrike" kern="1200" cap="none" spc="0" normalizeH="0" baseline="0" noProof="0">
              <a:ln>
                <a:noFill/>
              </a:ln>
              <a:solidFill>
                <a:schemeClr val="lt1"/>
              </a:solidFill>
              <a:effectLst/>
              <a:uLnTx/>
              <a:uFillTx/>
              <a:latin typeface="+mn-lt"/>
              <a:ea typeface="+mn-ea"/>
              <a:cs typeface="+mn-cs"/>
            </a:endParaRPr>
          </a:p>
        </p:txBody>
      </p:sp>
      <p:pic>
        <p:nvPicPr>
          <p:cNvPr id="26" name="图片 25">
            <a:extLst>
              <a:ext uri="{FF2B5EF4-FFF2-40B4-BE49-F238E27FC236}">
                <a16:creationId xmlns:a16="http://schemas.microsoft.com/office/drawing/2014/main" id="{3367CA9A-E6A8-1635-D7CA-3CEC8D402D03}"/>
              </a:ext>
            </a:extLst>
          </p:cNvPr>
          <p:cNvPicPr>
            <a:picLocks noChangeAspect="1"/>
          </p:cNvPicPr>
          <p:nvPr/>
        </p:nvPicPr>
        <p:blipFill>
          <a:blip r:embed="rId3"/>
          <a:stretch>
            <a:fillRect/>
          </a:stretch>
        </p:blipFill>
        <p:spPr>
          <a:xfrm>
            <a:off x="7406649" y="-17733440"/>
            <a:ext cx="465293" cy="465295"/>
          </a:xfrm>
          <a:prstGeom prst="rect">
            <a:avLst/>
          </a:prstGeom>
          <a:effectLst>
            <a:softEdge rad="0"/>
          </a:effectLst>
        </p:spPr>
      </p:pic>
      <p:sp>
        <p:nvSpPr>
          <p:cNvPr id="27" name="文本框 2">
            <a:extLst>
              <a:ext uri="{FF2B5EF4-FFF2-40B4-BE49-F238E27FC236}">
                <a16:creationId xmlns:a16="http://schemas.microsoft.com/office/drawing/2014/main" id="{22053922-C890-54B9-45EF-ED20D2EBDC65}"/>
              </a:ext>
            </a:extLst>
          </p:cNvPr>
          <p:cNvSpPr txBox="1">
            <a:spLocks noChangeArrowheads="1"/>
          </p:cNvSpPr>
          <p:nvPr/>
        </p:nvSpPr>
        <p:spPr bwMode="auto">
          <a:xfrm>
            <a:off x="7871942" y="-17736705"/>
            <a:ext cx="2492375" cy="40005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华文行楷" pitchFamily="2" charset="-122"/>
                <a:ea typeface="华文行楷" pitchFamily="2" charset="-122"/>
                <a:cs typeface="+mn-cs"/>
              </a:rPr>
              <a:t>贵阳市第一实验中学</a:t>
            </a:r>
          </a:p>
        </p:txBody>
      </p:sp>
      <p:grpSp>
        <p:nvGrpSpPr>
          <p:cNvPr id="57" name="组合 56">
            <a:extLst>
              <a:ext uri="{FF2B5EF4-FFF2-40B4-BE49-F238E27FC236}">
                <a16:creationId xmlns:a16="http://schemas.microsoft.com/office/drawing/2014/main" id="{14942D28-237C-14F4-A405-6D4BCF849468}"/>
              </a:ext>
            </a:extLst>
          </p:cNvPr>
          <p:cNvGrpSpPr/>
          <p:nvPr/>
        </p:nvGrpSpPr>
        <p:grpSpPr>
          <a:xfrm>
            <a:off x="291282" y="-17679081"/>
            <a:ext cx="6098977" cy="463784"/>
            <a:chOff x="-2977" y="-36682"/>
            <a:chExt cx="6098977" cy="463784"/>
          </a:xfrm>
        </p:grpSpPr>
        <p:grpSp>
          <p:nvGrpSpPr>
            <p:cNvPr id="33" name="组合 32">
              <a:extLst>
                <a:ext uri="{FF2B5EF4-FFF2-40B4-BE49-F238E27FC236}">
                  <a16:creationId xmlns:a16="http://schemas.microsoft.com/office/drawing/2014/main" id="{D5FEC5B2-5929-945D-BFFF-C813FCE4EFAC}"/>
                </a:ext>
              </a:extLst>
            </p:cNvPr>
            <p:cNvGrpSpPr/>
            <p:nvPr/>
          </p:nvGrpSpPr>
          <p:grpSpPr>
            <a:xfrm>
              <a:off x="-2977" y="-36682"/>
              <a:ext cx="6098977" cy="462332"/>
              <a:chOff x="-2977" y="-36682"/>
              <a:chExt cx="6098977" cy="462332"/>
            </a:xfrm>
          </p:grpSpPr>
          <p:grpSp>
            <p:nvGrpSpPr>
              <p:cNvPr id="29" name="组合 28">
                <a:extLst>
                  <a:ext uri="{FF2B5EF4-FFF2-40B4-BE49-F238E27FC236}">
                    <a16:creationId xmlns:a16="http://schemas.microsoft.com/office/drawing/2014/main" id="{3E1F5890-6EEC-B576-3357-19AA0F960B78}"/>
                  </a:ext>
                </a:extLst>
              </p:cNvPr>
              <p:cNvGrpSpPr/>
              <p:nvPr/>
            </p:nvGrpSpPr>
            <p:grpSpPr>
              <a:xfrm>
                <a:off x="-2977" y="-36682"/>
                <a:ext cx="4062109" cy="462332"/>
                <a:chOff x="-2977" y="-36682"/>
                <a:chExt cx="4062109" cy="462332"/>
              </a:xfrm>
            </p:grpSpPr>
            <p:grpSp>
              <p:nvGrpSpPr>
                <p:cNvPr id="14" name="组合 13">
                  <a:extLst>
                    <a:ext uri="{FF2B5EF4-FFF2-40B4-BE49-F238E27FC236}">
                      <a16:creationId xmlns:a16="http://schemas.microsoft.com/office/drawing/2014/main" id="{45AD3F05-BE80-931A-CBE1-71EE14F9D513}"/>
                    </a:ext>
                  </a:extLst>
                </p:cNvPr>
                <p:cNvGrpSpPr/>
                <p:nvPr/>
              </p:nvGrpSpPr>
              <p:grpSpPr>
                <a:xfrm>
                  <a:off x="-2977" y="-9326"/>
                  <a:ext cx="3814759" cy="434976"/>
                  <a:chOff x="407988" y="257174"/>
                  <a:chExt cx="4094162" cy="434976"/>
                </a:xfrm>
              </p:grpSpPr>
              <p:sp>
                <p:nvSpPr>
                  <p:cNvPr id="13" name="矩形 12">
                    <a:extLst>
                      <a:ext uri="{FF2B5EF4-FFF2-40B4-BE49-F238E27FC236}">
                        <a16:creationId xmlns:a16="http://schemas.microsoft.com/office/drawing/2014/main" id="{EF209A41-F032-1F6D-C7C1-0DA833F250D7}"/>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F69EF137-5675-A852-17B0-E28E2BD34AF8}"/>
                      </a:ext>
                    </a:extLst>
                  </p:cNvPr>
                  <p:cNvGrpSpPr/>
                  <p:nvPr/>
                </p:nvGrpSpPr>
                <p:grpSpPr>
                  <a:xfrm>
                    <a:off x="407988" y="257174"/>
                    <a:ext cx="4094162" cy="434976"/>
                    <a:chOff x="515938" y="441324"/>
                    <a:chExt cx="4094162" cy="434976"/>
                  </a:xfrm>
                </p:grpSpPr>
                <p:sp>
                  <p:nvSpPr>
                    <p:cNvPr id="9" name="矩形 8">
                      <a:extLst>
                        <a:ext uri="{FF2B5EF4-FFF2-40B4-BE49-F238E27FC236}">
                          <a16:creationId xmlns:a16="http://schemas.microsoft.com/office/drawing/2014/main" id="{DF263375-01FE-86DB-CA76-D129FE70FC1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6338DC1-7232-D1B9-ACF3-F3CAAE833C36}"/>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6385">
                      <a:extLst>
                        <a:ext uri="{FF2B5EF4-FFF2-40B4-BE49-F238E27FC236}">
                          <a16:creationId xmlns:a16="http://schemas.microsoft.com/office/drawing/2014/main" id="{33CA00CE-8D73-7D14-2315-3E6DDC542008}"/>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12" name="标题 16385">
                      <a:extLst>
                        <a:ext uri="{FF2B5EF4-FFF2-40B4-BE49-F238E27FC236}">
                          <a16:creationId xmlns:a16="http://schemas.microsoft.com/office/drawing/2014/main" id="{56A304E2-4FE3-8855-AF4D-528FB32F25F2}"/>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第三章</a:t>
                      </a:r>
                    </a:p>
                  </p:txBody>
                </p:sp>
              </p:grpSp>
            </p:grpSp>
            <p:sp>
              <p:nvSpPr>
                <p:cNvPr id="28" name="等腰三角形 27">
                  <a:extLst>
                    <a:ext uri="{FF2B5EF4-FFF2-40B4-BE49-F238E27FC236}">
                      <a16:creationId xmlns:a16="http://schemas.microsoft.com/office/drawing/2014/main" id="{E3A6F3F8-AAE4-CC95-7E79-A883769896F2}"/>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a:extLst>
                  <a:ext uri="{FF2B5EF4-FFF2-40B4-BE49-F238E27FC236}">
                    <a16:creationId xmlns:a16="http://schemas.microsoft.com/office/drawing/2014/main" id="{4A1F8BB9-46CB-2A6C-F45B-41C045F89754}"/>
                  </a:ext>
                </a:extLst>
              </p:cNvPr>
              <p:cNvCxnSpPr/>
              <p:nvPr/>
            </p:nvCxnSpPr>
            <p:spPr>
              <a:xfrm>
                <a:off x="-2977" y="425649"/>
                <a:ext cx="609897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任意多边形: 形状 49">
              <a:extLst>
                <a:ext uri="{FF2B5EF4-FFF2-40B4-BE49-F238E27FC236}">
                  <a16:creationId xmlns:a16="http://schemas.microsoft.com/office/drawing/2014/main" id="{B2B8C2E5-E9F1-2DDF-B4D0-C6F89EDCFAAA}"/>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形状 48">
              <a:extLst>
                <a:ext uri="{FF2B5EF4-FFF2-40B4-BE49-F238E27FC236}">
                  <a16:creationId xmlns:a16="http://schemas.microsoft.com/office/drawing/2014/main" id="{53F8C7E6-4AF1-9C33-FE6C-76EB4F04C009}"/>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矩形 1">
            <a:extLst>
              <a:ext uri="{FF2B5EF4-FFF2-40B4-BE49-F238E27FC236}">
                <a16:creationId xmlns:a16="http://schemas.microsoft.com/office/drawing/2014/main" id="{9CED32C3-993F-5150-2DFF-AECEEC9B86B2}"/>
              </a:ext>
            </a:extLst>
          </p:cNvPr>
          <p:cNvSpPr/>
          <p:nvPr/>
        </p:nvSpPr>
        <p:spPr>
          <a:xfrm>
            <a:off x="418962" y="487506"/>
            <a:ext cx="11376025" cy="6031912"/>
          </a:xfrm>
          <a:prstGeom prst="rect">
            <a:avLst/>
          </a:prstGeom>
          <a:solidFill>
            <a:schemeClr val="bg1">
              <a:alpha val="7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 name="AutoShape 6">
            <a:extLst>
              <a:ext uri="{FF2B5EF4-FFF2-40B4-BE49-F238E27FC236}">
                <a16:creationId xmlns:a16="http://schemas.microsoft.com/office/drawing/2014/main" id="{85D830AC-DE89-F050-DB6F-D4DBF22A7750}"/>
              </a:ext>
            </a:extLst>
          </p:cNvPr>
          <p:cNvSpPr>
            <a:spLocks noChangeAspect="1" noChangeArrowheads="1"/>
          </p:cNvSpPr>
          <p:nvPr/>
        </p:nvSpPr>
        <p:spPr bwMode="auto">
          <a:xfrm>
            <a:off x="2987421" y="22707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文本框 22">
            <a:extLst>
              <a:ext uri="{FF2B5EF4-FFF2-40B4-BE49-F238E27FC236}">
                <a16:creationId xmlns:a16="http://schemas.microsoft.com/office/drawing/2014/main" id="{F85726B7-B2FA-067A-4B7E-4393E64EE418}"/>
              </a:ext>
            </a:extLst>
          </p:cNvPr>
          <p:cNvSpPr txBox="1"/>
          <p:nvPr/>
        </p:nvSpPr>
        <p:spPr>
          <a:xfrm>
            <a:off x="946204" y="24297143"/>
            <a:ext cx="4739674" cy="923330"/>
          </a:xfrm>
          <a:prstGeom prst="rect">
            <a:avLst/>
          </a:prstGeom>
          <a:noFill/>
        </p:spPr>
        <p:txBody>
          <a:bodyPr wrap="square" rtlCol="0">
            <a:spAutoFit/>
          </a:bodyPr>
          <a:lstStyle/>
          <a:p>
            <a:r>
              <a:rPr lang="zh-CN" altLang="en-US" sz="5400" b="1">
                <a:solidFill>
                  <a:srgbClr val="0070C0"/>
                </a:solidFill>
              </a:rPr>
              <a:t>谁会发出声音？</a:t>
            </a:r>
          </a:p>
        </p:txBody>
      </p:sp>
      <p:sp>
        <p:nvSpPr>
          <p:cNvPr id="55" name="矩形 54">
            <a:extLst>
              <a:ext uri="{FF2B5EF4-FFF2-40B4-BE49-F238E27FC236}">
                <a16:creationId xmlns:a16="http://schemas.microsoft.com/office/drawing/2014/main" id="{32AF90B5-5AB2-039F-1690-582ACE381992}"/>
              </a:ext>
            </a:extLst>
          </p:cNvPr>
          <p:cNvSpPr/>
          <p:nvPr/>
        </p:nvSpPr>
        <p:spPr>
          <a:xfrm>
            <a:off x="0" y="6498102"/>
            <a:ext cx="12192000" cy="335682"/>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48" name="组合 9">
            <a:extLst>
              <a:ext uri="{FF2B5EF4-FFF2-40B4-BE49-F238E27FC236}">
                <a16:creationId xmlns:a16="http://schemas.microsoft.com/office/drawing/2014/main" id="{F9FFE87A-51CF-2295-813B-45A1C23D160F}"/>
              </a:ext>
            </a:extLst>
          </p:cNvPr>
          <p:cNvGrpSpPr/>
          <p:nvPr/>
        </p:nvGrpSpPr>
        <p:grpSpPr>
          <a:xfrm>
            <a:off x="7937500" y="6515857"/>
            <a:ext cx="4254500" cy="329274"/>
            <a:chOff x="7933915" y="6583330"/>
            <a:chExt cx="4253581" cy="276437"/>
          </a:xfrm>
        </p:grpSpPr>
        <p:sp>
          <p:nvSpPr>
            <p:cNvPr id="51" name="矩形 7">
              <a:extLst>
                <a:ext uri="{FF2B5EF4-FFF2-40B4-BE49-F238E27FC236}">
                  <a16:creationId xmlns:a16="http://schemas.microsoft.com/office/drawing/2014/main" id="{E9739C8D-C966-CCBA-8646-72CF2D6A46A8}"/>
                </a:ext>
              </a:extLst>
            </p:cNvPr>
            <p:cNvSpPr/>
            <p:nvPr/>
          </p:nvSpPr>
          <p:spPr>
            <a:xfrm>
              <a:off x="8178337" y="6583330"/>
              <a:ext cx="4009159" cy="274849"/>
            </a:xfrm>
            <a:custGeom>
              <a:avLst/>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dirty="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第</a:t>
              </a:r>
              <a:r>
                <a:rPr kumimoji="0" lang="en-US" altLang="zh-CN"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2</a:t>
              </a:r>
              <a:r>
                <a:rPr kumimoji="0" lang="zh-CN" altLang="en-US"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章 声的世界</a:t>
              </a:r>
            </a:p>
          </p:txBody>
        </p:sp>
        <p:sp>
          <p:nvSpPr>
            <p:cNvPr id="52" name="平行四边形 51">
              <a:extLst>
                <a:ext uri="{FF2B5EF4-FFF2-40B4-BE49-F238E27FC236}">
                  <a16:creationId xmlns:a16="http://schemas.microsoft.com/office/drawing/2014/main" id="{55837E1C-A75B-D748-9ABC-C9D5FD58FE59}"/>
                </a:ext>
              </a:extLst>
            </p:cNvPr>
            <p:cNvSpPr/>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平行四边形 52">
              <a:extLst>
                <a:ext uri="{FF2B5EF4-FFF2-40B4-BE49-F238E27FC236}">
                  <a16:creationId xmlns:a16="http://schemas.microsoft.com/office/drawing/2014/main" id="{AE3A52F1-BFEE-EFB0-22CB-D690945301EA}"/>
                </a:ext>
              </a:extLst>
            </p:cNvPr>
            <p:cNvSpPr/>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 name="矩形 3">
            <a:extLst>
              <a:ext uri="{FF2B5EF4-FFF2-40B4-BE49-F238E27FC236}">
                <a16:creationId xmlns:a16="http://schemas.microsoft.com/office/drawing/2014/main" id="{AFFB99D5-1660-5C6A-1196-E64FF632A1FA}"/>
              </a:ext>
            </a:extLst>
          </p:cNvPr>
          <p:cNvSpPr/>
          <p:nvPr/>
        </p:nvSpPr>
        <p:spPr>
          <a:xfrm>
            <a:off x="420085" y="6504178"/>
            <a:ext cx="2372303" cy="335682"/>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6" name="矩形 55">
            <a:extLst>
              <a:ext uri="{FF2B5EF4-FFF2-40B4-BE49-F238E27FC236}">
                <a16:creationId xmlns:a16="http://schemas.microsoft.com/office/drawing/2014/main" id="{20446FEE-932A-3378-575C-09B2EF8D5617}"/>
              </a:ext>
            </a:extLst>
          </p:cNvPr>
          <p:cNvSpPr/>
          <p:nvPr/>
        </p:nvSpPr>
        <p:spPr>
          <a:xfrm>
            <a:off x="-343666" y="-167842"/>
            <a:ext cx="12982968" cy="634031"/>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34" name="组合 33">
            <a:extLst>
              <a:ext uri="{FF2B5EF4-FFF2-40B4-BE49-F238E27FC236}">
                <a16:creationId xmlns:a16="http://schemas.microsoft.com/office/drawing/2014/main" id="{23BB5838-48E7-B549-B598-0FEB56778856}"/>
              </a:ext>
            </a:extLst>
          </p:cNvPr>
          <p:cNvGrpSpPr/>
          <p:nvPr/>
        </p:nvGrpSpPr>
        <p:grpSpPr>
          <a:xfrm>
            <a:off x="-9144" y="-37010"/>
            <a:ext cx="6098977" cy="471475"/>
            <a:chOff x="-2977" y="-36682"/>
            <a:chExt cx="6098977" cy="471475"/>
          </a:xfrm>
        </p:grpSpPr>
        <p:grpSp>
          <p:nvGrpSpPr>
            <p:cNvPr id="35" name="组合 34">
              <a:extLst>
                <a:ext uri="{FF2B5EF4-FFF2-40B4-BE49-F238E27FC236}">
                  <a16:creationId xmlns:a16="http://schemas.microsoft.com/office/drawing/2014/main" id="{88647A4B-CF61-19BD-47B6-B8C58B7B78BD}"/>
                </a:ext>
              </a:extLst>
            </p:cNvPr>
            <p:cNvGrpSpPr/>
            <p:nvPr/>
          </p:nvGrpSpPr>
          <p:grpSpPr>
            <a:xfrm>
              <a:off x="-2977" y="-36682"/>
              <a:ext cx="6098977" cy="471475"/>
              <a:chOff x="-2977" y="-36682"/>
              <a:chExt cx="6098977" cy="471475"/>
            </a:xfrm>
          </p:grpSpPr>
          <p:grpSp>
            <p:nvGrpSpPr>
              <p:cNvPr id="38" name="组合 37">
                <a:extLst>
                  <a:ext uri="{FF2B5EF4-FFF2-40B4-BE49-F238E27FC236}">
                    <a16:creationId xmlns:a16="http://schemas.microsoft.com/office/drawing/2014/main" id="{5A47BD7D-39C7-C21F-E72C-4FE0AA6C4E1E}"/>
                  </a:ext>
                </a:extLst>
              </p:cNvPr>
              <p:cNvGrpSpPr/>
              <p:nvPr/>
            </p:nvGrpSpPr>
            <p:grpSpPr>
              <a:xfrm>
                <a:off x="-2977" y="-36682"/>
                <a:ext cx="4062109" cy="462332"/>
                <a:chOff x="-2977" y="-36682"/>
                <a:chExt cx="4062109" cy="462332"/>
              </a:xfrm>
            </p:grpSpPr>
            <p:grpSp>
              <p:nvGrpSpPr>
                <p:cNvPr id="40" name="组合 39">
                  <a:extLst>
                    <a:ext uri="{FF2B5EF4-FFF2-40B4-BE49-F238E27FC236}">
                      <a16:creationId xmlns:a16="http://schemas.microsoft.com/office/drawing/2014/main" id="{D0EF78B4-1738-32C9-40A0-315FF7ABDC42}"/>
                    </a:ext>
                  </a:extLst>
                </p:cNvPr>
                <p:cNvGrpSpPr/>
                <p:nvPr/>
              </p:nvGrpSpPr>
              <p:grpSpPr>
                <a:xfrm>
                  <a:off x="-2977" y="-9326"/>
                  <a:ext cx="3814759" cy="434976"/>
                  <a:chOff x="407988" y="257174"/>
                  <a:chExt cx="4094162" cy="434976"/>
                </a:xfrm>
              </p:grpSpPr>
              <p:sp>
                <p:nvSpPr>
                  <p:cNvPr id="42" name="矩形 41">
                    <a:extLst>
                      <a:ext uri="{FF2B5EF4-FFF2-40B4-BE49-F238E27FC236}">
                        <a16:creationId xmlns:a16="http://schemas.microsoft.com/office/drawing/2014/main" id="{A16790F5-D902-2F98-D89F-9855A15C6AF5}"/>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CA7ECA95-DAC4-15C7-67E8-556C0AD32F3D}"/>
                      </a:ext>
                    </a:extLst>
                  </p:cNvPr>
                  <p:cNvGrpSpPr/>
                  <p:nvPr/>
                </p:nvGrpSpPr>
                <p:grpSpPr>
                  <a:xfrm>
                    <a:off x="407988" y="257174"/>
                    <a:ext cx="4094162" cy="434976"/>
                    <a:chOff x="515938" y="441324"/>
                    <a:chExt cx="4094162" cy="434976"/>
                  </a:xfrm>
                </p:grpSpPr>
                <p:sp>
                  <p:nvSpPr>
                    <p:cNvPr id="44" name="矩形 43">
                      <a:extLst>
                        <a:ext uri="{FF2B5EF4-FFF2-40B4-BE49-F238E27FC236}">
                          <a16:creationId xmlns:a16="http://schemas.microsoft.com/office/drawing/2014/main" id="{E1029A2B-39F1-2F8B-0944-37217D69F9E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9C6B4F4-CF7E-75D6-458A-3392DAEA3269}"/>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标题 16385">
                      <a:extLst>
                        <a:ext uri="{FF2B5EF4-FFF2-40B4-BE49-F238E27FC236}">
                          <a16:creationId xmlns:a16="http://schemas.microsoft.com/office/drawing/2014/main" id="{C1D92940-4909-CA1E-FD32-28CA04D6839B}"/>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47" name="标题 16385">
                      <a:extLst>
                        <a:ext uri="{FF2B5EF4-FFF2-40B4-BE49-F238E27FC236}">
                          <a16:creationId xmlns:a16="http://schemas.microsoft.com/office/drawing/2014/main" id="{FB880889-FD3E-1E45-6561-6198B7A48019}"/>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dirty="0">
                          <a:solidFill>
                            <a:schemeClr val="bg1"/>
                          </a:solidFill>
                        </a:rPr>
                        <a:t>   第二章</a:t>
                      </a:r>
                    </a:p>
                  </p:txBody>
                </p:sp>
              </p:grpSp>
            </p:grpSp>
            <p:sp>
              <p:nvSpPr>
                <p:cNvPr id="41" name="等腰三角形 40">
                  <a:extLst>
                    <a:ext uri="{FF2B5EF4-FFF2-40B4-BE49-F238E27FC236}">
                      <a16:creationId xmlns:a16="http://schemas.microsoft.com/office/drawing/2014/main" id="{BEE05187-0855-C757-9ED9-347807FDE93A}"/>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a:extLst>
                  <a:ext uri="{FF2B5EF4-FFF2-40B4-BE49-F238E27FC236}">
                    <a16:creationId xmlns:a16="http://schemas.microsoft.com/office/drawing/2014/main" id="{42AC6A78-4D44-D457-53B0-ABC5B09458AB}"/>
                  </a:ext>
                </a:extLst>
              </p:cNvPr>
              <p:cNvCxnSpPr/>
              <p:nvPr/>
            </p:nvCxnSpPr>
            <p:spPr>
              <a:xfrm>
                <a:off x="-2977" y="434793"/>
                <a:ext cx="6098977"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36" name="任意多边形: 形状 35">
              <a:extLst>
                <a:ext uri="{FF2B5EF4-FFF2-40B4-BE49-F238E27FC236}">
                  <a16:creationId xmlns:a16="http://schemas.microsoft.com/office/drawing/2014/main" id="{35B3EBB7-0D5D-6C24-6C27-6C98B779EBF3}"/>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a:extLst>
                <a:ext uri="{FF2B5EF4-FFF2-40B4-BE49-F238E27FC236}">
                  <a16:creationId xmlns:a16="http://schemas.microsoft.com/office/drawing/2014/main" id="{5B50DFB9-2B3A-8B36-ED56-0C09AC1BBC74}"/>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8" name="文本框 17">
            <a:extLst>
              <a:ext uri="{FF2B5EF4-FFF2-40B4-BE49-F238E27FC236}">
                <a16:creationId xmlns:a16="http://schemas.microsoft.com/office/drawing/2014/main" id="{A9D4E8A5-AA8C-248A-9754-FF49A1B42191}"/>
              </a:ext>
            </a:extLst>
          </p:cNvPr>
          <p:cNvSpPr txBox="1"/>
          <p:nvPr/>
        </p:nvSpPr>
        <p:spPr>
          <a:xfrm>
            <a:off x="9093715" y="-95511"/>
            <a:ext cx="3545587" cy="400110"/>
          </a:xfrm>
          <a:prstGeom prst="rect">
            <a:avLst/>
          </a:prstGeom>
          <a:noFill/>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第</a:t>
            </a:r>
            <a:r>
              <a:rPr lang="en-US" altLang="zh-CN" sz="2000" b="1" dirty="0">
                <a:solidFill>
                  <a:schemeClr val="bg1"/>
                </a:solidFill>
                <a:latin typeface="微软雅黑" panose="020B0503020204020204" pitchFamily="34" charset="-122"/>
                <a:ea typeface="微软雅黑" panose="020B0503020204020204" pitchFamily="34" charset="-122"/>
              </a:rPr>
              <a:t>3</a:t>
            </a:r>
            <a:r>
              <a:rPr lang="zh-CN" altLang="en-US" sz="2000" b="1" dirty="0">
                <a:solidFill>
                  <a:schemeClr val="bg1"/>
                </a:solidFill>
                <a:latin typeface="微软雅黑" panose="020B0503020204020204" pitchFamily="34" charset="-122"/>
                <a:ea typeface="微软雅黑" panose="020B0503020204020204" pitchFamily="34" charset="-122"/>
              </a:rPr>
              <a:t>节 超声波与次声波</a:t>
            </a:r>
          </a:p>
        </p:txBody>
      </p:sp>
      <p:sp>
        <p:nvSpPr>
          <p:cNvPr id="19" name="文本框 18">
            <a:extLst>
              <a:ext uri="{FF2B5EF4-FFF2-40B4-BE49-F238E27FC236}">
                <a16:creationId xmlns:a16="http://schemas.microsoft.com/office/drawing/2014/main" id="{0408E2B0-05B9-817C-3CF0-4A3F9BAE60DC}"/>
              </a:ext>
            </a:extLst>
          </p:cNvPr>
          <p:cNvSpPr txBox="1"/>
          <p:nvPr/>
        </p:nvSpPr>
        <p:spPr>
          <a:xfrm>
            <a:off x="9260087" y="221843"/>
            <a:ext cx="2711450" cy="307777"/>
          </a:xfrm>
          <a:prstGeom prst="rect">
            <a:avLst/>
          </a:prstGeom>
          <a:noFill/>
        </p:spPr>
        <p:txBody>
          <a:bodyPr wrap="square">
            <a:spAutoFit/>
          </a:bodyPr>
          <a:lstStyle/>
          <a:p>
            <a:r>
              <a:rPr lang="en-US" altLang="zh-CN" sz="1400" b="1">
                <a:solidFill>
                  <a:schemeClr val="bg1"/>
                </a:solidFill>
                <a:latin typeface="微软雅黑" panose="020B0503020204020204" pitchFamily="34" charset="-122"/>
                <a:ea typeface="微软雅黑" panose="020B0503020204020204" pitchFamily="34" charset="-122"/>
              </a:rPr>
              <a:t>ultrasound and infrasound</a:t>
            </a:r>
            <a:endParaRPr lang="zh-CN" altLang="en-US" sz="1400" b="1">
              <a:solidFill>
                <a:schemeClr val="bg1"/>
              </a:solidFill>
              <a:latin typeface="微软雅黑" panose="020B0503020204020204" pitchFamily="34" charset="-122"/>
              <a:ea typeface="微软雅黑" panose="020B0503020204020204" pitchFamily="34" charset="-122"/>
            </a:endParaRPr>
          </a:p>
        </p:txBody>
      </p:sp>
      <p:cxnSp>
        <p:nvCxnSpPr>
          <p:cNvPr id="20" name="直接连接符 19">
            <a:extLst>
              <a:ext uri="{FF2B5EF4-FFF2-40B4-BE49-F238E27FC236}">
                <a16:creationId xmlns:a16="http://schemas.microsoft.com/office/drawing/2014/main" id="{720460FD-5644-B1B6-E505-53EBEAEBB09E}"/>
              </a:ext>
            </a:extLst>
          </p:cNvPr>
          <p:cNvCxnSpPr/>
          <p:nvPr/>
        </p:nvCxnSpPr>
        <p:spPr>
          <a:xfrm>
            <a:off x="9245809" y="292100"/>
            <a:ext cx="244782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8" name="组合 57">
            <a:extLst>
              <a:ext uri="{FF2B5EF4-FFF2-40B4-BE49-F238E27FC236}">
                <a16:creationId xmlns:a16="http://schemas.microsoft.com/office/drawing/2014/main" id="{0576971B-45D0-7AB9-0131-AB4A917F0A63}"/>
              </a:ext>
            </a:extLst>
          </p:cNvPr>
          <p:cNvGrpSpPr/>
          <p:nvPr/>
        </p:nvGrpSpPr>
        <p:grpSpPr>
          <a:xfrm>
            <a:off x="-9144" y="692150"/>
            <a:ext cx="4094162" cy="434976"/>
            <a:chOff x="515938" y="441324"/>
            <a:chExt cx="4094162" cy="434976"/>
          </a:xfrm>
        </p:grpSpPr>
        <p:sp>
          <p:nvSpPr>
            <p:cNvPr id="60" name="矩形 59">
              <a:extLst>
                <a:ext uri="{FF2B5EF4-FFF2-40B4-BE49-F238E27FC236}">
                  <a16:creationId xmlns:a16="http://schemas.microsoft.com/office/drawing/2014/main" id="{F96718C2-AF59-DD81-9C60-839BAD9E8C4F}"/>
                </a:ext>
              </a:extLst>
            </p:cNvPr>
            <p:cNvSpPr/>
            <p:nvPr/>
          </p:nvSpPr>
          <p:spPr>
            <a:xfrm>
              <a:off x="515938" y="441325"/>
              <a:ext cx="1074737" cy="434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a:extLst>
                <a:ext uri="{FF2B5EF4-FFF2-40B4-BE49-F238E27FC236}">
                  <a16:creationId xmlns:a16="http://schemas.microsoft.com/office/drawing/2014/main" id="{F5176D5B-6BAB-3935-F4C2-FC1CF70E8948}"/>
                </a:ext>
              </a:extLst>
            </p:cNvPr>
            <p:cNvSpPr/>
            <p:nvPr/>
          </p:nvSpPr>
          <p:spPr>
            <a:xfrm>
              <a:off x="1887538" y="441324"/>
              <a:ext cx="2722562" cy="434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标题 16385">
              <a:extLst>
                <a:ext uri="{FF2B5EF4-FFF2-40B4-BE49-F238E27FC236}">
                  <a16:creationId xmlns:a16="http://schemas.microsoft.com/office/drawing/2014/main" id="{7DBA4717-25E4-A969-5D24-DA638496B7D3}"/>
                </a:ext>
              </a:extLst>
            </p:cNvPr>
            <p:cNvSpPr txBox="1">
              <a:spLocks noRot="1" noChangeArrowheads="1"/>
            </p:cNvSpPr>
            <p:nvPr/>
          </p:nvSpPr>
          <p:spPr>
            <a:xfrm>
              <a:off x="1874837" y="469104"/>
              <a:ext cx="1647825" cy="3587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latin typeface="等线" panose="02010600030101010101" pitchFamily="2" charset="-122"/>
                  <a:ea typeface="等线" panose="02010600030101010101" pitchFamily="2" charset="-122"/>
                </a:rPr>
                <a:t>次声波</a:t>
              </a:r>
            </a:p>
          </p:txBody>
        </p:sp>
        <p:sp>
          <p:nvSpPr>
            <p:cNvPr id="63" name="标题 16385">
              <a:extLst>
                <a:ext uri="{FF2B5EF4-FFF2-40B4-BE49-F238E27FC236}">
                  <a16:creationId xmlns:a16="http://schemas.microsoft.com/office/drawing/2014/main" id="{C3BA6D9E-D1CD-C01D-7C33-B272A374490E}"/>
                </a:ext>
              </a:extLst>
            </p:cNvPr>
            <p:cNvSpPr txBox="1">
              <a:spLocks noRot="1" noChangeArrowheads="1"/>
            </p:cNvSpPr>
            <p:nvPr/>
          </p:nvSpPr>
          <p:spPr>
            <a:xfrm>
              <a:off x="563563" y="489741"/>
              <a:ext cx="1285875" cy="338139"/>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三、</a:t>
              </a:r>
            </a:p>
          </p:txBody>
        </p:sp>
      </p:grpSp>
      <p:sp>
        <p:nvSpPr>
          <p:cNvPr id="104" name="WordArt 30">
            <a:extLst>
              <a:ext uri="{FF2B5EF4-FFF2-40B4-BE49-F238E27FC236}">
                <a16:creationId xmlns:a16="http://schemas.microsoft.com/office/drawing/2014/main" id="{5FACB0E0-0C1C-6709-4236-D78014138E50}"/>
              </a:ext>
            </a:extLst>
          </p:cNvPr>
          <p:cNvSpPr>
            <a:spLocks noTextEdit="1"/>
          </p:cNvSpPr>
          <p:nvPr/>
        </p:nvSpPr>
        <p:spPr>
          <a:xfrm>
            <a:off x="4874639" y="1001712"/>
            <a:ext cx="4400550" cy="990600"/>
          </a:xfrm>
          <a:prstGeom prst="rect">
            <a:avLst/>
          </a:prstGeom>
        </p:spPr>
        <p:txBody>
          <a:bodyPr wrap="none" fromWordArt="1">
            <a:prstTxWarp prst="textDeflate">
              <a:avLst>
                <a:gd name="adj" fmla="val 27722"/>
              </a:avLst>
            </a:prstTxWarp>
            <a:normAutofit/>
          </a:bodyPr>
          <a:lstStyle/>
          <a:p>
            <a:pPr algn="ctr" eaLnBrk="0" hangingPunct="0"/>
            <a:endParaRPr lang="zh-CN" altLang="en-US" sz="3600" b="1">
              <a:gradFill rotWithShape="1">
                <a:gsLst>
                  <a:gs pos="0">
                    <a:srgbClr val="FFFF00"/>
                  </a:gs>
                  <a:gs pos="100000">
                    <a:srgbClr val="FF9933"/>
                  </a:gs>
                </a:gsLst>
                <a:path path="rect">
                  <a:fillToRect l="50000" t="50000" r="50000" b="50000"/>
                </a:path>
              </a:gradFill>
              <a:effectLst>
                <a:outerShdw dist="35921" dir="2699999" algn="ctr" rotWithShape="0">
                  <a:srgbClr val="C0C0C0"/>
                </a:outerShdw>
              </a:effectLst>
              <a:latin typeface="宋体" panose="02010600030101010101" pitchFamily="2" charset="-122"/>
              <a:ea typeface="宋体" panose="02010600030101010101" pitchFamily="2" charset="-122"/>
            </a:endParaRPr>
          </a:p>
        </p:txBody>
      </p:sp>
      <p:cxnSp>
        <p:nvCxnSpPr>
          <p:cNvPr id="114" name="直接连接符 113">
            <a:extLst>
              <a:ext uri="{FF2B5EF4-FFF2-40B4-BE49-F238E27FC236}">
                <a16:creationId xmlns:a16="http://schemas.microsoft.com/office/drawing/2014/main" id="{686C4277-5587-2EBC-26C3-8EC72E12DA6E}"/>
              </a:ext>
            </a:extLst>
          </p:cNvPr>
          <p:cNvCxnSpPr/>
          <p:nvPr/>
        </p:nvCxnSpPr>
        <p:spPr>
          <a:xfrm flipH="1">
            <a:off x="6089833" y="15092617"/>
            <a:ext cx="0" cy="4271058"/>
          </a:xfrm>
          <a:prstGeom prst="line">
            <a:avLst/>
          </a:prstGeom>
        </p:spPr>
        <p:style>
          <a:lnRef idx="1">
            <a:schemeClr val="accent1"/>
          </a:lnRef>
          <a:fillRef idx="0">
            <a:schemeClr val="accent1"/>
          </a:fillRef>
          <a:effectRef idx="0">
            <a:schemeClr val="accent1"/>
          </a:effectRef>
          <a:fontRef idx="minor">
            <a:schemeClr val="tx1"/>
          </a:fontRef>
        </p:style>
      </p:cxnSp>
      <p:sp>
        <p:nvSpPr>
          <p:cNvPr id="67" name="文本框 66">
            <a:extLst>
              <a:ext uri="{FF2B5EF4-FFF2-40B4-BE49-F238E27FC236}">
                <a16:creationId xmlns:a16="http://schemas.microsoft.com/office/drawing/2014/main" id="{CD18F7BC-EB03-631B-7E7A-F88726BD2AE0}"/>
              </a:ext>
            </a:extLst>
          </p:cNvPr>
          <p:cNvSpPr txBox="1"/>
          <p:nvPr/>
        </p:nvSpPr>
        <p:spPr>
          <a:xfrm>
            <a:off x="444024" y="1397272"/>
            <a:ext cx="4886733" cy="400110"/>
          </a:xfrm>
          <a:prstGeom prst="rect">
            <a:avLst/>
          </a:prstGeom>
          <a:noFill/>
        </p:spPr>
        <p:txBody>
          <a:bodyPr wrap="square">
            <a:spAutoFit/>
          </a:bodyPr>
          <a:lstStyle/>
          <a:p>
            <a:r>
              <a:rPr lang="zh-CN" altLang="en-US" sz="2000" b="1">
                <a:latin typeface="黑体" panose="02010609060101010101" pitchFamily="49" charset="-122"/>
                <a:ea typeface="黑体" panose="02010609060101010101" pitchFamily="49" charset="-122"/>
              </a:rPr>
              <a:t>定义</a:t>
            </a:r>
            <a:r>
              <a:rPr lang="en-US" altLang="zh-CN" sz="2000" b="1">
                <a:latin typeface="黑体" panose="02010609060101010101" pitchFamily="49" charset="-122"/>
                <a:ea typeface="黑体" panose="02010609060101010101" pitchFamily="49" charset="-122"/>
              </a:rPr>
              <a:t>:</a:t>
            </a:r>
            <a:r>
              <a:rPr lang="zh-CN" altLang="en-US" sz="2000" b="1">
                <a:latin typeface="黑体" panose="02010609060101010101" pitchFamily="49" charset="-122"/>
                <a:ea typeface="黑体" panose="02010609060101010101" pitchFamily="49" charset="-122"/>
              </a:rPr>
              <a:t>频率低于</a:t>
            </a:r>
            <a:r>
              <a:rPr lang="en-US" altLang="zh-CN" sz="2000" b="1">
                <a:latin typeface="黑体" panose="02010609060101010101" pitchFamily="49" charset="-122"/>
                <a:ea typeface="黑体" panose="02010609060101010101" pitchFamily="49" charset="-122"/>
              </a:rPr>
              <a:t>20Hz</a:t>
            </a:r>
            <a:r>
              <a:rPr lang="zh-CN" altLang="en-US" sz="2000" b="1">
                <a:latin typeface="黑体" panose="02010609060101010101" pitchFamily="49" charset="-122"/>
                <a:ea typeface="黑体" panose="02010609060101010101" pitchFamily="49" charset="-122"/>
              </a:rPr>
              <a:t>的声音称为次声</a:t>
            </a:r>
            <a:r>
              <a:rPr lang="en-US" altLang="zh-CN" sz="2000" b="1">
                <a:latin typeface="黑体" panose="02010609060101010101" pitchFamily="49" charset="-122"/>
                <a:ea typeface="黑体" panose="02010609060101010101" pitchFamily="49" charset="-122"/>
              </a:rPr>
              <a:t>. </a:t>
            </a:r>
            <a:endParaRPr lang="zh-CN" altLang="en-US" sz="2000"/>
          </a:p>
        </p:txBody>
      </p:sp>
      <p:sp>
        <p:nvSpPr>
          <p:cNvPr id="68" name="文本框 67">
            <a:extLst>
              <a:ext uri="{FF2B5EF4-FFF2-40B4-BE49-F238E27FC236}">
                <a16:creationId xmlns:a16="http://schemas.microsoft.com/office/drawing/2014/main" id="{281BC7D3-630E-855D-C056-E70FA1E75A6A}"/>
              </a:ext>
            </a:extLst>
          </p:cNvPr>
          <p:cNvSpPr txBox="1"/>
          <p:nvPr/>
        </p:nvSpPr>
        <p:spPr>
          <a:xfrm>
            <a:off x="3028760" y="-3287101"/>
            <a:ext cx="1174946" cy="400110"/>
          </a:xfrm>
          <a:prstGeom prst="rect">
            <a:avLst/>
          </a:prstGeom>
          <a:noFill/>
        </p:spPr>
        <p:txBody>
          <a:bodyPr wrap="square">
            <a:spAutoFit/>
          </a:bodyPr>
          <a:lstStyle/>
          <a:p>
            <a:r>
              <a:rPr lang="zh-CN" altLang="en-US" sz="2000" b="1">
                <a:solidFill>
                  <a:srgbClr val="FF0000"/>
                </a:solidFill>
                <a:latin typeface="黑体" panose="02010609060101010101" pitchFamily="49" charset="-122"/>
                <a:ea typeface="黑体" panose="02010609060101010101" pitchFamily="49" charset="-122"/>
              </a:rPr>
              <a:t>次声源：</a:t>
            </a:r>
            <a:endParaRPr lang="zh-CN" altLang="en-US" sz="2000">
              <a:solidFill>
                <a:srgbClr val="FF0000"/>
              </a:solidFill>
            </a:endParaRPr>
          </a:p>
        </p:txBody>
      </p:sp>
      <p:sp>
        <p:nvSpPr>
          <p:cNvPr id="21" name="平行四边形 20">
            <a:extLst>
              <a:ext uri="{FF2B5EF4-FFF2-40B4-BE49-F238E27FC236}">
                <a16:creationId xmlns:a16="http://schemas.microsoft.com/office/drawing/2014/main" id="{4CA3096D-6E1D-BC80-79A3-1DE4CFFD2087}"/>
              </a:ext>
            </a:extLst>
          </p:cNvPr>
          <p:cNvSpPr/>
          <p:nvPr/>
        </p:nvSpPr>
        <p:spPr>
          <a:xfrm>
            <a:off x="-10583907" y="1692309"/>
            <a:ext cx="3354592" cy="3042608"/>
          </a:xfrm>
          <a:prstGeom prst="parallelogram">
            <a:avLst/>
          </a:prstGeom>
          <a:blipFill>
            <a:blip r:embed="rId4"/>
            <a:stretch>
              <a:fillRect/>
            </a:stretch>
          </a:bli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平行四边形 69">
            <a:extLst>
              <a:ext uri="{FF2B5EF4-FFF2-40B4-BE49-F238E27FC236}">
                <a16:creationId xmlns:a16="http://schemas.microsoft.com/office/drawing/2014/main" id="{2E9E3B75-3A35-63EF-244C-47A298499C2B}"/>
              </a:ext>
            </a:extLst>
          </p:cNvPr>
          <p:cNvSpPr/>
          <p:nvPr/>
        </p:nvSpPr>
        <p:spPr>
          <a:xfrm>
            <a:off x="4690858" y="-4409671"/>
            <a:ext cx="3354592" cy="3042608"/>
          </a:xfrm>
          <a:prstGeom prst="parallelogram">
            <a:avLst/>
          </a:prstGeom>
          <a:blipFill>
            <a:blip r:embed="rId5"/>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平行四边形 70">
            <a:extLst>
              <a:ext uri="{FF2B5EF4-FFF2-40B4-BE49-F238E27FC236}">
                <a16:creationId xmlns:a16="http://schemas.microsoft.com/office/drawing/2014/main" id="{02EFEB73-BC9E-D991-9469-CE4A87D22077}"/>
              </a:ext>
            </a:extLst>
          </p:cNvPr>
          <p:cNvSpPr/>
          <p:nvPr/>
        </p:nvSpPr>
        <p:spPr>
          <a:xfrm>
            <a:off x="20606252" y="5800172"/>
            <a:ext cx="3354592" cy="3042608"/>
          </a:xfrm>
          <a:prstGeom prst="parallelogram">
            <a:avLst/>
          </a:prstGeom>
          <a:blipFill>
            <a:blip r:embed="rId6"/>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Text Box 13">
            <a:extLst>
              <a:ext uri="{FF2B5EF4-FFF2-40B4-BE49-F238E27FC236}">
                <a16:creationId xmlns:a16="http://schemas.microsoft.com/office/drawing/2014/main" id="{63E13B5C-C68D-8C95-97A4-0A0974A84712}"/>
              </a:ext>
            </a:extLst>
          </p:cNvPr>
          <p:cNvSpPr>
            <a:spLocks noChangeArrowheads="1"/>
          </p:cNvSpPr>
          <p:nvPr/>
        </p:nvSpPr>
        <p:spPr bwMode="auto">
          <a:xfrm>
            <a:off x="-10078337" y="4965636"/>
            <a:ext cx="857067" cy="400110"/>
          </a:xfrm>
          <a:prstGeom prst="rect">
            <a:avLst/>
          </a:prstGeom>
          <a:noFill/>
          <a:ln>
            <a:noFill/>
          </a:ln>
        </p:spPr>
        <p:txBody>
          <a:bodyPr wrap="square">
            <a:spAutoFit/>
          </a:bodyPr>
          <a:lstStyle/>
          <a:p>
            <a:pPr eaLnBrk="1" hangingPunct="1"/>
            <a:r>
              <a:rPr lang="zh-CN" altLang="en-US" sz="2000" b="1">
                <a:ea typeface="黑体" panose="02010609060101010101" pitchFamily="49" charset="-122"/>
                <a:sym typeface="Wingdings" panose="05000000000000000000" pitchFamily="2" charset="2"/>
              </a:rPr>
              <a:t>地震</a:t>
            </a:r>
            <a:endParaRPr lang="zh-CN" altLang="en-US" sz="2000" b="1">
              <a:ea typeface="黑体" panose="02010609060101010101" pitchFamily="49" charset="-122"/>
            </a:endParaRPr>
          </a:p>
        </p:txBody>
      </p:sp>
      <p:sp>
        <p:nvSpPr>
          <p:cNvPr id="3" name="文本框 2">
            <a:extLst>
              <a:ext uri="{FF2B5EF4-FFF2-40B4-BE49-F238E27FC236}">
                <a16:creationId xmlns:a16="http://schemas.microsoft.com/office/drawing/2014/main" id="{AEF42834-3ACD-CA4B-AF62-C033B6A53BA7}"/>
              </a:ext>
            </a:extLst>
          </p:cNvPr>
          <p:cNvSpPr txBox="1"/>
          <p:nvPr/>
        </p:nvSpPr>
        <p:spPr>
          <a:xfrm>
            <a:off x="8659771" y="-3474938"/>
            <a:ext cx="646331" cy="369332"/>
          </a:xfrm>
          <a:prstGeom prst="rect">
            <a:avLst/>
          </a:prstGeom>
          <a:noFill/>
        </p:spPr>
        <p:txBody>
          <a:bodyPr wrap="none" rtlCol="0">
            <a:spAutoFit/>
          </a:bodyPr>
          <a:lstStyle/>
          <a:p>
            <a:r>
              <a:rPr lang="zh-CN" altLang="en-US" sz="1800">
                <a:ea typeface="黑体" panose="02010609060101010101" pitchFamily="49" charset="-122"/>
                <a:sym typeface="Wingdings" panose="05000000000000000000" pitchFamily="2" charset="2"/>
              </a:rPr>
              <a:t>风暴</a:t>
            </a:r>
            <a:endParaRPr lang="zh-CN" altLang="en-US" sz="1800">
              <a:ea typeface="黑体" panose="02010609060101010101" pitchFamily="49" charset="-122"/>
            </a:endParaRPr>
          </a:p>
        </p:txBody>
      </p:sp>
      <p:sp>
        <p:nvSpPr>
          <p:cNvPr id="76" name="文本框 75">
            <a:extLst>
              <a:ext uri="{FF2B5EF4-FFF2-40B4-BE49-F238E27FC236}">
                <a16:creationId xmlns:a16="http://schemas.microsoft.com/office/drawing/2014/main" id="{2A5063DE-1339-610F-4E75-7E2E5F20E9DD}"/>
              </a:ext>
            </a:extLst>
          </p:cNvPr>
          <p:cNvSpPr txBox="1"/>
          <p:nvPr/>
        </p:nvSpPr>
        <p:spPr>
          <a:xfrm>
            <a:off x="25298681" y="6975138"/>
            <a:ext cx="646331" cy="369332"/>
          </a:xfrm>
          <a:prstGeom prst="rect">
            <a:avLst/>
          </a:prstGeom>
          <a:noFill/>
        </p:spPr>
        <p:txBody>
          <a:bodyPr wrap="none" rtlCol="0">
            <a:spAutoFit/>
          </a:bodyPr>
          <a:lstStyle/>
          <a:p>
            <a:r>
              <a:rPr lang="zh-CN" altLang="en-US" sz="1800">
                <a:ea typeface="黑体" panose="02010609060101010101" pitchFamily="49" charset="-122"/>
                <a:sym typeface="Wingdings" panose="05000000000000000000" pitchFamily="2" charset="2"/>
              </a:rPr>
              <a:t>海啸</a:t>
            </a:r>
            <a:endParaRPr lang="zh-CN" altLang="en-US" sz="1800">
              <a:ea typeface="黑体" panose="02010609060101010101" pitchFamily="49" charset="-122"/>
            </a:endParaRPr>
          </a:p>
        </p:txBody>
      </p:sp>
      <p:sp>
        <p:nvSpPr>
          <p:cNvPr id="75" name="Text Box 3">
            <a:extLst>
              <a:ext uri="{FF2B5EF4-FFF2-40B4-BE49-F238E27FC236}">
                <a16:creationId xmlns:a16="http://schemas.microsoft.com/office/drawing/2014/main" id="{46842386-0919-4D1B-8926-6FC8F8AF0186}"/>
              </a:ext>
            </a:extLst>
          </p:cNvPr>
          <p:cNvSpPr>
            <a:spLocks noChangeArrowheads="1"/>
          </p:cNvSpPr>
          <p:nvPr/>
        </p:nvSpPr>
        <p:spPr bwMode="auto">
          <a:xfrm>
            <a:off x="435253" y="1927276"/>
            <a:ext cx="17384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buSzTx/>
              <a:defRPr sz="3200">
                <a:solidFill>
                  <a:srgbClr val="000000"/>
                </a:solidFill>
                <a:latin typeface="Arial" panose="020B0604020202020204" pitchFamily="34" charset="0"/>
                <a:ea typeface="宋体" panose="02010600030101010101" pitchFamily="2" charset="-122"/>
              </a:defRPr>
            </a:lvl1pPr>
            <a:lvl2pPr marL="742950" indent="-285750">
              <a:buSzTx/>
              <a:defRPr sz="3200">
                <a:solidFill>
                  <a:srgbClr val="000000"/>
                </a:solidFill>
                <a:latin typeface="Arial" panose="020B0604020202020204" pitchFamily="34" charset="0"/>
                <a:ea typeface="宋体" panose="02010600030101010101" pitchFamily="2" charset="-122"/>
              </a:defRPr>
            </a:lvl2pPr>
            <a:lvl3pPr marL="1143000" indent="-228600">
              <a:buSzTx/>
              <a:defRPr sz="3200">
                <a:solidFill>
                  <a:srgbClr val="000000"/>
                </a:solidFill>
                <a:latin typeface="Arial" panose="020B0604020202020204" pitchFamily="34" charset="0"/>
                <a:ea typeface="宋体" panose="02010600030101010101" pitchFamily="2" charset="-122"/>
              </a:defRPr>
            </a:lvl3pPr>
            <a:lvl4pPr marL="1600200" indent="-228600">
              <a:buSzTx/>
              <a:defRPr sz="3200">
                <a:solidFill>
                  <a:srgbClr val="000000"/>
                </a:solidFill>
                <a:latin typeface="Arial" panose="020B0604020202020204" pitchFamily="34" charset="0"/>
                <a:ea typeface="宋体" panose="02010600030101010101" pitchFamily="2" charset="-122"/>
              </a:defRPr>
            </a:lvl4pPr>
            <a:lvl5pPr marL="2057400" indent="-228600">
              <a:buSzTx/>
              <a:defRPr sz="32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b="1">
                <a:solidFill>
                  <a:schemeClr val="tx1"/>
                </a:solidFill>
                <a:latin typeface="黑体" panose="02010609060101010101" pitchFamily="49" charset="-122"/>
                <a:ea typeface="黑体" panose="02010609060101010101" pitchFamily="49" charset="-122"/>
              </a:rPr>
              <a:t>特点</a:t>
            </a:r>
            <a:r>
              <a:rPr lang="en-US" altLang="zh-CN" sz="2000" b="1">
                <a:solidFill>
                  <a:schemeClr val="tx1"/>
                </a:solidFill>
                <a:latin typeface="黑体" panose="02010609060101010101" pitchFamily="49" charset="-122"/>
                <a:ea typeface="黑体" panose="02010609060101010101" pitchFamily="49" charset="-122"/>
              </a:rPr>
              <a:t>:</a:t>
            </a:r>
            <a:r>
              <a:rPr lang="en-US" altLang="zh-CN" sz="2000" b="1">
                <a:solidFill>
                  <a:schemeClr val="tx1"/>
                </a:solidFill>
              </a:rPr>
              <a:t> </a:t>
            </a:r>
          </a:p>
        </p:txBody>
      </p:sp>
      <p:sp>
        <p:nvSpPr>
          <p:cNvPr id="78" name="Text Box 4">
            <a:extLst>
              <a:ext uri="{FF2B5EF4-FFF2-40B4-BE49-F238E27FC236}">
                <a16:creationId xmlns:a16="http://schemas.microsoft.com/office/drawing/2014/main" id="{89AEDE61-3FED-73B2-BC77-718EF88F5560}"/>
              </a:ext>
            </a:extLst>
          </p:cNvPr>
          <p:cNvSpPr>
            <a:spLocks noChangeArrowheads="1"/>
          </p:cNvSpPr>
          <p:nvPr/>
        </p:nvSpPr>
        <p:spPr bwMode="auto">
          <a:xfrm>
            <a:off x="323850" y="2743200"/>
            <a:ext cx="868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buSzTx/>
              <a:defRPr sz="3200">
                <a:solidFill>
                  <a:srgbClr val="000000"/>
                </a:solidFill>
                <a:latin typeface="Arial" panose="020B0604020202020204" pitchFamily="34" charset="0"/>
                <a:ea typeface="宋体" panose="02010600030101010101" pitchFamily="2" charset="-122"/>
              </a:defRPr>
            </a:lvl1pPr>
            <a:lvl2pPr marL="742950" indent="-285750">
              <a:buSzTx/>
              <a:defRPr sz="3200">
                <a:solidFill>
                  <a:srgbClr val="000000"/>
                </a:solidFill>
                <a:latin typeface="Arial" panose="020B0604020202020204" pitchFamily="34" charset="0"/>
                <a:ea typeface="宋体" panose="02010600030101010101" pitchFamily="2" charset="-122"/>
              </a:defRPr>
            </a:lvl2pPr>
            <a:lvl3pPr marL="1143000" indent="-228600">
              <a:buSzTx/>
              <a:defRPr sz="3200">
                <a:solidFill>
                  <a:srgbClr val="000000"/>
                </a:solidFill>
                <a:latin typeface="Arial" panose="020B0604020202020204" pitchFamily="34" charset="0"/>
                <a:ea typeface="宋体" panose="02010600030101010101" pitchFamily="2" charset="-122"/>
              </a:defRPr>
            </a:lvl3pPr>
            <a:lvl4pPr marL="1600200" indent="-228600">
              <a:buSzTx/>
              <a:defRPr sz="3200">
                <a:solidFill>
                  <a:srgbClr val="000000"/>
                </a:solidFill>
                <a:latin typeface="Arial" panose="020B0604020202020204" pitchFamily="34" charset="0"/>
                <a:ea typeface="宋体" panose="02010600030101010101" pitchFamily="2" charset="-122"/>
              </a:defRPr>
            </a:lvl4pPr>
            <a:lvl5pPr marL="2057400" indent="-228600">
              <a:buSzTx/>
              <a:defRPr sz="32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9pPr>
          </a:lstStyle>
          <a:p>
            <a:pPr eaLnBrk="1" hangingPunct="1">
              <a:spcBef>
                <a:spcPct val="50000"/>
              </a:spcBef>
            </a:pPr>
            <a:endParaRPr lang="zh-CN" altLang="en-US" sz="1800">
              <a:solidFill>
                <a:srgbClr val="006666"/>
              </a:solidFill>
            </a:endParaRPr>
          </a:p>
        </p:txBody>
      </p:sp>
      <p:sp>
        <p:nvSpPr>
          <p:cNvPr id="79" name="Text Box 5">
            <a:extLst>
              <a:ext uri="{FF2B5EF4-FFF2-40B4-BE49-F238E27FC236}">
                <a16:creationId xmlns:a16="http://schemas.microsoft.com/office/drawing/2014/main" id="{9C38279D-A4F8-ADB0-99BD-796902FECBC4}"/>
              </a:ext>
            </a:extLst>
          </p:cNvPr>
          <p:cNvSpPr>
            <a:spLocks noChangeArrowheads="1"/>
          </p:cNvSpPr>
          <p:nvPr/>
        </p:nvSpPr>
        <p:spPr bwMode="auto">
          <a:xfrm>
            <a:off x="291282" y="2412965"/>
            <a:ext cx="10673907" cy="2346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50000"/>
              </a:lnSpc>
            </a:pPr>
            <a:r>
              <a:rPr lang="zh-CN" altLang="en-US" sz="2000" b="1">
                <a:latin typeface="Adobe 黑体 Std R" panose="020B0400000000000000" pitchFamily="34" charset="-122"/>
                <a:ea typeface="Adobe 黑体 Std R" panose="020B0400000000000000" pitchFamily="34" charset="-122"/>
                <a:sym typeface="Wingdings" panose="05000000000000000000" pitchFamily="2" charset="2"/>
              </a:rPr>
              <a:t>（</a:t>
            </a:r>
            <a:r>
              <a:rPr lang="en-US" altLang="zh-CN" sz="2000" b="1">
                <a:latin typeface="Adobe 黑体 Std R" panose="020B0400000000000000" pitchFamily="34" charset="-122"/>
                <a:ea typeface="Adobe 黑体 Std R" panose="020B0400000000000000" pitchFamily="34" charset="-122"/>
                <a:sym typeface="Wingdings" panose="05000000000000000000" pitchFamily="2" charset="2"/>
              </a:rPr>
              <a:t>1</a:t>
            </a:r>
            <a:r>
              <a:rPr lang="zh-CN" altLang="en-US" sz="2000" b="1">
                <a:latin typeface="Adobe 黑体 Std R" panose="020B0400000000000000" pitchFamily="34" charset="-122"/>
                <a:ea typeface="Adobe 黑体 Std R" panose="020B0400000000000000" pitchFamily="34" charset="-122"/>
                <a:sym typeface="Wingdings" panose="05000000000000000000" pitchFamily="2" charset="2"/>
              </a:rPr>
              <a:t>）传得很远；（某些次声波能绕地球</a:t>
            </a:r>
            <a:r>
              <a:rPr lang="en-US" altLang="zh-CN" sz="2000" b="1">
                <a:latin typeface="Adobe 黑体 Std R" panose="020B0400000000000000" pitchFamily="34" charset="-122"/>
                <a:ea typeface="Adobe 黑体 Std R" panose="020B0400000000000000" pitchFamily="34" charset="-122"/>
                <a:sym typeface="Wingdings" panose="05000000000000000000" pitchFamily="2" charset="2"/>
              </a:rPr>
              <a:t>2</a:t>
            </a:r>
            <a:r>
              <a:rPr lang="zh-CN" altLang="en-US" sz="2000" b="1">
                <a:latin typeface="Adobe 黑体 Std R" panose="020B0400000000000000" pitchFamily="34" charset="-122"/>
                <a:ea typeface="Adobe 黑体 Std R" panose="020B0400000000000000" pitchFamily="34" charset="-122"/>
                <a:sym typeface="Wingdings" panose="05000000000000000000" pitchFamily="2" charset="2"/>
              </a:rPr>
              <a:t>至</a:t>
            </a:r>
            <a:r>
              <a:rPr lang="en-US" altLang="zh-CN" sz="2000" b="1">
                <a:latin typeface="Adobe 黑体 Std R" panose="020B0400000000000000" pitchFamily="34" charset="-122"/>
                <a:ea typeface="Adobe 黑体 Std R" panose="020B0400000000000000" pitchFamily="34" charset="-122"/>
                <a:sym typeface="Wingdings" panose="05000000000000000000" pitchFamily="2" charset="2"/>
              </a:rPr>
              <a:t>3</a:t>
            </a:r>
            <a:r>
              <a:rPr lang="zh-CN" altLang="en-US" sz="2000" b="1">
                <a:latin typeface="Adobe 黑体 Std R" panose="020B0400000000000000" pitchFamily="34" charset="-122"/>
                <a:ea typeface="Adobe 黑体 Std R" panose="020B0400000000000000" pitchFamily="34" charset="-122"/>
                <a:sym typeface="Wingdings" panose="05000000000000000000" pitchFamily="2" charset="2"/>
              </a:rPr>
              <a:t>周）</a:t>
            </a:r>
          </a:p>
          <a:p>
            <a:pPr eaLnBrk="1" hangingPunct="1">
              <a:lnSpc>
                <a:spcPct val="150000"/>
              </a:lnSpc>
            </a:pPr>
            <a:r>
              <a:rPr lang="zh-CN" altLang="en-US" sz="2000" b="1">
                <a:latin typeface="Adobe 黑体 Std R" panose="020B0400000000000000" pitchFamily="34" charset="-122"/>
                <a:ea typeface="Adobe 黑体 Std R" panose="020B0400000000000000" pitchFamily="34" charset="-122"/>
                <a:sym typeface="Wingdings" panose="05000000000000000000" pitchFamily="2" charset="2"/>
              </a:rPr>
              <a:t>（</a:t>
            </a:r>
            <a:r>
              <a:rPr lang="en-US" altLang="zh-CN" sz="2000" b="1">
                <a:latin typeface="Adobe 黑体 Std R" panose="020B0400000000000000" pitchFamily="34" charset="-122"/>
                <a:ea typeface="Adobe 黑体 Std R" panose="020B0400000000000000" pitchFamily="34" charset="-122"/>
                <a:sym typeface="Wingdings" panose="05000000000000000000" pitchFamily="2" charset="2"/>
              </a:rPr>
              <a:t>2</a:t>
            </a:r>
            <a:r>
              <a:rPr lang="zh-CN" altLang="en-US" sz="2000" b="1">
                <a:latin typeface="Adobe 黑体 Std R" panose="020B0400000000000000" pitchFamily="34" charset="-122"/>
                <a:ea typeface="Adobe 黑体 Std R" panose="020B0400000000000000" pitchFamily="34" charset="-122"/>
                <a:sym typeface="Wingdings" panose="05000000000000000000" pitchFamily="2" charset="2"/>
              </a:rPr>
              <a:t>）很容易绕过阻碍物；       </a:t>
            </a:r>
          </a:p>
          <a:p>
            <a:pPr eaLnBrk="1" hangingPunct="1">
              <a:lnSpc>
                <a:spcPct val="150000"/>
              </a:lnSpc>
            </a:pPr>
            <a:r>
              <a:rPr lang="zh-CN" altLang="en-US" sz="2000" b="1">
                <a:latin typeface="Adobe 黑体 Std R" panose="020B0400000000000000" pitchFamily="34" charset="-122"/>
                <a:ea typeface="Adobe 黑体 Std R" panose="020B0400000000000000" pitchFamily="34" charset="-122"/>
                <a:sym typeface="Wingdings" panose="05000000000000000000" pitchFamily="2" charset="2"/>
              </a:rPr>
              <a:t>（</a:t>
            </a:r>
            <a:r>
              <a:rPr lang="en-US" altLang="zh-CN" sz="2000" b="1">
                <a:latin typeface="Adobe 黑体 Std R" panose="020B0400000000000000" pitchFamily="34" charset="-122"/>
                <a:ea typeface="Adobe 黑体 Std R" panose="020B0400000000000000" pitchFamily="34" charset="-122"/>
                <a:sym typeface="Wingdings" panose="05000000000000000000" pitchFamily="2" charset="2"/>
              </a:rPr>
              <a:t>3</a:t>
            </a:r>
            <a:r>
              <a:rPr lang="zh-CN" altLang="en-US" sz="2000" b="1">
                <a:latin typeface="Adobe 黑体 Std R" panose="020B0400000000000000" pitchFamily="34" charset="-122"/>
                <a:ea typeface="Adobe 黑体 Std R" panose="020B0400000000000000" pitchFamily="34" charset="-122"/>
                <a:sym typeface="Wingdings" panose="05000000000000000000" pitchFamily="2" charset="2"/>
              </a:rPr>
              <a:t>）来源广</a:t>
            </a:r>
          </a:p>
          <a:p>
            <a:pPr>
              <a:lnSpc>
                <a:spcPct val="150000"/>
              </a:lnSpc>
            </a:pPr>
            <a:r>
              <a:rPr lang="zh-CN" altLang="en-US" sz="2000" b="1">
                <a:latin typeface="Adobe 黑体 Std R" panose="020B0400000000000000" pitchFamily="34" charset="-122"/>
                <a:ea typeface="Adobe 黑体 Std R" panose="020B0400000000000000" pitchFamily="34" charset="-122"/>
                <a:sym typeface="Wingdings" panose="05000000000000000000" pitchFamily="2" charset="2"/>
              </a:rPr>
              <a:t>（</a:t>
            </a:r>
            <a:r>
              <a:rPr lang="en-US" altLang="zh-CN" sz="2000" b="1">
                <a:latin typeface="Adobe 黑体 Std R" panose="020B0400000000000000" pitchFamily="34" charset="-122"/>
                <a:ea typeface="Adobe 黑体 Std R" panose="020B0400000000000000" pitchFamily="34" charset="-122"/>
                <a:sym typeface="Wingdings" panose="05000000000000000000" pitchFamily="2" charset="2"/>
              </a:rPr>
              <a:t>4</a:t>
            </a:r>
            <a:r>
              <a:rPr lang="zh-CN" altLang="en-US" sz="2000" b="1">
                <a:latin typeface="Adobe 黑体 Std R" panose="020B0400000000000000" pitchFamily="34" charset="-122"/>
                <a:ea typeface="Adobe 黑体 Std R" panose="020B0400000000000000" pitchFamily="34" charset="-122"/>
                <a:sym typeface="Wingdings" panose="05000000000000000000" pitchFamily="2" charset="2"/>
              </a:rPr>
              <a:t>）而且无孔不入。具有很强的穿透性</a:t>
            </a:r>
          </a:p>
          <a:p>
            <a:pPr eaLnBrk="1" hangingPunct="1">
              <a:lnSpc>
                <a:spcPct val="150000"/>
              </a:lnSpc>
            </a:pPr>
            <a:r>
              <a:rPr lang="en-US" altLang="zh-CN" sz="2000" b="1">
                <a:latin typeface="Adobe 黑体 Std R" panose="020B0400000000000000" pitchFamily="34" charset="-122"/>
                <a:ea typeface="Adobe 黑体 Std R" panose="020B0400000000000000" pitchFamily="34" charset="-122"/>
                <a:sym typeface="Wingdings" panose="05000000000000000000" pitchFamily="2" charset="2"/>
              </a:rPr>
              <a:t>          7000Hz</a:t>
            </a:r>
            <a:r>
              <a:rPr lang="zh-CN" altLang="en-US" sz="2000" b="1">
                <a:latin typeface="Adobe 黑体 Std R" panose="020B0400000000000000" pitchFamily="34" charset="-122"/>
                <a:ea typeface="Adobe 黑体 Std R" panose="020B0400000000000000" pitchFamily="34" charset="-122"/>
                <a:sym typeface="Wingdings" panose="05000000000000000000" pitchFamily="2" charset="2"/>
              </a:rPr>
              <a:t>的声波用一张纸即可阻挡，而</a:t>
            </a:r>
            <a:r>
              <a:rPr lang="en-US" altLang="zh-CN" sz="2000" b="1">
                <a:latin typeface="Adobe 黑体 Std R" panose="020B0400000000000000" pitchFamily="34" charset="-122"/>
                <a:ea typeface="Adobe 黑体 Std R" panose="020B0400000000000000" pitchFamily="34" charset="-122"/>
                <a:sym typeface="Wingdings" panose="05000000000000000000" pitchFamily="2" charset="2"/>
              </a:rPr>
              <a:t>7Hz</a:t>
            </a:r>
            <a:r>
              <a:rPr lang="zh-CN" altLang="en-US" sz="2000" b="1">
                <a:latin typeface="Adobe 黑体 Std R" panose="020B0400000000000000" pitchFamily="34" charset="-122"/>
                <a:ea typeface="Adobe 黑体 Std R" panose="020B0400000000000000" pitchFamily="34" charset="-122"/>
                <a:sym typeface="Wingdings" panose="05000000000000000000" pitchFamily="2" charset="2"/>
              </a:rPr>
              <a:t>的次声波可以穿透十几米   厚的钢筋混凝土</a:t>
            </a:r>
            <a:endParaRPr lang="zh-CN" altLang="en-US" sz="2000" b="1">
              <a:latin typeface="Adobe 黑体 Std R" panose="020B0400000000000000" pitchFamily="34" charset="-122"/>
              <a:ea typeface="Adobe 黑体 Std R" panose="020B0400000000000000" pitchFamily="34" charset="-122"/>
            </a:endParaRPr>
          </a:p>
        </p:txBody>
      </p:sp>
    </p:spTree>
    <p:extLst>
      <p:ext uri="{BB962C8B-B14F-4D97-AF65-F5344CB8AC3E}">
        <p14:creationId xmlns:p14="http://schemas.microsoft.com/office/powerpoint/2010/main" val="37493541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1" fill="hold"/>
                                        <p:tgtEl>
                                          <p:spTgt spid="79"/>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22DA6E0-5A4C-D864-E073-1023C3A02489}"/>
              </a:ext>
            </a:extLst>
          </p:cNvPr>
          <p:cNvPicPr>
            <a:picLocks noChangeAspect="1" noChangeArrowheads="1"/>
          </p:cNvPicPr>
          <p:nvPr/>
        </p:nvPicPr>
        <p:blipFill>
          <a:blip r:embed="rId2">
            <a:alphaModFix amt="53000"/>
            <a:extLst>
              <a:ext uri="{28A0092B-C50C-407E-A947-70E740481C1C}">
                <a14:useLocalDpi xmlns:a14="http://schemas.microsoft.com/office/drawing/2010/main" val="0"/>
              </a:ext>
            </a:extLst>
          </a:blip>
          <a:stretch>
            <a:fillRect/>
          </a:stretch>
        </p:blipFill>
        <p:spPr bwMode="auto">
          <a:xfrm>
            <a:off x="0" y="3316"/>
            <a:ext cx="12192000" cy="6854684"/>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a:extLst>
              <a:ext uri="{FF2B5EF4-FFF2-40B4-BE49-F238E27FC236}">
                <a16:creationId xmlns:a16="http://schemas.microsoft.com/office/drawing/2014/main" id="{5B18A302-90DF-67FB-9A12-73F4EA8196EB}"/>
              </a:ext>
            </a:extLst>
          </p:cNvPr>
          <p:cNvSpPr/>
          <p:nvPr/>
        </p:nvSpPr>
        <p:spPr>
          <a:xfrm>
            <a:off x="-320516" y="-182062"/>
            <a:ext cx="12890622" cy="7231044"/>
          </a:xfrm>
          <a:prstGeom prst="rect">
            <a:avLst/>
          </a:prstGeom>
          <a:gradFill>
            <a:gsLst>
              <a:gs pos="0">
                <a:schemeClr val="tx1"/>
              </a:gs>
              <a:gs pos="100000">
                <a:schemeClr val="accent1">
                  <a:lumMod val="30000"/>
                  <a:lumOff val="70000"/>
                  <a:alpha val="5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a:extLst>
              <a:ext uri="{FF2B5EF4-FFF2-40B4-BE49-F238E27FC236}">
                <a16:creationId xmlns:a16="http://schemas.microsoft.com/office/drawing/2014/main" id="{2383F61C-0ACD-2769-3CF1-43391A11DC73}"/>
              </a:ext>
            </a:extLst>
          </p:cNvPr>
          <p:cNvSpPr/>
          <p:nvPr/>
        </p:nvSpPr>
        <p:spPr>
          <a:xfrm>
            <a:off x="-5968663" y="-5659818"/>
            <a:ext cx="24129329" cy="19375816"/>
          </a:xfrm>
          <a:custGeom>
            <a:avLst/>
            <a:gdLst>
              <a:gd name="connsiteX0" fmla="*/ 3073064 w 24129329"/>
              <a:gd name="connsiteY0" fmla="*/ 3312858 h 19375816"/>
              <a:gd name="connsiteX1" fmla="*/ 3073064 w 24129329"/>
              <a:gd name="connsiteY1" fmla="*/ 15824737 h 19375816"/>
              <a:gd name="connsiteX2" fmla="*/ 21818263 w 24129329"/>
              <a:gd name="connsiteY2" fmla="*/ 15824737 h 19375816"/>
              <a:gd name="connsiteX3" fmla="*/ 21818263 w 24129329"/>
              <a:gd name="connsiteY3" fmla="*/ 3312858 h 19375816"/>
              <a:gd name="connsiteX4" fmla="*/ 0 w 24129329"/>
              <a:gd name="connsiteY4" fmla="*/ 0 h 19375816"/>
              <a:gd name="connsiteX5" fmla="*/ 24129329 w 24129329"/>
              <a:gd name="connsiteY5" fmla="*/ 0 h 19375816"/>
              <a:gd name="connsiteX6" fmla="*/ 24129329 w 24129329"/>
              <a:gd name="connsiteY6" fmla="*/ 19375816 h 19375816"/>
              <a:gd name="connsiteX7" fmla="*/ 0 w 24129329"/>
              <a:gd name="connsiteY7" fmla="*/ 19375816 h 1937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9329" h="19375816">
                <a:moveTo>
                  <a:pt x="3073064" y="3312858"/>
                </a:moveTo>
                <a:lnTo>
                  <a:pt x="3073064" y="15824737"/>
                </a:lnTo>
                <a:lnTo>
                  <a:pt x="21818263" y="15824737"/>
                </a:lnTo>
                <a:lnTo>
                  <a:pt x="21818263" y="3312858"/>
                </a:lnTo>
                <a:close/>
                <a:moveTo>
                  <a:pt x="0" y="0"/>
                </a:moveTo>
                <a:lnTo>
                  <a:pt x="24129329" y="0"/>
                </a:lnTo>
                <a:lnTo>
                  <a:pt x="24129329" y="19375816"/>
                </a:lnTo>
                <a:lnTo>
                  <a:pt x="0" y="19375816"/>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zh-CN" altLang="en-US"/>
          </a:p>
        </p:txBody>
      </p:sp>
      <p:sp>
        <p:nvSpPr>
          <p:cNvPr id="32" name="任意多边形: 形状 31">
            <a:extLst>
              <a:ext uri="{FF2B5EF4-FFF2-40B4-BE49-F238E27FC236}">
                <a16:creationId xmlns:a16="http://schemas.microsoft.com/office/drawing/2014/main" id="{C72BE5BA-6B9B-3EE8-1F24-FB20A0F875D0}"/>
              </a:ext>
            </a:extLst>
          </p:cNvPr>
          <p:cNvSpPr/>
          <p:nvPr/>
        </p:nvSpPr>
        <p:spPr>
          <a:xfrm>
            <a:off x="-24002998" y="-20820697"/>
            <a:ext cx="61341000" cy="52596095"/>
          </a:xfrm>
          <a:custGeom>
            <a:avLst/>
            <a:gdLst>
              <a:gd name="connsiteX0" fmla="*/ 6400798 w 61340998"/>
              <a:gd name="connsiteY0" fmla="*/ 7790497 h 52596094"/>
              <a:gd name="connsiteX1" fmla="*/ 6400798 w 61340998"/>
              <a:gd name="connsiteY1" fmla="*/ 42613896 h 52596094"/>
              <a:gd name="connsiteX2" fmla="*/ 54711598 w 61340998"/>
              <a:gd name="connsiteY2" fmla="*/ 42613896 h 52596094"/>
              <a:gd name="connsiteX3" fmla="*/ 54711598 w 61340998"/>
              <a:gd name="connsiteY3" fmla="*/ 7790497 h 52596094"/>
              <a:gd name="connsiteX4" fmla="*/ 0 w 61340998"/>
              <a:gd name="connsiteY4" fmla="*/ 0 h 52596094"/>
              <a:gd name="connsiteX5" fmla="*/ 61340998 w 61340998"/>
              <a:gd name="connsiteY5" fmla="*/ 0 h 52596094"/>
              <a:gd name="connsiteX6" fmla="*/ 61340998 w 61340998"/>
              <a:gd name="connsiteY6" fmla="*/ 52596094 h 52596094"/>
              <a:gd name="connsiteX7" fmla="*/ 0 w 61340998"/>
              <a:gd name="connsiteY7" fmla="*/ 52596094 h 5259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40998" h="52596094">
                <a:moveTo>
                  <a:pt x="6400798" y="7790497"/>
                </a:moveTo>
                <a:lnTo>
                  <a:pt x="6400798" y="42613896"/>
                </a:lnTo>
                <a:lnTo>
                  <a:pt x="54711598" y="42613896"/>
                </a:lnTo>
                <a:lnTo>
                  <a:pt x="54711598" y="7790497"/>
                </a:lnTo>
                <a:close/>
                <a:moveTo>
                  <a:pt x="0" y="0"/>
                </a:moveTo>
                <a:lnTo>
                  <a:pt x="61340998" y="0"/>
                </a:lnTo>
                <a:lnTo>
                  <a:pt x="61340998" y="52596094"/>
                </a:lnTo>
                <a:lnTo>
                  <a:pt x="0" y="525960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矩形 1">
            <a:extLst>
              <a:ext uri="{FF2B5EF4-FFF2-40B4-BE49-F238E27FC236}">
                <a16:creationId xmlns:a16="http://schemas.microsoft.com/office/drawing/2014/main" id="{2CCD1126-DDFF-CEF4-84D4-8830806457E6}"/>
              </a:ext>
            </a:extLst>
          </p:cNvPr>
          <p:cNvSpPr/>
          <p:nvPr/>
        </p:nvSpPr>
        <p:spPr>
          <a:xfrm>
            <a:off x="7725376" y="-17390580"/>
            <a:ext cx="2624138" cy="125413"/>
          </a:xfrm>
          <a:custGeom>
            <a:avLst/>
            <a:gdLst>
              <a:gd name="connsiteX0" fmla="*/ 0 w 2844800"/>
              <a:gd name="connsiteY0" fmla="*/ 0 h 356773"/>
              <a:gd name="connsiteX1" fmla="*/ 2844800 w 2844800"/>
              <a:gd name="connsiteY1" fmla="*/ 0 h 356773"/>
              <a:gd name="connsiteX2" fmla="*/ 2844800 w 2844800"/>
              <a:gd name="connsiteY2" fmla="*/ 356773 h 356773"/>
              <a:gd name="connsiteX3" fmla="*/ 0 w 2844800"/>
              <a:gd name="connsiteY3" fmla="*/ 356773 h 356773"/>
              <a:gd name="connsiteX4" fmla="*/ 0 w 2844800"/>
              <a:gd name="connsiteY4" fmla="*/ 0 h 356773"/>
              <a:gd name="connsiteX0-1" fmla="*/ 180975 w 2844800"/>
              <a:gd name="connsiteY0-2" fmla="*/ 2381 h 356773"/>
              <a:gd name="connsiteX1-3" fmla="*/ 2844800 w 2844800"/>
              <a:gd name="connsiteY1-4" fmla="*/ 0 h 356773"/>
              <a:gd name="connsiteX2-5" fmla="*/ 2844800 w 2844800"/>
              <a:gd name="connsiteY2-6" fmla="*/ 356773 h 356773"/>
              <a:gd name="connsiteX3-7" fmla="*/ 0 w 2844800"/>
              <a:gd name="connsiteY3-8" fmla="*/ 356773 h 356773"/>
              <a:gd name="connsiteX4-9" fmla="*/ 180975 w 2844800"/>
              <a:gd name="connsiteY4-10" fmla="*/ 2381 h 356773"/>
              <a:gd name="connsiteX0-11" fmla="*/ 180975 w 2844800"/>
              <a:gd name="connsiteY0-12" fmla="*/ 2381 h 356773"/>
              <a:gd name="connsiteX1-13" fmla="*/ 2844800 w 2844800"/>
              <a:gd name="connsiteY1-14" fmla="*/ 0 h 356773"/>
              <a:gd name="connsiteX2-15" fmla="*/ 2844800 w 2844800"/>
              <a:gd name="connsiteY2-16" fmla="*/ 356773 h 356773"/>
              <a:gd name="connsiteX3-17" fmla="*/ 0 w 2844800"/>
              <a:gd name="connsiteY3-18" fmla="*/ 356773 h 356773"/>
              <a:gd name="connsiteX4-19" fmla="*/ 180975 w 2844800"/>
              <a:gd name="connsiteY4-20" fmla="*/ 2381 h 356773"/>
              <a:gd name="connsiteX0-21" fmla="*/ 138112 w 2801937"/>
              <a:gd name="connsiteY0-22" fmla="*/ 2381 h 356773"/>
              <a:gd name="connsiteX1-23" fmla="*/ 2801937 w 2801937"/>
              <a:gd name="connsiteY1-24" fmla="*/ 0 h 356773"/>
              <a:gd name="connsiteX2-25" fmla="*/ 2801937 w 2801937"/>
              <a:gd name="connsiteY2-26" fmla="*/ 356773 h 356773"/>
              <a:gd name="connsiteX3-27" fmla="*/ 0 w 2801937"/>
              <a:gd name="connsiteY3-28" fmla="*/ 356773 h 356773"/>
              <a:gd name="connsiteX4-29" fmla="*/ 138112 w 2801937"/>
              <a:gd name="connsiteY4-30" fmla="*/ 2381 h 356773"/>
              <a:gd name="connsiteX0-31" fmla="*/ 138112 w 2801937"/>
              <a:gd name="connsiteY0-32" fmla="*/ 2381 h 356773"/>
              <a:gd name="connsiteX1-33" fmla="*/ 2801937 w 2801937"/>
              <a:gd name="connsiteY1-34" fmla="*/ 0 h 356773"/>
              <a:gd name="connsiteX2-35" fmla="*/ 2801937 w 2801937"/>
              <a:gd name="connsiteY2-36" fmla="*/ 356773 h 356773"/>
              <a:gd name="connsiteX3-37" fmla="*/ 0 w 2801937"/>
              <a:gd name="connsiteY3-38" fmla="*/ 356773 h 356773"/>
              <a:gd name="connsiteX4-39" fmla="*/ 138112 w 2801937"/>
              <a:gd name="connsiteY4-40" fmla="*/ 2381 h 356773"/>
              <a:gd name="connsiteX0-41" fmla="*/ 123825 w 2801937"/>
              <a:gd name="connsiteY0-42" fmla="*/ 2381 h 356773"/>
              <a:gd name="connsiteX1-43" fmla="*/ 2801937 w 2801937"/>
              <a:gd name="connsiteY1-44" fmla="*/ 0 h 356773"/>
              <a:gd name="connsiteX2-45" fmla="*/ 2801937 w 2801937"/>
              <a:gd name="connsiteY2-46" fmla="*/ 356773 h 356773"/>
              <a:gd name="connsiteX3-47" fmla="*/ 0 w 2801937"/>
              <a:gd name="connsiteY3-48" fmla="*/ 356773 h 356773"/>
              <a:gd name="connsiteX4-49" fmla="*/ 123825 w 2801937"/>
              <a:gd name="connsiteY4-50" fmla="*/ 2381 h 356773"/>
              <a:gd name="connsiteX0-51" fmla="*/ 123825 w 2801937"/>
              <a:gd name="connsiteY0-52" fmla="*/ 2381 h 356773"/>
              <a:gd name="connsiteX1-53" fmla="*/ 2801937 w 2801937"/>
              <a:gd name="connsiteY1-54" fmla="*/ 0 h 356773"/>
              <a:gd name="connsiteX2-55" fmla="*/ 2801937 w 2801937"/>
              <a:gd name="connsiteY2-56" fmla="*/ 356773 h 356773"/>
              <a:gd name="connsiteX3-57" fmla="*/ 0 w 2801937"/>
              <a:gd name="connsiteY3-58" fmla="*/ 356773 h 356773"/>
              <a:gd name="connsiteX4-59" fmla="*/ 123825 w 2801937"/>
              <a:gd name="connsiteY4-60" fmla="*/ 2381 h 356773"/>
              <a:gd name="connsiteX0-61" fmla="*/ 123825 w 2801937"/>
              <a:gd name="connsiteY0-62" fmla="*/ 2381 h 356773"/>
              <a:gd name="connsiteX1-63" fmla="*/ 2801937 w 2801937"/>
              <a:gd name="connsiteY1-64" fmla="*/ 0 h 356773"/>
              <a:gd name="connsiteX2-65" fmla="*/ 2801937 w 2801937"/>
              <a:gd name="connsiteY2-66" fmla="*/ 356773 h 356773"/>
              <a:gd name="connsiteX3-67" fmla="*/ 0 w 2801937"/>
              <a:gd name="connsiteY3-68" fmla="*/ 356773 h 356773"/>
              <a:gd name="connsiteX4-69" fmla="*/ 123825 w 2801937"/>
              <a:gd name="connsiteY4-70" fmla="*/ 2381 h 356773"/>
              <a:gd name="connsiteX0-71" fmla="*/ 123825 w 2801937"/>
              <a:gd name="connsiteY0-72" fmla="*/ 2381 h 356773"/>
              <a:gd name="connsiteX1-73" fmla="*/ 2801937 w 2801937"/>
              <a:gd name="connsiteY1-74" fmla="*/ 0 h 356773"/>
              <a:gd name="connsiteX2-75" fmla="*/ 2801937 w 2801937"/>
              <a:gd name="connsiteY2-76" fmla="*/ 356773 h 356773"/>
              <a:gd name="connsiteX3-77" fmla="*/ 0 w 2801937"/>
              <a:gd name="connsiteY3-78" fmla="*/ 356773 h 356773"/>
              <a:gd name="connsiteX4-79" fmla="*/ 123825 w 2801937"/>
              <a:gd name="connsiteY4-80" fmla="*/ 2381 h 356773"/>
              <a:gd name="connsiteX0-81" fmla="*/ 123825 w 2801937"/>
              <a:gd name="connsiteY0-82" fmla="*/ 2381 h 356773"/>
              <a:gd name="connsiteX1-83" fmla="*/ 2801937 w 2801937"/>
              <a:gd name="connsiteY1-84" fmla="*/ 0 h 356773"/>
              <a:gd name="connsiteX2-85" fmla="*/ 2801937 w 2801937"/>
              <a:gd name="connsiteY2-86" fmla="*/ 356773 h 356773"/>
              <a:gd name="connsiteX3-87" fmla="*/ 0 w 2801937"/>
              <a:gd name="connsiteY3-88" fmla="*/ 356773 h 356773"/>
              <a:gd name="connsiteX4-89" fmla="*/ 123825 w 2801937"/>
              <a:gd name="connsiteY4-90" fmla="*/ 2381 h 356773"/>
              <a:gd name="connsiteX0-91" fmla="*/ 109537 w 2801937"/>
              <a:gd name="connsiteY0-92" fmla="*/ 2381 h 356773"/>
              <a:gd name="connsiteX1-93" fmla="*/ 2801937 w 2801937"/>
              <a:gd name="connsiteY1-94" fmla="*/ 0 h 356773"/>
              <a:gd name="connsiteX2-95" fmla="*/ 2801937 w 2801937"/>
              <a:gd name="connsiteY2-96" fmla="*/ 356773 h 356773"/>
              <a:gd name="connsiteX3-97" fmla="*/ 0 w 2801937"/>
              <a:gd name="connsiteY3-98" fmla="*/ 356773 h 356773"/>
              <a:gd name="connsiteX4-99" fmla="*/ 109537 w 2801937"/>
              <a:gd name="connsiteY4-100" fmla="*/ 2381 h 356773"/>
              <a:gd name="connsiteX0-101" fmla="*/ 109537 w 2801937"/>
              <a:gd name="connsiteY0-102" fmla="*/ 2381 h 356773"/>
              <a:gd name="connsiteX1-103" fmla="*/ 2801937 w 2801937"/>
              <a:gd name="connsiteY1-104" fmla="*/ 0 h 356773"/>
              <a:gd name="connsiteX2-105" fmla="*/ 2801937 w 2801937"/>
              <a:gd name="connsiteY2-106" fmla="*/ 356773 h 356773"/>
              <a:gd name="connsiteX3-107" fmla="*/ 0 w 2801937"/>
              <a:gd name="connsiteY3-108" fmla="*/ 356773 h 356773"/>
              <a:gd name="connsiteX4-109" fmla="*/ 109537 w 2801937"/>
              <a:gd name="connsiteY4-110" fmla="*/ 2381 h 356773"/>
              <a:gd name="connsiteX0-111" fmla="*/ 109537 w 2801937"/>
              <a:gd name="connsiteY0-112" fmla="*/ 2381 h 356773"/>
              <a:gd name="connsiteX1-113" fmla="*/ 2801937 w 2801937"/>
              <a:gd name="connsiteY1-114" fmla="*/ 0 h 356773"/>
              <a:gd name="connsiteX2-115" fmla="*/ 2801937 w 2801937"/>
              <a:gd name="connsiteY2-116" fmla="*/ 356773 h 356773"/>
              <a:gd name="connsiteX3-117" fmla="*/ 0 w 2801937"/>
              <a:gd name="connsiteY3-118" fmla="*/ 356773 h 356773"/>
              <a:gd name="connsiteX4-119" fmla="*/ 109537 w 2801937"/>
              <a:gd name="connsiteY4-120" fmla="*/ 2381 h 356773"/>
              <a:gd name="connsiteX0-121" fmla="*/ 130969 w 2823369"/>
              <a:gd name="connsiteY0-122" fmla="*/ 2381 h 356773"/>
              <a:gd name="connsiteX1-123" fmla="*/ 2823369 w 2823369"/>
              <a:gd name="connsiteY1-124" fmla="*/ 0 h 356773"/>
              <a:gd name="connsiteX2-125" fmla="*/ 2823369 w 2823369"/>
              <a:gd name="connsiteY2-126" fmla="*/ 356773 h 356773"/>
              <a:gd name="connsiteX3-127" fmla="*/ 0 w 2823369"/>
              <a:gd name="connsiteY3-128" fmla="*/ 356773 h 356773"/>
              <a:gd name="connsiteX4-129" fmla="*/ 130969 w 2823369"/>
              <a:gd name="connsiteY4-130" fmla="*/ 2381 h 356773"/>
              <a:gd name="connsiteX0-131" fmla="*/ 130969 w 2823369"/>
              <a:gd name="connsiteY0-132" fmla="*/ 2381 h 356773"/>
              <a:gd name="connsiteX1-133" fmla="*/ 2823369 w 2823369"/>
              <a:gd name="connsiteY1-134" fmla="*/ 0 h 356773"/>
              <a:gd name="connsiteX2-135" fmla="*/ 2823369 w 2823369"/>
              <a:gd name="connsiteY2-136" fmla="*/ 356773 h 356773"/>
              <a:gd name="connsiteX3-137" fmla="*/ 0 w 2823369"/>
              <a:gd name="connsiteY3-138" fmla="*/ 356773 h 356773"/>
              <a:gd name="connsiteX4-139" fmla="*/ 130969 w 2823369"/>
              <a:gd name="connsiteY4-140" fmla="*/ 2381 h 356773"/>
              <a:gd name="connsiteX0-141" fmla="*/ 130969 w 2823369"/>
              <a:gd name="connsiteY0-142" fmla="*/ 2381 h 356773"/>
              <a:gd name="connsiteX1-143" fmla="*/ 2823369 w 2823369"/>
              <a:gd name="connsiteY1-144" fmla="*/ 0 h 356773"/>
              <a:gd name="connsiteX2-145" fmla="*/ 2823369 w 2823369"/>
              <a:gd name="connsiteY2-146" fmla="*/ 356773 h 356773"/>
              <a:gd name="connsiteX3-147" fmla="*/ 0 w 2823369"/>
              <a:gd name="connsiteY3-148" fmla="*/ 356773 h 356773"/>
              <a:gd name="connsiteX4-149" fmla="*/ 130969 w 2823369"/>
              <a:gd name="connsiteY4-150" fmla="*/ 2381 h 356773"/>
              <a:gd name="connsiteX0-151" fmla="*/ 130969 w 2823369"/>
              <a:gd name="connsiteY0-152" fmla="*/ 2381 h 356773"/>
              <a:gd name="connsiteX1-153" fmla="*/ 2823369 w 2823369"/>
              <a:gd name="connsiteY1-154" fmla="*/ 0 h 356773"/>
              <a:gd name="connsiteX2-155" fmla="*/ 2823369 w 2823369"/>
              <a:gd name="connsiteY2-156" fmla="*/ 356773 h 356773"/>
              <a:gd name="connsiteX3-157" fmla="*/ 0 w 2823369"/>
              <a:gd name="connsiteY3-158" fmla="*/ 356773 h 356773"/>
              <a:gd name="connsiteX4-159" fmla="*/ 130969 w 2823369"/>
              <a:gd name="connsiteY4-160" fmla="*/ 2381 h 356773"/>
              <a:gd name="connsiteX0-161" fmla="*/ 130969 w 2823369"/>
              <a:gd name="connsiteY0-162" fmla="*/ 2381 h 356773"/>
              <a:gd name="connsiteX1-163" fmla="*/ 2823369 w 2823369"/>
              <a:gd name="connsiteY1-164" fmla="*/ 0 h 356773"/>
              <a:gd name="connsiteX2-165" fmla="*/ 2823369 w 2823369"/>
              <a:gd name="connsiteY2-166" fmla="*/ 356773 h 356773"/>
              <a:gd name="connsiteX3-167" fmla="*/ 0 w 2823369"/>
              <a:gd name="connsiteY3-168" fmla="*/ 356773 h 356773"/>
              <a:gd name="connsiteX4-169" fmla="*/ 130969 w 2823369"/>
              <a:gd name="connsiteY4-170" fmla="*/ 2381 h 356773"/>
              <a:gd name="connsiteX0-171" fmla="*/ 130969 w 2823369"/>
              <a:gd name="connsiteY0-172" fmla="*/ 2381 h 356773"/>
              <a:gd name="connsiteX1-173" fmla="*/ 2823369 w 2823369"/>
              <a:gd name="connsiteY1-174" fmla="*/ 0 h 356773"/>
              <a:gd name="connsiteX2-175" fmla="*/ 2823369 w 2823369"/>
              <a:gd name="connsiteY2-176" fmla="*/ 356773 h 356773"/>
              <a:gd name="connsiteX3-177" fmla="*/ 0 w 2823369"/>
              <a:gd name="connsiteY3-178" fmla="*/ 356773 h 356773"/>
              <a:gd name="connsiteX4-179" fmla="*/ 130969 w 2823369"/>
              <a:gd name="connsiteY4-180" fmla="*/ 2381 h 356773"/>
              <a:gd name="connsiteX0-181" fmla="*/ 130969 w 2823369"/>
              <a:gd name="connsiteY0-182" fmla="*/ 2381 h 356773"/>
              <a:gd name="connsiteX1-183" fmla="*/ 2823369 w 2823369"/>
              <a:gd name="connsiteY1-184" fmla="*/ 0 h 356773"/>
              <a:gd name="connsiteX2-185" fmla="*/ 2823369 w 2823369"/>
              <a:gd name="connsiteY2-186" fmla="*/ 356773 h 356773"/>
              <a:gd name="connsiteX3-187" fmla="*/ 0 w 2823369"/>
              <a:gd name="connsiteY3-188" fmla="*/ 356773 h 356773"/>
              <a:gd name="connsiteX4-189" fmla="*/ 130969 w 2823369"/>
              <a:gd name="connsiteY4-190" fmla="*/ 2381 h 356773"/>
              <a:gd name="connsiteX0-191" fmla="*/ 145256 w 2823369"/>
              <a:gd name="connsiteY0-192" fmla="*/ 6267 h 356773"/>
              <a:gd name="connsiteX1-193" fmla="*/ 2823369 w 2823369"/>
              <a:gd name="connsiteY1-194" fmla="*/ 0 h 356773"/>
              <a:gd name="connsiteX2-195" fmla="*/ 2823369 w 2823369"/>
              <a:gd name="connsiteY2-196" fmla="*/ 356773 h 356773"/>
              <a:gd name="connsiteX3-197" fmla="*/ 0 w 2823369"/>
              <a:gd name="connsiteY3-198" fmla="*/ 356773 h 356773"/>
              <a:gd name="connsiteX4-199" fmla="*/ 145256 w 2823369"/>
              <a:gd name="connsiteY4-200" fmla="*/ 6267 h 356773"/>
              <a:gd name="connsiteX0-201" fmla="*/ 145256 w 2823369"/>
              <a:gd name="connsiteY0-202" fmla="*/ 6267 h 356773"/>
              <a:gd name="connsiteX1-203" fmla="*/ 2823369 w 2823369"/>
              <a:gd name="connsiteY1-204" fmla="*/ 0 h 356773"/>
              <a:gd name="connsiteX2-205" fmla="*/ 2823369 w 2823369"/>
              <a:gd name="connsiteY2-206" fmla="*/ 356773 h 356773"/>
              <a:gd name="connsiteX3-207" fmla="*/ 0 w 2823369"/>
              <a:gd name="connsiteY3-208" fmla="*/ 356773 h 356773"/>
              <a:gd name="connsiteX4-209" fmla="*/ 145256 w 2823369"/>
              <a:gd name="connsiteY4-210" fmla="*/ 6267 h 356773"/>
              <a:gd name="connsiteX0-211" fmla="*/ 161924 w 2840037"/>
              <a:gd name="connsiteY0-212" fmla="*/ 6267 h 360660"/>
              <a:gd name="connsiteX1-213" fmla="*/ 2840037 w 2840037"/>
              <a:gd name="connsiteY1-214" fmla="*/ 0 h 360660"/>
              <a:gd name="connsiteX2-215" fmla="*/ 2840037 w 2840037"/>
              <a:gd name="connsiteY2-216" fmla="*/ 356773 h 360660"/>
              <a:gd name="connsiteX3-217" fmla="*/ 0 w 2840037"/>
              <a:gd name="connsiteY3-218" fmla="*/ 360660 h 360660"/>
              <a:gd name="connsiteX4-219" fmla="*/ 161924 w 2840037"/>
              <a:gd name="connsiteY4-220" fmla="*/ 6267 h 360660"/>
              <a:gd name="connsiteX0-221" fmla="*/ 161924 w 2840037"/>
              <a:gd name="connsiteY0-222" fmla="*/ 6267 h 360660"/>
              <a:gd name="connsiteX1-223" fmla="*/ 2840037 w 2840037"/>
              <a:gd name="connsiteY1-224" fmla="*/ 0 h 360660"/>
              <a:gd name="connsiteX2-225" fmla="*/ 2840037 w 2840037"/>
              <a:gd name="connsiteY2-226" fmla="*/ 356773 h 360660"/>
              <a:gd name="connsiteX3-227" fmla="*/ 0 w 2840037"/>
              <a:gd name="connsiteY3-228" fmla="*/ 360660 h 360660"/>
              <a:gd name="connsiteX4-229" fmla="*/ 161924 w 2840037"/>
              <a:gd name="connsiteY4-230" fmla="*/ 6267 h 360660"/>
              <a:gd name="connsiteX0-231" fmla="*/ 161924 w 2840037"/>
              <a:gd name="connsiteY0-232" fmla="*/ 6267 h 360660"/>
              <a:gd name="connsiteX1-233" fmla="*/ 2840037 w 2840037"/>
              <a:gd name="connsiteY1-234" fmla="*/ 0 h 360660"/>
              <a:gd name="connsiteX2-235" fmla="*/ 2840037 w 2840037"/>
              <a:gd name="connsiteY2-236" fmla="*/ 356773 h 360660"/>
              <a:gd name="connsiteX3-237" fmla="*/ 0 w 2840037"/>
              <a:gd name="connsiteY3-238" fmla="*/ 360660 h 360660"/>
              <a:gd name="connsiteX4-239" fmla="*/ 161924 w 2840037"/>
              <a:gd name="connsiteY4-240" fmla="*/ 6267 h 360660"/>
              <a:gd name="connsiteX0-241" fmla="*/ 161924 w 2840037"/>
              <a:gd name="connsiteY0-242" fmla="*/ 6267 h 360660"/>
              <a:gd name="connsiteX1-243" fmla="*/ 2840037 w 2840037"/>
              <a:gd name="connsiteY1-244" fmla="*/ 0 h 360660"/>
              <a:gd name="connsiteX2-245" fmla="*/ 2840037 w 2840037"/>
              <a:gd name="connsiteY2-246" fmla="*/ 356773 h 360660"/>
              <a:gd name="connsiteX3-247" fmla="*/ 0 w 2840037"/>
              <a:gd name="connsiteY3-248" fmla="*/ 360660 h 360660"/>
              <a:gd name="connsiteX4-249" fmla="*/ 161924 w 2840037"/>
              <a:gd name="connsiteY4-250" fmla="*/ 6267 h 360660"/>
              <a:gd name="connsiteX0-251" fmla="*/ 152399 w 2840037"/>
              <a:gd name="connsiteY0-252" fmla="*/ 6267 h 360660"/>
              <a:gd name="connsiteX1-253" fmla="*/ 2840037 w 2840037"/>
              <a:gd name="connsiteY1-254" fmla="*/ 0 h 360660"/>
              <a:gd name="connsiteX2-255" fmla="*/ 2840037 w 2840037"/>
              <a:gd name="connsiteY2-256" fmla="*/ 356773 h 360660"/>
              <a:gd name="connsiteX3-257" fmla="*/ 0 w 2840037"/>
              <a:gd name="connsiteY3-258" fmla="*/ 360660 h 360660"/>
              <a:gd name="connsiteX4-259" fmla="*/ 152399 w 2840037"/>
              <a:gd name="connsiteY4-260" fmla="*/ 6267 h 360660"/>
              <a:gd name="connsiteX0-261" fmla="*/ 152399 w 2840037"/>
              <a:gd name="connsiteY0-262" fmla="*/ 6267 h 360660"/>
              <a:gd name="connsiteX1-263" fmla="*/ 2840037 w 2840037"/>
              <a:gd name="connsiteY1-264" fmla="*/ 0 h 360660"/>
              <a:gd name="connsiteX2-265" fmla="*/ 2840037 w 2840037"/>
              <a:gd name="connsiteY2-266" fmla="*/ 356773 h 360660"/>
              <a:gd name="connsiteX3-267" fmla="*/ 0 w 2840037"/>
              <a:gd name="connsiteY3-268" fmla="*/ 360660 h 360660"/>
              <a:gd name="connsiteX4-269" fmla="*/ 152399 w 2840037"/>
              <a:gd name="connsiteY4-270" fmla="*/ 6267 h 360660"/>
              <a:gd name="connsiteX0-271" fmla="*/ 152399 w 2840037"/>
              <a:gd name="connsiteY0-272" fmla="*/ 6267 h 360660"/>
              <a:gd name="connsiteX1-273" fmla="*/ 2840037 w 2840037"/>
              <a:gd name="connsiteY1-274" fmla="*/ 0 h 360660"/>
              <a:gd name="connsiteX2-275" fmla="*/ 2840037 w 2840037"/>
              <a:gd name="connsiteY2-276" fmla="*/ 356773 h 360660"/>
              <a:gd name="connsiteX3-277" fmla="*/ 0 w 2840037"/>
              <a:gd name="connsiteY3-278" fmla="*/ 360660 h 360660"/>
              <a:gd name="connsiteX4-279" fmla="*/ 152399 w 2840037"/>
              <a:gd name="connsiteY4-280" fmla="*/ 6267 h 360660"/>
              <a:gd name="connsiteX0-281" fmla="*/ 152399 w 2840037"/>
              <a:gd name="connsiteY0-282" fmla="*/ 6267 h 360660"/>
              <a:gd name="connsiteX1-283" fmla="*/ 2840037 w 2840037"/>
              <a:gd name="connsiteY1-284" fmla="*/ 0 h 360660"/>
              <a:gd name="connsiteX2-285" fmla="*/ 2840037 w 2840037"/>
              <a:gd name="connsiteY2-286" fmla="*/ 356773 h 360660"/>
              <a:gd name="connsiteX3-287" fmla="*/ 0 w 2840037"/>
              <a:gd name="connsiteY3-288" fmla="*/ 360660 h 360660"/>
              <a:gd name="connsiteX4-289" fmla="*/ 152399 w 2840037"/>
              <a:gd name="connsiteY4-290" fmla="*/ 6267 h 360660"/>
              <a:gd name="connsiteX0-291" fmla="*/ 152399 w 2840037"/>
              <a:gd name="connsiteY0-292" fmla="*/ 6267 h 360660"/>
              <a:gd name="connsiteX1-293" fmla="*/ 2840037 w 2840037"/>
              <a:gd name="connsiteY1-294" fmla="*/ 0 h 360660"/>
              <a:gd name="connsiteX2-295" fmla="*/ 2840037 w 2840037"/>
              <a:gd name="connsiteY2-296" fmla="*/ 356773 h 360660"/>
              <a:gd name="connsiteX3-297" fmla="*/ 0 w 2840037"/>
              <a:gd name="connsiteY3-298" fmla="*/ 360660 h 360660"/>
              <a:gd name="connsiteX4-299" fmla="*/ 152399 w 2840037"/>
              <a:gd name="connsiteY4-300" fmla="*/ 6267 h 360660"/>
              <a:gd name="connsiteX0-301" fmla="*/ 152399 w 2840037"/>
              <a:gd name="connsiteY0-302" fmla="*/ 6267 h 360660"/>
              <a:gd name="connsiteX1-303" fmla="*/ 2840037 w 2840037"/>
              <a:gd name="connsiteY1-304" fmla="*/ 0 h 360660"/>
              <a:gd name="connsiteX2-305" fmla="*/ 2840037 w 2840037"/>
              <a:gd name="connsiteY2-306" fmla="*/ 356773 h 360660"/>
              <a:gd name="connsiteX3-307" fmla="*/ 0 w 2840037"/>
              <a:gd name="connsiteY3-308" fmla="*/ 360660 h 360660"/>
              <a:gd name="connsiteX4-309" fmla="*/ 152399 w 2840037"/>
              <a:gd name="connsiteY4-310" fmla="*/ 6267 h 360660"/>
              <a:gd name="connsiteX0-311" fmla="*/ 152399 w 2840037"/>
              <a:gd name="connsiteY0-312" fmla="*/ 6267 h 360660"/>
              <a:gd name="connsiteX1-313" fmla="*/ 2840037 w 2840037"/>
              <a:gd name="connsiteY1-314" fmla="*/ 0 h 360660"/>
              <a:gd name="connsiteX2-315" fmla="*/ 2840037 w 2840037"/>
              <a:gd name="connsiteY2-316" fmla="*/ 356773 h 360660"/>
              <a:gd name="connsiteX3-317" fmla="*/ 0 w 2840037"/>
              <a:gd name="connsiteY3-318" fmla="*/ 360660 h 360660"/>
              <a:gd name="connsiteX4-319" fmla="*/ 152399 w 2840037"/>
              <a:gd name="connsiteY4-320" fmla="*/ 6267 h 360660"/>
              <a:gd name="connsiteX0-321" fmla="*/ 152399 w 2840037"/>
              <a:gd name="connsiteY0-322" fmla="*/ 6266 h 360660"/>
              <a:gd name="connsiteX1-323" fmla="*/ 2840037 w 2840037"/>
              <a:gd name="connsiteY1-324" fmla="*/ 0 h 360660"/>
              <a:gd name="connsiteX2-325" fmla="*/ 2840037 w 2840037"/>
              <a:gd name="connsiteY2-326" fmla="*/ 356773 h 360660"/>
              <a:gd name="connsiteX3-327" fmla="*/ 0 w 2840037"/>
              <a:gd name="connsiteY3-328" fmla="*/ 360660 h 360660"/>
              <a:gd name="connsiteX4-329" fmla="*/ 152399 w 2840037"/>
              <a:gd name="connsiteY4-330" fmla="*/ 6266 h 360660"/>
              <a:gd name="connsiteX0-331" fmla="*/ 152399 w 2840037"/>
              <a:gd name="connsiteY0-332" fmla="*/ 6266 h 360660"/>
              <a:gd name="connsiteX1-333" fmla="*/ 2840037 w 2840037"/>
              <a:gd name="connsiteY1-334" fmla="*/ 0 h 360660"/>
              <a:gd name="connsiteX2-335" fmla="*/ 2840037 w 2840037"/>
              <a:gd name="connsiteY2-336" fmla="*/ 356773 h 360660"/>
              <a:gd name="connsiteX3-337" fmla="*/ 0 w 2840037"/>
              <a:gd name="connsiteY3-338" fmla="*/ 360660 h 360660"/>
              <a:gd name="connsiteX4-339" fmla="*/ 152399 w 2840037"/>
              <a:gd name="connsiteY4-340" fmla="*/ 6266 h 360660"/>
              <a:gd name="connsiteX0-341" fmla="*/ 152399 w 2840037"/>
              <a:gd name="connsiteY0-342" fmla="*/ 6266 h 360660"/>
              <a:gd name="connsiteX1-343" fmla="*/ 2840037 w 2840037"/>
              <a:gd name="connsiteY1-344" fmla="*/ 0 h 360660"/>
              <a:gd name="connsiteX2-345" fmla="*/ 2840037 w 2840037"/>
              <a:gd name="connsiteY2-346" fmla="*/ 356773 h 360660"/>
              <a:gd name="connsiteX3-347" fmla="*/ 0 w 2840037"/>
              <a:gd name="connsiteY3-348" fmla="*/ 360660 h 360660"/>
              <a:gd name="connsiteX4-349" fmla="*/ 152399 w 2840037"/>
              <a:gd name="connsiteY4-350" fmla="*/ 6266 h 360660"/>
              <a:gd name="connsiteX0-351" fmla="*/ 152399 w 2840037"/>
              <a:gd name="connsiteY0-352" fmla="*/ 6266 h 360660"/>
              <a:gd name="connsiteX1-353" fmla="*/ 2840037 w 2840037"/>
              <a:gd name="connsiteY1-354" fmla="*/ 0 h 360660"/>
              <a:gd name="connsiteX2-355" fmla="*/ 2840037 w 2840037"/>
              <a:gd name="connsiteY2-356" fmla="*/ 356773 h 360660"/>
              <a:gd name="connsiteX3-357" fmla="*/ 0 w 2840037"/>
              <a:gd name="connsiteY3-358" fmla="*/ 360660 h 360660"/>
              <a:gd name="connsiteX4-359" fmla="*/ 152399 w 2840037"/>
              <a:gd name="connsiteY4-360" fmla="*/ 6266 h 360660"/>
              <a:gd name="connsiteX0-361" fmla="*/ 152399 w 2840037"/>
              <a:gd name="connsiteY0-362" fmla="*/ 6266 h 360660"/>
              <a:gd name="connsiteX1-363" fmla="*/ 2840037 w 2840037"/>
              <a:gd name="connsiteY1-364" fmla="*/ 0 h 360660"/>
              <a:gd name="connsiteX2-365" fmla="*/ 2840037 w 2840037"/>
              <a:gd name="connsiteY2-366" fmla="*/ 356773 h 360660"/>
              <a:gd name="connsiteX3-367" fmla="*/ 0 w 2840037"/>
              <a:gd name="connsiteY3-368" fmla="*/ 360660 h 360660"/>
              <a:gd name="connsiteX4-369" fmla="*/ 152399 w 2840037"/>
              <a:gd name="connsiteY4-370" fmla="*/ 6266 h 360660"/>
              <a:gd name="connsiteX0-371" fmla="*/ 147245 w 2840037"/>
              <a:gd name="connsiteY0-372" fmla="*/ 6266 h 360660"/>
              <a:gd name="connsiteX1-373" fmla="*/ 2840037 w 2840037"/>
              <a:gd name="connsiteY1-374" fmla="*/ 0 h 360660"/>
              <a:gd name="connsiteX2-375" fmla="*/ 2840037 w 2840037"/>
              <a:gd name="connsiteY2-376" fmla="*/ 356773 h 360660"/>
              <a:gd name="connsiteX3-377" fmla="*/ 0 w 2840037"/>
              <a:gd name="connsiteY3-378" fmla="*/ 360660 h 360660"/>
              <a:gd name="connsiteX4-379" fmla="*/ 147245 w 2840037"/>
              <a:gd name="connsiteY4-380" fmla="*/ 6266 h 360660"/>
              <a:gd name="connsiteX0-381" fmla="*/ 152400 w 2840037"/>
              <a:gd name="connsiteY0-382" fmla="*/ 6266 h 360660"/>
              <a:gd name="connsiteX1-383" fmla="*/ 2840037 w 2840037"/>
              <a:gd name="connsiteY1-384" fmla="*/ 0 h 360660"/>
              <a:gd name="connsiteX2-385" fmla="*/ 2840037 w 2840037"/>
              <a:gd name="connsiteY2-386" fmla="*/ 356773 h 360660"/>
              <a:gd name="connsiteX3-387" fmla="*/ 0 w 2840037"/>
              <a:gd name="connsiteY3-388" fmla="*/ 360660 h 360660"/>
              <a:gd name="connsiteX4-389" fmla="*/ 152400 w 2840037"/>
              <a:gd name="connsiteY4-390" fmla="*/ 6266 h 360660"/>
              <a:gd name="connsiteX0-391" fmla="*/ 149823 w 2840037"/>
              <a:gd name="connsiteY0-392" fmla="*/ 6266 h 360660"/>
              <a:gd name="connsiteX1-393" fmla="*/ 2840037 w 2840037"/>
              <a:gd name="connsiteY1-394" fmla="*/ 0 h 360660"/>
              <a:gd name="connsiteX2-395" fmla="*/ 2840037 w 2840037"/>
              <a:gd name="connsiteY2-396" fmla="*/ 356773 h 360660"/>
              <a:gd name="connsiteX3-397" fmla="*/ 0 w 2840037"/>
              <a:gd name="connsiteY3-398" fmla="*/ 360660 h 360660"/>
              <a:gd name="connsiteX4-399" fmla="*/ 149823 w 2840037"/>
              <a:gd name="connsiteY4-400" fmla="*/ 6266 h 360660"/>
              <a:gd name="connsiteX0-401" fmla="*/ 149823 w 2840037"/>
              <a:gd name="connsiteY0-402" fmla="*/ 6266 h 360660"/>
              <a:gd name="connsiteX1-403" fmla="*/ 2840037 w 2840037"/>
              <a:gd name="connsiteY1-404" fmla="*/ 0 h 360660"/>
              <a:gd name="connsiteX2-405" fmla="*/ 2840037 w 2840037"/>
              <a:gd name="connsiteY2-406" fmla="*/ 356773 h 360660"/>
              <a:gd name="connsiteX3-407" fmla="*/ 0 w 2840037"/>
              <a:gd name="connsiteY3-408" fmla="*/ 360660 h 360660"/>
              <a:gd name="connsiteX4-409" fmla="*/ 149823 w 2840037"/>
              <a:gd name="connsiteY4-410" fmla="*/ 6266 h 360660"/>
              <a:gd name="connsiteX0-411" fmla="*/ 149823 w 2840037"/>
              <a:gd name="connsiteY0-412" fmla="*/ 6266 h 360660"/>
              <a:gd name="connsiteX1-413" fmla="*/ 2840037 w 2840037"/>
              <a:gd name="connsiteY1-414" fmla="*/ 0 h 360660"/>
              <a:gd name="connsiteX2-415" fmla="*/ 2840037 w 2840037"/>
              <a:gd name="connsiteY2-416" fmla="*/ 356773 h 360660"/>
              <a:gd name="connsiteX3-417" fmla="*/ 0 w 2840037"/>
              <a:gd name="connsiteY3-418" fmla="*/ 360660 h 360660"/>
              <a:gd name="connsiteX4-419" fmla="*/ 149823 w 2840037"/>
              <a:gd name="connsiteY4-420" fmla="*/ 6266 h 3606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40037" h="360660">
                <a:moveTo>
                  <a:pt x="149823" y="6266"/>
                </a:moveTo>
                <a:lnTo>
                  <a:pt x="2840037" y="0"/>
                </a:lnTo>
                <a:lnTo>
                  <a:pt x="2840037" y="356773"/>
                </a:lnTo>
                <a:lnTo>
                  <a:pt x="0" y="360660"/>
                </a:lnTo>
                <a:cubicBezTo>
                  <a:pt x="113694" y="181291"/>
                  <a:pt x="82186" y="219413"/>
                  <a:pt x="149823" y="6266"/>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a:ln>
                  <a:noFill/>
                </a:ln>
                <a:solidFill>
                  <a:schemeClr val="lt1"/>
                </a:solidFill>
                <a:effectLst/>
                <a:uLnTx/>
                <a:uFillTx/>
                <a:latin typeface="+mn-lt"/>
                <a:ea typeface="+mn-ea"/>
                <a:cs typeface="+mn-cs"/>
              </a:rPr>
              <a:t>Guiyang No.1 Experimental Middle School</a:t>
            </a:r>
            <a:endParaRPr kumimoji="0" lang="zh-CN" altLang="en-US" sz="1100" b="0" i="0" u="none" strike="noStrike" kern="1200" cap="none" spc="0" normalizeH="0" baseline="0" noProof="0">
              <a:ln>
                <a:noFill/>
              </a:ln>
              <a:solidFill>
                <a:schemeClr val="lt1"/>
              </a:solidFill>
              <a:effectLst/>
              <a:uLnTx/>
              <a:uFillTx/>
              <a:latin typeface="+mn-lt"/>
              <a:ea typeface="+mn-ea"/>
              <a:cs typeface="+mn-cs"/>
            </a:endParaRPr>
          </a:p>
        </p:txBody>
      </p:sp>
      <p:pic>
        <p:nvPicPr>
          <p:cNvPr id="26" name="图片 25">
            <a:extLst>
              <a:ext uri="{FF2B5EF4-FFF2-40B4-BE49-F238E27FC236}">
                <a16:creationId xmlns:a16="http://schemas.microsoft.com/office/drawing/2014/main" id="{3367CA9A-E6A8-1635-D7CA-3CEC8D402D03}"/>
              </a:ext>
            </a:extLst>
          </p:cNvPr>
          <p:cNvPicPr>
            <a:picLocks noChangeAspect="1"/>
          </p:cNvPicPr>
          <p:nvPr/>
        </p:nvPicPr>
        <p:blipFill>
          <a:blip r:embed="rId3"/>
          <a:stretch>
            <a:fillRect/>
          </a:stretch>
        </p:blipFill>
        <p:spPr>
          <a:xfrm>
            <a:off x="7406649" y="-17733440"/>
            <a:ext cx="465293" cy="465295"/>
          </a:xfrm>
          <a:prstGeom prst="rect">
            <a:avLst/>
          </a:prstGeom>
          <a:effectLst>
            <a:softEdge rad="0"/>
          </a:effectLst>
        </p:spPr>
      </p:pic>
      <p:sp>
        <p:nvSpPr>
          <p:cNvPr id="27" name="文本框 2">
            <a:extLst>
              <a:ext uri="{FF2B5EF4-FFF2-40B4-BE49-F238E27FC236}">
                <a16:creationId xmlns:a16="http://schemas.microsoft.com/office/drawing/2014/main" id="{22053922-C890-54B9-45EF-ED20D2EBDC65}"/>
              </a:ext>
            </a:extLst>
          </p:cNvPr>
          <p:cNvSpPr txBox="1">
            <a:spLocks noChangeArrowheads="1"/>
          </p:cNvSpPr>
          <p:nvPr/>
        </p:nvSpPr>
        <p:spPr bwMode="auto">
          <a:xfrm>
            <a:off x="7871942" y="-17736705"/>
            <a:ext cx="2492375" cy="40005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华文行楷" pitchFamily="2" charset="-122"/>
                <a:ea typeface="华文行楷" pitchFamily="2" charset="-122"/>
                <a:cs typeface="+mn-cs"/>
              </a:rPr>
              <a:t>贵阳市第一实验中学</a:t>
            </a:r>
          </a:p>
        </p:txBody>
      </p:sp>
      <p:grpSp>
        <p:nvGrpSpPr>
          <p:cNvPr id="57" name="组合 56">
            <a:extLst>
              <a:ext uri="{FF2B5EF4-FFF2-40B4-BE49-F238E27FC236}">
                <a16:creationId xmlns:a16="http://schemas.microsoft.com/office/drawing/2014/main" id="{14942D28-237C-14F4-A405-6D4BCF849468}"/>
              </a:ext>
            </a:extLst>
          </p:cNvPr>
          <p:cNvGrpSpPr/>
          <p:nvPr/>
        </p:nvGrpSpPr>
        <p:grpSpPr>
          <a:xfrm>
            <a:off x="291282" y="-17679081"/>
            <a:ext cx="6098977" cy="463784"/>
            <a:chOff x="-2977" y="-36682"/>
            <a:chExt cx="6098977" cy="463784"/>
          </a:xfrm>
        </p:grpSpPr>
        <p:grpSp>
          <p:nvGrpSpPr>
            <p:cNvPr id="33" name="组合 32">
              <a:extLst>
                <a:ext uri="{FF2B5EF4-FFF2-40B4-BE49-F238E27FC236}">
                  <a16:creationId xmlns:a16="http://schemas.microsoft.com/office/drawing/2014/main" id="{D5FEC5B2-5929-945D-BFFF-C813FCE4EFAC}"/>
                </a:ext>
              </a:extLst>
            </p:cNvPr>
            <p:cNvGrpSpPr/>
            <p:nvPr/>
          </p:nvGrpSpPr>
          <p:grpSpPr>
            <a:xfrm>
              <a:off x="-2977" y="-36682"/>
              <a:ext cx="6098977" cy="462332"/>
              <a:chOff x="-2977" y="-36682"/>
              <a:chExt cx="6098977" cy="462332"/>
            </a:xfrm>
          </p:grpSpPr>
          <p:grpSp>
            <p:nvGrpSpPr>
              <p:cNvPr id="29" name="组合 28">
                <a:extLst>
                  <a:ext uri="{FF2B5EF4-FFF2-40B4-BE49-F238E27FC236}">
                    <a16:creationId xmlns:a16="http://schemas.microsoft.com/office/drawing/2014/main" id="{3E1F5890-6EEC-B576-3357-19AA0F960B78}"/>
                  </a:ext>
                </a:extLst>
              </p:cNvPr>
              <p:cNvGrpSpPr/>
              <p:nvPr/>
            </p:nvGrpSpPr>
            <p:grpSpPr>
              <a:xfrm>
                <a:off x="-2977" y="-36682"/>
                <a:ext cx="4062109" cy="462332"/>
                <a:chOff x="-2977" y="-36682"/>
                <a:chExt cx="4062109" cy="462332"/>
              </a:xfrm>
            </p:grpSpPr>
            <p:grpSp>
              <p:nvGrpSpPr>
                <p:cNvPr id="14" name="组合 13">
                  <a:extLst>
                    <a:ext uri="{FF2B5EF4-FFF2-40B4-BE49-F238E27FC236}">
                      <a16:creationId xmlns:a16="http://schemas.microsoft.com/office/drawing/2014/main" id="{45AD3F05-BE80-931A-CBE1-71EE14F9D513}"/>
                    </a:ext>
                  </a:extLst>
                </p:cNvPr>
                <p:cNvGrpSpPr/>
                <p:nvPr/>
              </p:nvGrpSpPr>
              <p:grpSpPr>
                <a:xfrm>
                  <a:off x="-2977" y="-9326"/>
                  <a:ext cx="3814759" cy="434976"/>
                  <a:chOff x="407988" y="257174"/>
                  <a:chExt cx="4094162" cy="434976"/>
                </a:xfrm>
              </p:grpSpPr>
              <p:sp>
                <p:nvSpPr>
                  <p:cNvPr id="13" name="矩形 12">
                    <a:extLst>
                      <a:ext uri="{FF2B5EF4-FFF2-40B4-BE49-F238E27FC236}">
                        <a16:creationId xmlns:a16="http://schemas.microsoft.com/office/drawing/2014/main" id="{EF209A41-F032-1F6D-C7C1-0DA833F250D7}"/>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F69EF137-5675-A852-17B0-E28E2BD34AF8}"/>
                      </a:ext>
                    </a:extLst>
                  </p:cNvPr>
                  <p:cNvGrpSpPr/>
                  <p:nvPr/>
                </p:nvGrpSpPr>
                <p:grpSpPr>
                  <a:xfrm>
                    <a:off x="407988" y="257174"/>
                    <a:ext cx="4094162" cy="434976"/>
                    <a:chOff x="515938" y="441324"/>
                    <a:chExt cx="4094162" cy="434976"/>
                  </a:xfrm>
                </p:grpSpPr>
                <p:sp>
                  <p:nvSpPr>
                    <p:cNvPr id="9" name="矩形 8">
                      <a:extLst>
                        <a:ext uri="{FF2B5EF4-FFF2-40B4-BE49-F238E27FC236}">
                          <a16:creationId xmlns:a16="http://schemas.microsoft.com/office/drawing/2014/main" id="{DF263375-01FE-86DB-CA76-D129FE70FC1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6338DC1-7232-D1B9-ACF3-F3CAAE833C36}"/>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6385">
                      <a:extLst>
                        <a:ext uri="{FF2B5EF4-FFF2-40B4-BE49-F238E27FC236}">
                          <a16:creationId xmlns:a16="http://schemas.microsoft.com/office/drawing/2014/main" id="{33CA00CE-8D73-7D14-2315-3E6DDC542008}"/>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12" name="标题 16385">
                      <a:extLst>
                        <a:ext uri="{FF2B5EF4-FFF2-40B4-BE49-F238E27FC236}">
                          <a16:creationId xmlns:a16="http://schemas.microsoft.com/office/drawing/2014/main" id="{56A304E2-4FE3-8855-AF4D-528FB32F25F2}"/>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第三章</a:t>
                      </a:r>
                    </a:p>
                  </p:txBody>
                </p:sp>
              </p:grpSp>
            </p:grpSp>
            <p:sp>
              <p:nvSpPr>
                <p:cNvPr id="28" name="等腰三角形 27">
                  <a:extLst>
                    <a:ext uri="{FF2B5EF4-FFF2-40B4-BE49-F238E27FC236}">
                      <a16:creationId xmlns:a16="http://schemas.microsoft.com/office/drawing/2014/main" id="{E3A6F3F8-AAE4-CC95-7E79-A883769896F2}"/>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a:extLst>
                  <a:ext uri="{FF2B5EF4-FFF2-40B4-BE49-F238E27FC236}">
                    <a16:creationId xmlns:a16="http://schemas.microsoft.com/office/drawing/2014/main" id="{4A1F8BB9-46CB-2A6C-F45B-41C045F89754}"/>
                  </a:ext>
                </a:extLst>
              </p:cNvPr>
              <p:cNvCxnSpPr/>
              <p:nvPr/>
            </p:nvCxnSpPr>
            <p:spPr>
              <a:xfrm>
                <a:off x="-2977" y="425649"/>
                <a:ext cx="609897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任意多边形: 形状 49">
              <a:extLst>
                <a:ext uri="{FF2B5EF4-FFF2-40B4-BE49-F238E27FC236}">
                  <a16:creationId xmlns:a16="http://schemas.microsoft.com/office/drawing/2014/main" id="{B2B8C2E5-E9F1-2DDF-B4D0-C6F89EDCFAAA}"/>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形状 48">
              <a:extLst>
                <a:ext uri="{FF2B5EF4-FFF2-40B4-BE49-F238E27FC236}">
                  <a16:creationId xmlns:a16="http://schemas.microsoft.com/office/drawing/2014/main" id="{53F8C7E6-4AF1-9C33-FE6C-76EB4F04C009}"/>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矩形 1">
            <a:extLst>
              <a:ext uri="{FF2B5EF4-FFF2-40B4-BE49-F238E27FC236}">
                <a16:creationId xmlns:a16="http://schemas.microsoft.com/office/drawing/2014/main" id="{9CED32C3-993F-5150-2DFF-AECEEC9B86B2}"/>
              </a:ext>
            </a:extLst>
          </p:cNvPr>
          <p:cNvSpPr/>
          <p:nvPr/>
        </p:nvSpPr>
        <p:spPr>
          <a:xfrm>
            <a:off x="418962" y="487506"/>
            <a:ext cx="11376025" cy="6031912"/>
          </a:xfrm>
          <a:prstGeom prst="rect">
            <a:avLst/>
          </a:prstGeom>
          <a:solidFill>
            <a:schemeClr val="bg1">
              <a:alpha val="7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 name="AutoShape 6">
            <a:extLst>
              <a:ext uri="{FF2B5EF4-FFF2-40B4-BE49-F238E27FC236}">
                <a16:creationId xmlns:a16="http://schemas.microsoft.com/office/drawing/2014/main" id="{85D830AC-DE89-F050-DB6F-D4DBF22A7750}"/>
              </a:ext>
            </a:extLst>
          </p:cNvPr>
          <p:cNvSpPr>
            <a:spLocks noChangeAspect="1" noChangeArrowheads="1"/>
          </p:cNvSpPr>
          <p:nvPr/>
        </p:nvSpPr>
        <p:spPr bwMode="auto">
          <a:xfrm>
            <a:off x="2987421" y="22707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文本框 22">
            <a:extLst>
              <a:ext uri="{FF2B5EF4-FFF2-40B4-BE49-F238E27FC236}">
                <a16:creationId xmlns:a16="http://schemas.microsoft.com/office/drawing/2014/main" id="{F85726B7-B2FA-067A-4B7E-4393E64EE418}"/>
              </a:ext>
            </a:extLst>
          </p:cNvPr>
          <p:cNvSpPr txBox="1"/>
          <p:nvPr/>
        </p:nvSpPr>
        <p:spPr>
          <a:xfrm>
            <a:off x="946204" y="24297143"/>
            <a:ext cx="4739674" cy="923330"/>
          </a:xfrm>
          <a:prstGeom prst="rect">
            <a:avLst/>
          </a:prstGeom>
          <a:noFill/>
        </p:spPr>
        <p:txBody>
          <a:bodyPr wrap="square" rtlCol="0">
            <a:spAutoFit/>
          </a:bodyPr>
          <a:lstStyle/>
          <a:p>
            <a:r>
              <a:rPr lang="zh-CN" altLang="en-US" sz="5400" b="1">
                <a:solidFill>
                  <a:srgbClr val="0070C0"/>
                </a:solidFill>
              </a:rPr>
              <a:t>谁会发出声音？</a:t>
            </a:r>
          </a:p>
        </p:txBody>
      </p:sp>
      <p:sp>
        <p:nvSpPr>
          <p:cNvPr id="55" name="矩形 54">
            <a:extLst>
              <a:ext uri="{FF2B5EF4-FFF2-40B4-BE49-F238E27FC236}">
                <a16:creationId xmlns:a16="http://schemas.microsoft.com/office/drawing/2014/main" id="{32AF90B5-5AB2-039F-1690-582ACE381992}"/>
              </a:ext>
            </a:extLst>
          </p:cNvPr>
          <p:cNvSpPr/>
          <p:nvPr/>
        </p:nvSpPr>
        <p:spPr>
          <a:xfrm>
            <a:off x="0" y="6498102"/>
            <a:ext cx="12192000" cy="335682"/>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48" name="组合 9">
            <a:extLst>
              <a:ext uri="{FF2B5EF4-FFF2-40B4-BE49-F238E27FC236}">
                <a16:creationId xmlns:a16="http://schemas.microsoft.com/office/drawing/2014/main" id="{F9FFE87A-51CF-2295-813B-45A1C23D160F}"/>
              </a:ext>
            </a:extLst>
          </p:cNvPr>
          <p:cNvGrpSpPr/>
          <p:nvPr/>
        </p:nvGrpSpPr>
        <p:grpSpPr>
          <a:xfrm>
            <a:off x="7937500" y="6515857"/>
            <a:ext cx="4254500" cy="329274"/>
            <a:chOff x="7933915" y="6583330"/>
            <a:chExt cx="4253581" cy="276437"/>
          </a:xfrm>
        </p:grpSpPr>
        <p:sp>
          <p:nvSpPr>
            <p:cNvPr id="51" name="矩形 7">
              <a:extLst>
                <a:ext uri="{FF2B5EF4-FFF2-40B4-BE49-F238E27FC236}">
                  <a16:creationId xmlns:a16="http://schemas.microsoft.com/office/drawing/2014/main" id="{E9739C8D-C966-CCBA-8646-72CF2D6A46A8}"/>
                </a:ext>
              </a:extLst>
            </p:cNvPr>
            <p:cNvSpPr/>
            <p:nvPr/>
          </p:nvSpPr>
          <p:spPr>
            <a:xfrm>
              <a:off x="8178337" y="6583330"/>
              <a:ext cx="4009159" cy="274849"/>
            </a:xfrm>
            <a:custGeom>
              <a:avLst/>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dirty="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第</a:t>
              </a:r>
              <a:r>
                <a:rPr kumimoji="0" lang="en-US" altLang="zh-CN"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2</a:t>
              </a:r>
              <a:r>
                <a:rPr kumimoji="0" lang="zh-CN" altLang="en-US"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章 声的世界</a:t>
              </a:r>
            </a:p>
          </p:txBody>
        </p:sp>
        <p:sp>
          <p:nvSpPr>
            <p:cNvPr id="52" name="平行四边形 51">
              <a:extLst>
                <a:ext uri="{FF2B5EF4-FFF2-40B4-BE49-F238E27FC236}">
                  <a16:creationId xmlns:a16="http://schemas.microsoft.com/office/drawing/2014/main" id="{55837E1C-A75B-D748-9ABC-C9D5FD58FE59}"/>
                </a:ext>
              </a:extLst>
            </p:cNvPr>
            <p:cNvSpPr/>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平行四边形 52">
              <a:extLst>
                <a:ext uri="{FF2B5EF4-FFF2-40B4-BE49-F238E27FC236}">
                  <a16:creationId xmlns:a16="http://schemas.microsoft.com/office/drawing/2014/main" id="{AE3A52F1-BFEE-EFB0-22CB-D690945301EA}"/>
                </a:ext>
              </a:extLst>
            </p:cNvPr>
            <p:cNvSpPr/>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 name="矩形 3">
            <a:extLst>
              <a:ext uri="{FF2B5EF4-FFF2-40B4-BE49-F238E27FC236}">
                <a16:creationId xmlns:a16="http://schemas.microsoft.com/office/drawing/2014/main" id="{AFFB99D5-1660-5C6A-1196-E64FF632A1FA}"/>
              </a:ext>
            </a:extLst>
          </p:cNvPr>
          <p:cNvSpPr/>
          <p:nvPr/>
        </p:nvSpPr>
        <p:spPr>
          <a:xfrm>
            <a:off x="420085" y="6504178"/>
            <a:ext cx="2372303" cy="335682"/>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6" name="矩形 55">
            <a:extLst>
              <a:ext uri="{FF2B5EF4-FFF2-40B4-BE49-F238E27FC236}">
                <a16:creationId xmlns:a16="http://schemas.microsoft.com/office/drawing/2014/main" id="{20446FEE-932A-3378-575C-09B2EF8D5617}"/>
              </a:ext>
            </a:extLst>
          </p:cNvPr>
          <p:cNvSpPr/>
          <p:nvPr/>
        </p:nvSpPr>
        <p:spPr>
          <a:xfrm>
            <a:off x="-366689" y="-177927"/>
            <a:ext cx="12982968" cy="634031"/>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34" name="组合 33">
            <a:extLst>
              <a:ext uri="{FF2B5EF4-FFF2-40B4-BE49-F238E27FC236}">
                <a16:creationId xmlns:a16="http://schemas.microsoft.com/office/drawing/2014/main" id="{23BB5838-48E7-B549-B598-0FEB56778856}"/>
              </a:ext>
            </a:extLst>
          </p:cNvPr>
          <p:cNvGrpSpPr/>
          <p:nvPr/>
        </p:nvGrpSpPr>
        <p:grpSpPr>
          <a:xfrm>
            <a:off x="-9144" y="-37010"/>
            <a:ext cx="6098977" cy="471475"/>
            <a:chOff x="-2977" y="-36682"/>
            <a:chExt cx="6098977" cy="471475"/>
          </a:xfrm>
        </p:grpSpPr>
        <p:grpSp>
          <p:nvGrpSpPr>
            <p:cNvPr id="35" name="组合 34">
              <a:extLst>
                <a:ext uri="{FF2B5EF4-FFF2-40B4-BE49-F238E27FC236}">
                  <a16:creationId xmlns:a16="http://schemas.microsoft.com/office/drawing/2014/main" id="{88647A4B-CF61-19BD-47B6-B8C58B7B78BD}"/>
                </a:ext>
              </a:extLst>
            </p:cNvPr>
            <p:cNvGrpSpPr/>
            <p:nvPr/>
          </p:nvGrpSpPr>
          <p:grpSpPr>
            <a:xfrm>
              <a:off x="-2977" y="-36682"/>
              <a:ext cx="6098977" cy="471475"/>
              <a:chOff x="-2977" y="-36682"/>
              <a:chExt cx="6098977" cy="471475"/>
            </a:xfrm>
          </p:grpSpPr>
          <p:grpSp>
            <p:nvGrpSpPr>
              <p:cNvPr id="38" name="组合 37">
                <a:extLst>
                  <a:ext uri="{FF2B5EF4-FFF2-40B4-BE49-F238E27FC236}">
                    <a16:creationId xmlns:a16="http://schemas.microsoft.com/office/drawing/2014/main" id="{5A47BD7D-39C7-C21F-E72C-4FE0AA6C4E1E}"/>
                  </a:ext>
                </a:extLst>
              </p:cNvPr>
              <p:cNvGrpSpPr/>
              <p:nvPr/>
            </p:nvGrpSpPr>
            <p:grpSpPr>
              <a:xfrm>
                <a:off x="-2977" y="-36682"/>
                <a:ext cx="4062109" cy="462332"/>
                <a:chOff x="-2977" y="-36682"/>
                <a:chExt cx="4062109" cy="462332"/>
              </a:xfrm>
            </p:grpSpPr>
            <p:grpSp>
              <p:nvGrpSpPr>
                <p:cNvPr id="40" name="组合 39">
                  <a:extLst>
                    <a:ext uri="{FF2B5EF4-FFF2-40B4-BE49-F238E27FC236}">
                      <a16:creationId xmlns:a16="http://schemas.microsoft.com/office/drawing/2014/main" id="{D0EF78B4-1738-32C9-40A0-315FF7ABDC42}"/>
                    </a:ext>
                  </a:extLst>
                </p:cNvPr>
                <p:cNvGrpSpPr/>
                <p:nvPr/>
              </p:nvGrpSpPr>
              <p:grpSpPr>
                <a:xfrm>
                  <a:off x="-2977" y="-9326"/>
                  <a:ext cx="3814759" cy="434976"/>
                  <a:chOff x="407988" y="257174"/>
                  <a:chExt cx="4094162" cy="434976"/>
                </a:xfrm>
              </p:grpSpPr>
              <p:sp>
                <p:nvSpPr>
                  <p:cNvPr id="42" name="矩形 41">
                    <a:extLst>
                      <a:ext uri="{FF2B5EF4-FFF2-40B4-BE49-F238E27FC236}">
                        <a16:creationId xmlns:a16="http://schemas.microsoft.com/office/drawing/2014/main" id="{A16790F5-D902-2F98-D89F-9855A15C6AF5}"/>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CA7ECA95-DAC4-15C7-67E8-556C0AD32F3D}"/>
                      </a:ext>
                    </a:extLst>
                  </p:cNvPr>
                  <p:cNvGrpSpPr/>
                  <p:nvPr/>
                </p:nvGrpSpPr>
                <p:grpSpPr>
                  <a:xfrm>
                    <a:off x="407988" y="257174"/>
                    <a:ext cx="4094162" cy="434976"/>
                    <a:chOff x="515938" y="441324"/>
                    <a:chExt cx="4094162" cy="434976"/>
                  </a:xfrm>
                </p:grpSpPr>
                <p:sp>
                  <p:nvSpPr>
                    <p:cNvPr id="44" name="矩形 43">
                      <a:extLst>
                        <a:ext uri="{FF2B5EF4-FFF2-40B4-BE49-F238E27FC236}">
                          <a16:creationId xmlns:a16="http://schemas.microsoft.com/office/drawing/2014/main" id="{E1029A2B-39F1-2F8B-0944-37217D69F9E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9C6B4F4-CF7E-75D6-458A-3392DAEA3269}"/>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标题 16385">
                      <a:extLst>
                        <a:ext uri="{FF2B5EF4-FFF2-40B4-BE49-F238E27FC236}">
                          <a16:creationId xmlns:a16="http://schemas.microsoft.com/office/drawing/2014/main" id="{C1D92940-4909-CA1E-FD32-28CA04D6839B}"/>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47" name="标题 16385">
                      <a:extLst>
                        <a:ext uri="{FF2B5EF4-FFF2-40B4-BE49-F238E27FC236}">
                          <a16:creationId xmlns:a16="http://schemas.microsoft.com/office/drawing/2014/main" id="{FB880889-FD3E-1E45-6561-6198B7A48019}"/>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dirty="0">
                          <a:solidFill>
                            <a:schemeClr val="bg1"/>
                          </a:solidFill>
                        </a:rPr>
                        <a:t>   第二章</a:t>
                      </a:r>
                    </a:p>
                  </p:txBody>
                </p:sp>
              </p:grpSp>
            </p:grpSp>
            <p:sp>
              <p:nvSpPr>
                <p:cNvPr id="41" name="等腰三角形 40">
                  <a:extLst>
                    <a:ext uri="{FF2B5EF4-FFF2-40B4-BE49-F238E27FC236}">
                      <a16:creationId xmlns:a16="http://schemas.microsoft.com/office/drawing/2014/main" id="{BEE05187-0855-C757-9ED9-347807FDE93A}"/>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a:extLst>
                  <a:ext uri="{FF2B5EF4-FFF2-40B4-BE49-F238E27FC236}">
                    <a16:creationId xmlns:a16="http://schemas.microsoft.com/office/drawing/2014/main" id="{42AC6A78-4D44-D457-53B0-ABC5B09458AB}"/>
                  </a:ext>
                </a:extLst>
              </p:cNvPr>
              <p:cNvCxnSpPr/>
              <p:nvPr/>
            </p:nvCxnSpPr>
            <p:spPr>
              <a:xfrm>
                <a:off x="-2977" y="434793"/>
                <a:ext cx="6098977"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36" name="任意多边形: 形状 35">
              <a:extLst>
                <a:ext uri="{FF2B5EF4-FFF2-40B4-BE49-F238E27FC236}">
                  <a16:creationId xmlns:a16="http://schemas.microsoft.com/office/drawing/2014/main" id="{35B3EBB7-0D5D-6C24-6C27-6C98B779EBF3}"/>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a:extLst>
                <a:ext uri="{FF2B5EF4-FFF2-40B4-BE49-F238E27FC236}">
                  <a16:creationId xmlns:a16="http://schemas.microsoft.com/office/drawing/2014/main" id="{5B50DFB9-2B3A-8B36-ED56-0C09AC1BBC74}"/>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8" name="文本框 17">
            <a:extLst>
              <a:ext uri="{FF2B5EF4-FFF2-40B4-BE49-F238E27FC236}">
                <a16:creationId xmlns:a16="http://schemas.microsoft.com/office/drawing/2014/main" id="{A9D4E8A5-AA8C-248A-9754-FF49A1B42191}"/>
              </a:ext>
            </a:extLst>
          </p:cNvPr>
          <p:cNvSpPr txBox="1"/>
          <p:nvPr/>
        </p:nvSpPr>
        <p:spPr>
          <a:xfrm>
            <a:off x="9221717" y="-95725"/>
            <a:ext cx="3090339" cy="400110"/>
          </a:xfrm>
          <a:prstGeom prst="rect">
            <a:avLst/>
          </a:prstGeom>
          <a:noFill/>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第</a:t>
            </a:r>
            <a:r>
              <a:rPr lang="en-US" altLang="zh-CN" sz="2000" b="1" dirty="0">
                <a:solidFill>
                  <a:schemeClr val="bg1"/>
                </a:solidFill>
                <a:latin typeface="微软雅黑" panose="020B0503020204020204" pitchFamily="34" charset="-122"/>
                <a:ea typeface="微软雅黑" panose="020B0503020204020204" pitchFamily="34" charset="-122"/>
              </a:rPr>
              <a:t>3</a:t>
            </a:r>
            <a:r>
              <a:rPr lang="zh-CN" altLang="en-US" sz="2000" b="1" dirty="0">
                <a:solidFill>
                  <a:schemeClr val="bg1"/>
                </a:solidFill>
                <a:latin typeface="微软雅黑" panose="020B0503020204020204" pitchFamily="34" charset="-122"/>
                <a:ea typeface="微软雅黑" panose="020B0503020204020204" pitchFamily="34" charset="-122"/>
              </a:rPr>
              <a:t>节 超声波与次声波</a:t>
            </a:r>
          </a:p>
        </p:txBody>
      </p:sp>
      <p:sp>
        <p:nvSpPr>
          <p:cNvPr id="19" name="文本框 18">
            <a:extLst>
              <a:ext uri="{FF2B5EF4-FFF2-40B4-BE49-F238E27FC236}">
                <a16:creationId xmlns:a16="http://schemas.microsoft.com/office/drawing/2014/main" id="{0408E2B0-05B9-817C-3CF0-4A3F9BAE60DC}"/>
              </a:ext>
            </a:extLst>
          </p:cNvPr>
          <p:cNvSpPr txBox="1"/>
          <p:nvPr/>
        </p:nvSpPr>
        <p:spPr>
          <a:xfrm>
            <a:off x="9260087" y="221843"/>
            <a:ext cx="2711450" cy="307777"/>
          </a:xfrm>
          <a:prstGeom prst="rect">
            <a:avLst/>
          </a:prstGeom>
          <a:noFill/>
        </p:spPr>
        <p:txBody>
          <a:bodyPr wrap="square">
            <a:spAutoFit/>
          </a:bodyPr>
          <a:lstStyle/>
          <a:p>
            <a:r>
              <a:rPr lang="en-US" altLang="zh-CN" sz="1400" b="1">
                <a:solidFill>
                  <a:schemeClr val="bg1"/>
                </a:solidFill>
                <a:latin typeface="微软雅黑" panose="020B0503020204020204" pitchFamily="34" charset="-122"/>
                <a:ea typeface="微软雅黑" panose="020B0503020204020204" pitchFamily="34" charset="-122"/>
              </a:rPr>
              <a:t>ultrasound and infrasound</a:t>
            </a:r>
            <a:endParaRPr lang="zh-CN" altLang="en-US" sz="1400" b="1">
              <a:solidFill>
                <a:schemeClr val="bg1"/>
              </a:solidFill>
              <a:latin typeface="微软雅黑" panose="020B0503020204020204" pitchFamily="34" charset="-122"/>
              <a:ea typeface="微软雅黑" panose="020B0503020204020204" pitchFamily="34" charset="-122"/>
            </a:endParaRPr>
          </a:p>
        </p:txBody>
      </p:sp>
      <p:cxnSp>
        <p:nvCxnSpPr>
          <p:cNvPr id="20" name="直接连接符 19">
            <a:extLst>
              <a:ext uri="{FF2B5EF4-FFF2-40B4-BE49-F238E27FC236}">
                <a16:creationId xmlns:a16="http://schemas.microsoft.com/office/drawing/2014/main" id="{720460FD-5644-B1B6-E505-53EBEAEBB09E}"/>
              </a:ext>
            </a:extLst>
          </p:cNvPr>
          <p:cNvCxnSpPr/>
          <p:nvPr/>
        </p:nvCxnSpPr>
        <p:spPr>
          <a:xfrm>
            <a:off x="9245809" y="292100"/>
            <a:ext cx="244782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8" name="组合 57">
            <a:extLst>
              <a:ext uri="{FF2B5EF4-FFF2-40B4-BE49-F238E27FC236}">
                <a16:creationId xmlns:a16="http://schemas.microsoft.com/office/drawing/2014/main" id="{0576971B-45D0-7AB9-0131-AB4A917F0A63}"/>
              </a:ext>
            </a:extLst>
          </p:cNvPr>
          <p:cNvGrpSpPr/>
          <p:nvPr/>
        </p:nvGrpSpPr>
        <p:grpSpPr>
          <a:xfrm>
            <a:off x="-9144" y="692150"/>
            <a:ext cx="4094162" cy="434976"/>
            <a:chOff x="515938" y="441324"/>
            <a:chExt cx="4094162" cy="434976"/>
          </a:xfrm>
        </p:grpSpPr>
        <p:sp>
          <p:nvSpPr>
            <p:cNvPr id="60" name="矩形 59">
              <a:extLst>
                <a:ext uri="{FF2B5EF4-FFF2-40B4-BE49-F238E27FC236}">
                  <a16:creationId xmlns:a16="http://schemas.microsoft.com/office/drawing/2014/main" id="{F96718C2-AF59-DD81-9C60-839BAD9E8C4F}"/>
                </a:ext>
              </a:extLst>
            </p:cNvPr>
            <p:cNvSpPr/>
            <p:nvPr/>
          </p:nvSpPr>
          <p:spPr>
            <a:xfrm>
              <a:off x="515938" y="441325"/>
              <a:ext cx="1074737" cy="434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a:extLst>
                <a:ext uri="{FF2B5EF4-FFF2-40B4-BE49-F238E27FC236}">
                  <a16:creationId xmlns:a16="http://schemas.microsoft.com/office/drawing/2014/main" id="{F5176D5B-6BAB-3935-F4C2-FC1CF70E8948}"/>
                </a:ext>
              </a:extLst>
            </p:cNvPr>
            <p:cNvSpPr/>
            <p:nvPr/>
          </p:nvSpPr>
          <p:spPr>
            <a:xfrm>
              <a:off x="1887538" y="441324"/>
              <a:ext cx="2722562" cy="434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标题 16385">
              <a:extLst>
                <a:ext uri="{FF2B5EF4-FFF2-40B4-BE49-F238E27FC236}">
                  <a16:creationId xmlns:a16="http://schemas.microsoft.com/office/drawing/2014/main" id="{7DBA4717-25E4-A969-5D24-DA638496B7D3}"/>
                </a:ext>
              </a:extLst>
            </p:cNvPr>
            <p:cNvSpPr txBox="1">
              <a:spLocks noRot="1" noChangeArrowheads="1"/>
            </p:cNvSpPr>
            <p:nvPr/>
          </p:nvSpPr>
          <p:spPr>
            <a:xfrm>
              <a:off x="1874837" y="469104"/>
              <a:ext cx="1647825" cy="3587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latin typeface="等线" panose="02010600030101010101" pitchFamily="2" charset="-122"/>
                  <a:ea typeface="等线" panose="02010600030101010101" pitchFamily="2" charset="-122"/>
                </a:rPr>
                <a:t>次声波</a:t>
              </a:r>
            </a:p>
          </p:txBody>
        </p:sp>
        <p:sp>
          <p:nvSpPr>
            <p:cNvPr id="63" name="标题 16385">
              <a:extLst>
                <a:ext uri="{FF2B5EF4-FFF2-40B4-BE49-F238E27FC236}">
                  <a16:creationId xmlns:a16="http://schemas.microsoft.com/office/drawing/2014/main" id="{C3BA6D9E-D1CD-C01D-7C33-B272A374490E}"/>
                </a:ext>
              </a:extLst>
            </p:cNvPr>
            <p:cNvSpPr txBox="1">
              <a:spLocks noRot="1" noChangeArrowheads="1"/>
            </p:cNvSpPr>
            <p:nvPr/>
          </p:nvSpPr>
          <p:spPr>
            <a:xfrm>
              <a:off x="563563" y="489741"/>
              <a:ext cx="1285875" cy="338139"/>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三、</a:t>
              </a:r>
            </a:p>
          </p:txBody>
        </p:sp>
      </p:grpSp>
      <p:sp>
        <p:nvSpPr>
          <p:cNvPr id="104" name="WordArt 30">
            <a:extLst>
              <a:ext uri="{FF2B5EF4-FFF2-40B4-BE49-F238E27FC236}">
                <a16:creationId xmlns:a16="http://schemas.microsoft.com/office/drawing/2014/main" id="{5FACB0E0-0C1C-6709-4236-D78014138E50}"/>
              </a:ext>
            </a:extLst>
          </p:cNvPr>
          <p:cNvSpPr>
            <a:spLocks noTextEdit="1"/>
          </p:cNvSpPr>
          <p:nvPr/>
        </p:nvSpPr>
        <p:spPr>
          <a:xfrm>
            <a:off x="4874639" y="1001712"/>
            <a:ext cx="4400550" cy="990600"/>
          </a:xfrm>
          <a:prstGeom prst="rect">
            <a:avLst/>
          </a:prstGeom>
        </p:spPr>
        <p:txBody>
          <a:bodyPr wrap="none" fromWordArt="1">
            <a:prstTxWarp prst="textDeflate">
              <a:avLst>
                <a:gd name="adj" fmla="val 27722"/>
              </a:avLst>
            </a:prstTxWarp>
            <a:normAutofit/>
          </a:bodyPr>
          <a:lstStyle/>
          <a:p>
            <a:pPr algn="ctr" eaLnBrk="0" hangingPunct="0"/>
            <a:endParaRPr lang="zh-CN" altLang="en-US" sz="3600" b="1">
              <a:gradFill rotWithShape="1">
                <a:gsLst>
                  <a:gs pos="0">
                    <a:srgbClr val="FFFF00"/>
                  </a:gs>
                  <a:gs pos="100000">
                    <a:srgbClr val="FF9933"/>
                  </a:gs>
                </a:gsLst>
                <a:path path="rect">
                  <a:fillToRect l="50000" t="50000" r="50000" b="50000"/>
                </a:path>
              </a:gradFill>
              <a:effectLst>
                <a:outerShdw dist="35921" dir="2699999" algn="ctr" rotWithShape="0">
                  <a:srgbClr val="C0C0C0"/>
                </a:outerShdw>
              </a:effectLst>
              <a:latin typeface="宋体" panose="02010600030101010101" pitchFamily="2" charset="-122"/>
              <a:ea typeface="宋体" panose="02010600030101010101" pitchFamily="2" charset="-122"/>
            </a:endParaRPr>
          </a:p>
        </p:txBody>
      </p:sp>
      <p:cxnSp>
        <p:nvCxnSpPr>
          <p:cNvPr id="114" name="直接连接符 113">
            <a:extLst>
              <a:ext uri="{FF2B5EF4-FFF2-40B4-BE49-F238E27FC236}">
                <a16:creationId xmlns:a16="http://schemas.microsoft.com/office/drawing/2014/main" id="{686C4277-5587-2EBC-26C3-8EC72E12DA6E}"/>
              </a:ext>
            </a:extLst>
          </p:cNvPr>
          <p:cNvCxnSpPr/>
          <p:nvPr/>
        </p:nvCxnSpPr>
        <p:spPr>
          <a:xfrm flipH="1">
            <a:off x="6089833" y="15092617"/>
            <a:ext cx="0" cy="4271058"/>
          </a:xfrm>
          <a:prstGeom prst="line">
            <a:avLst/>
          </a:prstGeom>
        </p:spPr>
        <p:style>
          <a:lnRef idx="1">
            <a:schemeClr val="accent1"/>
          </a:lnRef>
          <a:fillRef idx="0">
            <a:schemeClr val="accent1"/>
          </a:fillRef>
          <a:effectRef idx="0">
            <a:schemeClr val="accent1"/>
          </a:effectRef>
          <a:fontRef idx="minor">
            <a:schemeClr val="tx1"/>
          </a:fontRef>
        </p:style>
      </p:cxnSp>
      <p:sp>
        <p:nvSpPr>
          <p:cNvPr id="68" name="文本框 67">
            <a:extLst>
              <a:ext uri="{FF2B5EF4-FFF2-40B4-BE49-F238E27FC236}">
                <a16:creationId xmlns:a16="http://schemas.microsoft.com/office/drawing/2014/main" id="{281BC7D3-630E-855D-C056-E70FA1E75A6A}"/>
              </a:ext>
            </a:extLst>
          </p:cNvPr>
          <p:cNvSpPr txBox="1"/>
          <p:nvPr/>
        </p:nvSpPr>
        <p:spPr>
          <a:xfrm>
            <a:off x="3028760" y="-3287101"/>
            <a:ext cx="1174946" cy="400110"/>
          </a:xfrm>
          <a:prstGeom prst="rect">
            <a:avLst/>
          </a:prstGeom>
          <a:noFill/>
        </p:spPr>
        <p:txBody>
          <a:bodyPr wrap="square">
            <a:spAutoFit/>
          </a:bodyPr>
          <a:lstStyle/>
          <a:p>
            <a:r>
              <a:rPr lang="zh-CN" altLang="en-US" sz="2000" b="1">
                <a:solidFill>
                  <a:srgbClr val="FF0000"/>
                </a:solidFill>
                <a:latin typeface="黑体" panose="02010609060101010101" pitchFamily="49" charset="-122"/>
                <a:ea typeface="黑体" panose="02010609060101010101" pitchFamily="49" charset="-122"/>
              </a:rPr>
              <a:t>次声源：</a:t>
            </a:r>
            <a:endParaRPr lang="zh-CN" altLang="en-US" sz="2000">
              <a:solidFill>
                <a:srgbClr val="FF0000"/>
              </a:solidFill>
            </a:endParaRPr>
          </a:p>
        </p:txBody>
      </p:sp>
      <p:sp>
        <p:nvSpPr>
          <p:cNvPr id="21" name="平行四边形 20">
            <a:extLst>
              <a:ext uri="{FF2B5EF4-FFF2-40B4-BE49-F238E27FC236}">
                <a16:creationId xmlns:a16="http://schemas.microsoft.com/office/drawing/2014/main" id="{4CA3096D-6E1D-BC80-79A3-1DE4CFFD2087}"/>
              </a:ext>
            </a:extLst>
          </p:cNvPr>
          <p:cNvSpPr/>
          <p:nvPr/>
        </p:nvSpPr>
        <p:spPr>
          <a:xfrm>
            <a:off x="-10583907" y="1692309"/>
            <a:ext cx="3354592" cy="3042608"/>
          </a:xfrm>
          <a:prstGeom prst="parallelogram">
            <a:avLst/>
          </a:prstGeom>
          <a:blipFill>
            <a:blip r:embed="rId4"/>
            <a:stretch>
              <a:fillRect/>
            </a:stretch>
          </a:bli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平行四边形 69">
            <a:extLst>
              <a:ext uri="{FF2B5EF4-FFF2-40B4-BE49-F238E27FC236}">
                <a16:creationId xmlns:a16="http://schemas.microsoft.com/office/drawing/2014/main" id="{2E9E3B75-3A35-63EF-244C-47A298499C2B}"/>
              </a:ext>
            </a:extLst>
          </p:cNvPr>
          <p:cNvSpPr/>
          <p:nvPr/>
        </p:nvSpPr>
        <p:spPr>
          <a:xfrm>
            <a:off x="4690858" y="-4409671"/>
            <a:ext cx="3354592" cy="3042608"/>
          </a:xfrm>
          <a:prstGeom prst="parallelogram">
            <a:avLst/>
          </a:prstGeom>
          <a:blipFill>
            <a:blip r:embed="rId5"/>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平行四边形 70">
            <a:extLst>
              <a:ext uri="{FF2B5EF4-FFF2-40B4-BE49-F238E27FC236}">
                <a16:creationId xmlns:a16="http://schemas.microsoft.com/office/drawing/2014/main" id="{02EFEB73-BC9E-D991-9469-CE4A87D22077}"/>
              </a:ext>
            </a:extLst>
          </p:cNvPr>
          <p:cNvSpPr/>
          <p:nvPr/>
        </p:nvSpPr>
        <p:spPr>
          <a:xfrm>
            <a:off x="20606252" y="5800172"/>
            <a:ext cx="3354592" cy="3042608"/>
          </a:xfrm>
          <a:prstGeom prst="parallelogram">
            <a:avLst/>
          </a:prstGeom>
          <a:blipFill>
            <a:blip r:embed="rId6"/>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Text Box 13">
            <a:extLst>
              <a:ext uri="{FF2B5EF4-FFF2-40B4-BE49-F238E27FC236}">
                <a16:creationId xmlns:a16="http://schemas.microsoft.com/office/drawing/2014/main" id="{63E13B5C-C68D-8C95-97A4-0A0974A84712}"/>
              </a:ext>
            </a:extLst>
          </p:cNvPr>
          <p:cNvSpPr>
            <a:spLocks noChangeArrowheads="1"/>
          </p:cNvSpPr>
          <p:nvPr/>
        </p:nvSpPr>
        <p:spPr bwMode="auto">
          <a:xfrm>
            <a:off x="-10078337" y="4965636"/>
            <a:ext cx="857067" cy="400110"/>
          </a:xfrm>
          <a:prstGeom prst="rect">
            <a:avLst/>
          </a:prstGeom>
          <a:noFill/>
          <a:ln>
            <a:noFill/>
          </a:ln>
        </p:spPr>
        <p:txBody>
          <a:bodyPr wrap="square">
            <a:spAutoFit/>
          </a:bodyPr>
          <a:lstStyle/>
          <a:p>
            <a:pPr eaLnBrk="1" hangingPunct="1"/>
            <a:r>
              <a:rPr lang="zh-CN" altLang="en-US" sz="2000" b="1">
                <a:ea typeface="黑体" panose="02010609060101010101" pitchFamily="49" charset="-122"/>
                <a:sym typeface="Wingdings" panose="05000000000000000000" pitchFamily="2" charset="2"/>
              </a:rPr>
              <a:t>地震</a:t>
            </a:r>
            <a:endParaRPr lang="zh-CN" altLang="en-US" sz="2000" b="1">
              <a:ea typeface="黑体" panose="02010609060101010101" pitchFamily="49" charset="-122"/>
            </a:endParaRPr>
          </a:p>
        </p:txBody>
      </p:sp>
      <p:sp>
        <p:nvSpPr>
          <p:cNvPr id="3" name="文本框 2">
            <a:extLst>
              <a:ext uri="{FF2B5EF4-FFF2-40B4-BE49-F238E27FC236}">
                <a16:creationId xmlns:a16="http://schemas.microsoft.com/office/drawing/2014/main" id="{AEF42834-3ACD-CA4B-AF62-C033B6A53BA7}"/>
              </a:ext>
            </a:extLst>
          </p:cNvPr>
          <p:cNvSpPr txBox="1"/>
          <p:nvPr/>
        </p:nvSpPr>
        <p:spPr>
          <a:xfrm>
            <a:off x="8659771" y="-3474938"/>
            <a:ext cx="646331" cy="369332"/>
          </a:xfrm>
          <a:prstGeom prst="rect">
            <a:avLst/>
          </a:prstGeom>
          <a:noFill/>
        </p:spPr>
        <p:txBody>
          <a:bodyPr wrap="none" rtlCol="0">
            <a:spAutoFit/>
          </a:bodyPr>
          <a:lstStyle/>
          <a:p>
            <a:r>
              <a:rPr lang="zh-CN" altLang="en-US" sz="1800">
                <a:ea typeface="黑体" panose="02010609060101010101" pitchFamily="49" charset="-122"/>
                <a:sym typeface="Wingdings" panose="05000000000000000000" pitchFamily="2" charset="2"/>
              </a:rPr>
              <a:t>风暴</a:t>
            </a:r>
            <a:endParaRPr lang="zh-CN" altLang="en-US" sz="1800">
              <a:ea typeface="黑体" panose="02010609060101010101" pitchFamily="49" charset="-122"/>
            </a:endParaRPr>
          </a:p>
        </p:txBody>
      </p:sp>
      <p:sp>
        <p:nvSpPr>
          <p:cNvPr id="76" name="文本框 75">
            <a:extLst>
              <a:ext uri="{FF2B5EF4-FFF2-40B4-BE49-F238E27FC236}">
                <a16:creationId xmlns:a16="http://schemas.microsoft.com/office/drawing/2014/main" id="{2A5063DE-1339-610F-4E75-7E2E5F20E9DD}"/>
              </a:ext>
            </a:extLst>
          </p:cNvPr>
          <p:cNvSpPr txBox="1"/>
          <p:nvPr/>
        </p:nvSpPr>
        <p:spPr>
          <a:xfrm>
            <a:off x="25298681" y="6975138"/>
            <a:ext cx="646331" cy="369332"/>
          </a:xfrm>
          <a:prstGeom prst="rect">
            <a:avLst/>
          </a:prstGeom>
          <a:noFill/>
        </p:spPr>
        <p:txBody>
          <a:bodyPr wrap="none" rtlCol="0">
            <a:spAutoFit/>
          </a:bodyPr>
          <a:lstStyle/>
          <a:p>
            <a:r>
              <a:rPr lang="zh-CN" altLang="en-US" sz="1800">
                <a:ea typeface="黑体" panose="02010609060101010101" pitchFamily="49" charset="-122"/>
                <a:sym typeface="Wingdings" panose="05000000000000000000" pitchFamily="2" charset="2"/>
              </a:rPr>
              <a:t>海啸</a:t>
            </a:r>
            <a:endParaRPr lang="zh-CN" altLang="en-US" sz="1800">
              <a:ea typeface="黑体" panose="02010609060101010101" pitchFamily="49" charset="-122"/>
            </a:endParaRPr>
          </a:p>
        </p:txBody>
      </p:sp>
      <p:sp>
        <p:nvSpPr>
          <p:cNvPr id="69" name="文本框 68">
            <a:extLst>
              <a:ext uri="{FF2B5EF4-FFF2-40B4-BE49-F238E27FC236}">
                <a16:creationId xmlns:a16="http://schemas.microsoft.com/office/drawing/2014/main" id="{1B4341ED-153F-CB2E-86A5-22DFA8BA239B}"/>
              </a:ext>
            </a:extLst>
          </p:cNvPr>
          <p:cNvSpPr txBox="1"/>
          <p:nvPr/>
        </p:nvSpPr>
        <p:spPr>
          <a:xfrm>
            <a:off x="803275" y="3209509"/>
            <a:ext cx="10346639" cy="707886"/>
          </a:xfrm>
          <a:prstGeom prst="rect">
            <a:avLst/>
          </a:prstGeom>
          <a:noFill/>
        </p:spPr>
        <p:txBody>
          <a:bodyPr wrap="square" rtlCol="0" anchor="t">
            <a:spAutoFit/>
          </a:bodyPr>
          <a:lstStyle/>
          <a:p>
            <a:r>
              <a:rPr lang="zh-CN" altLang="en-US" sz="2000" b="1">
                <a:solidFill>
                  <a:srgbClr val="000000"/>
                </a:solidFill>
                <a:latin typeface="等线" panose="02010600030101010101" pitchFamily="2" charset="-122"/>
                <a:ea typeface="等线" panose="02010600030101010101" pitchFamily="2" charset="-122"/>
                <a:cs typeface="Times New Roman" panose="02020603050405020304" pitchFamily="18" charset="0"/>
                <a:sym typeface="+mn-ea"/>
              </a:rPr>
              <a:t>次声的防止：人耳无法直接听到次声，要防止次声的危害就要尽量防止次声的产生，尽量远离次声源。</a:t>
            </a:r>
          </a:p>
        </p:txBody>
      </p:sp>
      <p:sp>
        <p:nvSpPr>
          <p:cNvPr id="72" name="文本框 71">
            <a:extLst>
              <a:ext uri="{FF2B5EF4-FFF2-40B4-BE49-F238E27FC236}">
                <a16:creationId xmlns:a16="http://schemas.microsoft.com/office/drawing/2014/main" id="{D43EECF2-0D7E-2F4D-CC59-912B81FE3C7F}"/>
              </a:ext>
            </a:extLst>
          </p:cNvPr>
          <p:cNvSpPr txBox="1"/>
          <p:nvPr/>
        </p:nvSpPr>
        <p:spPr>
          <a:xfrm>
            <a:off x="751990" y="2163394"/>
            <a:ext cx="9218231" cy="400110"/>
          </a:xfrm>
          <a:prstGeom prst="rect">
            <a:avLst/>
          </a:prstGeom>
          <a:noFill/>
        </p:spPr>
        <p:txBody>
          <a:bodyPr wrap="square" rtlCol="0" anchor="t">
            <a:spAutoFit/>
          </a:bodyPr>
          <a:lstStyle/>
          <a:p>
            <a:r>
              <a:rPr lang="zh-CN" altLang="en-US" sz="2000" b="1">
                <a:latin typeface="等线" panose="02010600030101010101" pitchFamily="2" charset="-122"/>
                <a:ea typeface="等线" panose="02010600030101010101" pitchFamily="2" charset="-122"/>
                <a:cs typeface="宋体" panose="02010600030101010101" pitchFamily="2" charset="-122"/>
                <a:sym typeface="+mn-ea"/>
              </a:rPr>
              <a:t>次声的</a:t>
            </a:r>
            <a:r>
              <a:rPr lang="zh-CN" altLang="en-US" sz="2000" b="1">
                <a:solidFill>
                  <a:schemeClr val="tx2"/>
                </a:solidFill>
                <a:latin typeface="等线" panose="02010600030101010101" pitchFamily="2" charset="-122"/>
                <a:ea typeface="等线" panose="02010600030101010101" pitchFamily="2" charset="-122"/>
                <a:cs typeface="宋体" panose="02010600030101010101" pitchFamily="2" charset="-122"/>
                <a:sym typeface="+mn-ea"/>
              </a:rPr>
              <a:t>危害</a:t>
            </a:r>
            <a:r>
              <a:rPr lang="zh-CN" altLang="en-US" sz="2000" b="1">
                <a:latin typeface="等线" panose="02010600030101010101" pitchFamily="2" charset="-122"/>
                <a:ea typeface="等线" panose="02010600030101010101" pitchFamily="2" charset="-122"/>
                <a:cs typeface="宋体" panose="02010600030101010101" pitchFamily="2" charset="-122"/>
                <a:sym typeface="+mn-ea"/>
              </a:rPr>
              <a:t>：对机械、建筑物、人体有伤害。</a:t>
            </a:r>
          </a:p>
        </p:txBody>
      </p:sp>
    </p:spTree>
    <p:extLst>
      <p:ext uri="{BB962C8B-B14F-4D97-AF65-F5344CB8AC3E}">
        <p14:creationId xmlns:p14="http://schemas.microsoft.com/office/powerpoint/2010/main" val="1251832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22DA6E0-5A4C-D864-E073-1023C3A02489}"/>
              </a:ext>
            </a:extLst>
          </p:cNvPr>
          <p:cNvPicPr>
            <a:picLocks noChangeAspect="1" noChangeArrowheads="1"/>
          </p:cNvPicPr>
          <p:nvPr/>
        </p:nvPicPr>
        <p:blipFill>
          <a:blip r:embed="rId2">
            <a:alphaModFix amt="53000"/>
            <a:extLst>
              <a:ext uri="{28A0092B-C50C-407E-A947-70E740481C1C}">
                <a14:useLocalDpi xmlns:a14="http://schemas.microsoft.com/office/drawing/2010/main" val="0"/>
              </a:ext>
            </a:extLst>
          </a:blip>
          <a:stretch>
            <a:fillRect/>
          </a:stretch>
        </p:blipFill>
        <p:spPr bwMode="auto">
          <a:xfrm>
            <a:off x="107807" y="-468950"/>
            <a:ext cx="12192000" cy="6854684"/>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a:extLst>
              <a:ext uri="{FF2B5EF4-FFF2-40B4-BE49-F238E27FC236}">
                <a16:creationId xmlns:a16="http://schemas.microsoft.com/office/drawing/2014/main" id="{5B18A302-90DF-67FB-9A12-73F4EA8196EB}"/>
              </a:ext>
            </a:extLst>
          </p:cNvPr>
          <p:cNvSpPr/>
          <p:nvPr/>
        </p:nvSpPr>
        <p:spPr>
          <a:xfrm>
            <a:off x="-320517" y="-807509"/>
            <a:ext cx="12890622" cy="7231044"/>
          </a:xfrm>
          <a:prstGeom prst="rect">
            <a:avLst/>
          </a:prstGeom>
          <a:gradFill>
            <a:gsLst>
              <a:gs pos="0">
                <a:schemeClr val="tx1"/>
              </a:gs>
              <a:gs pos="100000">
                <a:schemeClr val="accent1">
                  <a:lumMod val="30000"/>
                  <a:lumOff val="70000"/>
                  <a:alpha val="5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任意多边形: 形状 29">
            <a:extLst>
              <a:ext uri="{FF2B5EF4-FFF2-40B4-BE49-F238E27FC236}">
                <a16:creationId xmlns:a16="http://schemas.microsoft.com/office/drawing/2014/main" id="{2383F61C-0ACD-2769-3CF1-43391A11DC73}"/>
              </a:ext>
            </a:extLst>
          </p:cNvPr>
          <p:cNvSpPr/>
          <p:nvPr/>
        </p:nvSpPr>
        <p:spPr>
          <a:xfrm>
            <a:off x="-5968663" y="-5659818"/>
            <a:ext cx="24129329" cy="19375816"/>
          </a:xfrm>
          <a:custGeom>
            <a:avLst/>
            <a:gdLst>
              <a:gd name="connsiteX0" fmla="*/ 3073064 w 24129329"/>
              <a:gd name="connsiteY0" fmla="*/ 3312858 h 19375816"/>
              <a:gd name="connsiteX1" fmla="*/ 3073064 w 24129329"/>
              <a:gd name="connsiteY1" fmla="*/ 15824737 h 19375816"/>
              <a:gd name="connsiteX2" fmla="*/ 21818263 w 24129329"/>
              <a:gd name="connsiteY2" fmla="*/ 15824737 h 19375816"/>
              <a:gd name="connsiteX3" fmla="*/ 21818263 w 24129329"/>
              <a:gd name="connsiteY3" fmla="*/ 3312858 h 19375816"/>
              <a:gd name="connsiteX4" fmla="*/ 0 w 24129329"/>
              <a:gd name="connsiteY4" fmla="*/ 0 h 19375816"/>
              <a:gd name="connsiteX5" fmla="*/ 24129329 w 24129329"/>
              <a:gd name="connsiteY5" fmla="*/ 0 h 19375816"/>
              <a:gd name="connsiteX6" fmla="*/ 24129329 w 24129329"/>
              <a:gd name="connsiteY6" fmla="*/ 19375816 h 19375816"/>
              <a:gd name="connsiteX7" fmla="*/ 0 w 24129329"/>
              <a:gd name="connsiteY7" fmla="*/ 19375816 h 1937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9329" h="19375816">
                <a:moveTo>
                  <a:pt x="3073064" y="3312858"/>
                </a:moveTo>
                <a:lnTo>
                  <a:pt x="3073064" y="15824737"/>
                </a:lnTo>
                <a:lnTo>
                  <a:pt x="21818263" y="15824737"/>
                </a:lnTo>
                <a:lnTo>
                  <a:pt x="21818263" y="3312858"/>
                </a:lnTo>
                <a:close/>
                <a:moveTo>
                  <a:pt x="0" y="0"/>
                </a:moveTo>
                <a:lnTo>
                  <a:pt x="24129329" y="0"/>
                </a:lnTo>
                <a:lnTo>
                  <a:pt x="24129329" y="19375816"/>
                </a:lnTo>
                <a:lnTo>
                  <a:pt x="0" y="19375816"/>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zh-CN" altLang="en-US"/>
          </a:p>
        </p:txBody>
      </p:sp>
      <p:sp>
        <p:nvSpPr>
          <p:cNvPr id="32" name="任意多边形: 形状 31">
            <a:extLst>
              <a:ext uri="{FF2B5EF4-FFF2-40B4-BE49-F238E27FC236}">
                <a16:creationId xmlns:a16="http://schemas.microsoft.com/office/drawing/2014/main" id="{C72BE5BA-6B9B-3EE8-1F24-FB20A0F875D0}"/>
              </a:ext>
            </a:extLst>
          </p:cNvPr>
          <p:cNvSpPr/>
          <p:nvPr/>
        </p:nvSpPr>
        <p:spPr>
          <a:xfrm>
            <a:off x="-24002998" y="-20820697"/>
            <a:ext cx="61341000" cy="52596095"/>
          </a:xfrm>
          <a:custGeom>
            <a:avLst/>
            <a:gdLst>
              <a:gd name="connsiteX0" fmla="*/ 6400798 w 61340998"/>
              <a:gd name="connsiteY0" fmla="*/ 7790497 h 52596094"/>
              <a:gd name="connsiteX1" fmla="*/ 6400798 w 61340998"/>
              <a:gd name="connsiteY1" fmla="*/ 42613896 h 52596094"/>
              <a:gd name="connsiteX2" fmla="*/ 54711598 w 61340998"/>
              <a:gd name="connsiteY2" fmla="*/ 42613896 h 52596094"/>
              <a:gd name="connsiteX3" fmla="*/ 54711598 w 61340998"/>
              <a:gd name="connsiteY3" fmla="*/ 7790497 h 52596094"/>
              <a:gd name="connsiteX4" fmla="*/ 0 w 61340998"/>
              <a:gd name="connsiteY4" fmla="*/ 0 h 52596094"/>
              <a:gd name="connsiteX5" fmla="*/ 61340998 w 61340998"/>
              <a:gd name="connsiteY5" fmla="*/ 0 h 52596094"/>
              <a:gd name="connsiteX6" fmla="*/ 61340998 w 61340998"/>
              <a:gd name="connsiteY6" fmla="*/ 52596094 h 52596094"/>
              <a:gd name="connsiteX7" fmla="*/ 0 w 61340998"/>
              <a:gd name="connsiteY7" fmla="*/ 52596094 h 5259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40998" h="52596094">
                <a:moveTo>
                  <a:pt x="6400798" y="7790497"/>
                </a:moveTo>
                <a:lnTo>
                  <a:pt x="6400798" y="42613896"/>
                </a:lnTo>
                <a:lnTo>
                  <a:pt x="54711598" y="42613896"/>
                </a:lnTo>
                <a:lnTo>
                  <a:pt x="54711598" y="7790497"/>
                </a:lnTo>
                <a:close/>
                <a:moveTo>
                  <a:pt x="0" y="0"/>
                </a:moveTo>
                <a:lnTo>
                  <a:pt x="61340998" y="0"/>
                </a:lnTo>
                <a:lnTo>
                  <a:pt x="61340998" y="52596094"/>
                </a:lnTo>
                <a:lnTo>
                  <a:pt x="0" y="525960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矩形 1">
            <a:extLst>
              <a:ext uri="{FF2B5EF4-FFF2-40B4-BE49-F238E27FC236}">
                <a16:creationId xmlns:a16="http://schemas.microsoft.com/office/drawing/2014/main" id="{2CCD1126-DDFF-CEF4-84D4-8830806457E6}"/>
              </a:ext>
            </a:extLst>
          </p:cNvPr>
          <p:cNvSpPr/>
          <p:nvPr/>
        </p:nvSpPr>
        <p:spPr>
          <a:xfrm>
            <a:off x="7853056" y="-9688664"/>
            <a:ext cx="2624138" cy="125413"/>
          </a:xfrm>
          <a:custGeom>
            <a:avLst/>
            <a:gdLst>
              <a:gd name="connsiteX0" fmla="*/ 0 w 2844800"/>
              <a:gd name="connsiteY0" fmla="*/ 0 h 356773"/>
              <a:gd name="connsiteX1" fmla="*/ 2844800 w 2844800"/>
              <a:gd name="connsiteY1" fmla="*/ 0 h 356773"/>
              <a:gd name="connsiteX2" fmla="*/ 2844800 w 2844800"/>
              <a:gd name="connsiteY2" fmla="*/ 356773 h 356773"/>
              <a:gd name="connsiteX3" fmla="*/ 0 w 2844800"/>
              <a:gd name="connsiteY3" fmla="*/ 356773 h 356773"/>
              <a:gd name="connsiteX4" fmla="*/ 0 w 2844800"/>
              <a:gd name="connsiteY4" fmla="*/ 0 h 356773"/>
              <a:gd name="connsiteX0-1" fmla="*/ 180975 w 2844800"/>
              <a:gd name="connsiteY0-2" fmla="*/ 2381 h 356773"/>
              <a:gd name="connsiteX1-3" fmla="*/ 2844800 w 2844800"/>
              <a:gd name="connsiteY1-4" fmla="*/ 0 h 356773"/>
              <a:gd name="connsiteX2-5" fmla="*/ 2844800 w 2844800"/>
              <a:gd name="connsiteY2-6" fmla="*/ 356773 h 356773"/>
              <a:gd name="connsiteX3-7" fmla="*/ 0 w 2844800"/>
              <a:gd name="connsiteY3-8" fmla="*/ 356773 h 356773"/>
              <a:gd name="connsiteX4-9" fmla="*/ 180975 w 2844800"/>
              <a:gd name="connsiteY4-10" fmla="*/ 2381 h 356773"/>
              <a:gd name="connsiteX0-11" fmla="*/ 180975 w 2844800"/>
              <a:gd name="connsiteY0-12" fmla="*/ 2381 h 356773"/>
              <a:gd name="connsiteX1-13" fmla="*/ 2844800 w 2844800"/>
              <a:gd name="connsiteY1-14" fmla="*/ 0 h 356773"/>
              <a:gd name="connsiteX2-15" fmla="*/ 2844800 w 2844800"/>
              <a:gd name="connsiteY2-16" fmla="*/ 356773 h 356773"/>
              <a:gd name="connsiteX3-17" fmla="*/ 0 w 2844800"/>
              <a:gd name="connsiteY3-18" fmla="*/ 356773 h 356773"/>
              <a:gd name="connsiteX4-19" fmla="*/ 180975 w 2844800"/>
              <a:gd name="connsiteY4-20" fmla="*/ 2381 h 356773"/>
              <a:gd name="connsiteX0-21" fmla="*/ 138112 w 2801937"/>
              <a:gd name="connsiteY0-22" fmla="*/ 2381 h 356773"/>
              <a:gd name="connsiteX1-23" fmla="*/ 2801937 w 2801937"/>
              <a:gd name="connsiteY1-24" fmla="*/ 0 h 356773"/>
              <a:gd name="connsiteX2-25" fmla="*/ 2801937 w 2801937"/>
              <a:gd name="connsiteY2-26" fmla="*/ 356773 h 356773"/>
              <a:gd name="connsiteX3-27" fmla="*/ 0 w 2801937"/>
              <a:gd name="connsiteY3-28" fmla="*/ 356773 h 356773"/>
              <a:gd name="connsiteX4-29" fmla="*/ 138112 w 2801937"/>
              <a:gd name="connsiteY4-30" fmla="*/ 2381 h 356773"/>
              <a:gd name="connsiteX0-31" fmla="*/ 138112 w 2801937"/>
              <a:gd name="connsiteY0-32" fmla="*/ 2381 h 356773"/>
              <a:gd name="connsiteX1-33" fmla="*/ 2801937 w 2801937"/>
              <a:gd name="connsiteY1-34" fmla="*/ 0 h 356773"/>
              <a:gd name="connsiteX2-35" fmla="*/ 2801937 w 2801937"/>
              <a:gd name="connsiteY2-36" fmla="*/ 356773 h 356773"/>
              <a:gd name="connsiteX3-37" fmla="*/ 0 w 2801937"/>
              <a:gd name="connsiteY3-38" fmla="*/ 356773 h 356773"/>
              <a:gd name="connsiteX4-39" fmla="*/ 138112 w 2801937"/>
              <a:gd name="connsiteY4-40" fmla="*/ 2381 h 356773"/>
              <a:gd name="connsiteX0-41" fmla="*/ 123825 w 2801937"/>
              <a:gd name="connsiteY0-42" fmla="*/ 2381 h 356773"/>
              <a:gd name="connsiteX1-43" fmla="*/ 2801937 w 2801937"/>
              <a:gd name="connsiteY1-44" fmla="*/ 0 h 356773"/>
              <a:gd name="connsiteX2-45" fmla="*/ 2801937 w 2801937"/>
              <a:gd name="connsiteY2-46" fmla="*/ 356773 h 356773"/>
              <a:gd name="connsiteX3-47" fmla="*/ 0 w 2801937"/>
              <a:gd name="connsiteY3-48" fmla="*/ 356773 h 356773"/>
              <a:gd name="connsiteX4-49" fmla="*/ 123825 w 2801937"/>
              <a:gd name="connsiteY4-50" fmla="*/ 2381 h 356773"/>
              <a:gd name="connsiteX0-51" fmla="*/ 123825 w 2801937"/>
              <a:gd name="connsiteY0-52" fmla="*/ 2381 h 356773"/>
              <a:gd name="connsiteX1-53" fmla="*/ 2801937 w 2801937"/>
              <a:gd name="connsiteY1-54" fmla="*/ 0 h 356773"/>
              <a:gd name="connsiteX2-55" fmla="*/ 2801937 w 2801937"/>
              <a:gd name="connsiteY2-56" fmla="*/ 356773 h 356773"/>
              <a:gd name="connsiteX3-57" fmla="*/ 0 w 2801937"/>
              <a:gd name="connsiteY3-58" fmla="*/ 356773 h 356773"/>
              <a:gd name="connsiteX4-59" fmla="*/ 123825 w 2801937"/>
              <a:gd name="connsiteY4-60" fmla="*/ 2381 h 356773"/>
              <a:gd name="connsiteX0-61" fmla="*/ 123825 w 2801937"/>
              <a:gd name="connsiteY0-62" fmla="*/ 2381 h 356773"/>
              <a:gd name="connsiteX1-63" fmla="*/ 2801937 w 2801937"/>
              <a:gd name="connsiteY1-64" fmla="*/ 0 h 356773"/>
              <a:gd name="connsiteX2-65" fmla="*/ 2801937 w 2801937"/>
              <a:gd name="connsiteY2-66" fmla="*/ 356773 h 356773"/>
              <a:gd name="connsiteX3-67" fmla="*/ 0 w 2801937"/>
              <a:gd name="connsiteY3-68" fmla="*/ 356773 h 356773"/>
              <a:gd name="connsiteX4-69" fmla="*/ 123825 w 2801937"/>
              <a:gd name="connsiteY4-70" fmla="*/ 2381 h 356773"/>
              <a:gd name="connsiteX0-71" fmla="*/ 123825 w 2801937"/>
              <a:gd name="connsiteY0-72" fmla="*/ 2381 h 356773"/>
              <a:gd name="connsiteX1-73" fmla="*/ 2801937 w 2801937"/>
              <a:gd name="connsiteY1-74" fmla="*/ 0 h 356773"/>
              <a:gd name="connsiteX2-75" fmla="*/ 2801937 w 2801937"/>
              <a:gd name="connsiteY2-76" fmla="*/ 356773 h 356773"/>
              <a:gd name="connsiteX3-77" fmla="*/ 0 w 2801937"/>
              <a:gd name="connsiteY3-78" fmla="*/ 356773 h 356773"/>
              <a:gd name="connsiteX4-79" fmla="*/ 123825 w 2801937"/>
              <a:gd name="connsiteY4-80" fmla="*/ 2381 h 356773"/>
              <a:gd name="connsiteX0-81" fmla="*/ 123825 w 2801937"/>
              <a:gd name="connsiteY0-82" fmla="*/ 2381 h 356773"/>
              <a:gd name="connsiteX1-83" fmla="*/ 2801937 w 2801937"/>
              <a:gd name="connsiteY1-84" fmla="*/ 0 h 356773"/>
              <a:gd name="connsiteX2-85" fmla="*/ 2801937 w 2801937"/>
              <a:gd name="connsiteY2-86" fmla="*/ 356773 h 356773"/>
              <a:gd name="connsiteX3-87" fmla="*/ 0 w 2801937"/>
              <a:gd name="connsiteY3-88" fmla="*/ 356773 h 356773"/>
              <a:gd name="connsiteX4-89" fmla="*/ 123825 w 2801937"/>
              <a:gd name="connsiteY4-90" fmla="*/ 2381 h 356773"/>
              <a:gd name="connsiteX0-91" fmla="*/ 109537 w 2801937"/>
              <a:gd name="connsiteY0-92" fmla="*/ 2381 h 356773"/>
              <a:gd name="connsiteX1-93" fmla="*/ 2801937 w 2801937"/>
              <a:gd name="connsiteY1-94" fmla="*/ 0 h 356773"/>
              <a:gd name="connsiteX2-95" fmla="*/ 2801937 w 2801937"/>
              <a:gd name="connsiteY2-96" fmla="*/ 356773 h 356773"/>
              <a:gd name="connsiteX3-97" fmla="*/ 0 w 2801937"/>
              <a:gd name="connsiteY3-98" fmla="*/ 356773 h 356773"/>
              <a:gd name="connsiteX4-99" fmla="*/ 109537 w 2801937"/>
              <a:gd name="connsiteY4-100" fmla="*/ 2381 h 356773"/>
              <a:gd name="connsiteX0-101" fmla="*/ 109537 w 2801937"/>
              <a:gd name="connsiteY0-102" fmla="*/ 2381 h 356773"/>
              <a:gd name="connsiteX1-103" fmla="*/ 2801937 w 2801937"/>
              <a:gd name="connsiteY1-104" fmla="*/ 0 h 356773"/>
              <a:gd name="connsiteX2-105" fmla="*/ 2801937 w 2801937"/>
              <a:gd name="connsiteY2-106" fmla="*/ 356773 h 356773"/>
              <a:gd name="connsiteX3-107" fmla="*/ 0 w 2801937"/>
              <a:gd name="connsiteY3-108" fmla="*/ 356773 h 356773"/>
              <a:gd name="connsiteX4-109" fmla="*/ 109537 w 2801937"/>
              <a:gd name="connsiteY4-110" fmla="*/ 2381 h 356773"/>
              <a:gd name="connsiteX0-111" fmla="*/ 109537 w 2801937"/>
              <a:gd name="connsiteY0-112" fmla="*/ 2381 h 356773"/>
              <a:gd name="connsiteX1-113" fmla="*/ 2801937 w 2801937"/>
              <a:gd name="connsiteY1-114" fmla="*/ 0 h 356773"/>
              <a:gd name="connsiteX2-115" fmla="*/ 2801937 w 2801937"/>
              <a:gd name="connsiteY2-116" fmla="*/ 356773 h 356773"/>
              <a:gd name="connsiteX3-117" fmla="*/ 0 w 2801937"/>
              <a:gd name="connsiteY3-118" fmla="*/ 356773 h 356773"/>
              <a:gd name="connsiteX4-119" fmla="*/ 109537 w 2801937"/>
              <a:gd name="connsiteY4-120" fmla="*/ 2381 h 356773"/>
              <a:gd name="connsiteX0-121" fmla="*/ 130969 w 2823369"/>
              <a:gd name="connsiteY0-122" fmla="*/ 2381 h 356773"/>
              <a:gd name="connsiteX1-123" fmla="*/ 2823369 w 2823369"/>
              <a:gd name="connsiteY1-124" fmla="*/ 0 h 356773"/>
              <a:gd name="connsiteX2-125" fmla="*/ 2823369 w 2823369"/>
              <a:gd name="connsiteY2-126" fmla="*/ 356773 h 356773"/>
              <a:gd name="connsiteX3-127" fmla="*/ 0 w 2823369"/>
              <a:gd name="connsiteY3-128" fmla="*/ 356773 h 356773"/>
              <a:gd name="connsiteX4-129" fmla="*/ 130969 w 2823369"/>
              <a:gd name="connsiteY4-130" fmla="*/ 2381 h 356773"/>
              <a:gd name="connsiteX0-131" fmla="*/ 130969 w 2823369"/>
              <a:gd name="connsiteY0-132" fmla="*/ 2381 h 356773"/>
              <a:gd name="connsiteX1-133" fmla="*/ 2823369 w 2823369"/>
              <a:gd name="connsiteY1-134" fmla="*/ 0 h 356773"/>
              <a:gd name="connsiteX2-135" fmla="*/ 2823369 w 2823369"/>
              <a:gd name="connsiteY2-136" fmla="*/ 356773 h 356773"/>
              <a:gd name="connsiteX3-137" fmla="*/ 0 w 2823369"/>
              <a:gd name="connsiteY3-138" fmla="*/ 356773 h 356773"/>
              <a:gd name="connsiteX4-139" fmla="*/ 130969 w 2823369"/>
              <a:gd name="connsiteY4-140" fmla="*/ 2381 h 356773"/>
              <a:gd name="connsiteX0-141" fmla="*/ 130969 w 2823369"/>
              <a:gd name="connsiteY0-142" fmla="*/ 2381 h 356773"/>
              <a:gd name="connsiteX1-143" fmla="*/ 2823369 w 2823369"/>
              <a:gd name="connsiteY1-144" fmla="*/ 0 h 356773"/>
              <a:gd name="connsiteX2-145" fmla="*/ 2823369 w 2823369"/>
              <a:gd name="connsiteY2-146" fmla="*/ 356773 h 356773"/>
              <a:gd name="connsiteX3-147" fmla="*/ 0 w 2823369"/>
              <a:gd name="connsiteY3-148" fmla="*/ 356773 h 356773"/>
              <a:gd name="connsiteX4-149" fmla="*/ 130969 w 2823369"/>
              <a:gd name="connsiteY4-150" fmla="*/ 2381 h 356773"/>
              <a:gd name="connsiteX0-151" fmla="*/ 130969 w 2823369"/>
              <a:gd name="connsiteY0-152" fmla="*/ 2381 h 356773"/>
              <a:gd name="connsiteX1-153" fmla="*/ 2823369 w 2823369"/>
              <a:gd name="connsiteY1-154" fmla="*/ 0 h 356773"/>
              <a:gd name="connsiteX2-155" fmla="*/ 2823369 w 2823369"/>
              <a:gd name="connsiteY2-156" fmla="*/ 356773 h 356773"/>
              <a:gd name="connsiteX3-157" fmla="*/ 0 w 2823369"/>
              <a:gd name="connsiteY3-158" fmla="*/ 356773 h 356773"/>
              <a:gd name="connsiteX4-159" fmla="*/ 130969 w 2823369"/>
              <a:gd name="connsiteY4-160" fmla="*/ 2381 h 356773"/>
              <a:gd name="connsiteX0-161" fmla="*/ 130969 w 2823369"/>
              <a:gd name="connsiteY0-162" fmla="*/ 2381 h 356773"/>
              <a:gd name="connsiteX1-163" fmla="*/ 2823369 w 2823369"/>
              <a:gd name="connsiteY1-164" fmla="*/ 0 h 356773"/>
              <a:gd name="connsiteX2-165" fmla="*/ 2823369 w 2823369"/>
              <a:gd name="connsiteY2-166" fmla="*/ 356773 h 356773"/>
              <a:gd name="connsiteX3-167" fmla="*/ 0 w 2823369"/>
              <a:gd name="connsiteY3-168" fmla="*/ 356773 h 356773"/>
              <a:gd name="connsiteX4-169" fmla="*/ 130969 w 2823369"/>
              <a:gd name="connsiteY4-170" fmla="*/ 2381 h 356773"/>
              <a:gd name="connsiteX0-171" fmla="*/ 130969 w 2823369"/>
              <a:gd name="connsiteY0-172" fmla="*/ 2381 h 356773"/>
              <a:gd name="connsiteX1-173" fmla="*/ 2823369 w 2823369"/>
              <a:gd name="connsiteY1-174" fmla="*/ 0 h 356773"/>
              <a:gd name="connsiteX2-175" fmla="*/ 2823369 w 2823369"/>
              <a:gd name="connsiteY2-176" fmla="*/ 356773 h 356773"/>
              <a:gd name="connsiteX3-177" fmla="*/ 0 w 2823369"/>
              <a:gd name="connsiteY3-178" fmla="*/ 356773 h 356773"/>
              <a:gd name="connsiteX4-179" fmla="*/ 130969 w 2823369"/>
              <a:gd name="connsiteY4-180" fmla="*/ 2381 h 356773"/>
              <a:gd name="connsiteX0-181" fmla="*/ 130969 w 2823369"/>
              <a:gd name="connsiteY0-182" fmla="*/ 2381 h 356773"/>
              <a:gd name="connsiteX1-183" fmla="*/ 2823369 w 2823369"/>
              <a:gd name="connsiteY1-184" fmla="*/ 0 h 356773"/>
              <a:gd name="connsiteX2-185" fmla="*/ 2823369 w 2823369"/>
              <a:gd name="connsiteY2-186" fmla="*/ 356773 h 356773"/>
              <a:gd name="connsiteX3-187" fmla="*/ 0 w 2823369"/>
              <a:gd name="connsiteY3-188" fmla="*/ 356773 h 356773"/>
              <a:gd name="connsiteX4-189" fmla="*/ 130969 w 2823369"/>
              <a:gd name="connsiteY4-190" fmla="*/ 2381 h 356773"/>
              <a:gd name="connsiteX0-191" fmla="*/ 145256 w 2823369"/>
              <a:gd name="connsiteY0-192" fmla="*/ 6267 h 356773"/>
              <a:gd name="connsiteX1-193" fmla="*/ 2823369 w 2823369"/>
              <a:gd name="connsiteY1-194" fmla="*/ 0 h 356773"/>
              <a:gd name="connsiteX2-195" fmla="*/ 2823369 w 2823369"/>
              <a:gd name="connsiteY2-196" fmla="*/ 356773 h 356773"/>
              <a:gd name="connsiteX3-197" fmla="*/ 0 w 2823369"/>
              <a:gd name="connsiteY3-198" fmla="*/ 356773 h 356773"/>
              <a:gd name="connsiteX4-199" fmla="*/ 145256 w 2823369"/>
              <a:gd name="connsiteY4-200" fmla="*/ 6267 h 356773"/>
              <a:gd name="connsiteX0-201" fmla="*/ 145256 w 2823369"/>
              <a:gd name="connsiteY0-202" fmla="*/ 6267 h 356773"/>
              <a:gd name="connsiteX1-203" fmla="*/ 2823369 w 2823369"/>
              <a:gd name="connsiteY1-204" fmla="*/ 0 h 356773"/>
              <a:gd name="connsiteX2-205" fmla="*/ 2823369 w 2823369"/>
              <a:gd name="connsiteY2-206" fmla="*/ 356773 h 356773"/>
              <a:gd name="connsiteX3-207" fmla="*/ 0 w 2823369"/>
              <a:gd name="connsiteY3-208" fmla="*/ 356773 h 356773"/>
              <a:gd name="connsiteX4-209" fmla="*/ 145256 w 2823369"/>
              <a:gd name="connsiteY4-210" fmla="*/ 6267 h 356773"/>
              <a:gd name="connsiteX0-211" fmla="*/ 161924 w 2840037"/>
              <a:gd name="connsiteY0-212" fmla="*/ 6267 h 360660"/>
              <a:gd name="connsiteX1-213" fmla="*/ 2840037 w 2840037"/>
              <a:gd name="connsiteY1-214" fmla="*/ 0 h 360660"/>
              <a:gd name="connsiteX2-215" fmla="*/ 2840037 w 2840037"/>
              <a:gd name="connsiteY2-216" fmla="*/ 356773 h 360660"/>
              <a:gd name="connsiteX3-217" fmla="*/ 0 w 2840037"/>
              <a:gd name="connsiteY3-218" fmla="*/ 360660 h 360660"/>
              <a:gd name="connsiteX4-219" fmla="*/ 161924 w 2840037"/>
              <a:gd name="connsiteY4-220" fmla="*/ 6267 h 360660"/>
              <a:gd name="connsiteX0-221" fmla="*/ 161924 w 2840037"/>
              <a:gd name="connsiteY0-222" fmla="*/ 6267 h 360660"/>
              <a:gd name="connsiteX1-223" fmla="*/ 2840037 w 2840037"/>
              <a:gd name="connsiteY1-224" fmla="*/ 0 h 360660"/>
              <a:gd name="connsiteX2-225" fmla="*/ 2840037 w 2840037"/>
              <a:gd name="connsiteY2-226" fmla="*/ 356773 h 360660"/>
              <a:gd name="connsiteX3-227" fmla="*/ 0 w 2840037"/>
              <a:gd name="connsiteY3-228" fmla="*/ 360660 h 360660"/>
              <a:gd name="connsiteX4-229" fmla="*/ 161924 w 2840037"/>
              <a:gd name="connsiteY4-230" fmla="*/ 6267 h 360660"/>
              <a:gd name="connsiteX0-231" fmla="*/ 161924 w 2840037"/>
              <a:gd name="connsiteY0-232" fmla="*/ 6267 h 360660"/>
              <a:gd name="connsiteX1-233" fmla="*/ 2840037 w 2840037"/>
              <a:gd name="connsiteY1-234" fmla="*/ 0 h 360660"/>
              <a:gd name="connsiteX2-235" fmla="*/ 2840037 w 2840037"/>
              <a:gd name="connsiteY2-236" fmla="*/ 356773 h 360660"/>
              <a:gd name="connsiteX3-237" fmla="*/ 0 w 2840037"/>
              <a:gd name="connsiteY3-238" fmla="*/ 360660 h 360660"/>
              <a:gd name="connsiteX4-239" fmla="*/ 161924 w 2840037"/>
              <a:gd name="connsiteY4-240" fmla="*/ 6267 h 360660"/>
              <a:gd name="connsiteX0-241" fmla="*/ 161924 w 2840037"/>
              <a:gd name="connsiteY0-242" fmla="*/ 6267 h 360660"/>
              <a:gd name="connsiteX1-243" fmla="*/ 2840037 w 2840037"/>
              <a:gd name="connsiteY1-244" fmla="*/ 0 h 360660"/>
              <a:gd name="connsiteX2-245" fmla="*/ 2840037 w 2840037"/>
              <a:gd name="connsiteY2-246" fmla="*/ 356773 h 360660"/>
              <a:gd name="connsiteX3-247" fmla="*/ 0 w 2840037"/>
              <a:gd name="connsiteY3-248" fmla="*/ 360660 h 360660"/>
              <a:gd name="connsiteX4-249" fmla="*/ 161924 w 2840037"/>
              <a:gd name="connsiteY4-250" fmla="*/ 6267 h 360660"/>
              <a:gd name="connsiteX0-251" fmla="*/ 152399 w 2840037"/>
              <a:gd name="connsiteY0-252" fmla="*/ 6267 h 360660"/>
              <a:gd name="connsiteX1-253" fmla="*/ 2840037 w 2840037"/>
              <a:gd name="connsiteY1-254" fmla="*/ 0 h 360660"/>
              <a:gd name="connsiteX2-255" fmla="*/ 2840037 w 2840037"/>
              <a:gd name="connsiteY2-256" fmla="*/ 356773 h 360660"/>
              <a:gd name="connsiteX3-257" fmla="*/ 0 w 2840037"/>
              <a:gd name="connsiteY3-258" fmla="*/ 360660 h 360660"/>
              <a:gd name="connsiteX4-259" fmla="*/ 152399 w 2840037"/>
              <a:gd name="connsiteY4-260" fmla="*/ 6267 h 360660"/>
              <a:gd name="connsiteX0-261" fmla="*/ 152399 w 2840037"/>
              <a:gd name="connsiteY0-262" fmla="*/ 6267 h 360660"/>
              <a:gd name="connsiteX1-263" fmla="*/ 2840037 w 2840037"/>
              <a:gd name="connsiteY1-264" fmla="*/ 0 h 360660"/>
              <a:gd name="connsiteX2-265" fmla="*/ 2840037 w 2840037"/>
              <a:gd name="connsiteY2-266" fmla="*/ 356773 h 360660"/>
              <a:gd name="connsiteX3-267" fmla="*/ 0 w 2840037"/>
              <a:gd name="connsiteY3-268" fmla="*/ 360660 h 360660"/>
              <a:gd name="connsiteX4-269" fmla="*/ 152399 w 2840037"/>
              <a:gd name="connsiteY4-270" fmla="*/ 6267 h 360660"/>
              <a:gd name="connsiteX0-271" fmla="*/ 152399 w 2840037"/>
              <a:gd name="connsiteY0-272" fmla="*/ 6267 h 360660"/>
              <a:gd name="connsiteX1-273" fmla="*/ 2840037 w 2840037"/>
              <a:gd name="connsiteY1-274" fmla="*/ 0 h 360660"/>
              <a:gd name="connsiteX2-275" fmla="*/ 2840037 w 2840037"/>
              <a:gd name="connsiteY2-276" fmla="*/ 356773 h 360660"/>
              <a:gd name="connsiteX3-277" fmla="*/ 0 w 2840037"/>
              <a:gd name="connsiteY3-278" fmla="*/ 360660 h 360660"/>
              <a:gd name="connsiteX4-279" fmla="*/ 152399 w 2840037"/>
              <a:gd name="connsiteY4-280" fmla="*/ 6267 h 360660"/>
              <a:gd name="connsiteX0-281" fmla="*/ 152399 w 2840037"/>
              <a:gd name="connsiteY0-282" fmla="*/ 6267 h 360660"/>
              <a:gd name="connsiteX1-283" fmla="*/ 2840037 w 2840037"/>
              <a:gd name="connsiteY1-284" fmla="*/ 0 h 360660"/>
              <a:gd name="connsiteX2-285" fmla="*/ 2840037 w 2840037"/>
              <a:gd name="connsiteY2-286" fmla="*/ 356773 h 360660"/>
              <a:gd name="connsiteX3-287" fmla="*/ 0 w 2840037"/>
              <a:gd name="connsiteY3-288" fmla="*/ 360660 h 360660"/>
              <a:gd name="connsiteX4-289" fmla="*/ 152399 w 2840037"/>
              <a:gd name="connsiteY4-290" fmla="*/ 6267 h 360660"/>
              <a:gd name="connsiteX0-291" fmla="*/ 152399 w 2840037"/>
              <a:gd name="connsiteY0-292" fmla="*/ 6267 h 360660"/>
              <a:gd name="connsiteX1-293" fmla="*/ 2840037 w 2840037"/>
              <a:gd name="connsiteY1-294" fmla="*/ 0 h 360660"/>
              <a:gd name="connsiteX2-295" fmla="*/ 2840037 w 2840037"/>
              <a:gd name="connsiteY2-296" fmla="*/ 356773 h 360660"/>
              <a:gd name="connsiteX3-297" fmla="*/ 0 w 2840037"/>
              <a:gd name="connsiteY3-298" fmla="*/ 360660 h 360660"/>
              <a:gd name="connsiteX4-299" fmla="*/ 152399 w 2840037"/>
              <a:gd name="connsiteY4-300" fmla="*/ 6267 h 360660"/>
              <a:gd name="connsiteX0-301" fmla="*/ 152399 w 2840037"/>
              <a:gd name="connsiteY0-302" fmla="*/ 6267 h 360660"/>
              <a:gd name="connsiteX1-303" fmla="*/ 2840037 w 2840037"/>
              <a:gd name="connsiteY1-304" fmla="*/ 0 h 360660"/>
              <a:gd name="connsiteX2-305" fmla="*/ 2840037 w 2840037"/>
              <a:gd name="connsiteY2-306" fmla="*/ 356773 h 360660"/>
              <a:gd name="connsiteX3-307" fmla="*/ 0 w 2840037"/>
              <a:gd name="connsiteY3-308" fmla="*/ 360660 h 360660"/>
              <a:gd name="connsiteX4-309" fmla="*/ 152399 w 2840037"/>
              <a:gd name="connsiteY4-310" fmla="*/ 6267 h 360660"/>
              <a:gd name="connsiteX0-311" fmla="*/ 152399 w 2840037"/>
              <a:gd name="connsiteY0-312" fmla="*/ 6267 h 360660"/>
              <a:gd name="connsiteX1-313" fmla="*/ 2840037 w 2840037"/>
              <a:gd name="connsiteY1-314" fmla="*/ 0 h 360660"/>
              <a:gd name="connsiteX2-315" fmla="*/ 2840037 w 2840037"/>
              <a:gd name="connsiteY2-316" fmla="*/ 356773 h 360660"/>
              <a:gd name="connsiteX3-317" fmla="*/ 0 w 2840037"/>
              <a:gd name="connsiteY3-318" fmla="*/ 360660 h 360660"/>
              <a:gd name="connsiteX4-319" fmla="*/ 152399 w 2840037"/>
              <a:gd name="connsiteY4-320" fmla="*/ 6267 h 360660"/>
              <a:gd name="connsiteX0-321" fmla="*/ 152399 w 2840037"/>
              <a:gd name="connsiteY0-322" fmla="*/ 6266 h 360660"/>
              <a:gd name="connsiteX1-323" fmla="*/ 2840037 w 2840037"/>
              <a:gd name="connsiteY1-324" fmla="*/ 0 h 360660"/>
              <a:gd name="connsiteX2-325" fmla="*/ 2840037 w 2840037"/>
              <a:gd name="connsiteY2-326" fmla="*/ 356773 h 360660"/>
              <a:gd name="connsiteX3-327" fmla="*/ 0 w 2840037"/>
              <a:gd name="connsiteY3-328" fmla="*/ 360660 h 360660"/>
              <a:gd name="connsiteX4-329" fmla="*/ 152399 w 2840037"/>
              <a:gd name="connsiteY4-330" fmla="*/ 6266 h 360660"/>
              <a:gd name="connsiteX0-331" fmla="*/ 152399 w 2840037"/>
              <a:gd name="connsiteY0-332" fmla="*/ 6266 h 360660"/>
              <a:gd name="connsiteX1-333" fmla="*/ 2840037 w 2840037"/>
              <a:gd name="connsiteY1-334" fmla="*/ 0 h 360660"/>
              <a:gd name="connsiteX2-335" fmla="*/ 2840037 w 2840037"/>
              <a:gd name="connsiteY2-336" fmla="*/ 356773 h 360660"/>
              <a:gd name="connsiteX3-337" fmla="*/ 0 w 2840037"/>
              <a:gd name="connsiteY3-338" fmla="*/ 360660 h 360660"/>
              <a:gd name="connsiteX4-339" fmla="*/ 152399 w 2840037"/>
              <a:gd name="connsiteY4-340" fmla="*/ 6266 h 360660"/>
              <a:gd name="connsiteX0-341" fmla="*/ 152399 w 2840037"/>
              <a:gd name="connsiteY0-342" fmla="*/ 6266 h 360660"/>
              <a:gd name="connsiteX1-343" fmla="*/ 2840037 w 2840037"/>
              <a:gd name="connsiteY1-344" fmla="*/ 0 h 360660"/>
              <a:gd name="connsiteX2-345" fmla="*/ 2840037 w 2840037"/>
              <a:gd name="connsiteY2-346" fmla="*/ 356773 h 360660"/>
              <a:gd name="connsiteX3-347" fmla="*/ 0 w 2840037"/>
              <a:gd name="connsiteY3-348" fmla="*/ 360660 h 360660"/>
              <a:gd name="connsiteX4-349" fmla="*/ 152399 w 2840037"/>
              <a:gd name="connsiteY4-350" fmla="*/ 6266 h 360660"/>
              <a:gd name="connsiteX0-351" fmla="*/ 152399 w 2840037"/>
              <a:gd name="connsiteY0-352" fmla="*/ 6266 h 360660"/>
              <a:gd name="connsiteX1-353" fmla="*/ 2840037 w 2840037"/>
              <a:gd name="connsiteY1-354" fmla="*/ 0 h 360660"/>
              <a:gd name="connsiteX2-355" fmla="*/ 2840037 w 2840037"/>
              <a:gd name="connsiteY2-356" fmla="*/ 356773 h 360660"/>
              <a:gd name="connsiteX3-357" fmla="*/ 0 w 2840037"/>
              <a:gd name="connsiteY3-358" fmla="*/ 360660 h 360660"/>
              <a:gd name="connsiteX4-359" fmla="*/ 152399 w 2840037"/>
              <a:gd name="connsiteY4-360" fmla="*/ 6266 h 360660"/>
              <a:gd name="connsiteX0-361" fmla="*/ 152399 w 2840037"/>
              <a:gd name="connsiteY0-362" fmla="*/ 6266 h 360660"/>
              <a:gd name="connsiteX1-363" fmla="*/ 2840037 w 2840037"/>
              <a:gd name="connsiteY1-364" fmla="*/ 0 h 360660"/>
              <a:gd name="connsiteX2-365" fmla="*/ 2840037 w 2840037"/>
              <a:gd name="connsiteY2-366" fmla="*/ 356773 h 360660"/>
              <a:gd name="connsiteX3-367" fmla="*/ 0 w 2840037"/>
              <a:gd name="connsiteY3-368" fmla="*/ 360660 h 360660"/>
              <a:gd name="connsiteX4-369" fmla="*/ 152399 w 2840037"/>
              <a:gd name="connsiteY4-370" fmla="*/ 6266 h 360660"/>
              <a:gd name="connsiteX0-371" fmla="*/ 147245 w 2840037"/>
              <a:gd name="connsiteY0-372" fmla="*/ 6266 h 360660"/>
              <a:gd name="connsiteX1-373" fmla="*/ 2840037 w 2840037"/>
              <a:gd name="connsiteY1-374" fmla="*/ 0 h 360660"/>
              <a:gd name="connsiteX2-375" fmla="*/ 2840037 w 2840037"/>
              <a:gd name="connsiteY2-376" fmla="*/ 356773 h 360660"/>
              <a:gd name="connsiteX3-377" fmla="*/ 0 w 2840037"/>
              <a:gd name="connsiteY3-378" fmla="*/ 360660 h 360660"/>
              <a:gd name="connsiteX4-379" fmla="*/ 147245 w 2840037"/>
              <a:gd name="connsiteY4-380" fmla="*/ 6266 h 360660"/>
              <a:gd name="connsiteX0-381" fmla="*/ 152400 w 2840037"/>
              <a:gd name="connsiteY0-382" fmla="*/ 6266 h 360660"/>
              <a:gd name="connsiteX1-383" fmla="*/ 2840037 w 2840037"/>
              <a:gd name="connsiteY1-384" fmla="*/ 0 h 360660"/>
              <a:gd name="connsiteX2-385" fmla="*/ 2840037 w 2840037"/>
              <a:gd name="connsiteY2-386" fmla="*/ 356773 h 360660"/>
              <a:gd name="connsiteX3-387" fmla="*/ 0 w 2840037"/>
              <a:gd name="connsiteY3-388" fmla="*/ 360660 h 360660"/>
              <a:gd name="connsiteX4-389" fmla="*/ 152400 w 2840037"/>
              <a:gd name="connsiteY4-390" fmla="*/ 6266 h 360660"/>
              <a:gd name="connsiteX0-391" fmla="*/ 149823 w 2840037"/>
              <a:gd name="connsiteY0-392" fmla="*/ 6266 h 360660"/>
              <a:gd name="connsiteX1-393" fmla="*/ 2840037 w 2840037"/>
              <a:gd name="connsiteY1-394" fmla="*/ 0 h 360660"/>
              <a:gd name="connsiteX2-395" fmla="*/ 2840037 w 2840037"/>
              <a:gd name="connsiteY2-396" fmla="*/ 356773 h 360660"/>
              <a:gd name="connsiteX3-397" fmla="*/ 0 w 2840037"/>
              <a:gd name="connsiteY3-398" fmla="*/ 360660 h 360660"/>
              <a:gd name="connsiteX4-399" fmla="*/ 149823 w 2840037"/>
              <a:gd name="connsiteY4-400" fmla="*/ 6266 h 360660"/>
              <a:gd name="connsiteX0-401" fmla="*/ 149823 w 2840037"/>
              <a:gd name="connsiteY0-402" fmla="*/ 6266 h 360660"/>
              <a:gd name="connsiteX1-403" fmla="*/ 2840037 w 2840037"/>
              <a:gd name="connsiteY1-404" fmla="*/ 0 h 360660"/>
              <a:gd name="connsiteX2-405" fmla="*/ 2840037 w 2840037"/>
              <a:gd name="connsiteY2-406" fmla="*/ 356773 h 360660"/>
              <a:gd name="connsiteX3-407" fmla="*/ 0 w 2840037"/>
              <a:gd name="connsiteY3-408" fmla="*/ 360660 h 360660"/>
              <a:gd name="connsiteX4-409" fmla="*/ 149823 w 2840037"/>
              <a:gd name="connsiteY4-410" fmla="*/ 6266 h 360660"/>
              <a:gd name="connsiteX0-411" fmla="*/ 149823 w 2840037"/>
              <a:gd name="connsiteY0-412" fmla="*/ 6266 h 360660"/>
              <a:gd name="connsiteX1-413" fmla="*/ 2840037 w 2840037"/>
              <a:gd name="connsiteY1-414" fmla="*/ 0 h 360660"/>
              <a:gd name="connsiteX2-415" fmla="*/ 2840037 w 2840037"/>
              <a:gd name="connsiteY2-416" fmla="*/ 356773 h 360660"/>
              <a:gd name="connsiteX3-417" fmla="*/ 0 w 2840037"/>
              <a:gd name="connsiteY3-418" fmla="*/ 360660 h 360660"/>
              <a:gd name="connsiteX4-419" fmla="*/ 149823 w 2840037"/>
              <a:gd name="connsiteY4-420" fmla="*/ 6266 h 3606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40037" h="360660">
                <a:moveTo>
                  <a:pt x="149823" y="6266"/>
                </a:moveTo>
                <a:lnTo>
                  <a:pt x="2840037" y="0"/>
                </a:lnTo>
                <a:lnTo>
                  <a:pt x="2840037" y="356773"/>
                </a:lnTo>
                <a:lnTo>
                  <a:pt x="0" y="360660"/>
                </a:lnTo>
                <a:cubicBezTo>
                  <a:pt x="113694" y="181291"/>
                  <a:pt x="82186" y="219413"/>
                  <a:pt x="149823" y="6266"/>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a:ln>
                  <a:noFill/>
                </a:ln>
                <a:solidFill>
                  <a:schemeClr val="lt1"/>
                </a:solidFill>
                <a:effectLst/>
                <a:uLnTx/>
                <a:uFillTx/>
                <a:latin typeface="+mn-lt"/>
                <a:ea typeface="+mn-ea"/>
                <a:cs typeface="+mn-cs"/>
              </a:rPr>
              <a:t>Guiyang No.1 Experimental Middle School</a:t>
            </a:r>
            <a:endParaRPr kumimoji="0" lang="zh-CN" altLang="en-US" sz="1100" b="0" i="0" u="none" strike="noStrike" kern="1200" cap="none" spc="0" normalizeH="0" baseline="0" noProof="0">
              <a:ln>
                <a:noFill/>
              </a:ln>
              <a:solidFill>
                <a:schemeClr val="lt1"/>
              </a:solidFill>
              <a:effectLst/>
              <a:uLnTx/>
              <a:uFillTx/>
              <a:latin typeface="+mn-lt"/>
              <a:ea typeface="+mn-ea"/>
              <a:cs typeface="+mn-cs"/>
            </a:endParaRPr>
          </a:p>
        </p:txBody>
      </p:sp>
      <p:pic>
        <p:nvPicPr>
          <p:cNvPr id="26" name="图片 25">
            <a:extLst>
              <a:ext uri="{FF2B5EF4-FFF2-40B4-BE49-F238E27FC236}">
                <a16:creationId xmlns:a16="http://schemas.microsoft.com/office/drawing/2014/main" id="{3367CA9A-E6A8-1635-D7CA-3CEC8D402D03}"/>
              </a:ext>
            </a:extLst>
          </p:cNvPr>
          <p:cNvPicPr>
            <a:picLocks noChangeAspect="1"/>
          </p:cNvPicPr>
          <p:nvPr/>
        </p:nvPicPr>
        <p:blipFill>
          <a:blip r:embed="rId3"/>
          <a:stretch>
            <a:fillRect/>
          </a:stretch>
        </p:blipFill>
        <p:spPr>
          <a:xfrm>
            <a:off x="7534329" y="-10031523"/>
            <a:ext cx="465293" cy="465295"/>
          </a:xfrm>
          <a:prstGeom prst="rect">
            <a:avLst/>
          </a:prstGeom>
          <a:effectLst>
            <a:softEdge rad="0"/>
          </a:effectLst>
        </p:spPr>
      </p:pic>
      <p:sp>
        <p:nvSpPr>
          <p:cNvPr id="27" name="文本框 2">
            <a:extLst>
              <a:ext uri="{FF2B5EF4-FFF2-40B4-BE49-F238E27FC236}">
                <a16:creationId xmlns:a16="http://schemas.microsoft.com/office/drawing/2014/main" id="{22053922-C890-54B9-45EF-ED20D2EBDC65}"/>
              </a:ext>
            </a:extLst>
          </p:cNvPr>
          <p:cNvSpPr txBox="1">
            <a:spLocks noChangeArrowheads="1"/>
          </p:cNvSpPr>
          <p:nvPr/>
        </p:nvSpPr>
        <p:spPr bwMode="auto">
          <a:xfrm>
            <a:off x="7999622" y="-10034788"/>
            <a:ext cx="2492375" cy="40005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华文行楷" pitchFamily="2" charset="-122"/>
                <a:ea typeface="华文行楷" pitchFamily="2" charset="-122"/>
                <a:cs typeface="+mn-cs"/>
              </a:rPr>
              <a:t>贵阳市第一实验中学</a:t>
            </a:r>
          </a:p>
        </p:txBody>
      </p:sp>
      <p:grpSp>
        <p:nvGrpSpPr>
          <p:cNvPr id="57" name="组合 56">
            <a:extLst>
              <a:ext uri="{FF2B5EF4-FFF2-40B4-BE49-F238E27FC236}">
                <a16:creationId xmlns:a16="http://schemas.microsoft.com/office/drawing/2014/main" id="{14942D28-237C-14F4-A405-6D4BCF849468}"/>
              </a:ext>
            </a:extLst>
          </p:cNvPr>
          <p:cNvGrpSpPr/>
          <p:nvPr/>
        </p:nvGrpSpPr>
        <p:grpSpPr>
          <a:xfrm>
            <a:off x="418962" y="-9977163"/>
            <a:ext cx="6098977" cy="463784"/>
            <a:chOff x="-2977" y="-36682"/>
            <a:chExt cx="6098977" cy="463784"/>
          </a:xfrm>
        </p:grpSpPr>
        <p:grpSp>
          <p:nvGrpSpPr>
            <p:cNvPr id="33" name="组合 32">
              <a:extLst>
                <a:ext uri="{FF2B5EF4-FFF2-40B4-BE49-F238E27FC236}">
                  <a16:creationId xmlns:a16="http://schemas.microsoft.com/office/drawing/2014/main" id="{D5FEC5B2-5929-945D-BFFF-C813FCE4EFAC}"/>
                </a:ext>
              </a:extLst>
            </p:cNvPr>
            <p:cNvGrpSpPr/>
            <p:nvPr/>
          </p:nvGrpSpPr>
          <p:grpSpPr>
            <a:xfrm>
              <a:off x="-2977" y="-36682"/>
              <a:ext cx="6098977" cy="462332"/>
              <a:chOff x="-2977" y="-36682"/>
              <a:chExt cx="6098977" cy="462332"/>
            </a:xfrm>
          </p:grpSpPr>
          <p:grpSp>
            <p:nvGrpSpPr>
              <p:cNvPr id="29" name="组合 28">
                <a:extLst>
                  <a:ext uri="{FF2B5EF4-FFF2-40B4-BE49-F238E27FC236}">
                    <a16:creationId xmlns:a16="http://schemas.microsoft.com/office/drawing/2014/main" id="{3E1F5890-6EEC-B576-3357-19AA0F960B78}"/>
                  </a:ext>
                </a:extLst>
              </p:cNvPr>
              <p:cNvGrpSpPr/>
              <p:nvPr/>
            </p:nvGrpSpPr>
            <p:grpSpPr>
              <a:xfrm>
                <a:off x="-2977" y="-36682"/>
                <a:ext cx="4062109" cy="462332"/>
                <a:chOff x="-2977" y="-36682"/>
                <a:chExt cx="4062109" cy="462332"/>
              </a:xfrm>
            </p:grpSpPr>
            <p:grpSp>
              <p:nvGrpSpPr>
                <p:cNvPr id="14" name="组合 13">
                  <a:extLst>
                    <a:ext uri="{FF2B5EF4-FFF2-40B4-BE49-F238E27FC236}">
                      <a16:creationId xmlns:a16="http://schemas.microsoft.com/office/drawing/2014/main" id="{45AD3F05-BE80-931A-CBE1-71EE14F9D513}"/>
                    </a:ext>
                  </a:extLst>
                </p:cNvPr>
                <p:cNvGrpSpPr/>
                <p:nvPr/>
              </p:nvGrpSpPr>
              <p:grpSpPr>
                <a:xfrm>
                  <a:off x="-2977" y="-9326"/>
                  <a:ext cx="3814759" cy="434976"/>
                  <a:chOff x="407988" y="257174"/>
                  <a:chExt cx="4094162" cy="434976"/>
                </a:xfrm>
              </p:grpSpPr>
              <p:sp>
                <p:nvSpPr>
                  <p:cNvPr id="13" name="矩形 12">
                    <a:extLst>
                      <a:ext uri="{FF2B5EF4-FFF2-40B4-BE49-F238E27FC236}">
                        <a16:creationId xmlns:a16="http://schemas.microsoft.com/office/drawing/2014/main" id="{EF209A41-F032-1F6D-C7C1-0DA833F250D7}"/>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F69EF137-5675-A852-17B0-E28E2BD34AF8}"/>
                      </a:ext>
                    </a:extLst>
                  </p:cNvPr>
                  <p:cNvGrpSpPr/>
                  <p:nvPr/>
                </p:nvGrpSpPr>
                <p:grpSpPr>
                  <a:xfrm>
                    <a:off x="407988" y="257174"/>
                    <a:ext cx="4094162" cy="434976"/>
                    <a:chOff x="515938" y="441324"/>
                    <a:chExt cx="4094162" cy="434976"/>
                  </a:xfrm>
                </p:grpSpPr>
                <p:sp>
                  <p:nvSpPr>
                    <p:cNvPr id="9" name="矩形 8">
                      <a:extLst>
                        <a:ext uri="{FF2B5EF4-FFF2-40B4-BE49-F238E27FC236}">
                          <a16:creationId xmlns:a16="http://schemas.microsoft.com/office/drawing/2014/main" id="{DF263375-01FE-86DB-CA76-D129FE70FC1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6338DC1-7232-D1B9-ACF3-F3CAAE833C36}"/>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6385">
                      <a:extLst>
                        <a:ext uri="{FF2B5EF4-FFF2-40B4-BE49-F238E27FC236}">
                          <a16:creationId xmlns:a16="http://schemas.microsoft.com/office/drawing/2014/main" id="{33CA00CE-8D73-7D14-2315-3E6DDC542008}"/>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12" name="标题 16385">
                      <a:extLst>
                        <a:ext uri="{FF2B5EF4-FFF2-40B4-BE49-F238E27FC236}">
                          <a16:creationId xmlns:a16="http://schemas.microsoft.com/office/drawing/2014/main" id="{56A304E2-4FE3-8855-AF4D-528FB32F25F2}"/>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第三章</a:t>
                      </a:r>
                    </a:p>
                  </p:txBody>
                </p:sp>
              </p:grpSp>
            </p:grpSp>
            <p:sp>
              <p:nvSpPr>
                <p:cNvPr id="28" name="等腰三角形 27">
                  <a:extLst>
                    <a:ext uri="{FF2B5EF4-FFF2-40B4-BE49-F238E27FC236}">
                      <a16:creationId xmlns:a16="http://schemas.microsoft.com/office/drawing/2014/main" id="{E3A6F3F8-AAE4-CC95-7E79-A883769896F2}"/>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a:extLst>
                  <a:ext uri="{FF2B5EF4-FFF2-40B4-BE49-F238E27FC236}">
                    <a16:creationId xmlns:a16="http://schemas.microsoft.com/office/drawing/2014/main" id="{4A1F8BB9-46CB-2A6C-F45B-41C045F89754}"/>
                  </a:ext>
                </a:extLst>
              </p:cNvPr>
              <p:cNvCxnSpPr/>
              <p:nvPr/>
            </p:nvCxnSpPr>
            <p:spPr>
              <a:xfrm>
                <a:off x="-2977" y="425649"/>
                <a:ext cx="609897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任意多边形: 形状 49">
              <a:extLst>
                <a:ext uri="{FF2B5EF4-FFF2-40B4-BE49-F238E27FC236}">
                  <a16:creationId xmlns:a16="http://schemas.microsoft.com/office/drawing/2014/main" id="{B2B8C2E5-E9F1-2DDF-B4D0-C6F89EDCFAAA}"/>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形状 48">
              <a:extLst>
                <a:ext uri="{FF2B5EF4-FFF2-40B4-BE49-F238E27FC236}">
                  <a16:creationId xmlns:a16="http://schemas.microsoft.com/office/drawing/2014/main" id="{53F8C7E6-4AF1-9C33-FE6C-76EB4F04C009}"/>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矩形 1">
            <a:extLst>
              <a:ext uri="{FF2B5EF4-FFF2-40B4-BE49-F238E27FC236}">
                <a16:creationId xmlns:a16="http://schemas.microsoft.com/office/drawing/2014/main" id="{9CED32C3-993F-5150-2DFF-AECEEC9B86B2}"/>
              </a:ext>
            </a:extLst>
          </p:cNvPr>
          <p:cNvSpPr/>
          <p:nvPr/>
        </p:nvSpPr>
        <p:spPr>
          <a:xfrm>
            <a:off x="418962" y="472266"/>
            <a:ext cx="11376025" cy="6031912"/>
          </a:xfrm>
          <a:prstGeom prst="rect">
            <a:avLst/>
          </a:prstGeom>
          <a:solidFill>
            <a:schemeClr val="bg1">
              <a:alpha val="7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AutoShape 6">
            <a:extLst>
              <a:ext uri="{FF2B5EF4-FFF2-40B4-BE49-F238E27FC236}">
                <a16:creationId xmlns:a16="http://schemas.microsoft.com/office/drawing/2014/main" id="{85D830AC-DE89-F050-DB6F-D4DBF22A775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文本框 18">
            <a:extLst>
              <a:ext uri="{FF2B5EF4-FFF2-40B4-BE49-F238E27FC236}">
                <a16:creationId xmlns:a16="http://schemas.microsoft.com/office/drawing/2014/main" id="{0408E2B0-05B9-817C-3CF0-4A3F9BAE60DC}"/>
              </a:ext>
            </a:extLst>
          </p:cNvPr>
          <p:cNvSpPr txBox="1"/>
          <p:nvPr/>
        </p:nvSpPr>
        <p:spPr>
          <a:xfrm>
            <a:off x="9260087" y="221843"/>
            <a:ext cx="2711450" cy="307777"/>
          </a:xfrm>
          <a:prstGeom prst="rect">
            <a:avLst/>
          </a:prstGeom>
          <a:noFill/>
        </p:spPr>
        <p:txBody>
          <a:bodyPr wrap="square">
            <a:spAutoFit/>
          </a:bodyPr>
          <a:lstStyle/>
          <a:p>
            <a:r>
              <a:rPr lang="en-US" altLang="zh-CN" sz="1400" b="1">
                <a:solidFill>
                  <a:schemeClr val="bg1"/>
                </a:solidFill>
                <a:latin typeface="微软雅黑" panose="020B0503020204020204" pitchFamily="34" charset="-122"/>
                <a:ea typeface="微软雅黑" panose="020B0503020204020204" pitchFamily="34" charset="-122"/>
              </a:rPr>
              <a:t>ultrasound and infrasound</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54" name="Rectangle 3">
            <a:extLst>
              <a:ext uri="{FF2B5EF4-FFF2-40B4-BE49-F238E27FC236}">
                <a16:creationId xmlns:a16="http://schemas.microsoft.com/office/drawing/2014/main" id="{657F08EF-732A-B7C4-B3AA-FDD76E8BF0BC}"/>
              </a:ext>
            </a:extLst>
          </p:cNvPr>
          <p:cNvSpPr>
            <a:spLocks noChangeArrowheads="1"/>
          </p:cNvSpPr>
          <p:nvPr/>
        </p:nvSpPr>
        <p:spPr bwMode="auto">
          <a:xfrm>
            <a:off x="2222599" y="3971542"/>
            <a:ext cx="2308383" cy="55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nSpc>
                <a:spcPct val="150000"/>
              </a:lnSpc>
              <a:buFont typeface="Arial" panose="020B0604020202020204" pitchFamily="34" charset="0"/>
              <a:buNone/>
            </a:pPr>
            <a:r>
              <a:rPr lang="zh-CN" altLang="en-US" sz="2400" b="1">
                <a:latin typeface="黑体" panose="02010609060101010101" pitchFamily="49" charset="-122"/>
                <a:ea typeface="黑体" panose="02010609060101010101" pitchFamily="49" charset="-122"/>
              </a:rPr>
              <a:t>飞行中的蚊子</a:t>
            </a:r>
          </a:p>
        </p:txBody>
      </p:sp>
      <p:sp>
        <p:nvSpPr>
          <p:cNvPr id="59" name="Rectangle 3">
            <a:extLst>
              <a:ext uri="{FF2B5EF4-FFF2-40B4-BE49-F238E27FC236}">
                <a16:creationId xmlns:a16="http://schemas.microsoft.com/office/drawing/2014/main" id="{6E80EC15-EB13-22F3-CF15-87EEA3567410}"/>
              </a:ext>
            </a:extLst>
          </p:cNvPr>
          <p:cNvSpPr>
            <a:spLocks noChangeArrowheads="1"/>
          </p:cNvSpPr>
          <p:nvPr/>
        </p:nvSpPr>
        <p:spPr bwMode="auto">
          <a:xfrm>
            <a:off x="7661020" y="3944771"/>
            <a:ext cx="2222577" cy="55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nSpc>
                <a:spcPct val="150000"/>
              </a:lnSpc>
              <a:buFont typeface="Arial" panose="020B0604020202020204" pitchFamily="34" charset="0"/>
              <a:buNone/>
            </a:pPr>
            <a:r>
              <a:rPr lang="zh-CN" altLang="en-US" sz="2400" b="1">
                <a:latin typeface="黑体" panose="02010609060101010101" pitchFamily="49" charset="-122"/>
                <a:ea typeface="黑体" panose="02010609060101010101" pitchFamily="49" charset="-122"/>
              </a:rPr>
              <a:t>飞行中的蝴蝶</a:t>
            </a:r>
          </a:p>
        </p:txBody>
      </p:sp>
      <p:pic>
        <p:nvPicPr>
          <p:cNvPr id="21" name="图片 20">
            <a:extLst>
              <a:ext uri="{FF2B5EF4-FFF2-40B4-BE49-F238E27FC236}">
                <a16:creationId xmlns:a16="http://schemas.microsoft.com/office/drawing/2014/main" id="{EBD91AAE-6B3F-194B-1119-9415F6F7B9E5}"/>
              </a:ext>
            </a:extLst>
          </p:cNvPr>
          <p:cNvPicPr>
            <a:picLocks noChangeAspect="1"/>
          </p:cNvPicPr>
          <p:nvPr/>
        </p:nvPicPr>
        <p:blipFill>
          <a:blip r:embed="rId4"/>
          <a:srcRect b="22161"/>
          <a:stretch>
            <a:fillRect/>
          </a:stretch>
        </p:blipFill>
        <p:spPr>
          <a:xfrm>
            <a:off x="6734907" y="825040"/>
            <a:ext cx="4098887" cy="28429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Picture 2">
            <a:extLst>
              <a:ext uri="{FF2B5EF4-FFF2-40B4-BE49-F238E27FC236}">
                <a16:creationId xmlns:a16="http://schemas.microsoft.com/office/drawing/2014/main" id="{7063E700-5C63-0AFE-B851-56798D8316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11038"/>
          <a:stretch>
            <a:fillRect/>
          </a:stretch>
        </p:blipFill>
        <p:spPr bwMode="auto">
          <a:xfrm>
            <a:off x="1190785" y="1005965"/>
            <a:ext cx="4516438"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 name="文本框 22">
            <a:extLst>
              <a:ext uri="{FF2B5EF4-FFF2-40B4-BE49-F238E27FC236}">
                <a16:creationId xmlns:a16="http://schemas.microsoft.com/office/drawing/2014/main" id="{F85726B7-B2FA-067A-4B7E-4393E64EE418}"/>
              </a:ext>
            </a:extLst>
          </p:cNvPr>
          <p:cNvSpPr txBox="1"/>
          <p:nvPr/>
        </p:nvSpPr>
        <p:spPr>
          <a:xfrm>
            <a:off x="3902383" y="4866143"/>
            <a:ext cx="4739674" cy="923330"/>
          </a:xfrm>
          <a:prstGeom prst="rect">
            <a:avLst/>
          </a:prstGeom>
          <a:noFill/>
        </p:spPr>
        <p:txBody>
          <a:bodyPr wrap="square" rtlCol="0">
            <a:spAutoFit/>
          </a:bodyPr>
          <a:lstStyle/>
          <a:p>
            <a:r>
              <a:rPr lang="zh-CN" altLang="en-US" sz="5400" b="1">
                <a:solidFill>
                  <a:srgbClr val="0070C0"/>
                </a:solidFill>
              </a:rPr>
              <a:t>谁会发出声音？</a:t>
            </a:r>
          </a:p>
        </p:txBody>
      </p:sp>
      <p:grpSp>
        <p:nvGrpSpPr>
          <p:cNvPr id="48" name="组合 9">
            <a:extLst>
              <a:ext uri="{FF2B5EF4-FFF2-40B4-BE49-F238E27FC236}">
                <a16:creationId xmlns:a16="http://schemas.microsoft.com/office/drawing/2014/main" id="{F9FFE87A-51CF-2295-813B-45A1C23D160F}"/>
              </a:ext>
            </a:extLst>
          </p:cNvPr>
          <p:cNvGrpSpPr/>
          <p:nvPr/>
        </p:nvGrpSpPr>
        <p:grpSpPr>
          <a:xfrm>
            <a:off x="7937500" y="6517743"/>
            <a:ext cx="439738" cy="327381"/>
            <a:chOff x="7933915" y="6584919"/>
            <a:chExt cx="439643" cy="274848"/>
          </a:xfrm>
        </p:grpSpPr>
        <p:sp>
          <p:nvSpPr>
            <p:cNvPr id="52" name="平行四边形 51">
              <a:extLst>
                <a:ext uri="{FF2B5EF4-FFF2-40B4-BE49-F238E27FC236}">
                  <a16:creationId xmlns:a16="http://schemas.microsoft.com/office/drawing/2014/main" id="{55837E1C-A75B-D748-9ABC-C9D5FD58FE59}"/>
                </a:ext>
              </a:extLst>
            </p:cNvPr>
            <p:cNvSpPr/>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53" name="平行四边形 52">
              <a:extLst>
                <a:ext uri="{FF2B5EF4-FFF2-40B4-BE49-F238E27FC236}">
                  <a16:creationId xmlns:a16="http://schemas.microsoft.com/office/drawing/2014/main" id="{AE3A52F1-BFEE-EFB0-22CB-D690945301EA}"/>
                </a:ext>
              </a:extLst>
            </p:cNvPr>
            <p:cNvSpPr/>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5" name="矩形 54">
            <a:extLst>
              <a:ext uri="{FF2B5EF4-FFF2-40B4-BE49-F238E27FC236}">
                <a16:creationId xmlns:a16="http://schemas.microsoft.com/office/drawing/2014/main" id="{CE2D1E27-1841-AF37-5B84-571D431254B8}"/>
              </a:ext>
            </a:extLst>
          </p:cNvPr>
          <p:cNvSpPr/>
          <p:nvPr/>
        </p:nvSpPr>
        <p:spPr>
          <a:xfrm>
            <a:off x="-320517" y="16835"/>
            <a:ext cx="12585403" cy="473373"/>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34" name="组合 33">
            <a:extLst>
              <a:ext uri="{FF2B5EF4-FFF2-40B4-BE49-F238E27FC236}">
                <a16:creationId xmlns:a16="http://schemas.microsoft.com/office/drawing/2014/main" id="{23BB5838-48E7-B549-B598-0FEB56778856}"/>
              </a:ext>
            </a:extLst>
          </p:cNvPr>
          <p:cNvGrpSpPr/>
          <p:nvPr/>
        </p:nvGrpSpPr>
        <p:grpSpPr>
          <a:xfrm>
            <a:off x="-9144" y="-37010"/>
            <a:ext cx="6098977" cy="471475"/>
            <a:chOff x="-2977" y="-36682"/>
            <a:chExt cx="6098977" cy="471475"/>
          </a:xfrm>
        </p:grpSpPr>
        <p:grpSp>
          <p:nvGrpSpPr>
            <p:cNvPr id="35" name="组合 34">
              <a:extLst>
                <a:ext uri="{FF2B5EF4-FFF2-40B4-BE49-F238E27FC236}">
                  <a16:creationId xmlns:a16="http://schemas.microsoft.com/office/drawing/2014/main" id="{88647A4B-CF61-19BD-47B6-B8C58B7B78BD}"/>
                </a:ext>
              </a:extLst>
            </p:cNvPr>
            <p:cNvGrpSpPr/>
            <p:nvPr/>
          </p:nvGrpSpPr>
          <p:grpSpPr>
            <a:xfrm>
              <a:off x="-2977" y="-36682"/>
              <a:ext cx="6098977" cy="471475"/>
              <a:chOff x="-2977" y="-36682"/>
              <a:chExt cx="6098977" cy="471475"/>
            </a:xfrm>
          </p:grpSpPr>
          <p:grpSp>
            <p:nvGrpSpPr>
              <p:cNvPr id="38" name="组合 37">
                <a:extLst>
                  <a:ext uri="{FF2B5EF4-FFF2-40B4-BE49-F238E27FC236}">
                    <a16:creationId xmlns:a16="http://schemas.microsoft.com/office/drawing/2014/main" id="{5A47BD7D-39C7-C21F-E72C-4FE0AA6C4E1E}"/>
                  </a:ext>
                </a:extLst>
              </p:cNvPr>
              <p:cNvGrpSpPr/>
              <p:nvPr/>
            </p:nvGrpSpPr>
            <p:grpSpPr>
              <a:xfrm>
                <a:off x="-2977" y="-36682"/>
                <a:ext cx="4062109" cy="462332"/>
                <a:chOff x="-2977" y="-36682"/>
                <a:chExt cx="4062109" cy="462332"/>
              </a:xfrm>
            </p:grpSpPr>
            <p:grpSp>
              <p:nvGrpSpPr>
                <p:cNvPr id="40" name="组合 39">
                  <a:extLst>
                    <a:ext uri="{FF2B5EF4-FFF2-40B4-BE49-F238E27FC236}">
                      <a16:creationId xmlns:a16="http://schemas.microsoft.com/office/drawing/2014/main" id="{D0EF78B4-1738-32C9-40A0-315FF7ABDC42}"/>
                    </a:ext>
                  </a:extLst>
                </p:cNvPr>
                <p:cNvGrpSpPr/>
                <p:nvPr/>
              </p:nvGrpSpPr>
              <p:grpSpPr>
                <a:xfrm>
                  <a:off x="-2977" y="-9326"/>
                  <a:ext cx="3814759" cy="434976"/>
                  <a:chOff x="407988" y="257174"/>
                  <a:chExt cx="4094162" cy="434976"/>
                </a:xfrm>
              </p:grpSpPr>
              <p:sp>
                <p:nvSpPr>
                  <p:cNvPr id="42" name="矩形 41">
                    <a:extLst>
                      <a:ext uri="{FF2B5EF4-FFF2-40B4-BE49-F238E27FC236}">
                        <a16:creationId xmlns:a16="http://schemas.microsoft.com/office/drawing/2014/main" id="{A16790F5-D902-2F98-D89F-9855A15C6AF5}"/>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CA7ECA95-DAC4-15C7-67E8-556C0AD32F3D}"/>
                      </a:ext>
                    </a:extLst>
                  </p:cNvPr>
                  <p:cNvGrpSpPr/>
                  <p:nvPr/>
                </p:nvGrpSpPr>
                <p:grpSpPr>
                  <a:xfrm>
                    <a:off x="407988" y="257174"/>
                    <a:ext cx="4094162" cy="434976"/>
                    <a:chOff x="515938" y="441324"/>
                    <a:chExt cx="4094162" cy="434976"/>
                  </a:xfrm>
                </p:grpSpPr>
                <p:sp>
                  <p:nvSpPr>
                    <p:cNvPr id="44" name="矩形 43">
                      <a:extLst>
                        <a:ext uri="{FF2B5EF4-FFF2-40B4-BE49-F238E27FC236}">
                          <a16:creationId xmlns:a16="http://schemas.microsoft.com/office/drawing/2014/main" id="{E1029A2B-39F1-2F8B-0944-37217D69F9E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9C6B4F4-CF7E-75D6-458A-3392DAEA3269}"/>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标题 16385">
                      <a:extLst>
                        <a:ext uri="{FF2B5EF4-FFF2-40B4-BE49-F238E27FC236}">
                          <a16:creationId xmlns:a16="http://schemas.microsoft.com/office/drawing/2014/main" id="{C1D92940-4909-CA1E-FD32-28CA04D6839B}"/>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47" name="标题 16385">
                      <a:extLst>
                        <a:ext uri="{FF2B5EF4-FFF2-40B4-BE49-F238E27FC236}">
                          <a16:creationId xmlns:a16="http://schemas.microsoft.com/office/drawing/2014/main" id="{FB880889-FD3E-1E45-6561-6198B7A48019}"/>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dirty="0">
                          <a:solidFill>
                            <a:schemeClr val="bg1"/>
                          </a:solidFill>
                        </a:rPr>
                        <a:t>   第二章</a:t>
                      </a:r>
                    </a:p>
                  </p:txBody>
                </p:sp>
              </p:grpSp>
            </p:grpSp>
            <p:sp>
              <p:nvSpPr>
                <p:cNvPr id="41" name="等腰三角形 40">
                  <a:extLst>
                    <a:ext uri="{FF2B5EF4-FFF2-40B4-BE49-F238E27FC236}">
                      <a16:creationId xmlns:a16="http://schemas.microsoft.com/office/drawing/2014/main" id="{BEE05187-0855-C757-9ED9-347807FDE93A}"/>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a:extLst>
                  <a:ext uri="{FF2B5EF4-FFF2-40B4-BE49-F238E27FC236}">
                    <a16:creationId xmlns:a16="http://schemas.microsoft.com/office/drawing/2014/main" id="{42AC6A78-4D44-D457-53B0-ABC5B09458AB}"/>
                  </a:ext>
                </a:extLst>
              </p:cNvPr>
              <p:cNvCxnSpPr/>
              <p:nvPr/>
            </p:nvCxnSpPr>
            <p:spPr>
              <a:xfrm>
                <a:off x="-2977" y="434793"/>
                <a:ext cx="6098977"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36" name="任意多边形: 形状 35">
              <a:extLst>
                <a:ext uri="{FF2B5EF4-FFF2-40B4-BE49-F238E27FC236}">
                  <a16:creationId xmlns:a16="http://schemas.microsoft.com/office/drawing/2014/main" id="{35B3EBB7-0D5D-6C24-6C27-6C98B779EBF3}"/>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a:extLst>
                <a:ext uri="{FF2B5EF4-FFF2-40B4-BE49-F238E27FC236}">
                  <a16:creationId xmlns:a16="http://schemas.microsoft.com/office/drawing/2014/main" id="{5B50DFB9-2B3A-8B36-ED56-0C09AC1BBC74}"/>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8" name="文本框 17">
            <a:extLst>
              <a:ext uri="{FF2B5EF4-FFF2-40B4-BE49-F238E27FC236}">
                <a16:creationId xmlns:a16="http://schemas.microsoft.com/office/drawing/2014/main" id="{A9D4E8A5-AA8C-248A-9754-FF49A1B42191}"/>
              </a:ext>
            </a:extLst>
          </p:cNvPr>
          <p:cNvSpPr txBox="1"/>
          <p:nvPr/>
        </p:nvSpPr>
        <p:spPr>
          <a:xfrm>
            <a:off x="9210971" y="-86417"/>
            <a:ext cx="3923693" cy="400110"/>
          </a:xfrm>
          <a:prstGeom prst="rect">
            <a:avLst/>
          </a:prstGeom>
          <a:noFill/>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第</a:t>
            </a:r>
            <a:r>
              <a:rPr lang="en-US" altLang="zh-CN" sz="2000" b="1" dirty="0">
                <a:solidFill>
                  <a:schemeClr val="bg1"/>
                </a:solidFill>
                <a:latin typeface="微软雅黑" panose="020B0503020204020204" pitchFamily="34" charset="-122"/>
                <a:ea typeface="微软雅黑" panose="020B0503020204020204" pitchFamily="34" charset="-122"/>
              </a:rPr>
              <a:t>3</a:t>
            </a:r>
            <a:r>
              <a:rPr lang="zh-CN" altLang="en-US" sz="2000" b="1" dirty="0">
                <a:solidFill>
                  <a:schemeClr val="bg1"/>
                </a:solidFill>
                <a:latin typeface="微软雅黑" panose="020B0503020204020204" pitchFamily="34" charset="-122"/>
                <a:ea typeface="微软雅黑" panose="020B0503020204020204" pitchFamily="34" charset="-122"/>
              </a:rPr>
              <a:t>节 超声波与次声波</a:t>
            </a:r>
          </a:p>
        </p:txBody>
      </p:sp>
      <p:cxnSp>
        <p:nvCxnSpPr>
          <p:cNvPr id="20" name="直接连接符 19">
            <a:extLst>
              <a:ext uri="{FF2B5EF4-FFF2-40B4-BE49-F238E27FC236}">
                <a16:creationId xmlns:a16="http://schemas.microsoft.com/office/drawing/2014/main" id="{720460FD-5644-B1B6-E505-53EBEAEBB09E}"/>
              </a:ext>
            </a:extLst>
          </p:cNvPr>
          <p:cNvCxnSpPr/>
          <p:nvPr/>
        </p:nvCxnSpPr>
        <p:spPr>
          <a:xfrm>
            <a:off x="9245809" y="292100"/>
            <a:ext cx="244782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854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22DA6E0-5A4C-D864-E073-1023C3A02489}"/>
              </a:ext>
            </a:extLst>
          </p:cNvPr>
          <p:cNvPicPr>
            <a:picLocks noChangeAspect="1" noChangeArrowheads="1"/>
          </p:cNvPicPr>
          <p:nvPr/>
        </p:nvPicPr>
        <p:blipFill>
          <a:blip r:embed="rId2">
            <a:alphaModFix amt="53000"/>
            <a:extLst>
              <a:ext uri="{28A0092B-C50C-407E-A947-70E740481C1C}">
                <a14:useLocalDpi xmlns:a14="http://schemas.microsoft.com/office/drawing/2010/main" val="0"/>
              </a:ext>
            </a:extLst>
          </a:blip>
          <a:stretch>
            <a:fillRect/>
          </a:stretch>
        </p:blipFill>
        <p:spPr bwMode="auto">
          <a:xfrm>
            <a:off x="0" y="3316"/>
            <a:ext cx="12192000" cy="6854684"/>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a:extLst>
              <a:ext uri="{FF2B5EF4-FFF2-40B4-BE49-F238E27FC236}">
                <a16:creationId xmlns:a16="http://schemas.microsoft.com/office/drawing/2014/main" id="{5B18A302-90DF-67FB-9A12-73F4EA8196EB}"/>
              </a:ext>
            </a:extLst>
          </p:cNvPr>
          <p:cNvSpPr/>
          <p:nvPr/>
        </p:nvSpPr>
        <p:spPr>
          <a:xfrm>
            <a:off x="-320516" y="-182062"/>
            <a:ext cx="12890622" cy="7231044"/>
          </a:xfrm>
          <a:prstGeom prst="rect">
            <a:avLst/>
          </a:prstGeom>
          <a:gradFill>
            <a:gsLst>
              <a:gs pos="0">
                <a:schemeClr val="tx1"/>
              </a:gs>
              <a:gs pos="100000">
                <a:schemeClr val="accent1">
                  <a:lumMod val="30000"/>
                  <a:lumOff val="70000"/>
                  <a:alpha val="5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a:extLst>
              <a:ext uri="{FF2B5EF4-FFF2-40B4-BE49-F238E27FC236}">
                <a16:creationId xmlns:a16="http://schemas.microsoft.com/office/drawing/2014/main" id="{2383F61C-0ACD-2769-3CF1-43391A11DC73}"/>
              </a:ext>
            </a:extLst>
          </p:cNvPr>
          <p:cNvSpPr/>
          <p:nvPr/>
        </p:nvSpPr>
        <p:spPr>
          <a:xfrm>
            <a:off x="-5968663" y="-5659818"/>
            <a:ext cx="24129329" cy="19375816"/>
          </a:xfrm>
          <a:custGeom>
            <a:avLst/>
            <a:gdLst>
              <a:gd name="connsiteX0" fmla="*/ 3073064 w 24129329"/>
              <a:gd name="connsiteY0" fmla="*/ 3312858 h 19375816"/>
              <a:gd name="connsiteX1" fmla="*/ 3073064 w 24129329"/>
              <a:gd name="connsiteY1" fmla="*/ 15824737 h 19375816"/>
              <a:gd name="connsiteX2" fmla="*/ 21818263 w 24129329"/>
              <a:gd name="connsiteY2" fmla="*/ 15824737 h 19375816"/>
              <a:gd name="connsiteX3" fmla="*/ 21818263 w 24129329"/>
              <a:gd name="connsiteY3" fmla="*/ 3312858 h 19375816"/>
              <a:gd name="connsiteX4" fmla="*/ 0 w 24129329"/>
              <a:gd name="connsiteY4" fmla="*/ 0 h 19375816"/>
              <a:gd name="connsiteX5" fmla="*/ 24129329 w 24129329"/>
              <a:gd name="connsiteY5" fmla="*/ 0 h 19375816"/>
              <a:gd name="connsiteX6" fmla="*/ 24129329 w 24129329"/>
              <a:gd name="connsiteY6" fmla="*/ 19375816 h 19375816"/>
              <a:gd name="connsiteX7" fmla="*/ 0 w 24129329"/>
              <a:gd name="connsiteY7" fmla="*/ 19375816 h 1937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9329" h="19375816">
                <a:moveTo>
                  <a:pt x="3073064" y="3312858"/>
                </a:moveTo>
                <a:lnTo>
                  <a:pt x="3073064" y="15824737"/>
                </a:lnTo>
                <a:lnTo>
                  <a:pt x="21818263" y="15824737"/>
                </a:lnTo>
                <a:lnTo>
                  <a:pt x="21818263" y="3312858"/>
                </a:lnTo>
                <a:close/>
                <a:moveTo>
                  <a:pt x="0" y="0"/>
                </a:moveTo>
                <a:lnTo>
                  <a:pt x="24129329" y="0"/>
                </a:lnTo>
                <a:lnTo>
                  <a:pt x="24129329" y="19375816"/>
                </a:lnTo>
                <a:lnTo>
                  <a:pt x="0" y="19375816"/>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zh-CN" altLang="en-US"/>
          </a:p>
        </p:txBody>
      </p:sp>
      <p:sp>
        <p:nvSpPr>
          <p:cNvPr id="32" name="任意多边形: 形状 31">
            <a:extLst>
              <a:ext uri="{FF2B5EF4-FFF2-40B4-BE49-F238E27FC236}">
                <a16:creationId xmlns:a16="http://schemas.microsoft.com/office/drawing/2014/main" id="{C72BE5BA-6B9B-3EE8-1F24-FB20A0F875D0}"/>
              </a:ext>
            </a:extLst>
          </p:cNvPr>
          <p:cNvSpPr/>
          <p:nvPr/>
        </p:nvSpPr>
        <p:spPr>
          <a:xfrm>
            <a:off x="-24002998" y="-20820697"/>
            <a:ext cx="61341000" cy="52596095"/>
          </a:xfrm>
          <a:custGeom>
            <a:avLst/>
            <a:gdLst>
              <a:gd name="connsiteX0" fmla="*/ 6400798 w 61340998"/>
              <a:gd name="connsiteY0" fmla="*/ 7790497 h 52596094"/>
              <a:gd name="connsiteX1" fmla="*/ 6400798 w 61340998"/>
              <a:gd name="connsiteY1" fmla="*/ 42613896 h 52596094"/>
              <a:gd name="connsiteX2" fmla="*/ 54711598 w 61340998"/>
              <a:gd name="connsiteY2" fmla="*/ 42613896 h 52596094"/>
              <a:gd name="connsiteX3" fmla="*/ 54711598 w 61340998"/>
              <a:gd name="connsiteY3" fmla="*/ 7790497 h 52596094"/>
              <a:gd name="connsiteX4" fmla="*/ 0 w 61340998"/>
              <a:gd name="connsiteY4" fmla="*/ 0 h 52596094"/>
              <a:gd name="connsiteX5" fmla="*/ 61340998 w 61340998"/>
              <a:gd name="connsiteY5" fmla="*/ 0 h 52596094"/>
              <a:gd name="connsiteX6" fmla="*/ 61340998 w 61340998"/>
              <a:gd name="connsiteY6" fmla="*/ 52596094 h 52596094"/>
              <a:gd name="connsiteX7" fmla="*/ 0 w 61340998"/>
              <a:gd name="connsiteY7" fmla="*/ 52596094 h 5259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40998" h="52596094">
                <a:moveTo>
                  <a:pt x="6400798" y="7790497"/>
                </a:moveTo>
                <a:lnTo>
                  <a:pt x="6400798" y="42613896"/>
                </a:lnTo>
                <a:lnTo>
                  <a:pt x="54711598" y="42613896"/>
                </a:lnTo>
                <a:lnTo>
                  <a:pt x="54711598" y="7790497"/>
                </a:lnTo>
                <a:close/>
                <a:moveTo>
                  <a:pt x="0" y="0"/>
                </a:moveTo>
                <a:lnTo>
                  <a:pt x="61340998" y="0"/>
                </a:lnTo>
                <a:lnTo>
                  <a:pt x="61340998" y="52596094"/>
                </a:lnTo>
                <a:lnTo>
                  <a:pt x="0" y="525960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矩形 1">
            <a:extLst>
              <a:ext uri="{FF2B5EF4-FFF2-40B4-BE49-F238E27FC236}">
                <a16:creationId xmlns:a16="http://schemas.microsoft.com/office/drawing/2014/main" id="{2CCD1126-DDFF-CEF4-84D4-8830806457E6}"/>
              </a:ext>
            </a:extLst>
          </p:cNvPr>
          <p:cNvSpPr/>
          <p:nvPr/>
        </p:nvSpPr>
        <p:spPr>
          <a:xfrm>
            <a:off x="7725376" y="-17390580"/>
            <a:ext cx="2624138" cy="125413"/>
          </a:xfrm>
          <a:custGeom>
            <a:avLst/>
            <a:gdLst>
              <a:gd name="connsiteX0" fmla="*/ 0 w 2844800"/>
              <a:gd name="connsiteY0" fmla="*/ 0 h 356773"/>
              <a:gd name="connsiteX1" fmla="*/ 2844800 w 2844800"/>
              <a:gd name="connsiteY1" fmla="*/ 0 h 356773"/>
              <a:gd name="connsiteX2" fmla="*/ 2844800 w 2844800"/>
              <a:gd name="connsiteY2" fmla="*/ 356773 h 356773"/>
              <a:gd name="connsiteX3" fmla="*/ 0 w 2844800"/>
              <a:gd name="connsiteY3" fmla="*/ 356773 h 356773"/>
              <a:gd name="connsiteX4" fmla="*/ 0 w 2844800"/>
              <a:gd name="connsiteY4" fmla="*/ 0 h 356773"/>
              <a:gd name="connsiteX0-1" fmla="*/ 180975 w 2844800"/>
              <a:gd name="connsiteY0-2" fmla="*/ 2381 h 356773"/>
              <a:gd name="connsiteX1-3" fmla="*/ 2844800 w 2844800"/>
              <a:gd name="connsiteY1-4" fmla="*/ 0 h 356773"/>
              <a:gd name="connsiteX2-5" fmla="*/ 2844800 w 2844800"/>
              <a:gd name="connsiteY2-6" fmla="*/ 356773 h 356773"/>
              <a:gd name="connsiteX3-7" fmla="*/ 0 w 2844800"/>
              <a:gd name="connsiteY3-8" fmla="*/ 356773 h 356773"/>
              <a:gd name="connsiteX4-9" fmla="*/ 180975 w 2844800"/>
              <a:gd name="connsiteY4-10" fmla="*/ 2381 h 356773"/>
              <a:gd name="connsiteX0-11" fmla="*/ 180975 w 2844800"/>
              <a:gd name="connsiteY0-12" fmla="*/ 2381 h 356773"/>
              <a:gd name="connsiteX1-13" fmla="*/ 2844800 w 2844800"/>
              <a:gd name="connsiteY1-14" fmla="*/ 0 h 356773"/>
              <a:gd name="connsiteX2-15" fmla="*/ 2844800 w 2844800"/>
              <a:gd name="connsiteY2-16" fmla="*/ 356773 h 356773"/>
              <a:gd name="connsiteX3-17" fmla="*/ 0 w 2844800"/>
              <a:gd name="connsiteY3-18" fmla="*/ 356773 h 356773"/>
              <a:gd name="connsiteX4-19" fmla="*/ 180975 w 2844800"/>
              <a:gd name="connsiteY4-20" fmla="*/ 2381 h 356773"/>
              <a:gd name="connsiteX0-21" fmla="*/ 138112 w 2801937"/>
              <a:gd name="connsiteY0-22" fmla="*/ 2381 h 356773"/>
              <a:gd name="connsiteX1-23" fmla="*/ 2801937 w 2801937"/>
              <a:gd name="connsiteY1-24" fmla="*/ 0 h 356773"/>
              <a:gd name="connsiteX2-25" fmla="*/ 2801937 w 2801937"/>
              <a:gd name="connsiteY2-26" fmla="*/ 356773 h 356773"/>
              <a:gd name="connsiteX3-27" fmla="*/ 0 w 2801937"/>
              <a:gd name="connsiteY3-28" fmla="*/ 356773 h 356773"/>
              <a:gd name="connsiteX4-29" fmla="*/ 138112 w 2801937"/>
              <a:gd name="connsiteY4-30" fmla="*/ 2381 h 356773"/>
              <a:gd name="connsiteX0-31" fmla="*/ 138112 w 2801937"/>
              <a:gd name="connsiteY0-32" fmla="*/ 2381 h 356773"/>
              <a:gd name="connsiteX1-33" fmla="*/ 2801937 w 2801937"/>
              <a:gd name="connsiteY1-34" fmla="*/ 0 h 356773"/>
              <a:gd name="connsiteX2-35" fmla="*/ 2801937 w 2801937"/>
              <a:gd name="connsiteY2-36" fmla="*/ 356773 h 356773"/>
              <a:gd name="connsiteX3-37" fmla="*/ 0 w 2801937"/>
              <a:gd name="connsiteY3-38" fmla="*/ 356773 h 356773"/>
              <a:gd name="connsiteX4-39" fmla="*/ 138112 w 2801937"/>
              <a:gd name="connsiteY4-40" fmla="*/ 2381 h 356773"/>
              <a:gd name="connsiteX0-41" fmla="*/ 123825 w 2801937"/>
              <a:gd name="connsiteY0-42" fmla="*/ 2381 h 356773"/>
              <a:gd name="connsiteX1-43" fmla="*/ 2801937 w 2801937"/>
              <a:gd name="connsiteY1-44" fmla="*/ 0 h 356773"/>
              <a:gd name="connsiteX2-45" fmla="*/ 2801937 w 2801937"/>
              <a:gd name="connsiteY2-46" fmla="*/ 356773 h 356773"/>
              <a:gd name="connsiteX3-47" fmla="*/ 0 w 2801937"/>
              <a:gd name="connsiteY3-48" fmla="*/ 356773 h 356773"/>
              <a:gd name="connsiteX4-49" fmla="*/ 123825 w 2801937"/>
              <a:gd name="connsiteY4-50" fmla="*/ 2381 h 356773"/>
              <a:gd name="connsiteX0-51" fmla="*/ 123825 w 2801937"/>
              <a:gd name="connsiteY0-52" fmla="*/ 2381 h 356773"/>
              <a:gd name="connsiteX1-53" fmla="*/ 2801937 w 2801937"/>
              <a:gd name="connsiteY1-54" fmla="*/ 0 h 356773"/>
              <a:gd name="connsiteX2-55" fmla="*/ 2801937 w 2801937"/>
              <a:gd name="connsiteY2-56" fmla="*/ 356773 h 356773"/>
              <a:gd name="connsiteX3-57" fmla="*/ 0 w 2801937"/>
              <a:gd name="connsiteY3-58" fmla="*/ 356773 h 356773"/>
              <a:gd name="connsiteX4-59" fmla="*/ 123825 w 2801937"/>
              <a:gd name="connsiteY4-60" fmla="*/ 2381 h 356773"/>
              <a:gd name="connsiteX0-61" fmla="*/ 123825 w 2801937"/>
              <a:gd name="connsiteY0-62" fmla="*/ 2381 h 356773"/>
              <a:gd name="connsiteX1-63" fmla="*/ 2801937 w 2801937"/>
              <a:gd name="connsiteY1-64" fmla="*/ 0 h 356773"/>
              <a:gd name="connsiteX2-65" fmla="*/ 2801937 w 2801937"/>
              <a:gd name="connsiteY2-66" fmla="*/ 356773 h 356773"/>
              <a:gd name="connsiteX3-67" fmla="*/ 0 w 2801937"/>
              <a:gd name="connsiteY3-68" fmla="*/ 356773 h 356773"/>
              <a:gd name="connsiteX4-69" fmla="*/ 123825 w 2801937"/>
              <a:gd name="connsiteY4-70" fmla="*/ 2381 h 356773"/>
              <a:gd name="connsiteX0-71" fmla="*/ 123825 w 2801937"/>
              <a:gd name="connsiteY0-72" fmla="*/ 2381 h 356773"/>
              <a:gd name="connsiteX1-73" fmla="*/ 2801937 w 2801937"/>
              <a:gd name="connsiteY1-74" fmla="*/ 0 h 356773"/>
              <a:gd name="connsiteX2-75" fmla="*/ 2801937 w 2801937"/>
              <a:gd name="connsiteY2-76" fmla="*/ 356773 h 356773"/>
              <a:gd name="connsiteX3-77" fmla="*/ 0 w 2801937"/>
              <a:gd name="connsiteY3-78" fmla="*/ 356773 h 356773"/>
              <a:gd name="connsiteX4-79" fmla="*/ 123825 w 2801937"/>
              <a:gd name="connsiteY4-80" fmla="*/ 2381 h 356773"/>
              <a:gd name="connsiteX0-81" fmla="*/ 123825 w 2801937"/>
              <a:gd name="connsiteY0-82" fmla="*/ 2381 h 356773"/>
              <a:gd name="connsiteX1-83" fmla="*/ 2801937 w 2801937"/>
              <a:gd name="connsiteY1-84" fmla="*/ 0 h 356773"/>
              <a:gd name="connsiteX2-85" fmla="*/ 2801937 w 2801937"/>
              <a:gd name="connsiteY2-86" fmla="*/ 356773 h 356773"/>
              <a:gd name="connsiteX3-87" fmla="*/ 0 w 2801937"/>
              <a:gd name="connsiteY3-88" fmla="*/ 356773 h 356773"/>
              <a:gd name="connsiteX4-89" fmla="*/ 123825 w 2801937"/>
              <a:gd name="connsiteY4-90" fmla="*/ 2381 h 356773"/>
              <a:gd name="connsiteX0-91" fmla="*/ 109537 w 2801937"/>
              <a:gd name="connsiteY0-92" fmla="*/ 2381 h 356773"/>
              <a:gd name="connsiteX1-93" fmla="*/ 2801937 w 2801937"/>
              <a:gd name="connsiteY1-94" fmla="*/ 0 h 356773"/>
              <a:gd name="connsiteX2-95" fmla="*/ 2801937 w 2801937"/>
              <a:gd name="connsiteY2-96" fmla="*/ 356773 h 356773"/>
              <a:gd name="connsiteX3-97" fmla="*/ 0 w 2801937"/>
              <a:gd name="connsiteY3-98" fmla="*/ 356773 h 356773"/>
              <a:gd name="connsiteX4-99" fmla="*/ 109537 w 2801937"/>
              <a:gd name="connsiteY4-100" fmla="*/ 2381 h 356773"/>
              <a:gd name="connsiteX0-101" fmla="*/ 109537 w 2801937"/>
              <a:gd name="connsiteY0-102" fmla="*/ 2381 h 356773"/>
              <a:gd name="connsiteX1-103" fmla="*/ 2801937 w 2801937"/>
              <a:gd name="connsiteY1-104" fmla="*/ 0 h 356773"/>
              <a:gd name="connsiteX2-105" fmla="*/ 2801937 w 2801937"/>
              <a:gd name="connsiteY2-106" fmla="*/ 356773 h 356773"/>
              <a:gd name="connsiteX3-107" fmla="*/ 0 w 2801937"/>
              <a:gd name="connsiteY3-108" fmla="*/ 356773 h 356773"/>
              <a:gd name="connsiteX4-109" fmla="*/ 109537 w 2801937"/>
              <a:gd name="connsiteY4-110" fmla="*/ 2381 h 356773"/>
              <a:gd name="connsiteX0-111" fmla="*/ 109537 w 2801937"/>
              <a:gd name="connsiteY0-112" fmla="*/ 2381 h 356773"/>
              <a:gd name="connsiteX1-113" fmla="*/ 2801937 w 2801937"/>
              <a:gd name="connsiteY1-114" fmla="*/ 0 h 356773"/>
              <a:gd name="connsiteX2-115" fmla="*/ 2801937 w 2801937"/>
              <a:gd name="connsiteY2-116" fmla="*/ 356773 h 356773"/>
              <a:gd name="connsiteX3-117" fmla="*/ 0 w 2801937"/>
              <a:gd name="connsiteY3-118" fmla="*/ 356773 h 356773"/>
              <a:gd name="connsiteX4-119" fmla="*/ 109537 w 2801937"/>
              <a:gd name="connsiteY4-120" fmla="*/ 2381 h 356773"/>
              <a:gd name="connsiteX0-121" fmla="*/ 130969 w 2823369"/>
              <a:gd name="connsiteY0-122" fmla="*/ 2381 h 356773"/>
              <a:gd name="connsiteX1-123" fmla="*/ 2823369 w 2823369"/>
              <a:gd name="connsiteY1-124" fmla="*/ 0 h 356773"/>
              <a:gd name="connsiteX2-125" fmla="*/ 2823369 w 2823369"/>
              <a:gd name="connsiteY2-126" fmla="*/ 356773 h 356773"/>
              <a:gd name="connsiteX3-127" fmla="*/ 0 w 2823369"/>
              <a:gd name="connsiteY3-128" fmla="*/ 356773 h 356773"/>
              <a:gd name="connsiteX4-129" fmla="*/ 130969 w 2823369"/>
              <a:gd name="connsiteY4-130" fmla="*/ 2381 h 356773"/>
              <a:gd name="connsiteX0-131" fmla="*/ 130969 w 2823369"/>
              <a:gd name="connsiteY0-132" fmla="*/ 2381 h 356773"/>
              <a:gd name="connsiteX1-133" fmla="*/ 2823369 w 2823369"/>
              <a:gd name="connsiteY1-134" fmla="*/ 0 h 356773"/>
              <a:gd name="connsiteX2-135" fmla="*/ 2823369 w 2823369"/>
              <a:gd name="connsiteY2-136" fmla="*/ 356773 h 356773"/>
              <a:gd name="connsiteX3-137" fmla="*/ 0 w 2823369"/>
              <a:gd name="connsiteY3-138" fmla="*/ 356773 h 356773"/>
              <a:gd name="connsiteX4-139" fmla="*/ 130969 w 2823369"/>
              <a:gd name="connsiteY4-140" fmla="*/ 2381 h 356773"/>
              <a:gd name="connsiteX0-141" fmla="*/ 130969 w 2823369"/>
              <a:gd name="connsiteY0-142" fmla="*/ 2381 h 356773"/>
              <a:gd name="connsiteX1-143" fmla="*/ 2823369 w 2823369"/>
              <a:gd name="connsiteY1-144" fmla="*/ 0 h 356773"/>
              <a:gd name="connsiteX2-145" fmla="*/ 2823369 w 2823369"/>
              <a:gd name="connsiteY2-146" fmla="*/ 356773 h 356773"/>
              <a:gd name="connsiteX3-147" fmla="*/ 0 w 2823369"/>
              <a:gd name="connsiteY3-148" fmla="*/ 356773 h 356773"/>
              <a:gd name="connsiteX4-149" fmla="*/ 130969 w 2823369"/>
              <a:gd name="connsiteY4-150" fmla="*/ 2381 h 356773"/>
              <a:gd name="connsiteX0-151" fmla="*/ 130969 w 2823369"/>
              <a:gd name="connsiteY0-152" fmla="*/ 2381 h 356773"/>
              <a:gd name="connsiteX1-153" fmla="*/ 2823369 w 2823369"/>
              <a:gd name="connsiteY1-154" fmla="*/ 0 h 356773"/>
              <a:gd name="connsiteX2-155" fmla="*/ 2823369 w 2823369"/>
              <a:gd name="connsiteY2-156" fmla="*/ 356773 h 356773"/>
              <a:gd name="connsiteX3-157" fmla="*/ 0 w 2823369"/>
              <a:gd name="connsiteY3-158" fmla="*/ 356773 h 356773"/>
              <a:gd name="connsiteX4-159" fmla="*/ 130969 w 2823369"/>
              <a:gd name="connsiteY4-160" fmla="*/ 2381 h 356773"/>
              <a:gd name="connsiteX0-161" fmla="*/ 130969 w 2823369"/>
              <a:gd name="connsiteY0-162" fmla="*/ 2381 h 356773"/>
              <a:gd name="connsiteX1-163" fmla="*/ 2823369 w 2823369"/>
              <a:gd name="connsiteY1-164" fmla="*/ 0 h 356773"/>
              <a:gd name="connsiteX2-165" fmla="*/ 2823369 w 2823369"/>
              <a:gd name="connsiteY2-166" fmla="*/ 356773 h 356773"/>
              <a:gd name="connsiteX3-167" fmla="*/ 0 w 2823369"/>
              <a:gd name="connsiteY3-168" fmla="*/ 356773 h 356773"/>
              <a:gd name="connsiteX4-169" fmla="*/ 130969 w 2823369"/>
              <a:gd name="connsiteY4-170" fmla="*/ 2381 h 356773"/>
              <a:gd name="connsiteX0-171" fmla="*/ 130969 w 2823369"/>
              <a:gd name="connsiteY0-172" fmla="*/ 2381 h 356773"/>
              <a:gd name="connsiteX1-173" fmla="*/ 2823369 w 2823369"/>
              <a:gd name="connsiteY1-174" fmla="*/ 0 h 356773"/>
              <a:gd name="connsiteX2-175" fmla="*/ 2823369 w 2823369"/>
              <a:gd name="connsiteY2-176" fmla="*/ 356773 h 356773"/>
              <a:gd name="connsiteX3-177" fmla="*/ 0 w 2823369"/>
              <a:gd name="connsiteY3-178" fmla="*/ 356773 h 356773"/>
              <a:gd name="connsiteX4-179" fmla="*/ 130969 w 2823369"/>
              <a:gd name="connsiteY4-180" fmla="*/ 2381 h 356773"/>
              <a:gd name="connsiteX0-181" fmla="*/ 130969 w 2823369"/>
              <a:gd name="connsiteY0-182" fmla="*/ 2381 h 356773"/>
              <a:gd name="connsiteX1-183" fmla="*/ 2823369 w 2823369"/>
              <a:gd name="connsiteY1-184" fmla="*/ 0 h 356773"/>
              <a:gd name="connsiteX2-185" fmla="*/ 2823369 w 2823369"/>
              <a:gd name="connsiteY2-186" fmla="*/ 356773 h 356773"/>
              <a:gd name="connsiteX3-187" fmla="*/ 0 w 2823369"/>
              <a:gd name="connsiteY3-188" fmla="*/ 356773 h 356773"/>
              <a:gd name="connsiteX4-189" fmla="*/ 130969 w 2823369"/>
              <a:gd name="connsiteY4-190" fmla="*/ 2381 h 356773"/>
              <a:gd name="connsiteX0-191" fmla="*/ 145256 w 2823369"/>
              <a:gd name="connsiteY0-192" fmla="*/ 6267 h 356773"/>
              <a:gd name="connsiteX1-193" fmla="*/ 2823369 w 2823369"/>
              <a:gd name="connsiteY1-194" fmla="*/ 0 h 356773"/>
              <a:gd name="connsiteX2-195" fmla="*/ 2823369 w 2823369"/>
              <a:gd name="connsiteY2-196" fmla="*/ 356773 h 356773"/>
              <a:gd name="connsiteX3-197" fmla="*/ 0 w 2823369"/>
              <a:gd name="connsiteY3-198" fmla="*/ 356773 h 356773"/>
              <a:gd name="connsiteX4-199" fmla="*/ 145256 w 2823369"/>
              <a:gd name="connsiteY4-200" fmla="*/ 6267 h 356773"/>
              <a:gd name="connsiteX0-201" fmla="*/ 145256 w 2823369"/>
              <a:gd name="connsiteY0-202" fmla="*/ 6267 h 356773"/>
              <a:gd name="connsiteX1-203" fmla="*/ 2823369 w 2823369"/>
              <a:gd name="connsiteY1-204" fmla="*/ 0 h 356773"/>
              <a:gd name="connsiteX2-205" fmla="*/ 2823369 w 2823369"/>
              <a:gd name="connsiteY2-206" fmla="*/ 356773 h 356773"/>
              <a:gd name="connsiteX3-207" fmla="*/ 0 w 2823369"/>
              <a:gd name="connsiteY3-208" fmla="*/ 356773 h 356773"/>
              <a:gd name="connsiteX4-209" fmla="*/ 145256 w 2823369"/>
              <a:gd name="connsiteY4-210" fmla="*/ 6267 h 356773"/>
              <a:gd name="connsiteX0-211" fmla="*/ 161924 w 2840037"/>
              <a:gd name="connsiteY0-212" fmla="*/ 6267 h 360660"/>
              <a:gd name="connsiteX1-213" fmla="*/ 2840037 w 2840037"/>
              <a:gd name="connsiteY1-214" fmla="*/ 0 h 360660"/>
              <a:gd name="connsiteX2-215" fmla="*/ 2840037 w 2840037"/>
              <a:gd name="connsiteY2-216" fmla="*/ 356773 h 360660"/>
              <a:gd name="connsiteX3-217" fmla="*/ 0 w 2840037"/>
              <a:gd name="connsiteY3-218" fmla="*/ 360660 h 360660"/>
              <a:gd name="connsiteX4-219" fmla="*/ 161924 w 2840037"/>
              <a:gd name="connsiteY4-220" fmla="*/ 6267 h 360660"/>
              <a:gd name="connsiteX0-221" fmla="*/ 161924 w 2840037"/>
              <a:gd name="connsiteY0-222" fmla="*/ 6267 h 360660"/>
              <a:gd name="connsiteX1-223" fmla="*/ 2840037 w 2840037"/>
              <a:gd name="connsiteY1-224" fmla="*/ 0 h 360660"/>
              <a:gd name="connsiteX2-225" fmla="*/ 2840037 w 2840037"/>
              <a:gd name="connsiteY2-226" fmla="*/ 356773 h 360660"/>
              <a:gd name="connsiteX3-227" fmla="*/ 0 w 2840037"/>
              <a:gd name="connsiteY3-228" fmla="*/ 360660 h 360660"/>
              <a:gd name="connsiteX4-229" fmla="*/ 161924 w 2840037"/>
              <a:gd name="connsiteY4-230" fmla="*/ 6267 h 360660"/>
              <a:gd name="connsiteX0-231" fmla="*/ 161924 w 2840037"/>
              <a:gd name="connsiteY0-232" fmla="*/ 6267 h 360660"/>
              <a:gd name="connsiteX1-233" fmla="*/ 2840037 w 2840037"/>
              <a:gd name="connsiteY1-234" fmla="*/ 0 h 360660"/>
              <a:gd name="connsiteX2-235" fmla="*/ 2840037 w 2840037"/>
              <a:gd name="connsiteY2-236" fmla="*/ 356773 h 360660"/>
              <a:gd name="connsiteX3-237" fmla="*/ 0 w 2840037"/>
              <a:gd name="connsiteY3-238" fmla="*/ 360660 h 360660"/>
              <a:gd name="connsiteX4-239" fmla="*/ 161924 w 2840037"/>
              <a:gd name="connsiteY4-240" fmla="*/ 6267 h 360660"/>
              <a:gd name="connsiteX0-241" fmla="*/ 161924 w 2840037"/>
              <a:gd name="connsiteY0-242" fmla="*/ 6267 h 360660"/>
              <a:gd name="connsiteX1-243" fmla="*/ 2840037 w 2840037"/>
              <a:gd name="connsiteY1-244" fmla="*/ 0 h 360660"/>
              <a:gd name="connsiteX2-245" fmla="*/ 2840037 w 2840037"/>
              <a:gd name="connsiteY2-246" fmla="*/ 356773 h 360660"/>
              <a:gd name="connsiteX3-247" fmla="*/ 0 w 2840037"/>
              <a:gd name="connsiteY3-248" fmla="*/ 360660 h 360660"/>
              <a:gd name="connsiteX4-249" fmla="*/ 161924 w 2840037"/>
              <a:gd name="connsiteY4-250" fmla="*/ 6267 h 360660"/>
              <a:gd name="connsiteX0-251" fmla="*/ 152399 w 2840037"/>
              <a:gd name="connsiteY0-252" fmla="*/ 6267 h 360660"/>
              <a:gd name="connsiteX1-253" fmla="*/ 2840037 w 2840037"/>
              <a:gd name="connsiteY1-254" fmla="*/ 0 h 360660"/>
              <a:gd name="connsiteX2-255" fmla="*/ 2840037 w 2840037"/>
              <a:gd name="connsiteY2-256" fmla="*/ 356773 h 360660"/>
              <a:gd name="connsiteX3-257" fmla="*/ 0 w 2840037"/>
              <a:gd name="connsiteY3-258" fmla="*/ 360660 h 360660"/>
              <a:gd name="connsiteX4-259" fmla="*/ 152399 w 2840037"/>
              <a:gd name="connsiteY4-260" fmla="*/ 6267 h 360660"/>
              <a:gd name="connsiteX0-261" fmla="*/ 152399 w 2840037"/>
              <a:gd name="connsiteY0-262" fmla="*/ 6267 h 360660"/>
              <a:gd name="connsiteX1-263" fmla="*/ 2840037 w 2840037"/>
              <a:gd name="connsiteY1-264" fmla="*/ 0 h 360660"/>
              <a:gd name="connsiteX2-265" fmla="*/ 2840037 w 2840037"/>
              <a:gd name="connsiteY2-266" fmla="*/ 356773 h 360660"/>
              <a:gd name="connsiteX3-267" fmla="*/ 0 w 2840037"/>
              <a:gd name="connsiteY3-268" fmla="*/ 360660 h 360660"/>
              <a:gd name="connsiteX4-269" fmla="*/ 152399 w 2840037"/>
              <a:gd name="connsiteY4-270" fmla="*/ 6267 h 360660"/>
              <a:gd name="connsiteX0-271" fmla="*/ 152399 w 2840037"/>
              <a:gd name="connsiteY0-272" fmla="*/ 6267 h 360660"/>
              <a:gd name="connsiteX1-273" fmla="*/ 2840037 w 2840037"/>
              <a:gd name="connsiteY1-274" fmla="*/ 0 h 360660"/>
              <a:gd name="connsiteX2-275" fmla="*/ 2840037 w 2840037"/>
              <a:gd name="connsiteY2-276" fmla="*/ 356773 h 360660"/>
              <a:gd name="connsiteX3-277" fmla="*/ 0 w 2840037"/>
              <a:gd name="connsiteY3-278" fmla="*/ 360660 h 360660"/>
              <a:gd name="connsiteX4-279" fmla="*/ 152399 w 2840037"/>
              <a:gd name="connsiteY4-280" fmla="*/ 6267 h 360660"/>
              <a:gd name="connsiteX0-281" fmla="*/ 152399 w 2840037"/>
              <a:gd name="connsiteY0-282" fmla="*/ 6267 h 360660"/>
              <a:gd name="connsiteX1-283" fmla="*/ 2840037 w 2840037"/>
              <a:gd name="connsiteY1-284" fmla="*/ 0 h 360660"/>
              <a:gd name="connsiteX2-285" fmla="*/ 2840037 w 2840037"/>
              <a:gd name="connsiteY2-286" fmla="*/ 356773 h 360660"/>
              <a:gd name="connsiteX3-287" fmla="*/ 0 w 2840037"/>
              <a:gd name="connsiteY3-288" fmla="*/ 360660 h 360660"/>
              <a:gd name="connsiteX4-289" fmla="*/ 152399 w 2840037"/>
              <a:gd name="connsiteY4-290" fmla="*/ 6267 h 360660"/>
              <a:gd name="connsiteX0-291" fmla="*/ 152399 w 2840037"/>
              <a:gd name="connsiteY0-292" fmla="*/ 6267 h 360660"/>
              <a:gd name="connsiteX1-293" fmla="*/ 2840037 w 2840037"/>
              <a:gd name="connsiteY1-294" fmla="*/ 0 h 360660"/>
              <a:gd name="connsiteX2-295" fmla="*/ 2840037 w 2840037"/>
              <a:gd name="connsiteY2-296" fmla="*/ 356773 h 360660"/>
              <a:gd name="connsiteX3-297" fmla="*/ 0 w 2840037"/>
              <a:gd name="connsiteY3-298" fmla="*/ 360660 h 360660"/>
              <a:gd name="connsiteX4-299" fmla="*/ 152399 w 2840037"/>
              <a:gd name="connsiteY4-300" fmla="*/ 6267 h 360660"/>
              <a:gd name="connsiteX0-301" fmla="*/ 152399 w 2840037"/>
              <a:gd name="connsiteY0-302" fmla="*/ 6267 h 360660"/>
              <a:gd name="connsiteX1-303" fmla="*/ 2840037 w 2840037"/>
              <a:gd name="connsiteY1-304" fmla="*/ 0 h 360660"/>
              <a:gd name="connsiteX2-305" fmla="*/ 2840037 w 2840037"/>
              <a:gd name="connsiteY2-306" fmla="*/ 356773 h 360660"/>
              <a:gd name="connsiteX3-307" fmla="*/ 0 w 2840037"/>
              <a:gd name="connsiteY3-308" fmla="*/ 360660 h 360660"/>
              <a:gd name="connsiteX4-309" fmla="*/ 152399 w 2840037"/>
              <a:gd name="connsiteY4-310" fmla="*/ 6267 h 360660"/>
              <a:gd name="connsiteX0-311" fmla="*/ 152399 w 2840037"/>
              <a:gd name="connsiteY0-312" fmla="*/ 6267 h 360660"/>
              <a:gd name="connsiteX1-313" fmla="*/ 2840037 w 2840037"/>
              <a:gd name="connsiteY1-314" fmla="*/ 0 h 360660"/>
              <a:gd name="connsiteX2-315" fmla="*/ 2840037 w 2840037"/>
              <a:gd name="connsiteY2-316" fmla="*/ 356773 h 360660"/>
              <a:gd name="connsiteX3-317" fmla="*/ 0 w 2840037"/>
              <a:gd name="connsiteY3-318" fmla="*/ 360660 h 360660"/>
              <a:gd name="connsiteX4-319" fmla="*/ 152399 w 2840037"/>
              <a:gd name="connsiteY4-320" fmla="*/ 6267 h 360660"/>
              <a:gd name="connsiteX0-321" fmla="*/ 152399 w 2840037"/>
              <a:gd name="connsiteY0-322" fmla="*/ 6266 h 360660"/>
              <a:gd name="connsiteX1-323" fmla="*/ 2840037 w 2840037"/>
              <a:gd name="connsiteY1-324" fmla="*/ 0 h 360660"/>
              <a:gd name="connsiteX2-325" fmla="*/ 2840037 w 2840037"/>
              <a:gd name="connsiteY2-326" fmla="*/ 356773 h 360660"/>
              <a:gd name="connsiteX3-327" fmla="*/ 0 w 2840037"/>
              <a:gd name="connsiteY3-328" fmla="*/ 360660 h 360660"/>
              <a:gd name="connsiteX4-329" fmla="*/ 152399 w 2840037"/>
              <a:gd name="connsiteY4-330" fmla="*/ 6266 h 360660"/>
              <a:gd name="connsiteX0-331" fmla="*/ 152399 w 2840037"/>
              <a:gd name="connsiteY0-332" fmla="*/ 6266 h 360660"/>
              <a:gd name="connsiteX1-333" fmla="*/ 2840037 w 2840037"/>
              <a:gd name="connsiteY1-334" fmla="*/ 0 h 360660"/>
              <a:gd name="connsiteX2-335" fmla="*/ 2840037 w 2840037"/>
              <a:gd name="connsiteY2-336" fmla="*/ 356773 h 360660"/>
              <a:gd name="connsiteX3-337" fmla="*/ 0 w 2840037"/>
              <a:gd name="connsiteY3-338" fmla="*/ 360660 h 360660"/>
              <a:gd name="connsiteX4-339" fmla="*/ 152399 w 2840037"/>
              <a:gd name="connsiteY4-340" fmla="*/ 6266 h 360660"/>
              <a:gd name="connsiteX0-341" fmla="*/ 152399 w 2840037"/>
              <a:gd name="connsiteY0-342" fmla="*/ 6266 h 360660"/>
              <a:gd name="connsiteX1-343" fmla="*/ 2840037 w 2840037"/>
              <a:gd name="connsiteY1-344" fmla="*/ 0 h 360660"/>
              <a:gd name="connsiteX2-345" fmla="*/ 2840037 w 2840037"/>
              <a:gd name="connsiteY2-346" fmla="*/ 356773 h 360660"/>
              <a:gd name="connsiteX3-347" fmla="*/ 0 w 2840037"/>
              <a:gd name="connsiteY3-348" fmla="*/ 360660 h 360660"/>
              <a:gd name="connsiteX4-349" fmla="*/ 152399 w 2840037"/>
              <a:gd name="connsiteY4-350" fmla="*/ 6266 h 360660"/>
              <a:gd name="connsiteX0-351" fmla="*/ 152399 w 2840037"/>
              <a:gd name="connsiteY0-352" fmla="*/ 6266 h 360660"/>
              <a:gd name="connsiteX1-353" fmla="*/ 2840037 w 2840037"/>
              <a:gd name="connsiteY1-354" fmla="*/ 0 h 360660"/>
              <a:gd name="connsiteX2-355" fmla="*/ 2840037 w 2840037"/>
              <a:gd name="connsiteY2-356" fmla="*/ 356773 h 360660"/>
              <a:gd name="connsiteX3-357" fmla="*/ 0 w 2840037"/>
              <a:gd name="connsiteY3-358" fmla="*/ 360660 h 360660"/>
              <a:gd name="connsiteX4-359" fmla="*/ 152399 w 2840037"/>
              <a:gd name="connsiteY4-360" fmla="*/ 6266 h 360660"/>
              <a:gd name="connsiteX0-361" fmla="*/ 152399 w 2840037"/>
              <a:gd name="connsiteY0-362" fmla="*/ 6266 h 360660"/>
              <a:gd name="connsiteX1-363" fmla="*/ 2840037 w 2840037"/>
              <a:gd name="connsiteY1-364" fmla="*/ 0 h 360660"/>
              <a:gd name="connsiteX2-365" fmla="*/ 2840037 w 2840037"/>
              <a:gd name="connsiteY2-366" fmla="*/ 356773 h 360660"/>
              <a:gd name="connsiteX3-367" fmla="*/ 0 w 2840037"/>
              <a:gd name="connsiteY3-368" fmla="*/ 360660 h 360660"/>
              <a:gd name="connsiteX4-369" fmla="*/ 152399 w 2840037"/>
              <a:gd name="connsiteY4-370" fmla="*/ 6266 h 360660"/>
              <a:gd name="connsiteX0-371" fmla="*/ 147245 w 2840037"/>
              <a:gd name="connsiteY0-372" fmla="*/ 6266 h 360660"/>
              <a:gd name="connsiteX1-373" fmla="*/ 2840037 w 2840037"/>
              <a:gd name="connsiteY1-374" fmla="*/ 0 h 360660"/>
              <a:gd name="connsiteX2-375" fmla="*/ 2840037 w 2840037"/>
              <a:gd name="connsiteY2-376" fmla="*/ 356773 h 360660"/>
              <a:gd name="connsiteX3-377" fmla="*/ 0 w 2840037"/>
              <a:gd name="connsiteY3-378" fmla="*/ 360660 h 360660"/>
              <a:gd name="connsiteX4-379" fmla="*/ 147245 w 2840037"/>
              <a:gd name="connsiteY4-380" fmla="*/ 6266 h 360660"/>
              <a:gd name="connsiteX0-381" fmla="*/ 152400 w 2840037"/>
              <a:gd name="connsiteY0-382" fmla="*/ 6266 h 360660"/>
              <a:gd name="connsiteX1-383" fmla="*/ 2840037 w 2840037"/>
              <a:gd name="connsiteY1-384" fmla="*/ 0 h 360660"/>
              <a:gd name="connsiteX2-385" fmla="*/ 2840037 w 2840037"/>
              <a:gd name="connsiteY2-386" fmla="*/ 356773 h 360660"/>
              <a:gd name="connsiteX3-387" fmla="*/ 0 w 2840037"/>
              <a:gd name="connsiteY3-388" fmla="*/ 360660 h 360660"/>
              <a:gd name="connsiteX4-389" fmla="*/ 152400 w 2840037"/>
              <a:gd name="connsiteY4-390" fmla="*/ 6266 h 360660"/>
              <a:gd name="connsiteX0-391" fmla="*/ 149823 w 2840037"/>
              <a:gd name="connsiteY0-392" fmla="*/ 6266 h 360660"/>
              <a:gd name="connsiteX1-393" fmla="*/ 2840037 w 2840037"/>
              <a:gd name="connsiteY1-394" fmla="*/ 0 h 360660"/>
              <a:gd name="connsiteX2-395" fmla="*/ 2840037 w 2840037"/>
              <a:gd name="connsiteY2-396" fmla="*/ 356773 h 360660"/>
              <a:gd name="connsiteX3-397" fmla="*/ 0 w 2840037"/>
              <a:gd name="connsiteY3-398" fmla="*/ 360660 h 360660"/>
              <a:gd name="connsiteX4-399" fmla="*/ 149823 w 2840037"/>
              <a:gd name="connsiteY4-400" fmla="*/ 6266 h 360660"/>
              <a:gd name="connsiteX0-401" fmla="*/ 149823 w 2840037"/>
              <a:gd name="connsiteY0-402" fmla="*/ 6266 h 360660"/>
              <a:gd name="connsiteX1-403" fmla="*/ 2840037 w 2840037"/>
              <a:gd name="connsiteY1-404" fmla="*/ 0 h 360660"/>
              <a:gd name="connsiteX2-405" fmla="*/ 2840037 w 2840037"/>
              <a:gd name="connsiteY2-406" fmla="*/ 356773 h 360660"/>
              <a:gd name="connsiteX3-407" fmla="*/ 0 w 2840037"/>
              <a:gd name="connsiteY3-408" fmla="*/ 360660 h 360660"/>
              <a:gd name="connsiteX4-409" fmla="*/ 149823 w 2840037"/>
              <a:gd name="connsiteY4-410" fmla="*/ 6266 h 360660"/>
              <a:gd name="connsiteX0-411" fmla="*/ 149823 w 2840037"/>
              <a:gd name="connsiteY0-412" fmla="*/ 6266 h 360660"/>
              <a:gd name="connsiteX1-413" fmla="*/ 2840037 w 2840037"/>
              <a:gd name="connsiteY1-414" fmla="*/ 0 h 360660"/>
              <a:gd name="connsiteX2-415" fmla="*/ 2840037 w 2840037"/>
              <a:gd name="connsiteY2-416" fmla="*/ 356773 h 360660"/>
              <a:gd name="connsiteX3-417" fmla="*/ 0 w 2840037"/>
              <a:gd name="connsiteY3-418" fmla="*/ 360660 h 360660"/>
              <a:gd name="connsiteX4-419" fmla="*/ 149823 w 2840037"/>
              <a:gd name="connsiteY4-420" fmla="*/ 6266 h 3606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40037" h="360660">
                <a:moveTo>
                  <a:pt x="149823" y="6266"/>
                </a:moveTo>
                <a:lnTo>
                  <a:pt x="2840037" y="0"/>
                </a:lnTo>
                <a:lnTo>
                  <a:pt x="2840037" y="356773"/>
                </a:lnTo>
                <a:lnTo>
                  <a:pt x="0" y="360660"/>
                </a:lnTo>
                <a:cubicBezTo>
                  <a:pt x="113694" y="181291"/>
                  <a:pt x="82186" y="219413"/>
                  <a:pt x="149823" y="6266"/>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a:ln>
                  <a:noFill/>
                </a:ln>
                <a:solidFill>
                  <a:schemeClr val="lt1"/>
                </a:solidFill>
                <a:effectLst/>
                <a:uLnTx/>
                <a:uFillTx/>
                <a:latin typeface="+mn-lt"/>
                <a:ea typeface="+mn-ea"/>
                <a:cs typeface="+mn-cs"/>
              </a:rPr>
              <a:t>Guiyang No.1 Experimental Middle School</a:t>
            </a:r>
            <a:endParaRPr kumimoji="0" lang="zh-CN" altLang="en-US" sz="1100" b="0" i="0" u="none" strike="noStrike" kern="1200" cap="none" spc="0" normalizeH="0" baseline="0" noProof="0">
              <a:ln>
                <a:noFill/>
              </a:ln>
              <a:solidFill>
                <a:schemeClr val="lt1"/>
              </a:solidFill>
              <a:effectLst/>
              <a:uLnTx/>
              <a:uFillTx/>
              <a:latin typeface="+mn-lt"/>
              <a:ea typeface="+mn-ea"/>
              <a:cs typeface="+mn-cs"/>
            </a:endParaRPr>
          </a:p>
        </p:txBody>
      </p:sp>
      <p:pic>
        <p:nvPicPr>
          <p:cNvPr id="26" name="图片 25">
            <a:extLst>
              <a:ext uri="{FF2B5EF4-FFF2-40B4-BE49-F238E27FC236}">
                <a16:creationId xmlns:a16="http://schemas.microsoft.com/office/drawing/2014/main" id="{3367CA9A-E6A8-1635-D7CA-3CEC8D402D03}"/>
              </a:ext>
            </a:extLst>
          </p:cNvPr>
          <p:cNvPicPr>
            <a:picLocks noChangeAspect="1"/>
          </p:cNvPicPr>
          <p:nvPr/>
        </p:nvPicPr>
        <p:blipFill>
          <a:blip r:embed="rId3"/>
          <a:stretch>
            <a:fillRect/>
          </a:stretch>
        </p:blipFill>
        <p:spPr>
          <a:xfrm>
            <a:off x="7406649" y="-17733440"/>
            <a:ext cx="465293" cy="465295"/>
          </a:xfrm>
          <a:prstGeom prst="rect">
            <a:avLst/>
          </a:prstGeom>
          <a:effectLst>
            <a:softEdge rad="0"/>
          </a:effectLst>
        </p:spPr>
      </p:pic>
      <p:sp>
        <p:nvSpPr>
          <p:cNvPr id="27" name="文本框 2">
            <a:extLst>
              <a:ext uri="{FF2B5EF4-FFF2-40B4-BE49-F238E27FC236}">
                <a16:creationId xmlns:a16="http://schemas.microsoft.com/office/drawing/2014/main" id="{22053922-C890-54B9-45EF-ED20D2EBDC65}"/>
              </a:ext>
            </a:extLst>
          </p:cNvPr>
          <p:cNvSpPr txBox="1">
            <a:spLocks noChangeArrowheads="1"/>
          </p:cNvSpPr>
          <p:nvPr/>
        </p:nvSpPr>
        <p:spPr bwMode="auto">
          <a:xfrm>
            <a:off x="7871942" y="-17736705"/>
            <a:ext cx="2492375" cy="40005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华文行楷" pitchFamily="2" charset="-122"/>
                <a:ea typeface="华文行楷" pitchFamily="2" charset="-122"/>
                <a:cs typeface="+mn-cs"/>
              </a:rPr>
              <a:t>贵阳市第一实验中学</a:t>
            </a:r>
          </a:p>
        </p:txBody>
      </p:sp>
      <p:grpSp>
        <p:nvGrpSpPr>
          <p:cNvPr id="57" name="组合 56">
            <a:extLst>
              <a:ext uri="{FF2B5EF4-FFF2-40B4-BE49-F238E27FC236}">
                <a16:creationId xmlns:a16="http://schemas.microsoft.com/office/drawing/2014/main" id="{14942D28-237C-14F4-A405-6D4BCF849468}"/>
              </a:ext>
            </a:extLst>
          </p:cNvPr>
          <p:cNvGrpSpPr/>
          <p:nvPr/>
        </p:nvGrpSpPr>
        <p:grpSpPr>
          <a:xfrm>
            <a:off x="291282" y="-17679081"/>
            <a:ext cx="6098977" cy="463784"/>
            <a:chOff x="-2977" y="-36682"/>
            <a:chExt cx="6098977" cy="463784"/>
          </a:xfrm>
        </p:grpSpPr>
        <p:grpSp>
          <p:nvGrpSpPr>
            <p:cNvPr id="33" name="组合 32">
              <a:extLst>
                <a:ext uri="{FF2B5EF4-FFF2-40B4-BE49-F238E27FC236}">
                  <a16:creationId xmlns:a16="http://schemas.microsoft.com/office/drawing/2014/main" id="{D5FEC5B2-5929-945D-BFFF-C813FCE4EFAC}"/>
                </a:ext>
              </a:extLst>
            </p:cNvPr>
            <p:cNvGrpSpPr/>
            <p:nvPr/>
          </p:nvGrpSpPr>
          <p:grpSpPr>
            <a:xfrm>
              <a:off x="-2977" y="-36682"/>
              <a:ext cx="6098977" cy="462332"/>
              <a:chOff x="-2977" y="-36682"/>
              <a:chExt cx="6098977" cy="462332"/>
            </a:xfrm>
          </p:grpSpPr>
          <p:grpSp>
            <p:nvGrpSpPr>
              <p:cNvPr id="29" name="组合 28">
                <a:extLst>
                  <a:ext uri="{FF2B5EF4-FFF2-40B4-BE49-F238E27FC236}">
                    <a16:creationId xmlns:a16="http://schemas.microsoft.com/office/drawing/2014/main" id="{3E1F5890-6EEC-B576-3357-19AA0F960B78}"/>
                  </a:ext>
                </a:extLst>
              </p:cNvPr>
              <p:cNvGrpSpPr/>
              <p:nvPr/>
            </p:nvGrpSpPr>
            <p:grpSpPr>
              <a:xfrm>
                <a:off x="-2977" y="-36682"/>
                <a:ext cx="4062109" cy="462332"/>
                <a:chOff x="-2977" y="-36682"/>
                <a:chExt cx="4062109" cy="462332"/>
              </a:xfrm>
            </p:grpSpPr>
            <p:grpSp>
              <p:nvGrpSpPr>
                <p:cNvPr id="14" name="组合 13">
                  <a:extLst>
                    <a:ext uri="{FF2B5EF4-FFF2-40B4-BE49-F238E27FC236}">
                      <a16:creationId xmlns:a16="http://schemas.microsoft.com/office/drawing/2014/main" id="{45AD3F05-BE80-931A-CBE1-71EE14F9D513}"/>
                    </a:ext>
                  </a:extLst>
                </p:cNvPr>
                <p:cNvGrpSpPr/>
                <p:nvPr/>
              </p:nvGrpSpPr>
              <p:grpSpPr>
                <a:xfrm>
                  <a:off x="-2977" y="-9326"/>
                  <a:ext cx="3814759" cy="434976"/>
                  <a:chOff x="407988" y="257174"/>
                  <a:chExt cx="4094162" cy="434976"/>
                </a:xfrm>
              </p:grpSpPr>
              <p:sp>
                <p:nvSpPr>
                  <p:cNvPr id="13" name="矩形 12">
                    <a:extLst>
                      <a:ext uri="{FF2B5EF4-FFF2-40B4-BE49-F238E27FC236}">
                        <a16:creationId xmlns:a16="http://schemas.microsoft.com/office/drawing/2014/main" id="{EF209A41-F032-1F6D-C7C1-0DA833F250D7}"/>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F69EF137-5675-A852-17B0-E28E2BD34AF8}"/>
                      </a:ext>
                    </a:extLst>
                  </p:cNvPr>
                  <p:cNvGrpSpPr/>
                  <p:nvPr/>
                </p:nvGrpSpPr>
                <p:grpSpPr>
                  <a:xfrm>
                    <a:off x="407988" y="257174"/>
                    <a:ext cx="4094162" cy="434976"/>
                    <a:chOff x="515938" y="441324"/>
                    <a:chExt cx="4094162" cy="434976"/>
                  </a:xfrm>
                </p:grpSpPr>
                <p:sp>
                  <p:nvSpPr>
                    <p:cNvPr id="9" name="矩形 8">
                      <a:extLst>
                        <a:ext uri="{FF2B5EF4-FFF2-40B4-BE49-F238E27FC236}">
                          <a16:creationId xmlns:a16="http://schemas.microsoft.com/office/drawing/2014/main" id="{DF263375-01FE-86DB-CA76-D129FE70FC1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6338DC1-7232-D1B9-ACF3-F3CAAE833C36}"/>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6385">
                      <a:extLst>
                        <a:ext uri="{FF2B5EF4-FFF2-40B4-BE49-F238E27FC236}">
                          <a16:creationId xmlns:a16="http://schemas.microsoft.com/office/drawing/2014/main" id="{33CA00CE-8D73-7D14-2315-3E6DDC542008}"/>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12" name="标题 16385">
                      <a:extLst>
                        <a:ext uri="{FF2B5EF4-FFF2-40B4-BE49-F238E27FC236}">
                          <a16:creationId xmlns:a16="http://schemas.microsoft.com/office/drawing/2014/main" id="{56A304E2-4FE3-8855-AF4D-528FB32F25F2}"/>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第三章</a:t>
                      </a:r>
                    </a:p>
                  </p:txBody>
                </p:sp>
              </p:grpSp>
            </p:grpSp>
            <p:sp>
              <p:nvSpPr>
                <p:cNvPr id="28" name="等腰三角形 27">
                  <a:extLst>
                    <a:ext uri="{FF2B5EF4-FFF2-40B4-BE49-F238E27FC236}">
                      <a16:creationId xmlns:a16="http://schemas.microsoft.com/office/drawing/2014/main" id="{E3A6F3F8-AAE4-CC95-7E79-A883769896F2}"/>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a:extLst>
                  <a:ext uri="{FF2B5EF4-FFF2-40B4-BE49-F238E27FC236}">
                    <a16:creationId xmlns:a16="http://schemas.microsoft.com/office/drawing/2014/main" id="{4A1F8BB9-46CB-2A6C-F45B-41C045F89754}"/>
                  </a:ext>
                </a:extLst>
              </p:cNvPr>
              <p:cNvCxnSpPr/>
              <p:nvPr/>
            </p:nvCxnSpPr>
            <p:spPr>
              <a:xfrm>
                <a:off x="-2977" y="425649"/>
                <a:ext cx="609897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任意多边形: 形状 49">
              <a:extLst>
                <a:ext uri="{FF2B5EF4-FFF2-40B4-BE49-F238E27FC236}">
                  <a16:creationId xmlns:a16="http://schemas.microsoft.com/office/drawing/2014/main" id="{B2B8C2E5-E9F1-2DDF-B4D0-C6F89EDCFAAA}"/>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形状 48">
              <a:extLst>
                <a:ext uri="{FF2B5EF4-FFF2-40B4-BE49-F238E27FC236}">
                  <a16:creationId xmlns:a16="http://schemas.microsoft.com/office/drawing/2014/main" id="{53F8C7E6-4AF1-9C33-FE6C-76EB4F04C009}"/>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矩形 1">
            <a:extLst>
              <a:ext uri="{FF2B5EF4-FFF2-40B4-BE49-F238E27FC236}">
                <a16:creationId xmlns:a16="http://schemas.microsoft.com/office/drawing/2014/main" id="{9CED32C3-993F-5150-2DFF-AECEEC9B86B2}"/>
              </a:ext>
            </a:extLst>
          </p:cNvPr>
          <p:cNvSpPr/>
          <p:nvPr/>
        </p:nvSpPr>
        <p:spPr>
          <a:xfrm>
            <a:off x="418962" y="487506"/>
            <a:ext cx="11376025" cy="6031912"/>
          </a:xfrm>
          <a:prstGeom prst="rect">
            <a:avLst/>
          </a:prstGeom>
          <a:solidFill>
            <a:schemeClr val="bg1">
              <a:alpha val="7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 name="AutoShape 6">
            <a:extLst>
              <a:ext uri="{FF2B5EF4-FFF2-40B4-BE49-F238E27FC236}">
                <a16:creationId xmlns:a16="http://schemas.microsoft.com/office/drawing/2014/main" id="{85D830AC-DE89-F050-DB6F-D4DBF22A7750}"/>
              </a:ext>
            </a:extLst>
          </p:cNvPr>
          <p:cNvSpPr>
            <a:spLocks noChangeAspect="1" noChangeArrowheads="1"/>
          </p:cNvSpPr>
          <p:nvPr/>
        </p:nvSpPr>
        <p:spPr bwMode="auto">
          <a:xfrm>
            <a:off x="2987421" y="22707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文本框 22">
            <a:extLst>
              <a:ext uri="{FF2B5EF4-FFF2-40B4-BE49-F238E27FC236}">
                <a16:creationId xmlns:a16="http://schemas.microsoft.com/office/drawing/2014/main" id="{F85726B7-B2FA-067A-4B7E-4393E64EE418}"/>
              </a:ext>
            </a:extLst>
          </p:cNvPr>
          <p:cNvSpPr txBox="1"/>
          <p:nvPr/>
        </p:nvSpPr>
        <p:spPr>
          <a:xfrm>
            <a:off x="946204" y="24297143"/>
            <a:ext cx="4739674" cy="923330"/>
          </a:xfrm>
          <a:prstGeom prst="rect">
            <a:avLst/>
          </a:prstGeom>
          <a:noFill/>
        </p:spPr>
        <p:txBody>
          <a:bodyPr wrap="square" rtlCol="0">
            <a:spAutoFit/>
          </a:bodyPr>
          <a:lstStyle/>
          <a:p>
            <a:r>
              <a:rPr lang="zh-CN" altLang="en-US" sz="5400" b="1">
                <a:solidFill>
                  <a:srgbClr val="0070C0"/>
                </a:solidFill>
              </a:rPr>
              <a:t>谁会发出声音？</a:t>
            </a:r>
          </a:p>
        </p:txBody>
      </p:sp>
      <p:sp>
        <p:nvSpPr>
          <p:cNvPr id="55" name="矩形 54">
            <a:extLst>
              <a:ext uri="{FF2B5EF4-FFF2-40B4-BE49-F238E27FC236}">
                <a16:creationId xmlns:a16="http://schemas.microsoft.com/office/drawing/2014/main" id="{32AF90B5-5AB2-039F-1690-582ACE381992}"/>
              </a:ext>
            </a:extLst>
          </p:cNvPr>
          <p:cNvSpPr/>
          <p:nvPr/>
        </p:nvSpPr>
        <p:spPr>
          <a:xfrm>
            <a:off x="0" y="6498102"/>
            <a:ext cx="12192000" cy="335682"/>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48" name="组合 9">
            <a:extLst>
              <a:ext uri="{FF2B5EF4-FFF2-40B4-BE49-F238E27FC236}">
                <a16:creationId xmlns:a16="http://schemas.microsoft.com/office/drawing/2014/main" id="{F9FFE87A-51CF-2295-813B-45A1C23D160F}"/>
              </a:ext>
            </a:extLst>
          </p:cNvPr>
          <p:cNvGrpSpPr/>
          <p:nvPr/>
        </p:nvGrpSpPr>
        <p:grpSpPr>
          <a:xfrm>
            <a:off x="7937500" y="6515857"/>
            <a:ext cx="4254500" cy="329274"/>
            <a:chOff x="7933915" y="6583330"/>
            <a:chExt cx="4253581" cy="276437"/>
          </a:xfrm>
        </p:grpSpPr>
        <p:sp>
          <p:nvSpPr>
            <p:cNvPr id="51" name="矩形 7">
              <a:extLst>
                <a:ext uri="{FF2B5EF4-FFF2-40B4-BE49-F238E27FC236}">
                  <a16:creationId xmlns:a16="http://schemas.microsoft.com/office/drawing/2014/main" id="{E9739C8D-C966-CCBA-8646-72CF2D6A46A8}"/>
                </a:ext>
              </a:extLst>
            </p:cNvPr>
            <p:cNvSpPr/>
            <p:nvPr/>
          </p:nvSpPr>
          <p:spPr>
            <a:xfrm>
              <a:off x="8178337" y="6583330"/>
              <a:ext cx="4009159" cy="274849"/>
            </a:xfrm>
            <a:custGeom>
              <a:avLst/>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dirty="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第</a:t>
              </a:r>
              <a:r>
                <a:rPr kumimoji="0" lang="en-US" altLang="zh-CN"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2</a:t>
              </a:r>
              <a:r>
                <a:rPr kumimoji="0" lang="zh-CN" altLang="en-US" sz="1200" b="0" i="0" u="none" strike="noStrike" kern="20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章 声的世界</a:t>
              </a:r>
            </a:p>
          </p:txBody>
        </p:sp>
        <p:sp>
          <p:nvSpPr>
            <p:cNvPr id="52" name="平行四边形 51">
              <a:extLst>
                <a:ext uri="{FF2B5EF4-FFF2-40B4-BE49-F238E27FC236}">
                  <a16:creationId xmlns:a16="http://schemas.microsoft.com/office/drawing/2014/main" id="{55837E1C-A75B-D748-9ABC-C9D5FD58FE59}"/>
                </a:ext>
              </a:extLst>
            </p:cNvPr>
            <p:cNvSpPr/>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平行四边形 52">
              <a:extLst>
                <a:ext uri="{FF2B5EF4-FFF2-40B4-BE49-F238E27FC236}">
                  <a16:creationId xmlns:a16="http://schemas.microsoft.com/office/drawing/2014/main" id="{AE3A52F1-BFEE-EFB0-22CB-D690945301EA}"/>
                </a:ext>
              </a:extLst>
            </p:cNvPr>
            <p:cNvSpPr/>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 name="矩形 3">
            <a:extLst>
              <a:ext uri="{FF2B5EF4-FFF2-40B4-BE49-F238E27FC236}">
                <a16:creationId xmlns:a16="http://schemas.microsoft.com/office/drawing/2014/main" id="{AFFB99D5-1660-5C6A-1196-E64FF632A1FA}"/>
              </a:ext>
            </a:extLst>
          </p:cNvPr>
          <p:cNvSpPr/>
          <p:nvPr/>
        </p:nvSpPr>
        <p:spPr>
          <a:xfrm>
            <a:off x="420085" y="6504178"/>
            <a:ext cx="2372303" cy="335682"/>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6" name="矩形 55">
            <a:extLst>
              <a:ext uri="{FF2B5EF4-FFF2-40B4-BE49-F238E27FC236}">
                <a16:creationId xmlns:a16="http://schemas.microsoft.com/office/drawing/2014/main" id="{20446FEE-932A-3378-575C-09B2EF8D5617}"/>
              </a:ext>
            </a:extLst>
          </p:cNvPr>
          <p:cNvSpPr/>
          <p:nvPr/>
        </p:nvSpPr>
        <p:spPr>
          <a:xfrm>
            <a:off x="-343666" y="-167842"/>
            <a:ext cx="12982968" cy="634031"/>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34" name="组合 33">
            <a:extLst>
              <a:ext uri="{FF2B5EF4-FFF2-40B4-BE49-F238E27FC236}">
                <a16:creationId xmlns:a16="http://schemas.microsoft.com/office/drawing/2014/main" id="{23BB5838-48E7-B549-B598-0FEB56778856}"/>
              </a:ext>
            </a:extLst>
          </p:cNvPr>
          <p:cNvGrpSpPr/>
          <p:nvPr/>
        </p:nvGrpSpPr>
        <p:grpSpPr>
          <a:xfrm>
            <a:off x="-9144" y="-37010"/>
            <a:ext cx="6098977" cy="471475"/>
            <a:chOff x="-2977" y="-36682"/>
            <a:chExt cx="6098977" cy="471475"/>
          </a:xfrm>
        </p:grpSpPr>
        <p:grpSp>
          <p:nvGrpSpPr>
            <p:cNvPr id="35" name="组合 34">
              <a:extLst>
                <a:ext uri="{FF2B5EF4-FFF2-40B4-BE49-F238E27FC236}">
                  <a16:creationId xmlns:a16="http://schemas.microsoft.com/office/drawing/2014/main" id="{88647A4B-CF61-19BD-47B6-B8C58B7B78BD}"/>
                </a:ext>
              </a:extLst>
            </p:cNvPr>
            <p:cNvGrpSpPr/>
            <p:nvPr/>
          </p:nvGrpSpPr>
          <p:grpSpPr>
            <a:xfrm>
              <a:off x="-2977" y="-36682"/>
              <a:ext cx="6098977" cy="471475"/>
              <a:chOff x="-2977" y="-36682"/>
              <a:chExt cx="6098977" cy="471475"/>
            </a:xfrm>
          </p:grpSpPr>
          <p:grpSp>
            <p:nvGrpSpPr>
              <p:cNvPr id="38" name="组合 37">
                <a:extLst>
                  <a:ext uri="{FF2B5EF4-FFF2-40B4-BE49-F238E27FC236}">
                    <a16:creationId xmlns:a16="http://schemas.microsoft.com/office/drawing/2014/main" id="{5A47BD7D-39C7-C21F-E72C-4FE0AA6C4E1E}"/>
                  </a:ext>
                </a:extLst>
              </p:cNvPr>
              <p:cNvGrpSpPr/>
              <p:nvPr/>
            </p:nvGrpSpPr>
            <p:grpSpPr>
              <a:xfrm>
                <a:off x="-2977" y="-36682"/>
                <a:ext cx="4062109" cy="462332"/>
                <a:chOff x="-2977" y="-36682"/>
                <a:chExt cx="4062109" cy="462332"/>
              </a:xfrm>
            </p:grpSpPr>
            <p:grpSp>
              <p:nvGrpSpPr>
                <p:cNvPr id="40" name="组合 39">
                  <a:extLst>
                    <a:ext uri="{FF2B5EF4-FFF2-40B4-BE49-F238E27FC236}">
                      <a16:creationId xmlns:a16="http://schemas.microsoft.com/office/drawing/2014/main" id="{D0EF78B4-1738-32C9-40A0-315FF7ABDC42}"/>
                    </a:ext>
                  </a:extLst>
                </p:cNvPr>
                <p:cNvGrpSpPr/>
                <p:nvPr/>
              </p:nvGrpSpPr>
              <p:grpSpPr>
                <a:xfrm>
                  <a:off x="-2977" y="-9326"/>
                  <a:ext cx="3814759" cy="434976"/>
                  <a:chOff x="407988" y="257174"/>
                  <a:chExt cx="4094162" cy="434976"/>
                </a:xfrm>
              </p:grpSpPr>
              <p:sp>
                <p:nvSpPr>
                  <p:cNvPr id="42" name="矩形 41">
                    <a:extLst>
                      <a:ext uri="{FF2B5EF4-FFF2-40B4-BE49-F238E27FC236}">
                        <a16:creationId xmlns:a16="http://schemas.microsoft.com/office/drawing/2014/main" id="{A16790F5-D902-2F98-D89F-9855A15C6AF5}"/>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CA7ECA95-DAC4-15C7-67E8-556C0AD32F3D}"/>
                      </a:ext>
                    </a:extLst>
                  </p:cNvPr>
                  <p:cNvGrpSpPr/>
                  <p:nvPr/>
                </p:nvGrpSpPr>
                <p:grpSpPr>
                  <a:xfrm>
                    <a:off x="407988" y="257174"/>
                    <a:ext cx="4094162" cy="434976"/>
                    <a:chOff x="515938" y="441324"/>
                    <a:chExt cx="4094162" cy="434976"/>
                  </a:xfrm>
                </p:grpSpPr>
                <p:sp>
                  <p:nvSpPr>
                    <p:cNvPr id="44" name="矩形 43">
                      <a:extLst>
                        <a:ext uri="{FF2B5EF4-FFF2-40B4-BE49-F238E27FC236}">
                          <a16:creationId xmlns:a16="http://schemas.microsoft.com/office/drawing/2014/main" id="{E1029A2B-39F1-2F8B-0944-37217D69F9E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9C6B4F4-CF7E-75D6-458A-3392DAEA3269}"/>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标题 16385">
                      <a:extLst>
                        <a:ext uri="{FF2B5EF4-FFF2-40B4-BE49-F238E27FC236}">
                          <a16:creationId xmlns:a16="http://schemas.microsoft.com/office/drawing/2014/main" id="{C1D92940-4909-CA1E-FD32-28CA04D6839B}"/>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47" name="标题 16385">
                      <a:extLst>
                        <a:ext uri="{FF2B5EF4-FFF2-40B4-BE49-F238E27FC236}">
                          <a16:creationId xmlns:a16="http://schemas.microsoft.com/office/drawing/2014/main" id="{FB880889-FD3E-1E45-6561-6198B7A48019}"/>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dirty="0">
                          <a:solidFill>
                            <a:schemeClr val="bg1"/>
                          </a:solidFill>
                        </a:rPr>
                        <a:t>   第二章</a:t>
                      </a:r>
                    </a:p>
                  </p:txBody>
                </p:sp>
              </p:grpSp>
            </p:grpSp>
            <p:sp>
              <p:nvSpPr>
                <p:cNvPr id="41" name="等腰三角形 40">
                  <a:extLst>
                    <a:ext uri="{FF2B5EF4-FFF2-40B4-BE49-F238E27FC236}">
                      <a16:creationId xmlns:a16="http://schemas.microsoft.com/office/drawing/2014/main" id="{BEE05187-0855-C757-9ED9-347807FDE93A}"/>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a:extLst>
                  <a:ext uri="{FF2B5EF4-FFF2-40B4-BE49-F238E27FC236}">
                    <a16:creationId xmlns:a16="http://schemas.microsoft.com/office/drawing/2014/main" id="{42AC6A78-4D44-D457-53B0-ABC5B09458AB}"/>
                  </a:ext>
                </a:extLst>
              </p:cNvPr>
              <p:cNvCxnSpPr/>
              <p:nvPr/>
            </p:nvCxnSpPr>
            <p:spPr>
              <a:xfrm>
                <a:off x="-2977" y="434793"/>
                <a:ext cx="6098977"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36" name="任意多边形: 形状 35">
              <a:extLst>
                <a:ext uri="{FF2B5EF4-FFF2-40B4-BE49-F238E27FC236}">
                  <a16:creationId xmlns:a16="http://schemas.microsoft.com/office/drawing/2014/main" id="{35B3EBB7-0D5D-6C24-6C27-6C98B779EBF3}"/>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a:extLst>
                <a:ext uri="{FF2B5EF4-FFF2-40B4-BE49-F238E27FC236}">
                  <a16:creationId xmlns:a16="http://schemas.microsoft.com/office/drawing/2014/main" id="{5B50DFB9-2B3A-8B36-ED56-0C09AC1BBC74}"/>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8" name="文本框 17">
            <a:extLst>
              <a:ext uri="{FF2B5EF4-FFF2-40B4-BE49-F238E27FC236}">
                <a16:creationId xmlns:a16="http://schemas.microsoft.com/office/drawing/2014/main" id="{A9D4E8A5-AA8C-248A-9754-FF49A1B42191}"/>
              </a:ext>
            </a:extLst>
          </p:cNvPr>
          <p:cNvSpPr txBox="1"/>
          <p:nvPr/>
        </p:nvSpPr>
        <p:spPr>
          <a:xfrm>
            <a:off x="9188466" y="-123984"/>
            <a:ext cx="3159535" cy="400110"/>
          </a:xfrm>
          <a:prstGeom prst="rect">
            <a:avLst/>
          </a:prstGeom>
          <a:noFill/>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第</a:t>
            </a:r>
            <a:r>
              <a:rPr lang="en-US" altLang="zh-CN" sz="2000" b="1" dirty="0">
                <a:solidFill>
                  <a:schemeClr val="bg1"/>
                </a:solidFill>
                <a:latin typeface="微软雅黑" panose="020B0503020204020204" pitchFamily="34" charset="-122"/>
                <a:ea typeface="微软雅黑" panose="020B0503020204020204" pitchFamily="34" charset="-122"/>
              </a:rPr>
              <a:t>3</a:t>
            </a:r>
            <a:r>
              <a:rPr lang="zh-CN" altLang="en-US" sz="2000" b="1" dirty="0">
                <a:solidFill>
                  <a:schemeClr val="bg1"/>
                </a:solidFill>
                <a:latin typeface="微软雅黑" panose="020B0503020204020204" pitchFamily="34" charset="-122"/>
                <a:ea typeface="微软雅黑" panose="020B0503020204020204" pitchFamily="34" charset="-122"/>
              </a:rPr>
              <a:t>节 超声波与次声波</a:t>
            </a:r>
          </a:p>
        </p:txBody>
      </p:sp>
      <p:sp>
        <p:nvSpPr>
          <p:cNvPr id="19" name="文本框 18">
            <a:extLst>
              <a:ext uri="{FF2B5EF4-FFF2-40B4-BE49-F238E27FC236}">
                <a16:creationId xmlns:a16="http://schemas.microsoft.com/office/drawing/2014/main" id="{0408E2B0-05B9-817C-3CF0-4A3F9BAE60DC}"/>
              </a:ext>
            </a:extLst>
          </p:cNvPr>
          <p:cNvSpPr txBox="1"/>
          <p:nvPr/>
        </p:nvSpPr>
        <p:spPr>
          <a:xfrm>
            <a:off x="9260087" y="221843"/>
            <a:ext cx="2711450" cy="307777"/>
          </a:xfrm>
          <a:prstGeom prst="rect">
            <a:avLst/>
          </a:prstGeom>
          <a:noFill/>
        </p:spPr>
        <p:txBody>
          <a:bodyPr wrap="square">
            <a:spAutoFit/>
          </a:bodyPr>
          <a:lstStyle/>
          <a:p>
            <a:r>
              <a:rPr lang="en-US" altLang="zh-CN" sz="1400" b="1">
                <a:solidFill>
                  <a:schemeClr val="bg1"/>
                </a:solidFill>
                <a:latin typeface="微软雅黑" panose="020B0503020204020204" pitchFamily="34" charset="-122"/>
                <a:ea typeface="微软雅黑" panose="020B0503020204020204" pitchFamily="34" charset="-122"/>
              </a:rPr>
              <a:t>ultrasound and infrasound</a:t>
            </a:r>
            <a:endParaRPr lang="zh-CN" altLang="en-US" sz="1400" b="1">
              <a:solidFill>
                <a:schemeClr val="bg1"/>
              </a:solidFill>
              <a:latin typeface="微软雅黑" panose="020B0503020204020204" pitchFamily="34" charset="-122"/>
              <a:ea typeface="微软雅黑" panose="020B0503020204020204" pitchFamily="34" charset="-122"/>
            </a:endParaRPr>
          </a:p>
        </p:txBody>
      </p:sp>
      <p:cxnSp>
        <p:nvCxnSpPr>
          <p:cNvPr id="20" name="直接连接符 19">
            <a:extLst>
              <a:ext uri="{FF2B5EF4-FFF2-40B4-BE49-F238E27FC236}">
                <a16:creationId xmlns:a16="http://schemas.microsoft.com/office/drawing/2014/main" id="{720460FD-5644-B1B6-E505-53EBEAEBB09E}"/>
              </a:ext>
            </a:extLst>
          </p:cNvPr>
          <p:cNvCxnSpPr/>
          <p:nvPr/>
        </p:nvCxnSpPr>
        <p:spPr>
          <a:xfrm>
            <a:off x="9245809" y="292100"/>
            <a:ext cx="244782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8" name="组合 57">
            <a:extLst>
              <a:ext uri="{FF2B5EF4-FFF2-40B4-BE49-F238E27FC236}">
                <a16:creationId xmlns:a16="http://schemas.microsoft.com/office/drawing/2014/main" id="{0576971B-45D0-7AB9-0131-AB4A917F0A63}"/>
              </a:ext>
            </a:extLst>
          </p:cNvPr>
          <p:cNvGrpSpPr/>
          <p:nvPr/>
        </p:nvGrpSpPr>
        <p:grpSpPr>
          <a:xfrm>
            <a:off x="-9144" y="692150"/>
            <a:ext cx="4094162" cy="434976"/>
            <a:chOff x="515938" y="441324"/>
            <a:chExt cx="4094162" cy="434976"/>
          </a:xfrm>
        </p:grpSpPr>
        <p:sp>
          <p:nvSpPr>
            <p:cNvPr id="60" name="矩形 59">
              <a:extLst>
                <a:ext uri="{FF2B5EF4-FFF2-40B4-BE49-F238E27FC236}">
                  <a16:creationId xmlns:a16="http://schemas.microsoft.com/office/drawing/2014/main" id="{F96718C2-AF59-DD81-9C60-839BAD9E8C4F}"/>
                </a:ext>
              </a:extLst>
            </p:cNvPr>
            <p:cNvSpPr/>
            <p:nvPr/>
          </p:nvSpPr>
          <p:spPr>
            <a:xfrm>
              <a:off x="515938" y="441325"/>
              <a:ext cx="1074737" cy="434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a:extLst>
                <a:ext uri="{FF2B5EF4-FFF2-40B4-BE49-F238E27FC236}">
                  <a16:creationId xmlns:a16="http://schemas.microsoft.com/office/drawing/2014/main" id="{F5176D5B-6BAB-3935-F4C2-FC1CF70E8948}"/>
                </a:ext>
              </a:extLst>
            </p:cNvPr>
            <p:cNvSpPr/>
            <p:nvPr/>
          </p:nvSpPr>
          <p:spPr>
            <a:xfrm>
              <a:off x="1887538" y="441324"/>
              <a:ext cx="2722562" cy="434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标题 16385">
              <a:extLst>
                <a:ext uri="{FF2B5EF4-FFF2-40B4-BE49-F238E27FC236}">
                  <a16:creationId xmlns:a16="http://schemas.microsoft.com/office/drawing/2014/main" id="{7DBA4717-25E4-A969-5D24-DA638496B7D3}"/>
                </a:ext>
              </a:extLst>
            </p:cNvPr>
            <p:cNvSpPr txBox="1">
              <a:spLocks noRot="1" noChangeArrowheads="1"/>
            </p:cNvSpPr>
            <p:nvPr/>
          </p:nvSpPr>
          <p:spPr>
            <a:xfrm>
              <a:off x="1874837" y="469104"/>
              <a:ext cx="1647825" cy="3587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latin typeface="等线" panose="02010600030101010101" pitchFamily="2" charset="-122"/>
                  <a:ea typeface="等线" panose="02010600030101010101" pitchFamily="2" charset="-122"/>
                </a:rPr>
                <a:t>课堂小结</a:t>
              </a:r>
            </a:p>
          </p:txBody>
        </p:sp>
        <p:sp>
          <p:nvSpPr>
            <p:cNvPr id="63" name="标题 16385">
              <a:extLst>
                <a:ext uri="{FF2B5EF4-FFF2-40B4-BE49-F238E27FC236}">
                  <a16:creationId xmlns:a16="http://schemas.microsoft.com/office/drawing/2014/main" id="{C3BA6D9E-D1CD-C01D-7C33-B272A374490E}"/>
                </a:ext>
              </a:extLst>
            </p:cNvPr>
            <p:cNvSpPr txBox="1">
              <a:spLocks noRot="1" noChangeArrowheads="1"/>
            </p:cNvSpPr>
            <p:nvPr/>
          </p:nvSpPr>
          <p:spPr>
            <a:xfrm>
              <a:off x="563563" y="489741"/>
              <a:ext cx="1285875" cy="338139"/>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四、</a:t>
              </a:r>
            </a:p>
          </p:txBody>
        </p:sp>
      </p:grpSp>
      <p:sp>
        <p:nvSpPr>
          <p:cNvPr id="104" name="WordArt 30">
            <a:extLst>
              <a:ext uri="{FF2B5EF4-FFF2-40B4-BE49-F238E27FC236}">
                <a16:creationId xmlns:a16="http://schemas.microsoft.com/office/drawing/2014/main" id="{5FACB0E0-0C1C-6709-4236-D78014138E50}"/>
              </a:ext>
            </a:extLst>
          </p:cNvPr>
          <p:cNvSpPr>
            <a:spLocks noTextEdit="1"/>
          </p:cNvSpPr>
          <p:nvPr/>
        </p:nvSpPr>
        <p:spPr>
          <a:xfrm>
            <a:off x="4874639" y="1001712"/>
            <a:ext cx="4400550" cy="990600"/>
          </a:xfrm>
          <a:prstGeom prst="rect">
            <a:avLst/>
          </a:prstGeom>
        </p:spPr>
        <p:txBody>
          <a:bodyPr wrap="none" fromWordArt="1">
            <a:prstTxWarp prst="textDeflate">
              <a:avLst>
                <a:gd name="adj" fmla="val 27722"/>
              </a:avLst>
            </a:prstTxWarp>
            <a:normAutofit/>
          </a:bodyPr>
          <a:lstStyle/>
          <a:p>
            <a:pPr algn="ctr" eaLnBrk="0" hangingPunct="0"/>
            <a:endParaRPr lang="zh-CN" altLang="en-US" sz="3600" b="1">
              <a:gradFill rotWithShape="1">
                <a:gsLst>
                  <a:gs pos="0">
                    <a:srgbClr val="FFFF00"/>
                  </a:gs>
                  <a:gs pos="100000">
                    <a:srgbClr val="FF9933"/>
                  </a:gs>
                </a:gsLst>
                <a:path path="rect">
                  <a:fillToRect l="50000" t="50000" r="50000" b="50000"/>
                </a:path>
              </a:gradFill>
              <a:effectLst>
                <a:outerShdw dist="35921" dir="2699999" algn="ctr" rotWithShape="0">
                  <a:srgbClr val="C0C0C0"/>
                </a:outerShdw>
              </a:effectLst>
              <a:latin typeface="宋体" panose="02010600030101010101" pitchFamily="2" charset="-122"/>
              <a:ea typeface="宋体" panose="02010600030101010101" pitchFamily="2" charset="-122"/>
            </a:endParaRPr>
          </a:p>
        </p:txBody>
      </p:sp>
      <p:cxnSp>
        <p:nvCxnSpPr>
          <p:cNvPr id="114" name="直接连接符 113">
            <a:extLst>
              <a:ext uri="{FF2B5EF4-FFF2-40B4-BE49-F238E27FC236}">
                <a16:creationId xmlns:a16="http://schemas.microsoft.com/office/drawing/2014/main" id="{686C4277-5587-2EBC-26C3-8EC72E12DA6E}"/>
              </a:ext>
            </a:extLst>
          </p:cNvPr>
          <p:cNvCxnSpPr/>
          <p:nvPr/>
        </p:nvCxnSpPr>
        <p:spPr>
          <a:xfrm flipH="1">
            <a:off x="6089833" y="15092617"/>
            <a:ext cx="0" cy="4271058"/>
          </a:xfrm>
          <a:prstGeom prst="line">
            <a:avLst/>
          </a:prstGeom>
        </p:spPr>
        <p:style>
          <a:lnRef idx="1">
            <a:schemeClr val="accent1"/>
          </a:lnRef>
          <a:fillRef idx="0">
            <a:schemeClr val="accent1"/>
          </a:fillRef>
          <a:effectRef idx="0">
            <a:schemeClr val="accent1"/>
          </a:effectRef>
          <a:fontRef idx="minor">
            <a:schemeClr val="tx1"/>
          </a:fontRef>
        </p:style>
      </p:cxnSp>
      <p:sp>
        <p:nvSpPr>
          <p:cNvPr id="68" name="文本框 67">
            <a:extLst>
              <a:ext uri="{FF2B5EF4-FFF2-40B4-BE49-F238E27FC236}">
                <a16:creationId xmlns:a16="http://schemas.microsoft.com/office/drawing/2014/main" id="{281BC7D3-630E-855D-C056-E70FA1E75A6A}"/>
              </a:ext>
            </a:extLst>
          </p:cNvPr>
          <p:cNvSpPr txBox="1"/>
          <p:nvPr/>
        </p:nvSpPr>
        <p:spPr>
          <a:xfrm>
            <a:off x="3028760" y="-3287101"/>
            <a:ext cx="1174946" cy="400110"/>
          </a:xfrm>
          <a:prstGeom prst="rect">
            <a:avLst/>
          </a:prstGeom>
          <a:noFill/>
        </p:spPr>
        <p:txBody>
          <a:bodyPr wrap="square">
            <a:spAutoFit/>
          </a:bodyPr>
          <a:lstStyle/>
          <a:p>
            <a:r>
              <a:rPr lang="zh-CN" altLang="en-US" sz="2000" b="1">
                <a:solidFill>
                  <a:srgbClr val="FF0000"/>
                </a:solidFill>
                <a:latin typeface="黑体" panose="02010609060101010101" pitchFamily="49" charset="-122"/>
                <a:ea typeface="黑体" panose="02010609060101010101" pitchFamily="49" charset="-122"/>
              </a:rPr>
              <a:t>次声源：</a:t>
            </a:r>
            <a:endParaRPr lang="zh-CN" altLang="en-US" sz="2000">
              <a:solidFill>
                <a:srgbClr val="FF0000"/>
              </a:solidFill>
            </a:endParaRPr>
          </a:p>
        </p:txBody>
      </p:sp>
      <p:sp>
        <p:nvSpPr>
          <p:cNvPr id="21" name="平行四边形 20">
            <a:extLst>
              <a:ext uri="{FF2B5EF4-FFF2-40B4-BE49-F238E27FC236}">
                <a16:creationId xmlns:a16="http://schemas.microsoft.com/office/drawing/2014/main" id="{4CA3096D-6E1D-BC80-79A3-1DE4CFFD2087}"/>
              </a:ext>
            </a:extLst>
          </p:cNvPr>
          <p:cNvSpPr/>
          <p:nvPr/>
        </p:nvSpPr>
        <p:spPr>
          <a:xfrm>
            <a:off x="-10583907" y="1692309"/>
            <a:ext cx="3354592" cy="3042608"/>
          </a:xfrm>
          <a:prstGeom prst="parallelogram">
            <a:avLst/>
          </a:prstGeom>
          <a:blipFill>
            <a:blip r:embed="rId4"/>
            <a:stretch>
              <a:fillRect/>
            </a:stretch>
          </a:bli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平行四边形 69">
            <a:extLst>
              <a:ext uri="{FF2B5EF4-FFF2-40B4-BE49-F238E27FC236}">
                <a16:creationId xmlns:a16="http://schemas.microsoft.com/office/drawing/2014/main" id="{2E9E3B75-3A35-63EF-244C-47A298499C2B}"/>
              </a:ext>
            </a:extLst>
          </p:cNvPr>
          <p:cNvSpPr/>
          <p:nvPr/>
        </p:nvSpPr>
        <p:spPr>
          <a:xfrm>
            <a:off x="4690858" y="-4409671"/>
            <a:ext cx="3354592" cy="3042608"/>
          </a:xfrm>
          <a:prstGeom prst="parallelogram">
            <a:avLst/>
          </a:prstGeom>
          <a:blipFill>
            <a:blip r:embed="rId5"/>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平行四边形 70">
            <a:extLst>
              <a:ext uri="{FF2B5EF4-FFF2-40B4-BE49-F238E27FC236}">
                <a16:creationId xmlns:a16="http://schemas.microsoft.com/office/drawing/2014/main" id="{02EFEB73-BC9E-D991-9469-CE4A87D22077}"/>
              </a:ext>
            </a:extLst>
          </p:cNvPr>
          <p:cNvSpPr/>
          <p:nvPr/>
        </p:nvSpPr>
        <p:spPr>
          <a:xfrm>
            <a:off x="20606252" y="5800172"/>
            <a:ext cx="3354592" cy="3042608"/>
          </a:xfrm>
          <a:prstGeom prst="parallelogram">
            <a:avLst/>
          </a:prstGeom>
          <a:blipFill>
            <a:blip r:embed="rId6"/>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Text Box 13">
            <a:extLst>
              <a:ext uri="{FF2B5EF4-FFF2-40B4-BE49-F238E27FC236}">
                <a16:creationId xmlns:a16="http://schemas.microsoft.com/office/drawing/2014/main" id="{63E13B5C-C68D-8C95-97A4-0A0974A84712}"/>
              </a:ext>
            </a:extLst>
          </p:cNvPr>
          <p:cNvSpPr>
            <a:spLocks noChangeArrowheads="1"/>
          </p:cNvSpPr>
          <p:nvPr/>
        </p:nvSpPr>
        <p:spPr bwMode="auto">
          <a:xfrm>
            <a:off x="-10078337" y="4965636"/>
            <a:ext cx="857067" cy="400110"/>
          </a:xfrm>
          <a:prstGeom prst="rect">
            <a:avLst/>
          </a:prstGeom>
          <a:noFill/>
          <a:ln>
            <a:noFill/>
          </a:ln>
        </p:spPr>
        <p:txBody>
          <a:bodyPr wrap="square">
            <a:spAutoFit/>
          </a:bodyPr>
          <a:lstStyle/>
          <a:p>
            <a:pPr eaLnBrk="1" hangingPunct="1"/>
            <a:r>
              <a:rPr lang="zh-CN" altLang="en-US" sz="2000" b="1">
                <a:ea typeface="黑体" panose="02010609060101010101" pitchFamily="49" charset="-122"/>
                <a:sym typeface="Wingdings" panose="05000000000000000000" pitchFamily="2" charset="2"/>
              </a:rPr>
              <a:t>地震</a:t>
            </a:r>
            <a:endParaRPr lang="zh-CN" altLang="en-US" sz="2000" b="1">
              <a:ea typeface="黑体" panose="02010609060101010101" pitchFamily="49" charset="-122"/>
            </a:endParaRPr>
          </a:p>
        </p:txBody>
      </p:sp>
      <p:sp>
        <p:nvSpPr>
          <p:cNvPr id="3" name="文本框 2">
            <a:extLst>
              <a:ext uri="{FF2B5EF4-FFF2-40B4-BE49-F238E27FC236}">
                <a16:creationId xmlns:a16="http://schemas.microsoft.com/office/drawing/2014/main" id="{AEF42834-3ACD-CA4B-AF62-C033B6A53BA7}"/>
              </a:ext>
            </a:extLst>
          </p:cNvPr>
          <p:cNvSpPr txBox="1"/>
          <p:nvPr/>
        </p:nvSpPr>
        <p:spPr>
          <a:xfrm>
            <a:off x="8659771" y="-3474938"/>
            <a:ext cx="646331" cy="369332"/>
          </a:xfrm>
          <a:prstGeom prst="rect">
            <a:avLst/>
          </a:prstGeom>
          <a:noFill/>
        </p:spPr>
        <p:txBody>
          <a:bodyPr wrap="none" rtlCol="0">
            <a:spAutoFit/>
          </a:bodyPr>
          <a:lstStyle/>
          <a:p>
            <a:r>
              <a:rPr lang="zh-CN" altLang="en-US" sz="1800">
                <a:ea typeface="黑体" panose="02010609060101010101" pitchFamily="49" charset="-122"/>
                <a:sym typeface="Wingdings" panose="05000000000000000000" pitchFamily="2" charset="2"/>
              </a:rPr>
              <a:t>风暴</a:t>
            </a:r>
            <a:endParaRPr lang="zh-CN" altLang="en-US" sz="1800">
              <a:ea typeface="黑体" panose="02010609060101010101" pitchFamily="49" charset="-122"/>
            </a:endParaRPr>
          </a:p>
        </p:txBody>
      </p:sp>
      <p:sp>
        <p:nvSpPr>
          <p:cNvPr id="76" name="文本框 75">
            <a:extLst>
              <a:ext uri="{FF2B5EF4-FFF2-40B4-BE49-F238E27FC236}">
                <a16:creationId xmlns:a16="http://schemas.microsoft.com/office/drawing/2014/main" id="{2A5063DE-1339-610F-4E75-7E2E5F20E9DD}"/>
              </a:ext>
            </a:extLst>
          </p:cNvPr>
          <p:cNvSpPr txBox="1"/>
          <p:nvPr/>
        </p:nvSpPr>
        <p:spPr>
          <a:xfrm>
            <a:off x="25298681" y="6975138"/>
            <a:ext cx="646331" cy="369332"/>
          </a:xfrm>
          <a:prstGeom prst="rect">
            <a:avLst/>
          </a:prstGeom>
          <a:noFill/>
        </p:spPr>
        <p:txBody>
          <a:bodyPr wrap="none" rtlCol="0">
            <a:spAutoFit/>
          </a:bodyPr>
          <a:lstStyle/>
          <a:p>
            <a:r>
              <a:rPr lang="zh-CN" altLang="en-US" sz="1800">
                <a:ea typeface="黑体" panose="02010609060101010101" pitchFamily="49" charset="-122"/>
                <a:sym typeface="Wingdings" panose="05000000000000000000" pitchFamily="2" charset="2"/>
              </a:rPr>
              <a:t>海啸</a:t>
            </a:r>
            <a:endParaRPr lang="zh-CN" altLang="en-US" sz="1800">
              <a:ea typeface="黑体" panose="02010609060101010101" pitchFamily="49" charset="-122"/>
            </a:endParaRPr>
          </a:p>
        </p:txBody>
      </p:sp>
      <p:sp>
        <p:nvSpPr>
          <p:cNvPr id="67" name="Rectangle 5">
            <a:extLst>
              <a:ext uri="{FF2B5EF4-FFF2-40B4-BE49-F238E27FC236}">
                <a16:creationId xmlns:a16="http://schemas.microsoft.com/office/drawing/2014/main" id="{46A2808A-2E7E-9318-A0B0-4112069BF86C}"/>
              </a:ext>
            </a:extLst>
          </p:cNvPr>
          <p:cNvSpPr>
            <a:spLocks noChangeArrowheads="1"/>
          </p:cNvSpPr>
          <p:nvPr/>
        </p:nvSpPr>
        <p:spPr bwMode="auto">
          <a:xfrm>
            <a:off x="902731" y="1613178"/>
            <a:ext cx="10485994" cy="373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en-US" altLang="zh-CN" sz="2000" b="1">
                <a:latin typeface="等线" panose="02010600030101010101" pitchFamily="2" charset="-122"/>
                <a:ea typeface="等线" panose="02010600030101010101" pitchFamily="2" charset="-122"/>
                <a:cs typeface="宋体" panose="02010600030101010101" pitchFamily="2" charset="-122"/>
              </a:rPr>
              <a:t>1</a:t>
            </a:r>
            <a:r>
              <a:rPr lang="zh-CN" altLang="en-US" sz="2000" b="1">
                <a:latin typeface="等线" panose="02010600030101010101" pitchFamily="2" charset="-122"/>
                <a:ea typeface="等线" panose="02010600030101010101" pitchFamily="2" charset="-122"/>
                <a:cs typeface="宋体" panose="02010600030101010101" pitchFamily="2" charset="-122"/>
              </a:rPr>
              <a:t>、人耳听到声音的频率范围：</a:t>
            </a:r>
            <a:r>
              <a:rPr lang="en-US" altLang="zh-CN" sz="2000" b="1">
                <a:latin typeface="等线" panose="02010600030101010101" pitchFamily="2" charset="-122"/>
                <a:ea typeface="等线" panose="02010600030101010101" pitchFamily="2" charset="-122"/>
                <a:cs typeface="宋体" panose="02010600030101010101" pitchFamily="2" charset="-122"/>
              </a:rPr>
              <a:t>20 </a:t>
            </a:r>
            <a:r>
              <a:rPr lang="zh-CN" altLang="en-US" sz="2000" b="1">
                <a:latin typeface="等线" panose="02010600030101010101" pitchFamily="2" charset="-122"/>
                <a:ea typeface="等线" panose="02010600030101010101" pitchFamily="2" charset="-122"/>
                <a:cs typeface="宋体" panose="02010600030101010101" pitchFamily="2" charset="-122"/>
              </a:rPr>
              <a:t>～</a:t>
            </a:r>
            <a:r>
              <a:rPr lang="en-US" altLang="zh-CN" sz="2000" b="1">
                <a:latin typeface="等线" panose="02010600030101010101" pitchFamily="2" charset="-122"/>
                <a:ea typeface="等线" panose="02010600030101010101" pitchFamily="2" charset="-122"/>
                <a:cs typeface="宋体" panose="02010600030101010101" pitchFamily="2" charset="-122"/>
              </a:rPr>
              <a:t>20000Hz</a:t>
            </a:r>
          </a:p>
          <a:p>
            <a:pPr>
              <a:lnSpc>
                <a:spcPct val="150000"/>
              </a:lnSpc>
            </a:pPr>
            <a:r>
              <a:rPr lang="en-US" altLang="zh-CN" sz="2000" b="1">
                <a:latin typeface="等线" panose="02010600030101010101" pitchFamily="2" charset="-122"/>
                <a:ea typeface="等线" panose="02010600030101010101" pitchFamily="2" charset="-122"/>
                <a:cs typeface="宋体" panose="02010600030101010101" pitchFamily="2" charset="-122"/>
              </a:rPr>
              <a:t>2</a:t>
            </a:r>
            <a:r>
              <a:rPr lang="zh-CN" altLang="en-US" sz="2000" b="1">
                <a:latin typeface="等线" panose="02010600030101010101" pitchFamily="2" charset="-122"/>
                <a:ea typeface="等线" panose="02010600030101010101" pitchFamily="2" charset="-122"/>
                <a:cs typeface="宋体" panose="02010600030101010101" pitchFamily="2" charset="-122"/>
              </a:rPr>
              <a:t>、超声与次声</a:t>
            </a:r>
          </a:p>
          <a:p>
            <a:pPr>
              <a:lnSpc>
                <a:spcPct val="150000"/>
              </a:lnSpc>
            </a:pPr>
            <a:r>
              <a:rPr lang="zh-CN" altLang="en-US" sz="2000" b="1">
                <a:latin typeface="等线" panose="02010600030101010101" pitchFamily="2" charset="-122"/>
                <a:ea typeface="等线" panose="02010600030101010101" pitchFamily="2" charset="-122"/>
                <a:cs typeface="宋体" panose="02010600030101010101" pitchFamily="2" charset="-122"/>
              </a:rPr>
              <a:t>     频率高于</a:t>
            </a:r>
            <a:r>
              <a:rPr lang="en-US" altLang="zh-CN" sz="2000" b="1">
                <a:latin typeface="等线" panose="02010600030101010101" pitchFamily="2" charset="-122"/>
                <a:ea typeface="等线" panose="02010600030101010101" pitchFamily="2" charset="-122"/>
                <a:cs typeface="宋体" panose="02010600030101010101" pitchFamily="2" charset="-122"/>
              </a:rPr>
              <a:t>20000Hz</a:t>
            </a:r>
            <a:r>
              <a:rPr lang="zh-CN" altLang="en-US" sz="2000" b="1">
                <a:latin typeface="等线" panose="02010600030101010101" pitchFamily="2" charset="-122"/>
                <a:ea typeface="等线" panose="02010600030101010101" pitchFamily="2" charset="-122"/>
                <a:cs typeface="宋体" panose="02010600030101010101" pitchFamily="2" charset="-122"/>
              </a:rPr>
              <a:t>的声音称为超声</a:t>
            </a:r>
            <a:r>
              <a:rPr lang="en-US" altLang="zh-CN" sz="2000" b="1">
                <a:latin typeface="等线" panose="02010600030101010101" pitchFamily="2" charset="-122"/>
                <a:ea typeface="等线" panose="02010600030101010101" pitchFamily="2" charset="-122"/>
                <a:cs typeface="宋体" panose="02010600030101010101" pitchFamily="2" charset="-122"/>
              </a:rPr>
              <a:t>;</a:t>
            </a:r>
          </a:p>
          <a:p>
            <a:pPr>
              <a:lnSpc>
                <a:spcPct val="150000"/>
              </a:lnSpc>
            </a:pPr>
            <a:r>
              <a:rPr lang="en-US" altLang="zh-CN" sz="2000" b="1">
                <a:latin typeface="等线" panose="02010600030101010101" pitchFamily="2" charset="-122"/>
                <a:ea typeface="等线" panose="02010600030101010101" pitchFamily="2" charset="-122"/>
                <a:cs typeface="宋体" panose="02010600030101010101" pitchFamily="2" charset="-122"/>
              </a:rPr>
              <a:t>     </a:t>
            </a:r>
            <a:r>
              <a:rPr lang="zh-CN" altLang="en-US" sz="2000" b="1">
                <a:latin typeface="等线" panose="02010600030101010101" pitchFamily="2" charset="-122"/>
                <a:ea typeface="等线" panose="02010600030101010101" pitchFamily="2" charset="-122"/>
                <a:cs typeface="宋体" panose="02010600030101010101" pitchFamily="2" charset="-122"/>
              </a:rPr>
              <a:t>频率低于</a:t>
            </a:r>
            <a:r>
              <a:rPr lang="en-US" altLang="zh-CN" sz="2000" b="1">
                <a:latin typeface="等线" panose="02010600030101010101" pitchFamily="2" charset="-122"/>
                <a:ea typeface="等线" panose="02010600030101010101" pitchFamily="2" charset="-122"/>
                <a:cs typeface="宋体" panose="02010600030101010101" pitchFamily="2" charset="-122"/>
              </a:rPr>
              <a:t>20Hz</a:t>
            </a:r>
            <a:r>
              <a:rPr lang="zh-CN" altLang="en-US" sz="2000" b="1">
                <a:latin typeface="等线" panose="02010600030101010101" pitchFamily="2" charset="-122"/>
                <a:ea typeface="等线" panose="02010600030101010101" pitchFamily="2" charset="-122"/>
                <a:cs typeface="宋体" panose="02010600030101010101" pitchFamily="2" charset="-122"/>
              </a:rPr>
              <a:t>的声音称为次声。</a:t>
            </a:r>
            <a:endParaRPr lang="en-US" altLang="zh-CN" sz="2000" b="1">
              <a:latin typeface="等线" panose="02010600030101010101" pitchFamily="2" charset="-122"/>
              <a:ea typeface="等线" panose="02010600030101010101" pitchFamily="2" charset="-122"/>
              <a:cs typeface="宋体" panose="02010600030101010101" pitchFamily="2" charset="-122"/>
            </a:endParaRPr>
          </a:p>
          <a:p>
            <a:pPr>
              <a:lnSpc>
                <a:spcPct val="150000"/>
              </a:lnSpc>
            </a:pPr>
            <a:r>
              <a:rPr lang="en-US" altLang="zh-CN" sz="2000" b="1">
                <a:latin typeface="等线" panose="02010600030101010101" pitchFamily="2" charset="-122"/>
                <a:ea typeface="等线" panose="02010600030101010101" pitchFamily="2" charset="-122"/>
                <a:cs typeface="宋体" panose="02010600030101010101" pitchFamily="2" charset="-122"/>
              </a:rPr>
              <a:t>3</a:t>
            </a:r>
            <a:r>
              <a:rPr lang="zh-CN" altLang="en-US" sz="2000" b="1">
                <a:latin typeface="等线" panose="02010600030101010101" pitchFamily="2" charset="-122"/>
                <a:ea typeface="等线" panose="02010600030101010101" pitchFamily="2" charset="-122"/>
                <a:cs typeface="宋体" panose="02010600030101010101" pitchFamily="2" charset="-122"/>
              </a:rPr>
              <a:t>、超声的应用：</a:t>
            </a:r>
          </a:p>
          <a:p>
            <a:pPr>
              <a:lnSpc>
                <a:spcPct val="150000"/>
              </a:lnSpc>
            </a:pPr>
            <a:r>
              <a:rPr lang="zh-CN" altLang="en-US" sz="2000" b="1">
                <a:latin typeface="等线" panose="02010600030101010101" pitchFamily="2" charset="-122"/>
                <a:ea typeface="等线" panose="02010600030101010101" pitchFamily="2" charset="-122"/>
                <a:cs typeface="宋体" panose="02010600030101010101" pitchFamily="2" charset="-122"/>
              </a:rPr>
              <a:t>      碎石、</a:t>
            </a:r>
            <a:r>
              <a:rPr lang="en-US" altLang="zh-CN" sz="2000" b="1">
                <a:latin typeface="等线" panose="02010600030101010101" pitchFamily="2" charset="-122"/>
                <a:ea typeface="等线" panose="02010600030101010101" pitchFamily="2" charset="-122"/>
                <a:cs typeface="宋体" panose="02010600030101010101" pitchFamily="2" charset="-122"/>
              </a:rPr>
              <a:t>B</a:t>
            </a:r>
            <a:r>
              <a:rPr lang="zh-CN" altLang="en-US" sz="2000" b="1">
                <a:latin typeface="等线" panose="02010600030101010101" pitchFamily="2" charset="-122"/>
                <a:ea typeface="等线" panose="02010600030101010101" pitchFamily="2" charset="-122"/>
                <a:cs typeface="宋体" panose="02010600030101010101" pitchFamily="2" charset="-122"/>
              </a:rPr>
              <a:t>超、声纳定位、超声导航等。</a:t>
            </a:r>
            <a:endParaRPr lang="en-US" altLang="zh-CN" sz="2000" b="1">
              <a:latin typeface="等线" panose="02010600030101010101" pitchFamily="2" charset="-122"/>
              <a:ea typeface="等线" panose="02010600030101010101" pitchFamily="2" charset="-122"/>
              <a:cs typeface="宋体" panose="02010600030101010101" pitchFamily="2" charset="-122"/>
            </a:endParaRPr>
          </a:p>
          <a:p>
            <a:pPr>
              <a:lnSpc>
                <a:spcPct val="150000"/>
              </a:lnSpc>
            </a:pPr>
            <a:r>
              <a:rPr lang="en-US" altLang="zh-CN" sz="2000" b="1">
                <a:latin typeface="等线" panose="02010600030101010101" pitchFamily="2" charset="-122"/>
                <a:ea typeface="等线" panose="02010600030101010101" pitchFamily="2" charset="-122"/>
                <a:cs typeface="宋体" panose="02010600030101010101" pitchFamily="2" charset="-122"/>
              </a:rPr>
              <a:t>4</a:t>
            </a:r>
            <a:r>
              <a:rPr lang="zh-CN" altLang="en-US" sz="2000" b="1">
                <a:latin typeface="等线" panose="02010600030101010101" pitchFamily="2" charset="-122"/>
                <a:ea typeface="等线" panose="02010600030101010101" pitchFamily="2" charset="-122"/>
                <a:cs typeface="宋体" panose="02010600030101010101" pitchFamily="2" charset="-122"/>
              </a:rPr>
              <a:t>、次声的危害：</a:t>
            </a:r>
          </a:p>
          <a:p>
            <a:pPr>
              <a:lnSpc>
                <a:spcPct val="150000"/>
              </a:lnSpc>
            </a:pPr>
            <a:r>
              <a:rPr lang="zh-CN" altLang="en-US" sz="2000" b="1">
                <a:latin typeface="等线" panose="02010600030101010101" pitchFamily="2" charset="-122"/>
                <a:ea typeface="等线" panose="02010600030101010101" pitchFamily="2" charset="-122"/>
                <a:cs typeface="宋体" panose="02010600030101010101" pitchFamily="2" charset="-122"/>
              </a:rPr>
              <a:t>      对机械、建筑物、人体有伤害。</a:t>
            </a:r>
            <a:endParaRPr lang="en-US" altLang="zh-CN" sz="2000" b="1">
              <a:latin typeface="等线" panose="02010600030101010101" pitchFamily="2" charset="-122"/>
              <a:ea typeface="等线" panose="02010600030101010101" pitchFamily="2" charset="-122"/>
              <a:cs typeface="宋体" panose="02010600030101010101" pitchFamily="2" charset="-122"/>
            </a:endParaRPr>
          </a:p>
        </p:txBody>
      </p:sp>
      <p:pic>
        <p:nvPicPr>
          <p:cNvPr id="1027" name="New picture"/>
          <p:cNvPicPr/>
          <p:nvPr/>
        </p:nvPicPr>
        <p:blipFill>
          <a:blip r:embed="rId7"/>
          <a:stretch>
            <a:fillRect/>
          </a:stretch>
        </p:blipFill>
        <p:spPr>
          <a:xfrm>
            <a:off x="10515600" y="11912600"/>
            <a:ext cx="317500" cy="241300"/>
          </a:xfrm>
          <a:prstGeom prst="cube">
            <a:avLst/>
          </a:prstGeom>
        </p:spPr>
      </p:pic>
    </p:spTree>
    <p:extLst>
      <p:ext uri="{BB962C8B-B14F-4D97-AF65-F5344CB8AC3E}">
        <p14:creationId xmlns:p14="http://schemas.microsoft.com/office/powerpoint/2010/main" val="11658830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22DA6E0-5A4C-D864-E073-1023C3A02489}"/>
              </a:ext>
            </a:extLst>
          </p:cNvPr>
          <p:cNvPicPr>
            <a:picLocks noChangeAspect="1" noChangeArrowheads="1"/>
          </p:cNvPicPr>
          <p:nvPr/>
        </p:nvPicPr>
        <p:blipFill>
          <a:blip r:embed="rId4">
            <a:alphaModFix amt="53000"/>
            <a:extLst>
              <a:ext uri="{28A0092B-C50C-407E-A947-70E740481C1C}">
                <a14:useLocalDpi xmlns:a14="http://schemas.microsoft.com/office/drawing/2010/main" val="0"/>
              </a:ext>
            </a:extLst>
          </a:blip>
          <a:stretch>
            <a:fillRect/>
          </a:stretch>
        </p:blipFill>
        <p:spPr bwMode="auto">
          <a:xfrm>
            <a:off x="0" y="3316"/>
            <a:ext cx="12192000" cy="6854684"/>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a:extLst>
              <a:ext uri="{FF2B5EF4-FFF2-40B4-BE49-F238E27FC236}">
                <a16:creationId xmlns:a16="http://schemas.microsoft.com/office/drawing/2014/main" id="{5B18A302-90DF-67FB-9A12-73F4EA8196EB}"/>
              </a:ext>
            </a:extLst>
          </p:cNvPr>
          <p:cNvSpPr/>
          <p:nvPr/>
        </p:nvSpPr>
        <p:spPr>
          <a:xfrm>
            <a:off x="-320516" y="-182062"/>
            <a:ext cx="12890622" cy="7231044"/>
          </a:xfrm>
          <a:prstGeom prst="rect">
            <a:avLst/>
          </a:prstGeom>
          <a:gradFill>
            <a:gsLst>
              <a:gs pos="0">
                <a:schemeClr val="tx1"/>
              </a:gs>
              <a:gs pos="100000">
                <a:schemeClr val="accent1">
                  <a:lumMod val="30000"/>
                  <a:lumOff val="70000"/>
                  <a:alpha val="5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a:extLst>
              <a:ext uri="{FF2B5EF4-FFF2-40B4-BE49-F238E27FC236}">
                <a16:creationId xmlns:a16="http://schemas.microsoft.com/office/drawing/2014/main" id="{2383F61C-0ACD-2769-3CF1-43391A11DC73}"/>
              </a:ext>
            </a:extLst>
          </p:cNvPr>
          <p:cNvSpPr/>
          <p:nvPr/>
        </p:nvSpPr>
        <p:spPr>
          <a:xfrm>
            <a:off x="-5968663" y="-5659818"/>
            <a:ext cx="24129329" cy="19375816"/>
          </a:xfrm>
          <a:custGeom>
            <a:avLst/>
            <a:gdLst>
              <a:gd name="connsiteX0" fmla="*/ 3073064 w 24129329"/>
              <a:gd name="connsiteY0" fmla="*/ 3312858 h 19375816"/>
              <a:gd name="connsiteX1" fmla="*/ 3073064 w 24129329"/>
              <a:gd name="connsiteY1" fmla="*/ 15824737 h 19375816"/>
              <a:gd name="connsiteX2" fmla="*/ 21818263 w 24129329"/>
              <a:gd name="connsiteY2" fmla="*/ 15824737 h 19375816"/>
              <a:gd name="connsiteX3" fmla="*/ 21818263 w 24129329"/>
              <a:gd name="connsiteY3" fmla="*/ 3312858 h 19375816"/>
              <a:gd name="connsiteX4" fmla="*/ 0 w 24129329"/>
              <a:gd name="connsiteY4" fmla="*/ 0 h 19375816"/>
              <a:gd name="connsiteX5" fmla="*/ 24129329 w 24129329"/>
              <a:gd name="connsiteY5" fmla="*/ 0 h 19375816"/>
              <a:gd name="connsiteX6" fmla="*/ 24129329 w 24129329"/>
              <a:gd name="connsiteY6" fmla="*/ 19375816 h 19375816"/>
              <a:gd name="connsiteX7" fmla="*/ 0 w 24129329"/>
              <a:gd name="connsiteY7" fmla="*/ 19375816 h 1937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9329" h="19375816">
                <a:moveTo>
                  <a:pt x="3073064" y="3312858"/>
                </a:moveTo>
                <a:lnTo>
                  <a:pt x="3073064" y="15824737"/>
                </a:lnTo>
                <a:lnTo>
                  <a:pt x="21818263" y="15824737"/>
                </a:lnTo>
                <a:lnTo>
                  <a:pt x="21818263" y="3312858"/>
                </a:lnTo>
                <a:close/>
                <a:moveTo>
                  <a:pt x="0" y="0"/>
                </a:moveTo>
                <a:lnTo>
                  <a:pt x="24129329" y="0"/>
                </a:lnTo>
                <a:lnTo>
                  <a:pt x="24129329" y="19375816"/>
                </a:lnTo>
                <a:lnTo>
                  <a:pt x="0" y="19375816"/>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zh-CN" altLang="en-US"/>
          </a:p>
        </p:txBody>
      </p:sp>
      <p:sp>
        <p:nvSpPr>
          <p:cNvPr id="32" name="任意多边形: 形状 31">
            <a:extLst>
              <a:ext uri="{FF2B5EF4-FFF2-40B4-BE49-F238E27FC236}">
                <a16:creationId xmlns:a16="http://schemas.microsoft.com/office/drawing/2014/main" id="{C72BE5BA-6B9B-3EE8-1F24-FB20A0F875D0}"/>
              </a:ext>
            </a:extLst>
          </p:cNvPr>
          <p:cNvSpPr/>
          <p:nvPr/>
        </p:nvSpPr>
        <p:spPr>
          <a:xfrm>
            <a:off x="-24002998" y="-20820697"/>
            <a:ext cx="61341000" cy="52596095"/>
          </a:xfrm>
          <a:custGeom>
            <a:avLst/>
            <a:gdLst>
              <a:gd name="connsiteX0" fmla="*/ 6400798 w 61340998"/>
              <a:gd name="connsiteY0" fmla="*/ 7790497 h 52596094"/>
              <a:gd name="connsiteX1" fmla="*/ 6400798 w 61340998"/>
              <a:gd name="connsiteY1" fmla="*/ 42613896 h 52596094"/>
              <a:gd name="connsiteX2" fmla="*/ 54711598 w 61340998"/>
              <a:gd name="connsiteY2" fmla="*/ 42613896 h 52596094"/>
              <a:gd name="connsiteX3" fmla="*/ 54711598 w 61340998"/>
              <a:gd name="connsiteY3" fmla="*/ 7790497 h 52596094"/>
              <a:gd name="connsiteX4" fmla="*/ 0 w 61340998"/>
              <a:gd name="connsiteY4" fmla="*/ 0 h 52596094"/>
              <a:gd name="connsiteX5" fmla="*/ 61340998 w 61340998"/>
              <a:gd name="connsiteY5" fmla="*/ 0 h 52596094"/>
              <a:gd name="connsiteX6" fmla="*/ 61340998 w 61340998"/>
              <a:gd name="connsiteY6" fmla="*/ 52596094 h 52596094"/>
              <a:gd name="connsiteX7" fmla="*/ 0 w 61340998"/>
              <a:gd name="connsiteY7" fmla="*/ 52596094 h 5259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40998" h="52596094">
                <a:moveTo>
                  <a:pt x="6400798" y="7790497"/>
                </a:moveTo>
                <a:lnTo>
                  <a:pt x="6400798" y="42613896"/>
                </a:lnTo>
                <a:lnTo>
                  <a:pt x="54711598" y="42613896"/>
                </a:lnTo>
                <a:lnTo>
                  <a:pt x="54711598" y="7790497"/>
                </a:lnTo>
                <a:close/>
                <a:moveTo>
                  <a:pt x="0" y="0"/>
                </a:moveTo>
                <a:lnTo>
                  <a:pt x="61340998" y="0"/>
                </a:lnTo>
                <a:lnTo>
                  <a:pt x="61340998" y="52596094"/>
                </a:lnTo>
                <a:lnTo>
                  <a:pt x="0" y="525960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矩形 1">
            <a:extLst>
              <a:ext uri="{FF2B5EF4-FFF2-40B4-BE49-F238E27FC236}">
                <a16:creationId xmlns:a16="http://schemas.microsoft.com/office/drawing/2014/main" id="{2CCD1126-DDFF-CEF4-84D4-8830806457E6}"/>
              </a:ext>
            </a:extLst>
          </p:cNvPr>
          <p:cNvSpPr/>
          <p:nvPr/>
        </p:nvSpPr>
        <p:spPr>
          <a:xfrm>
            <a:off x="7853056" y="-9688664"/>
            <a:ext cx="2624138" cy="125413"/>
          </a:xfrm>
          <a:custGeom>
            <a:avLst/>
            <a:gdLst>
              <a:gd name="connsiteX0" fmla="*/ 0 w 2844800"/>
              <a:gd name="connsiteY0" fmla="*/ 0 h 356773"/>
              <a:gd name="connsiteX1" fmla="*/ 2844800 w 2844800"/>
              <a:gd name="connsiteY1" fmla="*/ 0 h 356773"/>
              <a:gd name="connsiteX2" fmla="*/ 2844800 w 2844800"/>
              <a:gd name="connsiteY2" fmla="*/ 356773 h 356773"/>
              <a:gd name="connsiteX3" fmla="*/ 0 w 2844800"/>
              <a:gd name="connsiteY3" fmla="*/ 356773 h 356773"/>
              <a:gd name="connsiteX4" fmla="*/ 0 w 2844800"/>
              <a:gd name="connsiteY4" fmla="*/ 0 h 356773"/>
              <a:gd name="connsiteX0-1" fmla="*/ 180975 w 2844800"/>
              <a:gd name="connsiteY0-2" fmla="*/ 2381 h 356773"/>
              <a:gd name="connsiteX1-3" fmla="*/ 2844800 w 2844800"/>
              <a:gd name="connsiteY1-4" fmla="*/ 0 h 356773"/>
              <a:gd name="connsiteX2-5" fmla="*/ 2844800 w 2844800"/>
              <a:gd name="connsiteY2-6" fmla="*/ 356773 h 356773"/>
              <a:gd name="connsiteX3-7" fmla="*/ 0 w 2844800"/>
              <a:gd name="connsiteY3-8" fmla="*/ 356773 h 356773"/>
              <a:gd name="connsiteX4-9" fmla="*/ 180975 w 2844800"/>
              <a:gd name="connsiteY4-10" fmla="*/ 2381 h 356773"/>
              <a:gd name="connsiteX0-11" fmla="*/ 180975 w 2844800"/>
              <a:gd name="connsiteY0-12" fmla="*/ 2381 h 356773"/>
              <a:gd name="connsiteX1-13" fmla="*/ 2844800 w 2844800"/>
              <a:gd name="connsiteY1-14" fmla="*/ 0 h 356773"/>
              <a:gd name="connsiteX2-15" fmla="*/ 2844800 w 2844800"/>
              <a:gd name="connsiteY2-16" fmla="*/ 356773 h 356773"/>
              <a:gd name="connsiteX3-17" fmla="*/ 0 w 2844800"/>
              <a:gd name="connsiteY3-18" fmla="*/ 356773 h 356773"/>
              <a:gd name="connsiteX4-19" fmla="*/ 180975 w 2844800"/>
              <a:gd name="connsiteY4-20" fmla="*/ 2381 h 356773"/>
              <a:gd name="connsiteX0-21" fmla="*/ 138112 w 2801937"/>
              <a:gd name="connsiteY0-22" fmla="*/ 2381 h 356773"/>
              <a:gd name="connsiteX1-23" fmla="*/ 2801937 w 2801937"/>
              <a:gd name="connsiteY1-24" fmla="*/ 0 h 356773"/>
              <a:gd name="connsiteX2-25" fmla="*/ 2801937 w 2801937"/>
              <a:gd name="connsiteY2-26" fmla="*/ 356773 h 356773"/>
              <a:gd name="connsiteX3-27" fmla="*/ 0 w 2801937"/>
              <a:gd name="connsiteY3-28" fmla="*/ 356773 h 356773"/>
              <a:gd name="connsiteX4-29" fmla="*/ 138112 w 2801937"/>
              <a:gd name="connsiteY4-30" fmla="*/ 2381 h 356773"/>
              <a:gd name="connsiteX0-31" fmla="*/ 138112 w 2801937"/>
              <a:gd name="connsiteY0-32" fmla="*/ 2381 h 356773"/>
              <a:gd name="connsiteX1-33" fmla="*/ 2801937 w 2801937"/>
              <a:gd name="connsiteY1-34" fmla="*/ 0 h 356773"/>
              <a:gd name="connsiteX2-35" fmla="*/ 2801937 w 2801937"/>
              <a:gd name="connsiteY2-36" fmla="*/ 356773 h 356773"/>
              <a:gd name="connsiteX3-37" fmla="*/ 0 w 2801937"/>
              <a:gd name="connsiteY3-38" fmla="*/ 356773 h 356773"/>
              <a:gd name="connsiteX4-39" fmla="*/ 138112 w 2801937"/>
              <a:gd name="connsiteY4-40" fmla="*/ 2381 h 356773"/>
              <a:gd name="connsiteX0-41" fmla="*/ 123825 w 2801937"/>
              <a:gd name="connsiteY0-42" fmla="*/ 2381 h 356773"/>
              <a:gd name="connsiteX1-43" fmla="*/ 2801937 w 2801937"/>
              <a:gd name="connsiteY1-44" fmla="*/ 0 h 356773"/>
              <a:gd name="connsiteX2-45" fmla="*/ 2801937 w 2801937"/>
              <a:gd name="connsiteY2-46" fmla="*/ 356773 h 356773"/>
              <a:gd name="connsiteX3-47" fmla="*/ 0 w 2801937"/>
              <a:gd name="connsiteY3-48" fmla="*/ 356773 h 356773"/>
              <a:gd name="connsiteX4-49" fmla="*/ 123825 w 2801937"/>
              <a:gd name="connsiteY4-50" fmla="*/ 2381 h 356773"/>
              <a:gd name="connsiteX0-51" fmla="*/ 123825 w 2801937"/>
              <a:gd name="connsiteY0-52" fmla="*/ 2381 h 356773"/>
              <a:gd name="connsiteX1-53" fmla="*/ 2801937 w 2801937"/>
              <a:gd name="connsiteY1-54" fmla="*/ 0 h 356773"/>
              <a:gd name="connsiteX2-55" fmla="*/ 2801937 w 2801937"/>
              <a:gd name="connsiteY2-56" fmla="*/ 356773 h 356773"/>
              <a:gd name="connsiteX3-57" fmla="*/ 0 w 2801937"/>
              <a:gd name="connsiteY3-58" fmla="*/ 356773 h 356773"/>
              <a:gd name="connsiteX4-59" fmla="*/ 123825 w 2801937"/>
              <a:gd name="connsiteY4-60" fmla="*/ 2381 h 356773"/>
              <a:gd name="connsiteX0-61" fmla="*/ 123825 w 2801937"/>
              <a:gd name="connsiteY0-62" fmla="*/ 2381 h 356773"/>
              <a:gd name="connsiteX1-63" fmla="*/ 2801937 w 2801937"/>
              <a:gd name="connsiteY1-64" fmla="*/ 0 h 356773"/>
              <a:gd name="connsiteX2-65" fmla="*/ 2801937 w 2801937"/>
              <a:gd name="connsiteY2-66" fmla="*/ 356773 h 356773"/>
              <a:gd name="connsiteX3-67" fmla="*/ 0 w 2801937"/>
              <a:gd name="connsiteY3-68" fmla="*/ 356773 h 356773"/>
              <a:gd name="connsiteX4-69" fmla="*/ 123825 w 2801937"/>
              <a:gd name="connsiteY4-70" fmla="*/ 2381 h 356773"/>
              <a:gd name="connsiteX0-71" fmla="*/ 123825 w 2801937"/>
              <a:gd name="connsiteY0-72" fmla="*/ 2381 h 356773"/>
              <a:gd name="connsiteX1-73" fmla="*/ 2801937 w 2801937"/>
              <a:gd name="connsiteY1-74" fmla="*/ 0 h 356773"/>
              <a:gd name="connsiteX2-75" fmla="*/ 2801937 w 2801937"/>
              <a:gd name="connsiteY2-76" fmla="*/ 356773 h 356773"/>
              <a:gd name="connsiteX3-77" fmla="*/ 0 w 2801937"/>
              <a:gd name="connsiteY3-78" fmla="*/ 356773 h 356773"/>
              <a:gd name="connsiteX4-79" fmla="*/ 123825 w 2801937"/>
              <a:gd name="connsiteY4-80" fmla="*/ 2381 h 356773"/>
              <a:gd name="connsiteX0-81" fmla="*/ 123825 w 2801937"/>
              <a:gd name="connsiteY0-82" fmla="*/ 2381 h 356773"/>
              <a:gd name="connsiteX1-83" fmla="*/ 2801937 w 2801937"/>
              <a:gd name="connsiteY1-84" fmla="*/ 0 h 356773"/>
              <a:gd name="connsiteX2-85" fmla="*/ 2801937 w 2801937"/>
              <a:gd name="connsiteY2-86" fmla="*/ 356773 h 356773"/>
              <a:gd name="connsiteX3-87" fmla="*/ 0 w 2801937"/>
              <a:gd name="connsiteY3-88" fmla="*/ 356773 h 356773"/>
              <a:gd name="connsiteX4-89" fmla="*/ 123825 w 2801937"/>
              <a:gd name="connsiteY4-90" fmla="*/ 2381 h 356773"/>
              <a:gd name="connsiteX0-91" fmla="*/ 109537 w 2801937"/>
              <a:gd name="connsiteY0-92" fmla="*/ 2381 h 356773"/>
              <a:gd name="connsiteX1-93" fmla="*/ 2801937 w 2801937"/>
              <a:gd name="connsiteY1-94" fmla="*/ 0 h 356773"/>
              <a:gd name="connsiteX2-95" fmla="*/ 2801937 w 2801937"/>
              <a:gd name="connsiteY2-96" fmla="*/ 356773 h 356773"/>
              <a:gd name="connsiteX3-97" fmla="*/ 0 w 2801937"/>
              <a:gd name="connsiteY3-98" fmla="*/ 356773 h 356773"/>
              <a:gd name="connsiteX4-99" fmla="*/ 109537 w 2801937"/>
              <a:gd name="connsiteY4-100" fmla="*/ 2381 h 356773"/>
              <a:gd name="connsiteX0-101" fmla="*/ 109537 w 2801937"/>
              <a:gd name="connsiteY0-102" fmla="*/ 2381 h 356773"/>
              <a:gd name="connsiteX1-103" fmla="*/ 2801937 w 2801937"/>
              <a:gd name="connsiteY1-104" fmla="*/ 0 h 356773"/>
              <a:gd name="connsiteX2-105" fmla="*/ 2801937 w 2801937"/>
              <a:gd name="connsiteY2-106" fmla="*/ 356773 h 356773"/>
              <a:gd name="connsiteX3-107" fmla="*/ 0 w 2801937"/>
              <a:gd name="connsiteY3-108" fmla="*/ 356773 h 356773"/>
              <a:gd name="connsiteX4-109" fmla="*/ 109537 w 2801937"/>
              <a:gd name="connsiteY4-110" fmla="*/ 2381 h 356773"/>
              <a:gd name="connsiteX0-111" fmla="*/ 109537 w 2801937"/>
              <a:gd name="connsiteY0-112" fmla="*/ 2381 h 356773"/>
              <a:gd name="connsiteX1-113" fmla="*/ 2801937 w 2801937"/>
              <a:gd name="connsiteY1-114" fmla="*/ 0 h 356773"/>
              <a:gd name="connsiteX2-115" fmla="*/ 2801937 w 2801937"/>
              <a:gd name="connsiteY2-116" fmla="*/ 356773 h 356773"/>
              <a:gd name="connsiteX3-117" fmla="*/ 0 w 2801937"/>
              <a:gd name="connsiteY3-118" fmla="*/ 356773 h 356773"/>
              <a:gd name="connsiteX4-119" fmla="*/ 109537 w 2801937"/>
              <a:gd name="connsiteY4-120" fmla="*/ 2381 h 356773"/>
              <a:gd name="connsiteX0-121" fmla="*/ 130969 w 2823369"/>
              <a:gd name="connsiteY0-122" fmla="*/ 2381 h 356773"/>
              <a:gd name="connsiteX1-123" fmla="*/ 2823369 w 2823369"/>
              <a:gd name="connsiteY1-124" fmla="*/ 0 h 356773"/>
              <a:gd name="connsiteX2-125" fmla="*/ 2823369 w 2823369"/>
              <a:gd name="connsiteY2-126" fmla="*/ 356773 h 356773"/>
              <a:gd name="connsiteX3-127" fmla="*/ 0 w 2823369"/>
              <a:gd name="connsiteY3-128" fmla="*/ 356773 h 356773"/>
              <a:gd name="connsiteX4-129" fmla="*/ 130969 w 2823369"/>
              <a:gd name="connsiteY4-130" fmla="*/ 2381 h 356773"/>
              <a:gd name="connsiteX0-131" fmla="*/ 130969 w 2823369"/>
              <a:gd name="connsiteY0-132" fmla="*/ 2381 h 356773"/>
              <a:gd name="connsiteX1-133" fmla="*/ 2823369 w 2823369"/>
              <a:gd name="connsiteY1-134" fmla="*/ 0 h 356773"/>
              <a:gd name="connsiteX2-135" fmla="*/ 2823369 w 2823369"/>
              <a:gd name="connsiteY2-136" fmla="*/ 356773 h 356773"/>
              <a:gd name="connsiteX3-137" fmla="*/ 0 w 2823369"/>
              <a:gd name="connsiteY3-138" fmla="*/ 356773 h 356773"/>
              <a:gd name="connsiteX4-139" fmla="*/ 130969 w 2823369"/>
              <a:gd name="connsiteY4-140" fmla="*/ 2381 h 356773"/>
              <a:gd name="connsiteX0-141" fmla="*/ 130969 w 2823369"/>
              <a:gd name="connsiteY0-142" fmla="*/ 2381 h 356773"/>
              <a:gd name="connsiteX1-143" fmla="*/ 2823369 w 2823369"/>
              <a:gd name="connsiteY1-144" fmla="*/ 0 h 356773"/>
              <a:gd name="connsiteX2-145" fmla="*/ 2823369 w 2823369"/>
              <a:gd name="connsiteY2-146" fmla="*/ 356773 h 356773"/>
              <a:gd name="connsiteX3-147" fmla="*/ 0 w 2823369"/>
              <a:gd name="connsiteY3-148" fmla="*/ 356773 h 356773"/>
              <a:gd name="connsiteX4-149" fmla="*/ 130969 w 2823369"/>
              <a:gd name="connsiteY4-150" fmla="*/ 2381 h 356773"/>
              <a:gd name="connsiteX0-151" fmla="*/ 130969 w 2823369"/>
              <a:gd name="connsiteY0-152" fmla="*/ 2381 h 356773"/>
              <a:gd name="connsiteX1-153" fmla="*/ 2823369 w 2823369"/>
              <a:gd name="connsiteY1-154" fmla="*/ 0 h 356773"/>
              <a:gd name="connsiteX2-155" fmla="*/ 2823369 w 2823369"/>
              <a:gd name="connsiteY2-156" fmla="*/ 356773 h 356773"/>
              <a:gd name="connsiteX3-157" fmla="*/ 0 w 2823369"/>
              <a:gd name="connsiteY3-158" fmla="*/ 356773 h 356773"/>
              <a:gd name="connsiteX4-159" fmla="*/ 130969 w 2823369"/>
              <a:gd name="connsiteY4-160" fmla="*/ 2381 h 356773"/>
              <a:gd name="connsiteX0-161" fmla="*/ 130969 w 2823369"/>
              <a:gd name="connsiteY0-162" fmla="*/ 2381 h 356773"/>
              <a:gd name="connsiteX1-163" fmla="*/ 2823369 w 2823369"/>
              <a:gd name="connsiteY1-164" fmla="*/ 0 h 356773"/>
              <a:gd name="connsiteX2-165" fmla="*/ 2823369 w 2823369"/>
              <a:gd name="connsiteY2-166" fmla="*/ 356773 h 356773"/>
              <a:gd name="connsiteX3-167" fmla="*/ 0 w 2823369"/>
              <a:gd name="connsiteY3-168" fmla="*/ 356773 h 356773"/>
              <a:gd name="connsiteX4-169" fmla="*/ 130969 w 2823369"/>
              <a:gd name="connsiteY4-170" fmla="*/ 2381 h 356773"/>
              <a:gd name="connsiteX0-171" fmla="*/ 130969 w 2823369"/>
              <a:gd name="connsiteY0-172" fmla="*/ 2381 h 356773"/>
              <a:gd name="connsiteX1-173" fmla="*/ 2823369 w 2823369"/>
              <a:gd name="connsiteY1-174" fmla="*/ 0 h 356773"/>
              <a:gd name="connsiteX2-175" fmla="*/ 2823369 w 2823369"/>
              <a:gd name="connsiteY2-176" fmla="*/ 356773 h 356773"/>
              <a:gd name="connsiteX3-177" fmla="*/ 0 w 2823369"/>
              <a:gd name="connsiteY3-178" fmla="*/ 356773 h 356773"/>
              <a:gd name="connsiteX4-179" fmla="*/ 130969 w 2823369"/>
              <a:gd name="connsiteY4-180" fmla="*/ 2381 h 356773"/>
              <a:gd name="connsiteX0-181" fmla="*/ 130969 w 2823369"/>
              <a:gd name="connsiteY0-182" fmla="*/ 2381 h 356773"/>
              <a:gd name="connsiteX1-183" fmla="*/ 2823369 w 2823369"/>
              <a:gd name="connsiteY1-184" fmla="*/ 0 h 356773"/>
              <a:gd name="connsiteX2-185" fmla="*/ 2823369 w 2823369"/>
              <a:gd name="connsiteY2-186" fmla="*/ 356773 h 356773"/>
              <a:gd name="connsiteX3-187" fmla="*/ 0 w 2823369"/>
              <a:gd name="connsiteY3-188" fmla="*/ 356773 h 356773"/>
              <a:gd name="connsiteX4-189" fmla="*/ 130969 w 2823369"/>
              <a:gd name="connsiteY4-190" fmla="*/ 2381 h 356773"/>
              <a:gd name="connsiteX0-191" fmla="*/ 145256 w 2823369"/>
              <a:gd name="connsiteY0-192" fmla="*/ 6267 h 356773"/>
              <a:gd name="connsiteX1-193" fmla="*/ 2823369 w 2823369"/>
              <a:gd name="connsiteY1-194" fmla="*/ 0 h 356773"/>
              <a:gd name="connsiteX2-195" fmla="*/ 2823369 w 2823369"/>
              <a:gd name="connsiteY2-196" fmla="*/ 356773 h 356773"/>
              <a:gd name="connsiteX3-197" fmla="*/ 0 w 2823369"/>
              <a:gd name="connsiteY3-198" fmla="*/ 356773 h 356773"/>
              <a:gd name="connsiteX4-199" fmla="*/ 145256 w 2823369"/>
              <a:gd name="connsiteY4-200" fmla="*/ 6267 h 356773"/>
              <a:gd name="connsiteX0-201" fmla="*/ 145256 w 2823369"/>
              <a:gd name="connsiteY0-202" fmla="*/ 6267 h 356773"/>
              <a:gd name="connsiteX1-203" fmla="*/ 2823369 w 2823369"/>
              <a:gd name="connsiteY1-204" fmla="*/ 0 h 356773"/>
              <a:gd name="connsiteX2-205" fmla="*/ 2823369 w 2823369"/>
              <a:gd name="connsiteY2-206" fmla="*/ 356773 h 356773"/>
              <a:gd name="connsiteX3-207" fmla="*/ 0 w 2823369"/>
              <a:gd name="connsiteY3-208" fmla="*/ 356773 h 356773"/>
              <a:gd name="connsiteX4-209" fmla="*/ 145256 w 2823369"/>
              <a:gd name="connsiteY4-210" fmla="*/ 6267 h 356773"/>
              <a:gd name="connsiteX0-211" fmla="*/ 161924 w 2840037"/>
              <a:gd name="connsiteY0-212" fmla="*/ 6267 h 360660"/>
              <a:gd name="connsiteX1-213" fmla="*/ 2840037 w 2840037"/>
              <a:gd name="connsiteY1-214" fmla="*/ 0 h 360660"/>
              <a:gd name="connsiteX2-215" fmla="*/ 2840037 w 2840037"/>
              <a:gd name="connsiteY2-216" fmla="*/ 356773 h 360660"/>
              <a:gd name="connsiteX3-217" fmla="*/ 0 w 2840037"/>
              <a:gd name="connsiteY3-218" fmla="*/ 360660 h 360660"/>
              <a:gd name="connsiteX4-219" fmla="*/ 161924 w 2840037"/>
              <a:gd name="connsiteY4-220" fmla="*/ 6267 h 360660"/>
              <a:gd name="connsiteX0-221" fmla="*/ 161924 w 2840037"/>
              <a:gd name="connsiteY0-222" fmla="*/ 6267 h 360660"/>
              <a:gd name="connsiteX1-223" fmla="*/ 2840037 w 2840037"/>
              <a:gd name="connsiteY1-224" fmla="*/ 0 h 360660"/>
              <a:gd name="connsiteX2-225" fmla="*/ 2840037 w 2840037"/>
              <a:gd name="connsiteY2-226" fmla="*/ 356773 h 360660"/>
              <a:gd name="connsiteX3-227" fmla="*/ 0 w 2840037"/>
              <a:gd name="connsiteY3-228" fmla="*/ 360660 h 360660"/>
              <a:gd name="connsiteX4-229" fmla="*/ 161924 w 2840037"/>
              <a:gd name="connsiteY4-230" fmla="*/ 6267 h 360660"/>
              <a:gd name="connsiteX0-231" fmla="*/ 161924 w 2840037"/>
              <a:gd name="connsiteY0-232" fmla="*/ 6267 h 360660"/>
              <a:gd name="connsiteX1-233" fmla="*/ 2840037 w 2840037"/>
              <a:gd name="connsiteY1-234" fmla="*/ 0 h 360660"/>
              <a:gd name="connsiteX2-235" fmla="*/ 2840037 w 2840037"/>
              <a:gd name="connsiteY2-236" fmla="*/ 356773 h 360660"/>
              <a:gd name="connsiteX3-237" fmla="*/ 0 w 2840037"/>
              <a:gd name="connsiteY3-238" fmla="*/ 360660 h 360660"/>
              <a:gd name="connsiteX4-239" fmla="*/ 161924 w 2840037"/>
              <a:gd name="connsiteY4-240" fmla="*/ 6267 h 360660"/>
              <a:gd name="connsiteX0-241" fmla="*/ 161924 w 2840037"/>
              <a:gd name="connsiteY0-242" fmla="*/ 6267 h 360660"/>
              <a:gd name="connsiteX1-243" fmla="*/ 2840037 w 2840037"/>
              <a:gd name="connsiteY1-244" fmla="*/ 0 h 360660"/>
              <a:gd name="connsiteX2-245" fmla="*/ 2840037 w 2840037"/>
              <a:gd name="connsiteY2-246" fmla="*/ 356773 h 360660"/>
              <a:gd name="connsiteX3-247" fmla="*/ 0 w 2840037"/>
              <a:gd name="connsiteY3-248" fmla="*/ 360660 h 360660"/>
              <a:gd name="connsiteX4-249" fmla="*/ 161924 w 2840037"/>
              <a:gd name="connsiteY4-250" fmla="*/ 6267 h 360660"/>
              <a:gd name="connsiteX0-251" fmla="*/ 152399 w 2840037"/>
              <a:gd name="connsiteY0-252" fmla="*/ 6267 h 360660"/>
              <a:gd name="connsiteX1-253" fmla="*/ 2840037 w 2840037"/>
              <a:gd name="connsiteY1-254" fmla="*/ 0 h 360660"/>
              <a:gd name="connsiteX2-255" fmla="*/ 2840037 w 2840037"/>
              <a:gd name="connsiteY2-256" fmla="*/ 356773 h 360660"/>
              <a:gd name="connsiteX3-257" fmla="*/ 0 w 2840037"/>
              <a:gd name="connsiteY3-258" fmla="*/ 360660 h 360660"/>
              <a:gd name="connsiteX4-259" fmla="*/ 152399 w 2840037"/>
              <a:gd name="connsiteY4-260" fmla="*/ 6267 h 360660"/>
              <a:gd name="connsiteX0-261" fmla="*/ 152399 w 2840037"/>
              <a:gd name="connsiteY0-262" fmla="*/ 6267 h 360660"/>
              <a:gd name="connsiteX1-263" fmla="*/ 2840037 w 2840037"/>
              <a:gd name="connsiteY1-264" fmla="*/ 0 h 360660"/>
              <a:gd name="connsiteX2-265" fmla="*/ 2840037 w 2840037"/>
              <a:gd name="connsiteY2-266" fmla="*/ 356773 h 360660"/>
              <a:gd name="connsiteX3-267" fmla="*/ 0 w 2840037"/>
              <a:gd name="connsiteY3-268" fmla="*/ 360660 h 360660"/>
              <a:gd name="connsiteX4-269" fmla="*/ 152399 w 2840037"/>
              <a:gd name="connsiteY4-270" fmla="*/ 6267 h 360660"/>
              <a:gd name="connsiteX0-271" fmla="*/ 152399 w 2840037"/>
              <a:gd name="connsiteY0-272" fmla="*/ 6267 h 360660"/>
              <a:gd name="connsiteX1-273" fmla="*/ 2840037 w 2840037"/>
              <a:gd name="connsiteY1-274" fmla="*/ 0 h 360660"/>
              <a:gd name="connsiteX2-275" fmla="*/ 2840037 w 2840037"/>
              <a:gd name="connsiteY2-276" fmla="*/ 356773 h 360660"/>
              <a:gd name="connsiteX3-277" fmla="*/ 0 w 2840037"/>
              <a:gd name="connsiteY3-278" fmla="*/ 360660 h 360660"/>
              <a:gd name="connsiteX4-279" fmla="*/ 152399 w 2840037"/>
              <a:gd name="connsiteY4-280" fmla="*/ 6267 h 360660"/>
              <a:gd name="connsiteX0-281" fmla="*/ 152399 w 2840037"/>
              <a:gd name="connsiteY0-282" fmla="*/ 6267 h 360660"/>
              <a:gd name="connsiteX1-283" fmla="*/ 2840037 w 2840037"/>
              <a:gd name="connsiteY1-284" fmla="*/ 0 h 360660"/>
              <a:gd name="connsiteX2-285" fmla="*/ 2840037 w 2840037"/>
              <a:gd name="connsiteY2-286" fmla="*/ 356773 h 360660"/>
              <a:gd name="connsiteX3-287" fmla="*/ 0 w 2840037"/>
              <a:gd name="connsiteY3-288" fmla="*/ 360660 h 360660"/>
              <a:gd name="connsiteX4-289" fmla="*/ 152399 w 2840037"/>
              <a:gd name="connsiteY4-290" fmla="*/ 6267 h 360660"/>
              <a:gd name="connsiteX0-291" fmla="*/ 152399 w 2840037"/>
              <a:gd name="connsiteY0-292" fmla="*/ 6267 h 360660"/>
              <a:gd name="connsiteX1-293" fmla="*/ 2840037 w 2840037"/>
              <a:gd name="connsiteY1-294" fmla="*/ 0 h 360660"/>
              <a:gd name="connsiteX2-295" fmla="*/ 2840037 w 2840037"/>
              <a:gd name="connsiteY2-296" fmla="*/ 356773 h 360660"/>
              <a:gd name="connsiteX3-297" fmla="*/ 0 w 2840037"/>
              <a:gd name="connsiteY3-298" fmla="*/ 360660 h 360660"/>
              <a:gd name="connsiteX4-299" fmla="*/ 152399 w 2840037"/>
              <a:gd name="connsiteY4-300" fmla="*/ 6267 h 360660"/>
              <a:gd name="connsiteX0-301" fmla="*/ 152399 w 2840037"/>
              <a:gd name="connsiteY0-302" fmla="*/ 6267 h 360660"/>
              <a:gd name="connsiteX1-303" fmla="*/ 2840037 w 2840037"/>
              <a:gd name="connsiteY1-304" fmla="*/ 0 h 360660"/>
              <a:gd name="connsiteX2-305" fmla="*/ 2840037 w 2840037"/>
              <a:gd name="connsiteY2-306" fmla="*/ 356773 h 360660"/>
              <a:gd name="connsiteX3-307" fmla="*/ 0 w 2840037"/>
              <a:gd name="connsiteY3-308" fmla="*/ 360660 h 360660"/>
              <a:gd name="connsiteX4-309" fmla="*/ 152399 w 2840037"/>
              <a:gd name="connsiteY4-310" fmla="*/ 6267 h 360660"/>
              <a:gd name="connsiteX0-311" fmla="*/ 152399 w 2840037"/>
              <a:gd name="connsiteY0-312" fmla="*/ 6267 h 360660"/>
              <a:gd name="connsiteX1-313" fmla="*/ 2840037 w 2840037"/>
              <a:gd name="connsiteY1-314" fmla="*/ 0 h 360660"/>
              <a:gd name="connsiteX2-315" fmla="*/ 2840037 w 2840037"/>
              <a:gd name="connsiteY2-316" fmla="*/ 356773 h 360660"/>
              <a:gd name="connsiteX3-317" fmla="*/ 0 w 2840037"/>
              <a:gd name="connsiteY3-318" fmla="*/ 360660 h 360660"/>
              <a:gd name="connsiteX4-319" fmla="*/ 152399 w 2840037"/>
              <a:gd name="connsiteY4-320" fmla="*/ 6267 h 360660"/>
              <a:gd name="connsiteX0-321" fmla="*/ 152399 w 2840037"/>
              <a:gd name="connsiteY0-322" fmla="*/ 6266 h 360660"/>
              <a:gd name="connsiteX1-323" fmla="*/ 2840037 w 2840037"/>
              <a:gd name="connsiteY1-324" fmla="*/ 0 h 360660"/>
              <a:gd name="connsiteX2-325" fmla="*/ 2840037 w 2840037"/>
              <a:gd name="connsiteY2-326" fmla="*/ 356773 h 360660"/>
              <a:gd name="connsiteX3-327" fmla="*/ 0 w 2840037"/>
              <a:gd name="connsiteY3-328" fmla="*/ 360660 h 360660"/>
              <a:gd name="connsiteX4-329" fmla="*/ 152399 w 2840037"/>
              <a:gd name="connsiteY4-330" fmla="*/ 6266 h 360660"/>
              <a:gd name="connsiteX0-331" fmla="*/ 152399 w 2840037"/>
              <a:gd name="connsiteY0-332" fmla="*/ 6266 h 360660"/>
              <a:gd name="connsiteX1-333" fmla="*/ 2840037 w 2840037"/>
              <a:gd name="connsiteY1-334" fmla="*/ 0 h 360660"/>
              <a:gd name="connsiteX2-335" fmla="*/ 2840037 w 2840037"/>
              <a:gd name="connsiteY2-336" fmla="*/ 356773 h 360660"/>
              <a:gd name="connsiteX3-337" fmla="*/ 0 w 2840037"/>
              <a:gd name="connsiteY3-338" fmla="*/ 360660 h 360660"/>
              <a:gd name="connsiteX4-339" fmla="*/ 152399 w 2840037"/>
              <a:gd name="connsiteY4-340" fmla="*/ 6266 h 360660"/>
              <a:gd name="connsiteX0-341" fmla="*/ 152399 w 2840037"/>
              <a:gd name="connsiteY0-342" fmla="*/ 6266 h 360660"/>
              <a:gd name="connsiteX1-343" fmla="*/ 2840037 w 2840037"/>
              <a:gd name="connsiteY1-344" fmla="*/ 0 h 360660"/>
              <a:gd name="connsiteX2-345" fmla="*/ 2840037 w 2840037"/>
              <a:gd name="connsiteY2-346" fmla="*/ 356773 h 360660"/>
              <a:gd name="connsiteX3-347" fmla="*/ 0 w 2840037"/>
              <a:gd name="connsiteY3-348" fmla="*/ 360660 h 360660"/>
              <a:gd name="connsiteX4-349" fmla="*/ 152399 w 2840037"/>
              <a:gd name="connsiteY4-350" fmla="*/ 6266 h 360660"/>
              <a:gd name="connsiteX0-351" fmla="*/ 152399 w 2840037"/>
              <a:gd name="connsiteY0-352" fmla="*/ 6266 h 360660"/>
              <a:gd name="connsiteX1-353" fmla="*/ 2840037 w 2840037"/>
              <a:gd name="connsiteY1-354" fmla="*/ 0 h 360660"/>
              <a:gd name="connsiteX2-355" fmla="*/ 2840037 w 2840037"/>
              <a:gd name="connsiteY2-356" fmla="*/ 356773 h 360660"/>
              <a:gd name="connsiteX3-357" fmla="*/ 0 w 2840037"/>
              <a:gd name="connsiteY3-358" fmla="*/ 360660 h 360660"/>
              <a:gd name="connsiteX4-359" fmla="*/ 152399 w 2840037"/>
              <a:gd name="connsiteY4-360" fmla="*/ 6266 h 360660"/>
              <a:gd name="connsiteX0-361" fmla="*/ 152399 w 2840037"/>
              <a:gd name="connsiteY0-362" fmla="*/ 6266 h 360660"/>
              <a:gd name="connsiteX1-363" fmla="*/ 2840037 w 2840037"/>
              <a:gd name="connsiteY1-364" fmla="*/ 0 h 360660"/>
              <a:gd name="connsiteX2-365" fmla="*/ 2840037 w 2840037"/>
              <a:gd name="connsiteY2-366" fmla="*/ 356773 h 360660"/>
              <a:gd name="connsiteX3-367" fmla="*/ 0 w 2840037"/>
              <a:gd name="connsiteY3-368" fmla="*/ 360660 h 360660"/>
              <a:gd name="connsiteX4-369" fmla="*/ 152399 w 2840037"/>
              <a:gd name="connsiteY4-370" fmla="*/ 6266 h 360660"/>
              <a:gd name="connsiteX0-371" fmla="*/ 147245 w 2840037"/>
              <a:gd name="connsiteY0-372" fmla="*/ 6266 h 360660"/>
              <a:gd name="connsiteX1-373" fmla="*/ 2840037 w 2840037"/>
              <a:gd name="connsiteY1-374" fmla="*/ 0 h 360660"/>
              <a:gd name="connsiteX2-375" fmla="*/ 2840037 w 2840037"/>
              <a:gd name="connsiteY2-376" fmla="*/ 356773 h 360660"/>
              <a:gd name="connsiteX3-377" fmla="*/ 0 w 2840037"/>
              <a:gd name="connsiteY3-378" fmla="*/ 360660 h 360660"/>
              <a:gd name="connsiteX4-379" fmla="*/ 147245 w 2840037"/>
              <a:gd name="connsiteY4-380" fmla="*/ 6266 h 360660"/>
              <a:gd name="connsiteX0-381" fmla="*/ 152400 w 2840037"/>
              <a:gd name="connsiteY0-382" fmla="*/ 6266 h 360660"/>
              <a:gd name="connsiteX1-383" fmla="*/ 2840037 w 2840037"/>
              <a:gd name="connsiteY1-384" fmla="*/ 0 h 360660"/>
              <a:gd name="connsiteX2-385" fmla="*/ 2840037 w 2840037"/>
              <a:gd name="connsiteY2-386" fmla="*/ 356773 h 360660"/>
              <a:gd name="connsiteX3-387" fmla="*/ 0 w 2840037"/>
              <a:gd name="connsiteY3-388" fmla="*/ 360660 h 360660"/>
              <a:gd name="connsiteX4-389" fmla="*/ 152400 w 2840037"/>
              <a:gd name="connsiteY4-390" fmla="*/ 6266 h 360660"/>
              <a:gd name="connsiteX0-391" fmla="*/ 149823 w 2840037"/>
              <a:gd name="connsiteY0-392" fmla="*/ 6266 h 360660"/>
              <a:gd name="connsiteX1-393" fmla="*/ 2840037 w 2840037"/>
              <a:gd name="connsiteY1-394" fmla="*/ 0 h 360660"/>
              <a:gd name="connsiteX2-395" fmla="*/ 2840037 w 2840037"/>
              <a:gd name="connsiteY2-396" fmla="*/ 356773 h 360660"/>
              <a:gd name="connsiteX3-397" fmla="*/ 0 w 2840037"/>
              <a:gd name="connsiteY3-398" fmla="*/ 360660 h 360660"/>
              <a:gd name="connsiteX4-399" fmla="*/ 149823 w 2840037"/>
              <a:gd name="connsiteY4-400" fmla="*/ 6266 h 360660"/>
              <a:gd name="connsiteX0-401" fmla="*/ 149823 w 2840037"/>
              <a:gd name="connsiteY0-402" fmla="*/ 6266 h 360660"/>
              <a:gd name="connsiteX1-403" fmla="*/ 2840037 w 2840037"/>
              <a:gd name="connsiteY1-404" fmla="*/ 0 h 360660"/>
              <a:gd name="connsiteX2-405" fmla="*/ 2840037 w 2840037"/>
              <a:gd name="connsiteY2-406" fmla="*/ 356773 h 360660"/>
              <a:gd name="connsiteX3-407" fmla="*/ 0 w 2840037"/>
              <a:gd name="connsiteY3-408" fmla="*/ 360660 h 360660"/>
              <a:gd name="connsiteX4-409" fmla="*/ 149823 w 2840037"/>
              <a:gd name="connsiteY4-410" fmla="*/ 6266 h 360660"/>
              <a:gd name="connsiteX0-411" fmla="*/ 149823 w 2840037"/>
              <a:gd name="connsiteY0-412" fmla="*/ 6266 h 360660"/>
              <a:gd name="connsiteX1-413" fmla="*/ 2840037 w 2840037"/>
              <a:gd name="connsiteY1-414" fmla="*/ 0 h 360660"/>
              <a:gd name="connsiteX2-415" fmla="*/ 2840037 w 2840037"/>
              <a:gd name="connsiteY2-416" fmla="*/ 356773 h 360660"/>
              <a:gd name="connsiteX3-417" fmla="*/ 0 w 2840037"/>
              <a:gd name="connsiteY3-418" fmla="*/ 360660 h 360660"/>
              <a:gd name="connsiteX4-419" fmla="*/ 149823 w 2840037"/>
              <a:gd name="connsiteY4-420" fmla="*/ 6266 h 3606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40037" h="360660">
                <a:moveTo>
                  <a:pt x="149823" y="6266"/>
                </a:moveTo>
                <a:lnTo>
                  <a:pt x="2840037" y="0"/>
                </a:lnTo>
                <a:lnTo>
                  <a:pt x="2840037" y="356773"/>
                </a:lnTo>
                <a:lnTo>
                  <a:pt x="0" y="360660"/>
                </a:lnTo>
                <a:cubicBezTo>
                  <a:pt x="113694" y="181291"/>
                  <a:pt x="82186" y="219413"/>
                  <a:pt x="149823" y="6266"/>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a:ln>
                  <a:noFill/>
                </a:ln>
                <a:solidFill>
                  <a:schemeClr val="lt1"/>
                </a:solidFill>
                <a:effectLst/>
                <a:uLnTx/>
                <a:uFillTx/>
                <a:latin typeface="+mn-lt"/>
                <a:ea typeface="+mn-ea"/>
                <a:cs typeface="+mn-cs"/>
              </a:rPr>
              <a:t>Guiyang No.1 Experimental Middle School</a:t>
            </a:r>
            <a:endParaRPr kumimoji="0" lang="zh-CN" altLang="en-US" sz="1100" b="0" i="0" u="none" strike="noStrike" kern="1200" cap="none" spc="0" normalizeH="0" baseline="0" noProof="0">
              <a:ln>
                <a:noFill/>
              </a:ln>
              <a:solidFill>
                <a:schemeClr val="lt1"/>
              </a:solidFill>
              <a:effectLst/>
              <a:uLnTx/>
              <a:uFillTx/>
              <a:latin typeface="+mn-lt"/>
              <a:ea typeface="+mn-ea"/>
              <a:cs typeface="+mn-cs"/>
            </a:endParaRPr>
          </a:p>
        </p:txBody>
      </p:sp>
      <p:pic>
        <p:nvPicPr>
          <p:cNvPr id="26" name="图片 25">
            <a:extLst>
              <a:ext uri="{FF2B5EF4-FFF2-40B4-BE49-F238E27FC236}">
                <a16:creationId xmlns:a16="http://schemas.microsoft.com/office/drawing/2014/main" id="{3367CA9A-E6A8-1635-D7CA-3CEC8D402D03}"/>
              </a:ext>
            </a:extLst>
          </p:cNvPr>
          <p:cNvPicPr>
            <a:picLocks noChangeAspect="1"/>
          </p:cNvPicPr>
          <p:nvPr/>
        </p:nvPicPr>
        <p:blipFill>
          <a:blip r:embed="rId5"/>
          <a:stretch>
            <a:fillRect/>
          </a:stretch>
        </p:blipFill>
        <p:spPr>
          <a:xfrm>
            <a:off x="7534329" y="-10031523"/>
            <a:ext cx="465293" cy="465295"/>
          </a:xfrm>
          <a:prstGeom prst="rect">
            <a:avLst/>
          </a:prstGeom>
          <a:effectLst>
            <a:softEdge rad="0"/>
          </a:effectLst>
        </p:spPr>
      </p:pic>
      <p:sp>
        <p:nvSpPr>
          <p:cNvPr id="27" name="文本框 2">
            <a:extLst>
              <a:ext uri="{FF2B5EF4-FFF2-40B4-BE49-F238E27FC236}">
                <a16:creationId xmlns:a16="http://schemas.microsoft.com/office/drawing/2014/main" id="{22053922-C890-54B9-45EF-ED20D2EBDC65}"/>
              </a:ext>
            </a:extLst>
          </p:cNvPr>
          <p:cNvSpPr txBox="1">
            <a:spLocks noChangeArrowheads="1"/>
          </p:cNvSpPr>
          <p:nvPr/>
        </p:nvSpPr>
        <p:spPr bwMode="auto">
          <a:xfrm>
            <a:off x="7999622" y="-10034788"/>
            <a:ext cx="2492375" cy="40005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华文行楷" pitchFamily="2" charset="-122"/>
                <a:ea typeface="华文行楷" pitchFamily="2" charset="-122"/>
                <a:cs typeface="+mn-cs"/>
              </a:rPr>
              <a:t>贵阳市第一实验中学</a:t>
            </a:r>
          </a:p>
        </p:txBody>
      </p:sp>
      <p:grpSp>
        <p:nvGrpSpPr>
          <p:cNvPr id="57" name="组合 56">
            <a:extLst>
              <a:ext uri="{FF2B5EF4-FFF2-40B4-BE49-F238E27FC236}">
                <a16:creationId xmlns:a16="http://schemas.microsoft.com/office/drawing/2014/main" id="{14942D28-237C-14F4-A405-6D4BCF849468}"/>
              </a:ext>
            </a:extLst>
          </p:cNvPr>
          <p:cNvGrpSpPr/>
          <p:nvPr/>
        </p:nvGrpSpPr>
        <p:grpSpPr>
          <a:xfrm>
            <a:off x="418962" y="-9977163"/>
            <a:ext cx="6098977" cy="463784"/>
            <a:chOff x="-2977" y="-36682"/>
            <a:chExt cx="6098977" cy="463784"/>
          </a:xfrm>
        </p:grpSpPr>
        <p:grpSp>
          <p:nvGrpSpPr>
            <p:cNvPr id="33" name="组合 32">
              <a:extLst>
                <a:ext uri="{FF2B5EF4-FFF2-40B4-BE49-F238E27FC236}">
                  <a16:creationId xmlns:a16="http://schemas.microsoft.com/office/drawing/2014/main" id="{D5FEC5B2-5929-945D-BFFF-C813FCE4EFAC}"/>
                </a:ext>
              </a:extLst>
            </p:cNvPr>
            <p:cNvGrpSpPr/>
            <p:nvPr/>
          </p:nvGrpSpPr>
          <p:grpSpPr>
            <a:xfrm>
              <a:off x="-2977" y="-36682"/>
              <a:ext cx="6098977" cy="462332"/>
              <a:chOff x="-2977" y="-36682"/>
              <a:chExt cx="6098977" cy="462332"/>
            </a:xfrm>
          </p:grpSpPr>
          <p:grpSp>
            <p:nvGrpSpPr>
              <p:cNvPr id="29" name="组合 28">
                <a:extLst>
                  <a:ext uri="{FF2B5EF4-FFF2-40B4-BE49-F238E27FC236}">
                    <a16:creationId xmlns:a16="http://schemas.microsoft.com/office/drawing/2014/main" id="{3E1F5890-6EEC-B576-3357-19AA0F960B78}"/>
                  </a:ext>
                </a:extLst>
              </p:cNvPr>
              <p:cNvGrpSpPr/>
              <p:nvPr/>
            </p:nvGrpSpPr>
            <p:grpSpPr>
              <a:xfrm>
                <a:off x="-2977" y="-36682"/>
                <a:ext cx="4062109" cy="462332"/>
                <a:chOff x="-2977" y="-36682"/>
                <a:chExt cx="4062109" cy="462332"/>
              </a:xfrm>
            </p:grpSpPr>
            <p:grpSp>
              <p:nvGrpSpPr>
                <p:cNvPr id="14" name="组合 13">
                  <a:extLst>
                    <a:ext uri="{FF2B5EF4-FFF2-40B4-BE49-F238E27FC236}">
                      <a16:creationId xmlns:a16="http://schemas.microsoft.com/office/drawing/2014/main" id="{45AD3F05-BE80-931A-CBE1-71EE14F9D513}"/>
                    </a:ext>
                  </a:extLst>
                </p:cNvPr>
                <p:cNvGrpSpPr/>
                <p:nvPr/>
              </p:nvGrpSpPr>
              <p:grpSpPr>
                <a:xfrm>
                  <a:off x="-2977" y="-9326"/>
                  <a:ext cx="3814759" cy="434976"/>
                  <a:chOff x="407988" y="257174"/>
                  <a:chExt cx="4094162" cy="434976"/>
                </a:xfrm>
              </p:grpSpPr>
              <p:sp>
                <p:nvSpPr>
                  <p:cNvPr id="13" name="矩形 12">
                    <a:extLst>
                      <a:ext uri="{FF2B5EF4-FFF2-40B4-BE49-F238E27FC236}">
                        <a16:creationId xmlns:a16="http://schemas.microsoft.com/office/drawing/2014/main" id="{EF209A41-F032-1F6D-C7C1-0DA833F250D7}"/>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F69EF137-5675-A852-17B0-E28E2BD34AF8}"/>
                      </a:ext>
                    </a:extLst>
                  </p:cNvPr>
                  <p:cNvGrpSpPr/>
                  <p:nvPr/>
                </p:nvGrpSpPr>
                <p:grpSpPr>
                  <a:xfrm>
                    <a:off x="407988" y="257174"/>
                    <a:ext cx="4094162" cy="434976"/>
                    <a:chOff x="515938" y="441324"/>
                    <a:chExt cx="4094162" cy="434976"/>
                  </a:xfrm>
                </p:grpSpPr>
                <p:sp>
                  <p:nvSpPr>
                    <p:cNvPr id="9" name="矩形 8">
                      <a:extLst>
                        <a:ext uri="{FF2B5EF4-FFF2-40B4-BE49-F238E27FC236}">
                          <a16:creationId xmlns:a16="http://schemas.microsoft.com/office/drawing/2014/main" id="{DF263375-01FE-86DB-CA76-D129FE70FC1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6338DC1-7232-D1B9-ACF3-F3CAAE833C36}"/>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6385">
                      <a:extLst>
                        <a:ext uri="{FF2B5EF4-FFF2-40B4-BE49-F238E27FC236}">
                          <a16:creationId xmlns:a16="http://schemas.microsoft.com/office/drawing/2014/main" id="{33CA00CE-8D73-7D14-2315-3E6DDC542008}"/>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12" name="标题 16385">
                      <a:extLst>
                        <a:ext uri="{FF2B5EF4-FFF2-40B4-BE49-F238E27FC236}">
                          <a16:creationId xmlns:a16="http://schemas.microsoft.com/office/drawing/2014/main" id="{56A304E2-4FE3-8855-AF4D-528FB32F25F2}"/>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第三章</a:t>
                      </a:r>
                    </a:p>
                  </p:txBody>
                </p:sp>
              </p:grpSp>
            </p:grpSp>
            <p:sp>
              <p:nvSpPr>
                <p:cNvPr id="28" name="等腰三角形 27">
                  <a:extLst>
                    <a:ext uri="{FF2B5EF4-FFF2-40B4-BE49-F238E27FC236}">
                      <a16:creationId xmlns:a16="http://schemas.microsoft.com/office/drawing/2014/main" id="{E3A6F3F8-AAE4-CC95-7E79-A883769896F2}"/>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a:extLst>
                  <a:ext uri="{FF2B5EF4-FFF2-40B4-BE49-F238E27FC236}">
                    <a16:creationId xmlns:a16="http://schemas.microsoft.com/office/drawing/2014/main" id="{4A1F8BB9-46CB-2A6C-F45B-41C045F89754}"/>
                  </a:ext>
                </a:extLst>
              </p:cNvPr>
              <p:cNvCxnSpPr/>
              <p:nvPr/>
            </p:nvCxnSpPr>
            <p:spPr>
              <a:xfrm>
                <a:off x="-2977" y="425649"/>
                <a:ext cx="609897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任意多边形: 形状 49">
              <a:extLst>
                <a:ext uri="{FF2B5EF4-FFF2-40B4-BE49-F238E27FC236}">
                  <a16:creationId xmlns:a16="http://schemas.microsoft.com/office/drawing/2014/main" id="{B2B8C2E5-E9F1-2DDF-B4D0-C6F89EDCFAAA}"/>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形状 48">
              <a:extLst>
                <a:ext uri="{FF2B5EF4-FFF2-40B4-BE49-F238E27FC236}">
                  <a16:creationId xmlns:a16="http://schemas.microsoft.com/office/drawing/2014/main" id="{53F8C7E6-4AF1-9C33-FE6C-76EB4F04C009}"/>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矩形 1">
            <a:extLst>
              <a:ext uri="{FF2B5EF4-FFF2-40B4-BE49-F238E27FC236}">
                <a16:creationId xmlns:a16="http://schemas.microsoft.com/office/drawing/2014/main" id="{9CED32C3-993F-5150-2DFF-AECEEC9B86B2}"/>
              </a:ext>
            </a:extLst>
          </p:cNvPr>
          <p:cNvSpPr/>
          <p:nvPr/>
        </p:nvSpPr>
        <p:spPr>
          <a:xfrm>
            <a:off x="352551" y="353547"/>
            <a:ext cx="11376025" cy="6031912"/>
          </a:xfrm>
          <a:prstGeom prst="rect">
            <a:avLst/>
          </a:prstGeom>
          <a:solidFill>
            <a:schemeClr val="bg1">
              <a:alpha val="7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AutoShape 6">
            <a:extLst>
              <a:ext uri="{FF2B5EF4-FFF2-40B4-BE49-F238E27FC236}">
                <a16:creationId xmlns:a16="http://schemas.microsoft.com/office/drawing/2014/main" id="{85D830AC-DE89-F050-DB6F-D4DBF22A7750}"/>
              </a:ext>
            </a:extLst>
          </p:cNvPr>
          <p:cNvSpPr>
            <a:spLocks noChangeAspect="1" noChangeArrowheads="1"/>
          </p:cNvSpPr>
          <p:nvPr/>
        </p:nvSpPr>
        <p:spPr bwMode="auto">
          <a:xfrm>
            <a:off x="2987421" y="22707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Rectangle 3">
            <a:extLst>
              <a:ext uri="{FF2B5EF4-FFF2-40B4-BE49-F238E27FC236}">
                <a16:creationId xmlns:a16="http://schemas.microsoft.com/office/drawing/2014/main" id="{657F08EF-732A-B7C4-B3AA-FDD76E8BF0BC}"/>
              </a:ext>
            </a:extLst>
          </p:cNvPr>
          <p:cNvSpPr>
            <a:spLocks noChangeArrowheads="1"/>
          </p:cNvSpPr>
          <p:nvPr/>
        </p:nvSpPr>
        <p:spPr bwMode="auto">
          <a:xfrm>
            <a:off x="-20363081" y="3748205"/>
            <a:ext cx="2308383" cy="55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nSpc>
                <a:spcPct val="150000"/>
              </a:lnSpc>
              <a:buFont typeface="Arial" panose="020B0604020202020204" pitchFamily="34" charset="0"/>
              <a:buNone/>
            </a:pPr>
            <a:r>
              <a:rPr lang="zh-CN" altLang="en-US" sz="2400" b="1">
                <a:latin typeface="黑体" panose="02010609060101010101" pitchFamily="49" charset="-122"/>
                <a:ea typeface="黑体" panose="02010609060101010101" pitchFamily="49" charset="-122"/>
              </a:rPr>
              <a:t>飞行中的蚊子</a:t>
            </a:r>
          </a:p>
        </p:txBody>
      </p:sp>
      <p:sp>
        <p:nvSpPr>
          <p:cNvPr id="59" name="Rectangle 3">
            <a:extLst>
              <a:ext uri="{FF2B5EF4-FFF2-40B4-BE49-F238E27FC236}">
                <a16:creationId xmlns:a16="http://schemas.microsoft.com/office/drawing/2014/main" id="{6E80EC15-EB13-22F3-CF15-87EEA3567410}"/>
              </a:ext>
            </a:extLst>
          </p:cNvPr>
          <p:cNvSpPr>
            <a:spLocks noChangeArrowheads="1"/>
          </p:cNvSpPr>
          <p:nvPr/>
        </p:nvSpPr>
        <p:spPr bwMode="auto">
          <a:xfrm>
            <a:off x="32648013" y="4028089"/>
            <a:ext cx="2222577" cy="55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nSpc>
                <a:spcPct val="150000"/>
              </a:lnSpc>
              <a:buFont typeface="Arial" panose="020B0604020202020204" pitchFamily="34" charset="0"/>
              <a:buNone/>
            </a:pPr>
            <a:r>
              <a:rPr lang="zh-CN" altLang="en-US" sz="2400" b="1">
                <a:latin typeface="黑体" panose="02010609060101010101" pitchFamily="49" charset="-122"/>
                <a:ea typeface="黑体" panose="02010609060101010101" pitchFamily="49" charset="-122"/>
              </a:rPr>
              <a:t>飞行中的蝴蝶</a:t>
            </a:r>
          </a:p>
        </p:txBody>
      </p:sp>
      <p:pic>
        <p:nvPicPr>
          <p:cNvPr id="21" name="图片 20">
            <a:extLst>
              <a:ext uri="{FF2B5EF4-FFF2-40B4-BE49-F238E27FC236}">
                <a16:creationId xmlns:a16="http://schemas.microsoft.com/office/drawing/2014/main" id="{EBD91AAE-6B3F-194B-1119-9415F6F7B9E5}"/>
              </a:ext>
            </a:extLst>
          </p:cNvPr>
          <p:cNvPicPr>
            <a:picLocks noChangeAspect="1"/>
          </p:cNvPicPr>
          <p:nvPr/>
        </p:nvPicPr>
        <p:blipFill>
          <a:blip r:embed="rId6"/>
          <a:srcRect b="22161"/>
          <a:stretch>
            <a:fillRect/>
          </a:stretch>
        </p:blipFill>
        <p:spPr>
          <a:xfrm>
            <a:off x="7115681" y="22875667"/>
            <a:ext cx="4098887" cy="28429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Picture 2">
            <a:extLst>
              <a:ext uri="{FF2B5EF4-FFF2-40B4-BE49-F238E27FC236}">
                <a16:creationId xmlns:a16="http://schemas.microsoft.com/office/drawing/2014/main" id="{7063E700-5C63-0AFE-B851-56798D8316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r="11038"/>
          <a:stretch>
            <a:fillRect/>
          </a:stretch>
        </p:blipFill>
        <p:spPr bwMode="auto">
          <a:xfrm>
            <a:off x="1035385" y="-18964210"/>
            <a:ext cx="4516438"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 name="文本框 22">
            <a:extLst>
              <a:ext uri="{FF2B5EF4-FFF2-40B4-BE49-F238E27FC236}">
                <a16:creationId xmlns:a16="http://schemas.microsoft.com/office/drawing/2014/main" id="{F85726B7-B2FA-067A-4B7E-4393E64EE418}"/>
              </a:ext>
            </a:extLst>
          </p:cNvPr>
          <p:cNvSpPr txBox="1"/>
          <p:nvPr/>
        </p:nvSpPr>
        <p:spPr>
          <a:xfrm>
            <a:off x="946204" y="24297143"/>
            <a:ext cx="4739674" cy="923330"/>
          </a:xfrm>
          <a:prstGeom prst="rect">
            <a:avLst/>
          </a:prstGeom>
          <a:noFill/>
        </p:spPr>
        <p:txBody>
          <a:bodyPr wrap="square" rtlCol="0">
            <a:spAutoFit/>
          </a:bodyPr>
          <a:lstStyle/>
          <a:p>
            <a:r>
              <a:rPr lang="zh-CN" altLang="en-US" sz="5400" b="1">
                <a:solidFill>
                  <a:srgbClr val="0070C0"/>
                </a:solidFill>
              </a:rPr>
              <a:t>谁会发出声音？</a:t>
            </a:r>
          </a:p>
        </p:txBody>
      </p:sp>
      <p:sp>
        <p:nvSpPr>
          <p:cNvPr id="55" name="矩形 54">
            <a:extLst>
              <a:ext uri="{FF2B5EF4-FFF2-40B4-BE49-F238E27FC236}">
                <a16:creationId xmlns:a16="http://schemas.microsoft.com/office/drawing/2014/main" id="{32AF90B5-5AB2-039F-1690-582ACE381992}"/>
              </a:ext>
            </a:extLst>
          </p:cNvPr>
          <p:cNvSpPr/>
          <p:nvPr/>
        </p:nvSpPr>
        <p:spPr>
          <a:xfrm>
            <a:off x="0" y="6498102"/>
            <a:ext cx="12192000" cy="335682"/>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48" name="组合 9">
            <a:extLst>
              <a:ext uri="{FF2B5EF4-FFF2-40B4-BE49-F238E27FC236}">
                <a16:creationId xmlns:a16="http://schemas.microsoft.com/office/drawing/2014/main" id="{F9FFE87A-51CF-2295-813B-45A1C23D160F}"/>
              </a:ext>
            </a:extLst>
          </p:cNvPr>
          <p:cNvGrpSpPr/>
          <p:nvPr/>
        </p:nvGrpSpPr>
        <p:grpSpPr>
          <a:xfrm>
            <a:off x="7937500" y="6517743"/>
            <a:ext cx="439738" cy="327381"/>
            <a:chOff x="7933915" y="6584919"/>
            <a:chExt cx="439643" cy="274848"/>
          </a:xfrm>
        </p:grpSpPr>
        <p:sp>
          <p:nvSpPr>
            <p:cNvPr id="52" name="平行四边形 51">
              <a:extLst>
                <a:ext uri="{FF2B5EF4-FFF2-40B4-BE49-F238E27FC236}">
                  <a16:creationId xmlns:a16="http://schemas.microsoft.com/office/drawing/2014/main" id="{55837E1C-A75B-D748-9ABC-C9D5FD58FE59}"/>
                </a:ext>
              </a:extLst>
            </p:cNvPr>
            <p:cNvSpPr/>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平行四边形 52">
              <a:extLst>
                <a:ext uri="{FF2B5EF4-FFF2-40B4-BE49-F238E27FC236}">
                  <a16:creationId xmlns:a16="http://schemas.microsoft.com/office/drawing/2014/main" id="{AE3A52F1-BFEE-EFB0-22CB-D690945301EA}"/>
                </a:ext>
              </a:extLst>
            </p:cNvPr>
            <p:cNvSpPr/>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 name="矩形 3">
            <a:extLst>
              <a:ext uri="{FF2B5EF4-FFF2-40B4-BE49-F238E27FC236}">
                <a16:creationId xmlns:a16="http://schemas.microsoft.com/office/drawing/2014/main" id="{AFFB99D5-1660-5C6A-1196-E64FF632A1FA}"/>
              </a:ext>
            </a:extLst>
          </p:cNvPr>
          <p:cNvSpPr/>
          <p:nvPr/>
        </p:nvSpPr>
        <p:spPr>
          <a:xfrm>
            <a:off x="420085" y="6504178"/>
            <a:ext cx="2372303" cy="335682"/>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6" name="矩形 55">
            <a:extLst>
              <a:ext uri="{FF2B5EF4-FFF2-40B4-BE49-F238E27FC236}">
                <a16:creationId xmlns:a16="http://schemas.microsoft.com/office/drawing/2014/main" id="{20446FEE-932A-3378-575C-09B2EF8D5617}"/>
              </a:ext>
            </a:extLst>
          </p:cNvPr>
          <p:cNvSpPr/>
          <p:nvPr/>
        </p:nvSpPr>
        <p:spPr>
          <a:xfrm>
            <a:off x="-320516" y="-167842"/>
            <a:ext cx="12982968" cy="634031"/>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34" name="组合 33">
            <a:extLst>
              <a:ext uri="{FF2B5EF4-FFF2-40B4-BE49-F238E27FC236}">
                <a16:creationId xmlns:a16="http://schemas.microsoft.com/office/drawing/2014/main" id="{23BB5838-48E7-B549-B598-0FEB56778856}"/>
              </a:ext>
            </a:extLst>
          </p:cNvPr>
          <p:cNvGrpSpPr/>
          <p:nvPr/>
        </p:nvGrpSpPr>
        <p:grpSpPr>
          <a:xfrm>
            <a:off x="-9144" y="-37010"/>
            <a:ext cx="6098977" cy="471475"/>
            <a:chOff x="-2977" y="-36682"/>
            <a:chExt cx="6098977" cy="471475"/>
          </a:xfrm>
        </p:grpSpPr>
        <p:grpSp>
          <p:nvGrpSpPr>
            <p:cNvPr id="35" name="组合 34">
              <a:extLst>
                <a:ext uri="{FF2B5EF4-FFF2-40B4-BE49-F238E27FC236}">
                  <a16:creationId xmlns:a16="http://schemas.microsoft.com/office/drawing/2014/main" id="{88647A4B-CF61-19BD-47B6-B8C58B7B78BD}"/>
                </a:ext>
              </a:extLst>
            </p:cNvPr>
            <p:cNvGrpSpPr/>
            <p:nvPr/>
          </p:nvGrpSpPr>
          <p:grpSpPr>
            <a:xfrm>
              <a:off x="-2977" y="-36682"/>
              <a:ext cx="6098977" cy="471475"/>
              <a:chOff x="-2977" y="-36682"/>
              <a:chExt cx="6098977" cy="471475"/>
            </a:xfrm>
          </p:grpSpPr>
          <p:grpSp>
            <p:nvGrpSpPr>
              <p:cNvPr id="38" name="组合 37">
                <a:extLst>
                  <a:ext uri="{FF2B5EF4-FFF2-40B4-BE49-F238E27FC236}">
                    <a16:creationId xmlns:a16="http://schemas.microsoft.com/office/drawing/2014/main" id="{5A47BD7D-39C7-C21F-E72C-4FE0AA6C4E1E}"/>
                  </a:ext>
                </a:extLst>
              </p:cNvPr>
              <p:cNvGrpSpPr/>
              <p:nvPr/>
            </p:nvGrpSpPr>
            <p:grpSpPr>
              <a:xfrm>
                <a:off x="-2977" y="-36682"/>
                <a:ext cx="4062109" cy="462332"/>
                <a:chOff x="-2977" y="-36682"/>
                <a:chExt cx="4062109" cy="462332"/>
              </a:xfrm>
            </p:grpSpPr>
            <p:grpSp>
              <p:nvGrpSpPr>
                <p:cNvPr id="40" name="组合 39">
                  <a:extLst>
                    <a:ext uri="{FF2B5EF4-FFF2-40B4-BE49-F238E27FC236}">
                      <a16:creationId xmlns:a16="http://schemas.microsoft.com/office/drawing/2014/main" id="{D0EF78B4-1738-32C9-40A0-315FF7ABDC42}"/>
                    </a:ext>
                  </a:extLst>
                </p:cNvPr>
                <p:cNvGrpSpPr/>
                <p:nvPr/>
              </p:nvGrpSpPr>
              <p:grpSpPr>
                <a:xfrm>
                  <a:off x="-2977" y="-9326"/>
                  <a:ext cx="3814759" cy="434976"/>
                  <a:chOff x="407988" y="257174"/>
                  <a:chExt cx="4094162" cy="434976"/>
                </a:xfrm>
              </p:grpSpPr>
              <p:sp>
                <p:nvSpPr>
                  <p:cNvPr id="42" name="矩形 41">
                    <a:extLst>
                      <a:ext uri="{FF2B5EF4-FFF2-40B4-BE49-F238E27FC236}">
                        <a16:creationId xmlns:a16="http://schemas.microsoft.com/office/drawing/2014/main" id="{A16790F5-D902-2F98-D89F-9855A15C6AF5}"/>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CA7ECA95-DAC4-15C7-67E8-556C0AD32F3D}"/>
                      </a:ext>
                    </a:extLst>
                  </p:cNvPr>
                  <p:cNvGrpSpPr/>
                  <p:nvPr/>
                </p:nvGrpSpPr>
                <p:grpSpPr>
                  <a:xfrm>
                    <a:off x="407988" y="257174"/>
                    <a:ext cx="4094162" cy="434976"/>
                    <a:chOff x="515938" y="441324"/>
                    <a:chExt cx="4094162" cy="434976"/>
                  </a:xfrm>
                </p:grpSpPr>
                <p:sp>
                  <p:nvSpPr>
                    <p:cNvPr id="44" name="矩形 43">
                      <a:extLst>
                        <a:ext uri="{FF2B5EF4-FFF2-40B4-BE49-F238E27FC236}">
                          <a16:creationId xmlns:a16="http://schemas.microsoft.com/office/drawing/2014/main" id="{E1029A2B-39F1-2F8B-0944-37217D69F9E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9C6B4F4-CF7E-75D6-458A-3392DAEA3269}"/>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标题 16385">
                      <a:extLst>
                        <a:ext uri="{FF2B5EF4-FFF2-40B4-BE49-F238E27FC236}">
                          <a16:creationId xmlns:a16="http://schemas.microsoft.com/office/drawing/2014/main" id="{C1D92940-4909-CA1E-FD32-28CA04D6839B}"/>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47" name="标题 16385">
                      <a:extLst>
                        <a:ext uri="{FF2B5EF4-FFF2-40B4-BE49-F238E27FC236}">
                          <a16:creationId xmlns:a16="http://schemas.microsoft.com/office/drawing/2014/main" id="{FB880889-FD3E-1E45-6561-6198B7A48019}"/>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dirty="0">
                          <a:solidFill>
                            <a:schemeClr val="bg1"/>
                          </a:solidFill>
                        </a:rPr>
                        <a:t>   第二章</a:t>
                      </a:r>
                    </a:p>
                  </p:txBody>
                </p:sp>
              </p:grpSp>
            </p:grpSp>
            <p:sp>
              <p:nvSpPr>
                <p:cNvPr id="41" name="等腰三角形 40">
                  <a:extLst>
                    <a:ext uri="{FF2B5EF4-FFF2-40B4-BE49-F238E27FC236}">
                      <a16:creationId xmlns:a16="http://schemas.microsoft.com/office/drawing/2014/main" id="{BEE05187-0855-C757-9ED9-347807FDE93A}"/>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a:extLst>
                  <a:ext uri="{FF2B5EF4-FFF2-40B4-BE49-F238E27FC236}">
                    <a16:creationId xmlns:a16="http://schemas.microsoft.com/office/drawing/2014/main" id="{42AC6A78-4D44-D457-53B0-ABC5B09458AB}"/>
                  </a:ext>
                </a:extLst>
              </p:cNvPr>
              <p:cNvCxnSpPr/>
              <p:nvPr/>
            </p:nvCxnSpPr>
            <p:spPr>
              <a:xfrm>
                <a:off x="-2977" y="434793"/>
                <a:ext cx="6098977"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36" name="任意多边形: 形状 35">
              <a:extLst>
                <a:ext uri="{FF2B5EF4-FFF2-40B4-BE49-F238E27FC236}">
                  <a16:creationId xmlns:a16="http://schemas.microsoft.com/office/drawing/2014/main" id="{35B3EBB7-0D5D-6C24-6C27-6C98B779EBF3}"/>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a:extLst>
                <a:ext uri="{FF2B5EF4-FFF2-40B4-BE49-F238E27FC236}">
                  <a16:creationId xmlns:a16="http://schemas.microsoft.com/office/drawing/2014/main" id="{5B50DFB9-2B3A-8B36-ED56-0C09AC1BBC74}"/>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9" name="文本框 18">
            <a:extLst>
              <a:ext uri="{FF2B5EF4-FFF2-40B4-BE49-F238E27FC236}">
                <a16:creationId xmlns:a16="http://schemas.microsoft.com/office/drawing/2014/main" id="{0408E2B0-05B9-817C-3CF0-4A3F9BAE60DC}"/>
              </a:ext>
            </a:extLst>
          </p:cNvPr>
          <p:cNvSpPr txBox="1"/>
          <p:nvPr/>
        </p:nvSpPr>
        <p:spPr>
          <a:xfrm>
            <a:off x="9260087" y="221843"/>
            <a:ext cx="2711450" cy="307777"/>
          </a:xfrm>
          <a:prstGeom prst="rect">
            <a:avLst/>
          </a:prstGeom>
          <a:noFill/>
        </p:spPr>
        <p:txBody>
          <a:bodyPr wrap="square">
            <a:spAutoFit/>
          </a:bodyPr>
          <a:lstStyle/>
          <a:p>
            <a:r>
              <a:rPr lang="en-US" altLang="zh-CN" sz="1400" b="1">
                <a:solidFill>
                  <a:schemeClr val="bg1"/>
                </a:solidFill>
                <a:latin typeface="微软雅黑" panose="020B0503020204020204" pitchFamily="34" charset="-122"/>
                <a:ea typeface="微软雅黑" panose="020B0503020204020204" pitchFamily="34" charset="-122"/>
              </a:rPr>
              <a:t>ultrasound and infrasound</a:t>
            </a:r>
            <a:endParaRPr lang="zh-CN" altLang="en-US" sz="1400" b="1">
              <a:solidFill>
                <a:schemeClr val="bg1"/>
              </a:solidFill>
              <a:latin typeface="微软雅黑" panose="020B0503020204020204" pitchFamily="34" charset="-122"/>
              <a:ea typeface="微软雅黑" panose="020B0503020204020204" pitchFamily="34" charset="-122"/>
            </a:endParaRPr>
          </a:p>
        </p:txBody>
      </p:sp>
      <p:cxnSp>
        <p:nvCxnSpPr>
          <p:cNvPr id="20" name="直接连接符 19">
            <a:extLst>
              <a:ext uri="{FF2B5EF4-FFF2-40B4-BE49-F238E27FC236}">
                <a16:creationId xmlns:a16="http://schemas.microsoft.com/office/drawing/2014/main" id="{720460FD-5644-B1B6-E505-53EBEAEBB09E}"/>
              </a:ext>
            </a:extLst>
          </p:cNvPr>
          <p:cNvCxnSpPr/>
          <p:nvPr/>
        </p:nvCxnSpPr>
        <p:spPr>
          <a:xfrm>
            <a:off x="9245809" y="292100"/>
            <a:ext cx="244782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8" name="组合 57">
            <a:extLst>
              <a:ext uri="{FF2B5EF4-FFF2-40B4-BE49-F238E27FC236}">
                <a16:creationId xmlns:a16="http://schemas.microsoft.com/office/drawing/2014/main" id="{0576971B-45D0-7AB9-0131-AB4A917F0A63}"/>
              </a:ext>
            </a:extLst>
          </p:cNvPr>
          <p:cNvGrpSpPr/>
          <p:nvPr/>
        </p:nvGrpSpPr>
        <p:grpSpPr>
          <a:xfrm>
            <a:off x="-9144" y="692150"/>
            <a:ext cx="4094162" cy="434976"/>
            <a:chOff x="515938" y="441324"/>
            <a:chExt cx="4094162" cy="434976"/>
          </a:xfrm>
        </p:grpSpPr>
        <p:sp>
          <p:nvSpPr>
            <p:cNvPr id="60" name="矩形 59">
              <a:extLst>
                <a:ext uri="{FF2B5EF4-FFF2-40B4-BE49-F238E27FC236}">
                  <a16:creationId xmlns:a16="http://schemas.microsoft.com/office/drawing/2014/main" id="{F96718C2-AF59-DD81-9C60-839BAD9E8C4F}"/>
                </a:ext>
              </a:extLst>
            </p:cNvPr>
            <p:cNvSpPr/>
            <p:nvPr/>
          </p:nvSpPr>
          <p:spPr>
            <a:xfrm>
              <a:off x="515938" y="441325"/>
              <a:ext cx="1074737" cy="434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a:extLst>
                <a:ext uri="{FF2B5EF4-FFF2-40B4-BE49-F238E27FC236}">
                  <a16:creationId xmlns:a16="http://schemas.microsoft.com/office/drawing/2014/main" id="{F5176D5B-6BAB-3935-F4C2-FC1CF70E8948}"/>
                </a:ext>
              </a:extLst>
            </p:cNvPr>
            <p:cNvSpPr/>
            <p:nvPr/>
          </p:nvSpPr>
          <p:spPr>
            <a:xfrm>
              <a:off x="1887538" y="441324"/>
              <a:ext cx="2722562" cy="434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标题 16385">
              <a:extLst>
                <a:ext uri="{FF2B5EF4-FFF2-40B4-BE49-F238E27FC236}">
                  <a16:creationId xmlns:a16="http://schemas.microsoft.com/office/drawing/2014/main" id="{7DBA4717-25E4-A969-5D24-DA638496B7D3}"/>
                </a:ext>
              </a:extLst>
            </p:cNvPr>
            <p:cNvSpPr txBox="1">
              <a:spLocks noRot="1" noChangeArrowheads="1"/>
            </p:cNvSpPr>
            <p:nvPr/>
          </p:nvSpPr>
          <p:spPr>
            <a:xfrm>
              <a:off x="1874837" y="469104"/>
              <a:ext cx="1647825" cy="3587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声波的范围</a:t>
              </a:r>
            </a:p>
          </p:txBody>
        </p:sp>
        <p:sp>
          <p:nvSpPr>
            <p:cNvPr id="63" name="标题 16385">
              <a:extLst>
                <a:ext uri="{FF2B5EF4-FFF2-40B4-BE49-F238E27FC236}">
                  <a16:creationId xmlns:a16="http://schemas.microsoft.com/office/drawing/2014/main" id="{C3BA6D9E-D1CD-C01D-7C33-B272A374490E}"/>
                </a:ext>
              </a:extLst>
            </p:cNvPr>
            <p:cNvSpPr txBox="1">
              <a:spLocks noRot="1" noChangeArrowheads="1"/>
            </p:cNvSpPr>
            <p:nvPr/>
          </p:nvSpPr>
          <p:spPr>
            <a:xfrm>
              <a:off x="563563" y="489741"/>
              <a:ext cx="1285875" cy="338139"/>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一、</a:t>
              </a:r>
            </a:p>
          </p:txBody>
        </p:sp>
      </p:grpSp>
      <p:sp>
        <p:nvSpPr>
          <p:cNvPr id="64" name="Rectangle 4">
            <a:extLst>
              <a:ext uri="{FF2B5EF4-FFF2-40B4-BE49-F238E27FC236}">
                <a16:creationId xmlns:a16="http://schemas.microsoft.com/office/drawing/2014/main" id="{3930F5FC-91F1-E39A-934F-92B58C7200E1}"/>
              </a:ext>
            </a:extLst>
          </p:cNvPr>
          <p:cNvSpPr>
            <a:spLocks noChangeArrowheads="1"/>
          </p:cNvSpPr>
          <p:nvPr/>
        </p:nvSpPr>
        <p:spPr bwMode="auto">
          <a:xfrm>
            <a:off x="2389565" y="2186523"/>
            <a:ext cx="7070725" cy="300037"/>
          </a:xfrm>
          <a:prstGeom prst="rect">
            <a:avLst/>
          </a:prstGeom>
          <a:gradFill>
            <a:gsLst>
              <a:gs pos="0">
                <a:srgbClr val="7030A0"/>
              </a:gs>
              <a:gs pos="100000">
                <a:srgbClr val="FCB2F1"/>
              </a:gs>
            </a:gsLst>
            <a:lin ang="0" scaled="0"/>
          </a:gradFill>
          <a:ln w="9525" cap="flat" algn="ctr">
            <a:solidFill>
              <a:schemeClr val="tx1"/>
            </a:solidFill>
            <a:prstDash val="solid"/>
            <a:miter lim="800000"/>
            <a:headEnd type="none" w="med" len="med"/>
            <a:tailEnd type="none" w="med" len="med"/>
          </a:ln>
        </p:spPr>
        <p:txBody>
          <a:bodyPr wrap="none" anchor="ctr"/>
          <a:lstStyle>
            <a:lvl1pPr>
              <a:defRPr>
                <a:solidFill>
                  <a:srgbClr val="000000"/>
                </a:solidFill>
                <a:latin typeface="Arial" panose="020B0604020202020204" pitchFamily="34" charset="0"/>
                <a:ea typeface="宋体" panose="02010600030101010101" pitchFamily="2" charset="-122"/>
              </a:defRPr>
            </a:lvl1pPr>
            <a:lvl2pPr>
              <a:defRPr>
                <a:solidFill>
                  <a:srgbClr val="000000"/>
                </a:solidFill>
                <a:latin typeface="Arial" panose="020B0604020202020204" pitchFamily="34" charset="0"/>
                <a:ea typeface="宋体" panose="02010600030101010101" pitchFamily="2" charset="-122"/>
              </a:defRPr>
            </a:lvl2pPr>
            <a:lvl3pPr>
              <a:defRPr>
                <a:solidFill>
                  <a:srgbClr val="000000"/>
                </a:solidFill>
                <a:latin typeface="Arial" panose="020B0604020202020204" pitchFamily="34" charset="0"/>
                <a:ea typeface="宋体" panose="02010600030101010101" pitchFamily="2" charset="-122"/>
              </a:defRPr>
            </a:lvl3pPr>
            <a:lvl4pPr>
              <a:defRPr>
                <a:solidFill>
                  <a:srgbClr val="000000"/>
                </a:solidFill>
                <a:latin typeface="Arial" panose="020B0604020202020204" pitchFamily="34" charset="0"/>
                <a:ea typeface="宋体" panose="02010600030101010101" pitchFamily="2" charset="-122"/>
              </a:defRPr>
            </a:lvl4pPr>
            <a:lvl5pPr>
              <a:defRPr>
                <a:solidFill>
                  <a:srgbClr val="000000"/>
                </a:solidFill>
                <a:latin typeface="Arial" panose="020B0604020202020204" pitchFamily="34" charset="0"/>
                <a:ea typeface="宋体" panose="02010600030101010101" pitchFamily="2" charset="-122"/>
              </a:defRPr>
            </a:lvl5pPr>
            <a:lvl6pPr fontAlgn="base">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fontAlgn="base">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fontAlgn="base">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fontAlgn="base">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en-US" sz="1300">
              <a:latin typeface="Times New Roman" panose="02020603050405020304" pitchFamily="18" charset="0"/>
              <a:ea typeface="黑体" panose="02010609060101010101" pitchFamily="49" charset="-122"/>
            </a:endParaRPr>
          </a:p>
        </p:txBody>
      </p:sp>
      <p:sp>
        <p:nvSpPr>
          <p:cNvPr id="65" name="Text Box 5">
            <a:extLst>
              <a:ext uri="{FF2B5EF4-FFF2-40B4-BE49-F238E27FC236}">
                <a16:creationId xmlns:a16="http://schemas.microsoft.com/office/drawing/2014/main" id="{96962FD6-F1E8-3E99-6113-CADF3FB28752}"/>
              </a:ext>
            </a:extLst>
          </p:cNvPr>
          <p:cNvSpPr/>
          <p:nvPr/>
        </p:nvSpPr>
        <p:spPr>
          <a:xfrm>
            <a:off x="3318252" y="2699285"/>
            <a:ext cx="1158875" cy="52070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buFont typeface="Arial" panose="020B0604020202020204" pitchFamily="34" charset="0"/>
              <a:buNone/>
            </a:pPr>
            <a:r>
              <a:rPr lang="en-US" altLang="zh-CN" sz="2800">
                <a:ln w="9525" cap="flat" cmpd="sng" algn="ctr">
                  <a:noFill/>
                  <a:prstDash val="solid"/>
                  <a:round/>
                  <a:headEnd type="none" w="med" len="med"/>
                  <a:tailEnd type="none" w="med" len="med"/>
                </a:ln>
                <a:solidFill>
                  <a:srgbClr val="000000"/>
                </a:solidFill>
                <a:latin typeface="Times New Roman" panose="02020603050405020304" pitchFamily="18" charset="0"/>
                <a:ea typeface="黑体" panose="02010609060101010101" pitchFamily="49" charset="-122"/>
                <a:sym typeface="Wingdings"/>
              </a:rPr>
              <a:t>20Hz</a:t>
            </a:r>
            <a:endParaRPr lang="en-US" altLang="zh-CN" sz="2800">
              <a:latin typeface="Times New Roman" panose="02020603050405020304" pitchFamily="18" charset="0"/>
              <a:ea typeface="黑体" panose="02010609060101010101" pitchFamily="49" charset="-122"/>
            </a:endParaRPr>
          </a:p>
        </p:txBody>
      </p:sp>
      <p:sp>
        <p:nvSpPr>
          <p:cNvPr id="66" name="Text Box 6">
            <a:extLst>
              <a:ext uri="{FF2B5EF4-FFF2-40B4-BE49-F238E27FC236}">
                <a16:creationId xmlns:a16="http://schemas.microsoft.com/office/drawing/2014/main" id="{8B5A0F4E-6248-EB76-76CA-2DF499AC28F9}"/>
              </a:ext>
            </a:extLst>
          </p:cNvPr>
          <p:cNvSpPr/>
          <p:nvPr/>
        </p:nvSpPr>
        <p:spPr>
          <a:xfrm>
            <a:off x="7131427" y="2699285"/>
            <a:ext cx="1487488" cy="52070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buFont typeface="Arial" panose="020B0604020202020204" pitchFamily="34" charset="0"/>
              <a:buNone/>
            </a:pPr>
            <a:r>
              <a:rPr lang="en-US" altLang="zh-CN" sz="2800">
                <a:ln w="9525" cap="flat" cmpd="sng" algn="ctr">
                  <a:noFill/>
                  <a:prstDash val="solid"/>
                  <a:round/>
                  <a:headEnd type="none" w="med" len="med"/>
                  <a:tailEnd type="none" w="med" len="med"/>
                </a:ln>
                <a:solidFill>
                  <a:srgbClr val="000000"/>
                </a:solidFill>
                <a:latin typeface="Times New Roman" panose="02020603050405020304" pitchFamily="18" charset="0"/>
                <a:ea typeface="黑体" panose="02010609060101010101" pitchFamily="49" charset="-122"/>
                <a:sym typeface="Wingdings"/>
              </a:rPr>
              <a:t>20000Hz</a:t>
            </a:r>
            <a:endParaRPr lang="en-US" altLang="zh-CN" sz="2800">
              <a:latin typeface="Times New Roman" panose="02020603050405020304" pitchFamily="18" charset="0"/>
              <a:ea typeface="黑体" panose="02010609060101010101" pitchFamily="49" charset="-122"/>
            </a:endParaRPr>
          </a:p>
        </p:txBody>
      </p:sp>
      <p:sp>
        <p:nvSpPr>
          <p:cNvPr id="67" name="Rectangle 7">
            <a:extLst>
              <a:ext uri="{FF2B5EF4-FFF2-40B4-BE49-F238E27FC236}">
                <a16:creationId xmlns:a16="http://schemas.microsoft.com/office/drawing/2014/main" id="{648510CF-E548-6148-87DB-E4E23E2F61DE}"/>
              </a:ext>
            </a:extLst>
          </p:cNvPr>
          <p:cNvSpPr/>
          <p:nvPr/>
        </p:nvSpPr>
        <p:spPr>
          <a:xfrm>
            <a:off x="3805615" y="2397660"/>
            <a:ext cx="4083050" cy="301625"/>
          </a:xfrm>
          <a:prstGeom prst="rect">
            <a:avLst/>
          </a:prstGeom>
          <a:solidFill>
            <a:srgbClr val="E578F4"/>
          </a:solidFill>
          <a:ln w="9525" cap="flat" cmpd="sng">
            <a:solidFill>
              <a:srgbClr val="666666"/>
            </a:solidFill>
            <a:prstDash val="solid"/>
            <a:miter/>
            <a:headEnd type="none" w="med" len="med"/>
            <a:tailEnd type="none" w="med" len="med"/>
          </a:ln>
        </p:spPr>
        <p:txBody>
          <a:bodyPr wrap="none"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buFont typeface="Arial" panose="020B0604020202020204" pitchFamily="34" charset="0"/>
              <a:buNone/>
            </a:pPr>
            <a:endParaRPr sz="1300">
              <a:ln w="9525" cap="flat" cmpd="sng" algn="ctr">
                <a:noFill/>
                <a:prstDash val="solid"/>
                <a:round/>
                <a:headEnd type="none" w="med" len="med"/>
                <a:tailEnd type="none" w="med" len="med"/>
              </a:ln>
              <a:solidFill>
                <a:srgbClr val="000000"/>
              </a:solidFill>
              <a:latin typeface="Times New Roman" panose="02020603050405020304" pitchFamily="18" charset="0"/>
              <a:ea typeface="黑体" panose="02010609060101010101" pitchFamily="49" charset="-122"/>
              <a:sym typeface="Wingdings"/>
            </a:endParaRPr>
          </a:p>
        </p:txBody>
      </p:sp>
      <p:sp>
        <p:nvSpPr>
          <p:cNvPr id="68" name="AutoShape 10">
            <a:extLst>
              <a:ext uri="{FF2B5EF4-FFF2-40B4-BE49-F238E27FC236}">
                <a16:creationId xmlns:a16="http://schemas.microsoft.com/office/drawing/2014/main" id="{07235B91-EEA4-D387-A43D-97552A446A1D}"/>
              </a:ext>
            </a:extLst>
          </p:cNvPr>
          <p:cNvSpPr>
            <a:spLocks noChangeArrowheads="1"/>
          </p:cNvSpPr>
          <p:nvPr/>
        </p:nvSpPr>
        <p:spPr bwMode="auto">
          <a:xfrm rot="5400000">
            <a:off x="8598277" y="1314985"/>
            <a:ext cx="171450" cy="1568450"/>
          </a:xfrm>
          <a:prstGeom prst="leftBrace">
            <a:avLst>
              <a:gd name="adj1" fmla="val 52009"/>
              <a:gd name="adj2" fmla="val 50000"/>
            </a:avLst>
          </a:prstGeom>
          <a:noFill/>
          <a:ln w="38100" algn="ctr">
            <a:solidFill>
              <a:srgbClr val="79598B"/>
            </a:solidFill>
            <a:round/>
          </a:ln>
          <a:extLst>
            <a:ext uri="{909E8E84-426E-40DD-AFC4-6F175D3DCCD1}">
              <a14:hiddenFill xmlns:a14="http://schemas.microsoft.com/office/drawing/2010/main">
                <a:solidFill>
                  <a:srgbClr val="FFFFFF"/>
                </a:solidFill>
              </a14:hiddenFill>
            </a:ext>
          </a:extLst>
        </p:spPr>
        <p:txBody>
          <a:bodyPr rot="10800000" vert="eaVert" wrap="none" anchor="ctr"/>
          <a:lstStyle/>
          <a:p>
            <a:pPr>
              <a:buFont typeface="Arial" panose="020B0604020202020204" pitchFamily="34" charset="0"/>
              <a:buNone/>
            </a:pPr>
            <a:endParaRPr lang="en-US" altLang="en-US" sz="1300">
              <a:latin typeface="Times New Roman" panose="02020603050405020304" pitchFamily="18" charset="0"/>
              <a:ea typeface="黑体" panose="02010609060101010101" pitchFamily="49" charset="-122"/>
            </a:endParaRPr>
          </a:p>
        </p:txBody>
      </p:sp>
      <p:sp>
        <p:nvSpPr>
          <p:cNvPr id="69" name="AutoShape 11">
            <a:extLst>
              <a:ext uri="{FF2B5EF4-FFF2-40B4-BE49-F238E27FC236}">
                <a16:creationId xmlns:a16="http://schemas.microsoft.com/office/drawing/2014/main" id="{70F3981D-BB52-65E2-F206-307CF15D8DDF}"/>
              </a:ext>
            </a:extLst>
          </p:cNvPr>
          <p:cNvSpPr>
            <a:spLocks noChangeArrowheads="1"/>
          </p:cNvSpPr>
          <p:nvPr/>
        </p:nvSpPr>
        <p:spPr bwMode="auto">
          <a:xfrm rot="5400000">
            <a:off x="3029327" y="1383248"/>
            <a:ext cx="171450" cy="1416050"/>
          </a:xfrm>
          <a:prstGeom prst="leftBrace">
            <a:avLst>
              <a:gd name="adj1" fmla="val 46038"/>
              <a:gd name="adj2" fmla="val 50000"/>
            </a:avLst>
          </a:prstGeom>
          <a:noFill/>
          <a:ln w="38100" algn="ctr">
            <a:solidFill>
              <a:srgbClr val="79598B"/>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rgbClr val="000000"/>
                </a:solidFill>
                <a:latin typeface="Arial" panose="020B0604020202020204" pitchFamily="34" charset="0"/>
                <a:ea typeface="宋体" panose="02010600030101010101" pitchFamily="2" charset="-122"/>
              </a:defRPr>
            </a:lvl1pPr>
            <a:lvl2pPr>
              <a:defRPr>
                <a:solidFill>
                  <a:srgbClr val="000000"/>
                </a:solidFill>
                <a:latin typeface="Arial" panose="020B0604020202020204" pitchFamily="34" charset="0"/>
                <a:ea typeface="宋体" panose="02010600030101010101" pitchFamily="2" charset="-122"/>
              </a:defRPr>
            </a:lvl2pPr>
            <a:lvl3pPr>
              <a:defRPr>
                <a:solidFill>
                  <a:srgbClr val="000000"/>
                </a:solidFill>
                <a:latin typeface="Arial" panose="020B0604020202020204" pitchFamily="34" charset="0"/>
                <a:ea typeface="宋体" panose="02010600030101010101" pitchFamily="2" charset="-122"/>
              </a:defRPr>
            </a:lvl3pPr>
            <a:lvl4pPr>
              <a:defRPr>
                <a:solidFill>
                  <a:srgbClr val="000000"/>
                </a:solidFill>
                <a:latin typeface="Arial" panose="020B0604020202020204" pitchFamily="34" charset="0"/>
                <a:ea typeface="宋体" panose="02010600030101010101" pitchFamily="2" charset="-122"/>
              </a:defRPr>
            </a:lvl4pPr>
            <a:lvl5pPr>
              <a:defRPr>
                <a:solidFill>
                  <a:srgbClr val="000000"/>
                </a:solidFill>
                <a:latin typeface="Arial" panose="020B0604020202020204" pitchFamily="34" charset="0"/>
                <a:ea typeface="宋体" panose="02010600030101010101" pitchFamily="2" charset="-122"/>
              </a:defRPr>
            </a:lvl5pPr>
            <a:lvl6pPr fontAlgn="base">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fontAlgn="base">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fontAlgn="base">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fontAlgn="base">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en-US" sz="1300">
              <a:latin typeface="Times New Roman" panose="02020603050405020304" pitchFamily="18" charset="0"/>
              <a:ea typeface="黑体" panose="02010609060101010101" pitchFamily="49" charset="-122"/>
            </a:endParaRPr>
          </a:p>
        </p:txBody>
      </p:sp>
      <p:sp>
        <p:nvSpPr>
          <p:cNvPr id="70" name="AutoShape 12">
            <a:extLst>
              <a:ext uri="{FF2B5EF4-FFF2-40B4-BE49-F238E27FC236}">
                <a16:creationId xmlns:a16="http://schemas.microsoft.com/office/drawing/2014/main" id="{BF9F7D29-247E-3E86-6305-45BBA4869C5E}"/>
              </a:ext>
            </a:extLst>
          </p:cNvPr>
          <p:cNvSpPr>
            <a:spLocks noChangeArrowheads="1"/>
          </p:cNvSpPr>
          <p:nvPr/>
        </p:nvSpPr>
        <p:spPr bwMode="auto">
          <a:xfrm rot="5400000">
            <a:off x="5656148" y="48185"/>
            <a:ext cx="394071" cy="3909953"/>
          </a:xfrm>
          <a:prstGeom prst="leftBrace">
            <a:avLst>
              <a:gd name="adj1" fmla="val 63512"/>
              <a:gd name="adj2" fmla="val 50049"/>
            </a:avLst>
          </a:prstGeom>
          <a:noFill/>
          <a:ln w="38100" algn="ctr">
            <a:solidFill>
              <a:srgbClr val="666666"/>
            </a:solidFill>
            <a:round/>
          </a:ln>
          <a:extLst>
            <a:ext uri="{909E8E84-426E-40DD-AFC4-6F175D3DCCD1}">
              <a14:hiddenFill xmlns:a14="http://schemas.microsoft.com/office/drawing/2010/main">
                <a:solidFill>
                  <a:srgbClr val="FFFFFF"/>
                </a:solidFill>
              </a14:hiddenFill>
            </a:ext>
          </a:extLst>
        </p:spPr>
        <p:txBody>
          <a:bodyPr rot="10800000" vert="eaVert" wrap="none" anchor="ctr"/>
          <a:lstStyle/>
          <a:p>
            <a:pPr>
              <a:buFont typeface="Arial" panose="020B0604020202020204" pitchFamily="34" charset="0"/>
              <a:buNone/>
            </a:pPr>
            <a:endParaRPr lang="en-US" altLang="en-US" sz="1300">
              <a:latin typeface="Times New Roman" panose="02020603050405020304" pitchFamily="18" charset="0"/>
              <a:ea typeface="黑体" panose="02010609060101010101" pitchFamily="49" charset="-122"/>
            </a:endParaRPr>
          </a:p>
        </p:txBody>
      </p:sp>
      <p:sp>
        <p:nvSpPr>
          <p:cNvPr id="71" name="Text Box 13">
            <a:extLst>
              <a:ext uri="{FF2B5EF4-FFF2-40B4-BE49-F238E27FC236}">
                <a16:creationId xmlns:a16="http://schemas.microsoft.com/office/drawing/2014/main" id="{3B940E6A-A0AF-AF77-2432-4AAED2C01034}"/>
              </a:ext>
            </a:extLst>
          </p:cNvPr>
          <p:cNvSpPr/>
          <p:nvPr/>
        </p:nvSpPr>
        <p:spPr>
          <a:xfrm>
            <a:off x="3869850" y="1428324"/>
            <a:ext cx="4191000" cy="398462"/>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buFont typeface="Arial" panose="020B0604020202020204" pitchFamily="34" charset="0"/>
              <a:buNone/>
            </a:pPr>
            <a:r>
              <a:rPr sz="2000">
                <a:ln w="9525" cap="flat" cmpd="sng" algn="ctr">
                  <a:noFill/>
                  <a:prstDash val="solid"/>
                  <a:round/>
                  <a:headEnd type="none" w="med" len="med"/>
                  <a:tailEnd type="none" w="med" len="med"/>
                </a:ln>
                <a:solidFill>
                  <a:srgbClr val="000000"/>
                </a:solidFill>
                <a:latin typeface="Times New Roman" panose="02020603050405020304" pitchFamily="18" charset="0"/>
                <a:ea typeface="黑体" panose="02010609060101010101" pitchFamily="49" charset="-122"/>
                <a:sym typeface="Wingdings"/>
              </a:rPr>
              <a:t>正常人耳能听到的声音的频率范围</a:t>
            </a:r>
            <a:endParaRPr sz="2000">
              <a:latin typeface="Times New Roman" panose="02020603050405020304" pitchFamily="18" charset="0"/>
              <a:ea typeface="黑体" panose="02010609060101010101" pitchFamily="49" charset="-122"/>
            </a:endParaRPr>
          </a:p>
        </p:txBody>
      </p:sp>
      <p:sp>
        <p:nvSpPr>
          <p:cNvPr id="72" name="Text Box 15">
            <a:extLst>
              <a:ext uri="{FF2B5EF4-FFF2-40B4-BE49-F238E27FC236}">
                <a16:creationId xmlns:a16="http://schemas.microsoft.com/office/drawing/2014/main" id="{D6AA6552-180D-1646-73D0-D48F6B7D3EAC}"/>
              </a:ext>
            </a:extLst>
          </p:cNvPr>
          <p:cNvSpPr/>
          <p:nvPr/>
        </p:nvSpPr>
        <p:spPr>
          <a:xfrm>
            <a:off x="8025983" y="1477113"/>
            <a:ext cx="1316038"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gn="ctr">
              <a:buFont typeface="Arial" panose="020B0604020202020204" pitchFamily="34" charset="0"/>
              <a:buNone/>
            </a:pPr>
            <a:r>
              <a:rPr sz="2000">
                <a:ln w="9525" cap="flat" cmpd="sng" algn="ctr">
                  <a:noFill/>
                  <a:prstDash val="solid"/>
                  <a:round/>
                  <a:headEnd type="none" w="med" len="med"/>
                  <a:tailEnd type="none" w="med" len="med"/>
                </a:ln>
                <a:latin typeface="Times New Roman" panose="02020603050405020304" pitchFamily="18" charset="0"/>
                <a:ea typeface="黑体" panose="02010609060101010101" pitchFamily="49" charset="-122"/>
                <a:sym typeface="Wingdings"/>
              </a:rPr>
              <a:t>超声</a:t>
            </a:r>
            <a:endParaRPr sz="2000">
              <a:latin typeface="Times New Roman" panose="02020603050405020304" pitchFamily="18" charset="0"/>
              <a:ea typeface="黑体" panose="02010609060101010101" pitchFamily="49" charset="-122"/>
            </a:endParaRPr>
          </a:p>
        </p:txBody>
      </p:sp>
      <p:sp>
        <p:nvSpPr>
          <p:cNvPr id="73" name="Rectangle 16">
            <a:extLst>
              <a:ext uri="{FF2B5EF4-FFF2-40B4-BE49-F238E27FC236}">
                <a16:creationId xmlns:a16="http://schemas.microsoft.com/office/drawing/2014/main" id="{A930217C-E2D0-A994-DE14-100CCAB0CCE9}"/>
              </a:ext>
            </a:extLst>
          </p:cNvPr>
          <p:cNvSpPr/>
          <p:nvPr/>
        </p:nvSpPr>
        <p:spPr>
          <a:xfrm>
            <a:off x="2387977" y="2397660"/>
            <a:ext cx="1417638" cy="301625"/>
          </a:xfrm>
          <a:prstGeom prst="rect">
            <a:avLst/>
          </a:prstGeom>
          <a:solidFill>
            <a:srgbClr val="7030A0"/>
          </a:solidFill>
          <a:ln w="9525" cap="flat" cmpd="sng">
            <a:solidFill>
              <a:schemeClr val="tx1"/>
            </a:solidFill>
            <a:prstDash val="solid"/>
            <a:miter/>
            <a:headEnd type="none" w="med" len="med"/>
            <a:tailEnd type="none" w="med" len="med"/>
          </a:ln>
        </p:spPr>
        <p:txBody>
          <a:bodyPr wrap="none"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buFont typeface="Arial" panose="020B0604020202020204" pitchFamily="34" charset="0"/>
              <a:buNone/>
            </a:pPr>
            <a:endParaRPr sz="1300">
              <a:ln w="9525" cap="flat" cmpd="sng" algn="ctr">
                <a:noFill/>
                <a:prstDash val="solid"/>
                <a:round/>
                <a:headEnd type="none" w="med" len="med"/>
                <a:tailEnd type="none" w="med" len="med"/>
              </a:ln>
              <a:solidFill>
                <a:srgbClr val="79598B"/>
              </a:solidFill>
              <a:latin typeface="Times New Roman" panose="02020603050405020304" pitchFamily="18" charset="0"/>
              <a:ea typeface="黑体" panose="02010609060101010101" pitchFamily="49" charset="-122"/>
              <a:sym typeface="Wingdings"/>
            </a:endParaRPr>
          </a:p>
        </p:txBody>
      </p:sp>
      <p:sp>
        <p:nvSpPr>
          <p:cNvPr id="74" name="Rectangle 17">
            <a:extLst>
              <a:ext uri="{FF2B5EF4-FFF2-40B4-BE49-F238E27FC236}">
                <a16:creationId xmlns:a16="http://schemas.microsoft.com/office/drawing/2014/main" id="{BBBDAACC-1642-A769-9CDC-8A876896340F}"/>
              </a:ext>
            </a:extLst>
          </p:cNvPr>
          <p:cNvSpPr/>
          <p:nvPr/>
        </p:nvSpPr>
        <p:spPr>
          <a:xfrm>
            <a:off x="7899777" y="2397660"/>
            <a:ext cx="1570038" cy="301625"/>
          </a:xfrm>
          <a:prstGeom prst="rect">
            <a:avLst/>
          </a:prstGeom>
          <a:solidFill>
            <a:srgbClr val="FCB2F1"/>
          </a:solidFill>
          <a:ln w="9525" cap="flat" cmpd="sng">
            <a:solidFill>
              <a:schemeClr val="tx1"/>
            </a:solidFill>
            <a:prstDash val="solid"/>
            <a:miter/>
            <a:headEnd type="none" w="med" len="med"/>
            <a:tailEnd type="none" w="med" len="med"/>
          </a:ln>
        </p:spPr>
        <p:txBody>
          <a:bodyPr wrap="none"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buFont typeface="Arial" panose="020B0604020202020204" pitchFamily="34" charset="0"/>
              <a:buNone/>
            </a:pPr>
            <a:endParaRPr sz="1300">
              <a:ln w="9525" cap="flat" cmpd="sng" algn="ctr">
                <a:noFill/>
                <a:prstDash val="solid"/>
                <a:round/>
                <a:headEnd type="none" w="med" len="med"/>
                <a:tailEnd type="none" w="med" len="med"/>
              </a:ln>
              <a:solidFill>
                <a:srgbClr val="000000"/>
              </a:solidFill>
              <a:latin typeface="Times New Roman" panose="02020603050405020304" pitchFamily="18" charset="0"/>
              <a:ea typeface="黑体" panose="02010609060101010101" pitchFamily="49" charset="-122"/>
              <a:sym typeface="Wingdings"/>
            </a:endParaRPr>
          </a:p>
        </p:txBody>
      </p:sp>
      <p:sp>
        <p:nvSpPr>
          <p:cNvPr id="79" name="Text Box 40">
            <a:extLst>
              <a:ext uri="{FF2B5EF4-FFF2-40B4-BE49-F238E27FC236}">
                <a16:creationId xmlns:a16="http://schemas.microsoft.com/office/drawing/2014/main" id="{CC53B4E5-CF8A-454D-7388-2F3334C80C4D}"/>
              </a:ext>
            </a:extLst>
          </p:cNvPr>
          <p:cNvSpPr/>
          <p:nvPr/>
        </p:nvSpPr>
        <p:spPr>
          <a:xfrm>
            <a:off x="2778394" y="1430986"/>
            <a:ext cx="997149" cy="400110"/>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buFont typeface="Arial" panose="020B0604020202020204" pitchFamily="34" charset="0"/>
              <a:buNone/>
            </a:pPr>
            <a:r>
              <a:rPr sz="2000">
                <a:ln w="9525" cap="flat" cmpd="sng" algn="ctr">
                  <a:noFill/>
                  <a:prstDash val="solid"/>
                  <a:round/>
                  <a:headEnd type="none" w="med" len="med"/>
                  <a:tailEnd type="none" w="med" len="med"/>
                </a:ln>
                <a:latin typeface="Times New Roman" panose="02020603050405020304" pitchFamily="18" charset="0"/>
                <a:ea typeface="黑体" panose="02010609060101010101" pitchFamily="49" charset="-122"/>
                <a:sym typeface="Wingdings"/>
              </a:rPr>
              <a:t>次声</a:t>
            </a:r>
            <a:endParaRPr sz="2000">
              <a:latin typeface="Times New Roman" panose="02020603050405020304" pitchFamily="18" charset="0"/>
              <a:ea typeface="黑体" panose="02010609060101010101" pitchFamily="49" charset="-122"/>
            </a:endParaRPr>
          </a:p>
        </p:txBody>
      </p:sp>
      <p:pic>
        <p:nvPicPr>
          <p:cNvPr id="3" name="Picture 2">
            <a:extLst>
              <a:ext uri="{FF2B5EF4-FFF2-40B4-BE49-F238E27FC236}">
                <a16:creationId xmlns:a16="http://schemas.microsoft.com/office/drawing/2014/main" id="{5C70A3E8-7FFA-C8C4-7591-3D5CA85C196A}"/>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bwMode="auto">
          <a:xfrm>
            <a:off x="1680618" y="2654972"/>
            <a:ext cx="1809429" cy="15120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75468AB-A71D-DDF6-E62A-84316CED562E}"/>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bwMode="auto">
          <a:xfrm flipH="1">
            <a:off x="1294221" y="4092017"/>
            <a:ext cx="2905996" cy="19314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FAB0BFF-9491-6090-E577-67E8E80AD1D3}"/>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7837167" y="2390885"/>
            <a:ext cx="3316999" cy="22002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ABE84C9-3A48-904D-44E3-31B6AB2E07DD}"/>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299" b="89787" l="9016" r="92623">
                        <a14:foregroundMark x1="25082" y1="9299" x2="38852" y2="9756"/>
                        <a14:foregroundMark x1="88525" y1="82470" x2="92623" y2="89634"/>
                        <a14:foregroundMark x1="92623" y1="89634" x2="89344" y2="84299"/>
                        <a14:foregroundMark x1="9016" y1="33232" x2="10164" y2="34604"/>
                      </a14:backgroundRemoval>
                    </a14:imgEffect>
                  </a14:imgLayer>
                </a14:imgProps>
              </a:ext>
              <a:ext uri="{28A0092B-C50C-407E-A947-70E740481C1C}">
                <a14:useLocalDpi xmlns:a14="http://schemas.microsoft.com/office/drawing/2010/main" val="0"/>
              </a:ext>
            </a:extLst>
          </a:blip>
          <a:stretch>
            <a:fillRect/>
          </a:stretch>
        </p:blipFill>
        <p:spPr bwMode="auto">
          <a:xfrm>
            <a:off x="7981472" y="4233458"/>
            <a:ext cx="1989535" cy="2139566"/>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a:extLst>
              <a:ext uri="{FF2B5EF4-FFF2-40B4-BE49-F238E27FC236}">
                <a16:creationId xmlns:a16="http://schemas.microsoft.com/office/drawing/2014/main" id="{B83DC5C5-FD13-E888-C305-6F9BE103CED4}"/>
              </a:ext>
            </a:extLst>
          </p:cNvPr>
          <p:cNvSpPr txBox="1"/>
          <p:nvPr/>
        </p:nvSpPr>
        <p:spPr>
          <a:xfrm>
            <a:off x="9241809" y="-85169"/>
            <a:ext cx="3923693" cy="400110"/>
          </a:xfrm>
          <a:prstGeom prst="rect">
            <a:avLst/>
          </a:prstGeom>
          <a:noFill/>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第</a:t>
            </a:r>
            <a:r>
              <a:rPr lang="en-US" altLang="zh-CN" sz="2000" b="1" dirty="0">
                <a:solidFill>
                  <a:schemeClr val="bg1"/>
                </a:solidFill>
                <a:latin typeface="微软雅黑" panose="020B0503020204020204" pitchFamily="34" charset="-122"/>
                <a:ea typeface="微软雅黑" panose="020B0503020204020204" pitchFamily="34" charset="-122"/>
              </a:rPr>
              <a:t>3</a:t>
            </a:r>
            <a:r>
              <a:rPr lang="zh-CN" altLang="en-US" sz="2000" b="1" dirty="0">
                <a:solidFill>
                  <a:schemeClr val="bg1"/>
                </a:solidFill>
                <a:latin typeface="微软雅黑" panose="020B0503020204020204" pitchFamily="34" charset="-122"/>
                <a:ea typeface="微软雅黑" panose="020B0503020204020204" pitchFamily="34" charset="-122"/>
              </a:rPr>
              <a:t>节 超声波与次声波</a:t>
            </a:r>
          </a:p>
        </p:txBody>
      </p:sp>
    </p:spTree>
    <p:extLst>
      <p:ext uri="{BB962C8B-B14F-4D97-AF65-F5344CB8AC3E}">
        <p14:creationId xmlns:p14="http://schemas.microsoft.com/office/powerpoint/2010/main" val="1579789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checkerboard(across)">
                                      <p:cBhvr>
                                        <p:cTn id="7" dur="500" fill="hold"/>
                                        <p:tgtEl>
                                          <p:spTgt spid="67"/>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65"/>
                                        </p:tgtEl>
                                        <p:attrNameLst>
                                          <p:attrName>style.visibility</p:attrName>
                                        </p:attrNameLst>
                                      </p:cBhvr>
                                      <p:to>
                                        <p:strVal val="visible"/>
                                      </p:to>
                                    </p:set>
                                  </p:childTnLst>
                                </p:cTn>
                              </p:par>
                            </p:childTnLst>
                          </p:cTn>
                        </p:par>
                        <p:par>
                          <p:cTn id="11" fill="hold" nodeType="afterGroup">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6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after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blinds(horizontal)">
                                      <p:cBhvr>
                                        <p:cTn id="18" dur="500" fill="hold"/>
                                        <p:tgtEl>
                                          <p:spTgt spid="70"/>
                                        </p:tgtEl>
                                      </p:cBhvr>
                                    </p:animEffect>
                                  </p:childTnLst>
                                  <p:subTnLst>
                                    <p:audio>
                                      <p:cMediaNode vol="100000">
                                        <p:cTn display="0" masterRel="sameClick">
                                          <p:stCondLst>
                                            <p:cond evt="begin" delay="0">
                                              <p:tn val="16"/>
                                            </p:cond>
                                          </p:stCondLst>
                                          <p:endCondLst>
                                            <p:cond evt="onStopAudio" delay="0">
                                              <p:tgtEl>
                                                <p:sldTgt/>
                                              </p:tgtEl>
                                            </p:cond>
                                          </p:endCondLst>
                                        </p:cTn>
                                        <p:tgtEl>
                                          <p:sndTgt r:embed="rId3" name="type.wav"/>
                                        </p:tgtEl>
                                      </p:cMediaNode>
                                    </p:audio>
                                  </p:subTnLst>
                                </p:cTn>
                              </p:par>
                            </p:childTnLst>
                          </p:cTn>
                        </p:par>
                        <p:par>
                          <p:cTn id="19" fill="hold" nodeType="afterGroup">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blinds(horizontal)">
                                      <p:cBhvr>
                                        <p:cTn id="22" dur="500" fill="hold"/>
                                        <p:tgtEl>
                                          <p:spTgt spid="71"/>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3" name="type.wav"/>
                                        </p:tgtEl>
                                      </p:cMediaNode>
                                    </p:audio>
                                  </p:subTnLst>
                                </p:cTn>
                              </p:par>
                            </p:childTnLst>
                          </p:cTn>
                        </p:par>
                      </p:childTnLst>
                    </p:cTn>
                  </p:par>
                  <p:par>
                    <p:cTn id="23" fill="hold" nodeType="clickPar">
                      <p:stCondLst>
                        <p:cond delay="indefinite"/>
                      </p:stCondLst>
                      <p:childTnLst>
                        <p:par>
                          <p:cTn id="24" fill="hold" nodeType="after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box(in)">
                                      <p:cBhvr>
                                        <p:cTn id="27" dur="500" fill="hold"/>
                                        <p:tgtEl>
                                          <p:spTgt spid="73"/>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9"/>
                                        </p:tgtEl>
                                        <p:attrNameLst>
                                          <p:attrName>style.visibility</p:attrName>
                                        </p:attrNameLst>
                                      </p:cBhvr>
                                      <p:to>
                                        <p:strVal val="visible"/>
                                      </p:to>
                                    </p:set>
                                    <p:anim calcmode="lin" valueType="num">
                                      <p:cBhvr>
                                        <p:cTn id="32" dur="500" fill="hold"/>
                                        <p:tgtEl>
                                          <p:spTgt spid="69"/>
                                        </p:tgtEl>
                                        <p:attrNameLst>
                                          <p:attrName>ppt_x</p:attrName>
                                        </p:attrNameLst>
                                      </p:cBhvr>
                                      <p:tavLst>
                                        <p:tav tm="0">
                                          <p:val>
                                            <p:strVal val="#ppt_x"/>
                                          </p:val>
                                        </p:tav>
                                        <p:tav tm="100000">
                                          <p:val>
                                            <p:strVal val="#ppt_x"/>
                                          </p:val>
                                        </p:tav>
                                      </p:tavLst>
                                    </p:anim>
                                    <p:anim calcmode="lin" valueType="num">
                                      <p:cBhvr>
                                        <p:cTn id="33"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after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fade">
                                      <p:cBhvr>
                                        <p:cTn id="38" dur="2000" fill="hold"/>
                                        <p:tgtEl>
                                          <p:spTgt spid="79"/>
                                        </p:tgtEl>
                                      </p:cBhvr>
                                    </p:animEffect>
                                  </p:childTnLst>
                                </p:cTn>
                              </p:par>
                            </p:childTnLst>
                          </p:cTn>
                        </p:par>
                      </p:childTnLst>
                    </p:cTn>
                  </p:par>
                  <p:par>
                    <p:cTn id="39" fill="hold" nodeType="clickPar">
                      <p:stCondLst>
                        <p:cond delay="indefinite"/>
                      </p:stCondLst>
                      <p:childTnLst>
                        <p:par>
                          <p:cTn id="40" fill="hold" nodeType="after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blinds(horizontal)">
                                      <p:cBhvr>
                                        <p:cTn id="43" dur="500" fill="hold"/>
                                        <p:tgtEl>
                                          <p:spTgt spid="74"/>
                                        </p:tgtEl>
                                      </p:cBhvr>
                                    </p:animEffect>
                                  </p:childTnLst>
                                </p:cTn>
                              </p:par>
                            </p:childTnLst>
                          </p:cTn>
                        </p:par>
                      </p:childTnLst>
                    </p:cTn>
                  </p:par>
                  <p:par>
                    <p:cTn id="44" fill="hold" nodeType="clickPar">
                      <p:stCondLst>
                        <p:cond delay="indefinite"/>
                      </p:stCondLst>
                      <p:childTnLst>
                        <p:par>
                          <p:cTn id="45" fill="hold" nodeType="after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8"/>
                                        </p:tgtEl>
                                        <p:attrNameLst>
                                          <p:attrName>style.visibility</p:attrName>
                                        </p:attrNameLst>
                                      </p:cBhvr>
                                      <p:to>
                                        <p:strVal val="visible"/>
                                      </p:to>
                                    </p:set>
                                    <p:anim calcmode="lin" valueType="num">
                                      <p:cBhvr>
                                        <p:cTn id="48" dur="500" fill="hold"/>
                                        <p:tgtEl>
                                          <p:spTgt spid="68"/>
                                        </p:tgtEl>
                                        <p:attrNameLst>
                                          <p:attrName>ppt_x</p:attrName>
                                        </p:attrNameLst>
                                      </p:cBhvr>
                                      <p:tavLst>
                                        <p:tav tm="0">
                                          <p:val>
                                            <p:strVal val="#ppt_x"/>
                                          </p:val>
                                        </p:tav>
                                        <p:tav tm="100000">
                                          <p:val>
                                            <p:strVal val="#ppt_x"/>
                                          </p:val>
                                        </p:tav>
                                      </p:tavLst>
                                    </p:anim>
                                    <p:anim calcmode="lin" valueType="num">
                                      <p:cBhvr>
                                        <p:cTn id="49" dur="500" fill="hold"/>
                                        <p:tgtEl>
                                          <p:spTgt spid="68"/>
                                        </p:tgtEl>
                                        <p:attrNameLst>
                                          <p:attrName>ppt_y</p:attrName>
                                        </p:attrNameLst>
                                      </p:cBhvr>
                                      <p:tavLst>
                                        <p:tav tm="0">
                                          <p:val>
                                            <p:strVal val="1+#ppt_h/2"/>
                                          </p:val>
                                        </p:tav>
                                        <p:tav tm="100000">
                                          <p:val>
                                            <p:strVal val="#ppt_y"/>
                                          </p:val>
                                        </p:tav>
                                      </p:tavLst>
                                    </p:anim>
                                  </p:childTnLst>
                                </p:cTn>
                              </p:par>
                            </p:childTnLst>
                          </p:cTn>
                        </p:par>
                        <p:par>
                          <p:cTn id="50" fill="hold" nodeType="afterGroup">
                            <p:stCondLst>
                              <p:cond delay="500"/>
                            </p:stCondLst>
                            <p:childTnLst>
                              <p:par>
                                <p:cTn id="51" presetID="2" presetClass="entr" presetSubtype="4" fill="hold" grpId="0" nodeType="afterEffect">
                                  <p:stCondLst>
                                    <p:cond delay="0"/>
                                  </p:stCondLst>
                                  <p:childTnLst>
                                    <p:set>
                                      <p:cBhvr>
                                        <p:cTn id="52" dur="1" fill="hold">
                                          <p:stCondLst>
                                            <p:cond delay="0"/>
                                          </p:stCondLst>
                                        </p:cTn>
                                        <p:tgtEl>
                                          <p:spTgt spid="72"/>
                                        </p:tgtEl>
                                        <p:attrNameLst>
                                          <p:attrName>style.visibility</p:attrName>
                                        </p:attrNameLst>
                                      </p:cBhvr>
                                      <p:to>
                                        <p:strVal val="visible"/>
                                      </p:to>
                                    </p:set>
                                    <p:anim calcmode="lin" valueType="num">
                                      <p:cBhvr>
                                        <p:cTn id="53" dur="500" fill="hold"/>
                                        <p:tgtEl>
                                          <p:spTgt spid="72"/>
                                        </p:tgtEl>
                                        <p:attrNameLst>
                                          <p:attrName>ppt_x</p:attrName>
                                        </p:attrNameLst>
                                      </p:cBhvr>
                                      <p:tavLst>
                                        <p:tav tm="0">
                                          <p:val>
                                            <p:strVal val="#ppt_x"/>
                                          </p:val>
                                        </p:tav>
                                        <p:tav tm="100000">
                                          <p:val>
                                            <p:strVal val="#ppt_x"/>
                                          </p:val>
                                        </p:tav>
                                      </p:tavLst>
                                    </p:anim>
                                    <p:anim calcmode="lin" valueType="num">
                                      <p:cBhvr>
                                        <p:cTn id="5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afterGroup">
                            <p:stCondLst>
                              <p:cond delay="0"/>
                            </p:stCondLst>
                            <p:childTnLst>
                              <p:par>
                                <p:cTn id="57" presetID="2" presetClass="entr" presetSubtype="8"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0-#ppt_w/2"/>
                                          </p:val>
                                        </p:tav>
                                        <p:tav tm="100000">
                                          <p:val>
                                            <p:strVal val="#ppt_x"/>
                                          </p:val>
                                        </p:tav>
                                      </p:tavLst>
                                    </p:anim>
                                    <p:anim calcmode="lin" valueType="num">
                                      <p:cBhvr additive="base">
                                        <p:cTn id="6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afterGroup">
                            <p:stCondLst>
                              <p:cond delay="0"/>
                            </p:stCondLst>
                            <p:childTnLst>
                              <p:par>
                                <p:cTn id="63" presetID="2" presetClass="entr" presetSubtype="8" fill="hold" nodeType="clickEffect">
                                  <p:stCondLst>
                                    <p:cond delay="0"/>
                                  </p:stCondLst>
                                  <p:childTnLst>
                                    <p:set>
                                      <p:cBhvr>
                                        <p:cTn id="64" dur="1" fill="hold">
                                          <p:stCondLst>
                                            <p:cond delay="0"/>
                                          </p:stCondLst>
                                        </p:cTn>
                                        <p:tgtEl>
                                          <p:spTgt spid="1028"/>
                                        </p:tgtEl>
                                        <p:attrNameLst>
                                          <p:attrName>style.visibility</p:attrName>
                                        </p:attrNameLst>
                                      </p:cBhvr>
                                      <p:to>
                                        <p:strVal val="visible"/>
                                      </p:to>
                                    </p:set>
                                    <p:anim calcmode="lin" valueType="num">
                                      <p:cBhvr additive="base">
                                        <p:cTn id="65" dur="500" fill="hold"/>
                                        <p:tgtEl>
                                          <p:spTgt spid="1028"/>
                                        </p:tgtEl>
                                        <p:attrNameLst>
                                          <p:attrName>ppt_x</p:attrName>
                                        </p:attrNameLst>
                                      </p:cBhvr>
                                      <p:tavLst>
                                        <p:tav tm="0">
                                          <p:val>
                                            <p:strVal val="0-#ppt_w/2"/>
                                          </p:val>
                                        </p:tav>
                                        <p:tav tm="100000">
                                          <p:val>
                                            <p:strVal val="#ppt_x"/>
                                          </p:val>
                                        </p:tav>
                                      </p:tavLst>
                                    </p:anim>
                                    <p:anim calcmode="lin" valueType="num">
                                      <p:cBhvr additive="base">
                                        <p:cTn id="66"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afterGroup">
                            <p:stCondLst>
                              <p:cond delay="0"/>
                            </p:stCondLst>
                            <p:childTnLst>
                              <p:par>
                                <p:cTn id="69" presetID="2" presetClass="entr" presetSubtype="2" fill="hold" nodeType="clickEffect">
                                  <p:stCondLst>
                                    <p:cond delay="0"/>
                                  </p:stCondLst>
                                  <p:childTnLst>
                                    <p:set>
                                      <p:cBhvr>
                                        <p:cTn id="70" dur="1" fill="hold">
                                          <p:stCondLst>
                                            <p:cond delay="0"/>
                                          </p:stCondLst>
                                        </p:cTn>
                                        <p:tgtEl>
                                          <p:spTgt spid="1030"/>
                                        </p:tgtEl>
                                        <p:attrNameLst>
                                          <p:attrName>style.visibility</p:attrName>
                                        </p:attrNameLst>
                                      </p:cBhvr>
                                      <p:to>
                                        <p:strVal val="visible"/>
                                      </p:to>
                                    </p:set>
                                    <p:anim calcmode="lin" valueType="num">
                                      <p:cBhvr additive="base">
                                        <p:cTn id="71" dur="500" fill="hold"/>
                                        <p:tgtEl>
                                          <p:spTgt spid="1030"/>
                                        </p:tgtEl>
                                        <p:attrNameLst>
                                          <p:attrName>ppt_x</p:attrName>
                                        </p:attrNameLst>
                                      </p:cBhvr>
                                      <p:tavLst>
                                        <p:tav tm="0">
                                          <p:val>
                                            <p:strVal val="1+#ppt_w/2"/>
                                          </p:val>
                                        </p:tav>
                                        <p:tav tm="100000">
                                          <p:val>
                                            <p:strVal val="#ppt_x"/>
                                          </p:val>
                                        </p:tav>
                                      </p:tavLst>
                                    </p:anim>
                                    <p:anim calcmode="lin" valueType="num">
                                      <p:cBhvr additive="base">
                                        <p:cTn id="72"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nodeType="afterGroup">
                            <p:stCondLst>
                              <p:cond delay="0"/>
                            </p:stCondLst>
                            <p:childTnLst>
                              <p:par>
                                <p:cTn id="75" presetID="2" presetClass="entr" presetSubtype="2" fill="hold" nodeType="clickEffect">
                                  <p:stCondLst>
                                    <p:cond delay="0"/>
                                  </p:stCondLst>
                                  <p:childTnLst>
                                    <p:set>
                                      <p:cBhvr>
                                        <p:cTn id="76" dur="1" fill="hold">
                                          <p:stCondLst>
                                            <p:cond delay="0"/>
                                          </p:stCondLst>
                                        </p:cTn>
                                        <p:tgtEl>
                                          <p:spTgt spid="1032"/>
                                        </p:tgtEl>
                                        <p:attrNameLst>
                                          <p:attrName>style.visibility</p:attrName>
                                        </p:attrNameLst>
                                      </p:cBhvr>
                                      <p:to>
                                        <p:strVal val="visible"/>
                                      </p:to>
                                    </p:set>
                                    <p:anim calcmode="lin" valueType="num">
                                      <p:cBhvr additive="base">
                                        <p:cTn id="77" dur="500" fill="hold"/>
                                        <p:tgtEl>
                                          <p:spTgt spid="1032"/>
                                        </p:tgtEl>
                                        <p:attrNameLst>
                                          <p:attrName>ppt_x</p:attrName>
                                        </p:attrNameLst>
                                      </p:cBhvr>
                                      <p:tavLst>
                                        <p:tav tm="0">
                                          <p:val>
                                            <p:strVal val="1+#ppt_w/2"/>
                                          </p:val>
                                        </p:tav>
                                        <p:tav tm="100000">
                                          <p:val>
                                            <p:strVal val="#ppt_x"/>
                                          </p:val>
                                        </p:tav>
                                      </p:tavLst>
                                    </p:anim>
                                    <p:anim calcmode="lin" valueType="num">
                                      <p:cBhvr additive="base">
                                        <p:cTn id="78" dur="500" fill="hold"/>
                                        <p:tgtEl>
                                          <p:spTgt spid="10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animBg="1"/>
      <p:bldP spid="68" grpId="0" animBg="1"/>
      <p:bldP spid="69" grpId="0" animBg="1"/>
      <p:bldP spid="70" grpId="0" animBg="1"/>
      <p:bldP spid="71" grpId="0"/>
      <p:bldP spid="72" grpId="0"/>
      <p:bldP spid="73" grpId="0" animBg="1"/>
      <p:bldP spid="74" grpId="0" animBg="1"/>
      <p:bldP spid="7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22DA6E0-5A4C-D864-E073-1023C3A02489}"/>
              </a:ext>
            </a:extLst>
          </p:cNvPr>
          <p:cNvPicPr>
            <a:picLocks noChangeAspect="1" noChangeArrowheads="1"/>
          </p:cNvPicPr>
          <p:nvPr/>
        </p:nvPicPr>
        <p:blipFill>
          <a:blip r:embed="rId2">
            <a:alphaModFix amt="53000"/>
            <a:extLst>
              <a:ext uri="{28A0092B-C50C-407E-A947-70E740481C1C}">
                <a14:useLocalDpi xmlns:a14="http://schemas.microsoft.com/office/drawing/2010/main" val="0"/>
              </a:ext>
            </a:extLst>
          </a:blip>
          <a:stretch>
            <a:fillRect/>
          </a:stretch>
        </p:blipFill>
        <p:spPr bwMode="auto">
          <a:xfrm>
            <a:off x="0" y="3316"/>
            <a:ext cx="12192000" cy="6854684"/>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a:extLst>
              <a:ext uri="{FF2B5EF4-FFF2-40B4-BE49-F238E27FC236}">
                <a16:creationId xmlns:a16="http://schemas.microsoft.com/office/drawing/2014/main" id="{5B18A302-90DF-67FB-9A12-73F4EA8196EB}"/>
              </a:ext>
            </a:extLst>
          </p:cNvPr>
          <p:cNvSpPr/>
          <p:nvPr/>
        </p:nvSpPr>
        <p:spPr>
          <a:xfrm>
            <a:off x="-320516" y="-182062"/>
            <a:ext cx="12890622" cy="7231044"/>
          </a:xfrm>
          <a:prstGeom prst="rect">
            <a:avLst/>
          </a:prstGeom>
          <a:gradFill>
            <a:gsLst>
              <a:gs pos="0">
                <a:schemeClr val="tx1"/>
              </a:gs>
              <a:gs pos="100000">
                <a:schemeClr val="accent1">
                  <a:lumMod val="30000"/>
                  <a:lumOff val="70000"/>
                  <a:alpha val="5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a:extLst>
              <a:ext uri="{FF2B5EF4-FFF2-40B4-BE49-F238E27FC236}">
                <a16:creationId xmlns:a16="http://schemas.microsoft.com/office/drawing/2014/main" id="{2383F61C-0ACD-2769-3CF1-43391A11DC73}"/>
              </a:ext>
            </a:extLst>
          </p:cNvPr>
          <p:cNvSpPr/>
          <p:nvPr/>
        </p:nvSpPr>
        <p:spPr>
          <a:xfrm>
            <a:off x="-5968663" y="-5659818"/>
            <a:ext cx="24129329" cy="19375816"/>
          </a:xfrm>
          <a:custGeom>
            <a:avLst/>
            <a:gdLst>
              <a:gd name="connsiteX0" fmla="*/ 3073064 w 24129329"/>
              <a:gd name="connsiteY0" fmla="*/ 3312858 h 19375816"/>
              <a:gd name="connsiteX1" fmla="*/ 3073064 w 24129329"/>
              <a:gd name="connsiteY1" fmla="*/ 15824737 h 19375816"/>
              <a:gd name="connsiteX2" fmla="*/ 21818263 w 24129329"/>
              <a:gd name="connsiteY2" fmla="*/ 15824737 h 19375816"/>
              <a:gd name="connsiteX3" fmla="*/ 21818263 w 24129329"/>
              <a:gd name="connsiteY3" fmla="*/ 3312858 h 19375816"/>
              <a:gd name="connsiteX4" fmla="*/ 0 w 24129329"/>
              <a:gd name="connsiteY4" fmla="*/ 0 h 19375816"/>
              <a:gd name="connsiteX5" fmla="*/ 24129329 w 24129329"/>
              <a:gd name="connsiteY5" fmla="*/ 0 h 19375816"/>
              <a:gd name="connsiteX6" fmla="*/ 24129329 w 24129329"/>
              <a:gd name="connsiteY6" fmla="*/ 19375816 h 19375816"/>
              <a:gd name="connsiteX7" fmla="*/ 0 w 24129329"/>
              <a:gd name="connsiteY7" fmla="*/ 19375816 h 1937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9329" h="19375816">
                <a:moveTo>
                  <a:pt x="3073064" y="3312858"/>
                </a:moveTo>
                <a:lnTo>
                  <a:pt x="3073064" y="15824737"/>
                </a:lnTo>
                <a:lnTo>
                  <a:pt x="21818263" y="15824737"/>
                </a:lnTo>
                <a:lnTo>
                  <a:pt x="21818263" y="3312858"/>
                </a:lnTo>
                <a:close/>
                <a:moveTo>
                  <a:pt x="0" y="0"/>
                </a:moveTo>
                <a:lnTo>
                  <a:pt x="24129329" y="0"/>
                </a:lnTo>
                <a:lnTo>
                  <a:pt x="24129329" y="19375816"/>
                </a:lnTo>
                <a:lnTo>
                  <a:pt x="0" y="19375816"/>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zh-CN" altLang="en-US"/>
          </a:p>
        </p:txBody>
      </p:sp>
      <p:sp>
        <p:nvSpPr>
          <p:cNvPr id="32" name="任意多边形: 形状 31">
            <a:extLst>
              <a:ext uri="{FF2B5EF4-FFF2-40B4-BE49-F238E27FC236}">
                <a16:creationId xmlns:a16="http://schemas.microsoft.com/office/drawing/2014/main" id="{C72BE5BA-6B9B-3EE8-1F24-FB20A0F875D0}"/>
              </a:ext>
            </a:extLst>
          </p:cNvPr>
          <p:cNvSpPr/>
          <p:nvPr/>
        </p:nvSpPr>
        <p:spPr>
          <a:xfrm>
            <a:off x="-24002998" y="-20820697"/>
            <a:ext cx="61341000" cy="52596095"/>
          </a:xfrm>
          <a:custGeom>
            <a:avLst/>
            <a:gdLst>
              <a:gd name="connsiteX0" fmla="*/ 6400798 w 61340998"/>
              <a:gd name="connsiteY0" fmla="*/ 7790497 h 52596094"/>
              <a:gd name="connsiteX1" fmla="*/ 6400798 w 61340998"/>
              <a:gd name="connsiteY1" fmla="*/ 42613896 h 52596094"/>
              <a:gd name="connsiteX2" fmla="*/ 54711598 w 61340998"/>
              <a:gd name="connsiteY2" fmla="*/ 42613896 h 52596094"/>
              <a:gd name="connsiteX3" fmla="*/ 54711598 w 61340998"/>
              <a:gd name="connsiteY3" fmla="*/ 7790497 h 52596094"/>
              <a:gd name="connsiteX4" fmla="*/ 0 w 61340998"/>
              <a:gd name="connsiteY4" fmla="*/ 0 h 52596094"/>
              <a:gd name="connsiteX5" fmla="*/ 61340998 w 61340998"/>
              <a:gd name="connsiteY5" fmla="*/ 0 h 52596094"/>
              <a:gd name="connsiteX6" fmla="*/ 61340998 w 61340998"/>
              <a:gd name="connsiteY6" fmla="*/ 52596094 h 52596094"/>
              <a:gd name="connsiteX7" fmla="*/ 0 w 61340998"/>
              <a:gd name="connsiteY7" fmla="*/ 52596094 h 5259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40998" h="52596094">
                <a:moveTo>
                  <a:pt x="6400798" y="7790497"/>
                </a:moveTo>
                <a:lnTo>
                  <a:pt x="6400798" y="42613896"/>
                </a:lnTo>
                <a:lnTo>
                  <a:pt x="54711598" y="42613896"/>
                </a:lnTo>
                <a:lnTo>
                  <a:pt x="54711598" y="7790497"/>
                </a:lnTo>
                <a:close/>
                <a:moveTo>
                  <a:pt x="0" y="0"/>
                </a:moveTo>
                <a:lnTo>
                  <a:pt x="61340998" y="0"/>
                </a:lnTo>
                <a:lnTo>
                  <a:pt x="61340998" y="52596094"/>
                </a:lnTo>
                <a:lnTo>
                  <a:pt x="0" y="525960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矩形 1">
            <a:extLst>
              <a:ext uri="{FF2B5EF4-FFF2-40B4-BE49-F238E27FC236}">
                <a16:creationId xmlns:a16="http://schemas.microsoft.com/office/drawing/2014/main" id="{2CCD1126-DDFF-CEF4-84D4-8830806457E6}"/>
              </a:ext>
            </a:extLst>
          </p:cNvPr>
          <p:cNvSpPr/>
          <p:nvPr/>
        </p:nvSpPr>
        <p:spPr>
          <a:xfrm>
            <a:off x="7725376" y="-17390580"/>
            <a:ext cx="2624138" cy="125413"/>
          </a:xfrm>
          <a:custGeom>
            <a:avLst/>
            <a:gdLst>
              <a:gd name="connsiteX0" fmla="*/ 0 w 2844800"/>
              <a:gd name="connsiteY0" fmla="*/ 0 h 356773"/>
              <a:gd name="connsiteX1" fmla="*/ 2844800 w 2844800"/>
              <a:gd name="connsiteY1" fmla="*/ 0 h 356773"/>
              <a:gd name="connsiteX2" fmla="*/ 2844800 w 2844800"/>
              <a:gd name="connsiteY2" fmla="*/ 356773 h 356773"/>
              <a:gd name="connsiteX3" fmla="*/ 0 w 2844800"/>
              <a:gd name="connsiteY3" fmla="*/ 356773 h 356773"/>
              <a:gd name="connsiteX4" fmla="*/ 0 w 2844800"/>
              <a:gd name="connsiteY4" fmla="*/ 0 h 356773"/>
              <a:gd name="connsiteX0-1" fmla="*/ 180975 w 2844800"/>
              <a:gd name="connsiteY0-2" fmla="*/ 2381 h 356773"/>
              <a:gd name="connsiteX1-3" fmla="*/ 2844800 w 2844800"/>
              <a:gd name="connsiteY1-4" fmla="*/ 0 h 356773"/>
              <a:gd name="connsiteX2-5" fmla="*/ 2844800 w 2844800"/>
              <a:gd name="connsiteY2-6" fmla="*/ 356773 h 356773"/>
              <a:gd name="connsiteX3-7" fmla="*/ 0 w 2844800"/>
              <a:gd name="connsiteY3-8" fmla="*/ 356773 h 356773"/>
              <a:gd name="connsiteX4-9" fmla="*/ 180975 w 2844800"/>
              <a:gd name="connsiteY4-10" fmla="*/ 2381 h 356773"/>
              <a:gd name="connsiteX0-11" fmla="*/ 180975 w 2844800"/>
              <a:gd name="connsiteY0-12" fmla="*/ 2381 h 356773"/>
              <a:gd name="connsiteX1-13" fmla="*/ 2844800 w 2844800"/>
              <a:gd name="connsiteY1-14" fmla="*/ 0 h 356773"/>
              <a:gd name="connsiteX2-15" fmla="*/ 2844800 w 2844800"/>
              <a:gd name="connsiteY2-16" fmla="*/ 356773 h 356773"/>
              <a:gd name="connsiteX3-17" fmla="*/ 0 w 2844800"/>
              <a:gd name="connsiteY3-18" fmla="*/ 356773 h 356773"/>
              <a:gd name="connsiteX4-19" fmla="*/ 180975 w 2844800"/>
              <a:gd name="connsiteY4-20" fmla="*/ 2381 h 356773"/>
              <a:gd name="connsiteX0-21" fmla="*/ 138112 w 2801937"/>
              <a:gd name="connsiteY0-22" fmla="*/ 2381 h 356773"/>
              <a:gd name="connsiteX1-23" fmla="*/ 2801937 w 2801937"/>
              <a:gd name="connsiteY1-24" fmla="*/ 0 h 356773"/>
              <a:gd name="connsiteX2-25" fmla="*/ 2801937 w 2801937"/>
              <a:gd name="connsiteY2-26" fmla="*/ 356773 h 356773"/>
              <a:gd name="connsiteX3-27" fmla="*/ 0 w 2801937"/>
              <a:gd name="connsiteY3-28" fmla="*/ 356773 h 356773"/>
              <a:gd name="connsiteX4-29" fmla="*/ 138112 w 2801937"/>
              <a:gd name="connsiteY4-30" fmla="*/ 2381 h 356773"/>
              <a:gd name="connsiteX0-31" fmla="*/ 138112 w 2801937"/>
              <a:gd name="connsiteY0-32" fmla="*/ 2381 h 356773"/>
              <a:gd name="connsiteX1-33" fmla="*/ 2801937 w 2801937"/>
              <a:gd name="connsiteY1-34" fmla="*/ 0 h 356773"/>
              <a:gd name="connsiteX2-35" fmla="*/ 2801937 w 2801937"/>
              <a:gd name="connsiteY2-36" fmla="*/ 356773 h 356773"/>
              <a:gd name="connsiteX3-37" fmla="*/ 0 w 2801937"/>
              <a:gd name="connsiteY3-38" fmla="*/ 356773 h 356773"/>
              <a:gd name="connsiteX4-39" fmla="*/ 138112 w 2801937"/>
              <a:gd name="connsiteY4-40" fmla="*/ 2381 h 356773"/>
              <a:gd name="connsiteX0-41" fmla="*/ 123825 w 2801937"/>
              <a:gd name="connsiteY0-42" fmla="*/ 2381 h 356773"/>
              <a:gd name="connsiteX1-43" fmla="*/ 2801937 w 2801937"/>
              <a:gd name="connsiteY1-44" fmla="*/ 0 h 356773"/>
              <a:gd name="connsiteX2-45" fmla="*/ 2801937 w 2801937"/>
              <a:gd name="connsiteY2-46" fmla="*/ 356773 h 356773"/>
              <a:gd name="connsiteX3-47" fmla="*/ 0 w 2801937"/>
              <a:gd name="connsiteY3-48" fmla="*/ 356773 h 356773"/>
              <a:gd name="connsiteX4-49" fmla="*/ 123825 w 2801937"/>
              <a:gd name="connsiteY4-50" fmla="*/ 2381 h 356773"/>
              <a:gd name="connsiteX0-51" fmla="*/ 123825 w 2801937"/>
              <a:gd name="connsiteY0-52" fmla="*/ 2381 h 356773"/>
              <a:gd name="connsiteX1-53" fmla="*/ 2801937 w 2801937"/>
              <a:gd name="connsiteY1-54" fmla="*/ 0 h 356773"/>
              <a:gd name="connsiteX2-55" fmla="*/ 2801937 w 2801937"/>
              <a:gd name="connsiteY2-56" fmla="*/ 356773 h 356773"/>
              <a:gd name="connsiteX3-57" fmla="*/ 0 w 2801937"/>
              <a:gd name="connsiteY3-58" fmla="*/ 356773 h 356773"/>
              <a:gd name="connsiteX4-59" fmla="*/ 123825 w 2801937"/>
              <a:gd name="connsiteY4-60" fmla="*/ 2381 h 356773"/>
              <a:gd name="connsiteX0-61" fmla="*/ 123825 w 2801937"/>
              <a:gd name="connsiteY0-62" fmla="*/ 2381 h 356773"/>
              <a:gd name="connsiteX1-63" fmla="*/ 2801937 w 2801937"/>
              <a:gd name="connsiteY1-64" fmla="*/ 0 h 356773"/>
              <a:gd name="connsiteX2-65" fmla="*/ 2801937 w 2801937"/>
              <a:gd name="connsiteY2-66" fmla="*/ 356773 h 356773"/>
              <a:gd name="connsiteX3-67" fmla="*/ 0 w 2801937"/>
              <a:gd name="connsiteY3-68" fmla="*/ 356773 h 356773"/>
              <a:gd name="connsiteX4-69" fmla="*/ 123825 w 2801937"/>
              <a:gd name="connsiteY4-70" fmla="*/ 2381 h 356773"/>
              <a:gd name="connsiteX0-71" fmla="*/ 123825 w 2801937"/>
              <a:gd name="connsiteY0-72" fmla="*/ 2381 h 356773"/>
              <a:gd name="connsiteX1-73" fmla="*/ 2801937 w 2801937"/>
              <a:gd name="connsiteY1-74" fmla="*/ 0 h 356773"/>
              <a:gd name="connsiteX2-75" fmla="*/ 2801937 w 2801937"/>
              <a:gd name="connsiteY2-76" fmla="*/ 356773 h 356773"/>
              <a:gd name="connsiteX3-77" fmla="*/ 0 w 2801937"/>
              <a:gd name="connsiteY3-78" fmla="*/ 356773 h 356773"/>
              <a:gd name="connsiteX4-79" fmla="*/ 123825 w 2801937"/>
              <a:gd name="connsiteY4-80" fmla="*/ 2381 h 356773"/>
              <a:gd name="connsiteX0-81" fmla="*/ 123825 w 2801937"/>
              <a:gd name="connsiteY0-82" fmla="*/ 2381 h 356773"/>
              <a:gd name="connsiteX1-83" fmla="*/ 2801937 w 2801937"/>
              <a:gd name="connsiteY1-84" fmla="*/ 0 h 356773"/>
              <a:gd name="connsiteX2-85" fmla="*/ 2801937 w 2801937"/>
              <a:gd name="connsiteY2-86" fmla="*/ 356773 h 356773"/>
              <a:gd name="connsiteX3-87" fmla="*/ 0 w 2801937"/>
              <a:gd name="connsiteY3-88" fmla="*/ 356773 h 356773"/>
              <a:gd name="connsiteX4-89" fmla="*/ 123825 w 2801937"/>
              <a:gd name="connsiteY4-90" fmla="*/ 2381 h 356773"/>
              <a:gd name="connsiteX0-91" fmla="*/ 109537 w 2801937"/>
              <a:gd name="connsiteY0-92" fmla="*/ 2381 h 356773"/>
              <a:gd name="connsiteX1-93" fmla="*/ 2801937 w 2801937"/>
              <a:gd name="connsiteY1-94" fmla="*/ 0 h 356773"/>
              <a:gd name="connsiteX2-95" fmla="*/ 2801937 w 2801937"/>
              <a:gd name="connsiteY2-96" fmla="*/ 356773 h 356773"/>
              <a:gd name="connsiteX3-97" fmla="*/ 0 w 2801937"/>
              <a:gd name="connsiteY3-98" fmla="*/ 356773 h 356773"/>
              <a:gd name="connsiteX4-99" fmla="*/ 109537 w 2801937"/>
              <a:gd name="connsiteY4-100" fmla="*/ 2381 h 356773"/>
              <a:gd name="connsiteX0-101" fmla="*/ 109537 w 2801937"/>
              <a:gd name="connsiteY0-102" fmla="*/ 2381 h 356773"/>
              <a:gd name="connsiteX1-103" fmla="*/ 2801937 w 2801937"/>
              <a:gd name="connsiteY1-104" fmla="*/ 0 h 356773"/>
              <a:gd name="connsiteX2-105" fmla="*/ 2801937 w 2801937"/>
              <a:gd name="connsiteY2-106" fmla="*/ 356773 h 356773"/>
              <a:gd name="connsiteX3-107" fmla="*/ 0 w 2801937"/>
              <a:gd name="connsiteY3-108" fmla="*/ 356773 h 356773"/>
              <a:gd name="connsiteX4-109" fmla="*/ 109537 w 2801937"/>
              <a:gd name="connsiteY4-110" fmla="*/ 2381 h 356773"/>
              <a:gd name="connsiteX0-111" fmla="*/ 109537 w 2801937"/>
              <a:gd name="connsiteY0-112" fmla="*/ 2381 h 356773"/>
              <a:gd name="connsiteX1-113" fmla="*/ 2801937 w 2801937"/>
              <a:gd name="connsiteY1-114" fmla="*/ 0 h 356773"/>
              <a:gd name="connsiteX2-115" fmla="*/ 2801937 w 2801937"/>
              <a:gd name="connsiteY2-116" fmla="*/ 356773 h 356773"/>
              <a:gd name="connsiteX3-117" fmla="*/ 0 w 2801937"/>
              <a:gd name="connsiteY3-118" fmla="*/ 356773 h 356773"/>
              <a:gd name="connsiteX4-119" fmla="*/ 109537 w 2801937"/>
              <a:gd name="connsiteY4-120" fmla="*/ 2381 h 356773"/>
              <a:gd name="connsiteX0-121" fmla="*/ 130969 w 2823369"/>
              <a:gd name="connsiteY0-122" fmla="*/ 2381 h 356773"/>
              <a:gd name="connsiteX1-123" fmla="*/ 2823369 w 2823369"/>
              <a:gd name="connsiteY1-124" fmla="*/ 0 h 356773"/>
              <a:gd name="connsiteX2-125" fmla="*/ 2823369 w 2823369"/>
              <a:gd name="connsiteY2-126" fmla="*/ 356773 h 356773"/>
              <a:gd name="connsiteX3-127" fmla="*/ 0 w 2823369"/>
              <a:gd name="connsiteY3-128" fmla="*/ 356773 h 356773"/>
              <a:gd name="connsiteX4-129" fmla="*/ 130969 w 2823369"/>
              <a:gd name="connsiteY4-130" fmla="*/ 2381 h 356773"/>
              <a:gd name="connsiteX0-131" fmla="*/ 130969 w 2823369"/>
              <a:gd name="connsiteY0-132" fmla="*/ 2381 h 356773"/>
              <a:gd name="connsiteX1-133" fmla="*/ 2823369 w 2823369"/>
              <a:gd name="connsiteY1-134" fmla="*/ 0 h 356773"/>
              <a:gd name="connsiteX2-135" fmla="*/ 2823369 w 2823369"/>
              <a:gd name="connsiteY2-136" fmla="*/ 356773 h 356773"/>
              <a:gd name="connsiteX3-137" fmla="*/ 0 w 2823369"/>
              <a:gd name="connsiteY3-138" fmla="*/ 356773 h 356773"/>
              <a:gd name="connsiteX4-139" fmla="*/ 130969 w 2823369"/>
              <a:gd name="connsiteY4-140" fmla="*/ 2381 h 356773"/>
              <a:gd name="connsiteX0-141" fmla="*/ 130969 w 2823369"/>
              <a:gd name="connsiteY0-142" fmla="*/ 2381 h 356773"/>
              <a:gd name="connsiteX1-143" fmla="*/ 2823369 w 2823369"/>
              <a:gd name="connsiteY1-144" fmla="*/ 0 h 356773"/>
              <a:gd name="connsiteX2-145" fmla="*/ 2823369 w 2823369"/>
              <a:gd name="connsiteY2-146" fmla="*/ 356773 h 356773"/>
              <a:gd name="connsiteX3-147" fmla="*/ 0 w 2823369"/>
              <a:gd name="connsiteY3-148" fmla="*/ 356773 h 356773"/>
              <a:gd name="connsiteX4-149" fmla="*/ 130969 w 2823369"/>
              <a:gd name="connsiteY4-150" fmla="*/ 2381 h 356773"/>
              <a:gd name="connsiteX0-151" fmla="*/ 130969 w 2823369"/>
              <a:gd name="connsiteY0-152" fmla="*/ 2381 h 356773"/>
              <a:gd name="connsiteX1-153" fmla="*/ 2823369 w 2823369"/>
              <a:gd name="connsiteY1-154" fmla="*/ 0 h 356773"/>
              <a:gd name="connsiteX2-155" fmla="*/ 2823369 w 2823369"/>
              <a:gd name="connsiteY2-156" fmla="*/ 356773 h 356773"/>
              <a:gd name="connsiteX3-157" fmla="*/ 0 w 2823369"/>
              <a:gd name="connsiteY3-158" fmla="*/ 356773 h 356773"/>
              <a:gd name="connsiteX4-159" fmla="*/ 130969 w 2823369"/>
              <a:gd name="connsiteY4-160" fmla="*/ 2381 h 356773"/>
              <a:gd name="connsiteX0-161" fmla="*/ 130969 w 2823369"/>
              <a:gd name="connsiteY0-162" fmla="*/ 2381 h 356773"/>
              <a:gd name="connsiteX1-163" fmla="*/ 2823369 w 2823369"/>
              <a:gd name="connsiteY1-164" fmla="*/ 0 h 356773"/>
              <a:gd name="connsiteX2-165" fmla="*/ 2823369 w 2823369"/>
              <a:gd name="connsiteY2-166" fmla="*/ 356773 h 356773"/>
              <a:gd name="connsiteX3-167" fmla="*/ 0 w 2823369"/>
              <a:gd name="connsiteY3-168" fmla="*/ 356773 h 356773"/>
              <a:gd name="connsiteX4-169" fmla="*/ 130969 w 2823369"/>
              <a:gd name="connsiteY4-170" fmla="*/ 2381 h 356773"/>
              <a:gd name="connsiteX0-171" fmla="*/ 130969 w 2823369"/>
              <a:gd name="connsiteY0-172" fmla="*/ 2381 h 356773"/>
              <a:gd name="connsiteX1-173" fmla="*/ 2823369 w 2823369"/>
              <a:gd name="connsiteY1-174" fmla="*/ 0 h 356773"/>
              <a:gd name="connsiteX2-175" fmla="*/ 2823369 w 2823369"/>
              <a:gd name="connsiteY2-176" fmla="*/ 356773 h 356773"/>
              <a:gd name="connsiteX3-177" fmla="*/ 0 w 2823369"/>
              <a:gd name="connsiteY3-178" fmla="*/ 356773 h 356773"/>
              <a:gd name="connsiteX4-179" fmla="*/ 130969 w 2823369"/>
              <a:gd name="connsiteY4-180" fmla="*/ 2381 h 356773"/>
              <a:gd name="connsiteX0-181" fmla="*/ 130969 w 2823369"/>
              <a:gd name="connsiteY0-182" fmla="*/ 2381 h 356773"/>
              <a:gd name="connsiteX1-183" fmla="*/ 2823369 w 2823369"/>
              <a:gd name="connsiteY1-184" fmla="*/ 0 h 356773"/>
              <a:gd name="connsiteX2-185" fmla="*/ 2823369 w 2823369"/>
              <a:gd name="connsiteY2-186" fmla="*/ 356773 h 356773"/>
              <a:gd name="connsiteX3-187" fmla="*/ 0 w 2823369"/>
              <a:gd name="connsiteY3-188" fmla="*/ 356773 h 356773"/>
              <a:gd name="connsiteX4-189" fmla="*/ 130969 w 2823369"/>
              <a:gd name="connsiteY4-190" fmla="*/ 2381 h 356773"/>
              <a:gd name="connsiteX0-191" fmla="*/ 145256 w 2823369"/>
              <a:gd name="connsiteY0-192" fmla="*/ 6267 h 356773"/>
              <a:gd name="connsiteX1-193" fmla="*/ 2823369 w 2823369"/>
              <a:gd name="connsiteY1-194" fmla="*/ 0 h 356773"/>
              <a:gd name="connsiteX2-195" fmla="*/ 2823369 w 2823369"/>
              <a:gd name="connsiteY2-196" fmla="*/ 356773 h 356773"/>
              <a:gd name="connsiteX3-197" fmla="*/ 0 w 2823369"/>
              <a:gd name="connsiteY3-198" fmla="*/ 356773 h 356773"/>
              <a:gd name="connsiteX4-199" fmla="*/ 145256 w 2823369"/>
              <a:gd name="connsiteY4-200" fmla="*/ 6267 h 356773"/>
              <a:gd name="connsiteX0-201" fmla="*/ 145256 w 2823369"/>
              <a:gd name="connsiteY0-202" fmla="*/ 6267 h 356773"/>
              <a:gd name="connsiteX1-203" fmla="*/ 2823369 w 2823369"/>
              <a:gd name="connsiteY1-204" fmla="*/ 0 h 356773"/>
              <a:gd name="connsiteX2-205" fmla="*/ 2823369 w 2823369"/>
              <a:gd name="connsiteY2-206" fmla="*/ 356773 h 356773"/>
              <a:gd name="connsiteX3-207" fmla="*/ 0 w 2823369"/>
              <a:gd name="connsiteY3-208" fmla="*/ 356773 h 356773"/>
              <a:gd name="connsiteX4-209" fmla="*/ 145256 w 2823369"/>
              <a:gd name="connsiteY4-210" fmla="*/ 6267 h 356773"/>
              <a:gd name="connsiteX0-211" fmla="*/ 161924 w 2840037"/>
              <a:gd name="connsiteY0-212" fmla="*/ 6267 h 360660"/>
              <a:gd name="connsiteX1-213" fmla="*/ 2840037 w 2840037"/>
              <a:gd name="connsiteY1-214" fmla="*/ 0 h 360660"/>
              <a:gd name="connsiteX2-215" fmla="*/ 2840037 w 2840037"/>
              <a:gd name="connsiteY2-216" fmla="*/ 356773 h 360660"/>
              <a:gd name="connsiteX3-217" fmla="*/ 0 w 2840037"/>
              <a:gd name="connsiteY3-218" fmla="*/ 360660 h 360660"/>
              <a:gd name="connsiteX4-219" fmla="*/ 161924 w 2840037"/>
              <a:gd name="connsiteY4-220" fmla="*/ 6267 h 360660"/>
              <a:gd name="connsiteX0-221" fmla="*/ 161924 w 2840037"/>
              <a:gd name="connsiteY0-222" fmla="*/ 6267 h 360660"/>
              <a:gd name="connsiteX1-223" fmla="*/ 2840037 w 2840037"/>
              <a:gd name="connsiteY1-224" fmla="*/ 0 h 360660"/>
              <a:gd name="connsiteX2-225" fmla="*/ 2840037 w 2840037"/>
              <a:gd name="connsiteY2-226" fmla="*/ 356773 h 360660"/>
              <a:gd name="connsiteX3-227" fmla="*/ 0 w 2840037"/>
              <a:gd name="connsiteY3-228" fmla="*/ 360660 h 360660"/>
              <a:gd name="connsiteX4-229" fmla="*/ 161924 w 2840037"/>
              <a:gd name="connsiteY4-230" fmla="*/ 6267 h 360660"/>
              <a:gd name="connsiteX0-231" fmla="*/ 161924 w 2840037"/>
              <a:gd name="connsiteY0-232" fmla="*/ 6267 h 360660"/>
              <a:gd name="connsiteX1-233" fmla="*/ 2840037 w 2840037"/>
              <a:gd name="connsiteY1-234" fmla="*/ 0 h 360660"/>
              <a:gd name="connsiteX2-235" fmla="*/ 2840037 w 2840037"/>
              <a:gd name="connsiteY2-236" fmla="*/ 356773 h 360660"/>
              <a:gd name="connsiteX3-237" fmla="*/ 0 w 2840037"/>
              <a:gd name="connsiteY3-238" fmla="*/ 360660 h 360660"/>
              <a:gd name="connsiteX4-239" fmla="*/ 161924 w 2840037"/>
              <a:gd name="connsiteY4-240" fmla="*/ 6267 h 360660"/>
              <a:gd name="connsiteX0-241" fmla="*/ 161924 w 2840037"/>
              <a:gd name="connsiteY0-242" fmla="*/ 6267 h 360660"/>
              <a:gd name="connsiteX1-243" fmla="*/ 2840037 w 2840037"/>
              <a:gd name="connsiteY1-244" fmla="*/ 0 h 360660"/>
              <a:gd name="connsiteX2-245" fmla="*/ 2840037 w 2840037"/>
              <a:gd name="connsiteY2-246" fmla="*/ 356773 h 360660"/>
              <a:gd name="connsiteX3-247" fmla="*/ 0 w 2840037"/>
              <a:gd name="connsiteY3-248" fmla="*/ 360660 h 360660"/>
              <a:gd name="connsiteX4-249" fmla="*/ 161924 w 2840037"/>
              <a:gd name="connsiteY4-250" fmla="*/ 6267 h 360660"/>
              <a:gd name="connsiteX0-251" fmla="*/ 152399 w 2840037"/>
              <a:gd name="connsiteY0-252" fmla="*/ 6267 h 360660"/>
              <a:gd name="connsiteX1-253" fmla="*/ 2840037 w 2840037"/>
              <a:gd name="connsiteY1-254" fmla="*/ 0 h 360660"/>
              <a:gd name="connsiteX2-255" fmla="*/ 2840037 w 2840037"/>
              <a:gd name="connsiteY2-256" fmla="*/ 356773 h 360660"/>
              <a:gd name="connsiteX3-257" fmla="*/ 0 w 2840037"/>
              <a:gd name="connsiteY3-258" fmla="*/ 360660 h 360660"/>
              <a:gd name="connsiteX4-259" fmla="*/ 152399 w 2840037"/>
              <a:gd name="connsiteY4-260" fmla="*/ 6267 h 360660"/>
              <a:gd name="connsiteX0-261" fmla="*/ 152399 w 2840037"/>
              <a:gd name="connsiteY0-262" fmla="*/ 6267 h 360660"/>
              <a:gd name="connsiteX1-263" fmla="*/ 2840037 w 2840037"/>
              <a:gd name="connsiteY1-264" fmla="*/ 0 h 360660"/>
              <a:gd name="connsiteX2-265" fmla="*/ 2840037 w 2840037"/>
              <a:gd name="connsiteY2-266" fmla="*/ 356773 h 360660"/>
              <a:gd name="connsiteX3-267" fmla="*/ 0 w 2840037"/>
              <a:gd name="connsiteY3-268" fmla="*/ 360660 h 360660"/>
              <a:gd name="connsiteX4-269" fmla="*/ 152399 w 2840037"/>
              <a:gd name="connsiteY4-270" fmla="*/ 6267 h 360660"/>
              <a:gd name="connsiteX0-271" fmla="*/ 152399 w 2840037"/>
              <a:gd name="connsiteY0-272" fmla="*/ 6267 h 360660"/>
              <a:gd name="connsiteX1-273" fmla="*/ 2840037 w 2840037"/>
              <a:gd name="connsiteY1-274" fmla="*/ 0 h 360660"/>
              <a:gd name="connsiteX2-275" fmla="*/ 2840037 w 2840037"/>
              <a:gd name="connsiteY2-276" fmla="*/ 356773 h 360660"/>
              <a:gd name="connsiteX3-277" fmla="*/ 0 w 2840037"/>
              <a:gd name="connsiteY3-278" fmla="*/ 360660 h 360660"/>
              <a:gd name="connsiteX4-279" fmla="*/ 152399 w 2840037"/>
              <a:gd name="connsiteY4-280" fmla="*/ 6267 h 360660"/>
              <a:gd name="connsiteX0-281" fmla="*/ 152399 w 2840037"/>
              <a:gd name="connsiteY0-282" fmla="*/ 6267 h 360660"/>
              <a:gd name="connsiteX1-283" fmla="*/ 2840037 w 2840037"/>
              <a:gd name="connsiteY1-284" fmla="*/ 0 h 360660"/>
              <a:gd name="connsiteX2-285" fmla="*/ 2840037 w 2840037"/>
              <a:gd name="connsiteY2-286" fmla="*/ 356773 h 360660"/>
              <a:gd name="connsiteX3-287" fmla="*/ 0 w 2840037"/>
              <a:gd name="connsiteY3-288" fmla="*/ 360660 h 360660"/>
              <a:gd name="connsiteX4-289" fmla="*/ 152399 w 2840037"/>
              <a:gd name="connsiteY4-290" fmla="*/ 6267 h 360660"/>
              <a:gd name="connsiteX0-291" fmla="*/ 152399 w 2840037"/>
              <a:gd name="connsiteY0-292" fmla="*/ 6267 h 360660"/>
              <a:gd name="connsiteX1-293" fmla="*/ 2840037 w 2840037"/>
              <a:gd name="connsiteY1-294" fmla="*/ 0 h 360660"/>
              <a:gd name="connsiteX2-295" fmla="*/ 2840037 w 2840037"/>
              <a:gd name="connsiteY2-296" fmla="*/ 356773 h 360660"/>
              <a:gd name="connsiteX3-297" fmla="*/ 0 w 2840037"/>
              <a:gd name="connsiteY3-298" fmla="*/ 360660 h 360660"/>
              <a:gd name="connsiteX4-299" fmla="*/ 152399 w 2840037"/>
              <a:gd name="connsiteY4-300" fmla="*/ 6267 h 360660"/>
              <a:gd name="connsiteX0-301" fmla="*/ 152399 w 2840037"/>
              <a:gd name="connsiteY0-302" fmla="*/ 6267 h 360660"/>
              <a:gd name="connsiteX1-303" fmla="*/ 2840037 w 2840037"/>
              <a:gd name="connsiteY1-304" fmla="*/ 0 h 360660"/>
              <a:gd name="connsiteX2-305" fmla="*/ 2840037 w 2840037"/>
              <a:gd name="connsiteY2-306" fmla="*/ 356773 h 360660"/>
              <a:gd name="connsiteX3-307" fmla="*/ 0 w 2840037"/>
              <a:gd name="connsiteY3-308" fmla="*/ 360660 h 360660"/>
              <a:gd name="connsiteX4-309" fmla="*/ 152399 w 2840037"/>
              <a:gd name="connsiteY4-310" fmla="*/ 6267 h 360660"/>
              <a:gd name="connsiteX0-311" fmla="*/ 152399 w 2840037"/>
              <a:gd name="connsiteY0-312" fmla="*/ 6267 h 360660"/>
              <a:gd name="connsiteX1-313" fmla="*/ 2840037 w 2840037"/>
              <a:gd name="connsiteY1-314" fmla="*/ 0 h 360660"/>
              <a:gd name="connsiteX2-315" fmla="*/ 2840037 w 2840037"/>
              <a:gd name="connsiteY2-316" fmla="*/ 356773 h 360660"/>
              <a:gd name="connsiteX3-317" fmla="*/ 0 w 2840037"/>
              <a:gd name="connsiteY3-318" fmla="*/ 360660 h 360660"/>
              <a:gd name="connsiteX4-319" fmla="*/ 152399 w 2840037"/>
              <a:gd name="connsiteY4-320" fmla="*/ 6267 h 360660"/>
              <a:gd name="connsiteX0-321" fmla="*/ 152399 w 2840037"/>
              <a:gd name="connsiteY0-322" fmla="*/ 6266 h 360660"/>
              <a:gd name="connsiteX1-323" fmla="*/ 2840037 w 2840037"/>
              <a:gd name="connsiteY1-324" fmla="*/ 0 h 360660"/>
              <a:gd name="connsiteX2-325" fmla="*/ 2840037 w 2840037"/>
              <a:gd name="connsiteY2-326" fmla="*/ 356773 h 360660"/>
              <a:gd name="connsiteX3-327" fmla="*/ 0 w 2840037"/>
              <a:gd name="connsiteY3-328" fmla="*/ 360660 h 360660"/>
              <a:gd name="connsiteX4-329" fmla="*/ 152399 w 2840037"/>
              <a:gd name="connsiteY4-330" fmla="*/ 6266 h 360660"/>
              <a:gd name="connsiteX0-331" fmla="*/ 152399 w 2840037"/>
              <a:gd name="connsiteY0-332" fmla="*/ 6266 h 360660"/>
              <a:gd name="connsiteX1-333" fmla="*/ 2840037 w 2840037"/>
              <a:gd name="connsiteY1-334" fmla="*/ 0 h 360660"/>
              <a:gd name="connsiteX2-335" fmla="*/ 2840037 w 2840037"/>
              <a:gd name="connsiteY2-336" fmla="*/ 356773 h 360660"/>
              <a:gd name="connsiteX3-337" fmla="*/ 0 w 2840037"/>
              <a:gd name="connsiteY3-338" fmla="*/ 360660 h 360660"/>
              <a:gd name="connsiteX4-339" fmla="*/ 152399 w 2840037"/>
              <a:gd name="connsiteY4-340" fmla="*/ 6266 h 360660"/>
              <a:gd name="connsiteX0-341" fmla="*/ 152399 w 2840037"/>
              <a:gd name="connsiteY0-342" fmla="*/ 6266 h 360660"/>
              <a:gd name="connsiteX1-343" fmla="*/ 2840037 w 2840037"/>
              <a:gd name="connsiteY1-344" fmla="*/ 0 h 360660"/>
              <a:gd name="connsiteX2-345" fmla="*/ 2840037 w 2840037"/>
              <a:gd name="connsiteY2-346" fmla="*/ 356773 h 360660"/>
              <a:gd name="connsiteX3-347" fmla="*/ 0 w 2840037"/>
              <a:gd name="connsiteY3-348" fmla="*/ 360660 h 360660"/>
              <a:gd name="connsiteX4-349" fmla="*/ 152399 w 2840037"/>
              <a:gd name="connsiteY4-350" fmla="*/ 6266 h 360660"/>
              <a:gd name="connsiteX0-351" fmla="*/ 152399 w 2840037"/>
              <a:gd name="connsiteY0-352" fmla="*/ 6266 h 360660"/>
              <a:gd name="connsiteX1-353" fmla="*/ 2840037 w 2840037"/>
              <a:gd name="connsiteY1-354" fmla="*/ 0 h 360660"/>
              <a:gd name="connsiteX2-355" fmla="*/ 2840037 w 2840037"/>
              <a:gd name="connsiteY2-356" fmla="*/ 356773 h 360660"/>
              <a:gd name="connsiteX3-357" fmla="*/ 0 w 2840037"/>
              <a:gd name="connsiteY3-358" fmla="*/ 360660 h 360660"/>
              <a:gd name="connsiteX4-359" fmla="*/ 152399 w 2840037"/>
              <a:gd name="connsiteY4-360" fmla="*/ 6266 h 360660"/>
              <a:gd name="connsiteX0-361" fmla="*/ 152399 w 2840037"/>
              <a:gd name="connsiteY0-362" fmla="*/ 6266 h 360660"/>
              <a:gd name="connsiteX1-363" fmla="*/ 2840037 w 2840037"/>
              <a:gd name="connsiteY1-364" fmla="*/ 0 h 360660"/>
              <a:gd name="connsiteX2-365" fmla="*/ 2840037 w 2840037"/>
              <a:gd name="connsiteY2-366" fmla="*/ 356773 h 360660"/>
              <a:gd name="connsiteX3-367" fmla="*/ 0 w 2840037"/>
              <a:gd name="connsiteY3-368" fmla="*/ 360660 h 360660"/>
              <a:gd name="connsiteX4-369" fmla="*/ 152399 w 2840037"/>
              <a:gd name="connsiteY4-370" fmla="*/ 6266 h 360660"/>
              <a:gd name="connsiteX0-371" fmla="*/ 147245 w 2840037"/>
              <a:gd name="connsiteY0-372" fmla="*/ 6266 h 360660"/>
              <a:gd name="connsiteX1-373" fmla="*/ 2840037 w 2840037"/>
              <a:gd name="connsiteY1-374" fmla="*/ 0 h 360660"/>
              <a:gd name="connsiteX2-375" fmla="*/ 2840037 w 2840037"/>
              <a:gd name="connsiteY2-376" fmla="*/ 356773 h 360660"/>
              <a:gd name="connsiteX3-377" fmla="*/ 0 w 2840037"/>
              <a:gd name="connsiteY3-378" fmla="*/ 360660 h 360660"/>
              <a:gd name="connsiteX4-379" fmla="*/ 147245 w 2840037"/>
              <a:gd name="connsiteY4-380" fmla="*/ 6266 h 360660"/>
              <a:gd name="connsiteX0-381" fmla="*/ 152400 w 2840037"/>
              <a:gd name="connsiteY0-382" fmla="*/ 6266 h 360660"/>
              <a:gd name="connsiteX1-383" fmla="*/ 2840037 w 2840037"/>
              <a:gd name="connsiteY1-384" fmla="*/ 0 h 360660"/>
              <a:gd name="connsiteX2-385" fmla="*/ 2840037 w 2840037"/>
              <a:gd name="connsiteY2-386" fmla="*/ 356773 h 360660"/>
              <a:gd name="connsiteX3-387" fmla="*/ 0 w 2840037"/>
              <a:gd name="connsiteY3-388" fmla="*/ 360660 h 360660"/>
              <a:gd name="connsiteX4-389" fmla="*/ 152400 w 2840037"/>
              <a:gd name="connsiteY4-390" fmla="*/ 6266 h 360660"/>
              <a:gd name="connsiteX0-391" fmla="*/ 149823 w 2840037"/>
              <a:gd name="connsiteY0-392" fmla="*/ 6266 h 360660"/>
              <a:gd name="connsiteX1-393" fmla="*/ 2840037 w 2840037"/>
              <a:gd name="connsiteY1-394" fmla="*/ 0 h 360660"/>
              <a:gd name="connsiteX2-395" fmla="*/ 2840037 w 2840037"/>
              <a:gd name="connsiteY2-396" fmla="*/ 356773 h 360660"/>
              <a:gd name="connsiteX3-397" fmla="*/ 0 w 2840037"/>
              <a:gd name="connsiteY3-398" fmla="*/ 360660 h 360660"/>
              <a:gd name="connsiteX4-399" fmla="*/ 149823 w 2840037"/>
              <a:gd name="connsiteY4-400" fmla="*/ 6266 h 360660"/>
              <a:gd name="connsiteX0-401" fmla="*/ 149823 w 2840037"/>
              <a:gd name="connsiteY0-402" fmla="*/ 6266 h 360660"/>
              <a:gd name="connsiteX1-403" fmla="*/ 2840037 w 2840037"/>
              <a:gd name="connsiteY1-404" fmla="*/ 0 h 360660"/>
              <a:gd name="connsiteX2-405" fmla="*/ 2840037 w 2840037"/>
              <a:gd name="connsiteY2-406" fmla="*/ 356773 h 360660"/>
              <a:gd name="connsiteX3-407" fmla="*/ 0 w 2840037"/>
              <a:gd name="connsiteY3-408" fmla="*/ 360660 h 360660"/>
              <a:gd name="connsiteX4-409" fmla="*/ 149823 w 2840037"/>
              <a:gd name="connsiteY4-410" fmla="*/ 6266 h 360660"/>
              <a:gd name="connsiteX0-411" fmla="*/ 149823 w 2840037"/>
              <a:gd name="connsiteY0-412" fmla="*/ 6266 h 360660"/>
              <a:gd name="connsiteX1-413" fmla="*/ 2840037 w 2840037"/>
              <a:gd name="connsiteY1-414" fmla="*/ 0 h 360660"/>
              <a:gd name="connsiteX2-415" fmla="*/ 2840037 w 2840037"/>
              <a:gd name="connsiteY2-416" fmla="*/ 356773 h 360660"/>
              <a:gd name="connsiteX3-417" fmla="*/ 0 w 2840037"/>
              <a:gd name="connsiteY3-418" fmla="*/ 360660 h 360660"/>
              <a:gd name="connsiteX4-419" fmla="*/ 149823 w 2840037"/>
              <a:gd name="connsiteY4-420" fmla="*/ 6266 h 3606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40037" h="360660">
                <a:moveTo>
                  <a:pt x="149823" y="6266"/>
                </a:moveTo>
                <a:lnTo>
                  <a:pt x="2840037" y="0"/>
                </a:lnTo>
                <a:lnTo>
                  <a:pt x="2840037" y="356773"/>
                </a:lnTo>
                <a:lnTo>
                  <a:pt x="0" y="360660"/>
                </a:lnTo>
                <a:cubicBezTo>
                  <a:pt x="113694" y="181291"/>
                  <a:pt x="82186" y="219413"/>
                  <a:pt x="149823" y="6266"/>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a:ln>
                  <a:noFill/>
                </a:ln>
                <a:solidFill>
                  <a:schemeClr val="lt1"/>
                </a:solidFill>
                <a:effectLst/>
                <a:uLnTx/>
                <a:uFillTx/>
                <a:latin typeface="+mn-lt"/>
                <a:ea typeface="+mn-ea"/>
                <a:cs typeface="+mn-cs"/>
              </a:rPr>
              <a:t>Guiyang No.1 Experimental Middle School</a:t>
            </a:r>
            <a:endParaRPr kumimoji="0" lang="zh-CN" altLang="en-US" sz="1100" b="0" i="0" u="none" strike="noStrike" kern="1200" cap="none" spc="0" normalizeH="0" baseline="0" noProof="0">
              <a:ln>
                <a:noFill/>
              </a:ln>
              <a:solidFill>
                <a:schemeClr val="lt1"/>
              </a:solidFill>
              <a:effectLst/>
              <a:uLnTx/>
              <a:uFillTx/>
              <a:latin typeface="+mn-lt"/>
              <a:ea typeface="+mn-ea"/>
              <a:cs typeface="+mn-cs"/>
            </a:endParaRPr>
          </a:p>
        </p:txBody>
      </p:sp>
      <p:pic>
        <p:nvPicPr>
          <p:cNvPr id="26" name="图片 25">
            <a:extLst>
              <a:ext uri="{FF2B5EF4-FFF2-40B4-BE49-F238E27FC236}">
                <a16:creationId xmlns:a16="http://schemas.microsoft.com/office/drawing/2014/main" id="{3367CA9A-E6A8-1635-D7CA-3CEC8D402D03}"/>
              </a:ext>
            </a:extLst>
          </p:cNvPr>
          <p:cNvPicPr>
            <a:picLocks noChangeAspect="1"/>
          </p:cNvPicPr>
          <p:nvPr/>
        </p:nvPicPr>
        <p:blipFill>
          <a:blip r:embed="rId3"/>
          <a:stretch>
            <a:fillRect/>
          </a:stretch>
        </p:blipFill>
        <p:spPr>
          <a:xfrm>
            <a:off x="7406649" y="-17733440"/>
            <a:ext cx="465293" cy="465295"/>
          </a:xfrm>
          <a:prstGeom prst="rect">
            <a:avLst/>
          </a:prstGeom>
          <a:effectLst>
            <a:softEdge rad="0"/>
          </a:effectLst>
        </p:spPr>
      </p:pic>
      <p:sp>
        <p:nvSpPr>
          <p:cNvPr id="27" name="文本框 2">
            <a:extLst>
              <a:ext uri="{FF2B5EF4-FFF2-40B4-BE49-F238E27FC236}">
                <a16:creationId xmlns:a16="http://schemas.microsoft.com/office/drawing/2014/main" id="{22053922-C890-54B9-45EF-ED20D2EBDC65}"/>
              </a:ext>
            </a:extLst>
          </p:cNvPr>
          <p:cNvSpPr txBox="1">
            <a:spLocks noChangeArrowheads="1"/>
          </p:cNvSpPr>
          <p:nvPr/>
        </p:nvSpPr>
        <p:spPr bwMode="auto">
          <a:xfrm>
            <a:off x="7871942" y="-17736705"/>
            <a:ext cx="2492375" cy="40005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华文行楷" pitchFamily="2" charset="-122"/>
                <a:ea typeface="华文行楷" pitchFamily="2" charset="-122"/>
                <a:cs typeface="+mn-cs"/>
              </a:rPr>
              <a:t>贵阳市第一实验中学</a:t>
            </a:r>
          </a:p>
        </p:txBody>
      </p:sp>
      <p:grpSp>
        <p:nvGrpSpPr>
          <p:cNvPr id="57" name="组合 56">
            <a:extLst>
              <a:ext uri="{FF2B5EF4-FFF2-40B4-BE49-F238E27FC236}">
                <a16:creationId xmlns:a16="http://schemas.microsoft.com/office/drawing/2014/main" id="{14942D28-237C-14F4-A405-6D4BCF849468}"/>
              </a:ext>
            </a:extLst>
          </p:cNvPr>
          <p:cNvGrpSpPr/>
          <p:nvPr/>
        </p:nvGrpSpPr>
        <p:grpSpPr>
          <a:xfrm>
            <a:off x="291282" y="-17679081"/>
            <a:ext cx="6098977" cy="463784"/>
            <a:chOff x="-2977" y="-36682"/>
            <a:chExt cx="6098977" cy="463784"/>
          </a:xfrm>
        </p:grpSpPr>
        <p:grpSp>
          <p:nvGrpSpPr>
            <p:cNvPr id="33" name="组合 32">
              <a:extLst>
                <a:ext uri="{FF2B5EF4-FFF2-40B4-BE49-F238E27FC236}">
                  <a16:creationId xmlns:a16="http://schemas.microsoft.com/office/drawing/2014/main" id="{D5FEC5B2-5929-945D-BFFF-C813FCE4EFAC}"/>
                </a:ext>
              </a:extLst>
            </p:cNvPr>
            <p:cNvGrpSpPr/>
            <p:nvPr/>
          </p:nvGrpSpPr>
          <p:grpSpPr>
            <a:xfrm>
              <a:off x="-2977" y="-36682"/>
              <a:ext cx="6098977" cy="462332"/>
              <a:chOff x="-2977" y="-36682"/>
              <a:chExt cx="6098977" cy="462332"/>
            </a:xfrm>
          </p:grpSpPr>
          <p:grpSp>
            <p:nvGrpSpPr>
              <p:cNvPr id="29" name="组合 28">
                <a:extLst>
                  <a:ext uri="{FF2B5EF4-FFF2-40B4-BE49-F238E27FC236}">
                    <a16:creationId xmlns:a16="http://schemas.microsoft.com/office/drawing/2014/main" id="{3E1F5890-6EEC-B576-3357-19AA0F960B78}"/>
                  </a:ext>
                </a:extLst>
              </p:cNvPr>
              <p:cNvGrpSpPr/>
              <p:nvPr/>
            </p:nvGrpSpPr>
            <p:grpSpPr>
              <a:xfrm>
                <a:off x="-2977" y="-36682"/>
                <a:ext cx="4062109" cy="462332"/>
                <a:chOff x="-2977" y="-36682"/>
                <a:chExt cx="4062109" cy="462332"/>
              </a:xfrm>
            </p:grpSpPr>
            <p:grpSp>
              <p:nvGrpSpPr>
                <p:cNvPr id="14" name="组合 13">
                  <a:extLst>
                    <a:ext uri="{FF2B5EF4-FFF2-40B4-BE49-F238E27FC236}">
                      <a16:creationId xmlns:a16="http://schemas.microsoft.com/office/drawing/2014/main" id="{45AD3F05-BE80-931A-CBE1-71EE14F9D513}"/>
                    </a:ext>
                  </a:extLst>
                </p:cNvPr>
                <p:cNvGrpSpPr/>
                <p:nvPr/>
              </p:nvGrpSpPr>
              <p:grpSpPr>
                <a:xfrm>
                  <a:off x="-2977" y="-9326"/>
                  <a:ext cx="3814759" cy="434976"/>
                  <a:chOff x="407988" y="257174"/>
                  <a:chExt cx="4094162" cy="434976"/>
                </a:xfrm>
              </p:grpSpPr>
              <p:sp>
                <p:nvSpPr>
                  <p:cNvPr id="13" name="矩形 12">
                    <a:extLst>
                      <a:ext uri="{FF2B5EF4-FFF2-40B4-BE49-F238E27FC236}">
                        <a16:creationId xmlns:a16="http://schemas.microsoft.com/office/drawing/2014/main" id="{EF209A41-F032-1F6D-C7C1-0DA833F250D7}"/>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F69EF137-5675-A852-17B0-E28E2BD34AF8}"/>
                      </a:ext>
                    </a:extLst>
                  </p:cNvPr>
                  <p:cNvGrpSpPr/>
                  <p:nvPr/>
                </p:nvGrpSpPr>
                <p:grpSpPr>
                  <a:xfrm>
                    <a:off x="407988" y="257174"/>
                    <a:ext cx="4094162" cy="434976"/>
                    <a:chOff x="515938" y="441324"/>
                    <a:chExt cx="4094162" cy="434976"/>
                  </a:xfrm>
                </p:grpSpPr>
                <p:sp>
                  <p:nvSpPr>
                    <p:cNvPr id="9" name="矩形 8">
                      <a:extLst>
                        <a:ext uri="{FF2B5EF4-FFF2-40B4-BE49-F238E27FC236}">
                          <a16:creationId xmlns:a16="http://schemas.microsoft.com/office/drawing/2014/main" id="{DF263375-01FE-86DB-CA76-D129FE70FC1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6338DC1-7232-D1B9-ACF3-F3CAAE833C36}"/>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6385">
                      <a:extLst>
                        <a:ext uri="{FF2B5EF4-FFF2-40B4-BE49-F238E27FC236}">
                          <a16:creationId xmlns:a16="http://schemas.microsoft.com/office/drawing/2014/main" id="{33CA00CE-8D73-7D14-2315-3E6DDC542008}"/>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12" name="标题 16385">
                      <a:extLst>
                        <a:ext uri="{FF2B5EF4-FFF2-40B4-BE49-F238E27FC236}">
                          <a16:creationId xmlns:a16="http://schemas.microsoft.com/office/drawing/2014/main" id="{56A304E2-4FE3-8855-AF4D-528FB32F25F2}"/>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第三章</a:t>
                      </a:r>
                    </a:p>
                  </p:txBody>
                </p:sp>
              </p:grpSp>
            </p:grpSp>
            <p:sp>
              <p:nvSpPr>
                <p:cNvPr id="28" name="等腰三角形 27">
                  <a:extLst>
                    <a:ext uri="{FF2B5EF4-FFF2-40B4-BE49-F238E27FC236}">
                      <a16:creationId xmlns:a16="http://schemas.microsoft.com/office/drawing/2014/main" id="{E3A6F3F8-AAE4-CC95-7E79-A883769896F2}"/>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a:extLst>
                  <a:ext uri="{FF2B5EF4-FFF2-40B4-BE49-F238E27FC236}">
                    <a16:creationId xmlns:a16="http://schemas.microsoft.com/office/drawing/2014/main" id="{4A1F8BB9-46CB-2A6C-F45B-41C045F89754}"/>
                  </a:ext>
                </a:extLst>
              </p:cNvPr>
              <p:cNvCxnSpPr/>
              <p:nvPr/>
            </p:nvCxnSpPr>
            <p:spPr>
              <a:xfrm>
                <a:off x="-2977" y="425649"/>
                <a:ext cx="609897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任意多边形: 形状 49">
              <a:extLst>
                <a:ext uri="{FF2B5EF4-FFF2-40B4-BE49-F238E27FC236}">
                  <a16:creationId xmlns:a16="http://schemas.microsoft.com/office/drawing/2014/main" id="{B2B8C2E5-E9F1-2DDF-B4D0-C6F89EDCFAAA}"/>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形状 48">
              <a:extLst>
                <a:ext uri="{FF2B5EF4-FFF2-40B4-BE49-F238E27FC236}">
                  <a16:creationId xmlns:a16="http://schemas.microsoft.com/office/drawing/2014/main" id="{53F8C7E6-4AF1-9C33-FE6C-76EB4F04C009}"/>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矩形 1">
            <a:extLst>
              <a:ext uri="{FF2B5EF4-FFF2-40B4-BE49-F238E27FC236}">
                <a16:creationId xmlns:a16="http://schemas.microsoft.com/office/drawing/2014/main" id="{9CED32C3-993F-5150-2DFF-AECEEC9B86B2}"/>
              </a:ext>
            </a:extLst>
          </p:cNvPr>
          <p:cNvSpPr/>
          <p:nvPr/>
        </p:nvSpPr>
        <p:spPr>
          <a:xfrm>
            <a:off x="418962" y="472266"/>
            <a:ext cx="11376025" cy="6031912"/>
          </a:xfrm>
          <a:prstGeom prst="rect">
            <a:avLst/>
          </a:prstGeom>
          <a:solidFill>
            <a:schemeClr val="bg1">
              <a:alpha val="7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AutoShape 6">
            <a:extLst>
              <a:ext uri="{FF2B5EF4-FFF2-40B4-BE49-F238E27FC236}">
                <a16:creationId xmlns:a16="http://schemas.microsoft.com/office/drawing/2014/main" id="{85D830AC-DE89-F050-DB6F-D4DBF22A7750}"/>
              </a:ext>
            </a:extLst>
          </p:cNvPr>
          <p:cNvSpPr>
            <a:spLocks noChangeAspect="1" noChangeArrowheads="1"/>
          </p:cNvSpPr>
          <p:nvPr/>
        </p:nvSpPr>
        <p:spPr bwMode="auto">
          <a:xfrm>
            <a:off x="2987421" y="22707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Rectangle 3">
            <a:extLst>
              <a:ext uri="{FF2B5EF4-FFF2-40B4-BE49-F238E27FC236}">
                <a16:creationId xmlns:a16="http://schemas.microsoft.com/office/drawing/2014/main" id="{657F08EF-732A-B7C4-B3AA-FDD76E8BF0BC}"/>
              </a:ext>
            </a:extLst>
          </p:cNvPr>
          <p:cNvSpPr>
            <a:spLocks noChangeArrowheads="1"/>
          </p:cNvSpPr>
          <p:nvPr/>
        </p:nvSpPr>
        <p:spPr bwMode="auto">
          <a:xfrm>
            <a:off x="-20363081" y="3748205"/>
            <a:ext cx="2308383" cy="55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nSpc>
                <a:spcPct val="150000"/>
              </a:lnSpc>
              <a:buFont typeface="Arial" panose="020B0604020202020204" pitchFamily="34" charset="0"/>
              <a:buNone/>
            </a:pPr>
            <a:r>
              <a:rPr lang="zh-CN" altLang="en-US" sz="2400" b="1">
                <a:latin typeface="黑体" panose="02010609060101010101" pitchFamily="49" charset="-122"/>
                <a:ea typeface="黑体" panose="02010609060101010101" pitchFamily="49" charset="-122"/>
              </a:rPr>
              <a:t>飞行中的蚊子</a:t>
            </a:r>
          </a:p>
        </p:txBody>
      </p:sp>
      <p:sp>
        <p:nvSpPr>
          <p:cNvPr id="23" name="文本框 22">
            <a:extLst>
              <a:ext uri="{FF2B5EF4-FFF2-40B4-BE49-F238E27FC236}">
                <a16:creationId xmlns:a16="http://schemas.microsoft.com/office/drawing/2014/main" id="{F85726B7-B2FA-067A-4B7E-4393E64EE418}"/>
              </a:ext>
            </a:extLst>
          </p:cNvPr>
          <p:cNvSpPr txBox="1"/>
          <p:nvPr/>
        </p:nvSpPr>
        <p:spPr>
          <a:xfrm>
            <a:off x="946204" y="24297143"/>
            <a:ext cx="4739674" cy="923330"/>
          </a:xfrm>
          <a:prstGeom prst="rect">
            <a:avLst/>
          </a:prstGeom>
          <a:noFill/>
        </p:spPr>
        <p:txBody>
          <a:bodyPr wrap="square" rtlCol="0">
            <a:spAutoFit/>
          </a:bodyPr>
          <a:lstStyle/>
          <a:p>
            <a:r>
              <a:rPr lang="zh-CN" altLang="en-US" sz="5400" b="1">
                <a:solidFill>
                  <a:srgbClr val="0070C0"/>
                </a:solidFill>
              </a:rPr>
              <a:t>谁会发出声音？</a:t>
            </a:r>
          </a:p>
        </p:txBody>
      </p:sp>
      <p:sp>
        <p:nvSpPr>
          <p:cNvPr id="55" name="矩形 54">
            <a:extLst>
              <a:ext uri="{FF2B5EF4-FFF2-40B4-BE49-F238E27FC236}">
                <a16:creationId xmlns:a16="http://schemas.microsoft.com/office/drawing/2014/main" id="{32AF90B5-5AB2-039F-1690-582ACE381992}"/>
              </a:ext>
            </a:extLst>
          </p:cNvPr>
          <p:cNvSpPr/>
          <p:nvPr/>
        </p:nvSpPr>
        <p:spPr>
          <a:xfrm>
            <a:off x="0" y="6498102"/>
            <a:ext cx="12192000" cy="335682"/>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矩形 3">
            <a:extLst>
              <a:ext uri="{FF2B5EF4-FFF2-40B4-BE49-F238E27FC236}">
                <a16:creationId xmlns:a16="http://schemas.microsoft.com/office/drawing/2014/main" id="{AFFB99D5-1660-5C6A-1196-E64FF632A1FA}"/>
              </a:ext>
            </a:extLst>
          </p:cNvPr>
          <p:cNvSpPr/>
          <p:nvPr/>
        </p:nvSpPr>
        <p:spPr>
          <a:xfrm>
            <a:off x="420085" y="6504178"/>
            <a:ext cx="2372303" cy="335682"/>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6" name="矩形 55">
            <a:extLst>
              <a:ext uri="{FF2B5EF4-FFF2-40B4-BE49-F238E27FC236}">
                <a16:creationId xmlns:a16="http://schemas.microsoft.com/office/drawing/2014/main" id="{20446FEE-932A-3378-575C-09B2EF8D5617}"/>
              </a:ext>
            </a:extLst>
          </p:cNvPr>
          <p:cNvSpPr/>
          <p:nvPr/>
        </p:nvSpPr>
        <p:spPr>
          <a:xfrm>
            <a:off x="-320516" y="-167842"/>
            <a:ext cx="12982968" cy="634031"/>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34" name="组合 33">
            <a:extLst>
              <a:ext uri="{FF2B5EF4-FFF2-40B4-BE49-F238E27FC236}">
                <a16:creationId xmlns:a16="http://schemas.microsoft.com/office/drawing/2014/main" id="{23BB5838-48E7-B549-B598-0FEB56778856}"/>
              </a:ext>
            </a:extLst>
          </p:cNvPr>
          <p:cNvGrpSpPr/>
          <p:nvPr/>
        </p:nvGrpSpPr>
        <p:grpSpPr>
          <a:xfrm>
            <a:off x="-9144" y="-37010"/>
            <a:ext cx="6098977" cy="471475"/>
            <a:chOff x="-2977" y="-36682"/>
            <a:chExt cx="6098977" cy="471475"/>
          </a:xfrm>
        </p:grpSpPr>
        <p:grpSp>
          <p:nvGrpSpPr>
            <p:cNvPr id="35" name="组合 34">
              <a:extLst>
                <a:ext uri="{FF2B5EF4-FFF2-40B4-BE49-F238E27FC236}">
                  <a16:creationId xmlns:a16="http://schemas.microsoft.com/office/drawing/2014/main" id="{88647A4B-CF61-19BD-47B6-B8C58B7B78BD}"/>
                </a:ext>
              </a:extLst>
            </p:cNvPr>
            <p:cNvGrpSpPr/>
            <p:nvPr/>
          </p:nvGrpSpPr>
          <p:grpSpPr>
            <a:xfrm>
              <a:off x="-2977" y="-36682"/>
              <a:ext cx="6098977" cy="471475"/>
              <a:chOff x="-2977" y="-36682"/>
              <a:chExt cx="6098977" cy="471475"/>
            </a:xfrm>
          </p:grpSpPr>
          <p:grpSp>
            <p:nvGrpSpPr>
              <p:cNvPr id="38" name="组合 37">
                <a:extLst>
                  <a:ext uri="{FF2B5EF4-FFF2-40B4-BE49-F238E27FC236}">
                    <a16:creationId xmlns:a16="http://schemas.microsoft.com/office/drawing/2014/main" id="{5A47BD7D-39C7-C21F-E72C-4FE0AA6C4E1E}"/>
                  </a:ext>
                </a:extLst>
              </p:cNvPr>
              <p:cNvGrpSpPr/>
              <p:nvPr/>
            </p:nvGrpSpPr>
            <p:grpSpPr>
              <a:xfrm>
                <a:off x="-2977" y="-36682"/>
                <a:ext cx="4062109" cy="462332"/>
                <a:chOff x="-2977" y="-36682"/>
                <a:chExt cx="4062109" cy="462332"/>
              </a:xfrm>
            </p:grpSpPr>
            <p:grpSp>
              <p:nvGrpSpPr>
                <p:cNvPr id="40" name="组合 39">
                  <a:extLst>
                    <a:ext uri="{FF2B5EF4-FFF2-40B4-BE49-F238E27FC236}">
                      <a16:creationId xmlns:a16="http://schemas.microsoft.com/office/drawing/2014/main" id="{D0EF78B4-1738-32C9-40A0-315FF7ABDC42}"/>
                    </a:ext>
                  </a:extLst>
                </p:cNvPr>
                <p:cNvGrpSpPr/>
                <p:nvPr/>
              </p:nvGrpSpPr>
              <p:grpSpPr>
                <a:xfrm>
                  <a:off x="-2977" y="-9326"/>
                  <a:ext cx="3814759" cy="434976"/>
                  <a:chOff x="407988" y="257174"/>
                  <a:chExt cx="4094162" cy="434976"/>
                </a:xfrm>
              </p:grpSpPr>
              <p:sp>
                <p:nvSpPr>
                  <p:cNvPr id="42" name="矩形 41">
                    <a:extLst>
                      <a:ext uri="{FF2B5EF4-FFF2-40B4-BE49-F238E27FC236}">
                        <a16:creationId xmlns:a16="http://schemas.microsoft.com/office/drawing/2014/main" id="{A16790F5-D902-2F98-D89F-9855A15C6AF5}"/>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CA7ECA95-DAC4-15C7-67E8-556C0AD32F3D}"/>
                      </a:ext>
                    </a:extLst>
                  </p:cNvPr>
                  <p:cNvGrpSpPr/>
                  <p:nvPr/>
                </p:nvGrpSpPr>
                <p:grpSpPr>
                  <a:xfrm>
                    <a:off x="407988" y="257174"/>
                    <a:ext cx="4094162" cy="434976"/>
                    <a:chOff x="515938" y="441324"/>
                    <a:chExt cx="4094162" cy="434976"/>
                  </a:xfrm>
                </p:grpSpPr>
                <p:sp>
                  <p:nvSpPr>
                    <p:cNvPr id="44" name="矩形 43">
                      <a:extLst>
                        <a:ext uri="{FF2B5EF4-FFF2-40B4-BE49-F238E27FC236}">
                          <a16:creationId xmlns:a16="http://schemas.microsoft.com/office/drawing/2014/main" id="{E1029A2B-39F1-2F8B-0944-37217D69F9E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9C6B4F4-CF7E-75D6-458A-3392DAEA3269}"/>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标题 16385">
                      <a:extLst>
                        <a:ext uri="{FF2B5EF4-FFF2-40B4-BE49-F238E27FC236}">
                          <a16:creationId xmlns:a16="http://schemas.microsoft.com/office/drawing/2014/main" id="{C1D92940-4909-CA1E-FD32-28CA04D6839B}"/>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47" name="标题 16385">
                      <a:extLst>
                        <a:ext uri="{FF2B5EF4-FFF2-40B4-BE49-F238E27FC236}">
                          <a16:creationId xmlns:a16="http://schemas.microsoft.com/office/drawing/2014/main" id="{FB880889-FD3E-1E45-6561-6198B7A48019}"/>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dirty="0">
                          <a:solidFill>
                            <a:schemeClr val="bg1"/>
                          </a:solidFill>
                        </a:rPr>
                        <a:t>   第二章</a:t>
                      </a:r>
                    </a:p>
                  </p:txBody>
                </p:sp>
              </p:grpSp>
            </p:grpSp>
            <p:sp>
              <p:nvSpPr>
                <p:cNvPr id="41" name="等腰三角形 40">
                  <a:extLst>
                    <a:ext uri="{FF2B5EF4-FFF2-40B4-BE49-F238E27FC236}">
                      <a16:creationId xmlns:a16="http://schemas.microsoft.com/office/drawing/2014/main" id="{BEE05187-0855-C757-9ED9-347807FDE93A}"/>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a:extLst>
                  <a:ext uri="{FF2B5EF4-FFF2-40B4-BE49-F238E27FC236}">
                    <a16:creationId xmlns:a16="http://schemas.microsoft.com/office/drawing/2014/main" id="{42AC6A78-4D44-D457-53B0-ABC5B09458AB}"/>
                  </a:ext>
                </a:extLst>
              </p:cNvPr>
              <p:cNvCxnSpPr/>
              <p:nvPr/>
            </p:nvCxnSpPr>
            <p:spPr>
              <a:xfrm>
                <a:off x="-2977" y="434793"/>
                <a:ext cx="6098977"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36" name="任意多边形: 形状 35">
              <a:extLst>
                <a:ext uri="{FF2B5EF4-FFF2-40B4-BE49-F238E27FC236}">
                  <a16:creationId xmlns:a16="http://schemas.microsoft.com/office/drawing/2014/main" id="{35B3EBB7-0D5D-6C24-6C27-6C98B779EBF3}"/>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a:extLst>
                <a:ext uri="{FF2B5EF4-FFF2-40B4-BE49-F238E27FC236}">
                  <a16:creationId xmlns:a16="http://schemas.microsoft.com/office/drawing/2014/main" id="{5B50DFB9-2B3A-8B36-ED56-0C09AC1BBC74}"/>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8" name="文本框 17">
            <a:extLst>
              <a:ext uri="{FF2B5EF4-FFF2-40B4-BE49-F238E27FC236}">
                <a16:creationId xmlns:a16="http://schemas.microsoft.com/office/drawing/2014/main" id="{A9D4E8A5-AA8C-248A-9754-FF49A1B42191}"/>
              </a:ext>
            </a:extLst>
          </p:cNvPr>
          <p:cNvSpPr txBox="1"/>
          <p:nvPr/>
        </p:nvSpPr>
        <p:spPr>
          <a:xfrm>
            <a:off x="9287475" y="-93213"/>
            <a:ext cx="3033189" cy="400110"/>
          </a:xfrm>
          <a:prstGeom prst="rect">
            <a:avLst/>
          </a:prstGeom>
          <a:noFill/>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第</a:t>
            </a:r>
            <a:r>
              <a:rPr lang="en-US" altLang="zh-CN" sz="2000" b="1" dirty="0">
                <a:solidFill>
                  <a:schemeClr val="bg1"/>
                </a:solidFill>
                <a:latin typeface="微软雅黑" panose="020B0503020204020204" pitchFamily="34" charset="-122"/>
                <a:ea typeface="微软雅黑" panose="020B0503020204020204" pitchFamily="34" charset="-122"/>
              </a:rPr>
              <a:t>3</a:t>
            </a:r>
            <a:r>
              <a:rPr lang="zh-CN" altLang="en-US" sz="2000" b="1" dirty="0">
                <a:solidFill>
                  <a:schemeClr val="bg1"/>
                </a:solidFill>
                <a:latin typeface="微软雅黑" panose="020B0503020204020204" pitchFamily="34" charset="-122"/>
                <a:ea typeface="微软雅黑" panose="020B0503020204020204" pitchFamily="34" charset="-122"/>
              </a:rPr>
              <a:t>节 超声波与次声波</a:t>
            </a:r>
          </a:p>
        </p:txBody>
      </p:sp>
      <p:sp>
        <p:nvSpPr>
          <p:cNvPr id="19" name="文本框 18">
            <a:extLst>
              <a:ext uri="{FF2B5EF4-FFF2-40B4-BE49-F238E27FC236}">
                <a16:creationId xmlns:a16="http://schemas.microsoft.com/office/drawing/2014/main" id="{0408E2B0-05B9-817C-3CF0-4A3F9BAE60DC}"/>
              </a:ext>
            </a:extLst>
          </p:cNvPr>
          <p:cNvSpPr txBox="1"/>
          <p:nvPr/>
        </p:nvSpPr>
        <p:spPr>
          <a:xfrm>
            <a:off x="9260087" y="221843"/>
            <a:ext cx="2711450" cy="307777"/>
          </a:xfrm>
          <a:prstGeom prst="rect">
            <a:avLst/>
          </a:prstGeom>
          <a:noFill/>
        </p:spPr>
        <p:txBody>
          <a:bodyPr wrap="square">
            <a:spAutoFit/>
          </a:bodyPr>
          <a:lstStyle/>
          <a:p>
            <a:r>
              <a:rPr lang="en-US" altLang="zh-CN" sz="1400" b="1">
                <a:solidFill>
                  <a:schemeClr val="bg1"/>
                </a:solidFill>
                <a:latin typeface="微软雅黑" panose="020B0503020204020204" pitchFamily="34" charset="-122"/>
                <a:ea typeface="微软雅黑" panose="020B0503020204020204" pitchFamily="34" charset="-122"/>
              </a:rPr>
              <a:t>ultrasound and infrasound</a:t>
            </a:r>
            <a:endParaRPr lang="zh-CN" altLang="en-US" sz="1400" b="1">
              <a:solidFill>
                <a:schemeClr val="bg1"/>
              </a:solidFill>
              <a:latin typeface="微软雅黑" panose="020B0503020204020204" pitchFamily="34" charset="-122"/>
              <a:ea typeface="微软雅黑" panose="020B0503020204020204" pitchFamily="34" charset="-122"/>
            </a:endParaRPr>
          </a:p>
        </p:txBody>
      </p:sp>
      <p:cxnSp>
        <p:nvCxnSpPr>
          <p:cNvPr id="20" name="直接连接符 19">
            <a:extLst>
              <a:ext uri="{FF2B5EF4-FFF2-40B4-BE49-F238E27FC236}">
                <a16:creationId xmlns:a16="http://schemas.microsoft.com/office/drawing/2014/main" id="{720460FD-5644-B1B6-E505-53EBEAEBB09E}"/>
              </a:ext>
            </a:extLst>
          </p:cNvPr>
          <p:cNvCxnSpPr/>
          <p:nvPr/>
        </p:nvCxnSpPr>
        <p:spPr>
          <a:xfrm>
            <a:off x="9245809" y="292100"/>
            <a:ext cx="244782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8" name="组合 57">
            <a:extLst>
              <a:ext uri="{FF2B5EF4-FFF2-40B4-BE49-F238E27FC236}">
                <a16:creationId xmlns:a16="http://schemas.microsoft.com/office/drawing/2014/main" id="{0576971B-45D0-7AB9-0131-AB4A917F0A63}"/>
              </a:ext>
            </a:extLst>
          </p:cNvPr>
          <p:cNvGrpSpPr/>
          <p:nvPr/>
        </p:nvGrpSpPr>
        <p:grpSpPr>
          <a:xfrm>
            <a:off x="-9144" y="692150"/>
            <a:ext cx="4094162" cy="434976"/>
            <a:chOff x="515938" y="441324"/>
            <a:chExt cx="4094162" cy="434976"/>
          </a:xfrm>
        </p:grpSpPr>
        <p:sp>
          <p:nvSpPr>
            <p:cNvPr id="60" name="矩形 59">
              <a:extLst>
                <a:ext uri="{FF2B5EF4-FFF2-40B4-BE49-F238E27FC236}">
                  <a16:creationId xmlns:a16="http://schemas.microsoft.com/office/drawing/2014/main" id="{F96718C2-AF59-DD81-9C60-839BAD9E8C4F}"/>
                </a:ext>
              </a:extLst>
            </p:cNvPr>
            <p:cNvSpPr/>
            <p:nvPr/>
          </p:nvSpPr>
          <p:spPr>
            <a:xfrm>
              <a:off x="515938" y="441325"/>
              <a:ext cx="1074737" cy="434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a:extLst>
                <a:ext uri="{FF2B5EF4-FFF2-40B4-BE49-F238E27FC236}">
                  <a16:creationId xmlns:a16="http://schemas.microsoft.com/office/drawing/2014/main" id="{F5176D5B-6BAB-3935-F4C2-FC1CF70E8948}"/>
                </a:ext>
              </a:extLst>
            </p:cNvPr>
            <p:cNvSpPr/>
            <p:nvPr/>
          </p:nvSpPr>
          <p:spPr>
            <a:xfrm>
              <a:off x="1887538" y="441324"/>
              <a:ext cx="2722562" cy="434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标题 16385">
              <a:extLst>
                <a:ext uri="{FF2B5EF4-FFF2-40B4-BE49-F238E27FC236}">
                  <a16:creationId xmlns:a16="http://schemas.microsoft.com/office/drawing/2014/main" id="{7DBA4717-25E4-A969-5D24-DA638496B7D3}"/>
                </a:ext>
              </a:extLst>
            </p:cNvPr>
            <p:cNvSpPr txBox="1">
              <a:spLocks noRot="1" noChangeArrowheads="1"/>
            </p:cNvSpPr>
            <p:nvPr/>
          </p:nvSpPr>
          <p:spPr>
            <a:xfrm>
              <a:off x="1874837" y="469104"/>
              <a:ext cx="1647825" cy="3587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声波的范围</a:t>
              </a:r>
            </a:p>
          </p:txBody>
        </p:sp>
        <p:sp>
          <p:nvSpPr>
            <p:cNvPr id="63" name="标题 16385">
              <a:extLst>
                <a:ext uri="{FF2B5EF4-FFF2-40B4-BE49-F238E27FC236}">
                  <a16:creationId xmlns:a16="http://schemas.microsoft.com/office/drawing/2014/main" id="{C3BA6D9E-D1CD-C01D-7C33-B272A374490E}"/>
                </a:ext>
              </a:extLst>
            </p:cNvPr>
            <p:cNvSpPr txBox="1">
              <a:spLocks noRot="1" noChangeArrowheads="1"/>
            </p:cNvSpPr>
            <p:nvPr/>
          </p:nvSpPr>
          <p:spPr>
            <a:xfrm>
              <a:off x="563563" y="489741"/>
              <a:ext cx="1285875" cy="338139"/>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一、</a:t>
              </a:r>
            </a:p>
          </p:txBody>
        </p:sp>
      </p:grpSp>
      <p:sp>
        <p:nvSpPr>
          <p:cNvPr id="64" name="Rectangle 4">
            <a:extLst>
              <a:ext uri="{FF2B5EF4-FFF2-40B4-BE49-F238E27FC236}">
                <a16:creationId xmlns:a16="http://schemas.microsoft.com/office/drawing/2014/main" id="{3930F5FC-91F1-E39A-934F-92B58C7200E1}"/>
              </a:ext>
            </a:extLst>
          </p:cNvPr>
          <p:cNvSpPr>
            <a:spLocks noChangeArrowheads="1"/>
          </p:cNvSpPr>
          <p:nvPr/>
        </p:nvSpPr>
        <p:spPr bwMode="auto">
          <a:xfrm>
            <a:off x="-114596" y="-10731872"/>
            <a:ext cx="7070725" cy="300037"/>
          </a:xfrm>
          <a:prstGeom prst="rect">
            <a:avLst/>
          </a:prstGeom>
          <a:gradFill>
            <a:gsLst>
              <a:gs pos="0">
                <a:srgbClr val="7030A0"/>
              </a:gs>
              <a:gs pos="100000">
                <a:srgbClr val="FCB2F1"/>
              </a:gs>
            </a:gsLst>
            <a:lin ang="0" scaled="0"/>
          </a:gradFill>
          <a:ln w="9525" cap="flat" algn="ctr">
            <a:solidFill>
              <a:schemeClr val="tx1"/>
            </a:solidFill>
            <a:prstDash val="solid"/>
            <a:miter lim="800000"/>
            <a:headEnd type="none" w="med" len="med"/>
            <a:tailEnd type="none" w="med" len="med"/>
          </a:ln>
        </p:spPr>
        <p:txBody>
          <a:bodyPr wrap="none" anchor="ctr"/>
          <a:lstStyle>
            <a:lvl1pPr>
              <a:defRPr>
                <a:solidFill>
                  <a:srgbClr val="000000"/>
                </a:solidFill>
                <a:latin typeface="Arial" panose="020B0604020202020204" pitchFamily="34" charset="0"/>
                <a:ea typeface="宋体" panose="02010600030101010101" pitchFamily="2" charset="-122"/>
              </a:defRPr>
            </a:lvl1pPr>
            <a:lvl2pPr>
              <a:defRPr>
                <a:solidFill>
                  <a:srgbClr val="000000"/>
                </a:solidFill>
                <a:latin typeface="Arial" panose="020B0604020202020204" pitchFamily="34" charset="0"/>
                <a:ea typeface="宋体" panose="02010600030101010101" pitchFamily="2" charset="-122"/>
              </a:defRPr>
            </a:lvl2pPr>
            <a:lvl3pPr>
              <a:defRPr>
                <a:solidFill>
                  <a:srgbClr val="000000"/>
                </a:solidFill>
                <a:latin typeface="Arial" panose="020B0604020202020204" pitchFamily="34" charset="0"/>
                <a:ea typeface="宋体" panose="02010600030101010101" pitchFamily="2" charset="-122"/>
              </a:defRPr>
            </a:lvl3pPr>
            <a:lvl4pPr>
              <a:defRPr>
                <a:solidFill>
                  <a:srgbClr val="000000"/>
                </a:solidFill>
                <a:latin typeface="Arial" panose="020B0604020202020204" pitchFamily="34" charset="0"/>
                <a:ea typeface="宋体" panose="02010600030101010101" pitchFamily="2" charset="-122"/>
              </a:defRPr>
            </a:lvl4pPr>
            <a:lvl5pPr>
              <a:defRPr>
                <a:solidFill>
                  <a:srgbClr val="000000"/>
                </a:solidFill>
                <a:latin typeface="Arial" panose="020B0604020202020204" pitchFamily="34" charset="0"/>
                <a:ea typeface="宋体" panose="02010600030101010101" pitchFamily="2" charset="-122"/>
              </a:defRPr>
            </a:lvl5pPr>
            <a:lvl6pPr fontAlgn="base">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fontAlgn="base">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fontAlgn="base">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fontAlgn="base">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en-US" sz="1300">
              <a:latin typeface="Times New Roman" panose="02020603050405020304" pitchFamily="18" charset="0"/>
              <a:ea typeface="黑体" panose="02010609060101010101" pitchFamily="49" charset="-122"/>
            </a:endParaRPr>
          </a:p>
        </p:txBody>
      </p:sp>
      <p:sp>
        <p:nvSpPr>
          <p:cNvPr id="65" name="Text Box 5">
            <a:extLst>
              <a:ext uri="{FF2B5EF4-FFF2-40B4-BE49-F238E27FC236}">
                <a16:creationId xmlns:a16="http://schemas.microsoft.com/office/drawing/2014/main" id="{96962FD6-F1E8-3E99-6113-CADF3FB28752}"/>
              </a:ext>
            </a:extLst>
          </p:cNvPr>
          <p:cNvSpPr/>
          <p:nvPr/>
        </p:nvSpPr>
        <p:spPr>
          <a:xfrm>
            <a:off x="814091" y="-10219110"/>
            <a:ext cx="1158875" cy="52070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buFont typeface="Arial" panose="020B0604020202020204" pitchFamily="34" charset="0"/>
              <a:buNone/>
            </a:pPr>
            <a:r>
              <a:rPr lang="en-US" altLang="zh-CN" sz="2800">
                <a:ln w="9525" cap="flat" cmpd="sng" algn="ctr">
                  <a:noFill/>
                  <a:prstDash val="solid"/>
                  <a:round/>
                  <a:headEnd type="none" w="med" len="med"/>
                  <a:tailEnd type="none" w="med" len="med"/>
                </a:ln>
                <a:solidFill>
                  <a:srgbClr val="000000"/>
                </a:solidFill>
                <a:latin typeface="Times New Roman" panose="02020603050405020304" pitchFamily="18" charset="0"/>
                <a:ea typeface="黑体" panose="02010609060101010101" pitchFamily="49" charset="-122"/>
                <a:sym typeface="Wingdings"/>
              </a:rPr>
              <a:t>20Hz</a:t>
            </a:r>
            <a:endParaRPr lang="en-US" altLang="zh-CN" sz="2800">
              <a:latin typeface="Times New Roman" panose="02020603050405020304" pitchFamily="18" charset="0"/>
              <a:ea typeface="黑体" panose="02010609060101010101" pitchFamily="49" charset="-122"/>
            </a:endParaRPr>
          </a:p>
        </p:txBody>
      </p:sp>
      <p:sp>
        <p:nvSpPr>
          <p:cNvPr id="66" name="Text Box 6">
            <a:extLst>
              <a:ext uri="{FF2B5EF4-FFF2-40B4-BE49-F238E27FC236}">
                <a16:creationId xmlns:a16="http://schemas.microsoft.com/office/drawing/2014/main" id="{8B5A0F4E-6248-EB76-76CA-2DF499AC28F9}"/>
              </a:ext>
            </a:extLst>
          </p:cNvPr>
          <p:cNvSpPr/>
          <p:nvPr/>
        </p:nvSpPr>
        <p:spPr>
          <a:xfrm>
            <a:off x="4627266" y="-10219110"/>
            <a:ext cx="1487488" cy="52070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buFont typeface="Arial" panose="020B0604020202020204" pitchFamily="34" charset="0"/>
              <a:buNone/>
            </a:pPr>
            <a:r>
              <a:rPr lang="en-US" altLang="zh-CN" sz="2800">
                <a:ln w="9525" cap="flat" cmpd="sng" algn="ctr">
                  <a:noFill/>
                  <a:prstDash val="solid"/>
                  <a:round/>
                  <a:headEnd type="none" w="med" len="med"/>
                  <a:tailEnd type="none" w="med" len="med"/>
                </a:ln>
                <a:solidFill>
                  <a:srgbClr val="000000"/>
                </a:solidFill>
                <a:latin typeface="Times New Roman" panose="02020603050405020304" pitchFamily="18" charset="0"/>
                <a:ea typeface="黑体" panose="02010609060101010101" pitchFamily="49" charset="-122"/>
                <a:sym typeface="Wingdings"/>
              </a:rPr>
              <a:t>20000Hz</a:t>
            </a:r>
            <a:endParaRPr lang="en-US" altLang="zh-CN" sz="2800">
              <a:latin typeface="Times New Roman" panose="02020603050405020304" pitchFamily="18" charset="0"/>
              <a:ea typeface="黑体" panose="02010609060101010101" pitchFamily="49" charset="-122"/>
            </a:endParaRPr>
          </a:p>
        </p:txBody>
      </p:sp>
      <p:sp>
        <p:nvSpPr>
          <p:cNvPr id="67" name="Rectangle 7">
            <a:extLst>
              <a:ext uri="{FF2B5EF4-FFF2-40B4-BE49-F238E27FC236}">
                <a16:creationId xmlns:a16="http://schemas.microsoft.com/office/drawing/2014/main" id="{648510CF-E548-6148-87DB-E4E23E2F61DE}"/>
              </a:ext>
            </a:extLst>
          </p:cNvPr>
          <p:cNvSpPr/>
          <p:nvPr/>
        </p:nvSpPr>
        <p:spPr>
          <a:xfrm>
            <a:off x="1301454" y="-10520735"/>
            <a:ext cx="4083050" cy="301625"/>
          </a:xfrm>
          <a:prstGeom prst="rect">
            <a:avLst/>
          </a:prstGeom>
          <a:solidFill>
            <a:srgbClr val="E578F4"/>
          </a:solidFill>
          <a:ln w="9525" cap="flat" cmpd="sng">
            <a:solidFill>
              <a:srgbClr val="666666"/>
            </a:solidFill>
            <a:prstDash val="solid"/>
            <a:miter/>
            <a:headEnd type="none" w="med" len="med"/>
            <a:tailEnd type="none" w="med" len="med"/>
          </a:ln>
        </p:spPr>
        <p:txBody>
          <a:bodyPr wrap="none"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buFont typeface="Arial" panose="020B0604020202020204" pitchFamily="34" charset="0"/>
              <a:buNone/>
            </a:pPr>
            <a:endParaRPr sz="1300">
              <a:ln w="9525" cap="flat" cmpd="sng" algn="ctr">
                <a:noFill/>
                <a:prstDash val="solid"/>
                <a:round/>
                <a:headEnd type="none" w="med" len="med"/>
                <a:tailEnd type="none" w="med" len="med"/>
              </a:ln>
              <a:solidFill>
                <a:srgbClr val="000000"/>
              </a:solidFill>
              <a:latin typeface="Times New Roman" panose="02020603050405020304" pitchFamily="18" charset="0"/>
              <a:ea typeface="黑体" panose="02010609060101010101" pitchFamily="49" charset="-122"/>
              <a:sym typeface="Wingdings"/>
            </a:endParaRPr>
          </a:p>
        </p:txBody>
      </p:sp>
      <p:sp>
        <p:nvSpPr>
          <p:cNvPr id="68" name="AutoShape 10">
            <a:extLst>
              <a:ext uri="{FF2B5EF4-FFF2-40B4-BE49-F238E27FC236}">
                <a16:creationId xmlns:a16="http://schemas.microsoft.com/office/drawing/2014/main" id="{07235B91-EEA4-D387-A43D-97552A446A1D}"/>
              </a:ext>
            </a:extLst>
          </p:cNvPr>
          <p:cNvSpPr>
            <a:spLocks noChangeArrowheads="1"/>
          </p:cNvSpPr>
          <p:nvPr/>
        </p:nvSpPr>
        <p:spPr bwMode="auto">
          <a:xfrm rot="5400000">
            <a:off x="6094116" y="-11603410"/>
            <a:ext cx="171450" cy="1568450"/>
          </a:xfrm>
          <a:prstGeom prst="leftBrace">
            <a:avLst>
              <a:gd name="adj1" fmla="val 52009"/>
              <a:gd name="adj2" fmla="val 50000"/>
            </a:avLst>
          </a:prstGeom>
          <a:noFill/>
          <a:ln w="38100" algn="ctr">
            <a:solidFill>
              <a:srgbClr val="79598B"/>
            </a:solidFill>
            <a:round/>
          </a:ln>
          <a:extLst>
            <a:ext uri="{909E8E84-426E-40DD-AFC4-6F175D3DCCD1}">
              <a14:hiddenFill xmlns:a14="http://schemas.microsoft.com/office/drawing/2010/main">
                <a:solidFill>
                  <a:srgbClr val="FFFFFF"/>
                </a:solidFill>
              </a14:hiddenFill>
            </a:ext>
          </a:extLst>
        </p:spPr>
        <p:txBody>
          <a:bodyPr rot="10800000" vert="eaVert" wrap="none" anchor="ctr"/>
          <a:lstStyle/>
          <a:p>
            <a:pPr>
              <a:buFont typeface="Arial" panose="020B0604020202020204" pitchFamily="34" charset="0"/>
              <a:buNone/>
            </a:pPr>
            <a:endParaRPr lang="en-US" altLang="en-US" sz="1300">
              <a:latin typeface="Times New Roman" panose="02020603050405020304" pitchFamily="18" charset="0"/>
              <a:ea typeface="黑体" panose="02010609060101010101" pitchFamily="49" charset="-122"/>
            </a:endParaRPr>
          </a:p>
        </p:txBody>
      </p:sp>
      <p:sp>
        <p:nvSpPr>
          <p:cNvPr id="69" name="AutoShape 11">
            <a:extLst>
              <a:ext uri="{FF2B5EF4-FFF2-40B4-BE49-F238E27FC236}">
                <a16:creationId xmlns:a16="http://schemas.microsoft.com/office/drawing/2014/main" id="{70F3981D-BB52-65E2-F206-307CF15D8DDF}"/>
              </a:ext>
            </a:extLst>
          </p:cNvPr>
          <p:cNvSpPr>
            <a:spLocks noChangeArrowheads="1"/>
          </p:cNvSpPr>
          <p:nvPr/>
        </p:nvSpPr>
        <p:spPr bwMode="auto">
          <a:xfrm rot="5400000">
            <a:off x="525166" y="-11535147"/>
            <a:ext cx="171450" cy="1416050"/>
          </a:xfrm>
          <a:prstGeom prst="leftBrace">
            <a:avLst>
              <a:gd name="adj1" fmla="val 46038"/>
              <a:gd name="adj2" fmla="val 50000"/>
            </a:avLst>
          </a:prstGeom>
          <a:noFill/>
          <a:ln w="38100" algn="ctr">
            <a:solidFill>
              <a:srgbClr val="79598B"/>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rgbClr val="000000"/>
                </a:solidFill>
                <a:latin typeface="Arial" panose="020B0604020202020204" pitchFamily="34" charset="0"/>
                <a:ea typeface="宋体" panose="02010600030101010101" pitchFamily="2" charset="-122"/>
              </a:defRPr>
            </a:lvl1pPr>
            <a:lvl2pPr>
              <a:defRPr>
                <a:solidFill>
                  <a:srgbClr val="000000"/>
                </a:solidFill>
                <a:latin typeface="Arial" panose="020B0604020202020204" pitchFamily="34" charset="0"/>
                <a:ea typeface="宋体" panose="02010600030101010101" pitchFamily="2" charset="-122"/>
              </a:defRPr>
            </a:lvl2pPr>
            <a:lvl3pPr>
              <a:defRPr>
                <a:solidFill>
                  <a:srgbClr val="000000"/>
                </a:solidFill>
                <a:latin typeface="Arial" panose="020B0604020202020204" pitchFamily="34" charset="0"/>
                <a:ea typeface="宋体" panose="02010600030101010101" pitchFamily="2" charset="-122"/>
              </a:defRPr>
            </a:lvl3pPr>
            <a:lvl4pPr>
              <a:defRPr>
                <a:solidFill>
                  <a:srgbClr val="000000"/>
                </a:solidFill>
                <a:latin typeface="Arial" panose="020B0604020202020204" pitchFamily="34" charset="0"/>
                <a:ea typeface="宋体" panose="02010600030101010101" pitchFamily="2" charset="-122"/>
              </a:defRPr>
            </a:lvl4pPr>
            <a:lvl5pPr>
              <a:defRPr>
                <a:solidFill>
                  <a:srgbClr val="000000"/>
                </a:solidFill>
                <a:latin typeface="Arial" panose="020B0604020202020204" pitchFamily="34" charset="0"/>
                <a:ea typeface="宋体" panose="02010600030101010101" pitchFamily="2" charset="-122"/>
              </a:defRPr>
            </a:lvl5pPr>
            <a:lvl6pPr fontAlgn="base">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fontAlgn="base">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fontAlgn="base">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fontAlgn="base">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en-US" sz="1300">
              <a:latin typeface="Times New Roman" panose="02020603050405020304" pitchFamily="18" charset="0"/>
              <a:ea typeface="黑体" panose="02010609060101010101" pitchFamily="49" charset="-122"/>
            </a:endParaRPr>
          </a:p>
        </p:txBody>
      </p:sp>
      <p:sp>
        <p:nvSpPr>
          <p:cNvPr id="70" name="AutoShape 12">
            <a:extLst>
              <a:ext uri="{FF2B5EF4-FFF2-40B4-BE49-F238E27FC236}">
                <a16:creationId xmlns:a16="http://schemas.microsoft.com/office/drawing/2014/main" id="{BF9F7D29-247E-3E86-6305-45BBA4869C5E}"/>
              </a:ext>
            </a:extLst>
          </p:cNvPr>
          <p:cNvSpPr>
            <a:spLocks noChangeArrowheads="1"/>
          </p:cNvSpPr>
          <p:nvPr/>
        </p:nvSpPr>
        <p:spPr bwMode="auto">
          <a:xfrm rot="5400000">
            <a:off x="3151987" y="-12870210"/>
            <a:ext cx="394071" cy="3909953"/>
          </a:xfrm>
          <a:prstGeom prst="leftBrace">
            <a:avLst>
              <a:gd name="adj1" fmla="val 63512"/>
              <a:gd name="adj2" fmla="val 50049"/>
            </a:avLst>
          </a:prstGeom>
          <a:noFill/>
          <a:ln w="38100" algn="ctr">
            <a:solidFill>
              <a:srgbClr val="666666"/>
            </a:solidFill>
            <a:round/>
          </a:ln>
          <a:extLst>
            <a:ext uri="{909E8E84-426E-40DD-AFC4-6F175D3DCCD1}">
              <a14:hiddenFill xmlns:a14="http://schemas.microsoft.com/office/drawing/2010/main">
                <a:solidFill>
                  <a:srgbClr val="FFFFFF"/>
                </a:solidFill>
              </a14:hiddenFill>
            </a:ext>
          </a:extLst>
        </p:spPr>
        <p:txBody>
          <a:bodyPr rot="10800000" vert="eaVert" wrap="none" anchor="ctr"/>
          <a:lstStyle/>
          <a:p>
            <a:pPr>
              <a:buFont typeface="Arial" panose="020B0604020202020204" pitchFamily="34" charset="0"/>
              <a:buNone/>
            </a:pPr>
            <a:endParaRPr lang="en-US" altLang="en-US" sz="1300">
              <a:latin typeface="Times New Roman" panose="02020603050405020304" pitchFamily="18" charset="0"/>
              <a:ea typeface="黑体" panose="02010609060101010101" pitchFamily="49" charset="-122"/>
            </a:endParaRPr>
          </a:p>
        </p:txBody>
      </p:sp>
      <p:sp>
        <p:nvSpPr>
          <p:cNvPr id="71" name="Text Box 13">
            <a:extLst>
              <a:ext uri="{FF2B5EF4-FFF2-40B4-BE49-F238E27FC236}">
                <a16:creationId xmlns:a16="http://schemas.microsoft.com/office/drawing/2014/main" id="{3B940E6A-A0AF-AF77-2432-4AAED2C01034}"/>
              </a:ext>
            </a:extLst>
          </p:cNvPr>
          <p:cNvSpPr/>
          <p:nvPr/>
        </p:nvSpPr>
        <p:spPr>
          <a:xfrm>
            <a:off x="1365689" y="-11490071"/>
            <a:ext cx="4191000" cy="398462"/>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buFont typeface="Arial" panose="020B0604020202020204" pitchFamily="34" charset="0"/>
              <a:buNone/>
            </a:pPr>
            <a:r>
              <a:rPr sz="2000">
                <a:ln w="9525" cap="flat" cmpd="sng" algn="ctr">
                  <a:noFill/>
                  <a:prstDash val="solid"/>
                  <a:round/>
                  <a:headEnd type="none" w="med" len="med"/>
                  <a:tailEnd type="none" w="med" len="med"/>
                </a:ln>
                <a:solidFill>
                  <a:srgbClr val="000000"/>
                </a:solidFill>
                <a:latin typeface="Times New Roman" panose="02020603050405020304" pitchFamily="18" charset="0"/>
                <a:ea typeface="黑体" panose="02010609060101010101" pitchFamily="49" charset="-122"/>
                <a:sym typeface="Wingdings"/>
              </a:rPr>
              <a:t>正常人耳能听到的声音的频率范围</a:t>
            </a:r>
            <a:endParaRPr sz="2000">
              <a:latin typeface="Times New Roman" panose="02020603050405020304" pitchFamily="18" charset="0"/>
              <a:ea typeface="黑体" panose="02010609060101010101" pitchFamily="49" charset="-122"/>
            </a:endParaRPr>
          </a:p>
        </p:txBody>
      </p:sp>
      <p:sp>
        <p:nvSpPr>
          <p:cNvPr id="72" name="Text Box 15">
            <a:extLst>
              <a:ext uri="{FF2B5EF4-FFF2-40B4-BE49-F238E27FC236}">
                <a16:creationId xmlns:a16="http://schemas.microsoft.com/office/drawing/2014/main" id="{D6AA6552-180D-1646-73D0-D48F6B7D3EAC}"/>
              </a:ext>
            </a:extLst>
          </p:cNvPr>
          <p:cNvSpPr/>
          <p:nvPr/>
        </p:nvSpPr>
        <p:spPr>
          <a:xfrm>
            <a:off x="5521822" y="-11441282"/>
            <a:ext cx="1316038"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gn="ctr">
              <a:buFont typeface="Arial" panose="020B0604020202020204" pitchFamily="34" charset="0"/>
              <a:buNone/>
            </a:pPr>
            <a:r>
              <a:rPr sz="2000">
                <a:ln w="9525" cap="flat" cmpd="sng" algn="ctr">
                  <a:noFill/>
                  <a:prstDash val="solid"/>
                  <a:round/>
                  <a:headEnd type="none" w="med" len="med"/>
                  <a:tailEnd type="none" w="med" len="med"/>
                </a:ln>
                <a:latin typeface="Times New Roman" panose="02020603050405020304" pitchFamily="18" charset="0"/>
                <a:ea typeface="黑体" panose="02010609060101010101" pitchFamily="49" charset="-122"/>
                <a:sym typeface="Wingdings"/>
              </a:rPr>
              <a:t>超声</a:t>
            </a:r>
            <a:endParaRPr sz="2000">
              <a:latin typeface="Times New Roman" panose="02020603050405020304" pitchFamily="18" charset="0"/>
              <a:ea typeface="黑体" panose="02010609060101010101" pitchFamily="49" charset="-122"/>
            </a:endParaRPr>
          </a:p>
        </p:txBody>
      </p:sp>
      <p:sp>
        <p:nvSpPr>
          <p:cNvPr id="73" name="Rectangle 16">
            <a:extLst>
              <a:ext uri="{FF2B5EF4-FFF2-40B4-BE49-F238E27FC236}">
                <a16:creationId xmlns:a16="http://schemas.microsoft.com/office/drawing/2014/main" id="{A930217C-E2D0-A994-DE14-100CCAB0CCE9}"/>
              </a:ext>
            </a:extLst>
          </p:cNvPr>
          <p:cNvSpPr/>
          <p:nvPr/>
        </p:nvSpPr>
        <p:spPr>
          <a:xfrm>
            <a:off x="-116184" y="-10520735"/>
            <a:ext cx="1417638" cy="301625"/>
          </a:xfrm>
          <a:prstGeom prst="rect">
            <a:avLst/>
          </a:prstGeom>
          <a:solidFill>
            <a:srgbClr val="7030A0"/>
          </a:solidFill>
          <a:ln w="9525" cap="flat" cmpd="sng">
            <a:solidFill>
              <a:schemeClr val="tx1"/>
            </a:solidFill>
            <a:prstDash val="solid"/>
            <a:miter/>
            <a:headEnd type="none" w="med" len="med"/>
            <a:tailEnd type="none" w="med" len="med"/>
          </a:ln>
        </p:spPr>
        <p:txBody>
          <a:bodyPr wrap="none"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buFont typeface="Arial" panose="020B0604020202020204" pitchFamily="34" charset="0"/>
              <a:buNone/>
            </a:pPr>
            <a:endParaRPr sz="1300">
              <a:ln w="9525" cap="flat" cmpd="sng" algn="ctr">
                <a:noFill/>
                <a:prstDash val="solid"/>
                <a:round/>
                <a:headEnd type="none" w="med" len="med"/>
                <a:tailEnd type="none" w="med" len="med"/>
              </a:ln>
              <a:solidFill>
                <a:srgbClr val="79598B"/>
              </a:solidFill>
              <a:latin typeface="Times New Roman" panose="02020603050405020304" pitchFamily="18" charset="0"/>
              <a:ea typeface="黑体" panose="02010609060101010101" pitchFamily="49" charset="-122"/>
              <a:sym typeface="Wingdings"/>
            </a:endParaRPr>
          </a:p>
        </p:txBody>
      </p:sp>
      <p:sp>
        <p:nvSpPr>
          <p:cNvPr id="74" name="Rectangle 17">
            <a:extLst>
              <a:ext uri="{FF2B5EF4-FFF2-40B4-BE49-F238E27FC236}">
                <a16:creationId xmlns:a16="http://schemas.microsoft.com/office/drawing/2014/main" id="{BBBDAACC-1642-A769-9CDC-8A876896340F}"/>
              </a:ext>
            </a:extLst>
          </p:cNvPr>
          <p:cNvSpPr/>
          <p:nvPr/>
        </p:nvSpPr>
        <p:spPr>
          <a:xfrm>
            <a:off x="5395616" y="-10520735"/>
            <a:ext cx="1570038" cy="301625"/>
          </a:xfrm>
          <a:prstGeom prst="rect">
            <a:avLst/>
          </a:prstGeom>
          <a:solidFill>
            <a:srgbClr val="FCB2F1"/>
          </a:solidFill>
          <a:ln w="9525" cap="flat" cmpd="sng">
            <a:solidFill>
              <a:schemeClr val="tx1"/>
            </a:solidFill>
            <a:prstDash val="solid"/>
            <a:miter/>
            <a:headEnd type="none" w="med" len="med"/>
            <a:tailEnd type="none" w="med" len="med"/>
          </a:ln>
        </p:spPr>
        <p:txBody>
          <a:bodyPr wrap="none"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buFont typeface="Arial" panose="020B0604020202020204" pitchFamily="34" charset="0"/>
              <a:buNone/>
            </a:pPr>
            <a:endParaRPr sz="1300">
              <a:ln w="9525" cap="flat" cmpd="sng" algn="ctr">
                <a:noFill/>
                <a:prstDash val="solid"/>
                <a:round/>
                <a:headEnd type="none" w="med" len="med"/>
                <a:tailEnd type="none" w="med" len="med"/>
              </a:ln>
              <a:solidFill>
                <a:srgbClr val="000000"/>
              </a:solidFill>
              <a:latin typeface="Times New Roman" panose="02020603050405020304" pitchFamily="18" charset="0"/>
              <a:ea typeface="黑体" panose="02010609060101010101" pitchFamily="49" charset="-122"/>
              <a:sym typeface="Wingdings"/>
            </a:endParaRPr>
          </a:p>
        </p:txBody>
      </p:sp>
      <p:sp>
        <p:nvSpPr>
          <p:cNvPr id="79" name="Text Box 40">
            <a:extLst>
              <a:ext uri="{FF2B5EF4-FFF2-40B4-BE49-F238E27FC236}">
                <a16:creationId xmlns:a16="http://schemas.microsoft.com/office/drawing/2014/main" id="{CC53B4E5-CF8A-454D-7388-2F3334C80C4D}"/>
              </a:ext>
            </a:extLst>
          </p:cNvPr>
          <p:cNvSpPr/>
          <p:nvPr/>
        </p:nvSpPr>
        <p:spPr>
          <a:xfrm>
            <a:off x="274233" y="-11487409"/>
            <a:ext cx="997149" cy="400110"/>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buFont typeface="Arial" panose="020B0604020202020204" pitchFamily="34" charset="0"/>
              <a:buNone/>
            </a:pPr>
            <a:r>
              <a:rPr sz="2000">
                <a:ln w="9525" cap="flat" cmpd="sng" algn="ctr">
                  <a:noFill/>
                  <a:prstDash val="solid"/>
                  <a:round/>
                  <a:headEnd type="none" w="med" len="med"/>
                  <a:tailEnd type="none" w="med" len="med"/>
                </a:ln>
                <a:latin typeface="Times New Roman" panose="02020603050405020304" pitchFamily="18" charset="0"/>
                <a:ea typeface="黑体" panose="02010609060101010101" pitchFamily="49" charset="-122"/>
                <a:sym typeface="Wingdings"/>
              </a:rPr>
              <a:t>次声</a:t>
            </a:r>
            <a:endParaRPr sz="2000">
              <a:latin typeface="Times New Roman" panose="02020603050405020304" pitchFamily="18" charset="0"/>
              <a:ea typeface="黑体" panose="02010609060101010101" pitchFamily="49" charset="-122"/>
            </a:endParaRPr>
          </a:p>
        </p:txBody>
      </p:sp>
      <p:pic>
        <p:nvPicPr>
          <p:cNvPr id="3" name="Picture 2">
            <a:extLst>
              <a:ext uri="{FF2B5EF4-FFF2-40B4-BE49-F238E27FC236}">
                <a16:creationId xmlns:a16="http://schemas.microsoft.com/office/drawing/2014/main" id="{5C70A3E8-7FFA-C8C4-7591-3D5CA85C196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bwMode="auto">
          <a:xfrm>
            <a:off x="-15782741" y="1976125"/>
            <a:ext cx="1809429" cy="15120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75468AB-A71D-DDF6-E62A-84316CED562E}"/>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bwMode="auto">
          <a:xfrm flipH="1">
            <a:off x="-1069413" y="19190399"/>
            <a:ext cx="2905996" cy="19314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FAB0BFF-9491-6090-E577-67E8E80AD1D3}"/>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2773835" y="1824557"/>
            <a:ext cx="3316999" cy="22002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ABE84C9-3A48-904D-44E3-31B6AB2E07DD}"/>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299" b="89787" l="9016" r="92623">
                        <a14:foregroundMark x1="25082" y1="9299" x2="38852" y2="9756"/>
                        <a14:foregroundMark x1="88525" y1="82470" x2="92623" y2="89634"/>
                        <a14:foregroundMark x1="92623" y1="89634" x2="89344" y2="84299"/>
                        <a14:foregroundMark x1="9016" y1="33232" x2="10164" y2="34604"/>
                      </a14:backgroundRemoval>
                    </a14:imgEffect>
                  </a14:imgLayer>
                </a14:imgProps>
              </a:ext>
              <a:ext uri="{28A0092B-C50C-407E-A947-70E740481C1C}">
                <a14:useLocalDpi xmlns:a14="http://schemas.microsoft.com/office/drawing/2010/main" val="0"/>
              </a:ext>
            </a:extLst>
          </a:blip>
          <a:stretch>
            <a:fillRect/>
          </a:stretch>
        </p:blipFill>
        <p:spPr bwMode="auto">
          <a:xfrm>
            <a:off x="7128595" y="18614696"/>
            <a:ext cx="1989535" cy="2139566"/>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6">
            <a:extLst>
              <a:ext uri="{FF2B5EF4-FFF2-40B4-BE49-F238E27FC236}">
                <a16:creationId xmlns:a16="http://schemas.microsoft.com/office/drawing/2014/main" id="{0665BAAE-095B-2BBF-3F3E-86D09317E437}"/>
              </a:ext>
            </a:extLst>
          </p:cNvPr>
          <p:cNvSpPr/>
          <p:nvPr/>
        </p:nvSpPr>
        <p:spPr>
          <a:xfrm>
            <a:off x="1223268" y="2254417"/>
            <a:ext cx="3829051" cy="336702"/>
          </a:xfrm>
          <a:prstGeom prst="rect">
            <a:avLst/>
          </a:prstGeom>
          <a:solidFill>
            <a:schemeClr val="accent5">
              <a:lumMod val="75000"/>
            </a:schemeClr>
          </a:solidFill>
          <a:ln w="38100" cap="flat" cmpd="sng">
            <a:noFill/>
            <a:prstDash val="solid"/>
            <a:miter/>
            <a:headEnd type="none" w="med" len="med"/>
            <a:tailEnd type="none" w="med" len="med"/>
          </a:ln>
        </p:spPr>
        <p:txBody>
          <a:bodyPr wrap="none" anchor="ctr"/>
          <a:lstStyle/>
          <a:p>
            <a:pPr algn="ctr">
              <a:spcBef>
                <a:spcPct val="0"/>
              </a:spcBef>
            </a:pPr>
            <a:endParaRPr lang="zh-CN" altLang="zh-CN" sz="2400">
              <a:latin typeface="Times New Roman" panose="02020603050405020304" pitchFamily="18" charset="0"/>
            </a:endParaRPr>
          </a:p>
        </p:txBody>
      </p:sp>
      <p:sp>
        <p:nvSpPr>
          <p:cNvPr id="89" name="Rectangle 15">
            <a:extLst>
              <a:ext uri="{FF2B5EF4-FFF2-40B4-BE49-F238E27FC236}">
                <a16:creationId xmlns:a16="http://schemas.microsoft.com/office/drawing/2014/main" id="{9AF24A6D-7503-6C03-BC92-053F3E90F1F6}"/>
              </a:ext>
            </a:extLst>
          </p:cNvPr>
          <p:cNvSpPr/>
          <p:nvPr/>
        </p:nvSpPr>
        <p:spPr>
          <a:xfrm>
            <a:off x="762920" y="2214539"/>
            <a:ext cx="494109" cy="510315"/>
          </a:xfrm>
          <a:prstGeom prst="rect">
            <a:avLst/>
          </a:prstGeom>
          <a:noFill/>
          <a:ln w="9525">
            <a:noFill/>
          </a:ln>
        </p:spPr>
        <p:txBody>
          <a:bodyPr wrap="none">
            <a:spAutoFit/>
          </a:bodyPr>
          <a:lstStyle/>
          <a:p>
            <a:pPr>
              <a:spcBef>
                <a:spcPct val="0"/>
              </a:spcBef>
            </a:pPr>
            <a:r>
              <a:rPr lang="zh-CN" altLang="en-US" sz="2400">
                <a:latin typeface="Times New Roman" panose="02020603050405020304" pitchFamily="18" charset="0"/>
              </a:rPr>
              <a:t>人</a:t>
            </a:r>
          </a:p>
        </p:txBody>
      </p:sp>
      <p:grpSp>
        <p:nvGrpSpPr>
          <p:cNvPr id="108" name="组合 107">
            <a:extLst>
              <a:ext uri="{FF2B5EF4-FFF2-40B4-BE49-F238E27FC236}">
                <a16:creationId xmlns:a16="http://schemas.microsoft.com/office/drawing/2014/main" id="{245E3BC5-A747-6619-C529-C9A0FA8BCDE9}"/>
              </a:ext>
            </a:extLst>
          </p:cNvPr>
          <p:cNvGrpSpPr/>
          <p:nvPr/>
        </p:nvGrpSpPr>
        <p:grpSpPr>
          <a:xfrm>
            <a:off x="1170881" y="1833539"/>
            <a:ext cx="3947993" cy="524005"/>
            <a:chOff x="1170881" y="1833539"/>
            <a:chExt cx="3947993" cy="524005"/>
          </a:xfrm>
        </p:grpSpPr>
        <p:sp>
          <p:nvSpPr>
            <p:cNvPr id="94" name="Text Box 20">
              <a:extLst>
                <a:ext uri="{FF2B5EF4-FFF2-40B4-BE49-F238E27FC236}">
                  <a16:creationId xmlns:a16="http://schemas.microsoft.com/office/drawing/2014/main" id="{ED76BA40-01B2-0889-E694-3964A24BF1EF}"/>
                </a:ext>
              </a:extLst>
            </p:cNvPr>
            <p:cNvSpPr txBox="1"/>
            <p:nvPr/>
          </p:nvSpPr>
          <p:spPr>
            <a:xfrm>
              <a:off x="1170881" y="1833539"/>
              <a:ext cx="851297" cy="510315"/>
            </a:xfrm>
            <a:prstGeom prst="rect">
              <a:avLst/>
            </a:prstGeom>
            <a:noFill/>
            <a:ln w="9525">
              <a:noFill/>
            </a:ln>
          </p:spPr>
          <p:txBody>
            <a:bodyPr wrap="none">
              <a:spAutoFit/>
            </a:bodyPr>
            <a:lstStyle/>
            <a:p>
              <a:pPr>
                <a:spcBef>
                  <a:spcPct val="0"/>
                </a:spcBef>
              </a:pPr>
              <a:r>
                <a:rPr lang="en-US" altLang="zh-CN" sz="2400">
                  <a:latin typeface="Times New Roman" panose="02020603050405020304" pitchFamily="18" charset="0"/>
                </a:rPr>
                <a:t>20Hz</a:t>
              </a:r>
            </a:p>
          </p:txBody>
        </p:sp>
        <p:sp>
          <p:nvSpPr>
            <p:cNvPr id="95" name="Text Box 21">
              <a:extLst>
                <a:ext uri="{FF2B5EF4-FFF2-40B4-BE49-F238E27FC236}">
                  <a16:creationId xmlns:a16="http://schemas.microsoft.com/office/drawing/2014/main" id="{F00E16DA-31E8-6450-9E8C-D6250EC3601B}"/>
                </a:ext>
              </a:extLst>
            </p:cNvPr>
            <p:cNvSpPr txBox="1"/>
            <p:nvPr/>
          </p:nvSpPr>
          <p:spPr>
            <a:xfrm>
              <a:off x="3805614" y="1847229"/>
              <a:ext cx="1313260" cy="510315"/>
            </a:xfrm>
            <a:prstGeom prst="rect">
              <a:avLst/>
            </a:prstGeom>
            <a:noFill/>
            <a:ln w="9525">
              <a:noFill/>
            </a:ln>
          </p:spPr>
          <p:txBody>
            <a:bodyPr wrap="none">
              <a:spAutoFit/>
            </a:bodyPr>
            <a:lstStyle/>
            <a:p>
              <a:pPr>
                <a:spcBef>
                  <a:spcPct val="0"/>
                </a:spcBef>
              </a:pPr>
              <a:r>
                <a:rPr lang="en-US" altLang="zh-CN" sz="2400">
                  <a:latin typeface="Times New Roman" panose="02020603050405020304" pitchFamily="18" charset="0"/>
                </a:rPr>
                <a:t>20000Hz</a:t>
              </a:r>
            </a:p>
          </p:txBody>
        </p:sp>
      </p:grpSp>
      <p:sp>
        <p:nvSpPr>
          <p:cNvPr id="81" name="Rectangle 7">
            <a:extLst>
              <a:ext uri="{FF2B5EF4-FFF2-40B4-BE49-F238E27FC236}">
                <a16:creationId xmlns:a16="http://schemas.microsoft.com/office/drawing/2014/main" id="{4A3DB92A-B766-8C5D-3235-8F5F58428205}"/>
              </a:ext>
            </a:extLst>
          </p:cNvPr>
          <p:cNvSpPr/>
          <p:nvPr/>
        </p:nvSpPr>
        <p:spPr>
          <a:xfrm>
            <a:off x="1190785" y="3501964"/>
            <a:ext cx="4572001" cy="304800"/>
          </a:xfrm>
          <a:prstGeom prst="rect">
            <a:avLst/>
          </a:prstGeom>
          <a:solidFill>
            <a:schemeClr val="accent1"/>
          </a:solidFill>
          <a:ln w="38100" cap="flat" cmpd="sng">
            <a:noFill/>
            <a:prstDash val="solid"/>
            <a:miter/>
            <a:headEnd type="none" w="med" len="med"/>
            <a:tailEnd type="none" w="med" len="med"/>
          </a:ln>
        </p:spPr>
        <p:txBody>
          <a:bodyPr wrap="none" anchor="ctr"/>
          <a:lstStyle/>
          <a:p>
            <a:endParaRPr lang="zh-CN" altLang="en-US">
              <a:latin typeface="Arial" panose="020B0604020202020204" pitchFamily="34" charset="0"/>
            </a:endParaRPr>
          </a:p>
        </p:txBody>
      </p:sp>
      <p:sp>
        <p:nvSpPr>
          <p:cNvPr id="90" name="Text Box 16">
            <a:extLst>
              <a:ext uri="{FF2B5EF4-FFF2-40B4-BE49-F238E27FC236}">
                <a16:creationId xmlns:a16="http://schemas.microsoft.com/office/drawing/2014/main" id="{0BCC323C-C90D-5F02-BAF7-BF383E30C0E2}"/>
              </a:ext>
            </a:extLst>
          </p:cNvPr>
          <p:cNvSpPr txBox="1"/>
          <p:nvPr/>
        </p:nvSpPr>
        <p:spPr>
          <a:xfrm>
            <a:off x="753747" y="3397506"/>
            <a:ext cx="494109" cy="461963"/>
          </a:xfrm>
          <a:prstGeom prst="rect">
            <a:avLst/>
          </a:prstGeom>
          <a:noFill/>
          <a:ln w="9525">
            <a:noFill/>
          </a:ln>
        </p:spPr>
        <p:txBody>
          <a:bodyPr wrap="none">
            <a:spAutoFit/>
          </a:bodyPr>
          <a:lstStyle/>
          <a:p>
            <a:pPr>
              <a:spcBef>
                <a:spcPct val="0"/>
              </a:spcBef>
            </a:pPr>
            <a:r>
              <a:rPr lang="zh-CN" altLang="en-US" sz="2400">
                <a:latin typeface="Times New Roman" panose="02020603050405020304" pitchFamily="18" charset="0"/>
              </a:rPr>
              <a:t>狗</a:t>
            </a:r>
          </a:p>
        </p:txBody>
      </p:sp>
      <p:grpSp>
        <p:nvGrpSpPr>
          <p:cNvPr id="109" name="组合 108">
            <a:extLst>
              <a:ext uri="{FF2B5EF4-FFF2-40B4-BE49-F238E27FC236}">
                <a16:creationId xmlns:a16="http://schemas.microsoft.com/office/drawing/2014/main" id="{D0D57FB1-776B-A4FF-07D8-6F7398C417ED}"/>
              </a:ext>
            </a:extLst>
          </p:cNvPr>
          <p:cNvGrpSpPr/>
          <p:nvPr/>
        </p:nvGrpSpPr>
        <p:grpSpPr>
          <a:xfrm>
            <a:off x="1177352" y="3079737"/>
            <a:ext cx="4754531" cy="483089"/>
            <a:chOff x="1177352" y="3140697"/>
            <a:chExt cx="4754531" cy="483089"/>
          </a:xfrm>
        </p:grpSpPr>
        <p:sp>
          <p:nvSpPr>
            <p:cNvPr id="96" name="Text Box 22">
              <a:extLst>
                <a:ext uri="{FF2B5EF4-FFF2-40B4-BE49-F238E27FC236}">
                  <a16:creationId xmlns:a16="http://schemas.microsoft.com/office/drawing/2014/main" id="{2719036A-44DB-332F-BB98-80C25491A80F}"/>
                </a:ext>
              </a:extLst>
            </p:cNvPr>
            <p:cNvSpPr txBox="1"/>
            <p:nvPr/>
          </p:nvSpPr>
          <p:spPr>
            <a:xfrm>
              <a:off x="1177352" y="3140697"/>
              <a:ext cx="851297" cy="461963"/>
            </a:xfrm>
            <a:prstGeom prst="rect">
              <a:avLst/>
            </a:prstGeom>
            <a:noFill/>
            <a:ln w="9525">
              <a:noFill/>
            </a:ln>
          </p:spPr>
          <p:txBody>
            <a:bodyPr wrap="none">
              <a:spAutoFit/>
            </a:bodyPr>
            <a:lstStyle/>
            <a:p>
              <a:pPr>
                <a:spcBef>
                  <a:spcPct val="0"/>
                </a:spcBef>
              </a:pPr>
              <a:r>
                <a:rPr lang="en-US" altLang="zh-CN" sz="2400">
                  <a:latin typeface="Times New Roman" panose="02020603050405020304" pitchFamily="18" charset="0"/>
                </a:rPr>
                <a:t>15Hz</a:t>
              </a:r>
            </a:p>
          </p:txBody>
        </p:sp>
        <p:sp>
          <p:nvSpPr>
            <p:cNvPr id="97" name="Text Box 23">
              <a:extLst>
                <a:ext uri="{FF2B5EF4-FFF2-40B4-BE49-F238E27FC236}">
                  <a16:creationId xmlns:a16="http://schemas.microsoft.com/office/drawing/2014/main" id="{A41D3F95-71E2-21B8-B3F9-0DB7A7E92313}"/>
                </a:ext>
              </a:extLst>
            </p:cNvPr>
            <p:cNvSpPr txBox="1"/>
            <p:nvPr/>
          </p:nvSpPr>
          <p:spPr>
            <a:xfrm>
              <a:off x="4618623" y="3161823"/>
              <a:ext cx="1313260" cy="461963"/>
            </a:xfrm>
            <a:prstGeom prst="rect">
              <a:avLst/>
            </a:prstGeom>
            <a:noFill/>
            <a:ln w="9525">
              <a:noFill/>
            </a:ln>
          </p:spPr>
          <p:txBody>
            <a:bodyPr wrap="none">
              <a:spAutoFit/>
            </a:bodyPr>
            <a:lstStyle/>
            <a:p>
              <a:pPr>
                <a:spcBef>
                  <a:spcPct val="0"/>
                </a:spcBef>
              </a:pPr>
              <a:r>
                <a:rPr lang="en-US" altLang="zh-CN" sz="2400">
                  <a:latin typeface="Times New Roman" panose="02020603050405020304" pitchFamily="18" charset="0"/>
                </a:rPr>
                <a:t>50000Hz</a:t>
              </a:r>
            </a:p>
          </p:txBody>
        </p:sp>
      </p:grpSp>
      <p:sp>
        <p:nvSpPr>
          <p:cNvPr id="82" name="Rectangle 8">
            <a:extLst>
              <a:ext uri="{FF2B5EF4-FFF2-40B4-BE49-F238E27FC236}">
                <a16:creationId xmlns:a16="http://schemas.microsoft.com/office/drawing/2014/main" id="{12AE4675-031F-0D6A-3D73-3A69B8A1E8E3}"/>
              </a:ext>
            </a:extLst>
          </p:cNvPr>
          <p:cNvSpPr/>
          <p:nvPr/>
        </p:nvSpPr>
        <p:spPr>
          <a:xfrm>
            <a:off x="1257029" y="4888886"/>
            <a:ext cx="4000501" cy="304800"/>
          </a:xfrm>
          <a:prstGeom prst="rect">
            <a:avLst/>
          </a:prstGeom>
          <a:solidFill>
            <a:schemeClr val="accent1"/>
          </a:solidFill>
          <a:ln w="38100" cap="flat" cmpd="sng">
            <a:noFill/>
            <a:prstDash val="solid"/>
            <a:miter/>
            <a:headEnd type="none" w="med" len="med"/>
            <a:tailEnd type="none" w="med" len="med"/>
          </a:ln>
        </p:spPr>
        <p:txBody>
          <a:bodyPr wrap="none" anchor="ctr"/>
          <a:lstStyle/>
          <a:p>
            <a:endParaRPr lang="zh-CN" altLang="en-US">
              <a:latin typeface="Arial" panose="020B0604020202020204" pitchFamily="34" charset="0"/>
            </a:endParaRPr>
          </a:p>
        </p:txBody>
      </p:sp>
      <p:sp>
        <p:nvSpPr>
          <p:cNvPr id="91" name="Text Box 17">
            <a:extLst>
              <a:ext uri="{FF2B5EF4-FFF2-40B4-BE49-F238E27FC236}">
                <a16:creationId xmlns:a16="http://schemas.microsoft.com/office/drawing/2014/main" id="{368D5EC0-956F-74A7-5B8C-6C2451F139D8}"/>
              </a:ext>
            </a:extLst>
          </p:cNvPr>
          <p:cNvSpPr txBox="1"/>
          <p:nvPr/>
        </p:nvSpPr>
        <p:spPr>
          <a:xfrm>
            <a:off x="751029" y="4767641"/>
            <a:ext cx="494109" cy="461963"/>
          </a:xfrm>
          <a:prstGeom prst="rect">
            <a:avLst/>
          </a:prstGeom>
          <a:noFill/>
          <a:ln w="9525">
            <a:noFill/>
          </a:ln>
        </p:spPr>
        <p:txBody>
          <a:bodyPr wrap="none">
            <a:spAutoFit/>
          </a:bodyPr>
          <a:lstStyle/>
          <a:p>
            <a:pPr>
              <a:spcBef>
                <a:spcPct val="0"/>
              </a:spcBef>
            </a:pPr>
            <a:r>
              <a:rPr lang="zh-CN" altLang="en-US" sz="2400">
                <a:latin typeface="Times New Roman" panose="02020603050405020304" pitchFamily="18" charset="0"/>
              </a:rPr>
              <a:t>猫</a:t>
            </a:r>
          </a:p>
        </p:txBody>
      </p:sp>
      <p:grpSp>
        <p:nvGrpSpPr>
          <p:cNvPr id="110" name="组合 109">
            <a:extLst>
              <a:ext uri="{FF2B5EF4-FFF2-40B4-BE49-F238E27FC236}">
                <a16:creationId xmlns:a16="http://schemas.microsoft.com/office/drawing/2014/main" id="{667BC87E-4044-C097-9001-13643A94C40B}"/>
              </a:ext>
            </a:extLst>
          </p:cNvPr>
          <p:cNvGrpSpPr/>
          <p:nvPr/>
        </p:nvGrpSpPr>
        <p:grpSpPr>
          <a:xfrm>
            <a:off x="1192735" y="4504550"/>
            <a:ext cx="4153070" cy="465299"/>
            <a:chOff x="1279548" y="4724153"/>
            <a:chExt cx="4153070" cy="465299"/>
          </a:xfrm>
        </p:grpSpPr>
        <p:sp>
          <p:nvSpPr>
            <p:cNvPr id="98" name="Text Box 24">
              <a:extLst>
                <a:ext uri="{FF2B5EF4-FFF2-40B4-BE49-F238E27FC236}">
                  <a16:creationId xmlns:a16="http://schemas.microsoft.com/office/drawing/2014/main" id="{D9AE738F-9C6A-5553-E927-0EAE8763D17D}"/>
                </a:ext>
              </a:extLst>
            </p:cNvPr>
            <p:cNvSpPr txBox="1"/>
            <p:nvPr/>
          </p:nvSpPr>
          <p:spPr>
            <a:xfrm>
              <a:off x="1279548" y="4727489"/>
              <a:ext cx="851297" cy="461963"/>
            </a:xfrm>
            <a:prstGeom prst="rect">
              <a:avLst/>
            </a:prstGeom>
            <a:noFill/>
            <a:ln w="9525">
              <a:noFill/>
            </a:ln>
          </p:spPr>
          <p:txBody>
            <a:bodyPr wrap="none">
              <a:spAutoFit/>
            </a:bodyPr>
            <a:lstStyle/>
            <a:p>
              <a:pPr>
                <a:spcBef>
                  <a:spcPct val="0"/>
                </a:spcBef>
              </a:pPr>
              <a:r>
                <a:rPr lang="en-US" altLang="zh-CN" sz="2400">
                  <a:latin typeface="Times New Roman" panose="02020603050405020304" pitchFamily="18" charset="0"/>
                </a:rPr>
                <a:t>60Hz</a:t>
              </a:r>
            </a:p>
          </p:txBody>
        </p:sp>
        <p:sp>
          <p:nvSpPr>
            <p:cNvPr id="99" name="Text Box 25">
              <a:extLst>
                <a:ext uri="{FF2B5EF4-FFF2-40B4-BE49-F238E27FC236}">
                  <a16:creationId xmlns:a16="http://schemas.microsoft.com/office/drawing/2014/main" id="{7AD33F48-B28B-922F-1855-C9F60707DDC5}"/>
                </a:ext>
              </a:extLst>
            </p:cNvPr>
            <p:cNvSpPr txBox="1"/>
            <p:nvPr/>
          </p:nvSpPr>
          <p:spPr>
            <a:xfrm>
              <a:off x="4119358" y="4724153"/>
              <a:ext cx="1313260" cy="461963"/>
            </a:xfrm>
            <a:prstGeom prst="rect">
              <a:avLst/>
            </a:prstGeom>
            <a:noFill/>
            <a:ln w="9525">
              <a:noFill/>
            </a:ln>
          </p:spPr>
          <p:txBody>
            <a:bodyPr wrap="none">
              <a:spAutoFit/>
            </a:bodyPr>
            <a:lstStyle/>
            <a:p>
              <a:pPr>
                <a:spcBef>
                  <a:spcPct val="0"/>
                </a:spcBef>
              </a:pPr>
              <a:r>
                <a:rPr lang="en-US" altLang="zh-CN" sz="2400">
                  <a:latin typeface="Times New Roman" panose="02020603050405020304" pitchFamily="18" charset="0"/>
                </a:rPr>
                <a:t>65000Hz</a:t>
              </a:r>
            </a:p>
          </p:txBody>
        </p:sp>
      </p:grpSp>
      <p:sp>
        <p:nvSpPr>
          <p:cNvPr id="83" name="Rectangle 9">
            <a:extLst>
              <a:ext uri="{FF2B5EF4-FFF2-40B4-BE49-F238E27FC236}">
                <a16:creationId xmlns:a16="http://schemas.microsoft.com/office/drawing/2014/main" id="{589328D6-3D9B-47E0-5BFB-A876D30033B5}"/>
              </a:ext>
            </a:extLst>
          </p:cNvPr>
          <p:cNvSpPr/>
          <p:nvPr/>
        </p:nvSpPr>
        <p:spPr>
          <a:xfrm>
            <a:off x="7077630" y="3522908"/>
            <a:ext cx="2857500" cy="304800"/>
          </a:xfrm>
          <a:prstGeom prst="rect">
            <a:avLst/>
          </a:prstGeom>
          <a:solidFill>
            <a:schemeClr val="accent1"/>
          </a:solidFill>
          <a:ln w="38100" cap="flat" cmpd="sng">
            <a:noFill/>
            <a:prstDash val="solid"/>
            <a:miter/>
            <a:headEnd type="none" w="med" len="med"/>
            <a:tailEnd type="none" w="med" len="med"/>
          </a:ln>
        </p:spPr>
        <p:txBody>
          <a:bodyPr wrap="none" anchor="ctr"/>
          <a:lstStyle/>
          <a:p>
            <a:endParaRPr lang="zh-CN" altLang="en-US">
              <a:latin typeface="Arial" panose="020B0604020202020204" pitchFamily="34" charset="0"/>
            </a:endParaRPr>
          </a:p>
        </p:txBody>
      </p:sp>
      <p:sp>
        <p:nvSpPr>
          <p:cNvPr id="92" name="Text Box 18">
            <a:extLst>
              <a:ext uri="{FF2B5EF4-FFF2-40B4-BE49-F238E27FC236}">
                <a16:creationId xmlns:a16="http://schemas.microsoft.com/office/drawing/2014/main" id="{6AF68597-693F-DDDA-09E6-D1FA31752396}"/>
              </a:ext>
            </a:extLst>
          </p:cNvPr>
          <p:cNvSpPr txBox="1"/>
          <p:nvPr/>
        </p:nvSpPr>
        <p:spPr>
          <a:xfrm>
            <a:off x="6317972" y="3452101"/>
            <a:ext cx="803672" cy="461963"/>
          </a:xfrm>
          <a:prstGeom prst="rect">
            <a:avLst/>
          </a:prstGeom>
          <a:noFill/>
          <a:ln w="9525">
            <a:noFill/>
          </a:ln>
        </p:spPr>
        <p:txBody>
          <a:bodyPr wrap="none">
            <a:spAutoFit/>
          </a:bodyPr>
          <a:lstStyle/>
          <a:p>
            <a:pPr>
              <a:spcBef>
                <a:spcPct val="0"/>
              </a:spcBef>
            </a:pPr>
            <a:r>
              <a:rPr lang="zh-CN" altLang="en-US" sz="2400">
                <a:latin typeface="Times New Roman" panose="02020603050405020304" pitchFamily="18" charset="0"/>
              </a:rPr>
              <a:t>蝙蝠</a:t>
            </a:r>
          </a:p>
        </p:txBody>
      </p:sp>
      <p:grpSp>
        <p:nvGrpSpPr>
          <p:cNvPr id="111" name="组合 110">
            <a:extLst>
              <a:ext uri="{FF2B5EF4-FFF2-40B4-BE49-F238E27FC236}">
                <a16:creationId xmlns:a16="http://schemas.microsoft.com/office/drawing/2014/main" id="{CC7B7D8F-74D9-866E-7A7C-9FB2575920F5}"/>
              </a:ext>
            </a:extLst>
          </p:cNvPr>
          <p:cNvGrpSpPr/>
          <p:nvPr/>
        </p:nvGrpSpPr>
        <p:grpSpPr>
          <a:xfrm>
            <a:off x="6974046" y="3106983"/>
            <a:ext cx="3016530" cy="469511"/>
            <a:chOff x="6974046" y="3106983"/>
            <a:chExt cx="3016530" cy="469511"/>
          </a:xfrm>
        </p:grpSpPr>
        <p:sp>
          <p:nvSpPr>
            <p:cNvPr id="100" name="Text Box 26">
              <a:extLst>
                <a:ext uri="{FF2B5EF4-FFF2-40B4-BE49-F238E27FC236}">
                  <a16:creationId xmlns:a16="http://schemas.microsoft.com/office/drawing/2014/main" id="{9A67C227-553D-CD4A-BA56-81AD982A502E}"/>
                </a:ext>
              </a:extLst>
            </p:cNvPr>
            <p:cNvSpPr txBox="1"/>
            <p:nvPr/>
          </p:nvSpPr>
          <p:spPr>
            <a:xfrm>
              <a:off x="6974046" y="3106983"/>
              <a:ext cx="1159669" cy="461963"/>
            </a:xfrm>
            <a:prstGeom prst="rect">
              <a:avLst/>
            </a:prstGeom>
            <a:noFill/>
            <a:ln w="9525">
              <a:noFill/>
            </a:ln>
          </p:spPr>
          <p:txBody>
            <a:bodyPr wrap="none">
              <a:spAutoFit/>
            </a:bodyPr>
            <a:lstStyle/>
            <a:p>
              <a:pPr>
                <a:spcBef>
                  <a:spcPct val="0"/>
                </a:spcBef>
              </a:pPr>
              <a:r>
                <a:rPr lang="en-US" altLang="zh-CN" sz="2400">
                  <a:latin typeface="Times New Roman" panose="02020603050405020304" pitchFamily="18" charset="0"/>
                </a:rPr>
                <a:t>1000Hz</a:t>
              </a:r>
            </a:p>
          </p:txBody>
        </p:sp>
        <p:sp>
          <p:nvSpPr>
            <p:cNvPr id="101" name="Text Box 27">
              <a:extLst>
                <a:ext uri="{FF2B5EF4-FFF2-40B4-BE49-F238E27FC236}">
                  <a16:creationId xmlns:a16="http://schemas.microsoft.com/office/drawing/2014/main" id="{DB4988AC-6F99-2374-D7EA-66B5BF6E4167}"/>
                </a:ext>
              </a:extLst>
            </p:cNvPr>
            <p:cNvSpPr txBox="1"/>
            <p:nvPr/>
          </p:nvSpPr>
          <p:spPr>
            <a:xfrm>
              <a:off x="8523726" y="3114531"/>
              <a:ext cx="1466850" cy="461963"/>
            </a:xfrm>
            <a:prstGeom prst="rect">
              <a:avLst/>
            </a:prstGeom>
            <a:noFill/>
            <a:ln w="9525">
              <a:noFill/>
            </a:ln>
          </p:spPr>
          <p:txBody>
            <a:bodyPr wrap="none">
              <a:spAutoFit/>
            </a:bodyPr>
            <a:lstStyle/>
            <a:p>
              <a:pPr>
                <a:spcBef>
                  <a:spcPct val="0"/>
                </a:spcBef>
              </a:pPr>
              <a:r>
                <a:rPr lang="en-US" altLang="zh-CN" sz="2400">
                  <a:latin typeface="Times New Roman" panose="02020603050405020304" pitchFamily="18" charset="0"/>
                </a:rPr>
                <a:t>120000Hz</a:t>
              </a:r>
            </a:p>
          </p:txBody>
        </p:sp>
      </p:grpSp>
      <p:sp>
        <p:nvSpPr>
          <p:cNvPr id="84" name="Rectangle 10">
            <a:extLst>
              <a:ext uri="{FF2B5EF4-FFF2-40B4-BE49-F238E27FC236}">
                <a16:creationId xmlns:a16="http://schemas.microsoft.com/office/drawing/2014/main" id="{B6D865F1-FA74-0164-9419-E61B2A8D112A}"/>
              </a:ext>
            </a:extLst>
          </p:cNvPr>
          <p:cNvSpPr/>
          <p:nvPr/>
        </p:nvSpPr>
        <p:spPr>
          <a:xfrm>
            <a:off x="7135560" y="4851393"/>
            <a:ext cx="4253166" cy="335368"/>
          </a:xfrm>
          <a:prstGeom prst="rect">
            <a:avLst/>
          </a:prstGeom>
          <a:solidFill>
            <a:schemeClr val="accent1"/>
          </a:solidFill>
          <a:ln w="38100" cap="flat" cmpd="sng">
            <a:noFill/>
            <a:prstDash val="solid"/>
            <a:miter/>
            <a:headEnd type="none" w="med" len="med"/>
            <a:tailEnd type="none" w="med" len="med"/>
          </a:ln>
        </p:spPr>
        <p:txBody>
          <a:bodyPr wrap="none" anchor="ctr"/>
          <a:lstStyle/>
          <a:p>
            <a:endParaRPr lang="zh-CN" altLang="en-US">
              <a:latin typeface="Arial" panose="020B0604020202020204" pitchFamily="34" charset="0"/>
            </a:endParaRPr>
          </a:p>
        </p:txBody>
      </p:sp>
      <p:sp>
        <p:nvSpPr>
          <p:cNvPr id="93" name="Text Box 19">
            <a:extLst>
              <a:ext uri="{FF2B5EF4-FFF2-40B4-BE49-F238E27FC236}">
                <a16:creationId xmlns:a16="http://schemas.microsoft.com/office/drawing/2014/main" id="{2CE5AAC3-30B6-3CC5-01FF-AB86CFBC935F}"/>
              </a:ext>
            </a:extLst>
          </p:cNvPr>
          <p:cNvSpPr txBox="1"/>
          <p:nvPr/>
        </p:nvSpPr>
        <p:spPr>
          <a:xfrm>
            <a:off x="6342894" y="4731890"/>
            <a:ext cx="803672" cy="461963"/>
          </a:xfrm>
          <a:prstGeom prst="rect">
            <a:avLst/>
          </a:prstGeom>
          <a:noFill/>
          <a:ln w="9525">
            <a:noFill/>
          </a:ln>
        </p:spPr>
        <p:txBody>
          <a:bodyPr wrap="none">
            <a:spAutoFit/>
          </a:bodyPr>
          <a:lstStyle/>
          <a:p>
            <a:pPr>
              <a:spcBef>
                <a:spcPct val="0"/>
              </a:spcBef>
            </a:pPr>
            <a:r>
              <a:rPr lang="zh-CN" altLang="en-US" sz="2400">
                <a:latin typeface="Times New Roman" panose="02020603050405020304" pitchFamily="18" charset="0"/>
              </a:rPr>
              <a:t>海豚</a:t>
            </a:r>
          </a:p>
        </p:txBody>
      </p:sp>
      <p:grpSp>
        <p:nvGrpSpPr>
          <p:cNvPr id="112" name="组合 111">
            <a:extLst>
              <a:ext uri="{FF2B5EF4-FFF2-40B4-BE49-F238E27FC236}">
                <a16:creationId xmlns:a16="http://schemas.microsoft.com/office/drawing/2014/main" id="{4E81CD8F-BC9A-F082-85E3-66538ADC87F9}"/>
              </a:ext>
            </a:extLst>
          </p:cNvPr>
          <p:cNvGrpSpPr/>
          <p:nvPr/>
        </p:nvGrpSpPr>
        <p:grpSpPr>
          <a:xfrm>
            <a:off x="6993875" y="4463301"/>
            <a:ext cx="4394850" cy="469055"/>
            <a:chOff x="6887399" y="4674121"/>
            <a:chExt cx="4394850" cy="469055"/>
          </a:xfrm>
        </p:grpSpPr>
        <p:sp>
          <p:nvSpPr>
            <p:cNvPr id="102" name="Text Box 28">
              <a:extLst>
                <a:ext uri="{FF2B5EF4-FFF2-40B4-BE49-F238E27FC236}">
                  <a16:creationId xmlns:a16="http://schemas.microsoft.com/office/drawing/2014/main" id="{35237CA6-0DA5-8CC1-8828-D41FB2E577F4}"/>
                </a:ext>
              </a:extLst>
            </p:cNvPr>
            <p:cNvSpPr txBox="1"/>
            <p:nvPr/>
          </p:nvSpPr>
          <p:spPr>
            <a:xfrm>
              <a:off x="6887399" y="4681213"/>
              <a:ext cx="1004888" cy="461963"/>
            </a:xfrm>
            <a:prstGeom prst="rect">
              <a:avLst/>
            </a:prstGeom>
            <a:noFill/>
            <a:ln w="9525">
              <a:noFill/>
            </a:ln>
          </p:spPr>
          <p:txBody>
            <a:bodyPr wrap="none">
              <a:spAutoFit/>
            </a:bodyPr>
            <a:lstStyle/>
            <a:p>
              <a:pPr>
                <a:spcBef>
                  <a:spcPct val="0"/>
                </a:spcBef>
              </a:pPr>
              <a:r>
                <a:rPr lang="en-US" altLang="zh-CN" sz="2400">
                  <a:latin typeface="Times New Roman" panose="02020603050405020304" pitchFamily="18" charset="0"/>
                </a:rPr>
                <a:t>150Hz</a:t>
              </a:r>
            </a:p>
          </p:txBody>
        </p:sp>
        <p:sp>
          <p:nvSpPr>
            <p:cNvPr id="103" name="Text Box 29">
              <a:extLst>
                <a:ext uri="{FF2B5EF4-FFF2-40B4-BE49-F238E27FC236}">
                  <a16:creationId xmlns:a16="http://schemas.microsoft.com/office/drawing/2014/main" id="{98C3AB15-2F21-9297-CD4E-27E39444A584}"/>
                </a:ext>
              </a:extLst>
            </p:cNvPr>
            <p:cNvSpPr txBox="1"/>
            <p:nvPr/>
          </p:nvSpPr>
          <p:spPr>
            <a:xfrm>
              <a:off x="9815399" y="4674121"/>
              <a:ext cx="1466850" cy="461963"/>
            </a:xfrm>
            <a:prstGeom prst="rect">
              <a:avLst/>
            </a:prstGeom>
            <a:noFill/>
            <a:ln w="9525">
              <a:noFill/>
            </a:ln>
          </p:spPr>
          <p:txBody>
            <a:bodyPr wrap="none">
              <a:spAutoFit/>
            </a:bodyPr>
            <a:lstStyle/>
            <a:p>
              <a:pPr>
                <a:spcBef>
                  <a:spcPct val="0"/>
                </a:spcBef>
              </a:pPr>
              <a:r>
                <a:rPr lang="en-US" altLang="zh-CN" sz="2400">
                  <a:latin typeface="Times New Roman" panose="02020603050405020304" pitchFamily="18" charset="0"/>
                </a:rPr>
                <a:t>150000Hz</a:t>
              </a:r>
            </a:p>
          </p:txBody>
        </p:sp>
      </p:grpSp>
      <p:sp>
        <p:nvSpPr>
          <p:cNvPr id="104" name="WordArt 30">
            <a:extLst>
              <a:ext uri="{FF2B5EF4-FFF2-40B4-BE49-F238E27FC236}">
                <a16:creationId xmlns:a16="http://schemas.microsoft.com/office/drawing/2014/main" id="{5FACB0E0-0C1C-6709-4236-D78014138E50}"/>
              </a:ext>
            </a:extLst>
          </p:cNvPr>
          <p:cNvSpPr>
            <a:spLocks noTextEdit="1"/>
          </p:cNvSpPr>
          <p:nvPr/>
        </p:nvSpPr>
        <p:spPr>
          <a:xfrm>
            <a:off x="4874639" y="1001712"/>
            <a:ext cx="4400550" cy="990600"/>
          </a:xfrm>
          <a:prstGeom prst="rect">
            <a:avLst/>
          </a:prstGeom>
        </p:spPr>
        <p:txBody>
          <a:bodyPr wrap="none" fromWordArt="1">
            <a:prstTxWarp prst="textDeflate">
              <a:avLst>
                <a:gd name="adj" fmla="val 27722"/>
              </a:avLst>
            </a:prstTxWarp>
            <a:normAutofit/>
          </a:bodyPr>
          <a:lstStyle/>
          <a:p>
            <a:pPr algn="ctr" eaLnBrk="0" hangingPunct="0"/>
            <a:endParaRPr lang="zh-CN" altLang="en-US" sz="3600" b="1">
              <a:gradFill rotWithShape="1">
                <a:gsLst>
                  <a:gs pos="0">
                    <a:srgbClr val="FFFF00"/>
                  </a:gs>
                  <a:gs pos="100000">
                    <a:srgbClr val="FF9933"/>
                  </a:gs>
                </a:gsLst>
                <a:path path="rect">
                  <a:fillToRect l="50000" t="50000" r="50000" b="50000"/>
                </a:path>
              </a:gradFill>
              <a:effectLst>
                <a:outerShdw dist="35921" dir="2699999" algn="ctr" rotWithShape="0">
                  <a:srgbClr val="C0C0C0"/>
                </a:outerShdw>
              </a:effectLst>
              <a:latin typeface="宋体" panose="02010600030101010101" pitchFamily="2" charset="-122"/>
              <a:ea typeface="宋体" panose="02010600030101010101" pitchFamily="2" charset="-122"/>
            </a:endParaRPr>
          </a:p>
        </p:txBody>
      </p:sp>
      <p:sp>
        <p:nvSpPr>
          <p:cNvPr id="105" name="文本框 104">
            <a:extLst>
              <a:ext uri="{FF2B5EF4-FFF2-40B4-BE49-F238E27FC236}">
                <a16:creationId xmlns:a16="http://schemas.microsoft.com/office/drawing/2014/main" id="{87FBEFCF-554D-623F-2129-E5C3EA8F031A}"/>
              </a:ext>
            </a:extLst>
          </p:cNvPr>
          <p:cNvSpPr txBox="1"/>
          <p:nvPr/>
        </p:nvSpPr>
        <p:spPr>
          <a:xfrm>
            <a:off x="4069094" y="713229"/>
            <a:ext cx="3005951" cy="400110"/>
          </a:xfrm>
          <a:prstGeom prst="rect">
            <a:avLst/>
          </a:prstGeom>
          <a:noFill/>
          <a:ln>
            <a:solidFill>
              <a:schemeClr val="tx1"/>
            </a:solidFill>
          </a:ln>
        </p:spPr>
        <p:txBody>
          <a:bodyPr wrap="none" rtlCol="0">
            <a:spAutoFit/>
          </a:bodyPr>
          <a:lstStyle/>
          <a:p>
            <a:pPr algn="ctr" eaLnBrk="0" hangingPunct="0"/>
            <a:r>
              <a:rPr lang="zh-CN" altLang="en-US" sz="2000" b="1">
                <a:solidFill>
                  <a:srgbClr val="C00000"/>
                </a:solidFill>
                <a:latin typeface="宋体" panose="02010600030101010101" pitchFamily="2" charset="-122"/>
                <a:ea typeface="宋体" panose="02010600030101010101" pitchFamily="2" charset="-122"/>
              </a:rPr>
              <a:t>人和一些动物的听觉范围</a:t>
            </a:r>
          </a:p>
        </p:txBody>
      </p:sp>
      <p:cxnSp>
        <p:nvCxnSpPr>
          <p:cNvPr id="114" name="直接连接符 113">
            <a:extLst>
              <a:ext uri="{FF2B5EF4-FFF2-40B4-BE49-F238E27FC236}">
                <a16:creationId xmlns:a16="http://schemas.microsoft.com/office/drawing/2014/main" id="{686C4277-5587-2EBC-26C3-8EC72E12DA6E}"/>
              </a:ext>
            </a:extLst>
          </p:cNvPr>
          <p:cNvCxnSpPr/>
          <p:nvPr/>
        </p:nvCxnSpPr>
        <p:spPr>
          <a:xfrm flipH="1">
            <a:off x="6114754" y="1620456"/>
            <a:ext cx="0" cy="427105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249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arn(outVertical)">
                                      <p:cBhvr>
                                        <p:cTn id="7" dur="500"/>
                                        <p:tgtEl>
                                          <p:spTgt spid="104"/>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wipe(left)">
                                      <p:cBhvr>
                                        <p:cTn id="12" dur="500"/>
                                        <p:tgtEl>
                                          <p:spTgt spid="80"/>
                                        </p:tgtEl>
                                      </p:cBhvr>
                                    </p:animEffect>
                                  </p:childTnLst>
                                </p:cTn>
                              </p:par>
                              <p:par>
                                <p:cTn id="13" presetID="22" presetClass="entr" presetSubtype="8" fill="hold" nodeType="with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wipe(left)">
                                      <p:cBhvr>
                                        <p:cTn id="15" dur="500"/>
                                        <p:tgtEl>
                                          <p:spTgt spid="108"/>
                                        </p:tgtEl>
                                      </p:cBhvr>
                                    </p:animEffect>
                                  </p:childTnLst>
                                </p:cTn>
                              </p:par>
                            </p:childTnLst>
                          </p:cTn>
                        </p:par>
                      </p:childTnLst>
                    </p:cTn>
                  </p:par>
                  <p:par>
                    <p:cTn id="16" fill="hold" nodeType="clickPar">
                      <p:stCondLst>
                        <p:cond delay="indefinite"/>
                        <p:cond evt="onBegin" delay="0">
                          <p:tn val="15"/>
                        </p:cond>
                      </p:stCondLst>
                      <p:childTnLst>
                        <p:par>
                          <p:cTn id="17" fill="hold" nodeType="after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1"/>
                                        </p:tgtEl>
                                        <p:attrNameLst>
                                          <p:attrName>style.visibility</p:attrName>
                                        </p:attrNameLst>
                                      </p:cBhvr>
                                      <p:to>
                                        <p:strVal val="visible"/>
                                      </p:to>
                                    </p:set>
                                    <p:animEffect transition="in" filter="wipe(left)">
                                      <p:cBhvr>
                                        <p:cTn id="20" dur="500"/>
                                        <p:tgtEl>
                                          <p:spTgt spid="81"/>
                                        </p:tgtEl>
                                      </p:cBhvr>
                                    </p:animEffect>
                                  </p:childTnLst>
                                </p:cTn>
                              </p:par>
                              <p:par>
                                <p:cTn id="21" presetID="22" presetClass="entr" presetSubtype="8" fill="hold" nodeType="withEffect">
                                  <p:stCondLst>
                                    <p:cond delay="0"/>
                                  </p:stCondLst>
                                  <p:childTnLst>
                                    <p:set>
                                      <p:cBhvr>
                                        <p:cTn id="22" dur="1" fill="hold">
                                          <p:stCondLst>
                                            <p:cond delay="0"/>
                                          </p:stCondLst>
                                        </p:cTn>
                                        <p:tgtEl>
                                          <p:spTgt spid="109"/>
                                        </p:tgtEl>
                                        <p:attrNameLst>
                                          <p:attrName>style.visibility</p:attrName>
                                        </p:attrNameLst>
                                      </p:cBhvr>
                                      <p:to>
                                        <p:strVal val="visible"/>
                                      </p:to>
                                    </p:set>
                                    <p:animEffect transition="in" filter="wipe(left)">
                                      <p:cBhvr>
                                        <p:cTn id="23" dur="500"/>
                                        <p:tgtEl>
                                          <p:spTgt spid="109"/>
                                        </p:tgtEl>
                                      </p:cBhvr>
                                    </p:animEffect>
                                  </p:childTnLst>
                                </p:cTn>
                              </p:par>
                            </p:childTnLst>
                          </p:cTn>
                        </p:par>
                      </p:childTnLst>
                    </p:cTn>
                  </p:par>
                  <p:par>
                    <p:cTn id="24" fill="hold" nodeType="clickPar">
                      <p:stCondLst>
                        <p:cond delay="indefinite"/>
                        <p:cond evt="onBegin" delay="0">
                          <p:tn val="23"/>
                        </p:cond>
                      </p:stCondLst>
                      <p:childTnLst>
                        <p:par>
                          <p:cTn id="25" fill="hold" nodeType="after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left)">
                                      <p:cBhvr>
                                        <p:cTn id="28" dur="500"/>
                                        <p:tgtEl>
                                          <p:spTgt spid="82"/>
                                        </p:tgtEl>
                                      </p:cBhvr>
                                    </p:animEffect>
                                  </p:childTnLst>
                                </p:cTn>
                              </p:par>
                              <p:par>
                                <p:cTn id="29" presetID="22" presetClass="entr" presetSubtype="8" fill="hold" nodeType="with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left)">
                                      <p:cBhvr>
                                        <p:cTn id="31" dur="500"/>
                                        <p:tgtEl>
                                          <p:spTgt spid="110"/>
                                        </p:tgtEl>
                                      </p:cBhvr>
                                    </p:animEffect>
                                  </p:childTnLst>
                                </p:cTn>
                              </p:par>
                            </p:childTnLst>
                          </p:cTn>
                        </p:par>
                      </p:childTnLst>
                    </p:cTn>
                  </p:par>
                  <p:par>
                    <p:cTn id="32" fill="hold" nodeType="clickPar">
                      <p:stCondLst>
                        <p:cond delay="indefinite"/>
                        <p:cond evt="onBegin" delay="0">
                          <p:tn val="31"/>
                        </p:cond>
                      </p:stCondLst>
                      <p:childTnLst>
                        <p:par>
                          <p:cTn id="33" fill="hold" nodeType="after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par>
                                <p:cTn id="37" presetID="22" presetClass="entr" presetSubtype="8" fill="hold" nodeType="withEffect">
                                  <p:stCondLst>
                                    <p:cond delay="0"/>
                                  </p:stCondLst>
                                  <p:childTnLst>
                                    <p:set>
                                      <p:cBhvr>
                                        <p:cTn id="38" dur="1" fill="hold">
                                          <p:stCondLst>
                                            <p:cond delay="0"/>
                                          </p:stCondLst>
                                        </p:cTn>
                                        <p:tgtEl>
                                          <p:spTgt spid="111"/>
                                        </p:tgtEl>
                                        <p:attrNameLst>
                                          <p:attrName>style.visibility</p:attrName>
                                        </p:attrNameLst>
                                      </p:cBhvr>
                                      <p:to>
                                        <p:strVal val="visible"/>
                                      </p:to>
                                    </p:set>
                                    <p:animEffect transition="in" filter="wipe(left)">
                                      <p:cBhvr>
                                        <p:cTn id="39" dur="500"/>
                                        <p:tgtEl>
                                          <p:spTgt spid="111"/>
                                        </p:tgtEl>
                                      </p:cBhvr>
                                    </p:animEffect>
                                  </p:childTnLst>
                                </p:cTn>
                              </p:par>
                            </p:childTnLst>
                          </p:cTn>
                        </p:par>
                      </p:childTnLst>
                    </p:cTn>
                  </p:par>
                  <p:par>
                    <p:cTn id="40" fill="hold" nodeType="clickPar">
                      <p:stCondLst>
                        <p:cond delay="indefinite"/>
                        <p:cond evt="onBegin" delay="0">
                          <p:tn val="39"/>
                        </p:cond>
                      </p:stCondLst>
                      <p:childTnLst>
                        <p:par>
                          <p:cTn id="41" fill="hold" nodeType="after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wipe(left)">
                                      <p:cBhvr>
                                        <p:cTn id="44" dur="500"/>
                                        <p:tgtEl>
                                          <p:spTgt spid="84"/>
                                        </p:tgtEl>
                                      </p:cBhvr>
                                    </p:animEffect>
                                  </p:childTnLst>
                                </p:cTn>
                              </p:par>
                              <p:par>
                                <p:cTn id="45" presetID="22" presetClass="entr" presetSubtype="8" fill="hold" nodeType="with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animBg="1"/>
      <p:bldP spid="83" grpId="0" animBg="1"/>
      <p:bldP spid="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22DA6E0-5A4C-D864-E073-1023C3A02489}"/>
              </a:ext>
            </a:extLst>
          </p:cNvPr>
          <p:cNvPicPr>
            <a:picLocks noChangeAspect="1" noChangeArrowheads="1"/>
          </p:cNvPicPr>
          <p:nvPr/>
        </p:nvPicPr>
        <p:blipFill>
          <a:blip r:embed="rId2">
            <a:alphaModFix amt="53000"/>
            <a:extLst>
              <a:ext uri="{28A0092B-C50C-407E-A947-70E740481C1C}">
                <a14:useLocalDpi xmlns:a14="http://schemas.microsoft.com/office/drawing/2010/main" val="0"/>
              </a:ext>
            </a:extLst>
          </a:blip>
          <a:stretch>
            <a:fillRect/>
          </a:stretch>
        </p:blipFill>
        <p:spPr bwMode="auto">
          <a:xfrm>
            <a:off x="0" y="3316"/>
            <a:ext cx="12192000" cy="6854684"/>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a:extLst>
              <a:ext uri="{FF2B5EF4-FFF2-40B4-BE49-F238E27FC236}">
                <a16:creationId xmlns:a16="http://schemas.microsoft.com/office/drawing/2014/main" id="{5B18A302-90DF-67FB-9A12-73F4EA8196EB}"/>
              </a:ext>
            </a:extLst>
          </p:cNvPr>
          <p:cNvSpPr/>
          <p:nvPr/>
        </p:nvSpPr>
        <p:spPr>
          <a:xfrm>
            <a:off x="-320516" y="-182062"/>
            <a:ext cx="12890622" cy="7231044"/>
          </a:xfrm>
          <a:prstGeom prst="rect">
            <a:avLst/>
          </a:prstGeom>
          <a:gradFill>
            <a:gsLst>
              <a:gs pos="0">
                <a:schemeClr val="tx1"/>
              </a:gs>
              <a:gs pos="100000">
                <a:schemeClr val="accent1">
                  <a:lumMod val="30000"/>
                  <a:lumOff val="70000"/>
                  <a:alpha val="5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a:extLst>
              <a:ext uri="{FF2B5EF4-FFF2-40B4-BE49-F238E27FC236}">
                <a16:creationId xmlns:a16="http://schemas.microsoft.com/office/drawing/2014/main" id="{2383F61C-0ACD-2769-3CF1-43391A11DC73}"/>
              </a:ext>
            </a:extLst>
          </p:cNvPr>
          <p:cNvSpPr/>
          <p:nvPr/>
        </p:nvSpPr>
        <p:spPr>
          <a:xfrm>
            <a:off x="-5968663" y="-5659818"/>
            <a:ext cx="24129329" cy="19375816"/>
          </a:xfrm>
          <a:custGeom>
            <a:avLst/>
            <a:gdLst>
              <a:gd name="connsiteX0" fmla="*/ 3073064 w 24129329"/>
              <a:gd name="connsiteY0" fmla="*/ 3312858 h 19375816"/>
              <a:gd name="connsiteX1" fmla="*/ 3073064 w 24129329"/>
              <a:gd name="connsiteY1" fmla="*/ 15824737 h 19375816"/>
              <a:gd name="connsiteX2" fmla="*/ 21818263 w 24129329"/>
              <a:gd name="connsiteY2" fmla="*/ 15824737 h 19375816"/>
              <a:gd name="connsiteX3" fmla="*/ 21818263 w 24129329"/>
              <a:gd name="connsiteY3" fmla="*/ 3312858 h 19375816"/>
              <a:gd name="connsiteX4" fmla="*/ 0 w 24129329"/>
              <a:gd name="connsiteY4" fmla="*/ 0 h 19375816"/>
              <a:gd name="connsiteX5" fmla="*/ 24129329 w 24129329"/>
              <a:gd name="connsiteY5" fmla="*/ 0 h 19375816"/>
              <a:gd name="connsiteX6" fmla="*/ 24129329 w 24129329"/>
              <a:gd name="connsiteY6" fmla="*/ 19375816 h 19375816"/>
              <a:gd name="connsiteX7" fmla="*/ 0 w 24129329"/>
              <a:gd name="connsiteY7" fmla="*/ 19375816 h 1937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9329" h="19375816">
                <a:moveTo>
                  <a:pt x="3073064" y="3312858"/>
                </a:moveTo>
                <a:lnTo>
                  <a:pt x="3073064" y="15824737"/>
                </a:lnTo>
                <a:lnTo>
                  <a:pt x="21818263" y="15824737"/>
                </a:lnTo>
                <a:lnTo>
                  <a:pt x="21818263" y="3312858"/>
                </a:lnTo>
                <a:close/>
                <a:moveTo>
                  <a:pt x="0" y="0"/>
                </a:moveTo>
                <a:lnTo>
                  <a:pt x="24129329" y="0"/>
                </a:lnTo>
                <a:lnTo>
                  <a:pt x="24129329" y="19375816"/>
                </a:lnTo>
                <a:lnTo>
                  <a:pt x="0" y="19375816"/>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zh-CN" altLang="en-US"/>
          </a:p>
        </p:txBody>
      </p:sp>
      <p:sp>
        <p:nvSpPr>
          <p:cNvPr id="32" name="任意多边形: 形状 31">
            <a:extLst>
              <a:ext uri="{FF2B5EF4-FFF2-40B4-BE49-F238E27FC236}">
                <a16:creationId xmlns:a16="http://schemas.microsoft.com/office/drawing/2014/main" id="{C72BE5BA-6B9B-3EE8-1F24-FB20A0F875D0}"/>
              </a:ext>
            </a:extLst>
          </p:cNvPr>
          <p:cNvSpPr/>
          <p:nvPr/>
        </p:nvSpPr>
        <p:spPr>
          <a:xfrm>
            <a:off x="-24002998" y="-20820697"/>
            <a:ext cx="61341000" cy="52596095"/>
          </a:xfrm>
          <a:custGeom>
            <a:avLst/>
            <a:gdLst>
              <a:gd name="connsiteX0" fmla="*/ 6400798 w 61340998"/>
              <a:gd name="connsiteY0" fmla="*/ 7790497 h 52596094"/>
              <a:gd name="connsiteX1" fmla="*/ 6400798 w 61340998"/>
              <a:gd name="connsiteY1" fmla="*/ 42613896 h 52596094"/>
              <a:gd name="connsiteX2" fmla="*/ 54711598 w 61340998"/>
              <a:gd name="connsiteY2" fmla="*/ 42613896 h 52596094"/>
              <a:gd name="connsiteX3" fmla="*/ 54711598 w 61340998"/>
              <a:gd name="connsiteY3" fmla="*/ 7790497 h 52596094"/>
              <a:gd name="connsiteX4" fmla="*/ 0 w 61340998"/>
              <a:gd name="connsiteY4" fmla="*/ 0 h 52596094"/>
              <a:gd name="connsiteX5" fmla="*/ 61340998 w 61340998"/>
              <a:gd name="connsiteY5" fmla="*/ 0 h 52596094"/>
              <a:gd name="connsiteX6" fmla="*/ 61340998 w 61340998"/>
              <a:gd name="connsiteY6" fmla="*/ 52596094 h 52596094"/>
              <a:gd name="connsiteX7" fmla="*/ 0 w 61340998"/>
              <a:gd name="connsiteY7" fmla="*/ 52596094 h 5259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40998" h="52596094">
                <a:moveTo>
                  <a:pt x="6400798" y="7790497"/>
                </a:moveTo>
                <a:lnTo>
                  <a:pt x="6400798" y="42613896"/>
                </a:lnTo>
                <a:lnTo>
                  <a:pt x="54711598" y="42613896"/>
                </a:lnTo>
                <a:lnTo>
                  <a:pt x="54711598" y="7790497"/>
                </a:lnTo>
                <a:close/>
                <a:moveTo>
                  <a:pt x="0" y="0"/>
                </a:moveTo>
                <a:lnTo>
                  <a:pt x="61340998" y="0"/>
                </a:lnTo>
                <a:lnTo>
                  <a:pt x="61340998" y="52596094"/>
                </a:lnTo>
                <a:lnTo>
                  <a:pt x="0" y="525960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矩形 1">
            <a:extLst>
              <a:ext uri="{FF2B5EF4-FFF2-40B4-BE49-F238E27FC236}">
                <a16:creationId xmlns:a16="http://schemas.microsoft.com/office/drawing/2014/main" id="{2CCD1126-DDFF-CEF4-84D4-8830806457E6}"/>
              </a:ext>
            </a:extLst>
          </p:cNvPr>
          <p:cNvSpPr/>
          <p:nvPr/>
        </p:nvSpPr>
        <p:spPr>
          <a:xfrm>
            <a:off x="7725376" y="-17390580"/>
            <a:ext cx="2624138" cy="125413"/>
          </a:xfrm>
          <a:custGeom>
            <a:avLst/>
            <a:gdLst>
              <a:gd name="connsiteX0" fmla="*/ 0 w 2844800"/>
              <a:gd name="connsiteY0" fmla="*/ 0 h 356773"/>
              <a:gd name="connsiteX1" fmla="*/ 2844800 w 2844800"/>
              <a:gd name="connsiteY1" fmla="*/ 0 h 356773"/>
              <a:gd name="connsiteX2" fmla="*/ 2844800 w 2844800"/>
              <a:gd name="connsiteY2" fmla="*/ 356773 h 356773"/>
              <a:gd name="connsiteX3" fmla="*/ 0 w 2844800"/>
              <a:gd name="connsiteY3" fmla="*/ 356773 h 356773"/>
              <a:gd name="connsiteX4" fmla="*/ 0 w 2844800"/>
              <a:gd name="connsiteY4" fmla="*/ 0 h 356773"/>
              <a:gd name="connsiteX0-1" fmla="*/ 180975 w 2844800"/>
              <a:gd name="connsiteY0-2" fmla="*/ 2381 h 356773"/>
              <a:gd name="connsiteX1-3" fmla="*/ 2844800 w 2844800"/>
              <a:gd name="connsiteY1-4" fmla="*/ 0 h 356773"/>
              <a:gd name="connsiteX2-5" fmla="*/ 2844800 w 2844800"/>
              <a:gd name="connsiteY2-6" fmla="*/ 356773 h 356773"/>
              <a:gd name="connsiteX3-7" fmla="*/ 0 w 2844800"/>
              <a:gd name="connsiteY3-8" fmla="*/ 356773 h 356773"/>
              <a:gd name="connsiteX4-9" fmla="*/ 180975 w 2844800"/>
              <a:gd name="connsiteY4-10" fmla="*/ 2381 h 356773"/>
              <a:gd name="connsiteX0-11" fmla="*/ 180975 w 2844800"/>
              <a:gd name="connsiteY0-12" fmla="*/ 2381 h 356773"/>
              <a:gd name="connsiteX1-13" fmla="*/ 2844800 w 2844800"/>
              <a:gd name="connsiteY1-14" fmla="*/ 0 h 356773"/>
              <a:gd name="connsiteX2-15" fmla="*/ 2844800 w 2844800"/>
              <a:gd name="connsiteY2-16" fmla="*/ 356773 h 356773"/>
              <a:gd name="connsiteX3-17" fmla="*/ 0 w 2844800"/>
              <a:gd name="connsiteY3-18" fmla="*/ 356773 h 356773"/>
              <a:gd name="connsiteX4-19" fmla="*/ 180975 w 2844800"/>
              <a:gd name="connsiteY4-20" fmla="*/ 2381 h 356773"/>
              <a:gd name="connsiteX0-21" fmla="*/ 138112 w 2801937"/>
              <a:gd name="connsiteY0-22" fmla="*/ 2381 h 356773"/>
              <a:gd name="connsiteX1-23" fmla="*/ 2801937 w 2801937"/>
              <a:gd name="connsiteY1-24" fmla="*/ 0 h 356773"/>
              <a:gd name="connsiteX2-25" fmla="*/ 2801937 w 2801937"/>
              <a:gd name="connsiteY2-26" fmla="*/ 356773 h 356773"/>
              <a:gd name="connsiteX3-27" fmla="*/ 0 w 2801937"/>
              <a:gd name="connsiteY3-28" fmla="*/ 356773 h 356773"/>
              <a:gd name="connsiteX4-29" fmla="*/ 138112 w 2801937"/>
              <a:gd name="connsiteY4-30" fmla="*/ 2381 h 356773"/>
              <a:gd name="connsiteX0-31" fmla="*/ 138112 w 2801937"/>
              <a:gd name="connsiteY0-32" fmla="*/ 2381 h 356773"/>
              <a:gd name="connsiteX1-33" fmla="*/ 2801937 w 2801937"/>
              <a:gd name="connsiteY1-34" fmla="*/ 0 h 356773"/>
              <a:gd name="connsiteX2-35" fmla="*/ 2801937 w 2801937"/>
              <a:gd name="connsiteY2-36" fmla="*/ 356773 h 356773"/>
              <a:gd name="connsiteX3-37" fmla="*/ 0 w 2801937"/>
              <a:gd name="connsiteY3-38" fmla="*/ 356773 h 356773"/>
              <a:gd name="connsiteX4-39" fmla="*/ 138112 w 2801937"/>
              <a:gd name="connsiteY4-40" fmla="*/ 2381 h 356773"/>
              <a:gd name="connsiteX0-41" fmla="*/ 123825 w 2801937"/>
              <a:gd name="connsiteY0-42" fmla="*/ 2381 h 356773"/>
              <a:gd name="connsiteX1-43" fmla="*/ 2801937 w 2801937"/>
              <a:gd name="connsiteY1-44" fmla="*/ 0 h 356773"/>
              <a:gd name="connsiteX2-45" fmla="*/ 2801937 w 2801937"/>
              <a:gd name="connsiteY2-46" fmla="*/ 356773 h 356773"/>
              <a:gd name="connsiteX3-47" fmla="*/ 0 w 2801937"/>
              <a:gd name="connsiteY3-48" fmla="*/ 356773 h 356773"/>
              <a:gd name="connsiteX4-49" fmla="*/ 123825 w 2801937"/>
              <a:gd name="connsiteY4-50" fmla="*/ 2381 h 356773"/>
              <a:gd name="connsiteX0-51" fmla="*/ 123825 w 2801937"/>
              <a:gd name="connsiteY0-52" fmla="*/ 2381 h 356773"/>
              <a:gd name="connsiteX1-53" fmla="*/ 2801937 w 2801937"/>
              <a:gd name="connsiteY1-54" fmla="*/ 0 h 356773"/>
              <a:gd name="connsiteX2-55" fmla="*/ 2801937 w 2801937"/>
              <a:gd name="connsiteY2-56" fmla="*/ 356773 h 356773"/>
              <a:gd name="connsiteX3-57" fmla="*/ 0 w 2801937"/>
              <a:gd name="connsiteY3-58" fmla="*/ 356773 h 356773"/>
              <a:gd name="connsiteX4-59" fmla="*/ 123825 w 2801937"/>
              <a:gd name="connsiteY4-60" fmla="*/ 2381 h 356773"/>
              <a:gd name="connsiteX0-61" fmla="*/ 123825 w 2801937"/>
              <a:gd name="connsiteY0-62" fmla="*/ 2381 h 356773"/>
              <a:gd name="connsiteX1-63" fmla="*/ 2801937 w 2801937"/>
              <a:gd name="connsiteY1-64" fmla="*/ 0 h 356773"/>
              <a:gd name="connsiteX2-65" fmla="*/ 2801937 w 2801937"/>
              <a:gd name="connsiteY2-66" fmla="*/ 356773 h 356773"/>
              <a:gd name="connsiteX3-67" fmla="*/ 0 w 2801937"/>
              <a:gd name="connsiteY3-68" fmla="*/ 356773 h 356773"/>
              <a:gd name="connsiteX4-69" fmla="*/ 123825 w 2801937"/>
              <a:gd name="connsiteY4-70" fmla="*/ 2381 h 356773"/>
              <a:gd name="connsiteX0-71" fmla="*/ 123825 w 2801937"/>
              <a:gd name="connsiteY0-72" fmla="*/ 2381 h 356773"/>
              <a:gd name="connsiteX1-73" fmla="*/ 2801937 w 2801937"/>
              <a:gd name="connsiteY1-74" fmla="*/ 0 h 356773"/>
              <a:gd name="connsiteX2-75" fmla="*/ 2801937 w 2801937"/>
              <a:gd name="connsiteY2-76" fmla="*/ 356773 h 356773"/>
              <a:gd name="connsiteX3-77" fmla="*/ 0 w 2801937"/>
              <a:gd name="connsiteY3-78" fmla="*/ 356773 h 356773"/>
              <a:gd name="connsiteX4-79" fmla="*/ 123825 w 2801937"/>
              <a:gd name="connsiteY4-80" fmla="*/ 2381 h 356773"/>
              <a:gd name="connsiteX0-81" fmla="*/ 123825 w 2801937"/>
              <a:gd name="connsiteY0-82" fmla="*/ 2381 h 356773"/>
              <a:gd name="connsiteX1-83" fmla="*/ 2801937 w 2801937"/>
              <a:gd name="connsiteY1-84" fmla="*/ 0 h 356773"/>
              <a:gd name="connsiteX2-85" fmla="*/ 2801937 w 2801937"/>
              <a:gd name="connsiteY2-86" fmla="*/ 356773 h 356773"/>
              <a:gd name="connsiteX3-87" fmla="*/ 0 w 2801937"/>
              <a:gd name="connsiteY3-88" fmla="*/ 356773 h 356773"/>
              <a:gd name="connsiteX4-89" fmla="*/ 123825 w 2801937"/>
              <a:gd name="connsiteY4-90" fmla="*/ 2381 h 356773"/>
              <a:gd name="connsiteX0-91" fmla="*/ 109537 w 2801937"/>
              <a:gd name="connsiteY0-92" fmla="*/ 2381 h 356773"/>
              <a:gd name="connsiteX1-93" fmla="*/ 2801937 w 2801937"/>
              <a:gd name="connsiteY1-94" fmla="*/ 0 h 356773"/>
              <a:gd name="connsiteX2-95" fmla="*/ 2801937 w 2801937"/>
              <a:gd name="connsiteY2-96" fmla="*/ 356773 h 356773"/>
              <a:gd name="connsiteX3-97" fmla="*/ 0 w 2801937"/>
              <a:gd name="connsiteY3-98" fmla="*/ 356773 h 356773"/>
              <a:gd name="connsiteX4-99" fmla="*/ 109537 w 2801937"/>
              <a:gd name="connsiteY4-100" fmla="*/ 2381 h 356773"/>
              <a:gd name="connsiteX0-101" fmla="*/ 109537 w 2801937"/>
              <a:gd name="connsiteY0-102" fmla="*/ 2381 h 356773"/>
              <a:gd name="connsiteX1-103" fmla="*/ 2801937 w 2801937"/>
              <a:gd name="connsiteY1-104" fmla="*/ 0 h 356773"/>
              <a:gd name="connsiteX2-105" fmla="*/ 2801937 w 2801937"/>
              <a:gd name="connsiteY2-106" fmla="*/ 356773 h 356773"/>
              <a:gd name="connsiteX3-107" fmla="*/ 0 w 2801937"/>
              <a:gd name="connsiteY3-108" fmla="*/ 356773 h 356773"/>
              <a:gd name="connsiteX4-109" fmla="*/ 109537 w 2801937"/>
              <a:gd name="connsiteY4-110" fmla="*/ 2381 h 356773"/>
              <a:gd name="connsiteX0-111" fmla="*/ 109537 w 2801937"/>
              <a:gd name="connsiteY0-112" fmla="*/ 2381 h 356773"/>
              <a:gd name="connsiteX1-113" fmla="*/ 2801937 w 2801937"/>
              <a:gd name="connsiteY1-114" fmla="*/ 0 h 356773"/>
              <a:gd name="connsiteX2-115" fmla="*/ 2801937 w 2801937"/>
              <a:gd name="connsiteY2-116" fmla="*/ 356773 h 356773"/>
              <a:gd name="connsiteX3-117" fmla="*/ 0 w 2801937"/>
              <a:gd name="connsiteY3-118" fmla="*/ 356773 h 356773"/>
              <a:gd name="connsiteX4-119" fmla="*/ 109537 w 2801937"/>
              <a:gd name="connsiteY4-120" fmla="*/ 2381 h 356773"/>
              <a:gd name="connsiteX0-121" fmla="*/ 130969 w 2823369"/>
              <a:gd name="connsiteY0-122" fmla="*/ 2381 h 356773"/>
              <a:gd name="connsiteX1-123" fmla="*/ 2823369 w 2823369"/>
              <a:gd name="connsiteY1-124" fmla="*/ 0 h 356773"/>
              <a:gd name="connsiteX2-125" fmla="*/ 2823369 w 2823369"/>
              <a:gd name="connsiteY2-126" fmla="*/ 356773 h 356773"/>
              <a:gd name="connsiteX3-127" fmla="*/ 0 w 2823369"/>
              <a:gd name="connsiteY3-128" fmla="*/ 356773 h 356773"/>
              <a:gd name="connsiteX4-129" fmla="*/ 130969 w 2823369"/>
              <a:gd name="connsiteY4-130" fmla="*/ 2381 h 356773"/>
              <a:gd name="connsiteX0-131" fmla="*/ 130969 w 2823369"/>
              <a:gd name="connsiteY0-132" fmla="*/ 2381 h 356773"/>
              <a:gd name="connsiteX1-133" fmla="*/ 2823369 w 2823369"/>
              <a:gd name="connsiteY1-134" fmla="*/ 0 h 356773"/>
              <a:gd name="connsiteX2-135" fmla="*/ 2823369 w 2823369"/>
              <a:gd name="connsiteY2-136" fmla="*/ 356773 h 356773"/>
              <a:gd name="connsiteX3-137" fmla="*/ 0 w 2823369"/>
              <a:gd name="connsiteY3-138" fmla="*/ 356773 h 356773"/>
              <a:gd name="connsiteX4-139" fmla="*/ 130969 w 2823369"/>
              <a:gd name="connsiteY4-140" fmla="*/ 2381 h 356773"/>
              <a:gd name="connsiteX0-141" fmla="*/ 130969 w 2823369"/>
              <a:gd name="connsiteY0-142" fmla="*/ 2381 h 356773"/>
              <a:gd name="connsiteX1-143" fmla="*/ 2823369 w 2823369"/>
              <a:gd name="connsiteY1-144" fmla="*/ 0 h 356773"/>
              <a:gd name="connsiteX2-145" fmla="*/ 2823369 w 2823369"/>
              <a:gd name="connsiteY2-146" fmla="*/ 356773 h 356773"/>
              <a:gd name="connsiteX3-147" fmla="*/ 0 w 2823369"/>
              <a:gd name="connsiteY3-148" fmla="*/ 356773 h 356773"/>
              <a:gd name="connsiteX4-149" fmla="*/ 130969 w 2823369"/>
              <a:gd name="connsiteY4-150" fmla="*/ 2381 h 356773"/>
              <a:gd name="connsiteX0-151" fmla="*/ 130969 w 2823369"/>
              <a:gd name="connsiteY0-152" fmla="*/ 2381 h 356773"/>
              <a:gd name="connsiteX1-153" fmla="*/ 2823369 w 2823369"/>
              <a:gd name="connsiteY1-154" fmla="*/ 0 h 356773"/>
              <a:gd name="connsiteX2-155" fmla="*/ 2823369 w 2823369"/>
              <a:gd name="connsiteY2-156" fmla="*/ 356773 h 356773"/>
              <a:gd name="connsiteX3-157" fmla="*/ 0 w 2823369"/>
              <a:gd name="connsiteY3-158" fmla="*/ 356773 h 356773"/>
              <a:gd name="connsiteX4-159" fmla="*/ 130969 w 2823369"/>
              <a:gd name="connsiteY4-160" fmla="*/ 2381 h 356773"/>
              <a:gd name="connsiteX0-161" fmla="*/ 130969 w 2823369"/>
              <a:gd name="connsiteY0-162" fmla="*/ 2381 h 356773"/>
              <a:gd name="connsiteX1-163" fmla="*/ 2823369 w 2823369"/>
              <a:gd name="connsiteY1-164" fmla="*/ 0 h 356773"/>
              <a:gd name="connsiteX2-165" fmla="*/ 2823369 w 2823369"/>
              <a:gd name="connsiteY2-166" fmla="*/ 356773 h 356773"/>
              <a:gd name="connsiteX3-167" fmla="*/ 0 w 2823369"/>
              <a:gd name="connsiteY3-168" fmla="*/ 356773 h 356773"/>
              <a:gd name="connsiteX4-169" fmla="*/ 130969 w 2823369"/>
              <a:gd name="connsiteY4-170" fmla="*/ 2381 h 356773"/>
              <a:gd name="connsiteX0-171" fmla="*/ 130969 w 2823369"/>
              <a:gd name="connsiteY0-172" fmla="*/ 2381 h 356773"/>
              <a:gd name="connsiteX1-173" fmla="*/ 2823369 w 2823369"/>
              <a:gd name="connsiteY1-174" fmla="*/ 0 h 356773"/>
              <a:gd name="connsiteX2-175" fmla="*/ 2823369 w 2823369"/>
              <a:gd name="connsiteY2-176" fmla="*/ 356773 h 356773"/>
              <a:gd name="connsiteX3-177" fmla="*/ 0 w 2823369"/>
              <a:gd name="connsiteY3-178" fmla="*/ 356773 h 356773"/>
              <a:gd name="connsiteX4-179" fmla="*/ 130969 w 2823369"/>
              <a:gd name="connsiteY4-180" fmla="*/ 2381 h 356773"/>
              <a:gd name="connsiteX0-181" fmla="*/ 130969 w 2823369"/>
              <a:gd name="connsiteY0-182" fmla="*/ 2381 h 356773"/>
              <a:gd name="connsiteX1-183" fmla="*/ 2823369 w 2823369"/>
              <a:gd name="connsiteY1-184" fmla="*/ 0 h 356773"/>
              <a:gd name="connsiteX2-185" fmla="*/ 2823369 w 2823369"/>
              <a:gd name="connsiteY2-186" fmla="*/ 356773 h 356773"/>
              <a:gd name="connsiteX3-187" fmla="*/ 0 w 2823369"/>
              <a:gd name="connsiteY3-188" fmla="*/ 356773 h 356773"/>
              <a:gd name="connsiteX4-189" fmla="*/ 130969 w 2823369"/>
              <a:gd name="connsiteY4-190" fmla="*/ 2381 h 356773"/>
              <a:gd name="connsiteX0-191" fmla="*/ 145256 w 2823369"/>
              <a:gd name="connsiteY0-192" fmla="*/ 6267 h 356773"/>
              <a:gd name="connsiteX1-193" fmla="*/ 2823369 w 2823369"/>
              <a:gd name="connsiteY1-194" fmla="*/ 0 h 356773"/>
              <a:gd name="connsiteX2-195" fmla="*/ 2823369 w 2823369"/>
              <a:gd name="connsiteY2-196" fmla="*/ 356773 h 356773"/>
              <a:gd name="connsiteX3-197" fmla="*/ 0 w 2823369"/>
              <a:gd name="connsiteY3-198" fmla="*/ 356773 h 356773"/>
              <a:gd name="connsiteX4-199" fmla="*/ 145256 w 2823369"/>
              <a:gd name="connsiteY4-200" fmla="*/ 6267 h 356773"/>
              <a:gd name="connsiteX0-201" fmla="*/ 145256 w 2823369"/>
              <a:gd name="connsiteY0-202" fmla="*/ 6267 h 356773"/>
              <a:gd name="connsiteX1-203" fmla="*/ 2823369 w 2823369"/>
              <a:gd name="connsiteY1-204" fmla="*/ 0 h 356773"/>
              <a:gd name="connsiteX2-205" fmla="*/ 2823369 w 2823369"/>
              <a:gd name="connsiteY2-206" fmla="*/ 356773 h 356773"/>
              <a:gd name="connsiteX3-207" fmla="*/ 0 w 2823369"/>
              <a:gd name="connsiteY3-208" fmla="*/ 356773 h 356773"/>
              <a:gd name="connsiteX4-209" fmla="*/ 145256 w 2823369"/>
              <a:gd name="connsiteY4-210" fmla="*/ 6267 h 356773"/>
              <a:gd name="connsiteX0-211" fmla="*/ 161924 w 2840037"/>
              <a:gd name="connsiteY0-212" fmla="*/ 6267 h 360660"/>
              <a:gd name="connsiteX1-213" fmla="*/ 2840037 w 2840037"/>
              <a:gd name="connsiteY1-214" fmla="*/ 0 h 360660"/>
              <a:gd name="connsiteX2-215" fmla="*/ 2840037 w 2840037"/>
              <a:gd name="connsiteY2-216" fmla="*/ 356773 h 360660"/>
              <a:gd name="connsiteX3-217" fmla="*/ 0 w 2840037"/>
              <a:gd name="connsiteY3-218" fmla="*/ 360660 h 360660"/>
              <a:gd name="connsiteX4-219" fmla="*/ 161924 w 2840037"/>
              <a:gd name="connsiteY4-220" fmla="*/ 6267 h 360660"/>
              <a:gd name="connsiteX0-221" fmla="*/ 161924 w 2840037"/>
              <a:gd name="connsiteY0-222" fmla="*/ 6267 h 360660"/>
              <a:gd name="connsiteX1-223" fmla="*/ 2840037 w 2840037"/>
              <a:gd name="connsiteY1-224" fmla="*/ 0 h 360660"/>
              <a:gd name="connsiteX2-225" fmla="*/ 2840037 w 2840037"/>
              <a:gd name="connsiteY2-226" fmla="*/ 356773 h 360660"/>
              <a:gd name="connsiteX3-227" fmla="*/ 0 w 2840037"/>
              <a:gd name="connsiteY3-228" fmla="*/ 360660 h 360660"/>
              <a:gd name="connsiteX4-229" fmla="*/ 161924 w 2840037"/>
              <a:gd name="connsiteY4-230" fmla="*/ 6267 h 360660"/>
              <a:gd name="connsiteX0-231" fmla="*/ 161924 w 2840037"/>
              <a:gd name="connsiteY0-232" fmla="*/ 6267 h 360660"/>
              <a:gd name="connsiteX1-233" fmla="*/ 2840037 w 2840037"/>
              <a:gd name="connsiteY1-234" fmla="*/ 0 h 360660"/>
              <a:gd name="connsiteX2-235" fmla="*/ 2840037 w 2840037"/>
              <a:gd name="connsiteY2-236" fmla="*/ 356773 h 360660"/>
              <a:gd name="connsiteX3-237" fmla="*/ 0 w 2840037"/>
              <a:gd name="connsiteY3-238" fmla="*/ 360660 h 360660"/>
              <a:gd name="connsiteX4-239" fmla="*/ 161924 w 2840037"/>
              <a:gd name="connsiteY4-240" fmla="*/ 6267 h 360660"/>
              <a:gd name="connsiteX0-241" fmla="*/ 161924 w 2840037"/>
              <a:gd name="connsiteY0-242" fmla="*/ 6267 h 360660"/>
              <a:gd name="connsiteX1-243" fmla="*/ 2840037 w 2840037"/>
              <a:gd name="connsiteY1-244" fmla="*/ 0 h 360660"/>
              <a:gd name="connsiteX2-245" fmla="*/ 2840037 w 2840037"/>
              <a:gd name="connsiteY2-246" fmla="*/ 356773 h 360660"/>
              <a:gd name="connsiteX3-247" fmla="*/ 0 w 2840037"/>
              <a:gd name="connsiteY3-248" fmla="*/ 360660 h 360660"/>
              <a:gd name="connsiteX4-249" fmla="*/ 161924 w 2840037"/>
              <a:gd name="connsiteY4-250" fmla="*/ 6267 h 360660"/>
              <a:gd name="connsiteX0-251" fmla="*/ 152399 w 2840037"/>
              <a:gd name="connsiteY0-252" fmla="*/ 6267 h 360660"/>
              <a:gd name="connsiteX1-253" fmla="*/ 2840037 w 2840037"/>
              <a:gd name="connsiteY1-254" fmla="*/ 0 h 360660"/>
              <a:gd name="connsiteX2-255" fmla="*/ 2840037 w 2840037"/>
              <a:gd name="connsiteY2-256" fmla="*/ 356773 h 360660"/>
              <a:gd name="connsiteX3-257" fmla="*/ 0 w 2840037"/>
              <a:gd name="connsiteY3-258" fmla="*/ 360660 h 360660"/>
              <a:gd name="connsiteX4-259" fmla="*/ 152399 w 2840037"/>
              <a:gd name="connsiteY4-260" fmla="*/ 6267 h 360660"/>
              <a:gd name="connsiteX0-261" fmla="*/ 152399 w 2840037"/>
              <a:gd name="connsiteY0-262" fmla="*/ 6267 h 360660"/>
              <a:gd name="connsiteX1-263" fmla="*/ 2840037 w 2840037"/>
              <a:gd name="connsiteY1-264" fmla="*/ 0 h 360660"/>
              <a:gd name="connsiteX2-265" fmla="*/ 2840037 w 2840037"/>
              <a:gd name="connsiteY2-266" fmla="*/ 356773 h 360660"/>
              <a:gd name="connsiteX3-267" fmla="*/ 0 w 2840037"/>
              <a:gd name="connsiteY3-268" fmla="*/ 360660 h 360660"/>
              <a:gd name="connsiteX4-269" fmla="*/ 152399 w 2840037"/>
              <a:gd name="connsiteY4-270" fmla="*/ 6267 h 360660"/>
              <a:gd name="connsiteX0-271" fmla="*/ 152399 w 2840037"/>
              <a:gd name="connsiteY0-272" fmla="*/ 6267 h 360660"/>
              <a:gd name="connsiteX1-273" fmla="*/ 2840037 w 2840037"/>
              <a:gd name="connsiteY1-274" fmla="*/ 0 h 360660"/>
              <a:gd name="connsiteX2-275" fmla="*/ 2840037 w 2840037"/>
              <a:gd name="connsiteY2-276" fmla="*/ 356773 h 360660"/>
              <a:gd name="connsiteX3-277" fmla="*/ 0 w 2840037"/>
              <a:gd name="connsiteY3-278" fmla="*/ 360660 h 360660"/>
              <a:gd name="connsiteX4-279" fmla="*/ 152399 w 2840037"/>
              <a:gd name="connsiteY4-280" fmla="*/ 6267 h 360660"/>
              <a:gd name="connsiteX0-281" fmla="*/ 152399 w 2840037"/>
              <a:gd name="connsiteY0-282" fmla="*/ 6267 h 360660"/>
              <a:gd name="connsiteX1-283" fmla="*/ 2840037 w 2840037"/>
              <a:gd name="connsiteY1-284" fmla="*/ 0 h 360660"/>
              <a:gd name="connsiteX2-285" fmla="*/ 2840037 w 2840037"/>
              <a:gd name="connsiteY2-286" fmla="*/ 356773 h 360660"/>
              <a:gd name="connsiteX3-287" fmla="*/ 0 w 2840037"/>
              <a:gd name="connsiteY3-288" fmla="*/ 360660 h 360660"/>
              <a:gd name="connsiteX4-289" fmla="*/ 152399 w 2840037"/>
              <a:gd name="connsiteY4-290" fmla="*/ 6267 h 360660"/>
              <a:gd name="connsiteX0-291" fmla="*/ 152399 w 2840037"/>
              <a:gd name="connsiteY0-292" fmla="*/ 6267 h 360660"/>
              <a:gd name="connsiteX1-293" fmla="*/ 2840037 w 2840037"/>
              <a:gd name="connsiteY1-294" fmla="*/ 0 h 360660"/>
              <a:gd name="connsiteX2-295" fmla="*/ 2840037 w 2840037"/>
              <a:gd name="connsiteY2-296" fmla="*/ 356773 h 360660"/>
              <a:gd name="connsiteX3-297" fmla="*/ 0 w 2840037"/>
              <a:gd name="connsiteY3-298" fmla="*/ 360660 h 360660"/>
              <a:gd name="connsiteX4-299" fmla="*/ 152399 w 2840037"/>
              <a:gd name="connsiteY4-300" fmla="*/ 6267 h 360660"/>
              <a:gd name="connsiteX0-301" fmla="*/ 152399 w 2840037"/>
              <a:gd name="connsiteY0-302" fmla="*/ 6267 h 360660"/>
              <a:gd name="connsiteX1-303" fmla="*/ 2840037 w 2840037"/>
              <a:gd name="connsiteY1-304" fmla="*/ 0 h 360660"/>
              <a:gd name="connsiteX2-305" fmla="*/ 2840037 w 2840037"/>
              <a:gd name="connsiteY2-306" fmla="*/ 356773 h 360660"/>
              <a:gd name="connsiteX3-307" fmla="*/ 0 w 2840037"/>
              <a:gd name="connsiteY3-308" fmla="*/ 360660 h 360660"/>
              <a:gd name="connsiteX4-309" fmla="*/ 152399 w 2840037"/>
              <a:gd name="connsiteY4-310" fmla="*/ 6267 h 360660"/>
              <a:gd name="connsiteX0-311" fmla="*/ 152399 w 2840037"/>
              <a:gd name="connsiteY0-312" fmla="*/ 6267 h 360660"/>
              <a:gd name="connsiteX1-313" fmla="*/ 2840037 w 2840037"/>
              <a:gd name="connsiteY1-314" fmla="*/ 0 h 360660"/>
              <a:gd name="connsiteX2-315" fmla="*/ 2840037 w 2840037"/>
              <a:gd name="connsiteY2-316" fmla="*/ 356773 h 360660"/>
              <a:gd name="connsiteX3-317" fmla="*/ 0 w 2840037"/>
              <a:gd name="connsiteY3-318" fmla="*/ 360660 h 360660"/>
              <a:gd name="connsiteX4-319" fmla="*/ 152399 w 2840037"/>
              <a:gd name="connsiteY4-320" fmla="*/ 6267 h 360660"/>
              <a:gd name="connsiteX0-321" fmla="*/ 152399 w 2840037"/>
              <a:gd name="connsiteY0-322" fmla="*/ 6266 h 360660"/>
              <a:gd name="connsiteX1-323" fmla="*/ 2840037 w 2840037"/>
              <a:gd name="connsiteY1-324" fmla="*/ 0 h 360660"/>
              <a:gd name="connsiteX2-325" fmla="*/ 2840037 w 2840037"/>
              <a:gd name="connsiteY2-326" fmla="*/ 356773 h 360660"/>
              <a:gd name="connsiteX3-327" fmla="*/ 0 w 2840037"/>
              <a:gd name="connsiteY3-328" fmla="*/ 360660 h 360660"/>
              <a:gd name="connsiteX4-329" fmla="*/ 152399 w 2840037"/>
              <a:gd name="connsiteY4-330" fmla="*/ 6266 h 360660"/>
              <a:gd name="connsiteX0-331" fmla="*/ 152399 w 2840037"/>
              <a:gd name="connsiteY0-332" fmla="*/ 6266 h 360660"/>
              <a:gd name="connsiteX1-333" fmla="*/ 2840037 w 2840037"/>
              <a:gd name="connsiteY1-334" fmla="*/ 0 h 360660"/>
              <a:gd name="connsiteX2-335" fmla="*/ 2840037 w 2840037"/>
              <a:gd name="connsiteY2-336" fmla="*/ 356773 h 360660"/>
              <a:gd name="connsiteX3-337" fmla="*/ 0 w 2840037"/>
              <a:gd name="connsiteY3-338" fmla="*/ 360660 h 360660"/>
              <a:gd name="connsiteX4-339" fmla="*/ 152399 w 2840037"/>
              <a:gd name="connsiteY4-340" fmla="*/ 6266 h 360660"/>
              <a:gd name="connsiteX0-341" fmla="*/ 152399 w 2840037"/>
              <a:gd name="connsiteY0-342" fmla="*/ 6266 h 360660"/>
              <a:gd name="connsiteX1-343" fmla="*/ 2840037 w 2840037"/>
              <a:gd name="connsiteY1-344" fmla="*/ 0 h 360660"/>
              <a:gd name="connsiteX2-345" fmla="*/ 2840037 w 2840037"/>
              <a:gd name="connsiteY2-346" fmla="*/ 356773 h 360660"/>
              <a:gd name="connsiteX3-347" fmla="*/ 0 w 2840037"/>
              <a:gd name="connsiteY3-348" fmla="*/ 360660 h 360660"/>
              <a:gd name="connsiteX4-349" fmla="*/ 152399 w 2840037"/>
              <a:gd name="connsiteY4-350" fmla="*/ 6266 h 360660"/>
              <a:gd name="connsiteX0-351" fmla="*/ 152399 w 2840037"/>
              <a:gd name="connsiteY0-352" fmla="*/ 6266 h 360660"/>
              <a:gd name="connsiteX1-353" fmla="*/ 2840037 w 2840037"/>
              <a:gd name="connsiteY1-354" fmla="*/ 0 h 360660"/>
              <a:gd name="connsiteX2-355" fmla="*/ 2840037 w 2840037"/>
              <a:gd name="connsiteY2-356" fmla="*/ 356773 h 360660"/>
              <a:gd name="connsiteX3-357" fmla="*/ 0 w 2840037"/>
              <a:gd name="connsiteY3-358" fmla="*/ 360660 h 360660"/>
              <a:gd name="connsiteX4-359" fmla="*/ 152399 w 2840037"/>
              <a:gd name="connsiteY4-360" fmla="*/ 6266 h 360660"/>
              <a:gd name="connsiteX0-361" fmla="*/ 152399 w 2840037"/>
              <a:gd name="connsiteY0-362" fmla="*/ 6266 h 360660"/>
              <a:gd name="connsiteX1-363" fmla="*/ 2840037 w 2840037"/>
              <a:gd name="connsiteY1-364" fmla="*/ 0 h 360660"/>
              <a:gd name="connsiteX2-365" fmla="*/ 2840037 w 2840037"/>
              <a:gd name="connsiteY2-366" fmla="*/ 356773 h 360660"/>
              <a:gd name="connsiteX3-367" fmla="*/ 0 w 2840037"/>
              <a:gd name="connsiteY3-368" fmla="*/ 360660 h 360660"/>
              <a:gd name="connsiteX4-369" fmla="*/ 152399 w 2840037"/>
              <a:gd name="connsiteY4-370" fmla="*/ 6266 h 360660"/>
              <a:gd name="connsiteX0-371" fmla="*/ 147245 w 2840037"/>
              <a:gd name="connsiteY0-372" fmla="*/ 6266 h 360660"/>
              <a:gd name="connsiteX1-373" fmla="*/ 2840037 w 2840037"/>
              <a:gd name="connsiteY1-374" fmla="*/ 0 h 360660"/>
              <a:gd name="connsiteX2-375" fmla="*/ 2840037 w 2840037"/>
              <a:gd name="connsiteY2-376" fmla="*/ 356773 h 360660"/>
              <a:gd name="connsiteX3-377" fmla="*/ 0 w 2840037"/>
              <a:gd name="connsiteY3-378" fmla="*/ 360660 h 360660"/>
              <a:gd name="connsiteX4-379" fmla="*/ 147245 w 2840037"/>
              <a:gd name="connsiteY4-380" fmla="*/ 6266 h 360660"/>
              <a:gd name="connsiteX0-381" fmla="*/ 152400 w 2840037"/>
              <a:gd name="connsiteY0-382" fmla="*/ 6266 h 360660"/>
              <a:gd name="connsiteX1-383" fmla="*/ 2840037 w 2840037"/>
              <a:gd name="connsiteY1-384" fmla="*/ 0 h 360660"/>
              <a:gd name="connsiteX2-385" fmla="*/ 2840037 w 2840037"/>
              <a:gd name="connsiteY2-386" fmla="*/ 356773 h 360660"/>
              <a:gd name="connsiteX3-387" fmla="*/ 0 w 2840037"/>
              <a:gd name="connsiteY3-388" fmla="*/ 360660 h 360660"/>
              <a:gd name="connsiteX4-389" fmla="*/ 152400 w 2840037"/>
              <a:gd name="connsiteY4-390" fmla="*/ 6266 h 360660"/>
              <a:gd name="connsiteX0-391" fmla="*/ 149823 w 2840037"/>
              <a:gd name="connsiteY0-392" fmla="*/ 6266 h 360660"/>
              <a:gd name="connsiteX1-393" fmla="*/ 2840037 w 2840037"/>
              <a:gd name="connsiteY1-394" fmla="*/ 0 h 360660"/>
              <a:gd name="connsiteX2-395" fmla="*/ 2840037 w 2840037"/>
              <a:gd name="connsiteY2-396" fmla="*/ 356773 h 360660"/>
              <a:gd name="connsiteX3-397" fmla="*/ 0 w 2840037"/>
              <a:gd name="connsiteY3-398" fmla="*/ 360660 h 360660"/>
              <a:gd name="connsiteX4-399" fmla="*/ 149823 w 2840037"/>
              <a:gd name="connsiteY4-400" fmla="*/ 6266 h 360660"/>
              <a:gd name="connsiteX0-401" fmla="*/ 149823 w 2840037"/>
              <a:gd name="connsiteY0-402" fmla="*/ 6266 h 360660"/>
              <a:gd name="connsiteX1-403" fmla="*/ 2840037 w 2840037"/>
              <a:gd name="connsiteY1-404" fmla="*/ 0 h 360660"/>
              <a:gd name="connsiteX2-405" fmla="*/ 2840037 w 2840037"/>
              <a:gd name="connsiteY2-406" fmla="*/ 356773 h 360660"/>
              <a:gd name="connsiteX3-407" fmla="*/ 0 w 2840037"/>
              <a:gd name="connsiteY3-408" fmla="*/ 360660 h 360660"/>
              <a:gd name="connsiteX4-409" fmla="*/ 149823 w 2840037"/>
              <a:gd name="connsiteY4-410" fmla="*/ 6266 h 360660"/>
              <a:gd name="connsiteX0-411" fmla="*/ 149823 w 2840037"/>
              <a:gd name="connsiteY0-412" fmla="*/ 6266 h 360660"/>
              <a:gd name="connsiteX1-413" fmla="*/ 2840037 w 2840037"/>
              <a:gd name="connsiteY1-414" fmla="*/ 0 h 360660"/>
              <a:gd name="connsiteX2-415" fmla="*/ 2840037 w 2840037"/>
              <a:gd name="connsiteY2-416" fmla="*/ 356773 h 360660"/>
              <a:gd name="connsiteX3-417" fmla="*/ 0 w 2840037"/>
              <a:gd name="connsiteY3-418" fmla="*/ 360660 h 360660"/>
              <a:gd name="connsiteX4-419" fmla="*/ 149823 w 2840037"/>
              <a:gd name="connsiteY4-420" fmla="*/ 6266 h 3606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40037" h="360660">
                <a:moveTo>
                  <a:pt x="149823" y="6266"/>
                </a:moveTo>
                <a:lnTo>
                  <a:pt x="2840037" y="0"/>
                </a:lnTo>
                <a:lnTo>
                  <a:pt x="2840037" y="356773"/>
                </a:lnTo>
                <a:lnTo>
                  <a:pt x="0" y="360660"/>
                </a:lnTo>
                <a:cubicBezTo>
                  <a:pt x="113694" y="181291"/>
                  <a:pt x="82186" y="219413"/>
                  <a:pt x="149823" y="6266"/>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a:ln>
                  <a:noFill/>
                </a:ln>
                <a:solidFill>
                  <a:schemeClr val="lt1"/>
                </a:solidFill>
                <a:effectLst/>
                <a:uLnTx/>
                <a:uFillTx/>
                <a:latin typeface="+mn-lt"/>
                <a:ea typeface="+mn-ea"/>
                <a:cs typeface="+mn-cs"/>
              </a:rPr>
              <a:t>Guiyang No.1 Experimental Middle School</a:t>
            </a:r>
            <a:endParaRPr kumimoji="0" lang="zh-CN" altLang="en-US" sz="1100" b="0" i="0" u="none" strike="noStrike" kern="1200" cap="none" spc="0" normalizeH="0" baseline="0" noProof="0">
              <a:ln>
                <a:noFill/>
              </a:ln>
              <a:solidFill>
                <a:schemeClr val="lt1"/>
              </a:solidFill>
              <a:effectLst/>
              <a:uLnTx/>
              <a:uFillTx/>
              <a:latin typeface="+mn-lt"/>
              <a:ea typeface="+mn-ea"/>
              <a:cs typeface="+mn-cs"/>
            </a:endParaRPr>
          </a:p>
        </p:txBody>
      </p:sp>
      <p:pic>
        <p:nvPicPr>
          <p:cNvPr id="26" name="图片 25">
            <a:extLst>
              <a:ext uri="{FF2B5EF4-FFF2-40B4-BE49-F238E27FC236}">
                <a16:creationId xmlns:a16="http://schemas.microsoft.com/office/drawing/2014/main" id="{3367CA9A-E6A8-1635-D7CA-3CEC8D402D03}"/>
              </a:ext>
            </a:extLst>
          </p:cNvPr>
          <p:cNvPicPr>
            <a:picLocks noChangeAspect="1"/>
          </p:cNvPicPr>
          <p:nvPr/>
        </p:nvPicPr>
        <p:blipFill>
          <a:blip r:embed="rId3"/>
          <a:stretch>
            <a:fillRect/>
          </a:stretch>
        </p:blipFill>
        <p:spPr>
          <a:xfrm>
            <a:off x="7406649" y="-17733440"/>
            <a:ext cx="465293" cy="465295"/>
          </a:xfrm>
          <a:prstGeom prst="rect">
            <a:avLst/>
          </a:prstGeom>
          <a:effectLst>
            <a:softEdge rad="0"/>
          </a:effectLst>
        </p:spPr>
      </p:pic>
      <p:sp>
        <p:nvSpPr>
          <p:cNvPr id="27" name="文本框 2">
            <a:extLst>
              <a:ext uri="{FF2B5EF4-FFF2-40B4-BE49-F238E27FC236}">
                <a16:creationId xmlns:a16="http://schemas.microsoft.com/office/drawing/2014/main" id="{22053922-C890-54B9-45EF-ED20D2EBDC65}"/>
              </a:ext>
            </a:extLst>
          </p:cNvPr>
          <p:cNvSpPr txBox="1">
            <a:spLocks noChangeArrowheads="1"/>
          </p:cNvSpPr>
          <p:nvPr/>
        </p:nvSpPr>
        <p:spPr bwMode="auto">
          <a:xfrm>
            <a:off x="7871942" y="-17736705"/>
            <a:ext cx="2492375" cy="40005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华文行楷" pitchFamily="2" charset="-122"/>
                <a:ea typeface="华文行楷" pitchFamily="2" charset="-122"/>
                <a:cs typeface="+mn-cs"/>
              </a:rPr>
              <a:t>贵阳市第一实验中学</a:t>
            </a:r>
          </a:p>
        </p:txBody>
      </p:sp>
      <p:grpSp>
        <p:nvGrpSpPr>
          <p:cNvPr id="57" name="组合 56">
            <a:extLst>
              <a:ext uri="{FF2B5EF4-FFF2-40B4-BE49-F238E27FC236}">
                <a16:creationId xmlns:a16="http://schemas.microsoft.com/office/drawing/2014/main" id="{14942D28-237C-14F4-A405-6D4BCF849468}"/>
              </a:ext>
            </a:extLst>
          </p:cNvPr>
          <p:cNvGrpSpPr/>
          <p:nvPr/>
        </p:nvGrpSpPr>
        <p:grpSpPr>
          <a:xfrm>
            <a:off x="291282" y="-17679081"/>
            <a:ext cx="6098977" cy="463784"/>
            <a:chOff x="-2977" y="-36682"/>
            <a:chExt cx="6098977" cy="463784"/>
          </a:xfrm>
        </p:grpSpPr>
        <p:grpSp>
          <p:nvGrpSpPr>
            <p:cNvPr id="33" name="组合 32">
              <a:extLst>
                <a:ext uri="{FF2B5EF4-FFF2-40B4-BE49-F238E27FC236}">
                  <a16:creationId xmlns:a16="http://schemas.microsoft.com/office/drawing/2014/main" id="{D5FEC5B2-5929-945D-BFFF-C813FCE4EFAC}"/>
                </a:ext>
              </a:extLst>
            </p:cNvPr>
            <p:cNvGrpSpPr/>
            <p:nvPr/>
          </p:nvGrpSpPr>
          <p:grpSpPr>
            <a:xfrm>
              <a:off x="-2977" y="-36682"/>
              <a:ext cx="6098977" cy="462332"/>
              <a:chOff x="-2977" y="-36682"/>
              <a:chExt cx="6098977" cy="462332"/>
            </a:xfrm>
          </p:grpSpPr>
          <p:grpSp>
            <p:nvGrpSpPr>
              <p:cNvPr id="29" name="组合 28">
                <a:extLst>
                  <a:ext uri="{FF2B5EF4-FFF2-40B4-BE49-F238E27FC236}">
                    <a16:creationId xmlns:a16="http://schemas.microsoft.com/office/drawing/2014/main" id="{3E1F5890-6EEC-B576-3357-19AA0F960B78}"/>
                  </a:ext>
                </a:extLst>
              </p:cNvPr>
              <p:cNvGrpSpPr/>
              <p:nvPr/>
            </p:nvGrpSpPr>
            <p:grpSpPr>
              <a:xfrm>
                <a:off x="-2977" y="-36682"/>
                <a:ext cx="4062109" cy="462332"/>
                <a:chOff x="-2977" y="-36682"/>
                <a:chExt cx="4062109" cy="462332"/>
              </a:xfrm>
            </p:grpSpPr>
            <p:grpSp>
              <p:nvGrpSpPr>
                <p:cNvPr id="14" name="组合 13">
                  <a:extLst>
                    <a:ext uri="{FF2B5EF4-FFF2-40B4-BE49-F238E27FC236}">
                      <a16:creationId xmlns:a16="http://schemas.microsoft.com/office/drawing/2014/main" id="{45AD3F05-BE80-931A-CBE1-71EE14F9D513}"/>
                    </a:ext>
                  </a:extLst>
                </p:cNvPr>
                <p:cNvGrpSpPr/>
                <p:nvPr/>
              </p:nvGrpSpPr>
              <p:grpSpPr>
                <a:xfrm>
                  <a:off x="-2977" y="-9326"/>
                  <a:ext cx="3814759" cy="434976"/>
                  <a:chOff x="407988" y="257174"/>
                  <a:chExt cx="4094162" cy="434976"/>
                </a:xfrm>
              </p:grpSpPr>
              <p:sp>
                <p:nvSpPr>
                  <p:cNvPr id="13" name="矩形 12">
                    <a:extLst>
                      <a:ext uri="{FF2B5EF4-FFF2-40B4-BE49-F238E27FC236}">
                        <a16:creationId xmlns:a16="http://schemas.microsoft.com/office/drawing/2014/main" id="{EF209A41-F032-1F6D-C7C1-0DA833F250D7}"/>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F69EF137-5675-A852-17B0-E28E2BD34AF8}"/>
                      </a:ext>
                    </a:extLst>
                  </p:cNvPr>
                  <p:cNvGrpSpPr/>
                  <p:nvPr/>
                </p:nvGrpSpPr>
                <p:grpSpPr>
                  <a:xfrm>
                    <a:off x="407988" y="257174"/>
                    <a:ext cx="4094162" cy="434976"/>
                    <a:chOff x="515938" y="441324"/>
                    <a:chExt cx="4094162" cy="434976"/>
                  </a:xfrm>
                </p:grpSpPr>
                <p:sp>
                  <p:nvSpPr>
                    <p:cNvPr id="9" name="矩形 8">
                      <a:extLst>
                        <a:ext uri="{FF2B5EF4-FFF2-40B4-BE49-F238E27FC236}">
                          <a16:creationId xmlns:a16="http://schemas.microsoft.com/office/drawing/2014/main" id="{DF263375-01FE-86DB-CA76-D129FE70FC1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6338DC1-7232-D1B9-ACF3-F3CAAE833C36}"/>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6385">
                      <a:extLst>
                        <a:ext uri="{FF2B5EF4-FFF2-40B4-BE49-F238E27FC236}">
                          <a16:creationId xmlns:a16="http://schemas.microsoft.com/office/drawing/2014/main" id="{33CA00CE-8D73-7D14-2315-3E6DDC542008}"/>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12" name="标题 16385">
                      <a:extLst>
                        <a:ext uri="{FF2B5EF4-FFF2-40B4-BE49-F238E27FC236}">
                          <a16:creationId xmlns:a16="http://schemas.microsoft.com/office/drawing/2014/main" id="{56A304E2-4FE3-8855-AF4D-528FB32F25F2}"/>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第三章</a:t>
                      </a:r>
                    </a:p>
                  </p:txBody>
                </p:sp>
              </p:grpSp>
            </p:grpSp>
            <p:sp>
              <p:nvSpPr>
                <p:cNvPr id="28" name="等腰三角形 27">
                  <a:extLst>
                    <a:ext uri="{FF2B5EF4-FFF2-40B4-BE49-F238E27FC236}">
                      <a16:creationId xmlns:a16="http://schemas.microsoft.com/office/drawing/2014/main" id="{E3A6F3F8-AAE4-CC95-7E79-A883769896F2}"/>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a:extLst>
                  <a:ext uri="{FF2B5EF4-FFF2-40B4-BE49-F238E27FC236}">
                    <a16:creationId xmlns:a16="http://schemas.microsoft.com/office/drawing/2014/main" id="{4A1F8BB9-46CB-2A6C-F45B-41C045F89754}"/>
                  </a:ext>
                </a:extLst>
              </p:cNvPr>
              <p:cNvCxnSpPr/>
              <p:nvPr/>
            </p:nvCxnSpPr>
            <p:spPr>
              <a:xfrm>
                <a:off x="-2977" y="425649"/>
                <a:ext cx="609897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任意多边形: 形状 49">
              <a:extLst>
                <a:ext uri="{FF2B5EF4-FFF2-40B4-BE49-F238E27FC236}">
                  <a16:creationId xmlns:a16="http://schemas.microsoft.com/office/drawing/2014/main" id="{B2B8C2E5-E9F1-2DDF-B4D0-C6F89EDCFAAA}"/>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形状 48">
              <a:extLst>
                <a:ext uri="{FF2B5EF4-FFF2-40B4-BE49-F238E27FC236}">
                  <a16:creationId xmlns:a16="http://schemas.microsoft.com/office/drawing/2014/main" id="{53F8C7E6-4AF1-9C33-FE6C-76EB4F04C009}"/>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矩形 1">
            <a:extLst>
              <a:ext uri="{FF2B5EF4-FFF2-40B4-BE49-F238E27FC236}">
                <a16:creationId xmlns:a16="http://schemas.microsoft.com/office/drawing/2014/main" id="{9CED32C3-993F-5150-2DFF-AECEEC9B86B2}"/>
              </a:ext>
            </a:extLst>
          </p:cNvPr>
          <p:cNvSpPr/>
          <p:nvPr/>
        </p:nvSpPr>
        <p:spPr>
          <a:xfrm>
            <a:off x="418962" y="472266"/>
            <a:ext cx="11376025" cy="6031912"/>
          </a:xfrm>
          <a:prstGeom prst="rect">
            <a:avLst/>
          </a:prstGeom>
          <a:solidFill>
            <a:schemeClr val="bg1">
              <a:alpha val="7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AutoShape 6">
            <a:extLst>
              <a:ext uri="{FF2B5EF4-FFF2-40B4-BE49-F238E27FC236}">
                <a16:creationId xmlns:a16="http://schemas.microsoft.com/office/drawing/2014/main" id="{85D830AC-DE89-F050-DB6F-D4DBF22A7750}"/>
              </a:ext>
            </a:extLst>
          </p:cNvPr>
          <p:cNvSpPr>
            <a:spLocks noChangeAspect="1" noChangeArrowheads="1"/>
          </p:cNvSpPr>
          <p:nvPr/>
        </p:nvSpPr>
        <p:spPr bwMode="auto">
          <a:xfrm>
            <a:off x="2987421" y="22707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文本框 22">
            <a:extLst>
              <a:ext uri="{FF2B5EF4-FFF2-40B4-BE49-F238E27FC236}">
                <a16:creationId xmlns:a16="http://schemas.microsoft.com/office/drawing/2014/main" id="{F85726B7-B2FA-067A-4B7E-4393E64EE418}"/>
              </a:ext>
            </a:extLst>
          </p:cNvPr>
          <p:cNvSpPr txBox="1"/>
          <p:nvPr/>
        </p:nvSpPr>
        <p:spPr>
          <a:xfrm>
            <a:off x="946204" y="24297143"/>
            <a:ext cx="4739674" cy="923330"/>
          </a:xfrm>
          <a:prstGeom prst="rect">
            <a:avLst/>
          </a:prstGeom>
          <a:noFill/>
        </p:spPr>
        <p:txBody>
          <a:bodyPr wrap="square" rtlCol="0">
            <a:spAutoFit/>
          </a:bodyPr>
          <a:lstStyle/>
          <a:p>
            <a:r>
              <a:rPr lang="zh-CN" altLang="en-US" sz="5400" b="1">
                <a:solidFill>
                  <a:srgbClr val="0070C0"/>
                </a:solidFill>
              </a:rPr>
              <a:t>谁会发出声音？</a:t>
            </a:r>
          </a:p>
        </p:txBody>
      </p:sp>
      <p:sp>
        <p:nvSpPr>
          <p:cNvPr id="55" name="矩形 54">
            <a:extLst>
              <a:ext uri="{FF2B5EF4-FFF2-40B4-BE49-F238E27FC236}">
                <a16:creationId xmlns:a16="http://schemas.microsoft.com/office/drawing/2014/main" id="{32AF90B5-5AB2-039F-1690-582ACE381992}"/>
              </a:ext>
            </a:extLst>
          </p:cNvPr>
          <p:cNvSpPr/>
          <p:nvPr/>
        </p:nvSpPr>
        <p:spPr>
          <a:xfrm>
            <a:off x="0" y="6498102"/>
            <a:ext cx="12192000" cy="335682"/>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矩形 3">
            <a:extLst>
              <a:ext uri="{FF2B5EF4-FFF2-40B4-BE49-F238E27FC236}">
                <a16:creationId xmlns:a16="http://schemas.microsoft.com/office/drawing/2014/main" id="{AFFB99D5-1660-5C6A-1196-E64FF632A1FA}"/>
              </a:ext>
            </a:extLst>
          </p:cNvPr>
          <p:cNvSpPr/>
          <p:nvPr/>
        </p:nvSpPr>
        <p:spPr>
          <a:xfrm>
            <a:off x="420085" y="6504178"/>
            <a:ext cx="2372303" cy="335682"/>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6" name="矩形 55">
            <a:extLst>
              <a:ext uri="{FF2B5EF4-FFF2-40B4-BE49-F238E27FC236}">
                <a16:creationId xmlns:a16="http://schemas.microsoft.com/office/drawing/2014/main" id="{20446FEE-932A-3378-575C-09B2EF8D5617}"/>
              </a:ext>
            </a:extLst>
          </p:cNvPr>
          <p:cNvSpPr/>
          <p:nvPr/>
        </p:nvSpPr>
        <p:spPr>
          <a:xfrm>
            <a:off x="-343666" y="-167842"/>
            <a:ext cx="12982968" cy="634031"/>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34" name="组合 33">
            <a:extLst>
              <a:ext uri="{FF2B5EF4-FFF2-40B4-BE49-F238E27FC236}">
                <a16:creationId xmlns:a16="http://schemas.microsoft.com/office/drawing/2014/main" id="{23BB5838-48E7-B549-B598-0FEB56778856}"/>
              </a:ext>
            </a:extLst>
          </p:cNvPr>
          <p:cNvGrpSpPr/>
          <p:nvPr/>
        </p:nvGrpSpPr>
        <p:grpSpPr>
          <a:xfrm>
            <a:off x="-9144" y="-37010"/>
            <a:ext cx="6098977" cy="471475"/>
            <a:chOff x="-2977" y="-36682"/>
            <a:chExt cx="6098977" cy="471475"/>
          </a:xfrm>
        </p:grpSpPr>
        <p:grpSp>
          <p:nvGrpSpPr>
            <p:cNvPr id="35" name="组合 34">
              <a:extLst>
                <a:ext uri="{FF2B5EF4-FFF2-40B4-BE49-F238E27FC236}">
                  <a16:creationId xmlns:a16="http://schemas.microsoft.com/office/drawing/2014/main" id="{88647A4B-CF61-19BD-47B6-B8C58B7B78BD}"/>
                </a:ext>
              </a:extLst>
            </p:cNvPr>
            <p:cNvGrpSpPr/>
            <p:nvPr/>
          </p:nvGrpSpPr>
          <p:grpSpPr>
            <a:xfrm>
              <a:off x="-2977" y="-36682"/>
              <a:ext cx="6098977" cy="471475"/>
              <a:chOff x="-2977" y="-36682"/>
              <a:chExt cx="6098977" cy="471475"/>
            </a:xfrm>
          </p:grpSpPr>
          <p:grpSp>
            <p:nvGrpSpPr>
              <p:cNvPr id="38" name="组合 37">
                <a:extLst>
                  <a:ext uri="{FF2B5EF4-FFF2-40B4-BE49-F238E27FC236}">
                    <a16:creationId xmlns:a16="http://schemas.microsoft.com/office/drawing/2014/main" id="{5A47BD7D-39C7-C21F-E72C-4FE0AA6C4E1E}"/>
                  </a:ext>
                </a:extLst>
              </p:cNvPr>
              <p:cNvGrpSpPr/>
              <p:nvPr/>
            </p:nvGrpSpPr>
            <p:grpSpPr>
              <a:xfrm>
                <a:off x="-2977" y="-36682"/>
                <a:ext cx="4062109" cy="462332"/>
                <a:chOff x="-2977" y="-36682"/>
                <a:chExt cx="4062109" cy="462332"/>
              </a:xfrm>
            </p:grpSpPr>
            <p:grpSp>
              <p:nvGrpSpPr>
                <p:cNvPr id="40" name="组合 39">
                  <a:extLst>
                    <a:ext uri="{FF2B5EF4-FFF2-40B4-BE49-F238E27FC236}">
                      <a16:creationId xmlns:a16="http://schemas.microsoft.com/office/drawing/2014/main" id="{D0EF78B4-1738-32C9-40A0-315FF7ABDC42}"/>
                    </a:ext>
                  </a:extLst>
                </p:cNvPr>
                <p:cNvGrpSpPr/>
                <p:nvPr/>
              </p:nvGrpSpPr>
              <p:grpSpPr>
                <a:xfrm>
                  <a:off x="-2977" y="-9326"/>
                  <a:ext cx="3814759" cy="434976"/>
                  <a:chOff x="407988" y="257174"/>
                  <a:chExt cx="4094162" cy="434976"/>
                </a:xfrm>
              </p:grpSpPr>
              <p:sp>
                <p:nvSpPr>
                  <p:cNvPr id="42" name="矩形 41">
                    <a:extLst>
                      <a:ext uri="{FF2B5EF4-FFF2-40B4-BE49-F238E27FC236}">
                        <a16:creationId xmlns:a16="http://schemas.microsoft.com/office/drawing/2014/main" id="{A16790F5-D902-2F98-D89F-9855A15C6AF5}"/>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CA7ECA95-DAC4-15C7-67E8-556C0AD32F3D}"/>
                      </a:ext>
                    </a:extLst>
                  </p:cNvPr>
                  <p:cNvGrpSpPr/>
                  <p:nvPr/>
                </p:nvGrpSpPr>
                <p:grpSpPr>
                  <a:xfrm>
                    <a:off x="407988" y="257174"/>
                    <a:ext cx="4094162" cy="434976"/>
                    <a:chOff x="515938" y="441324"/>
                    <a:chExt cx="4094162" cy="434976"/>
                  </a:xfrm>
                </p:grpSpPr>
                <p:sp>
                  <p:nvSpPr>
                    <p:cNvPr id="44" name="矩形 43">
                      <a:extLst>
                        <a:ext uri="{FF2B5EF4-FFF2-40B4-BE49-F238E27FC236}">
                          <a16:creationId xmlns:a16="http://schemas.microsoft.com/office/drawing/2014/main" id="{E1029A2B-39F1-2F8B-0944-37217D69F9E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9C6B4F4-CF7E-75D6-458A-3392DAEA3269}"/>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标题 16385">
                      <a:extLst>
                        <a:ext uri="{FF2B5EF4-FFF2-40B4-BE49-F238E27FC236}">
                          <a16:creationId xmlns:a16="http://schemas.microsoft.com/office/drawing/2014/main" id="{C1D92940-4909-CA1E-FD32-28CA04D6839B}"/>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47" name="标题 16385">
                      <a:extLst>
                        <a:ext uri="{FF2B5EF4-FFF2-40B4-BE49-F238E27FC236}">
                          <a16:creationId xmlns:a16="http://schemas.microsoft.com/office/drawing/2014/main" id="{FB880889-FD3E-1E45-6561-6198B7A48019}"/>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dirty="0">
                          <a:solidFill>
                            <a:schemeClr val="bg1"/>
                          </a:solidFill>
                        </a:rPr>
                        <a:t>   第二章</a:t>
                      </a:r>
                    </a:p>
                  </p:txBody>
                </p:sp>
              </p:grpSp>
            </p:grpSp>
            <p:sp>
              <p:nvSpPr>
                <p:cNvPr id="41" name="等腰三角形 40">
                  <a:extLst>
                    <a:ext uri="{FF2B5EF4-FFF2-40B4-BE49-F238E27FC236}">
                      <a16:creationId xmlns:a16="http://schemas.microsoft.com/office/drawing/2014/main" id="{BEE05187-0855-C757-9ED9-347807FDE93A}"/>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a:extLst>
                  <a:ext uri="{FF2B5EF4-FFF2-40B4-BE49-F238E27FC236}">
                    <a16:creationId xmlns:a16="http://schemas.microsoft.com/office/drawing/2014/main" id="{42AC6A78-4D44-D457-53B0-ABC5B09458AB}"/>
                  </a:ext>
                </a:extLst>
              </p:cNvPr>
              <p:cNvCxnSpPr/>
              <p:nvPr/>
            </p:nvCxnSpPr>
            <p:spPr>
              <a:xfrm>
                <a:off x="-2977" y="434793"/>
                <a:ext cx="6098977"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36" name="任意多边形: 形状 35">
              <a:extLst>
                <a:ext uri="{FF2B5EF4-FFF2-40B4-BE49-F238E27FC236}">
                  <a16:creationId xmlns:a16="http://schemas.microsoft.com/office/drawing/2014/main" id="{35B3EBB7-0D5D-6C24-6C27-6C98B779EBF3}"/>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a:extLst>
                <a:ext uri="{FF2B5EF4-FFF2-40B4-BE49-F238E27FC236}">
                  <a16:creationId xmlns:a16="http://schemas.microsoft.com/office/drawing/2014/main" id="{5B50DFB9-2B3A-8B36-ED56-0C09AC1BBC74}"/>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8" name="文本框 17">
            <a:extLst>
              <a:ext uri="{FF2B5EF4-FFF2-40B4-BE49-F238E27FC236}">
                <a16:creationId xmlns:a16="http://schemas.microsoft.com/office/drawing/2014/main" id="{A9D4E8A5-AA8C-248A-9754-FF49A1B42191}"/>
              </a:ext>
            </a:extLst>
          </p:cNvPr>
          <p:cNvSpPr txBox="1"/>
          <p:nvPr/>
        </p:nvSpPr>
        <p:spPr>
          <a:xfrm>
            <a:off x="9192301" y="-103326"/>
            <a:ext cx="3139430" cy="400110"/>
          </a:xfrm>
          <a:prstGeom prst="rect">
            <a:avLst/>
          </a:prstGeom>
          <a:noFill/>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第</a:t>
            </a:r>
            <a:r>
              <a:rPr lang="en-US" altLang="zh-CN" sz="2000" b="1" dirty="0">
                <a:solidFill>
                  <a:schemeClr val="bg1"/>
                </a:solidFill>
                <a:latin typeface="微软雅黑" panose="020B0503020204020204" pitchFamily="34" charset="-122"/>
                <a:ea typeface="微软雅黑" panose="020B0503020204020204" pitchFamily="34" charset="-122"/>
              </a:rPr>
              <a:t>3</a:t>
            </a:r>
            <a:r>
              <a:rPr lang="zh-CN" altLang="en-US" sz="2000" b="1" dirty="0">
                <a:solidFill>
                  <a:schemeClr val="bg1"/>
                </a:solidFill>
                <a:latin typeface="微软雅黑" panose="020B0503020204020204" pitchFamily="34" charset="-122"/>
                <a:ea typeface="微软雅黑" panose="020B0503020204020204" pitchFamily="34" charset="-122"/>
              </a:rPr>
              <a:t>节 超声波与次声波</a:t>
            </a:r>
          </a:p>
        </p:txBody>
      </p:sp>
      <p:sp>
        <p:nvSpPr>
          <p:cNvPr id="19" name="文本框 18">
            <a:extLst>
              <a:ext uri="{FF2B5EF4-FFF2-40B4-BE49-F238E27FC236}">
                <a16:creationId xmlns:a16="http://schemas.microsoft.com/office/drawing/2014/main" id="{0408E2B0-05B9-817C-3CF0-4A3F9BAE60DC}"/>
              </a:ext>
            </a:extLst>
          </p:cNvPr>
          <p:cNvSpPr txBox="1"/>
          <p:nvPr/>
        </p:nvSpPr>
        <p:spPr>
          <a:xfrm>
            <a:off x="9260087" y="221843"/>
            <a:ext cx="2711450" cy="307777"/>
          </a:xfrm>
          <a:prstGeom prst="rect">
            <a:avLst/>
          </a:prstGeom>
          <a:noFill/>
        </p:spPr>
        <p:txBody>
          <a:bodyPr wrap="square">
            <a:spAutoFit/>
          </a:bodyPr>
          <a:lstStyle/>
          <a:p>
            <a:r>
              <a:rPr lang="en-US" altLang="zh-CN" sz="1400" b="1">
                <a:solidFill>
                  <a:schemeClr val="bg1"/>
                </a:solidFill>
                <a:latin typeface="微软雅黑" panose="020B0503020204020204" pitchFamily="34" charset="-122"/>
                <a:ea typeface="微软雅黑" panose="020B0503020204020204" pitchFamily="34" charset="-122"/>
              </a:rPr>
              <a:t>ultrasound and infrasound</a:t>
            </a:r>
            <a:endParaRPr lang="zh-CN" altLang="en-US" sz="1400" b="1">
              <a:solidFill>
                <a:schemeClr val="bg1"/>
              </a:solidFill>
              <a:latin typeface="微软雅黑" panose="020B0503020204020204" pitchFamily="34" charset="-122"/>
              <a:ea typeface="微软雅黑" panose="020B0503020204020204" pitchFamily="34" charset="-122"/>
            </a:endParaRPr>
          </a:p>
        </p:txBody>
      </p:sp>
      <p:cxnSp>
        <p:nvCxnSpPr>
          <p:cNvPr id="20" name="直接连接符 19">
            <a:extLst>
              <a:ext uri="{FF2B5EF4-FFF2-40B4-BE49-F238E27FC236}">
                <a16:creationId xmlns:a16="http://schemas.microsoft.com/office/drawing/2014/main" id="{720460FD-5644-B1B6-E505-53EBEAEBB09E}"/>
              </a:ext>
            </a:extLst>
          </p:cNvPr>
          <p:cNvCxnSpPr/>
          <p:nvPr/>
        </p:nvCxnSpPr>
        <p:spPr>
          <a:xfrm>
            <a:off x="9245809" y="292100"/>
            <a:ext cx="244782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8" name="组合 57">
            <a:extLst>
              <a:ext uri="{FF2B5EF4-FFF2-40B4-BE49-F238E27FC236}">
                <a16:creationId xmlns:a16="http://schemas.microsoft.com/office/drawing/2014/main" id="{0576971B-45D0-7AB9-0131-AB4A917F0A63}"/>
              </a:ext>
            </a:extLst>
          </p:cNvPr>
          <p:cNvGrpSpPr/>
          <p:nvPr/>
        </p:nvGrpSpPr>
        <p:grpSpPr>
          <a:xfrm>
            <a:off x="-9144" y="692150"/>
            <a:ext cx="4094162" cy="434976"/>
            <a:chOff x="515938" y="441324"/>
            <a:chExt cx="4094162" cy="434976"/>
          </a:xfrm>
        </p:grpSpPr>
        <p:sp>
          <p:nvSpPr>
            <p:cNvPr id="60" name="矩形 59">
              <a:extLst>
                <a:ext uri="{FF2B5EF4-FFF2-40B4-BE49-F238E27FC236}">
                  <a16:creationId xmlns:a16="http://schemas.microsoft.com/office/drawing/2014/main" id="{F96718C2-AF59-DD81-9C60-839BAD9E8C4F}"/>
                </a:ext>
              </a:extLst>
            </p:cNvPr>
            <p:cNvSpPr/>
            <p:nvPr/>
          </p:nvSpPr>
          <p:spPr>
            <a:xfrm>
              <a:off x="515938" y="441325"/>
              <a:ext cx="1074737" cy="434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a:extLst>
                <a:ext uri="{FF2B5EF4-FFF2-40B4-BE49-F238E27FC236}">
                  <a16:creationId xmlns:a16="http://schemas.microsoft.com/office/drawing/2014/main" id="{F5176D5B-6BAB-3935-F4C2-FC1CF70E8948}"/>
                </a:ext>
              </a:extLst>
            </p:cNvPr>
            <p:cNvSpPr/>
            <p:nvPr/>
          </p:nvSpPr>
          <p:spPr>
            <a:xfrm>
              <a:off x="1887538" y="441324"/>
              <a:ext cx="2722562" cy="434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标题 16385">
              <a:extLst>
                <a:ext uri="{FF2B5EF4-FFF2-40B4-BE49-F238E27FC236}">
                  <a16:creationId xmlns:a16="http://schemas.microsoft.com/office/drawing/2014/main" id="{7DBA4717-25E4-A969-5D24-DA638496B7D3}"/>
                </a:ext>
              </a:extLst>
            </p:cNvPr>
            <p:cNvSpPr txBox="1">
              <a:spLocks noRot="1" noChangeArrowheads="1"/>
            </p:cNvSpPr>
            <p:nvPr/>
          </p:nvSpPr>
          <p:spPr>
            <a:xfrm>
              <a:off x="1874837" y="469104"/>
              <a:ext cx="1647825" cy="3587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latin typeface="等线" panose="02010600030101010101" pitchFamily="2" charset="-122"/>
                  <a:ea typeface="等线" panose="02010600030101010101" pitchFamily="2" charset="-122"/>
                </a:rPr>
                <a:t>超声波</a:t>
              </a:r>
            </a:p>
          </p:txBody>
        </p:sp>
        <p:sp>
          <p:nvSpPr>
            <p:cNvPr id="63" name="标题 16385">
              <a:extLst>
                <a:ext uri="{FF2B5EF4-FFF2-40B4-BE49-F238E27FC236}">
                  <a16:creationId xmlns:a16="http://schemas.microsoft.com/office/drawing/2014/main" id="{C3BA6D9E-D1CD-C01D-7C33-B272A374490E}"/>
                </a:ext>
              </a:extLst>
            </p:cNvPr>
            <p:cNvSpPr txBox="1">
              <a:spLocks noRot="1" noChangeArrowheads="1"/>
            </p:cNvSpPr>
            <p:nvPr/>
          </p:nvSpPr>
          <p:spPr>
            <a:xfrm>
              <a:off x="563563" y="489741"/>
              <a:ext cx="1285875" cy="338139"/>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二、</a:t>
              </a:r>
            </a:p>
          </p:txBody>
        </p:sp>
      </p:grpSp>
      <p:sp>
        <p:nvSpPr>
          <p:cNvPr id="80" name="Rectangle 6">
            <a:extLst>
              <a:ext uri="{FF2B5EF4-FFF2-40B4-BE49-F238E27FC236}">
                <a16:creationId xmlns:a16="http://schemas.microsoft.com/office/drawing/2014/main" id="{0665BAAE-095B-2BBF-3F3E-86D09317E437}"/>
              </a:ext>
            </a:extLst>
          </p:cNvPr>
          <p:cNvSpPr/>
          <p:nvPr/>
        </p:nvSpPr>
        <p:spPr>
          <a:xfrm>
            <a:off x="-13353044" y="2418704"/>
            <a:ext cx="3829051" cy="336702"/>
          </a:xfrm>
          <a:prstGeom prst="rect">
            <a:avLst/>
          </a:prstGeom>
          <a:solidFill>
            <a:schemeClr val="accent5">
              <a:lumMod val="75000"/>
            </a:schemeClr>
          </a:solidFill>
          <a:ln w="38100" cap="flat" cmpd="sng">
            <a:noFill/>
            <a:prstDash val="solid"/>
            <a:miter/>
            <a:headEnd type="none" w="med" len="med"/>
            <a:tailEnd type="none" w="med" len="med"/>
          </a:ln>
        </p:spPr>
        <p:txBody>
          <a:bodyPr wrap="none" anchor="ctr"/>
          <a:lstStyle/>
          <a:p>
            <a:pPr algn="ctr">
              <a:spcBef>
                <a:spcPct val="0"/>
              </a:spcBef>
            </a:pPr>
            <a:endParaRPr lang="zh-CN" altLang="zh-CN" sz="2400">
              <a:latin typeface="Times New Roman" panose="02020603050405020304" pitchFamily="18" charset="0"/>
            </a:endParaRPr>
          </a:p>
        </p:txBody>
      </p:sp>
      <p:sp>
        <p:nvSpPr>
          <p:cNvPr id="89" name="Rectangle 15">
            <a:extLst>
              <a:ext uri="{FF2B5EF4-FFF2-40B4-BE49-F238E27FC236}">
                <a16:creationId xmlns:a16="http://schemas.microsoft.com/office/drawing/2014/main" id="{9AF24A6D-7503-6C03-BC92-053F3E90F1F6}"/>
              </a:ext>
            </a:extLst>
          </p:cNvPr>
          <p:cNvSpPr/>
          <p:nvPr/>
        </p:nvSpPr>
        <p:spPr>
          <a:xfrm>
            <a:off x="-13813393" y="2378826"/>
            <a:ext cx="494109" cy="510315"/>
          </a:xfrm>
          <a:prstGeom prst="rect">
            <a:avLst/>
          </a:prstGeom>
          <a:noFill/>
          <a:ln w="9525">
            <a:noFill/>
          </a:ln>
        </p:spPr>
        <p:txBody>
          <a:bodyPr wrap="none">
            <a:spAutoFit/>
          </a:bodyPr>
          <a:lstStyle/>
          <a:p>
            <a:pPr>
              <a:spcBef>
                <a:spcPct val="0"/>
              </a:spcBef>
            </a:pPr>
            <a:r>
              <a:rPr lang="zh-CN" altLang="en-US" sz="2400">
                <a:latin typeface="Times New Roman" panose="02020603050405020304" pitchFamily="18" charset="0"/>
              </a:rPr>
              <a:t>人</a:t>
            </a:r>
          </a:p>
        </p:txBody>
      </p:sp>
      <p:grpSp>
        <p:nvGrpSpPr>
          <p:cNvPr id="108" name="组合 107">
            <a:extLst>
              <a:ext uri="{FF2B5EF4-FFF2-40B4-BE49-F238E27FC236}">
                <a16:creationId xmlns:a16="http://schemas.microsoft.com/office/drawing/2014/main" id="{245E3BC5-A747-6619-C529-C9A0FA8BCDE9}"/>
              </a:ext>
            </a:extLst>
          </p:cNvPr>
          <p:cNvGrpSpPr/>
          <p:nvPr/>
        </p:nvGrpSpPr>
        <p:grpSpPr>
          <a:xfrm>
            <a:off x="-13405431" y="1997826"/>
            <a:ext cx="3947993" cy="524005"/>
            <a:chOff x="1170881" y="1833539"/>
            <a:chExt cx="3947993" cy="524005"/>
          </a:xfrm>
        </p:grpSpPr>
        <p:sp>
          <p:nvSpPr>
            <p:cNvPr id="94" name="Text Box 20">
              <a:extLst>
                <a:ext uri="{FF2B5EF4-FFF2-40B4-BE49-F238E27FC236}">
                  <a16:creationId xmlns:a16="http://schemas.microsoft.com/office/drawing/2014/main" id="{ED76BA40-01B2-0889-E694-3964A24BF1EF}"/>
                </a:ext>
              </a:extLst>
            </p:cNvPr>
            <p:cNvSpPr txBox="1"/>
            <p:nvPr/>
          </p:nvSpPr>
          <p:spPr>
            <a:xfrm>
              <a:off x="1170881" y="1833539"/>
              <a:ext cx="851297" cy="510315"/>
            </a:xfrm>
            <a:prstGeom prst="rect">
              <a:avLst/>
            </a:prstGeom>
            <a:noFill/>
            <a:ln w="9525">
              <a:noFill/>
            </a:ln>
          </p:spPr>
          <p:txBody>
            <a:bodyPr wrap="none">
              <a:spAutoFit/>
            </a:bodyPr>
            <a:lstStyle/>
            <a:p>
              <a:pPr>
                <a:spcBef>
                  <a:spcPct val="0"/>
                </a:spcBef>
              </a:pPr>
              <a:r>
                <a:rPr lang="en-US" altLang="zh-CN" sz="2400">
                  <a:latin typeface="Times New Roman" panose="02020603050405020304" pitchFamily="18" charset="0"/>
                </a:rPr>
                <a:t>20Hz</a:t>
              </a:r>
            </a:p>
          </p:txBody>
        </p:sp>
        <p:sp>
          <p:nvSpPr>
            <p:cNvPr id="95" name="Text Box 21">
              <a:extLst>
                <a:ext uri="{FF2B5EF4-FFF2-40B4-BE49-F238E27FC236}">
                  <a16:creationId xmlns:a16="http://schemas.microsoft.com/office/drawing/2014/main" id="{F00E16DA-31E8-6450-9E8C-D6250EC3601B}"/>
                </a:ext>
              </a:extLst>
            </p:cNvPr>
            <p:cNvSpPr txBox="1"/>
            <p:nvPr/>
          </p:nvSpPr>
          <p:spPr>
            <a:xfrm>
              <a:off x="3805614" y="1847229"/>
              <a:ext cx="1313260" cy="510315"/>
            </a:xfrm>
            <a:prstGeom prst="rect">
              <a:avLst/>
            </a:prstGeom>
            <a:noFill/>
            <a:ln w="9525">
              <a:noFill/>
            </a:ln>
          </p:spPr>
          <p:txBody>
            <a:bodyPr wrap="none">
              <a:spAutoFit/>
            </a:bodyPr>
            <a:lstStyle/>
            <a:p>
              <a:pPr>
                <a:spcBef>
                  <a:spcPct val="0"/>
                </a:spcBef>
              </a:pPr>
              <a:r>
                <a:rPr lang="en-US" altLang="zh-CN" sz="2400">
                  <a:latin typeface="Times New Roman" panose="02020603050405020304" pitchFamily="18" charset="0"/>
                </a:rPr>
                <a:t>20000Hz</a:t>
              </a:r>
            </a:p>
          </p:txBody>
        </p:sp>
      </p:grpSp>
      <p:sp>
        <p:nvSpPr>
          <p:cNvPr id="81" name="Rectangle 7">
            <a:extLst>
              <a:ext uri="{FF2B5EF4-FFF2-40B4-BE49-F238E27FC236}">
                <a16:creationId xmlns:a16="http://schemas.microsoft.com/office/drawing/2014/main" id="{4A3DB92A-B766-8C5D-3235-8F5F58428205}"/>
              </a:ext>
            </a:extLst>
          </p:cNvPr>
          <p:cNvSpPr/>
          <p:nvPr/>
        </p:nvSpPr>
        <p:spPr>
          <a:xfrm>
            <a:off x="-13385527" y="3666251"/>
            <a:ext cx="4572001" cy="304800"/>
          </a:xfrm>
          <a:prstGeom prst="rect">
            <a:avLst/>
          </a:prstGeom>
          <a:solidFill>
            <a:schemeClr val="accent1"/>
          </a:solidFill>
          <a:ln w="38100" cap="flat" cmpd="sng">
            <a:noFill/>
            <a:prstDash val="solid"/>
            <a:miter/>
            <a:headEnd type="none" w="med" len="med"/>
            <a:tailEnd type="none" w="med" len="med"/>
          </a:ln>
        </p:spPr>
        <p:txBody>
          <a:bodyPr wrap="none" anchor="ctr"/>
          <a:lstStyle/>
          <a:p>
            <a:endParaRPr lang="zh-CN" altLang="en-US">
              <a:latin typeface="Arial" panose="020B0604020202020204" pitchFamily="34" charset="0"/>
            </a:endParaRPr>
          </a:p>
        </p:txBody>
      </p:sp>
      <p:sp>
        <p:nvSpPr>
          <p:cNvPr id="90" name="Text Box 16">
            <a:extLst>
              <a:ext uri="{FF2B5EF4-FFF2-40B4-BE49-F238E27FC236}">
                <a16:creationId xmlns:a16="http://schemas.microsoft.com/office/drawing/2014/main" id="{0BCC323C-C90D-5F02-BAF7-BF383E30C0E2}"/>
              </a:ext>
            </a:extLst>
          </p:cNvPr>
          <p:cNvSpPr txBox="1"/>
          <p:nvPr/>
        </p:nvSpPr>
        <p:spPr>
          <a:xfrm>
            <a:off x="-13822566" y="3561793"/>
            <a:ext cx="494109" cy="461963"/>
          </a:xfrm>
          <a:prstGeom prst="rect">
            <a:avLst/>
          </a:prstGeom>
          <a:noFill/>
          <a:ln w="9525">
            <a:noFill/>
          </a:ln>
        </p:spPr>
        <p:txBody>
          <a:bodyPr wrap="none">
            <a:spAutoFit/>
          </a:bodyPr>
          <a:lstStyle/>
          <a:p>
            <a:pPr>
              <a:spcBef>
                <a:spcPct val="0"/>
              </a:spcBef>
            </a:pPr>
            <a:r>
              <a:rPr lang="zh-CN" altLang="en-US" sz="2400">
                <a:latin typeface="Times New Roman" panose="02020603050405020304" pitchFamily="18" charset="0"/>
              </a:rPr>
              <a:t>狗</a:t>
            </a:r>
          </a:p>
        </p:txBody>
      </p:sp>
      <p:grpSp>
        <p:nvGrpSpPr>
          <p:cNvPr id="109" name="组合 108">
            <a:extLst>
              <a:ext uri="{FF2B5EF4-FFF2-40B4-BE49-F238E27FC236}">
                <a16:creationId xmlns:a16="http://schemas.microsoft.com/office/drawing/2014/main" id="{D0D57FB1-776B-A4FF-07D8-6F7398C417ED}"/>
              </a:ext>
            </a:extLst>
          </p:cNvPr>
          <p:cNvGrpSpPr/>
          <p:nvPr/>
        </p:nvGrpSpPr>
        <p:grpSpPr>
          <a:xfrm>
            <a:off x="-13398960" y="3244024"/>
            <a:ext cx="4754531" cy="483089"/>
            <a:chOff x="1177352" y="3140697"/>
            <a:chExt cx="4754531" cy="483089"/>
          </a:xfrm>
        </p:grpSpPr>
        <p:sp>
          <p:nvSpPr>
            <p:cNvPr id="96" name="Text Box 22">
              <a:extLst>
                <a:ext uri="{FF2B5EF4-FFF2-40B4-BE49-F238E27FC236}">
                  <a16:creationId xmlns:a16="http://schemas.microsoft.com/office/drawing/2014/main" id="{2719036A-44DB-332F-BB98-80C25491A80F}"/>
                </a:ext>
              </a:extLst>
            </p:cNvPr>
            <p:cNvSpPr txBox="1"/>
            <p:nvPr/>
          </p:nvSpPr>
          <p:spPr>
            <a:xfrm>
              <a:off x="1177352" y="3140697"/>
              <a:ext cx="851297" cy="461963"/>
            </a:xfrm>
            <a:prstGeom prst="rect">
              <a:avLst/>
            </a:prstGeom>
            <a:noFill/>
            <a:ln w="9525">
              <a:noFill/>
            </a:ln>
          </p:spPr>
          <p:txBody>
            <a:bodyPr wrap="none">
              <a:spAutoFit/>
            </a:bodyPr>
            <a:lstStyle/>
            <a:p>
              <a:pPr>
                <a:spcBef>
                  <a:spcPct val="0"/>
                </a:spcBef>
              </a:pPr>
              <a:r>
                <a:rPr lang="en-US" altLang="zh-CN" sz="2400">
                  <a:latin typeface="Times New Roman" panose="02020603050405020304" pitchFamily="18" charset="0"/>
                </a:rPr>
                <a:t>15Hz</a:t>
              </a:r>
            </a:p>
          </p:txBody>
        </p:sp>
        <p:sp>
          <p:nvSpPr>
            <p:cNvPr id="97" name="Text Box 23">
              <a:extLst>
                <a:ext uri="{FF2B5EF4-FFF2-40B4-BE49-F238E27FC236}">
                  <a16:creationId xmlns:a16="http://schemas.microsoft.com/office/drawing/2014/main" id="{A41D3F95-71E2-21B8-B3F9-0DB7A7E92313}"/>
                </a:ext>
              </a:extLst>
            </p:cNvPr>
            <p:cNvSpPr txBox="1"/>
            <p:nvPr/>
          </p:nvSpPr>
          <p:spPr>
            <a:xfrm>
              <a:off x="4618623" y="3161823"/>
              <a:ext cx="1313260" cy="461963"/>
            </a:xfrm>
            <a:prstGeom prst="rect">
              <a:avLst/>
            </a:prstGeom>
            <a:noFill/>
            <a:ln w="9525">
              <a:noFill/>
            </a:ln>
          </p:spPr>
          <p:txBody>
            <a:bodyPr wrap="none">
              <a:spAutoFit/>
            </a:bodyPr>
            <a:lstStyle/>
            <a:p>
              <a:pPr>
                <a:spcBef>
                  <a:spcPct val="0"/>
                </a:spcBef>
              </a:pPr>
              <a:r>
                <a:rPr lang="en-US" altLang="zh-CN" sz="2400">
                  <a:latin typeface="Times New Roman" panose="02020603050405020304" pitchFamily="18" charset="0"/>
                </a:rPr>
                <a:t>50000Hz</a:t>
              </a:r>
            </a:p>
          </p:txBody>
        </p:sp>
      </p:grpSp>
      <p:sp>
        <p:nvSpPr>
          <p:cNvPr id="82" name="Rectangle 8">
            <a:extLst>
              <a:ext uri="{FF2B5EF4-FFF2-40B4-BE49-F238E27FC236}">
                <a16:creationId xmlns:a16="http://schemas.microsoft.com/office/drawing/2014/main" id="{12AE4675-031F-0D6A-3D73-3A69B8A1E8E3}"/>
              </a:ext>
            </a:extLst>
          </p:cNvPr>
          <p:cNvSpPr/>
          <p:nvPr/>
        </p:nvSpPr>
        <p:spPr>
          <a:xfrm>
            <a:off x="-13319283" y="5053173"/>
            <a:ext cx="4000501" cy="304800"/>
          </a:xfrm>
          <a:prstGeom prst="rect">
            <a:avLst/>
          </a:prstGeom>
          <a:solidFill>
            <a:schemeClr val="accent1"/>
          </a:solidFill>
          <a:ln w="38100" cap="flat" cmpd="sng">
            <a:noFill/>
            <a:prstDash val="solid"/>
            <a:miter/>
            <a:headEnd type="none" w="med" len="med"/>
            <a:tailEnd type="none" w="med" len="med"/>
          </a:ln>
        </p:spPr>
        <p:txBody>
          <a:bodyPr wrap="none" anchor="ctr"/>
          <a:lstStyle/>
          <a:p>
            <a:endParaRPr lang="zh-CN" altLang="en-US">
              <a:latin typeface="Arial" panose="020B0604020202020204" pitchFamily="34" charset="0"/>
            </a:endParaRPr>
          </a:p>
        </p:txBody>
      </p:sp>
      <p:sp>
        <p:nvSpPr>
          <p:cNvPr id="91" name="Text Box 17">
            <a:extLst>
              <a:ext uri="{FF2B5EF4-FFF2-40B4-BE49-F238E27FC236}">
                <a16:creationId xmlns:a16="http://schemas.microsoft.com/office/drawing/2014/main" id="{368D5EC0-956F-74A7-5B8C-6C2451F139D8}"/>
              </a:ext>
            </a:extLst>
          </p:cNvPr>
          <p:cNvSpPr txBox="1"/>
          <p:nvPr/>
        </p:nvSpPr>
        <p:spPr>
          <a:xfrm>
            <a:off x="-13825283" y="4931928"/>
            <a:ext cx="494109" cy="461963"/>
          </a:xfrm>
          <a:prstGeom prst="rect">
            <a:avLst/>
          </a:prstGeom>
          <a:noFill/>
          <a:ln w="9525">
            <a:noFill/>
          </a:ln>
        </p:spPr>
        <p:txBody>
          <a:bodyPr wrap="none">
            <a:spAutoFit/>
          </a:bodyPr>
          <a:lstStyle/>
          <a:p>
            <a:pPr>
              <a:spcBef>
                <a:spcPct val="0"/>
              </a:spcBef>
            </a:pPr>
            <a:r>
              <a:rPr lang="zh-CN" altLang="en-US" sz="2400">
                <a:latin typeface="Times New Roman" panose="02020603050405020304" pitchFamily="18" charset="0"/>
              </a:rPr>
              <a:t>猫</a:t>
            </a:r>
          </a:p>
        </p:txBody>
      </p:sp>
      <p:grpSp>
        <p:nvGrpSpPr>
          <p:cNvPr id="110" name="组合 109">
            <a:extLst>
              <a:ext uri="{FF2B5EF4-FFF2-40B4-BE49-F238E27FC236}">
                <a16:creationId xmlns:a16="http://schemas.microsoft.com/office/drawing/2014/main" id="{667BC87E-4044-C097-9001-13643A94C40B}"/>
              </a:ext>
            </a:extLst>
          </p:cNvPr>
          <p:cNvGrpSpPr/>
          <p:nvPr/>
        </p:nvGrpSpPr>
        <p:grpSpPr>
          <a:xfrm>
            <a:off x="-13383577" y="4668837"/>
            <a:ext cx="4153070" cy="465299"/>
            <a:chOff x="1279548" y="4724153"/>
            <a:chExt cx="4153070" cy="465299"/>
          </a:xfrm>
        </p:grpSpPr>
        <p:sp>
          <p:nvSpPr>
            <p:cNvPr id="98" name="Text Box 24">
              <a:extLst>
                <a:ext uri="{FF2B5EF4-FFF2-40B4-BE49-F238E27FC236}">
                  <a16:creationId xmlns:a16="http://schemas.microsoft.com/office/drawing/2014/main" id="{D9AE738F-9C6A-5553-E927-0EAE8763D17D}"/>
                </a:ext>
              </a:extLst>
            </p:cNvPr>
            <p:cNvSpPr txBox="1"/>
            <p:nvPr/>
          </p:nvSpPr>
          <p:spPr>
            <a:xfrm>
              <a:off x="1279548" y="4727489"/>
              <a:ext cx="851297" cy="461963"/>
            </a:xfrm>
            <a:prstGeom prst="rect">
              <a:avLst/>
            </a:prstGeom>
            <a:noFill/>
            <a:ln w="9525">
              <a:noFill/>
            </a:ln>
          </p:spPr>
          <p:txBody>
            <a:bodyPr wrap="none">
              <a:spAutoFit/>
            </a:bodyPr>
            <a:lstStyle/>
            <a:p>
              <a:pPr>
                <a:spcBef>
                  <a:spcPct val="0"/>
                </a:spcBef>
              </a:pPr>
              <a:r>
                <a:rPr lang="en-US" altLang="zh-CN" sz="2400">
                  <a:latin typeface="Times New Roman" panose="02020603050405020304" pitchFamily="18" charset="0"/>
                </a:rPr>
                <a:t>60Hz</a:t>
              </a:r>
            </a:p>
          </p:txBody>
        </p:sp>
        <p:sp>
          <p:nvSpPr>
            <p:cNvPr id="99" name="Text Box 25">
              <a:extLst>
                <a:ext uri="{FF2B5EF4-FFF2-40B4-BE49-F238E27FC236}">
                  <a16:creationId xmlns:a16="http://schemas.microsoft.com/office/drawing/2014/main" id="{7AD33F48-B28B-922F-1855-C9F60707DDC5}"/>
                </a:ext>
              </a:extLst>
            </p:cNvPr>
            <p:cNvSpPr txBox="1"/>
            <p:nvPr/>
          </p:nvSpPr>
          <p:spPr>
            <a:xfrm>
              <a:off x="4119358" y="4724153"/>
              <a:ext cx="1313260" cy="461963"/>
            </a:xfrm>
            <a:prstGeom prst="rect">
              <a:avLst/>
            </a:prstGeom>
            <a:noFill/>
            <a:ln w="9525">
              <a:noFill/>
            </a:ln>
          </p:spPr>
          <p:txBody>
            <a:bodyPr wrap="none">
              <a:spAutoFit/>
            </a:bodyPr>
            <a:lstStyle/>
            <a:p>
              <a:pPr>
                <a:spcBef>
                  <a:spcPct val="0"/>
                </a:spcBef>
              </a:pPr>
              <a:r>
                <a:rPr lang="en-US" altLang="zh-CN" sz="2400">
                  <a:latin typeface="Times New Roman" panose="02020603050405020304" pitchFamily="18" charset="0"/>
                </a:rPr>
                <a:t>65000Hz</a:t>
              </a:r>
            </a:p>
          </p:txBody>
        </p:sp>
      </p:grpSp>
      <p:sp>
        <p:nvSpPr>
          <p:cNvPr id="83" name="Rectangle 9">
            <a:extLst>
              <a:ext uri="{FF2B5EF4-FFF2-40B4-BE49-F238E27FC236}">
                <a16:creationId xmlns:a16="http://schemas.microsoft.com/office/drawing/2014/main" id="{589328D6-3D9B-47E0-5BFB-A876D30033B5}"/>
              </a:ext>
            </a:extLst>
          </p:cNvPr>
          <p:cNvSpPr/>
          <p:nvPr/>
        </p:nvSpPr>
        <p:spPr>
          <a:xfrm>
            <a:off x="22314860" y="3970170"/>
            <a:ext cx="2857500" cy="304800"/>
          </a:xfrm>
          <a:prstGeom prst="rect">
            <a:avLst/>
          </a:prstGeom>
          <a:solidFill>
            <a:schemeClr val="accent1"/>
          </a:solidFill>
          <a:ln w="38100" cap="flat" cmpd="sng">
            <a:noFill/>
            <a:prstDash val="solid"/>
            <a:miter/>
            <a:headEnd type="none" w="med" len="med"/>
            <a:tailEnd type="none" w="med" len="med"/>
          </a:ln>
        </p:spPr>
        <p:txBody>
          <a:bodyPr wrap="none" anchor="ctr"/>
          <a:lstStyle/>
          <a:p>
            <a:endParaRPr lang="zh-CN" altLang="en-US">
              <a:latin typeface="Arial" panose="020B0604020202020204" pitchFamily="34" charset="0"/>
            </a:endParaRPr>
          </a:p>
        </p:txBody>
      </p:sp>
      <p:sp>
        <p:nvSpPr>
          <p:cNvPr id="92" name="Text Box 18">
            <a:extLst>
              <a:ext uri="{FF2B5EF4-FFF2-40B4-BE49-F238E27FC236}">
                <a16:creationId xmlns:a16="http://schemas.microsoft.com/office/drawing/2014/main" id="{6AF68597-693F-DDDA-09E6-D1FA31752396}"/>
              </a:ext>
            </a:extLst>
          </p:cNvPr>
          <p:cNvSpPr txBox="1"/>
          <p:nvPr/>
        </p:nvSpPr>
        <p:spPr>
          <a:xfrm>
            <a:off x="21555201" y="3899363"/>
            <a:ext cx="803672" cy="461963"/>
          </a:xfrm>
          <a:prstGeom prst="rect">
            <a:avLst/>
          </a:prstGeom>
          <a:noFill/>
          <a:ln w="9525">
            <a:noFill/>
          </a:ln>
        </p:spPr>
        <p:txBody>
          <a:bodyPr wrap="none">
            <a:spAutoFit/>
          </a:bodyPr>
          <a:lstStyle/>
          <a:p>
            <a:pPr>
              <a:spcBef>
                <a:spcPct val="0"/>
              </a:spcBef>
            </a:pPr>
            <a:r>
              <a:rPr lang="zh-CN" altLang="en-US" sz="2400">
                <a:latin typeface="Times New Roman" panose="02020603050405020304" pitchFamily="18" charset="0"/>
              </a:rPr>
              <a:t>蝙蝠</a:t>
            </a:r>
          </a:p>
        </p:txBody>
      </p:sp>
      <p:grpSp>
        <p:nvGrpSpPr>
          <p:cNvPr id="111" name="组合 110">
            <a:extLst>
              <a:ext uri="{FF2B5EF4-FFF2-40B4-BE49-F238E27FC236}">
                <a16:creationId xmlns:a16="http://schemas.microsoft.com/office/drawing/2014/main" id="{CC7B7D8F-74D9-866E-7A7C-9FB2575920F5}"/>
              </a:ext>
            </a:extLst>
          </p:cNvPr>
          <p:cNvGrpSpPr/>
          <p:nvPr/>
        </p:nvGrpSpPr>
        <p:grpSpPr>
          <a:xfrm>
            <a:off x="22211275" y="3554245"/>
            <a:ext cx="3016530" cy="469511"/>
            <a:chOff x="6974046" y="3106983"/>
            <a:chExt cx="3016530" cy="469511"/>
          </a:xfrm>
        </p:grpSpPr>
        <p:sp>
          <p:nvSpPr>
            <p:cNvPr id="100" name="Text Box 26">
              <a:extLst>
                <a:ext uri="{FF2B5EF4-FFF2-40B4-BE49-F238E27FC236}">
                  <a16:creationId xmlns:a16="http://schemas.microsoft.com/office/drawing/2014/main" id="{9A67C227-553D-CD4A-BA56-81AD982A502E}"/>
                </a:ext>
              </a:extLst>
            </p:cNvPr>
            <p:cNvSpPr txBox="1"/>
            <p:nvPr/>
          </p:nvSpPr>
          <p:spPr>
            <a:xfrm>
              <a:off x="6974046" y="3106983"/>
              <a:ext cx="1159669" cy="461963"/>
            </a:xfrm>
            <a:prstGeom prst="rect">
              <a:avLst/>
            </a:prstGeom>
            <a:noFill/>
            <a:ln w="9525">
              <a:noFill/>
            </a:ln>
          </p:spPr>
          <p:txBody>
            <a:bodyPr wrap="none">
              <a:spAutoFit/>
            </a:bodyPr>
            <a:lstStyle/>
            <a:p>
              <a:pPr>
                <a:spcBef>
                  <a:spcPct val="0"/>
                </a:spcBef>
              </a:pPr>
              <a:r>
                <a:rPr lang="en-US" altLang="zh-CN" sz="2400">
                  <a:latin typeface="Times New Roman" panose="02020603050405020304" pitchFamily="18" charset="0"/>
                </a:rPr>
                <a:t>1000Hz</a:t>
              </a:r>
            </a:p>
          </p:txBody>
        </p:sp>
        <p:sp>
          <p:nvSpPr>
            <p:cNvPr id="101" name="Text Box 27">
              <a:extLst>
                <a:ext uri="{FF2B5EF4-FFF2-40B4-BE49-F238E27FC236}">
                  <a16:creationId xmlns:a16="http://schemas.microsoft.com/office/drawing/2014/main" id="{DB4988AC-6F99-2374-D7EA-66B5BF6E4167}"/>
                </a:ext>
              </a:extLst>
            </p:cNvPr>
            <p:cNvSpPr txBox="1"/>
            <p:nvPr/>
          </p:nvSpPr>
          <p:spPr>
            <a:xfrm>
              <a:off x="8523726" y="3114531"/>
              <a:ext cx="1466850" cy="461963"/>
            </a:xfrm>
            <a:prstGeom prst="rect">
              <a:avLst/>
            </a:prstGeom>
            <a:noFill/>
            <a:ln w="9525">
              <a:noFill/>
            </a:ln>
          </p:spPr>
          <p:txBody>
            <a:bodyPr wrap="none">
              <a:spAutoFit/>
            </a:bodyPr>
            <a:lstStyle/>
            <a:p>
              <a:pPr>
                <a:spcBef>
                  <a:spcPct val="0"/>
                </a:spcBef>
              </a:pPr>
              <a:r>
                <a:rPr lang="en-US" altLang="zh-CN" sz="2400">
                  <a:latin typeface="Times New Roman" panose="02020603050405020304" pitchFamily="18" charset="0"/>
                </a:rPr>
                <a:t>120000Hz</a:t>
              </a:r>
            </a:p>
          </p:txBody>
        </p:sp>
      </p:grpSp>
      <p:sp>
        <p:nvSpPr>
          <p:cNvPr id="84" name="Rectangle 10">
            <a:extLst>
              <a:ext uri="{FF2B5EF4-FFF2-40B4-BE49-F238E27FC236}">
                <a16:creationId xmlns:a16="http://schemas.microsoft.com/office/drawing/2014/main" id="{B6D865F1-FA74-0164-9419-E61B2A8D112A}"/>
              </a:ext>
            </a:extLst>
          </p:cNvPr>
          <p:cNvSpPr/>
          <p:nvPr/>
        </p:nvSpPr>
        <p:spPr>
          <a:xfrm>
            <a:off x="22372789" y="5298655"/>
            <a:ext cx="4253166" cy="335368"/>
          </a:xfrm>
          <a:prstGeom prst="rect">
            <a:avLst/>
          </a:prstGeom>
          <a:solidFill>
            <a:schemeClr val="accent1"/>
          </a:solidFill>
          <a:ln w="38100" cap="flat" cmpd="sng">
            <a:noFill/>
            <a:prstDash val="solid"/>
            <a:miter/>
            <a:headEnd type="none" w="med" len="med"/>
            <a:tailEnd type="none" w="med" len="med"/>
          </a:ln>
        </p:spPr>
        <p:txBody>
          <a:bodyPr wrap="none" anchor="ctr"/>
          <a:lstStyle/>
          <a:p>
            <a:endParaRPr lang="zh-CN" altLang="en-US">
              <a:latin typeface="Arial" panose="020B0604020202020204" pitchFamily="34" charset="0"/>
            </a:endParaRPr>
          </a:p>
        </p:txBody>
      </p:sp>
      <p:sp>
        <p:nvSpPr>
          <p:cNvPr id="93" name="Text Box 19">
            <a:extLst>
              <a:ext uri="{FF2B5EF4-FFF2-40B4-BE49-F238E27FC236}">
                <a16:creationId xmlns:a16="http://schemas.microsoft.com/office/drawing/2014/main" id="{2CE5AAC3-30B6-3CC5-01FF-AB86CFBC935F}"/>
              </a:ext>
            </a:extLst>
          </p:cNvPr>
          <p:cNvSpPr txBox="1"/>
          <p:nvPr/>
        </p:nvSpPr>
        <p:spPr>
          <a:xfrm>
            <a:off x="21580123" y="5179152"/>
            <a:ext cx="803672" cy="461963"/>
          </a:xfrm>
          <a:prstGeom prst="rect">
            <a:avLst/>
          </a:prstGeom>
          <a:noFill/>
          <a:ln w="9525">
            <a:noFill/>
          </a:ln>
        </p:spPr>
        <p:txBody>
          <a:bodyPr wrap="none">
            <a:spAutoFit/>
          </a:bodyPr>
          <a:lstStyle/>
          <a:p>
            <a:pPr>
              <a:spcBef>
                <a:spcPct val="0"/>
              </a:spcBef>
            </a:pPr>
            <a:r>
              <a:rPr lang="zh-CN" altLang="en-US" sz="2400">
                <a:latin typeface="Times New Roman" panose="02020603050405020304" pitchFamily="18" charset="0"/>
              </a:rPr>
              <a:t>海豚</a:t>
            </a:r>
          </a:p>
        </p:txBody>
      </p:sp>
      <p:grpSp>
        <p:nvGrpSpPr>
          <p:cNvPr id="112" name="组合 111">
            <a:extLst>
              <a:ext uri="{FF2B5EF4-FFF2-40B4-BE49-F238E27FC236}">
                <a16:creationId xmlns:a16="http://schemas.microsoft.com/office/drawing/2014/main" id="{4E81CD8F-BC9A-F082-85E3-66538ADC87F9}"/>
              </a:ext>
            </a:extLst>
          </p:cNvPr>
          <p:cNvGrpSpPr/>
          <p:nvPr/>
        </p:nvGrpSpPr>
        <p:grpSpPr>
          <a:xfrm>
            <a:off x="22231104" y="4910563"/>
            <a:ext cx="4394850" cy="469055"/>
            <a:chOff x="6887399" y="4674121"/>
            <a:chExt cx="4394850" cy="469055"/>
          </a:xfrm>
        </p:grpSpPr>
        <p:sp>
          <p:nvSpPr>
            <p:cNvPr id="102" name="Text Box 28">
              <a:extLst>
                <a:ext uri="{FF2B5EF4-FFF2-40B4-BE49-F238E27FC236}">
                  <a16:creationId xmlns:a16="http://schemas.microsoft.com/office/drawing/2014/main" id="{35237CA6-0DA5-8CC1-8828-D41FB2E577F4}"/>
                </a:ext>
              </a:extLst>
            </p:cNvPr>
            <p:cNvSpPr txBox="1"/>
            <p:nvPr/>
          </p:nvSpPr>
          <p:spPr>
            <a:xfrm>
              <a:off x="6887399" y="4681213"/>
              <a:ext cx="1004888" cy="461963"/>
            </a:xfrm>
            <a:prstGeom prst="rect">
              <a:avLst/>
            </a:prstGeom>
            <a:noFill/>
            <a:ln w="9525">
              <a:noFill/>
            </a:ln>
          </p:spPr>
          <p:txBody>
            <a:bodyPr wrap="none">
              <a:spAutoFit/>
            </a:bodyPr>
            <a:lstStyle/>
            <a:p>
              <a:pPr>
                <a:spcBef>
                  <a:spcPct val="0"/>
                </a:spcBef>
              </a:pPr>
              <a:r>
                <a:rPr lang="en-US" altLang="zh-CN" sz="2400">
                  <a:latin typeface="Times New Roman" panose="02020603050405020304" pitchFamily="18" charset="0"/>
                </a:rPr>
                <a:t>150Hz</a:t>
              </a:r>
            </a:p>
          </p:txBody>
        </p:sp>
        <p:sp>
          <p:nvSpPr>
            <p:cNvPr id="103" name="Text Box 29">
              <a:extLst>
                <a:ext uri="{FF2B5EF4-FFF2-40B4-BE49-F238E27FC236}">
                  <a16:creationId xmlns:a16="http://schemas.microsoft.com/office/drawing/2014/main" id="{98C3AB15-2F21-9297-CD4E-27E39444A584}"/>
                </a:ext>
              </a:extLst>
            </p:cNvPr>
            <p:cNvSpPr txBox="1"/>
            <p:nvPr/>
          </p:nvSpPr>
          <p:spPr>
            <a:xfrm>
              <a:off x="9815399" y="4674121"/>
              <a:ext cx="1466850" cy="461963"/>
            </a:xfrm>
            <a:prstGeom prst="rect">
              <a:avLst/>
            </a:prstGeom>
            <a:noFill/>
            <a:ln w="9525">
              <a:noFill/>
            </a:ln>
          </p:spPr>
          <p:txBody>
            <a:bodyPr wrap="none">
              <a:spAutoFit/>
            </a:bodyPr>
            <a:lstStyle/>
            <a:p>
              <a:pPr>
                <a:spcBef>
                  <a:spcPct val="0"/>
                </a:spcBef>
              </a:pPr>
              <a:r>
                <a:rPr lang="en-US" altLang="zh-CN" sz="2400">
                  <a:latin typeface="Times New Roman" panose="02020603050405020304" pitchFamily="18" charset="0"/>
                </a:rPr>
                <a:t>150000Hz</a:t>
              </a:r>
            </a:p>
          </p:txBody>
        </p:sp>
      </p:grpSp>
      <p:sp>
        <p:nvSpPr>
          <p:cNvPr id="104" name="WordArt 30">
            <a:extLst>
              <a:ext uri="{FF2B5EF4-FFF2-40B4-BE49-F238E27FC236}">
                <a16:creationId xmlns:a16="http://schemas.microsoft.com/office/drawing/2014/main" id="{5FACB0E0-0C1C-6709-4236-D78014138E50}"/>
              </a:ext>
            </a:extLst>
          </p:cNvPr>
          <p:cNvSpPr>
            <a:spLocks noTextEdit="1"/>
          </p:cNvSpPr>
          <p:nvPr/>
        </p:nvSpPr>
        <p:spPr>
          <a:xfrm>
            <a:off x="4874639" y="1001712"/>
            <a:ext cx="4400550" cy="990600"/>
          </a:xfrm>
          <a:prstGeom prst="rect">
            <a:avLst/>
          </a:prstGeom>
        </p:spPr>
        <p:txBody>
          <a:bodyPr wrap="none" fromWordArt="1">
            <a:prstTxWarp prst="textDeflate">
              <a:avLst>
                <a:gd name="adj" fmla="val 27722"/>
              </a:avLst>
            </a:prstTxWarp>
            <a:normAutofit/>
          </a:bodyPr>
          <a:lstStyle/>
          <a:p>
            <a:pPr algn="ctr" eaLnBrk="0" hangingPunct="0"/>
            <a:endParaRPr lang="zh-CN" altLang="en-US" sz="3600" b="1">
              <a:gradFill rotWithShape="1">
                <a:gsLst>
                  <a:gs pos="0">
                    <a:srgbClr val="FFFF00"/>
                  </a:gs>
                  <a:gs pos="100000">
                    <a:srgbClr val="FF9933"/>
                  </a:gs>
                </a:gsLst>
                <a:path path="rect">
                  <a:fillToRect l="50000" t="50000" r="50000" b="50000"/>
                </a:path>
              </a:gradFill>
              <a:effectLst>
                <a:outerShdw dist="35921" dir="2699999" algn="ctr" rotWithShape="0">
                  <a:srgbClr val="C0C0C0"/>
                </a:outerShdw>
              </a:effectLst>
              <a:latin typeface="宋体" panose="02010600030101010101" pitchFamily="2" charset="-122"/>
              <a:ea typeface="宋体" panose="02010600030101010101" pitchFamily="2" charset="-122"/>
            </a:endParaRPr>
          </a:p>
        </p:txBody>
      </p:sp>
      <p:sp>
        <p:nvSpPr>
          <p:cNvPr id="105" name="文本框 104">
            <a:extLst>
              <a:ext uri="{FF2B5EF4-FFF2-40B4-BE49-F238E27FC236}">
                <a16:creationId xmlns:a16="http://schemas.microsoft.com/office/drawing/2014/main" id="{87FBEFCF-554D-623F-2129-E5C3EA8F031A}"/>
              </a:ext>
            </a:extLst>
          </p:cNvPr>
          <p:cNvSpPr txBox="1"/>
          <p:nvPr/>
        </p:nvSpPr>
        <p:spPr>
          <a:xfrm>
            <a:off x="3925889" y="-7000935"/>
            <a:ext cx="3005951" cy="400110"/>
          </a:xfrm>
          <a:prstGeom prst="rect">
            <a:avLst/>
          </a:prstGeom>
          <a:noFill/>
          <a:ln>
            <a:solidFill>
              <a:schemeClr val="tx1"/>
            </a:solidFill>
          </a:ln>
        </p:spPr>
        <p:txBody>
          <a:bodyPr wrap="none" rtlCol="0">
            <a:spAutoFit/>
          </a:bodyPr>
          <a:lstStyle/>
          <a:p>
            <a:pPr algn="ctr" eaLnBrk="0" hangingPunct="0"/>
            <a:r>
              <a:rPr lang="zh-CN" altLang="en-US" sz="2000" b="1">
                <a:solidFill>
                  <a:srgbClr val="C00000"/>
                </a:solidFill>
                <a:latin typeface="宋体" panose="02010600030101010101" pitchFamily="2" charset="-122"/>
                <a:ea typeface="宋体" panose="02010600030101010101" pitchFamily="2" charset="-122"/>
              </a:rPr>
              <a:t>人和一些动物的听觉范围</a:t>
            </a:r>
          </a:p>
        </p:txBody>
      </p:sp>
      <p:cxnSp>
        <p:nvCxnSpPr>
          <p:cNvPr id="114" name="直接连接符 113">
            <a:extLst>
              <a:ext uri="{FF2B5EF4-FFF2-40B4-BE49-F238E27FC236}">
                <a16:creationId xmlns:a16="http://schemas.microsoft.com/office/drawing/2014/main" id="{686C4277-5587-2EBC-26C3-8EC72E12DA6E}"/>
              </a:ext>
            </a:extLst>
          </p:cNvPr>
          <p:cNvCxnSpPr/>
          <p:nvPr/>
        </p:nvCxnSpPr>
        <p:spPr>
          <a:xfrm flipH="1">
            <a:off x="6089833" y="15092617"/>
            <a:ext cx="0" cy="4271058"/>
          </a:xfrm>
          <a:prstGeom prst="line">
            <a:avLst/>
          </a:prstGeom>
        </p:spPr>
        <p:style>
          <a:lnRef idx="1">
            <a:schemeClr val="accent1"/>
          </a:lnRef>
          <a:fillRef idx="0">
            <a:schemeClr val="accent1"/>
          </a:fillRef>
          <a:effectRef idx="0">
            <a:schemeClr val="accent1"/>
          </a:effectRef>
          <a:fontRef idx="minor">
            <a:schemeClr val="tx1"/>
          </a:fontRef>
        </p:style>
      </p:cxnSp>
      <p:sp>
        <p:nvSpPr>
          <p:cNvPr id="107" name="Text Box 3">
            <a:extLst>
              <a:ext uri="{FF2B5EF4-FFF2-40B4-BE49-F238E27FC236}">
                <a16:creationId xmlns:a16="http://schemas.microsoft.com/office/drawing/2014/main" id="{1B908671-4F70-79F8-6CCD-E8D6D73EF059}"/>
              </a:ext>
            </a:extLst>
          </p:cNvPr>
          <p:cNvSpPr/>
          <p:nvPr/>
        </p:nvSpPr>
        <p:spPr>
          <a:xfrm>
            <a:off x="470300" y="2060575"/>
            <a:ext cx="2395207" cy="40011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5pPr>
          </a:lstStyle>
          <a:p>
            <a:pPr eaLnBrk="1" hangingPunct="1"/>
            <a:r>
              <a:rPr lang="en-US" altLang="zh-CN" sz="2000" b="1">
                <a:ln w="9525" cap="flat" cmpd="sng" algn="ctr">
                  <a:noFill/>
                  <a:prstDash val="solid"/>
                  <a:round/>
                  <a:headEnd type="none" w="med" len="med"/>
                  <a:tailEnd type="none" w="med" len="med"/>
                </a:ln>
                <a:solidFill>
                  <a:srgbClr val="000000"/>
                </a:solidFill>
                <a:latin typeface="方正大黑简体" pitchFamily="2" charset="-122"/>
                <a:ea typeface="方正大黑简体" pitchFamily="2" charset="-122"/>
                <a:sym typeface="Wingdings"/>
              </a:rPr>
              <a:t>2</a:t>
            </a:r>
            <a:r>
              <a:rPr sz="2000" b="1">
                <a:ln w="9525" cap="flat" cmpd="sng" algn="ctr">
                  <a:noFill/>
                  <a:prstDash val="solid"/>
                  <a:round/>
                  <a:headEnd type="none" w="med" len="med"/>
                  <a:tailEnd type="none" w="med" len="med"/>
                </a:ln>
                <a:solidFill>
                  <a:srgbClr val="000000"/>
                </a:solidFill>
                <a:latin typeface="方正大黑简体" pitchFamily="2" charset="-122"/>
                <a:ea typeface="方正大黑简体" pitchFamily="2" charset="-122"/>
                <a:sym typeface="Wingdings"/>
              </a:rPr>
              <a:t>、超声波的特点：</a:t>
            </a:r>
            <a:endParaRPr sz="2000" b="1">
              <a:latin typeface="方正大黑简体" pitchFamily="2" charset="-122"/>
              <a:ea typeface="方正大黑简体" pitchFamily="2" charset="-122"/>
            </a:endParaRPr>
          </a:p>
        </p:txBody>
      </p:sp>
      <p:sp>
        <p:nvSpPr>
          <p:cNvPr id="113" name="Text Box 4">
            <a:extLst>
              <a:ext uri="{FF2B5EF4-FFF2-40B4-BE49-F238E27FC236}">
                <a16:creationId xmlns:a16="http://schemas.microsoft.com/office/drawing/2014/main" id="{2CDA6413-07DD-AAF8-5F3D-AE2E5345D9FB}"/>
              </a:ext>
            </a:extLst>
          </p:cNvPr>
          <p:cNvSpPr/>
          <p:nvPr/>
        </p:nvSpPr>
        <p:spPr>
          <a:xfrm>
            <a:off x="465210" y="4927826"/>
            <a:ext cx="2395207" cy="40011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5pPr>
          </a:lstStyle>
          <a:p>
            <a:pPr eaLnBrk="1" hangingPunct="1"/>
            <a:r>
              <a:rPr lang="en-US" altLang="zh-CN" sz="2000" b="1">
                <a:ln w="9525" cap="flat" cmpd="sng" algn="ctr">
                  <a:noFill/>
                  <a:prstDash val="solid"/>
                  <a:round/>
                  <a:headEnd type="none" w="med" len="med"/>
                  <a:tailEnd type="none" w="med" len="med"/>
                </a:ln>
                <a:solidFill>
                  <a:srgbClr val="000000"/>
                </a:solidFill>
                <a:latin typeface="方正大黑简体" pitchFamily="2" charset="-122"/>
                <a:ea typeface="方正大黑简体" pitchFamily="2" charset="-122"/>
                <a:sym typeface="Wingdings"/>
              </a:rPr>
              <a:t>3</a:t>
            </a:r>
            <a:r>
              <a:rPr sz="2000" b="1">
                <a:ln w="9525" cap="flat" cmpd="sng" algn="ctr">
                  <a:noFill/>
                  <a:prstDash val="solid"/>
                  <a:round/>
                  <a:headEnd type="none" w="med" len="med"/>
                  <a:tailEnd type="none" w="med" len="med"/>
                </a:ln>
                <a:solidFill>
                  <a:srgbClr val="000000"/>
                </a:solidFill>
                <a:latin typeface="方正大黑简体" pitchFamily="2" charset="-122"/>
                <a:ea typeface="方正大黑简体" pitchFamily="2" charset="-122"/>
                <a:sym typeface="Wingdings"/>
              </a:rPr>
              <a:t>、超声波的应用：</a:t>
            </a:r>
            <a:endParaRPr sz="2000" b="1">
              <a:latin typeface="方正大黑简体" pitchFamily="2" charset="-122"/>
              <a:ea typeface="方正大黑简体" pitchFamily="2" charset="-122"/>
            </a:endParaRPr>
          </a:p>
        </p:txBody>
      </p:sp>
      <p:sp>
        <p:nvSpPr>
          <p:cNvPr id="115" name="Text Box 5">
            <a:extLst>
              <a:ext uri="{FF2B5EF4-FFF2-40B4-BE49-F238E27FC236}">
                <a16:creationId xmlns:a16="http://schemas.microsoft.com/office/drawing/2014/main" id="{D89ECE8F-4177-C054-E0C6-EB97D9AE2BBA}"/>
              </a:ext>
            </a:extLst>
          </p:cNvPr>
          <p:cNvSpPr/>
          <p:nvPr/>
        </p:nvSpPr>
        <p:spPr>
          <a:xfrm>
            <a:off x="468313" y="1268413"/>
            <a:ext cx="8569325" cy="40011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lang="en-US" altLang="zh-CN" sz="2000" b="1">
                <a:ln w="9525" cap="flat" cmpd="sng" algn="ctr">
                  <a:noFill/>
                  <a:prstDash val="solid"/>
                  <a:round/>
                  <a:headEnd type="none" w="med" len="med"/>
                  <a:tailEnd type="none" w="med" len="med"/>
                </a:ln>
                <a:solidFill>
                  <a:srgbClr val="000000"/>
                </a:solidFill>
                <a:latin typeface="方正大黑简体" pitchFamily="2" charset="-122"/>
                <a:ea typeface="方正大黑简体" pitchFamily="2" charset="-122"/>
                <a:sym typeface="Wingdings"/>
              </a:rPr>
              <a:t>1</a:t>
            </a:r>
            <a:r>
              <a:rPr sz="2000" b="1">
                <a:ln w="9525" cap="flat" cmpd="sng" algn="ctr">
                  <a:noFill/>
                  <a:prstDash val="solid"/>
                  <a:round/>
                  <a:headEnd type="none" w="med" len="med"/>
                  <a:tailEnd type="none" w="med" len="med"/>
                </a:ln>
                <a:solidFill>
                  <a:srgbClr val="000000"/>
                </a:solidFill>
                <a:latin typeface="方正大黑简体" pitchFamily="2" charset="-122"/>
                <a:ea typeface="方正大黑简体" pitchFamily="2" charset="-122"/>
                <a:sym typeface="Wingdings"/>
              </a:rPr>
              <a:t>、高于</a:t>
            </a:r>
            <a:r>
              <a:rPr lang="en-US" altLang="zh-CN" sz="2000" b="1">
                <a:ln w="9525" cap="flat" cmpd="sng" algn="ctr">
                  <a:noFill/>
                  <a:prstDash val="solid"/>
                  <a:round/>
                  <a:headEnd type="none" w="med" len="med"/>
                  <a:tailEnd type="none" w="med" len="med"/>
                </a:ln>
                <a:solidFill>
                  <a:srgbClr val="000000"/>
                </a:solidFill>
                <a:latin typeface="方正大黑简体" pitchFamily="2" charset="-122"/>
                <a:ea typeface="方正大黑简体" pitchFamily="2" charset="-122"/>
                <a:sym typeface="Wingdings"/>
              </a:rPr>
              <a:t>20000Hz</a:t>
            </a:r>
            <a:r>
              <a:rPr sz="2000" b="1">
                <a:ln w="9525" cap="flat" cmpd="sng" algn="ctr">
                  <a:noFill/>
                  <a:prstDash val="solid"/>
                  <a:round/>
                  <a:headEnd type="none" w="med" len="med"/>
                  <a:tailEnd type="none" w="med" len="med"/>
                </a:ln>
                <a:solidFill>
                  <a:srgbClr val="000000"/>
                </a:solidFill>
                <a:latin typeface="方正大黑简体" pitchFamily="2" charset="-122"/>
                <a:ea typeface="方正大黑简体" pitchFamily="2" charset="-122"/>
                <a:sym typeface="Wingdings"/>
              </a:rPr>
              <a:t>的声波叫超声波。</a:t>
            </a:r>
            <a:endParaRPr sz="2000" b="1">
              <a:latin typeface="方正大黑简体" pitchFamily="2" charset="-122"/>
              <a:ea typeface="方正大黑简体" pitchFamily="2" charset="-122"/>
            </a:endParaRPr>
          </a:p>
        </p:txBody>
      </p:sp>
      <p:sp>
        <p:nvSpPr>
          <p:cNvPr id="116" name="Rectangle 6">
            <a:extLst>
              <a:ext uri="{FF2B5EF4-FFF2-40B4-BE49-F238E27FC236}">
                <a16:creationId xmlns:a16="http://schemas.microsoft.com/office/drawing/2014/main" id="{0803C72C-422B-B456-B1A1-515BFA49E0AD}"/>
              </a:ext>
            </a:extLst>
          </p:cNvPr>
          <p:cNvSpPr/>
          <p:nvPr/>
        </p:nvSpPr>
        <p:spPr>
          <a:xfrm>
            <a:off x="667515" y="2687581"/>
            <a:ext cx="8414248" cy="1879232"/>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5pPr>
          </a:lstStyle>
          <a:p>
            <a:pPr eaLnBrk="1" hangingPunct="1">
              <a:lnSpc>
                <a:spcPct val="150000"/>
              </a:lnSpc>
            </a:pPr>
            <a:r>
              <a:rPr sz="2000" b="1">
                <a:ln w="9525" cap="flat" cmpd="sng" algn="ctr">
                  <a:noFill/>
                  <a:prstDash val="solid"/>
                  <a:round/>
                  <a:headEnd type="none" w="med" len="med"/>
                  <a:tailEnd type="none" w="med" len="med"/>
                </a:ln>
                <a:sym typeface="Wingdings"/>
              </a:rPr>
              <a:t>由于它的频率高，因此具有以下特点：</a:t>
            </a:r>
            <a:endParaRPr lang="en-US" sz="2000" b="1">
              <a:ln w="9525" cap="flat" cmpd="sng" algn="ctr">
                <a:noFill/>
                <a:prstDash val="solid"/>
                <a:round/>
                <a:headEnd type="none" w="med" len="med"/>
                <a:tailEnd type="none" w="med" len="med"/>
              </a:ln>
              <a:sym typeface="Wingdings"/>
            </a:endParaRPr>
          </a:p>
          <a:p>
            <a:pPr eaLnBrk="1" hangingPunct="1">
              <a:lnSpc>
                <a:spcPct val="150000"/>
              </a:lnSpc>
            </a:pPr>
            <a:r>
              <a:rPr sz="2000" b="1">
                <a:ln w="9525" cap="flat" cmpd="sng" algn="ctr">
                  <a:noFill/>
                  <a:prstDash val="solid"/>
                  <a:round/>
                  <a:headEnd type="none" w="med" len="med"/>
                  <a:tailEnd type="none" w="med" len="med"/>
                </a:ln>
                <a:sym typeface="Wingdings"/>
              </a:rPr>
              <a:t>（</a:t>
            </a:r>
            <a:r>
              <a:rPr lang="en-US" altLang="zh-CN" sz="2000" b="1">
                <a:ln w="9525" cap="flat" cmpd="sng" algn="ctr">
                  <a:noFill/>
                  <a:prstDash val="solid"/>
                  <a:round/>
                  <a:headEnd type="none" w="med" len="med"/>
                  <a:tailEnd type="none" w="med" len="med"/>
                </a:ln>
                <a:sym typeface="Wingdings"/>
              </a:rPr>
              <a:t>a</a:t>
            </a:r>
            <a:r>
              <a:rPr sz="2000" b="1">
                <a:ln w="9525" cap="flat" cmpd="sng" algn="ctr">
                  <a:noFill/>
                  <a:prstDash val="solid"/>
                  <a:round/>
                  <a:headEnd type="none" w="med" len="med"/>
                  <a:tailEnd type="none" w="med" len="med"/>
                </a:ln>
                <a:sym typeface="Wingdings"/>
              </a:rPr>
              <a:t>）方向性好，几乎沿直线传播；</a:t>
            </a:r>
            <a:endParaRPr lang="en-US" sz="2000" b="1">
              <a:ln w="9525" cap="flat" cmpd="sng" algn="ctr">
                <a:noFill/>
                <a:prstDash val="solid"/>
                <a:round/>
                <a:headEnd type="none" w="med" len="med"/>
                <a:tailEnd type="none" w="med" len="med"/>
              </a:ln>
              <a:sym typeface="Wingdings"/>
            </a:endParaRPr>
          </a:p>
          <a:p>
            <a:pPr eaLnBrk="1" hangingPunct="1">
              <a:lnSpc>
                <a:spcPct val="150000"/>
              </a:lnSpc>
            </a:pPr>
            <a:r>
              <a:rPr sz="2000" b="1">
                <a:ln w="9525" cap="flat" cmpd="sng" algn="ctr">
                  <a:noFill/>
                  <a:prstDash val="solid"/>
                  <a:round/>
                  <a:headEnd type="none" w="med" len="med"/>
                  <a:tailEnd type="none" w="med" len="med"/>
                </a:ln>
                <a:sym typeface="Wingdings"/>
              </a:rPr>
              <a:t>（</a:t>
            </a:r>
            <a:r>
              <a:rPr lang="en-US" altLang="zh-CN" sz="2000" b="1">
                <a:ln w="9525" cap="flat" cmpd="sng" algn="ctr">
                  <a:noFill/>
                  <a:prstDash val="solid"/>
                  <a:round/>
                  <a:headEnd type="none" w="med" len="med"/>
                  <a:tailEnd type="none" w="med" len="med"/>
                </a:ln>
                <a:sym typeface="Wingdings"/>
              </a:rPr>
              <a:t>b</a:t>
            </a:r>
            <a:r>
              <a:rPr sz="2000" b="1">
                <a:ln w="9525" cap="flat" cmpd="sng" algn="ctr">
                  <a:noFill/>
                  <a:prstDash val="solid"/>
                  <a:round/>
                  <a:headEnd type="none" w="med" len="med"/>
                  <a:tailEnd type="none" w="med" len="med"/>
                </a:ln>
                <a:sym typeface="Wingdings"/>
              </a:rPr>
              <a:t>）穿透能力强；</a:t>
            </a:r>
          </a:p>
          <a:p>
            <a:pPr eaLnBrk="1" hangingPunct="1">
              <a:lnSpc>
                <a:spcPct val="150000"/>
              </a:lnSpc>
            </a:pPr>
            <a:r>
              <a:rPr sz="2000" b="1">
                <a:ln w="9525" cap="flat" cmpd="sng" algn="ctr">
                  <a:noFill/>
                  <a:prstDash val="solid"/>
                  <a:round/>
                  <a:headEnd type="none" w="med" len="med"/>
                  <a:tailEnd type="none" w="med" len="med"/>
                </a:ln>
                <a:sym typeface="Wingdings"/>
              </a:rPr>
              <a:t>（</a:t>
            </a:r>
            <a:r>
              <a:rPr lang="en-US" altLang="zh-CN" sz="2000" b="1">
                <a:ln w="9525" cap="flat" cmpd="sng" algn="ctr">
                  <a:noFill/>
                  <a:prstDash val="solid"/>
                  <a:round/>
                  <a:headEnd type="none" w="med" len="med"/>
                  <a:tailEnd type="none" w="med" len="med"/>
                </a:ln>
                <a:sym typeface="Wingdings"/>
              </a:rPr>
              <a:t>c</a:t>
            </a:r>
            <a:r>
              <a:rPr sz="2000" b="1">
                <a:ln w="9525" cap="flat" cmpd="sng" algn="ctr">
                  <a:noFill/>
                  <a:prstDash val="solid"/>
                  <a:round/>
                  <a:headEnd type="none" w="med" len="med"/>
                  <a:tailEnd type="none" w="med" len="med"/>
                </a:ln>
                <a:sym typeface="Wingdings"/>
              </a:rPr>
              <a:t>）在媒质中传播时能产生巨大的能量，很强的“破碎”能力</a:t>
            </a:r>
            <a:endParaRPr sz="2000" b="1"/>
          </a:p>
        </p:txBody>
      </p:sp>
      <p:pic>
        <p:nvPicPr>
          <p:cNvPr id="118" name="Picture 6">
            <a:extLst>
              <a:ext uri="{FF2B5EF4-FFF2-40B4-BE49-F238E27FC236}">
                <a16:creationId xmlns:a16="http://schemas.microsoft.com/office/drawing/2014/main" id="{FFE9DA14-890D-0EF3-38B1-E15EC8B151D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45450" y="492906"/>
            <a:ext cx="5102973" cy="3384972"/>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6">
            <a:extLst>
              <a:ext uri="{FF2B5EF4-FFF2-40B4-BE49-F238E27FC236}">
                <a16:creationId xmlns:a16="http://schemas.microsoft.com/office/drawing/2014/main" id="{91DFF175-800B-A54A-5D9D-3E525E629CC8}"/>
              </a:ext>
            </a:extLst>
          </p:cNvPr>
          <p:cNvPicPr>
            <a:picLocks noChangeAspect="1" noChangeArrowheads="1"/>
          </p:cNvPicPr>
          <p:nvPr/>
        </p:nvPicPr>
        <p:blipFill>
          <a:blip r:embed="rId4">
            <a:alphaModFix amt="52000"/>
            <a:extLst>
              <a:ext uri="{28A0092B-C50C-407E-A947-70E740481C1C}">
                <a14:useLocalDpi xmlns:a14="http://schemas.microsoft.com/office/drawing/2010/main" val="0"/>
              </a:ext>
            </a:extLst>
          </a:blip>
          <a:stretch>
            <a:fillRect/>
          </a:stretch>
        </p:blipFill>
        <p:spPr bwMode="auto">
          <a:xfrm flipH="1">
            <a:off x="8192431" y="4115397"/>
            <a:ext cx="3115294" cy="2066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07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22DA6E0-5A4C-D864-E073-1023C3A02489}"/>
              </a:ext>
            </a:extLst>
          </p:cNvPr>
          <p:cNvPicPr>
            <a:picLocks noChangeAspect="1" noChangeArrowheads="1"/>
          </p:cNvPicPr>
          <p:nvPr/>
        </p:nvPicPr>
        <p:blipFill>
          <a:blip r:embed="rId2">
            <a:alphaModFix amt="53000"/>
            <a:extLst>
              <a:ext uri="{28A0092B-C50C-407E-A947-70E740481C1C}">
                <a14:useLocalDpi xmlns:a14="http://schemas.microsoft.com/office/drawing/2010/main" val="0"/>
              </a:ext>
            </a:extLst>
          </a:blip>
          <a:stretch>
            <a:fillRect/>
          </a:stretch>
        </p:blipFill>
        <p:spPr bwMode="auto">
          <a:xfrm>
            <a:off x="0" y="3316"/>
            <a:ext cx="12192000" cy="6854684"/>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a:extLst>
              <a:ext uri="{FF2B5EF4-FFF2-40B4-BE49-F238E27FC236}">
                <a16:creationId xmlns:a16="http://schemas.microsoft.com/office/drawing/2014/main" id="{5B18A302-90DF-67FB-9A12-73F4EA8196EB}"/>
              </a:ext>
            </a:extLst>
          </p:cNvPr>
          <p:cNvSpPr/>
          <p:nvPr/>
        </p:nvSpPr>
        <p:spPr>
          <a:xfrm>
            <a:off x="-320516" y="-182062"/>
            <a:ext cx="12890622" cy="7231044"/>
          </a:xfrm>
          <a:prstGeom prst="rect">
            <a:avLst/>
          </a:prstGeom>
          <a:gradFill>
            <a:gsLst>
              <a:gs pos="0">
                <a:schemeClr val="tx1"/>
              </a:gs>
              <a:gs pos="100000">
                <a:schemeClr val="accent1">
                  <a:lumMod val="30000"/>
                  <a:lumOff val="70000"/>
                  <a:alpha val="5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a:extLst>
              <a:ext uri="{FF2B5EF4-FFF2-40B4-BE49-F238E27FC236}">
                <a16:creationId xmlns:a16="http://schemas.microsoft.com/office/drawing/2014/main" id="{2383F61C-0ACD-2769-3CF1-43391A11DC73}"/>
              </a:ext>
            </a:extLst>
          </p:cNvPr>
          <p:cNvSpPr/>
          <p:nvPr/>
        </p:nvSpPr>
        <p:spPr>
          <a:xfrm>
            <a:off x="-5968663" y="-5659818"/>
            <a:ext cx="24129329" cy="19375816"/>
          </a:xfrm>
          <a:custGeom>
            <a:avLst/>
            <a:gdLst>
              <a:gd name="connsiteX0" fmla="*/ 3073064 w 24129329"/>
              <a:gd name="connsiteY0" fmla="*/ 3312858 h 19375816"/>
              <a:gd name="connsiteX1" fmla="*/ 3073064 w 24129329"/>
              <a:gd name="connsiteY1" fmla="*/ 15824737 h 19375816"/>
              <a:gd name="connsiteX2" fmla="*/ 21818263 w 24129329"/>
              <a:gd name="connsiteY2" fmla="*/ 15824737 h 19375816"/>
              <a:gd name="connsiteX3" fmla="*/ 21818263 w 24129329"/>
              <a:gd name="connsiteY3" fmla="*/ 3312858 h 19375816"/>
              <a:gd name="connsiteX4" fmla="*/ 0 w 24129329"/>
              <a:gd name="connsiteY4" fmla="*/ 0 h 19375816"/>
              <a:gd name="connsiteX5" fmla="*/ 24129329 w 24129329"/>
              <a:gd name="connsiteY5" fmla="*/ 0 h 19375816"/>
              <a:gd name="connsiteX6" fmla="*/ 24129329 w 24129329"/>
              <a:gd name="connsiteY6" fmla="*/ 19375816 h 19375816"/>
              <a:gd name="connsiteX7" fmla="*/ 0 w 24129329"/>
              <a:gd name="connsiteY7" fmla="*/ 19375816 h 1937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9329" h="19375816">
                <a:moveTo>
                  <a:pt x="3073064" y="3312858"/>
                </a:moveTo>
                <a:lnTo>
                  <a:pt x="3073064" y="15824737"/>
                </a:lnTo>
                <a:lnTo>
                  <a:pt x="21818263" y="15824737"/>
                </a:lnTo>
                <a:lnTo>
                  <a:pt x="21818263" y="3312858"/>
                </a:lnTo>
                <a:close/>
                <a:moveTo>
                  <a:pt x="0" y="0"/>
                </a:moveTo>
                <a:lnTo>
                  <a:pt x="24129329" y="0"/>
                </a:lnTo>
                <a:lnTo>
                  <a:pt x="24129329" y="19375816"/>
                </a:lnTo>
                <a:lnTo>
                  <a:pt x="0" y="19375816"/>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zh-CN" altLang="en-US"/>
          </a:p>
        </p:txBody>
      </p:sp>
      <p:sp>
        <p:nvSpPr>
          <p:cNvPr id="32" name="任意多边形: 形状 31">
            <a:extLst>
              <a:ext uri="{FF2B5EF4-FFF2-40B4-BE49-F238E27FC236}">
                <a16:creationId xmlns:a16="http://schemas.microsoft.com/office/drawing/2014/main" id="{C72BE5BA-6B9B-3EE8-1F24-FB20A0F875D0}"/>
              </a:ext>
            </a:extLst>
          </p:cNvPr>
          <p:cNvSpPr/>
          <p:nvPr/>
        </p:nvSpPr>
        <p:spPr>
          <a:xfrm>
            <a:off x="-24002998" y="-20820697"/>
            <a:ext cx="61341000" cy="52596095"/>
          </a:xfrm>
          <a:custGeom>
            <a:avLst/>
            <a:gdLst>
              <a:gd name="connsiteX0" fmla="*/ 6400798 w 61340998"/>
              <a:gd name="connsiteY0" fmla="*/ 7790497 h 52596094"/>
              <a:gd name="connsiteX1" fmla="*/ 6400798 w 61340998"/>
              <a:gd name="connsiteY1" fmla="*/ 42613896 h 52596094"/>
              <a:gd name="connsiteX2" fmla="*/ 54711598 w 61340998"/>
              <a:gd name="connsiteY2" fmla="*/ 42613896 h 52596094"/>
              <a:gd name="connsiteX3" fmla="*/ 54711598 w 61340998"/>
              <a:gd name="connsiteY3" fmla="*/ 7790497 h 52596094"/>
              <a:gd name="connsiteX4" fmla="*/ 0 w 61340998"/>
              <a:gd name="connsiteY4" fmla="*/ 0 h 52596094"/>
              <a:gd name="connsiteX5" fmla="*/ 61340998 w 61340998"/>
              <a:gd name="connsiteY5" fmla="*/ 0 h 52596094"/>
              <a:gd name="connsiteX6" fmla="*/ 61340998 w 61340998"/>
              <a:gd name="connsiteY6" fmla="*/ 52596094 h 52596094"/>
              <a:gd name="connsiteX7" fmla="*/ 0 w 61340998"/>
              <a:gd name="connsiteY7" fmla="*/ 52596094 h 5259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40998" h="52596094">
                <a:moveTo>
                  <a:pt x="6400798" y="7790497"/>
                </a:moveTo>
                <a:lnTo>
                  <a:pt x="6400798" y="42613896"/>
                </a:lnTo>
                <a:lnTo>
                  <a:pt x="54711598" y="42613896"/>
                </a:lnTo>
                <a:lnTo>
                  <a:pt x="54711598" y="7790497"/>
                </a:lnTo>
                <a:close/>
                <a:moveTo>
                  <a:pt x="0" y="0"/>
                </a:moveTo>
                <a:lnTo>
                  <a:pt x="61340998" y="0"/>
                </a:lnTo>
                <a:lnTo>
                  <a:pt x="61340998" y="52596094"/>
                </a:lnTo>
                <a:lnTo>
                  <a:pt x="0" y="525960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矩形 1">
            <a:extLst>
              <a:ext uri="{FF2B5EF4-FFF2-40B4-BE49-F238E27FC236}">
                <a16:creationId xmlns:a16="http://schemas.microsoft.com/office/drawing/2014/main" id="{2CCD1126-DDFF-CEF4-84D4-8830806457E6}"/>
              </a:ext>
            </a:extLst>
          </p:cNvPr>
          <p:cNvSpPr/>
          <p:nvPr/>
        </p:nvSpPr>
        <p:spPr>
          <a:xfrm>
            <a:off x="7725376" y="-17390580"/>
            <a:ext cx="2624138" cy="125413"/>
          </a:xfrm>
          <a:custGeom>
            <a:avLst/>
            <a:gdLst>
              <a:gd name="connsiteX0" fmla="*/ 0 w 2844800"/>
              <a:gd name="connsiteY0" fmla="*/ 0 h 356773"/>
              <a:gd name="connsiteX1" fmla="*/ 2844800 w 2844800"/>
              <a:gd name="connsiteY1" fmla="*/ 0 h 356773"/>
              <a:gd name="connsiteX2" fmla="*/ 2844800 w 2844800"/>
              <a:gd name="connsiteY2" fmla="*/ 356773 h 356773"/>
              <a:gd name="connsiteX3" fmla="*/ 0 w 2844800"/>
              <a:gd name="connsiteY3" fmla="*/ 356773 h 356773"/>
              <a:gd name="connsiteX4" fmla="*/ 0 w 2844800"/>
              <a:gd name="connsiteY4" fmla="*/ 0 h 356773"/>
              <a:gd name="connsiteX0-1" fmla="*/ 180975 w 2844800"/>
              <a:gd name="connsiteY0-2" fmla="*/ 2381 h 356773"/>
              <a:gd name="connsiteX1-3" fmla="*/ 2844800 w 2844800"/>
              <a:gd name="connsiteY1-4" fmla="*/ 0 h 356773"/>
              <a:gd name="connsiteX2-5" fmla="*/ 2844800 w 2844800"/>
              <a:gd name="connsiteY2-6" fmla="*/ 356773 h 356773"/>
              <a:gd name="connsiteX3-7" fmla="*/ 0 w 2844800"/>
              <a:gd name="connsiteY3-8" fmla="*/ 356773 h 356773"/>
              <a:gd name="connsiteX4-9" fmla="*/ 180975 w 2844800"/>
              <a:gd name="connsiteY4-10" fmla="*/ 2381 h 356773"/>
              <a:gd name="connsiteX0-11" fmla="*/ 180975 w 2844800"/>
              <a:gd name="connsiteY0-12" fmla="*/ 2381 h 356773"/>
              <a:gd name="connsiteX1-13" fmla="*/ 2844800 w 2844800"/>
              <a:gd name="connsiteY1-14" fmla="*/ 0 h 356773"/>
              <a:gd name="connsiteX2-15" fmla="*/ 2844800 w 2844800"/>
              <a:gd name="connsiteY2-16" fmla="*/ 356773 h 356773"/>
              <a:gd name="connsiteX3-17" fmla="*/ 0 w 2844800"/>
              <a:gd name="connsiteY3-18" fmla="*/ 356773 h 356773"/>
              <a:gd name="connsiteX4-19" fmla="*/ 180975 w 2844800"/>
              <a:gd name="connsiteY4-20" fmla="*/ 2381 h 356773"/>
              <a:gd name="connsiteX0-21" fmla="*/ 138112 w 2801937"/>
              <a:gd name="connsiteY0-22" fmla="*/ 2381 h 356773"/>
              <a:gd name="connsiteX1-23" fmla="*/ 2801937 w 2801937"/>
              <a:gd name="connsiteY1-24" fmla="*/ 0 h 356773"/>
              <a:gd name="connsiteX2-25" fmla="*/ 2801937 w 2801937"/>
              <a:gd name="connsiteY2-26" fmla="*/ 356773 h 356773"/>
              <a:gd name="connsiteX3-27" fmla="*/ 0 w 2801937"/>
              <a:gd name="connsiteY3-28" fmla="*/ 356773 h 356773"/>
              <a:gd name="connsiteX4-29" fmla="*/ 138112 w 2801937"/>
              <a:gd name="connsiteY4-30" fmla="*/ 2381 h 356773"/>
              <a:gd name="connsiteX0-31" fmla="*/ 138112 w 2801937"/>
              <a:gd name="connsiteY0-32" fmla="*/ 2381 h 356773"/>
              <a:gd name="connsiteX1-33" fmla="*/ 2801937 w 2801937"/>
              <a:gd name="connsiteY1-34" fmla="*/ 0 h 356773"/>
              <a:gd name="connsiteX2-35" fmla="*/ 2801937 w 2801937"/>
              <a:gd name="connsiteY2-36" fmla="*/ 356773 h 356773"/>
              <a:gd name="connsiteX3-37" fmla="*/ 0 w 2801937"/>
              <a:gd name="connsiteY3-38" fmla="*/ 356773 h 356773"/>
              <a:gd name="connsiteX4-39" fmla="*/ 138112 w 2801937"/>
              <a:gd name="connsiteY4-40" fmla="*/ 2381 h 356773"/>
              <a:gd name="connsiteX0-41" fmla="*/ 123825 w 2801937"/>
              <a:gd name="connsiteY0-42" fmla="*/ 2381 h 356773"/>
              <a:gd name="connsiteX1-43" fmla="*/ 2801937 w 2801937"/>
              <a:gd name="connsiteY1-44" fmla="*/ 0 h 356773"/>
              <a:gd name="connsiteX2-45" fmla="*/ 2801937 w 2801937"/>
              <a:gd name="connsiteY2-46" fmla="*/ 356773 h 356773"/>
              <a:gd name="connsiteX3-47" fmla="*/ 0 w 2801937"/>
              <a:gd name="connsiteY3-48" fmla="*/ 356773 h 356773"/>
              <a:gd name="connsiteX4-49" fmla="*/ 123825 w 2801937"/>
              <a:gd name="connsiteY4-50" fmla="*/ 2381 h 356773"/>
              <a:gd name="connsiteX0-51" fmla="*/ 123825 w 2801937"/>
              <a:gd name="connsiteY0-52" fmla="*/ 2381 h 356773"/>
              <a:gd name="connsiteX1-53" fmla="*/ 2801937 w 2801937"/>
              <a:gd name="connsiteY1-54" fmla="*/ 0 h 356773"/>
              <a:gd name="connsiteX2-55" fmla="*/ 2801937 w 2801937"/>
              <a:gd name="connsiteY2-56" fmla="*/ 356773 h 356773"/>
              <a:gd name="connsiteX3-57" fmla="*/ 0 w 2801937"/>
              <a:gd name="connsiteY3-58" fmla="*/ 356773 h 356773"/>
              <a:gd name="connsiteX4-59" fmla="*/ 123825 w 2801937"/>
              <a:gd name="connsiteY4-60" fmla="*/ 2381 h 356773"/>
              <a:gd name="connsiteX0-61" fmla="*/ 123825 w 2801937"/>
              <a:gd name="connsiteY0-62" fmla="*/ 2381 h 356773"/>
              <a:gd name="connsiteX1-63" fmla="*/ 2801937 w 2801937"/>
              <a:gd name="connsiteY1-64" fmla="*/ 0 h 356773"/>
              <a:gd name="connsiteX2-65" fmla="*/ 2801937 w 2801937"/>
              <a:gd name="connsiteY2-66" fmla="*/ 356773 h 356773"/>
              <a:gd name="connsiteX3-67" fmla="*/ 0 w 2801937"/>
              <a:gd name="connsiteY3-68" fmla="*/ 356773 h 356773"/>
              <a:gd name="connsiteX4-69" fmla="*/ 123825 w 2801937"/>
              <a:gd name="connsiteY4-70" fmla="*/ 2381 h 356773"/>
              <a:gd name="connsiteX0-71" fmla="*/ 123825 w 2801937"/>
              <a:gd name="connsiteY0-72" fmla="*/ 2381 h 356773"/>
              <a:gd name="connsiteX1-73" fmla="*/ 2801937 w 2801937"/>
              <a:gd name="connsiteY1-74" fmla="*/ 0 h 356773"/>
              <a:gd name="connsiteX2-75" fmla="*/ 2801937 w 2801937"/>
              <a:gd name="connsiteY2-76" fmla="*/ 356773 h 356773"/>
              <a:gd name="connsiteX3-77" fmla="*/ 0 w 2801937"/>
              <a:gd name="connsiteY3-78" fmla="*/ 356773 h 356773"/>
              <a:gd name="connsiteX4-79" fmla="*/ 123825 w 2801937"/>
              <a:gd name="connsiteY4-80" fmla="*/ 2381 h 356773"/>
              <a:gd name="connsiteX0-81" fmla="*/ 123825 w 2801937"/>
              <a:gd name="connsiteY0-82" fmla="*/ 2381 h 356773"/>
              <a:gd name="connsiteX1-83" fmla="*/ 2801937 w 2801937"/>
              <a:gd name="connsiteY1-84" fmla="*/ 0 h 356773"/>
              <a:gd name="connsiteX2-85" fmla="*/ 2801937 w 2801937"/>
              <a:gd name="connsiteY2-86" fmla="*/ 356773 h 356773"/>
              <a:gd name="connsiteX3-87" fmla="*/ 0 w 2801937"/>
              <a:gd name="connsiteY3-88" fmla="*/ 356773 h 356773"/>
              <a:gd name="connsiteX4-89" fmla="*/ 123825 w 2801937"/>
              <a:gd name="connsiteY4-90" fmla="*/ 2381 h 356773"/>
              <a:gd name="connsiteX0-91" fmla="*/ 109537 w 2801937"/>
              <a:gd name="connsiteY0-92" fmla="*/ 2381 h 356773"/>
              <a:gd name="connsiteX1-93" fmla="*/ 2801937 w 2801937"/>
              <a:gd name="connsiteY1-94" fmla="*/ 0 h 356773"/>
              <a:gd name="connsiteX2-95" fmla="*/ 2801937 w 2801937"/>
              <a:gd name="connsiteY2-96" fmla="*/ 356773 h 356773"/>
              <a:gd name="connsiteX3-97" fmla="*/ 0 w 2801937"/>
              <a:gd name="connsiteY3-98" fmla="*/ 356773 h 356773"/>
              <a:gd name="connsiteX4-99" fmla="*/ 109537 w 2801937"/>
              <a:gd name="connsiteY4-100" fmla="*/ 2381 h 356773"/>
              <a:gd name="connsiteX0-101" fmla="*/ 109537 w 2801937"/>
              <a:gd name="connsiteY0-102" fmla="*/ 2381 h 356773"/>
              <a:gd name="connsiteX1-103" fmla="*/ 2801937 w 2801937"/>
              <a:gd name="connsiteY1-104" fmla="*/ 0 h 356773"/>
              <a:gd name="connsiteX2-105" fmla="*/ 2801937 w 2801937"/>
              <a:gd name="connsiteY2-106" fmla="*/ 356773 h 356773"/>
              <a:gd name="connsiteX3-107" fmla="*/ 0 w 2801937"/>
              <a:gd name="connsiteY3-108" fmla="*/ 356773 h 356773"/>
              <a:gd name="connsiteX4-109" fmla="*/ 109537 w 2801937"/>
              <a:gd name="connsiteY4-110" fmla="*/ 2381 h 356773"/>
              <a:gd name="connsiteX0-111" fmla="*/ 109537 w 2801937"/>
              <a:gd name="connsiteY0-112" fmla="*/ 2381 h 356773"/>
              <a:gd name="connsiteX1-113" fmla="*/ 2801937 w 2801937"/>
              <a:gd name="connsiteY1-114" fmla="*/ 0 h 356773"/>
              <a:gd name="connsiteX2-115" fmla="*/ 2801937 w 2801937"/>
              <a:gd name="connsiteY2-116" fmla="*/ 356773 h 356773"/>
              <a:gd name="connsiteX3-117" fmla="*/ 0 w 2801937"/>
              <a:gd name="connsiteY3-118" fmla="*/ 356773 h 356773"/>
              <a:gd name="connsiteX4-119" fmla="*/ 109537 w 2801937"/>
              <a:gd name="connsiteY4-120" fmla="*/ 2381 h 356773"/>
              <a:gd name="connsiteX0-121" fmla="*/ 130969 w 2823369"/>
              <a:gd name="connsiteY0-122" fmla="*/ 2381 h 356773"/>
              <a:gd name="connsiteX1-123" fmla="*/ 2823369 w 2823369"/>
              <a:gd name="connsiteY1-124" fmla="*/ 0 h 356773"/>
              <a:gd name="connsiteX2-125" fmla="*/ 2823369 w 2823369"/>
              <a:gd name="connsiteY2-126" fmla="*/ 356773 h 356773"/>
              <a:gd name="connsiteX3-127" fmla="*/ 0 w 2823369"/>
              <a:gd name="connsiteY3-128" fmla="*/ 356773 h 356773"/>
              <a:gd name="connsiteX4-129" fmla="*/ 130969 w 2823369"/>
              <a:gd name="connsiteY4-130" fmla="*/ 2381 h 356773"/>
              <a:gd name="connsiteX0-131" fmla="*/ 130969 w 2823369"/>
              <a:gd name="connsiteY0-132" fmla="*/ 2381 h 356773"/>
              <a:gd name="connsiteX1-133" fmla="*/ 2823369 w 2823369"/>
              <a:gd name="connsiteY1-134" fmla="*/ 0 h 356773"/>
              <a:gd name="connsiteX2-135" fmla="*/ 2823369 w 2823369"/>
              <a:gd name="connsiteY2-136" fmla="*/ 356773 h 356773"/>
              <a:gd name="connsiteX3-137" fmla="*/ 0 w 2823369"/>
              <a:gd name="connsiteY3-138" fmla="*/ 356773 h 356773"/>
              <a:gd name="connsiteX4-139" fmla="*/ 130969 w 2823369"/>
              <a:gd name="connsiteY4-140" fmla="*/ 2381 h 356773"/>
              <a:gd name="connsiteX0-141" fmla="*/ 130969 w 2823369"/>
              <a:gd name="connsiteY0-142" fmla="*/ 2381 h 356773"/>
              <a:gd name="connsiteX1-143" fmla="*/ 2823369 w 2823369"/>
              <a:gd name="connsiteY1-144" fmla="*/ 0 h 356773"/>
              <a:gd name="connsiteX2-145" fmla="*/ 2823369 w 2823369"/>
              <a:gd name="connsiteY2-146" fmla="*/ 356773 h 356773"/>
              <a:gd name="connsiteX3-147" fmla="*/ 0 w 2823369"/>
              <a:gd name="connsiteY3-148" fmla="*/ 356773 h 356773"/>
              <a:gd name="connsiteX4-149" fmla="*/ 130969 w 2823369"/>
              <a:gd name="connsiteY4-150" fmla="*/ 2381 h 356773"/>
              <a:gd name="connsiteX0-151" fmla="*/ 130969 w 2823369"/>
              <a:gd name="connsiteY0-152" fmla="*/ 2381 h 356773"/>
              <a:gd name="connsiteX1-153" fmla="*/ 2823369 w 2823369"/>
              <a:gd name="connsiteY1-154" fmla="*/ 0 h 356773"/>
              <a:gd name="connsiteX2-155" fmla="*/ 2823369 w 2823369"/>
              <a:gd name="connsiteY2-156" fmla="*/ 356773 h 356773"/>
              <a:gd name="connsiteX3-157" fmla="*/ 0 w 2823369"/>
              <a:gd name="connsiteY3-158" fmla="*/ 356773 h 356773"/>
              <a:gd name="connsiteX4-159" fmla="*/ 130969 w 2823369"/>
              <a:gd name="connsiteY4-160" fmla="*/ 2381 h 356773"/>
              <a:gd name="connsiteX0-161" fmla="*/ 130969 w 2823369"/>
              <a:gd name="connsiteY0-162" fmla="*/ 2381 h 356773"/>
              <a:gd name="connsiteX1-163" fmla="*/ 2823369 w 2823369"/>
              <a:gd name="connsiteY1-164" fmla="*/ 0 h 356773"/>
              <a:gd name="connsiteX2-165" fmla="*/ 2823369 w 2823369"/>
              <a:gd name="connsiteY2-166" fmla="*/ 356773 h 356773"/>
              <a:gd name="connsiteX3-167" fmla="*/ 0 w 2823369"/>
              <a:gd name="connsiteY3-168" fmla="*/ 356773 h 356773"/>
              <a:gd name="connsiteX4-169" fmla="*/ 130969 w 2823369"/>
              <a:gd name="connsiteY4-170" fmla="*/ 2381 h 356773"/>
              <a:gd name="connsiteX0-171" fmla="*/ 130969 w 2823369"/>
              <a:gd name="connsiteY0-172" fmla="*/ 2381 h 356773"/>
              <a:gd name="connsiteX1-173" fmla="*/ 2823369 w 2823369"/>
              <a:gd name="connsiteY1-174" fmla="*/ 0 h 356773"/>
              <a:gd name="connsiteX2-175" fmla="*/ 2823369 w 2823369"/>
              <a:gd name="connsiteY2-176" fmla="*/ 356773 h 356773"/>
              <a:gd name="connsiteX3-177" fmla="*/ 0 w 2823369"/>
              <a:gd name="connsiteY3-178" fmla="*/ 356773 h 356773"/>
              <a:gd name="connsiteX4-179" fmla="*/ 130969 w 2823369"/>
              <a:gd name="connsiteY4-180" fmla="*/ 2381 h 356773"/>
              <a:gd name="connsiteX0-181" fmla="*/ 130969 w 2823369"/>
              <a:gd name="connsiteY0-182" fmla="*/ 2381 h 356773"/>
              <a:gd name="connsiteX1-183" fmla="*/ 2823369 w 2823369"/>
              <a:gd name="connsiteY1-184" fmla="*/ 0 h 356773"/>
              <a:gd name="connsiteX2-185" fmla="*/ 2823369 w 2823369"/>
              <a:gd name="connsiteY2-186" fmla="*/ 356773 h 356773"/>
              <a:gd name="connsiteX3-187" fmla="*/ 0 w 2823369"/>
              <a:gd name="connsiteY3-188" fmla="*/ 356773 h 356773"/>
              <a:gd name="connsiteX4-189" fmla="*/ 130969 w 2823369"/>
              <a:gd name="connsiteY4-190" fmla="*/ 2381 h 356773"/>
              <a:gd name="connsiteX0-191" fmla="*/ 145256 w 2823369"/>
              <a:gd name="connsiteY0-192" fmla="*/ 6267 h 356773"/>
              <a:gd name="connsiteX1-193" fmla="*/ 2823369 w 2823369"/>
              <a:gd name="connsiteY1-194" fmla="*/ 0 h 356773"/>
              <a:gd name="connsiteX2-195" fmla="*/ 2823369 w 2823369"/>
              <a:gd name="connsiteY2-196" fmla="*/ 356773 h 356773"/>
              <a:gd name="connsiteX3-197" fmla="*/ 0 w 2823369"/>
              <a:gd name="connsiteY3-198" fmla="*/ 356773 h 356773"/>
              <a:gd name="connsiteX4-199" fmla="*/ 145256 w 2823369"/>
              <a:gd name="connsiteY4-200" fmla="*/ 6267 h 356773"/>
              <a:gd name="connsiteX0-201" fmla="*/ 145256 w 2823369"/>
              <a:gd name="connsiteY0-202" fmla="*/ 6267 h 356773"/>
              <a:gd name="connsiteX1-203" fmla="*/ 2823369 w 2823369"/>
              <a:gd name="connsiteY1-204" fmla="*/ 0 h 356773"/>
              <a:gd name="connsiteX2-205" fmla="*/ 2823369 w 2823369"/>
              <a:gd name="connsiteY2-206" fmla="*/ 356773 h 356773"/>
              <a:gd name="connsiteX3-207" fmla="*/ 0 w 2823369"/>
              <a:gd name="connsiteY3-208" fmla="*/ 356773 h 356773"/>
              <a:gd name="connsiteX4-209" fmla="*/ 145256 w 2823369"/>
              <a:gd name="connsiteY4-210" fmla="*/ 6267 h 356773"/>
              <a:gd name="connsiteX0-211" fmla="*/ 161924 w 2840037"/>
              <a:gd name="connsiteY0-212" fmla="*/ 6267 h 360660"/>
              <a:gd name="connsiteX1-213" fmla="*/ 2840037 w 2840037"/>
              <a:gd name="connsiteY1-214" fmla="*/ 0 h 360660"/>
              <a:gd name="connsiteX2-215" fmla="*/ 2840037 w 2840037"/>
              <a:gd name="connsiteY2-216" fmla="*/ 356773 h 360660"/>
              <a:gd name="connsiteX3-217" fmla="*/ 0 w 2840037"/>
              <a:gd name="connsiteY3-218" fmla="*/ 360660 h 360660"/>
              <a:gd name="connsiteX4-219" fmla="*/ 161924 w 2840037"/>
              <a:gd name="connsiteY4-220" fmla="*/ 6267 h 360660"/>
              <a:gd name="connsiteX0-221" fmla="*/ 161924 w 2840037"/>
              <a:gd name="connsiteY0-222" fmla="*/ 6267 h 360660"/>
              <a:gd name="connsiteX1-223" fmla="*/ 2840037 w 2840037"/>
              <a:gd name="connsiteY1-224" fmla="*/ 0 h 360660"/>
              <a:gd name="connsiteX2-225" fmla="*/ 2840037 w 2840037"/>
              <a:gd name="connsiteY2-226" fmla="*/ 356773 h 360660"/>
              <a:gd name="connsiteX3-227" fmla="*/ 0 w 2840037"/>
              <a:gd name="connsiteY3-228" fmla="*/ 360660 h 360660"/>
              <a:gd name="connsiteX4-229" fmla="*/ 161924 w 2840037"/>
              <a:gd name="connsiteY4-230" fmla="*/ 6267 h 360660"/>
              <a:gd name="connsiteX0-231" fmla="*/ 161924 w 2840037"/>
              <a:gd name="connsiteY0-232" fmla="*/ 6267 h 360660"/>
              <a:gd name="connsiteX1-233" fmla="*/ 2840037 w 2840037"/>
              <a:gd name="connsiteY1-234" fmla="*/ 0 h 360660"/>
              <a:gd name="connsiteX2-235" fmla="*/ 2840037 w 2840037"/>
              <a:gd name="connsiteY2-236" fmla="*/ 356773 h 360660"/>
              <a:gd name="connsiteX3-237" fmla="*/ 0 w 2840037"/>
              <a:gd name="connsiteY3-238" fmla="*/ 360660 h 360660"/>
              <a:gd name="connsiteX4-239" fmla="*/ 161924 w 2840037"/>
              <a:gd name="connsiteY4-240" fmla="*/ 6267 h 360660"/>
              <a:gd name="connsiteX0-241" fmla="*/ 161924 w 2840037"/>
              <a:gd name="connsiteY0-242" fmla="*/ 6267 h 360660"/>
              <a:gd name="connsiteX1-243" fmla="*/ 2840037 w 2840037"/>
              <a:gd name="connsiteY1-244" fmla="*/ 0 h 360660"/>
              <a:gd name="connsiteX2-245" fmla="*/ 2840037 w 2840037"/>
              <a:gd name="connsiteY2-246" fmla="*/ 356773 h 360660"/>
              <a:gd name="connsiteX3-247" fmla="*/ 0 w 2840037"/>
              <a:gd name="connsiteY3-248" fmla="*/ 360660 h 360660"/>
              <a:gd name="connsiteX4-249" fmla="*/ 161924 w 2840037"/>
              <a:gd name="connsiteY4-250" fmla="*/ 6267 h 360660"/>
              <a:gd name="connsiteX0-251" fmla="*/ 152399 w 2840037"/>
              <a:gd name="connsiteY0-252" fmla="*/ 6267 h 360660"/>
              <a:gd name="connsiteX1-253" fmla="*/ 2840037 w 2840037"/>
              <a:gd name="connsiteY1-254" fmla="*/ 0 h 360660"/>
              <a:gd name="connsiteX2-255" fmla="*/ 2840037 w 2840037"/>
              <a:gd name="connsiteY2-256" fmla="*/ 356773 h 360660"/>
              <a:gd name="connsiteX3-257" fmla="*/ 0 w 2840037"/>
              <a:gd name="connsiteY3-258" fmla="*/ 360660 h 360660"/>
              <a:gd name="connsiteX4-259" fmla="*/ 152399 w 2840037"/>
              <a:gd name="connsiteY4-260" fmla="*/ 6267 h 360660"/>
              <a:gd name="connsiteX0-261" fmla="*/ 152399 w 2840037"/>
              <a:gd name="connsiteY0-262" fmla="*/ 6267 h 360660"/>
              <a:gd name="connsiteX1-263" fmla="*/ 2840037 w 2840037"/>
              <a:gd name="connsiteY1-264" fmla="*/ 0 h 360660"/>
              <a:gd name="connsiteX2-265" fmla="*/ 2840037 w 2840037"/>
              <a:gd name="connsiteY2-266" fmla="*/ 356773 h 360660"/>
              <a:gd name="connsiteX3-267" fmla="*/ 0 w 2840037"/>
              <a:gd name="connsiteY3-268" fmla="*/ 360660 h 360660"/>
              <a:gd name="connsiteX4-269" fmla="*/ 152399 w 2840037"/>
              <a:gd name="connsiteY4-270" fmla="*/ 6267 h 360660"/>
              <a:gd name="connsiteX0-271" fmla="*/ 152399 w 2840037"/>
              <a:gd name="connsiteY0-272" fmla="*/ 6267 h 360660"/>
              <a:gd name="connsiteX1-273" fmla="*/ 2840037 w 2840037"/>
              <a:gd name="connsiteY1-274" fmla="*/ 0 h 360660"/>
              <a:gd name="connsiteX2-275" fmla="*/ 2840037 w 2840037"/>
              <a:gd name="connsiteY2-276" fmla="*/ 356773 h 360660"/>
              <a:gd name="connsiteX3-277" fmla="*/ 0 w 2840037"/>
              <a:gd name="connsiteY3-278" fmla="*/ 360660 h 360660"/>
              <a:gd name="connsiteX4-279" fmla="*/ 152399 w 2840037"/>
              <a:gd name="connsiteY4-280" fmla="*/ 6267 h 360660"/>
              <a:gd name="connsiteX0-281" fmla="*/ 152399 w 2840037"/>
              <a:gd name="connsiteY0-282" fmla="*/ 6267 h 360660"/>
              <a:gd name="connsiteX1-283" fmla="*/ 2840037 w 2840037"/>
              <a:gd name="connsiteY1-284" fmla="*/ 0 h 360660"/>
              <a:gd name="connsiteX2-285" fmla="*/ 2840037 w 2840037"/>
              <a:gd name="connsiteY2-286" fmla="*/ 356773 h 360660"/>
              <a:gd name="connsiteX3-287" fmla="*/ 0 w 2840037"/>
              <a:gd name="connsiteY3-288" fmla="*/ 360660 h 360660"/>
              <a:gd name="connsiteX4-289" fmla="*/ 152399 w 2840037"/>
              <a:gd name="connsiteY4-290" fmla="*/ 6267 h 360660"/>
              <a:gd name="connsiteX0-291" fmla="*/ 152399 w 2840037"/>
              <a:gd name="connsiteY0-292" fmla="*/ 6267 h 360660"/>
              <a:gd name="connsiteX1-293" fmla="*/ 2840037 w 2840037"/>
              <a:gd name="connsiteY1-294" fmla="*/ 0 h 360660"/>
              <a:gd name="connsiteX2-295" fmla="*/ 2840037 w 2840037"/>
              <a:gd name="connsiteY2-296" fmla="*/ 356773 h 360660"/>
              <a:gd name="connsiteX3-297" fmla="*/ 0 w 2840037"/>
              <a:gd name="connsiteY3-298" fmla="*/ 360660 h 360660"/>
              <a:gd name="connsiteX4-299" fmla="*/ 152399 w 2840037"/>
              <a:gd name="connsiteY4-300" fmla="*/ 6267 h 360660"/>
              <a:gd name="connsiteX0-301" fmla="*/ 152399 w 2840037"/>
              <a:gd name="connsiteY0-302" fmla="*/ 6267 h 360660"/>
              <a:gd name="connsiteX1-303" fmla="*/ 2840037 w 2840037"/>
              <a:gd name="connsiteY1-304" fmla="*/ 0 h 360660"/>
              <a:gd name="connsiteX2-305" fmla="*/ 2840037 w 2840037"/>
              <a:gd name="connsiteY2-306" fmla="*/ 356773 h 360660"/>
              <a:gd name="connsiteX3-307" fmla="*/ 0 w 2840037"/>
              <a:gd name="connsiteY3-308" fmla="*/ 360660 h 360660"/>
              <a:gd name="connsiteX4-309" fmla="*/ 152399 w 2840037"/>
              <a:gd name="connsiteY4-310" fmla="*/ 6267 h 360660"/>
              <a:gd name="connsiteX0-311" fmla="*/ 152399 w 2840037"/>
              <a:gd name="connsiteY0-312" fmla="*/ 6267 h 360660"/>
              <a:gd name="connsiteX1-313" fmla="*/ 2840037 w 2840037"/>
              <a:gd name="connsiteY1-314" fmla="*/ 0 h 360660"/>
              <a:gd name="connsiteX2-315" fmla="*/ 2840037 w 2840037"/>
              <a:gd name="connsiteY2-316" fmla="*/ 356773 h 360660"/>
              <a:gd name="connsiteX3-317" fmla="*/ 0 w 2840037"/>
              <a:gd name="connsiteY3-318" fmla="*/ 360660 h 360660"/>
              <a:gd name="connsiteX4-319" fmla="*/ 152399 w 2840037"/>
              <a:gd name="connsiteY4-320" fmla="*/ 6267 h 360660"/>
              <a:gd name="connsiteX0-321" fmla="*/ 152399 w 2840037"/>
              <a:gd name="connsiteY0-322" fmla="*/ 6266 h 360660"/>
              <a:gd name="connsiteX1-323" fmla="*/ 2840037 w 2840037"/>
              <a:gd name="connsiteY1-324" fmla="*/ 0 h 360660"/>
              <a:gd name="connsiteX2-325" fmla="*/ 2840037 w 2840037"/>
              <a:gd name="connsiteY2-326" fmla="*/ 356773 h 360660"/>
              <a:gd name="connsiteX3-327" fmla="*/ 0 w 2840037"/>
              <a:gd name="connsiteY3-328" fmla="*/ 360660 h 360660"/>
              <a:gd name="connsiteX4-329" fmla="*/ 152399 w 2840037"/>
              <a:gd name="connsiteY4-330" fmla="*/ 6266 h 360660"/>
              <a:gd name="connsiteX0-331" fmla="*/ 152399 w 2840037"/>
              <a:gd name="connsiteY0-332" fmla="*/ 6266 h 360660"/>
              <a:gd name="connsiteX1-333" fmla="*/ 2840037 w 2840037"/>
              <a:gd name="connsiteY1-334" fmla="*/ 0 h 360660"/>
              <a:gd name="connsiteX2-335" fmla="*/ 2840037 w 2840037"/>
              <a:gd name="connsiteY2-336" fmla="*/ 356773 h 360660"/>
              <a:gd name="connsiteX3-337" fmla="*/ 0 w 2840037"/>
              <a:gd name="connsiteY3-338" fmla="*/ 360660 h 360660"/>
              <a:gd name="connsiteX4-339" fmla="*/ 152399 w 2840037"/>
              <a:gd name="connsiteY4-340" fmla="*/ 6266 h 360660"/>
              <a:gd name="connsiteX0-341" fmla="*/ 152399 w 2840037"/>
              <a:gd name="connsiteY0-342" fmla="*/ 6266 h 360660"/>
              <a:gd name="connsiteX1-343" fmla="*/ 2840037 w 2840037"/>
              <a:gd name="connsiteY1-344" fmla="*/ 0 h 360660"/>
              <a:gd name="connsiteX2-345" fmla="*/ 2840037 w 2840037"/>
              <a:gd name="connsiteY2-346" fmla="*/ 356773 h 360660"/>
              <a:gd name="connsiteX3-347" fmla="*/ 0 w 2840037"/>
              <a:gd name="connsiteY3-348" fmla="*/ 360660 h 360660"/>
              <a:gd name="connsiteX4-349" fmla="*/ 152399 w 2840037"/>
              <a:gd name="connsiteY4-350" fmla="*/ 6266 h 360660"/>
              <a:gd name="connsiteX0-351" fmla="*/ 152399 w 2840037"/>
              <a:gd name="connsiteY0-352" fmla="*/ 6266 h 360660"/>
              <a:gd name="connsiteX1-353" fmla="*/ 2840037 w 2840037"/>
              <a:gd name="connsiteY1-354" fmla="*/ 0 h 360660"/>
              <a:gd name="connsiteX2-355" fmla="*/ 2840037 w 2840037"/>
              <a:gd name="connsiteY2-356" fmla="*/ 356773 h 360660"/>
              <a:gd name="connsiteX3-357" fmla="*/ 0 w 2840037"/>
              <a:gd name="connsiteY3-358" fmla="*/ 360660 h 360660"/>
              <a:gd name="connsiteX4-359" fmla="*/ 152399 w 2840037"/>
              <a:gd name="connsiteY4-360" fmla="*/ 6266 h 360660"/>
              <a:gd name="connsiteX0-361" fmla="*/ 152399 w 2840037"/>
              <a:gd name="connsiteY0-362" fmla="*/ 6266 h 360660"/>
              <a:gd name="connsiteX1-363" fmla="*/ 2840037 w 2840037"/>
              <a:gd name="connsiteY1-364" fmla="*/ 0 h 360660"/>
              <a:gd name="connsiteX2-365" fmla="*/ 2840037 w 2840037"/>
              <a:gd name="connsiteY2-366" fmla="*/ 356773 h 360660"/>
              <a:gd name="connsiteX3-367" fmla="*/ 0 w 2840037"/>
              <a:gd name="connsiteY3-368" fmla="*/ 360660 h 360660"/>
              <a:gd name="connsiteX4-369" fmla="*/ 152399 w 2840037"/>
              <a:gd name="connsiteY4-370" fmla="*/ 6266 h 360660"/>
              <a:gd name="connsiteX0-371" fmla="*/ 147245 w 2840037"/>
              <a:gd name="connsiteY0-372" fmla="*/ 6266 h 360660"/>
              <a:gd name="connsiteX1-373" fmla="*/ 2840037 w 2840037"/>
              <a:gd name="connsiteY1-374" fmla="*/ 0 h 360660"/>
              <a:gd name="connsiteX2-375" fmla="*/ 2840037 w 2840037"/>
              <a:gd name="connsiteY2-376" fmla="*/ 356773 h 360660"/>
              <a:gd name="connsiteX3-377" fmla="*/ 0 w 2840037"/>
              <a:gd name="connsiteY3-378" fmla="*/ 360660 h 360660"/>
              <a:gd name="connsiteX4-379" fmla="*/ 147245 w 2840037"/>
              <a:gd name="connsiteY4-380" fmla="*/ 6266 h 360660"/>
              <a:gd name="connsiteX0-381" fmla="*/ 152400 w 2840037"/>
              <a:gd name="connsiteY0-382" fmla="*/ 6266 h 360660"/>
              <a:gd name="connsiteX1-383" fmla="*/ 2840037 w 2840037"/>
              <a:gd name="connsiteY1-384" fmla="*/ 0 h 360660"/>
              <a:gd name="connsiteX2-385" fmla="*/ 2840037 w 2840037"/>
              <a:gd name="connsiteY2-386" fmla="*/ 356773 h 360660"/>
              <a:gd name="connsiteX3-387" fmla="*/ 0 w 2840037"/>
              <a:gd name="connsiteY3-388" fmla="*/ 360660 h 360660"/>
              <a:gd name="connsiteX4-389" fmla="*/ 152400 w 2840037"/>
              <a:gd name="connsiteY4-390" fmla="*/ 6266 h 360660"/>
              <a:gd name="connsiteX0-391" fmla="*/ 149823 w 2840037"/>
              <a:gd name="connsiteY0-392" fmla="*/ 6266 h 360660"/>
              <a:gd name="connsiteX1-393" fmla="*/ 2840037 w 2840037"/>
              <a:gd name="connsiteY1-394" fmla="*/ 0 h 360660"/>
              <a:gd name="connsiteX2-395" fmla="*/ 2840037 w 2840037"/>
              <a:gd name="connsiteY2-396" fmla="*/ 356773 h 360660"/>
              <a:gd name="connsiteX3-397" fmla="*/ 0 w 2840037"/>
              <a:gd name="connsiteY3-398" fmla="*/ 360660 h 360660"/>
              <a:gd name="connsiteX4-399" fmla="*/ 149823 w 2840037"/>
              <a:gd name="connsiteY4-400" fmla="*/ 6266 h 360660"/>
              <a:gd name="connsiteX0-401" fmla="*/ 149823 w 2840037"/>
              <a:gd name="connsiteY0-402" fmla="*/ 6266 h 360660"/>
              <a:gd name="connsiteX1-403" fmla="*/ 2840037 w 2840037"/>
              <a:gd name="connsiteY1-404" fmla="*/ 0 h 360660"/>
              <a:gd name="connsiteX2-405" fmla="*/ 2840037 w 2840037"/>
              <a:gd name="connsiteY2-406" fmla="*/ 356773 h 360660"/>
              <a:gd name="connsiteX3-407" fmla="*/ 0 w 2840037"/>
              <a:gd name="connsiteY3-408" fmla="*/ 360660 h 360660"/>
              <a:gd name="connsiteX4-409" fmla="*/ 149823 w 2840037"/>
              <a:gd name="connsiteY4-410" fmla="*/ 6266 h 360660"/>
              <a:gd name="connsiteX0-411" fmla="*/ 149823 w 2840037"/>
              <a:gd name="connsiteY0-412" fmla="*/ 6266 h 360660"/>
              <a:gd name="connsiteX1-413" fmla="*/ 2840037 w 2840037"/>
              <a:gd name="connsiteY1-414" fmla="*/ 0 h 360660"/>
              <a:gd name="connsiteX2-415" fmla="*/ 2840037 w 2840037"/>
              <a:gd name="connsiteY2-416" fmla="*/ 356773 h 360660"/>
              <a:gd name="connsiteX3-417" fmla="*/ 0 w 2840037"/>
              <a:gd name="connsiteY3-418" fmla="*/ 360660 h 360660"/>
              <a:gd name="connsiteX4-419" fmla="*/ 149823 w 2840037"/>
              <a:gd name="connsiteY4-420" fmla="*/ 6266 h 3606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40037" h="360660">
                <a:moveTo>
                  <a:pt x="149823" y="6266"/>
                </a:moveTo>
                <a:lnTo>
                  <a:pt x="2840037" y="0"/>
                </a:lnTo>
                <a:lnTo>
                  <a:pt x="2840037" y="356773"/>
                </a:lnTo>
                <a:lnTo>
                  <a:pt x="0" y="360660"/>
                </a:lnTo>
                <a:cubicBezTo>
                  <a:pt x="113694" y="181291"/>
                  <a:pt x="82186" y="219413"/>
                  <a:pt x="149823" y="6266"/>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a:ln>
                  <a:noFill/>
                </a:ln>
                <a:solidFill>
                  <a:schemeClr val="lt1"/>
                </a:solidFill>
                <a:effectLst/>
                <a:uLnTx/>
                <a:uFillTx/>
                <a:latin typeface="+mn-lt"/>
                <a:ea typeface="+mn-ea"/>
                <a:cs typeface="+mn-cs"/>
              </a:rPr>
              <a:t>Guiyang No.1 Experimental Middle School</a:t>
            </a:r>
            <a:endParaRPr kumimoji="0" lang="zh-CN" altLang="en-US" sz="1100" b="0" i="0" u="none" strike="noStrike" kern="1200" cap="none" spc="0" normalizeH="0" baseline="0" noProof="0">
              <a:ln>
                <a:noFill/>
              </a:ln>
              <a:solidFill>
                <a:schemeClr val="lt1"/>
              </a:solidFill>
              <a:effectLst/>
              <a:uLnTx/>
              <a:uFillTx/>
              <a:latin typeface="+mn-lt"/>
              <a:ea typeface="+mn-ea"/>
              <a:cs typeface="+mn-cs"/>
            </a:endParaRPr>
          </a:p>
        </p:txBody>
      </p:sp>
      <p:pic>
        <p:nvPicPr>
          <p:cNvPr id="26" name="图片 25">
            <a:extLst>
              <a:ext uri="{FF2B5EF4-FFF2-40B4-BE49-F238E27FC236}">
                <a16:creationId xmlns:a16="http://schemas.microsoft.com/office/drawing/2014/main" id="{3367CA9A-E6A8-1635-D7CA-3CEC8D402D03}"/>
              </a:ext>
            </a:extLst>
          </p:cNvPr>
          <p:cNvPicPr>
            <a:picLocks noChangeAspect="1"/>
          </p:cNvPicPr>
          <p:nvPr/>
        </p:nvPicPr>
        <p:blipFill>
          <a:blip r:embed="rId3"/>
          <a:stretch>
            <a:fillRect/>
          </a:stretch>
        </p:blipFill>
        <p:spPr>
          <a:xfrm>
            <a:off x="7406649" y="-17733440"/>
            <a:ext cx="465293" cy="465295"/>
          </a:xfrm>
          <a:prstGeom prst="rect">
            <a:avLst/>
          </a:prstGeom>
          <a:effectLst>
            <a:softEdge rad="0"/>
          </a:effectLst>
        </p:spPr>
      </p:pic>
      <p:sp>
        <p:nvSpPr>
          <p:cNvPr id="27" name="文本框 2">
            <a:extLst>
              <a:ext uri="{FF2B5EF4-FFF2-40B4-BE49-F238E27FC236}">
                <a16:creationId xmlns:a16="http://schemas.microsoft.com/office/drawing/2014/main" id="{22053922-C890-54B9-45EF-ED20D2EBDC65}"/>
              </a:ext>
            </a:extLst>
          </p:cNvPr>
          <p:cNvSpPr txBox="1">
            <a:spLocks noChangeArrowheads="1"/>
          </p:cNvSpPr>
          <p:nvPr/>
        </p:nvSpPr>
        <p:spPr bwMode="auto">
          <a:xfrm>
            <a:off x="7871942" y="-17736705"/>
            <a:ext cx="2492375" cy="40005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华文行楷" pitchFamily="2" charset="-122"/>
                <a:ea typeface="华文行楷" pitchFamily="2" charset="-122"/>
                <a:cs typeface="+mn-cs"/>
              </a:rPr>
              <a:t>贵阳市第一实验中学</a:t>
            </a:r>
          </a:p>
        </p:txBody>
      </p:sp>
      <p:grpSp>
        <p:nvGrpSpPr>
          <p:cNvPr id="57" name="组合 56">
            <a:extLst>
              <a:ext uri="{FF2B5EF4-FFF2-40B4-BE49-F238E27FC236}">
                <a16:creationId xmlns:a16="http://schemas.microsoft.com/office/drawing/2014/main" id="{14942D28-237C-14F4-A405-6D4BCF849468}"/>
              </a:ext>
            </a:extLst>
          </p:cNvPr>
          <p:cNvGrpSpPr/>
          <p:nvPr/>
        </p:nvGrpSpPr>
        <p:grpSpPr>
          <a:xfrm>
            <a:off x="291282" y="-17679081"/>
            <a:ext cx="6098977" cy="463784"/>
            <a:chOff x="-2977" y="-36682"/>
            <a:chExt cx="6098977" cy="463784"/>
          </a:xfrm>
        </p:grpSpPr>
        <p:grpSp>
          <p:nvGrpSpPr>
            <p:cNvPr id="33" name="组合 32">
              <a:extLst>
                <a:ext uri="{FF2B5EF4-FFF2-40B4-BE49-F238E27FC236}">
                  <a16:creationId xmlns:a16="http://schemas.microsoft.com/office/drawing/2014/main" id="{D5FEC5B2-5929-945D-BFFF-C813FCE4EFAC}"/>
                </a:ext>
              </a:extLst>
            </p:cNvPr>
            <p:cNvGrpSpPr/>
            <p:nvPr/>
          </p:nvGrpSpPr>
          <p:grpSpPr>
            <a:xfrm>
              <a:off x="-2977" y="-36682"/>
              <a:ext cx="6098977" cy="462332"/>
              <a:chOff x="-2977" y="-36682"/>
              <a:chExt cx="6098977" cy="462332"/>
            </a:xfrm>
          </p:grpSpPr>
          <p:grpSp>
            <p:nvGrpSpPr>
              <p:cNvPr id="29" name="组合 28">
                <a:extLst>
                  <a:ext uri="{FF2B5EF4-FFF2-40B4-BE49-F238E27FC236}">
                    <a16:creationId xmlns:a16="http://schemas.microsoft.com/office/drawing/2014/main" id="{3E1F5890-6EEC-B576-3357-19AA0F960B78}"/>
                  </a:ext>
                </a:extLst>
              </p:cNvPr>
              <p:cNvGrpSpPr/>
              <p:nvPr/>
            </p:nvGrpSpPr>
            <p:grpSpPr>
              <a:xfrm>
                <a:off x="-2977" y="-36682"/>
                <a:ext cx="4062109" cy="462332"/>
                <a:chOff x="-2977" y="-36682"/>
                <a:chExt cx="4062109" cy="462332"/>
              </a:xfrm>
            </p:grpSpPr>
            <p:grpSp>
              <p:nvGrpSpPr>
                <p:cNvPr id="14" name="组合 13">
                  <a:extLst>
                    <a:ext uri="{FF2B5EF4-FFF2-40B4-BE49-F238E27FC236}">
                      <a16:creationId xmlns:a16="http://schemas.microsoft.com/office/drawing/2014/main" id="{45AD3F05-BE80-931A-CBE1-71EE14F9D513}"/>
                    </a:ext>
                  </a:extLst>
                </p:cNvPr>
                <p:cNvGrpSpPr/>
                <p:nvPr/>
              </p:nvGrpSpPr>
              <p:grpSpPr>
                <a:xfrm>
                  <a:off x="-2977" y="-9326"/>
                  <a:ext cx="3814759" cy="434976"/>
                  <a:chOff x="407988" y="257174"/>
                  <a:chExt cx="4094162" cy="434976"/>
                </a:xfrm>
              </p:grpSpPr>
              <p:sp>
                <p:nvSpPr>
                  <p:cNvPr id="13" name="矩形 12">
                    <a:extLst>
                      <a:ext uri="{FF2B5EF4-FFF2-40B4-BE49-F238E27FC236}">
                        <a16:creationId xmlns:a16="http://schemas.microsoft.com/office/drawing/2014/main" id="{EF209A41-F032-1F6D-C7C1-0DA833F250D7}"/>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F69EF137-5675-A852-17B0-E28E2BD34AF8}"/>
                      </a:ext>
                    </a:extLst>
                  </p:cNvPr>
                  <p:cNvGrpSpPr/>
                  <p:nvPr/>
                </p:nvGrpSpPr>
                <p:grpSpPr>
                  <a:xfrm>
                    <a:off x="407988" y="257174"/>
                    <a:ext cx="4094162" cy="434976"/>
                    <a:chOff x="515938" y="441324"/>
                    <a:chExt cx="4094162" cy="434976"/>
                  </a:xfrm>
                </p:grpSpPr>
                <p:sp>
                  <p:nvSpPr>
                    <p:cNvPr id="9" name="矩形 8">
                      <a:extLst>
                        <a:ext uri="{FF2B5EF4-FFF2-40B4-BE49-F238E27FC236}">
                          <a16:creationId xmlns:a16="http://schemas.microsoft.com/office/drawing/2014/main" id="{DF263375-01FE-86DB-CA76-D129FE70FC1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6338DC1-7232-D1B9-ACF3-F3CAAE833C36}"/>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6385">
                      <a:extLst>
                        <a:ext uri="{FF2B5EF4-FFF2-40B4-BE49-F238E27FC236}">
                          <a16:creationId xmlns:a16="http://schemas.microsoft.com/office/drawing/2014/main" id="{33CA00CE-8D73-7D14-2315-3E6DDC542008}"/>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12" name="标题 16385">
                      <a:extLst>
                        <a:ext uri="{FF2B5EF4-FFF2-40B4-BE49-F238E27FC236}">
                          <a16:creationId xmlns:a16="http://schemas.microsoft.com/office/drawing/2014/main" id="{56A304E2-4FE3-8855-AF4D-528FB32F25F2}"/>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第三章</a:t>
                      </a:r>
                    </a:p>
                  </p:txBody>
                </p:sp>
              </p:grpSp>
            </p:grpSp>
            <p:sp>
              <p:nvSpPr>
                <p:cNvPr id="28" name="等腰三角形 27">
                  <a:extLst>
                    <a:ext uri="{FF2B5EF4-FFF2-40B4-BE49-F238E27FC236}">
                      <a16:creationId xmlns:a16="http://schemas.microsoft.com/office/drawing/2014/main" id="{E3A6F3F8-AAE4-CC95-7E79-A883769896F2}"/>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a:extLst>
                  <a:ext uri="{FF2B5EF4-FFF2-40B4-BE49-F238E27FC236}">
                    <a16:creationId xmlns:a16="http://schemas.microsoft.com/office/drawing/2014/main" id="{4A1F8BB9-46CB-2A6C-F45B-41C045F89754}"/>
                  </a:ext>
                </a:extLst>
              </p:cNvPr>
              <p:cNvCxnSpPr/>
              <p:nvPr/>
            </p:nvCxnSpPr>
            <p:spPr>
              <a:xfrm>
                <a:off x="-2977" y="425649"/>
                <a:ext cx="609897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任意多边形: 形状 49">
              <a:extLst>
                <a:ext uri="{FF2B5EF4-FFF2-40B4-BE49-F238E27FC236}">
                  <a16:creationId xmlns:a16="http://schemas.microsoft.com/office/drawing/2014/main" id="{B2B8C2E5-E9F1-2DDF-B4D0-C6F89EDCFAAA}"/>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形状 48">
              <a:extLst>
                <a:ext uri="{FF2B5EF4-FFF2-40B4-BE49-F238E27FC236}">
                  <a16:creationId xmlns:a16="http://schemas.microsoft.com/office/drawing/2014/main" id="{53F8C7E6-4AF1-9C33-FE6C-76EB4F04C009}"/>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矩形 1">
            <a:extLst>
              <a:ext uri="{FF2B5EF4-FFF2-40B4-BE49-F238E27FC236}">
                <a16:creationId xmlns:a16="http://schemas.microsoft.com/office/drawing/2014/main" id="{9CED32C3-993F-5150-2DFF-AECEEC9B86B2}"/>
              </a:ext>
            </a:extLst>
          </p:cNvPr>
          <p:cNvSpPr/>
          <p:nvPr/>
        </p:nvSpPr>
        <p:spPr>
          <a:xfrm>
            <a:off x="418962" y="472266"/>
            <a:ext cx="11376025" cy="6031912"/>
          </a:xfrm>
          <a:prstGeom prst="rect">
            <a:avLst/>
          </a:prstGeom>
          <a:solidFill>
            <a:schemeClr val="bg1">
              <a:alpha val="7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AutoShape 6">
            <a:extLst>
              <a:ext uri="{FF2B5EF4-FFF2-40B4-BE49-F238E27FC236}">
                <a16:creationId xmlns:a16="http://schemas.microsoft.com/office/drawing/2014/main" id="{85D830AC-DE89-F050-DB6F-D4DBF22A7750}"/>
              </a:ext>
            </a:extLst>
          </p:cNvPr>
          <p:cNvSpPr>
            <a:spLocks noChangeAspect="1" noChangeArrowheads="1"/>
          </p:cNvSpPr>
          <p:nvPr/>
        </p:nvSpPr>
        <p:spPr bwMode="auto">
          <a:xfrm>
            <a:off x="2987421" y="22707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文本框 22">
            <a:extLst>
              <a:ext uri="{FF2B5EF4-FFF2-40B4-BE49-F238E27FC236}">
                <a16:creationId xmlns:a16="http://schemas.microsoft.com/office/drawing/2014/main" id="{F85726B7-B2FA-067A-4B7E-4393E64EE418}"/>
              </a:ext>
            </a:extLst>
          </p:cNvPr>
          <p:cNvSpPr txBox="1"/>
          <p:nvPr/>
        </p:nvSpPr>
        <p:spPr>
          <a:xfrm>
            <a:off x="946204" y="24297143"/>
            <a:ext cx="4739674" cy="923330"/>
          </a:xfrm>
          <a:prstGeom prst="rect">
            <a:avLst/>
          </a:prstGeom>
          <a:noFill/>
        </p:spPr>
        <p:txBody>
          <a:bodyPr wrap="square" rtlCol="0">
            <a:spAutoFit/>
          </a:bodyPr>
          <a:lstStyle/>
          <a:p>
            <a:r>
              <a:rPr lang="zh-CN" altLang="en-US" sz="5400" b="1">
                <a:solidFill>
                  <a:srgbClr val="0070C0"/>
                </a:solidFill>
              </a:rPr>
              <a:t>谁会发出声音？</a:t>
            </a:r>
          </a:p>
        </p:txBody>
      </p:sp>
      <p:sp>
        <p:nvSpPr>
          <p:cNvPr id="55" name="矩形 54">
            <a:extLst>
              <a:ext uri="{FF2B5EF4-FFF2-40B4-BE49-F238E27FC236}">
                <a16:creationId xmlns:a16="http://schemas.microsoft.com/office/drawing/2014/main" id="{32AF90B5-5AB2-039F-1690-582ACE381992}"/>
              </a:ext>
            </a:extLst>
          </p:cNvPr>
          <p:cNvSpPr/>
          <p:nvPr/>
        </p:nvSpPr>
        <p:spPr>
          <a:xfrm>
            <a:off x="0" y="6498102"/>
            <a:ext cx="12192000" cy="335682"/>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矩形 3">
            <a:extLst>
              <a:ext uri="{FF2B5EF4-FFF2-40B4-BE49-F238E27FC236}">
                <a16:creationId xmlns:a16="http://schemas.microsoft.com/office/drawing/2014/main" id="{AFFB99D5-1660-5C6A-1196-E64FF632A1FA}"/>
              </a:ext>
            </a:extLst>
          </p:cNvPr>
          <p:cNvSpPr/>
          <p:nvPr/>
        </p:nvSpPr>
        <p:spPr>
          <a:xfrm>
            <a:off x="420085" y="6504178"/>
            <a:ext cx="2372303" cy="335682"/>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6" name="矩形 55">
            <a:extLst>
              <a:ext uri="{FF2B5EF4-FFF2-40B4-BE49-F238E27FC236}">
                <a16:creationId xmlns:a16="http://schemas.microsoft.com/office/drawing/2014/main" id="{20446FEE-932A-3378-575C-09B2EF8D5617}"/>
              </a:ext>
            </a:extLst>
          </p:cNvPr>
          <p:cNvSpPr/>
          <p:nvPr/>
        </p:nvSpPr>
        <p:spPr>
          <a:xfrm>
            <a:off x="-343666" y="-167842"/>
            <a:ext cx="12982968" cy="634031"/>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34" name="组合 33">
            <a:extLst>
              <a:ext uri="{FF2B5EF4-FFF2-40B4-BE49-F238E27FC236}">
                <a16:creationId xmlns:a16="http://schemas.microsoft.com/office/drawing/2014/main" id="{23BB5838-48E7-B549-B598-0FEB56778856}"/>
              </a:ext>
            </a:extLst>
          </p:cNvPr>
          <p:cNvGrpSpPr/>
          <p:nvPr/>
        </p:nvGrpSpPr>
        <p:grpSpPr>
          <a:xfrm>
            <a:off x="-9144" y="-37010"/>
            <a:ext cx="6098977" cy="471475"/>
            <a:chOff x="-2977" y="-36682"/>
            <a:chExt cx="6098977" cy="471475"/>
          </a:xfrm>
        </p:grpSpPr>
        <p:grpSp>
          <p:nvGrpSpPr>
            <p:cNvPr id="35" name="组合 34">
              <a:extLst>
                <a:ext uri="{FF2B5EF4-FFF2-40B4-BE49-F238E27FC236}">
                  <a16:creationId xmlns:a16="http://schemas.microsoft.com/office/drawing/2014/main" id="{88647A4B-CF61-19BD-47B6-B8C58B7B78BD}"/>
                </a:ext>
              </a:extLst>
            </p:cNvPr>
            <p:cNvGrpSpPr/>
            <p:nvPr/>
          </p:nvGrpSpPr>
          <p:grpSpPr>
            <a:xfrm>
              <a:off x="-2977" y="-36682"/>
              <a:ext cx="6098977" cy="471475"/>
              <a:chOff x="-2977" y="-36682"/>
              <a:chExt cx="6098977" cy="471475"/>
            </a:xfrm>
          </p:grpSpPr>
          <p:grpSp>
            <p:nvGrpSpPr>
              <p:cNvPr id="38" name="组合 37">
                <a:extLst>
                  <a:ext uri="{FF2B5EF4-FFF2-40B4-BE49-F238E27FC236}">
                    <a16:creationId xmlns:a16="http://schemas.microsoft.com/office/drawing/2014/main" id="{5A47BD7D-39C7-C21F-E72C-4FE0AA6C4E1E}"/>
                  </a:ext>
                </a:extLst>
              </p:cNvPr>
              <p:cNvGrpSpPr/>
              <p:nvPr/>
            </p:nvGrpSpPr>
            <p:grpSpPr>
              <a:xfrm>
                <a:off x="-2977" y="-36682"/>
                <a:ext cx="4062109" cy="462332"/>
                <a:chOff x="-2977" y="-36682"/>
                <a:chExt cx="4062109" cy="462332"/>
              </a:xfrm>
            </p:grpSpPr>
            <p:grpSp>
              <p:nvGrpSpPr>
                <p:cNvPr id="40" name="组合 39">
                  <a:extLst>
                    <a:ext uri="{FF2B5EF4-FFF2-40B4-BE49-F238E27FC236}">
                      <a16:creationId xmlns:a16="http://schemas.microsoft.com/office/drawing/2014/main" id="{D0EF78B4-1738-32C9-40A0-315FF7ABDC42}"/>
                    </a:ext>
                  </a:extLst>
                </p:cNvPr>
                <p:cNvGrpSpPr/>
                <p:nvPr/>
              </p:nvGrpSpPr>
              <p:grpSpPr>
                <a:xfrm>
                  <a:off x="-2977" y="-9326"/>
                  <a:ext cx="3814759" cy="434976"/>
                  <a:chOff x="407988" y="257174"/>
                  <a:chExt cx="4094162" cy="434976"/>
                </a:xfrm>
              </p:grpSpPr>
              <p:sp>
                <p:nvSpPr>
                  <p:cNvPr id="42" name="矩形 41">
                    <a:extLst>
                      <a:ext uri="{FF2B5EF4-FFF2-40B4-BE49-F238E27FC236}">
                        <a16:creationId xmlns:a16="http://schemas.microsoft.com/office/drawing/2014/main" id="{A16790F5-D902-2F98-D89F-9855A15C6AF5}"/>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CA7ECA95-DAC4-15C7-67E8-556C0AD32F3D}"/>
                      </a:ext>
                    </a:extLst>
                  </p:cNvPr>
                  <p:cNvGrpSpPr/>
                  <p:nvPr/>
                </p:nvGrpSpPr>
                <p:grpSpPr>
                  <a:xfrm>
                    <a:off x="407988" y="257174"/>
                    <a:ext cx="4094162" cy="434976"/>
                    <a:chOff x="515938" y="441324"/>
                    <a:chExt cx="4094162" cy="434976"/>
                  </a:xfrm>
                </p:grpSpPr>
                <p:sp>
                  <p:nvSpPr>
                    <p:cNvPr id="44" name="矩形 43">
                      <a:extLst>
                        <a:ext uri="{FF2B5EF4-FFF2-40B4-BE49-F238E27FC236}">
                          <a16:creationId xmlns:a16="http://schemas.microsoft.com/office/drawing/2014/main" id="{E1029A2B-39F1-2F8B-0944-37217D69F9E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9C6B4F4-CF7E-75D6-458A-3392DAEA3269}"/>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标题 16385">
                      <a:extLst>
                        <a:ext uri="{FF2B5EF4-FFF2-40B4-BE49-F238E27FC236}">
                          <a16:creationId xmlns:a16="http://schemas.microsoft.com/office/drawing/2014/main" id="{C1D92940-4909-CA1E-FD32-28CA04D6839B}"/>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47" name="标题 16385">
                      <a:extLst>
                        <a:ext uri="{FF2B5EF4-FFF2-40B4-BE49-F238E27FC236}">
                          <a16:creationId xmlns:a16="http://schemas.microsoft.com/office/drawing/2014/main" id="{FB880889-FD3E-1E45-6561-6198B7A48019}"/>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dirty="0">
                          <a:solidFill>
                            <a:schemeClr val="bg1"/>
                          </a:solidFill>
                        </a:rPr>
                        <a:t>   第二章</a:t>
                      </a:r>
                    </a:p>
                  </p:txBody>
                </p:sp>
              </p:grpSp>
            </p:grpSp>
            <p:sp>
              <p:nvSpPr>
                <p:cNvPr id="41" name="等腰三角形 40">
                  <a:extLst>
                    <a:ext uri="{FF2B5EF4-FFF2-40B4-BE49-F238E27FC236}">
                      <a16:creationId xmlns:a16="http://schemas.microsoft.com/office/drawing/2014/main" id="{BEE05187-0855-C757-9ED9-347807FDE93A}"/>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a:extLst>
                  <a:ext uri="{FF2B5EF4-FFF2-40B4-BE49-F238E27FC236}">
                    <a16:creationId xmlns:a16="http://schemas.microsoft.com/office/drawing/2014/main" id="{42AC6A78-4D44-D457-53B0-ABC5B09458AB}"/>
                  </a:ext>
                </a:extLst>
              </p:cNvPr>
              <p:cNvCxnSpPr/>
              <p:nvPr/>
            </p:nvCxnSpPr>
            <p:spPr>
              <a:xfrm>
                <a:off x="-2977" y="434793"/>
                <a:ext cx="6098977"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36" name="任意多边形: 形状 35">
              <a:extLst>
                <a:ext uri="{FF2B5EF4-FFF2-40B4-BE49-F238E27FC236}">
                  <a16:creationId xmlns:a16="http://schemas.microsoft.com/office/drawing/2014/main" id="{35B3EBB7-0D5D-6C24-6C27-6C98B779EBF3}"/>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a:extLst>
                <a:ext uri="{FF2B5EF4-FFF2-40B4-BE49-F238E27FC236}">
                  <a16:creationId xmlns:a16="http://schemas.microsoft.com/office/drawing/2014/main" id="{5B50DFB9-2B3A-8B36-ED56-0C09AC1BBC74}"/>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8" name="文本框 17">
            <a:extLst>
              <a:ext uri="{FF2B5EF4-FFF2-40B4-BE49-F238E27FC236}">
                <a16:creationId xmlns:a16="http://schemas.microsoft.com/office/drawing/2014/main" id="{A9D4E8A5-AA8C-248A-9754-FF49A1B42191}"/>
              </a:ext>
            </a:extLst>
          </p:cNvPr>
          <p:cNvSpPr txBox="1"/>
          <p:nvPr/>
        </p:nvSpPr>
        <p:spPr>
          <a:xfrm>
            <a:off x="9328329" y="-82888"/>
            <a:ext cx="3359805" cy="400110"/>
          </a:xfrm>
          <a:prstGeom prst="rect">
            <a:avLst/>
          </a:prstGeom>
          <a:noFill/>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第</a:t>
            </a:r>
            <a:r>
              <a:rPr lang="en-US" altLang="zh-CN" sz="2000" b="1" dirty="0">
                <a:solidFill>
                  <a:schemeClr val="bg1"/>
                </a:solidFill>
                <a:latin typeface="微软雅黑" panose="020B0503020204020204" pitchFamily="34" charset="-122"/>
                <a:ea typeface="微软雅黑" panose="020B0503020204020204" pitchFamily="34" charset="-122"/>
              </a:rPr>
              <a:t>3</a:t>
            </a:r>
            <a:r>
              <a:rPr lang="zh-CN" altLang="en-US" sz="2000" b="1" dirty="0">
                <a:solidFill>
                  <a:schemeClr val="bg1"/>
                </a:solidFill>
                <a:latin typeface="微软雅黑" panose="020B0503020204020204" pitchFamily="34" charset="-122"/>
                <a:ea typeface="微软雅黑" panose="020B0503020204020204" pitchFamily="34" charset="-122"/>
              </a:rPr>
              <a:t>节 超声波与次声波</a:t>
            </a:r>
          </a:p>
        </p:txBody>
      </p:sp>
      <p:sp>
        <p:nvSpPr>
          <p:cNvPr id="19" name="文本框 18">
            <a:extLst>
              <a:ext uri="{FF2B5EF4-FFF2-40B4-BE49-F238E27FC236}">
                <a16:creationId xmlns:a16="http://schemas.microsoft.com/office/drawing/2014/main" id="{0408E2B0-05B9-817C-3CF0-4A3F9BAE60DC}"/>
              </a:ext>
            </a:extLst>
          </p:cNvPr>
          <p:cNvSpPr txBox="1"/>
          <p:nvPr/>
        </p:nvSpPr>
        <p:spPr>
          <a:xfrm>
            <a:off x="9260087" y="221843"/>
            <a:ext cx="2711450" cy="307777"/>
          </a:xfrm>
          <a:prstGeom prst="rect">
            <a:avLst/>
          </a:prstGeom>
          <a:noFill/>
        </p:spPr>
        <p:txBody>
          <a:bodyPr wrap="square">
            <a:spAutoFit/>
          </a:bodyPr>
          <a:lstStyle/>
          <a:p>
            <a:r>
              <a:rPr lang="en-US" altLang="zh-CN" sz="1400" b="1">
                <a:solidFill>
                  <a:schemeClr val="bg1"/>
                </a:solidFill>
                <a:latin typeface="微软雅黑" panose="020B0503020204020204" pitchFamily="34" charset="-122"/>
                <a:ea typeface="微软雅黑" panose="020B0503020204020204" pitchFamily="34" charset="-122"/>
              </a:rPr>
              <a:t>ultrasound and infrasound</a:t>
            </a:r>
            <a:endParaRPr lang="zh-CN" altLang="en-US" sz="1400" b="1">
              <a:solidFill>
                <a:schemeClr val="bg1"/>
              </a:solidFill>
              <a:latin typeface="微软雅黑" panose="020B0503020204020204" pitchFamily="34" charset="-122"/>
              <a:ea typeface="微软雅黑" panose="020B0503020204020204" pitchFamily="34" charset="-122"/>
            </a:endParaRPr>
          </a:p>
        </p:txBody>
      </p:sp>
      <p:cxnSp>
        <p:nvCxnSpPr>
          <p:cNvPr id="20" name="直接连接符 19">
            <a:extLst>
              <a:ext uri="{FF2B5EF4-FFF2-40B4-BE49-F238E27FC236}">
                <a16:creationId xmlns:a16="http://schemas.microsoft.com/office/drawing/2014/main" id="{720460FD-5644-B1B6-E505-53EBEAEBB09E}"/>
              </a:ext>
            </a:extLst>
          </p:cNvPr>
          <p:cNvCxnSpPr/>
          <p:nvPr/>
        </p:nvCxnSpPr>
        <p:spPr>
          <a:xfrm>
            <a:off x="9245809" y="292100"/>
            <a:ext cx="244782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8" name="组合 57">
            <a:extLst>
              <a:ext uri="{FF2B5EF4-FFF2-40B4-BE49-F238E27FC236}">
                <a16:creationId xmlns:a16="http://schemas.microsoft.com/office/drawing/2014/main" id="{0576971B-45D0-7AB9-0131-AB4A917F0A63}"/>
              </a:ext>
            </a:extLst>
          </p:cNvPr>
          <p:cNvGrpSpPr/>
          <p:nvPr/>
        </p:nvGrpSpPr>
        <p:grpSpPr>
          <a:xfrm>
            <a:off x="-9144" y="692150"/>
            <a:ext cx="4094162" cy="434976"/>
            <a:chOff x="515938" y="441324"/>
            <a:chExt cx="4094162" cy="434976"/>
          </a:xfrm>
        </p:grpSpPr>
        <p:sp>
          <p:nvSpPr>
            <p:cNvPr id="60" name="矩形 59">
              <a:extLst>
                <a:ext uri="{FF2B5EF4-FFF2-40B4-BE49-F238E27FC236}">
                  <a16:creationId xmlns:a16="http://schemas.microsoft.com/office/drawing/2014/main" id="{F96718C2-AF59-DD81-9C60-839BAD9E8C4F}"/>
                </a:ext>
              </a:extLst>
            </p:cNvPr>
            <p:cNvSpPr/>
            <p:nvPr/>
          </p:nvSpPr>
          <p:spPr>
            <a:xfrm>
              <a:off x="515938" y="441325"/>
              <a:ext cx="1074737" cy="434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a:extLst>
                <a:ext uri="{FF2B5EF4-FFF2-40B4-BE49-F238E27FC236}">
                  <a16:creationId xmlns:a16="http://schemas.microsoft.com/office/drawing/2014/main" id="{F5176D5B-6BAB-3935-F4C2-FC1CF70E8948}"/>
                </a:ext>
              </a:extLst>
            </p:cNvPr>
            <p:cNvSpPr/>
            <p:nvPr/>
          </p:nvSpPr>
          <p:spPr>
            <a:xfrm>
              <a:off x="1887538" y="441324"/>
              <a:ext cx="2722562" cy="434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标题 16385">
              <a:extLst>
                <a:ext uri="{FF2B5EF4-FFF2-40B4-BE49-F238E27FC236}">
                  <a16:creationId xmlns:a16="http://schemas.microsoft.com/office/drawing/2014/main" id="{7DBA4717-25E4-A969-5D24-DA638496B7D3}"/>
                </a:ext>
              </a:extLst>
            </p:cNvPr>
            <p:cNvSpPr txBox="1">
              <a:spLocks noRot="1" noChangeArrowheads="1"/>
            </p:cNvSpPr>
            <p:nvPr/>
          </p:nvSpPr>
          <p:spPr>
            <a:xfrm>
              <a:off x="1874837" y="469104"/>
              <a:ext cx="1647825" cy="3587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latin typeface="等线" panose="02010600030101010101" pitchFamily="2" charset="-122"/>
                  <a:ea typeface="等线" panose="02010600030101010101" pitchFamily="2" charset="-122"/>
                </a:rPr>
                <a:t>超声波</a:t>
              </a:r>
            </a:p>
          </p:txBody>
        </p:sp>
        <p:sp>
          <p:nvSpPr>
            <p:cNvPr id="63" name="标题 16385">
              <a:extLst>
                <a:ext uri="{FF2B5EF4-FFF2-40B4-BE49-F238E27FC236}">
                  <a16:creationId xmlns:a16="http://schemas.microsoft.com/office/drawing/2014/main" id="{C3BA6D9E-D1CD-C01D-7C33-B272A374490E}"/>
                </a:ext>
              </a:extLst>
            </p:cNvPr>
            <p:cNvSpPr txBox="1">
              <a:spLocks noRot="1" noChangeArrowheads="1"/>
            </p:cNvSpPr>
            <p:nvPr/>
          </p:nvSpPr>
          <p:spPr>
            <a:xfrm>
              <a:off x="563563" y="489741"/>
              <a:ext cx="1285875" cy="338139"/>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二、</a:t>
              </a:r>
            </a:p>
          </p:txBody>
        </p:sp>
      </p:grpSp>
      <p:sp>
        <p:nvSpPr>
          <p:cNvPr id="104" name="WordArt 30">
            <a:extLst>
              <a:ext uri="{FF2B5EF4-FFF2-40B4-BE49-F238E27FC236}">
                <a16:creationId xmlns:a16="http://schemas.microsoft.com/office/drawing/2014/main" id="{5FACB0E0-0C1C-6709-4236-D78014138E50}"/>
              </a:ext>
            </a:extLst>
          </p:cNvPr>
          <p:cNvSpPr>
            <a:spLocks noTextEdit="1"/>
          </p:cNvSpPr>
          <p:nvPr/>
        </p:nvSpPr>
        <p:spPr>
          <a:xfrm>
            <a:off x="4874639" y="1001712"/>
            <a:ext cx="4400550" cy="990600"/>
          </a:xfrm>
          <a:prstGeom prst="rect">
            <a:avLst/>
          </a:prstGeom>
        </p:spPr>
        <p:txBody>
          <a:bodyPr wrap="none" fromWordArt="1">
            <a:prstTxWarp prst="textDeflate">
              <a:avLst>
                <a:gd name="adj" fmla="val 27722"/>
              </a:avLst>
            </a:prstTxWarp>
            <a:normAutofit/>
          </a:bodyPr>
          <a:lstStyle/>
          <a:p>
            <a:pPr algn="ctr" eaLnBrk="0" hangingPunct="0"/>
            <a:endParaRPr lang="zh-CN" altLang="en-US" sz="3600" b="1">
              <a:gradFill rotWithShape="1">
                <a:gsLst>
                  <a:gs pos="0">
                    <a:srgbClr val="FFFF00"/>
                  </a:gs>
                  <a:gs pos="100000">
                    <a:srgbClr val="FF9933"/>
                  </a:gs>
                </a:gsLst>
                <a:path path="rect">
                  <a:fillToRect l="50000" t="50000" r="50000" b="50000"/>
                </a:path>
              </a:gradFill>
              <a:effectLst>
                <a:outerShdw dist="35921" dir="2699999" algn="ctr" rotWithShape="0">
                  <a:srgbClr val="C0C0C0"/>
                </a:outerShdw>
              </a:effectLst>
              <a:latin typeface="宋体" panose="02010600030101010101" pitchFamily="2" charset="-122"/>
              <a:ea typeface="宋体" panose="02010600030101010101" pitchFamily="2" charset="-122"/>
            </a:endParaRPr>
          </a:p>
        </p:txBody>
      </p:sp>
      <p:cxnSp>
        <p:nvCxnSpPr>
          <p:cNvPr id="114" name="直接连接符 113">
            <a:extLst>
              <a:ext uri="{FF2B5EF4-FFF2-40B4-BE49-F238E27FC236}">
                <a16:creationId xmlns:a16="http://schemas.microsoft.com/office/drawing/2014/main" id="{686C4277-5587-2EBC-26C3-8EC72E12DA6E}"/>
              </a:ext>
            </a:extLst>
          </p:cNvPr>
          <p:cNvCxnSpPr/>
          <p:nvPr/>
        </p:nvCxnSpPr>
        <p:spPr>
          <a:xfrm flipH="1">
            <a:off x="6089833" y="15092617"/>
            <a:ext cx="0" cy="4271058"/>
          </a:xfrm>
          <a:prstGeom prst="line">
            <a:avLst/>
          </a:prstGeom>
        </p:spPr>
        <p:style>
          <a:lnRef idx="1">
            <a:schemeClr val="accent1"/>
          </a:lnRef>
          <a:fillRef idx="0">
            <a:schemeClr val="accent1"/>
          </a:fillRef>
          <a:effectRef idx="0">
            <a:schemeClr val="accent1"/>
          </a:effectRef>
          <a:fontRef idx="minor">
            <a:schemeClr val="tx1"/>
          </a:fontRef>
        </p:style>
      </p:cxnSp>
      <p:sp>
        <p:nvSpPr>
          <p:cNvPr id="107" name="Text Box 3">
            <a:extLst>
              <a:ext uri="{FF2B5EF4-FFF2-40B4-BE49-F238E27FC236}">
                <a16:creationId xmlns:a16="http://schemas.microsoft.com/office/drawing/2014/main" id="{1B908671-4F70-79F8-6CCD-E8D6D73EF059}"/>
              </a:ext>
            </a:extLst>
          </p:cNvPr>
          <p:cNvSpPr/>
          <p:nvPr/>
        </p:nvSpPr>
        <p:spPr>
          <a:xfrm>
            <a:off x="-13293172" y="1670813"/>
            <a:ext cx="2395207" cy="40011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5pPr>
          </a:lstStyle>
          <a:p>
            <a:pPr eaLnBrk="1" hangingPunct="1"/>
            <a:r>
              <a:rPr lang="en-US" altLang="zh-CN" sz="2000" b="1">
                <a:ln w="9525" cap="flat" cmpd="sng" algn="ctr">
                  <a:noFill/>
                  <a:prstDash val="solid"/>
                  <a:round/>
                  <a:headEnd type="none" w="med" len="med"/>
                  <a:tailEnd type="none" w="med" len="med"/>
                </a:ln>
                <a:solidFill>
                  <a:srgbClr val="000000"/>
                </a:solidFill>
                <a:latin typeface="方正大黑简体" pitchFamily="2" charset="-122"/>
                <a:ea typeface="方正大黑简体" pitchFamily="2" charset="-122"/>
                <a:sym typeface="Wingdings"/>
              </a:rPr>
              <a:t>2</a:t>
            </a:r>
            <a:r>
              <a:rPr sz="2000" b="1">
                <a:ln w="9525" cap="flat" cmpd="sng" algn="ctr">
                  <a:noFill/>
                  <a:prstDash val="solid"/>
                  <a:round/>
                  <a:headEnd type="none" w="med" len="med"/>
                  <a:tailEnd type="none" w="med" len="med"/>
                </a:ln>
                <a:solidFill>
                  <a:srgbClr val="000000"/>
                </a:solidFill>
                <a:latin typeface="方正大黑简体" pitchFamily="2" charset="-122"/>
                <a:ea typeface="方正大黑简体" pitchFamily="2" charset="-122"/>
                <a:sym typeface="Wingdings"/>
              </a:rPr>
              <a:t>、超声波的特点：</a:t>
            </a:r>
            <a:endParaRPr sz="2000" b="1">
              <a:latin typeface="方正大黑简体" pitchFamily="2" charset="-122"/>
              <a:ea typeface="方正大黑简体" pitchFamily="2" charset="-122"/>
            </a:endParaRPr>
          </a:p>
        </p:txBody>
      </p:sp>
      <p:sp>
        <p:nvSpPr>
          <p:cNvPr id="113" name="Text Box 4">
            <a:extLst>
              <a:ext uri="{FF2B5EF4-FFF2-40B4-BE49-F238E27FC236}">
                <a16:creationId xmlns:a16="http://schemas.microsoft.com/office/drawing/2014/main" id="{2CDA6413-07DD-AAF8-5F3D-AE2E5345D9FB}"/>
              </a:ext>
            </a:extLst>
          </p:cNvPr>
          <p:cNvSpPr/>
          <p:nvPr/>
        </p:nvSpPr>
        <p:spPr>
          <a:xfrm>
            <a:off x="-12095568" y="13949907"/>
            <a:ext cx="2395207" cy="40011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5pPr>
          </a:lstStyle>
          <a:p>
            <a:pPr eaLnBrk="1" hangingPunct="1"/>
            <a:r>
              <a:rPr lang="en-US" altLang="zh-CN" sz="2000" b="1">
                <a:ln w="9525" cap="flat" cmpd="sng" algn="ctr">
                  <a:noFill/>
                  <a:prstDash val="solid"/>
                  <a:round/>
                  <a:headEnd type="none" w="med" len="med"/>
                  <a:tailEnd type="none" w="med" len="med"/>
                </a:ln>
                <a:solidFill>
                  <a:srgbClr val="000000"/>
                </a:solidFill>
                <a:latin typeface="方正大黑简体" pitchFamily="2" charset="-122"/>
                <a:ea typeface="方正大黑简体" pitchFamily="2" charset="-122"/>
                <a:sym typeface="Wingdings"/>
              </a:rPr>
              <a:t>3</a:t>
            </a:r>
            <a:r>
              <a:rPr sz="2000" b="1">
                <a:ln w="9525" cap="flat" cmpd="sng" algn="ctr">
                  <a:noFill/>
                  <a:prstDash val="solid"/>
                  <a:round/>
                  <a:headEnd type="none" w="med" len="med"/>
                  <a:tailEnd type="none" w="med" len="med"/>
                </a:ln>
                <a:solidFill>
                  <a:srgbClr val="000000"/>
                </a:solidFill>
                <a:latin typeface="方正大黑简体" pitchFamily="2" charset="-122"/>
                <a:ea typeface="方正大黑简体" pitchFamily="2" charset="-122"/>
                <a:sym typeface="Wingdings"/>
              </a:rPr>
              <a:t>、超声波的应用：</a:t>
            </a:r>
            <a:endParaRPr sz="2000" b="1">
              <a:latin typeface="方正大黑简体" pitchFamily="2" charset="-122"/>
              <a:ea typeface="方正大黑简体" pitchFamily="2" charset="-122"/>
            </a:endParaRPr>
          </a:p>
        </p:txBody>
      </p:sp>
      <p:sp>
        <p:nvSpPr>
          <p:cNvPr id="115" name="Text Box 5">
            <a:extLst>
              <a:ext uri="{FF2B5EF4-FFF2-40B4-BE49-F238E27FC236}">
                <a16:creationId xmlns:a16="http://schemas.microsoft.com/office/drawing/2014/main" id="{D89ECE8F-4177-C054-E0C6-EB97D9AE2BBA}"/>
              </a:ext>
            </a:extLst>
          </p:cNvPr>
          <p:cNvSpPr/>
          <p:nvPr/>
        </p:nvSpPr>
        <p:spPr>
          <a:xfrm>
            <a:off x="-13295157" y="878651"/>
            <a:ext cx="8569325" cy="40011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lang="en-US" altLang="zh-CN" sz="2000" b="1">
                <a:ln w="9525" cap="flat" cmpd="sng" algn="ctr">
                  <a:noFill/>
                  <a:prstDash val="solid"/>
                  <a:round/>
                  <a:headEnd type="none" w="med" len="med"/>
                  <a:tailEnd type="none" w="med" len="med"/>
                </a:ln>
                <a:solidFill>
                  <a:srgbClr val="000000"/>
                </a:solidFill>
                <a:latin typeface="方正大黑简体" pitchFamily="2" charset="-122"/>
                <a:ea typeface="方正大黑简体" pitchFamily="2" charset="-122"/>
                <a:sym typeface="Wingdings"/>
              </a:rPr>
              <a:t>1</a:t>
            </a:r>
            <a:r>
              <a:rPr sz="2000" b="1">
                <a:ln w="9525" cap="flat" cmpd="sng" algn="ctr">
                  <a:noFill/>
                  <a:prstDash val="solid"/>
                  <a:round/>
                  <a:headEnd type="none" w="med" len="med"/>
                  <a:tailEnd type="none" w="med" len="med"/>
                </a:ln>
                <a:solidFill>
                  <a:srgbClr val="000000"/>
                </a:solidFill>
                <a:latin typeface="方正大黑简体" pitchFamily="2" charset="-122"/>
                <a:ea typeface="方正大黑简体" pitchFamily="2" charset="-122"/>
                <a:sym typeface="Wingdings"/>
              </a:rPr>
              <a:t>、高于</a:t>
            </a:r>
            <a:r>
              <a:rPr lang="en-US" altLang="zh-CN" sz="2000" b="1">
                <a:ln w="9525" cap="flat" cmpd="sng" algn="ctr">
                  <a:noFill/>
                  <a:prstDash val="solid"/>
                  <a:round/>
                  <a:headEnd type="none" w="med" len="med"/>
                  <a:tailEnd type="none" w="med" len="med"/>
                </a:ln>
                <a:solidFill>
                  <a:srgbClr val="000000"/>
                </a:solidFill>
                <a:latin typeface="方正大黑简体" pitchFamily="2" charset="-122"/>
                <a:ea typeface="方正大黑简体" pitchFamily="2" charset="-122"/>
                <a:sym typeface="Wingdings"/>
              </a:rPr>
              <a:t>20000Hz</a:t>
            </a:r>
            <a:r>
              <a:rPr sz="2000" b="1">
                <a:ln w="9525" cap="flat" cmpd="sng" algn="ctr">
                  <a:noFill/>
                  <a:prstDash val="solid"/>
                  <a:round/>
                  <a:headEnd type="none" w="med" len="med"/>
                  <a:tailEnd type="none" w="med" len="med"/>
                </a:ln>
                <a:solidFill>
                  <a:srgbClr val="000000"/>
                </a:solidFill>
                <a:latin typeface="方正大黑简体" pitchFamily="2" charset="-122"/>
                <a:ea typeface="方正大黑简体" pitchFamily="2" charset="-122"/>
                <a:sym typeface="Wingdings"/>
              </a:rPr>
              <a:t>的声波叫超声波。</a:t>
            </a:r>
            <a:endParaRPr sz="2000" b="1">
              <a:latin typeface="方正大黑简体" pitchFamily="2" charset="-122"/>
              <a:ea typeface="方正大黑简体" pitchFamily="2" charset="-122"/>
            </a:endParaRPr>
          </a:p>
        </p:txBody>
      </p:sp>
      <p:sp>
        <p:nvSpPr>
          <p:cNvPr id="116" name="Rectangle 6">
            <a:extLst>
              <a:ext uri="{FF2B5EF4-FFF2-40B4-BE49-F238E27FC236}">
                <a16:creationId xmlns:a16="http://schemas.microsoft.com/office/drawing/2014/main" id="{0803C72C-422B-B456-B1A1-515BFA49E0AD}"/>
              </a:ext>
            </a:extLst>
          </p:cNvPr>
          <p:cNvSpPr/>
          <p:nvPr/>
        </p:nvSpPr>
        <p:spPr>
          <a:xfrm>
            <a:off x="-456318" y="16109890"/>
            <a:ext cx="8414248" cy="1879232"/>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5pPr>
          </a:lstStyle>
          <a:p>
            <a:pPr eaLnBrk="1" hangingPunct="1">
              <a:lnSpc>
                <a:spcPct val="150000"/>
              </a:lnSpc>
            </a:pPr>
            <a:r>
              <a:rPr sz="2000" b="1">
                <a:ln w="9525" cap="flat" cmpd="sng" algn="ctr">
                  <a:noFill/>
                  <a:prstDash val="solid"/>
                  <a:round/>
                  <a:headEnd type="none" w="med" len="med"/>
                  <a:tailEnd type="none" w="med" len="med"/>
                </a:ln>
                <a:sym typeface="Wingdings"/>
              </a:rPr>
              <a:t>由于它的频率高，因此具有以下特点：</a:t>
            </a:r>
            <a:endParaRPr lang="en-US" sz="2000" b="1">
              <a:ln w="9525" cap="flat" cmpd="sng" algn="ctr">
                <a:noFill/>
                <a:prstDash val="solid"/>
                <a:round/>
                <a:headEnd type="none" w="med" len="med"/>
                <a:tailEnd type="none" w="med" len="med"/>
              </a:ln>
              <a:sym typeface="Wingdings"/>
            </a:endParaRPr>
          </a:p>
          <a:p>
            <a:pPr eaLnBrk="1" hangingPunct="1">
              <a:lnSpc>
                <a:spcPct val="150000"/>
              </a:lnSpc>
            </a:pPr>
            <a:r>
              <a:rPr sz="2000" b="1">
                <a:ln w="9525" cap="flat" cmpd="sng" algn="ctr">
                  <a:noFill/>
                  <a:prstDash val="solid"/>
                  <a:round/>
                  <a:headEnd type="none" w="med" len="med"/>
                  <a:tailEnd type="none" w="med" len="med"/>
                </a:ln>
                <a:sym typeface="Wingdings"/>
              </a:rPr>
              <a:t>（</a:t>
            </a:r>
            <a:r>
              <a:rPr lang="en-US" altLang="zh-CN" sz="2000" b="1">
                <a:ln w="9525" cap="flat" cmpd="sng" algn="ctr">
                  <a:noFill/>
                  <a:prstDash val="solid"/>
                  <a:round/>
                  <a:headEnd type="none" w="med" len="med"/>
                  <a:tailEnd type="none" w="med" len="med"/>
                </a:ln>
                <a:sym typeface="Wingdings"/>
              </a:rPr>
              <a:t>a</a:t>
            </a:r>
            <a:r>
              <a:rPr sz="2000" b="1">
                <a:ln w="9525" cap="flat" cmpd="sng" algn="ctr">
                  <a:noFill/>
                  <a:prstDash val="solid"/>
                  <a:round/>
                  <a:headEnd type="none" w="med" len="med"/>
                  <a:tailEnd type="none" w="med" len="med"/>
                </a:ln>
                <a:sym typeface="Wingdings"/>
              </a:rPr>
              <a:t>）方向性好，几乎沿直线传播；</a:t>
            </a:r>
            <a:endParaRPr lang="en-US" sz="2000" b="1">
              <a:ln w="9525" cap="flat" cmpd="sng" algn="ctr">
                <a:noFill/>
                <a:prstDash val="solid"/>
                <a:round/>
                <a:headEnd type="none" w="med" len="med"/>
                <a:tailEnd type="none" w="med" len="med"/>
              </a:ln>
              <a:sym typeface="Wingdings"/>
            </a:endParaRPr>
          </a:p>
          <a:p>
            <a:pPr eaLnBrk="1" hangingPunct="1">
              <a:lnSpc>
                <a:spcPct val="150000"/>
              </a:lnSpc>
            </a:pPr>
            <a:r>
              <a:rPr sz="2000" b="1">
                <a:ln w="9525" cap="flat" cmpd="sng" algn="ctr">
                  <a:noFill/>
                  <a:prstDash val="solid"/>
                  <a:round/>
                  <a:headEnd type="none" w="med" len="med"/>
                  <a:tailEnd type="none" w="med" len="med"/>
                </a:ln>
                <a:sym typeface="Wingdings"/>
              </a:rPr>
              <a:t>（</a:t>
            </a:r>
            <a:r>
              <a:rPr lang="en-US" altLang="zh-CN" sz="2000" b="1">
                <a:ln w="9525" cap="flat" cmpd="sng" algn="ctr">
                  <a:noFill/>
                  <a:prstDash val="solid"/>
                  <a:round/>
                  <a:headEnd type="none" w="med" len="med"/>
                  <a:tailEnd type="none" w="med" len="med"/>
                </a:ln>
                <a:sym typeface="Wingdings"/>
              </a:rPr>
              <a:t>b</a:t>
            </a:r>
            <a:r>
              <a:rPr sz="2000" b="1">
                <a:ln w="9525" cap="flat" cmpd="sng" algn="ctr">
                  <a:noFill/>
                  <a:prstDash val="solid"/>
                  <a:round/>
                  <a:headEnd type="none" w="med" len="med"/>
                  <a:tailEnd type="none" w="med" len="med"/>
                </a:ln>
                <a:sym typeface="Wingdings"/>
              </a:rPr>
              <a:t>）穿透能力强；</a:t>
            </a:r>
          </a:p>
          <a:p>
            <a:pPr eaLnBrk="1" hangingPunct="1">
              <a:lnSpc>
                <a:spcPct val="150000"/>
              </a:lnSpc>
            </a:pPr>
            <a:r>
              <a:rPr sz="2000" b="1">
                <a:ln w="9525" cap="flat" cmpd="sng" algn="ctr">
                  <a:noFill/>
                  <a:prstDash val="solid"/>
                  <a:round/>
                  <a:headEnd type="none" w="med" len="med"/>
                  <a:tailEnd type="none" w="med" len="med"/>
                </a:ln>
                <a:sym typeface="Wingdings"/>
              </a:rPr>
              <a:t>（</a:t>
            </a:r>
            <a:r>
              <a:rPr lang="en-US" altLang="zh-CN" sz="2000" b="1">
                <a:ln w="9525" cap="flat" cmpd="sng" algn="ctr">
                  <a:noFill/>
                  <a:prstDash val="solid"/>
                  <a:round/>
                  <a:headEnd type="none" w="med" len="med"/>
                  <a:tailEnd type="none" w="med" len="med"/>
                </a:ln>
                <a:sym typeface="Wingdings"/>
              </a:rPr>
              <a:t>c</a:t>
            </a:r>
            <a:r>
              <a:rPr sz="2000" b="1">
                <a:ln w="9525" cap="flat" cmpd="sng" algn="ctr">
                  <a:noFill/>
                  <a:prstDash val="solid"/>
                  <a:round/>
                  <a:headEnd type="none" w="med" len="med"/>
                  <a:tailEnd type="none" w="med" len="med"/>
                </a:ln>
                <a:sym typeface="Wingdings"/>
              </a:rPr>
              <a:t>）在媒质中传播时能产生巨大的能量，很强的“破碎”能力</a:t>
            </a:r>
            <a:endParaRPr sz="2000" b="1"/>
          </a:p>
        </p:txBody>
      </p:sp>
      <p:pic>
        <p:nvPicPr>
          <p:cNvPr id="118" name="Picture 6">
            <a:extLst>
              <a:ext uri="{FF2B5EF4-FFF2-40B4-BE49-F238E27FC236}">
                <a16:creationId xmlns:a16="http://schemas.microsoft.com/office/drawing/2014/main" id="{FFE9DA14-890D-0EF3-38B1-E15EC8B151D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922887" y="504355"/>
            <a:ext cx="5102973" cy="3384972"/>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6">
            <a:extLst>
              <a:ext uri="{FF2B5EF4-FFF2-40B4-BE49-F238E27FC236}">
                <a16:creationId xmlns:a16="http://schemas.microsoft.com/office/drawing/2014/main" id="{91DFF175-800B-A54A-5D9D-3E525E629CC8}"/>
              </a:ext>
            </a:extLst>
          </p:cNvPr>
          <p:cNvPicPr>
            <a:picLocks noChangeAspect="1" noChangeArrowheads="1"/>
          </p:cNvPicPr>
          <p:nvPr/>
        </p:nvPicPr>
        <p:blipFill>
          <a:blip r:embed="rId4">
            <a:alphaModFix amt="52000"/>
            <a:extLst>
              <a:ext uri="{28A0092B-C50C-407E-A947-70E740481C1C}">
                <a14:useLocalDpi xmlns:a14="http://schemas.microsoft.com/office/drawing/2010/main" val="0"/>
              </a:ext>
            </a:extLst>
          </a:blip>
          <a:stretch>
            <a:fillRect/>
          </a:stretch>
        </p:blipFill>
        <p:spPr bwMode="auto">
          <a:xfrm flipH="1">
            <a:off x="17922887" y="9578351"/>
            <a:ext cx="3115294" cy="2066478"/>
          </a:xfrm>
          <a:prstGeom prst="rect">
            <a:avLst/>
          </a:prstGeom>
          <a:noFill/>
          <a:extLst>
            <a:ext uri="{909E8E84-426E-40DD-AFC4-6F175D3DCCD1}">
              <a14:hiddenFill xmlns:a14="http://schemas.microsoft.com/office/drawing/2010/main">
                <a:solidFill>
                  <a:srgbClr val="FFFFFF"/>
                </a:solidFill>
              </a14:hiddenFill>
            </a:ext>
          </a:extLst>
        </p:spPr>
      </p:pic>
      <p:sp>
        <p:nvSpPr>
          <p:cNvPr id="64" name="Text Box 4">
            <a:extLst>
              <a:ext uri="{FF2B5EF4-FFF2-40B4-BE49-F238E27FC236}">
                <a16:creationId xmlns:a16="http://schemas.microsoft.com/office/drawing/2014/main" id="{71D3F848-DC70-3335-C393-57BCA18E8C3F}"/>
              </a:ext>
            </a:extLst>
          </p:cNvPr>
          <p:cNvSpPr/>
          <p:nvPr/>
        </p:nvSpPr>
        <p:spPr>
          <a:xfrm>
            <a:off x="407988" y="1365872"/>
            <a:ext cx="2395207" cy="40011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5pPr>
          </a:lstStyle>
          <a:p>
            <a:pPr eaLnBrk="1" hangingPunct="1"/>
            <a:r>
              <a:rPr lang="en-US" altLang="zh-CN" sz="2000" b="1">
                <a:ln w="9525" cap="flat" cmpd="sng" algn="ctr">
                  <a:noFill/>
                  <a:prstDash val="solid"/>
                  <a:round/>
                  <a:headEnd type="none" w="med" len="med"/>
                  <a:tailEnd type="none" w="med" len="med"/>
                </a:ln>
                <a:solidFill>
                  <a:srgbClr val="000000"/>
                </a:solidFill>
                <a:latin typeface="方正大黑简体" pitchFamily="2" charset="-122"/>
                <a:ea typeface="方正大黑简体" pitchFamily="2" charset="-122"/>
                <a:sym typeface="Wingdings"/>
              </a:rPr>
              <a:t>3</a:t>
            </a:r>
            <a:r>
              <a:rPr sz="2000" b="1">
                <a:ln w="9525" cap="flat" cmpd="sng" algn="ctr">
                  <a:noFill/>
                  <a:prstDash val="solid"/>
                  <a:round/>
                  <a:headEnd type="none" w="med" len="med"/>
                  <a:tailEnd type="none" w="med" len="med"/>
                </a:ln>
                <a:solidFill>
                  <a:srgbClr val="000000"/>
                </a:solidFill>
                <a:latin typeface="方正大黑简体" pitchFamily="2" charset="-122"/>
                <a:ea typeface="方正大黑简体" pitchFamily="2" charset="-122"/>
                <a:sym typeface="Wingdings"/>
              </a:rPr>
              <a:t>、超声波的应用：</a:t>
            </a:r>
            <a:endParaRPr sz="2000" b="1">
              <a:latin typeface="方正大黑简体" pitchFamily="2" charset="-122"/>
              <a:ea typeface="方正大黑简体" pitchFamily="2" charset="-122"/>
            </a:endParaRPr>
          </a:p>
        </p:txBody>
      </p:sp>
      <p:sp>
        <p:nvSpPr>
          <p:cNvPr id="65" name="Text Box 5">
            <a:extLst>
              <a:ext uri="{FF2B5EF4-FFF2-40B4-BE49-F238E27FC236}">
                <a16:creationId xmlns:a16="http://schemas.microsoft.com/office/drawing/2014/main" id="{A4F6B038-263F-19BA-019E-47BCB40A2363}"/>
              </a:ext>
            </a:extLst>
          </p:cNvPr>
          <p:cNvSpPr/>
          <p:nvPr/>
        </p:nvSpPr>
        <p:spPr>
          <a:xfrm>
            <a:off x="9950195" y="619438"/>
            <a:ext cx="1527503" cy="1446550"/>
          </a:xfrm>
          <a:prstGeom prst="rect">
            <a:avLst/>
          </a:prstGeom>
          <a:noFill/>
          <a:ln>
            <a:noFill/>
            <a:miter lim="800000"/>
          </a:ln>
          <a:scene3d>
            <a:camera prst="orthographicFront"/>
            <a:lightRig rig="threePt" dir="t"/>
          </a:scene3d>
          <a:sp3d extrusionH="152400"/>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5pPr>
          </a:lstStyle>
          <a:p>
            <a:pPr eaLnBrk="1" hangingPunct="1"/>
            <a:r>
              <a:rPr sz="4400" b="1">
                <a:ln w="6600">
                  <a:solidFill>
                    <a:schemeClr val="accent2"/>
                  </a:solidFill>
                  <a:prstDash val="solid"/>
                </a:ln>
                <a:solidFill>
                  <a:srgbClr val="FFFFFF"/>
                </a:solidFill>
                <a:effectLst>
                  <a:outerShdw dist="38100" dir="2700000" algn="tl" rotWithShape="0">
                    <a:schemeClr val="accent2"/>
                  </a:outerShdw>
                </a:effectLst>
                <a:ea typeface="黑体" panose="02010609060101010101" pitchFamily="49" charset="-122"/>
                <a:sym typeface="Wingdings"/>
              </a:rPr>
              <a:t>超声导航</a:t>
            </a:r>
            <a:endParaRPr sz="4400" b="1">
              <a:ln w="6600">
                <a:solidFill>
                  <a:schemeClr val="accent2"/>
                </a:solidFill>
                <a:prstDash val="solid"/>
              </a:ln>
              <a:solidFill>
                <a:srgbClr val="FFFFFF"/>
              </a:solidFill>
              <a:effectLst>
                <a:outerShdw dist="38100" dir="2700000" algn="tl" rotWithShape="0">
                  <a:schemeClr val="accent2"/>
                </a:outerShdw>
              </a:effectLst>
              <a:ea typeface="黑体" panose="02010609060101010101" pitchFamily="49" charset="-122"/>
            </a:endParaRPr>
          </a:p>
        </p:txBody>
      </p:sp>
      <p:grpSp>
        <p:nvGrpSpPr>
          <p:cNvPr id="7" name="组合 6">
            <a:extLst>
              <a:ext uri="{FF2B5EF4-FFF2-40B4-BE49-F238E27FC236}">
                <a16:creationId xmlns:a16="http://schemas.microsoft.com/office/drawing/2014/main" id="{CB94A628-AD23-BB89-C798-105C1C158549}"/>
              </a:ext>
            </a:extLst>
          </p:cNvPr>
          <p:cNvGrpSpPr/>
          <p:nvPr/>
        </p:nvGrpSpPr>
        <p:grpSpPr>
          <a:xfrm>
            <a:off x="1605591" y="2387948"/>
            <a:ext cx="3391033" cy="3570217"/>
            <a:chOff x="1605591" y="2387948"/>
            <a:chExt cx="3391033" cy="3570217"/>
          </a:xfrm>
        </p:grpSpPr>
        <p:sp>
          <p:nvSpPr>
            <p:cNvPr id="3" name="矩形: 圆角 2">
              <a:extLst>
                <a:ext uri="{FF2B5EF4-FFF2-40B4-BE49-F238E27FC236}">
                  <a16:creationId xmlns:a16="http://schemas.microsoft.com/office/drawing/2014/main" id="{58BE9D11-8410-3D02-544D-846E5536F834}"/>
                </a:ext>
              </a:extLst>
            </p:cNvPr>
            <p:cNvSpPr/>
            <p:nvPr/>
          </p:nvSpPr>
          <p:spPr>
            <a:xfrm>
              <a:off x="1605591" y="2387948"/>
              <a:ext cx="3391033" cy="3570217"/>
            </a:xfrm>
            <a:prstGeom prst="roundRect">
              <a:avLst/>
            </a:prstGeom>
            <a:gradFill flip="none" rotWithShape="1">
              <a:gsLst>
                <a:gs pos="0">
                  <a:srgbClr val="00B0F0">
                    <a:alpha val="92000"/>
                  </a:srgbClr>
                </a:gs>
                <a:gs pos="100000">
                  <a:srgbClr val="0070C0"/>
                </a:gs>
              </a:gsLst>
              <a:lin ang="8100000" scaled="1"/>
            </a:gradFill>
            <a:ln>
              <a:solidFill>
                <a:schemeClr val="bg1"/>
              </a:solidFill>
            </a:ln>
            <a:scene3d>
              <a:camera prst="isometricLeftDown"/>
              <a:lightRig rig="soft" dir="t"/>
            </a:scene3d>
            <a:sp3d extrusionH="260350" contourW="6350" prstMaterial="dkEdge">
              <a:extrusionClr>
                <a:srgbClr val="00B0F0"/>
              </a:extrusionClr>
              <a:contourClr>
                <a:schemeClr val="accent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2" descr="查看源图像">
              <a:extLst>
                <a:ext uri="{FF2B5EF4-FFF2-40B4-BE49-F238E27FC236}">
                  <a16:creationId xmlns:a16="http://schemas.microsoft.com/office/drawing/2014/main" id="{EE6DF8B8-6A07-77AF-C932-0A3DBC792D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2351"/>
            <a:stretch>
              <a:fillRect/>
            </a:stretch>
          </p:blipFill>
          <p:spPr bwMode="auto">
            <a:xfrm>
              <a:off x="1842360" y="3103079"/>
              <a:ext cx="2774081" cy="1868900"/>
            </a:xfrm>
            <a:prstGeom prst="roundRect">
              <a:avLst>
                <a:gd name="adj" fmla="val 16667"/>
              </a:avLst>
            </a:prstGeom>
            <a:ln>
              <a:noFill/>
            </a:ln>
            <a:effectLst>
              <a:outerShdw blurRad="76200" dist="38100" dir="7800000" algn="tl" rotWithShape="0">
                <a:srgbClr val="000000">
                  <a:alpha val="40000"/>
                </a:srgbClr>
              </a:outerShdw>
            </a:effectLst>
            <a:scene3d>
              <a:camera prst="isometricLeftDown"/>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5" name="组合 14">
            <a:extLst>
              <a:ext uri="{FF2B5EF4-FFF2-40B4-BE49-F238E27FC236}">
                <a16:creationId xmlns:a16="http://schemas.microsoft.com/office/drawing/2014/main" id="{613D5011-6974-63B2-FBD2-7187FBCC83BD}"/>
              </a:ext>
            </a:extLst>
          </p:cNvPr>
          <p:cNvGrpSpPr/>
          <p:nvPr/>
        </p:nvGrpSpPr>
        <p:grpSpPr>
          <a:xfrm>
            <a:off x="6667501" y="2653604"/>
            <a:ext cx="3391033" cy="3570217"/>
            <a:chOff x="6667501" y="2653604"/>
            <a:chExt cx="3391033" cy="3570217"/>
          </a:xfrm>
        </p:grpSpPr>
        <p:sp>
          <p:nvSpPr>
            <p:cNvPr id="67" name="矩形: 圆角 66">
              <a:extLst>
                <a:ext uri="{FF2B5EF4-FFF2-40B4-BE49-F238E27FC236}">
                  <a16:creationId xmlns:a16="http://schemas.microsoft.com/office/drawing/2014/main" id="{3B037BCC-6333-8AC0-0DE1-E3C85E18030F}"/>
                </a:ext>
              </a:extLst>
            </p:cNvPr>
            <p:cNvSpPr/>
            <p:nvPr/>
          </p:nvSpPr>
          <p:spPr>
            <a:xfrm>
              <a:off x="6667501" y="2653604"/>
              <a:ext cx="3391033" cy="3570217"/>
            </a:xfrm>
            <a:prstGeom prst="roundRect">
              <a:avLst/>
            </a:prstGeom>
            <a:gradFill flip="none" rotWithShape="1">
              <a:gsLst>
                <a:gs pos="0">
                  <a:srgbClr val="00B0F0">
                    <a:alpha val="92000"/>
                  </a:srgbClr>
                </a:gs>
                <a:gs pos="100000">
                  <a:srgbClr val="0070C0"/>
                </a:gs>
              </a:gsLst>
              <a:lin ang="8100000" scaled="1"/>
            </a:gradFill>
            <a:ln>
              <a:solidFill>
                <a:schemeClr val="bg1"/>
              </a:solidFill>
            </a:ln>
            <a:scene3d>
              <a:camera prst="isometricLeftDown"/>
              <a:lightRig rig="soft" dir="t"/>
            </a:scene3d>
            <a:sp3d extrusionH="260350" contourW="6350" prstMaterial="dkEdge">
              <a:extrusionClr>
                <a:srgbClr val="00B0F0"/>
              </a:extrusionClr>
              <a:contourClr>
                <a:schemeClr val="accent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9" name="Picture 6" descr="Img339907399">
              <a:extLst>
                <a:ext uri="{FF2B5EF4-FFF2-40B4-BE49-F238E27FC236}">
                  <a16:creationId xmlns:a16="http://schemas.microsoft.com/office/drawing/2014/main" id="{301AEF7A-6C0F-C773-06AC-C536356B1B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50486"/>
            <a:stretch>
              <a:fillRect/>
            </a:stretch>
          </p:blipFill>
          <p:spPr bwMode="auto">
            <a:xfrm>
              <a:off x="6695058" y="3147901"/>
              <a:ext cx="3088134" cy="2394057"/>
            </a:xfrm>
            <a:prstGeom prst="roundRect">
              <a:avLst>
                <a:gd name="adj" fmla="val 12774"/>
              </a:avLst>
            </a:prstGeom>
            <a:ln>
              <a:noFill/>
            </a:ln>
            <a:effectLst>
              <a:outerShdw blurRad="76200" dist="38100" dir="7800000" algn="tl" rotWithShape="0">
                <a:srgbClr val="000000">
                  <a:alpha val="40000"/>
                </a:srgbClr>
              </a:outerShdw>
            </a:effectLst>
            <a:scene3d>
              <a:camera prst="isometricLeftDown"/>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74" name="Text Box 5">
            <a:extLst>
              <a:ext uri="{FF2B5EF4-FFF2-40B4-BE49-F238E27FC236}">
                <a16:creationId xmlns:a16="http://schemas.microsoft.com/office/drawing/2014/main" id="{3489EB84-C145-A6F0-9052-F658BC38D54B}"/>
              </a:ext>
            </a:extLst>
          </p:cNvPr>
          <p:cNvSpPr/>
          <p:nvPr/>
        </p:nvSpPr>
        <p:spPr>
          <a:xfrm>
            <a:off x="1573597" y="5584496"/>
            <a:ext cx="2489916" cy="461665"/>
          </a:xfrm>
          <a:prstGeom prst="rect">
            <a:avLst/>
          </a:prstGeom>
          <a:noFill/>
          <a:ln>
            <a:noFill/>
            <a:miter lim="800000"/>
          </a:ln>
          <a:scene3d>
            <a:camera prst="isometricBottomDown"/>
            <a:lightRig rig="threePt" dir="t"/>
          </a:scene3d>
          <a:sp3d extrusionH="152400"/>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5pPr>
          </a:lstStyle>
          <a:p>
            <a:pPr eaLnBrk="1" hangingPunct="1"/>
            <a:r>
              <a:rPr lang="zh-CN" altLang="en-US" sz="2400">
                <a:solidFill>
                  <a:schemeClr val="accent1"/>
                </a:solidFill>
                <a:ea typeface="黑体" panose="02010609060101010101" pitchFamily="49" charset="-122"/>
                <a:sym typeface="Wingdings"/>
              </a:rPr>
              <a:t>蝙蝠</a:t>
            </a:r>
            <a:r>
              <a:rPr sz="2400">
                <a:solidFill>
                  <a:schemeClr val="accent1"/>
                </a:solidFill>
                <a:ea typeface="黑体" panose="02010609060101010101" pitchFamily="49" charset="-122"/>
                <a:sym typeface="Wingdings"/>
              </a:rPr>
              <a:t>的导航能力</a:t>
            </a:r>
            <a:endParaRPr sz="2400">
              <a:solidFill>
                <a:schemeClr val="accent1"/>
              </a:solidFill>
              <a:ea typeface="黑体" panose="02010609060101010101" pitchFamily="49" charset="-122"/>
            </a:endParaRPr>
          </a:p>
        </p:txBody>
      </p:sp>
      <p:sp>
        <p:nvSpPr>
          <p:cNvPr id="75" name="Text Box 5">
            <a:extLst>
              <a:ext uri="{FF2B5EF4-FFF2-40B4-BE49-F238E27FC236}">
                <a16:creationId xmlns:a16="http://schemas.microsoft.com/office/drawing/2014/main" id="{4B2F2283-EC5B-BF8C-8935-1D7B3204DA0F}"/>
              </a:ext>
            </a:extLst>
          </p:cNvPr>
          <p:cNvSpPr/>
          <p:nvPr/>
        </p:nvSpPr>
        <p:spPr>
          <a:xfrm>
            <a:off x="6161691" y="5626815"/>
            <a:ext cx="3084118" cy="461665"/>
          </a:xfrm>
          <a:prstGeom prst="rect">
            <a:avLst/>
          </a:prstGeom>
          <a:noFill/>
          <a:ln>
            <a:noFill/>
            <a:miter lim="800000"/>
          </a:ln>
          <a:scene3d>
            <a:camera prst="isometricBottomDown"/>
            <a:lightRig rig="threePt" dir="t"/>
          </a:scene3d>
          <a:sp3d extrusionH="152400"/>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5pPr>
          </a:lstStyle>
          <a:p>
            <a:pPr eaLnBrk="1" hangingPunct="1"/>
            <a:r>
              <a:rPr lang="zh-CN" altLang="en-US" sz="2400">
                <a:solidFill>
                  <a:schemeClr val="accent1"/>
                </a:solidFill>
                <a:ea typeface="黑体" panose="02010609060101010101" pitchFamily="49" charset="-122"/>
                <a:sym typeface="Wingdings"/>
              </a:rPr>
              <a:t>超声雷达</a:t>
            </a:r>
            <a:r>
              <a:rPr sz="2400">
                <a:solidFill>
                  <a:schemeClr val="accent1"/>
                </a:solidFill>
                <a:ea typeface="黑体" panose="02010609060101010101" pitchFamily="49" charset="-122"/>
                <a:sym typeface="Wingdings"/>
              </a:rPr>
              <a:t>的导航能力</a:t>
            </a:r>
            <a:endParaRPr sz="2400">
              <a:solidFill>
                <a:schemeClr val="accent1"/>
              </a:solidFill>
              <a:ea typeface="黑体" panose="02010609060101010101" pitchFamily="49" charset="-122"/>
            </a:endParaRPr>
          </a:p>
        </p:txBody>
      </p:sp>
      <p:pic>
        <p:nvPicPr>
          <p:cNvPr id="76" name="Picture 30">
            <a:extLst>
              <a:ext uri="{FF2B5EF4-FFF2-40B4-BE49-F238E27FC236}">
                <a16:creationId xmlns:a16="http://schemas.microsoft.com/office/drawing/2014/main" id="{3697D239-9BB3-5428-B376-338243EF2F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6" t="106" r="-6" b="15149"/>
          <a:stretch>
            <a:fillRect/>
          </a:stretch>
        </p:blipFill>
        <p:spPr bwMode="auto">
          <a:xfrm>
            <a:off x="-5712949" y="6596290"/>
            <a:ext cx="2124589" cy="203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7" name="Picture 31">
            <a:extLst>
              <a:ext uri="{FF2B5EF4-FFF2-40B4-BE49-F238E27FC236}">
                <a16:creationId xmlns:a16="http://schemas.microsoft.com/office/drawing/2014/main" id="{D82B6D4D-93DE-0E42-8F64-19BF940273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b="15256"/>
          <a:stretch>
            <a:fillRect/>
          </a:stretch>
        </p:blipFill>
        <p:spPr bwMode="auto">
          <a:xfrm>
            <a:off x="-5611007" y="-1380547"/>
            <a:ext cx="2097087" cy="182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8" name="Picture 2">
            <a:extLst>
              <a:ext uri="{FF2B5EF4-FFF2-40B4-BE49-F238E27FC236}">
                <a16:creationId xmlns:a16="http://schemas.microsoft.com/office/drawing/2014/main" id="{9C1F0171-15B9-FBBD-ED70-E2F48159CD40}"/>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3558264" y="-5023266"/>
            <a:ext cx="3732345" cy="3981181"/>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组合 78">
            <a:extLst>
              <a:ext uri="{FF2B5EF4-FFF2-40B4-BE49-F238E27FC236}">
                <a16:creationId xmlns:a16="http://schemas.microsoft.com/office/drawing/2014/main" id="{58609F80-2A13-8292-9F38-9527C060BDA9}"/>
              </a:ext>
            </a:extLst>
          </p:cNvPr>
          <p:cNvGrpSpPr/>
          <p:nvPr/>
        </p:nvGrpSpPr>
        <p:grpSpPr>
          <a:xfrm>
            <a:off x="18721894" y="-4233634"/>
            <a:ext cx="3244463" cy="4014296"/>
            <a:chOff x="7765658" y="2078529"/>
            <a:chExt cx="3244463" cy="4014296"/>
          </a:xfrm>
        </p:grpSpPr>
        <p:sp>
          <p:nvSpPr>
            <p:cNvPr id="80" name="矩形: 圆角 79">
              <a:extLst>
                <a:ext uri="{FF2B5EF4-FFF2-40B4-BE49-F238E27FC236}">
                  <a16:creationId xmlns:a16="http://schemas.microsoft.com/office/drawing/2014/main" id="{A7E97AB7-77AF-AE11-9603-C6D6C638F52D}"/>
                </a:ext>
              </a:extLst>
            </p:cNvPr>
            <p:cNvSpPr/>
            <p:nvPr/>
          </p:nvSpPr>
          <p:spPr>
            <a:xfrm>
              <a:off x="7765658" y="2078529"/>
              <a:ext cx="3244463" cy="4014296"/>
            </a:xfrm>
            <a:prstGeom prst="roundRect">
              <a:avLst>
                <a:gd name="adj" fmla="val 7884"/>
              </a:avLst>
            </a:prstGeom>
            <a:solidFill>
              <a:srgbClr val="AFD4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文本框 80">
              <a:extLst>
                <a:ext uri="{FF2B5EF4-FFF2-40B4-BE49-F238E27FC236}">
                  <a16:creationId xmlns:a16="http://schemas.microsoft.com/office/drawing/2014/main" id="{32347802-71E1-BE81-40F3-2DF543380C91}"/>
                </a:ext>
              </a:extLst>
            </p:cNvPr>
            <p:cNvSpPr txBox="1"/>
            <p:nvPr/>
          </p:nvSpPr>
          <p:spPr>
            <a:xfrm>
              <a:off x="8165598" y="2498198"/>
              <a:ext cx="2639251" cy="304698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006666"/>
                </a:buClr>
                <a:buSzPct val="70000"/>
                <a:buFont typeface="Wingdings" panose="05000000000000000000" pitchFamily="2" charset="2"/>
                <a:buNone/>
              </a:pPr>
              <a:r>
                <a:rPr kumimoji="0" lang="zh-CN" altLang="en-US" sz="24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声呐</a:t>
              </a:r>
            </a:p>
            <a:p>
              <a:pPr marL="0" marR="0" lvl="0" indent="0" algn="l" defTabSz="914400" rtl="0" eaLnBrk="1" fontAlgn="base" latinLnBrk="0" hangingPunct="1">
                <a:lnSpc>
                  <a:spcPct val="100000"/>
                </a:lnSpc>
                <a:spcBef>
                  <a:spcPct val="0"/>
                </a:spcBef>
                <a:spcAft>
                  <a:spcPct val="0"/>
                </a:spcAft>
                <a:buClr>
                  <a:srgbClr val="006666"/>
                </a:buClr>
                <a:buSzPct val="70000"/>
                <a:buFont typeface="Wingdings" panose="05000000000000000000" pitchFamily="2" charset="2"/>
                <a:buNone/>
              </a:pPr>
              <a:endParaRPr kumimoji="0" lang="en-US" altLang="zh-CN" sz="24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
                  <a:srgbClr val="006666"/>
                </a:buClr>
                <a:buSzPct val="70000"/>
                <a:buFont typeface="Wingdings" panose="05000000000000000000" pitchFamily="2" charset="2"/>
                <a:buNone/>
              </a:pPr>
              <a:r>
                <a:rPr kumimoji="0" lang="zh-CN" altLang="en-US" sz="2400" b="0" i="0" u="none" strike="noStrike" cap="none" normalizeH="0" baseline="0">
                  <a:ln>
                    <a:noFill/>
                  </a:ln>
                  <a:solidFill>
                    <a:srgbClr val="000000"/>
                  </a:solidFill>
                  <a:effectLst/>
                  <a:latin typeface="宋体" panose="02010600030101010101" pitchFamily="2" charset="-122"/>
                  <a:ea typeface="宋体" panose="02010600030101010101" pitchFamily="2" charset="-122"/>
                </a:rPr>
                <a:t>人们利用超声波定向性好，在水中传播距离远特点制成声纳，可以发现潜艇和鱼群，还可以测绘海底形状。</a:t>
              </a:r>
              <a:endParaRPr kumimoji="0" lang="zh-CN" altLang="en-US" sz="2400" b="0" i="0" u="none" strike="noStrike" cap="none" normalizeH="0" baseline="0">
                <a:ln>
                  <a:noFill/>
                </a:ln>
                <a:solidFill>
                  <a:srgbClr val="000000"/>
                </a:solidFill>
                <a:effectLst/>
                <a:latin typeface="Verdana" panose="020B0604030504040204" pitchFamily="34" charset="0"/>
                <a:ea typeface="宋体" panose="02010600030101010101" pitchFamily="2" charset="-122"/>
              </a:endParaRPr>
            </a:p>
          </p:txBody>
        </p:sp>
      </p:grpSp>
    </p:spTree>
    <p:extLst>
      <p:ext uri="{BB962C8B-B14F-4D97-AF65-F5344CB8AC3E}">
        <p14:creationId xmlns:p14="http://schemas.microsoft.com/office/powerpoint/2010/main" val="41910117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9"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500" fill="hold"/>
                                        <p:tgtEl>
                                          <p:spTgt spid="74"/>
                                        </p:tgtEl>
                                        <p:attrNameLst>
                                          <p:attrName>ppt_x</p:attrName>
                                        </p:attrNameLst>
                                      </p:cBhvr>
                                      <p:tavLst>
                                        <p:tav tm="0">
                                          <p:val>
                                            <p:strVal val="1+#ppt_w/2"/>
                                          </p:val>
                                        </p:tav>
                                        <p:tav tm="100000">
                                          <p:val>
                                            <p:strVal val="#ppt_x"/>
                                          </p:val>
                                        </p:tav>
                                      </p:tavLst>
                                    </p:anim>
                                    <p:anim calcmode="lin" valueType="num">
                                      <p:cBhvr additive="base">
                                        <p:cTn id="1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9"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0-#ppt_w/2"/>
                                          </p:val>
                                        </p:tav>
                                        <p:tav tm="100000">
                                          <p:val>
                                            <p:strVal val="#ppt_x"/>
                                          </p:val>
                                        </p:tav>
                                      </p:tavLst>
                                    </p:anim>
                                    <p:anim calcmode="lin" valueType="num">
                                      <p:cBhvr additive="base">
                                        <p:cTn id="18" dur="1000" fill="hold"/>
                                        <p:tgtEl>
                                          <p:spTgt spid="15"/>
                                        </p:tgtEl>
                                        <p:attrNameLst>
                                          <p:attrName>ppt_y</p:attrName>
                                        </p:attrNameLst>
                                      </p:cBhvr>
                                      <p:tavLst>
                                        <p:tav tm="0">
                                          <p:val>
                                            <p:strVal val="0-#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additive="base">
                                        <p:cTn id="21" dur="500" fill="hold"/>
                                        <p:tgtEl>
                                          <p:spTgt spid="75"/>
                                        </p:tgtEl>
                                        <p:attrNameLst>
                                          <p:attrName>ppt_x</p:attrName>
                                        </p:attrNameLst>
                                      </p:cBhvr>
                                      <p:tavLst>
                                        <p:tav tm="0">
                                          <p:val>
                                            <p:strVal val="1+#ppt_w/2"/>
                                          </p:val>
                                        </p:tav>
                                        <p:tav tm="100000">
                                          <p:val>
                                            <p:strVal val="#ppt_x"/>
                                          </p:val>
                                        </p:tav>
                                      </p:tavLst>
                                    </p:anim>
                                    <p:anim calcmode="lin" valueType="num">
                                      <p:cBhvr additive="base">
                                        <p:cTn id="22"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22DA6E0-5A4C-D864-E073-1023C3A02489}"/>
              </a:ext>
            </a:extLst>
          </p:cNvPr>
          <p:cNvPicPr>
            <a:picLocks noChangeAspect="1" noChangeArrowheads="1"/>
          </p:cNvPicPr>
          <p:nvPr/>
        </p:nvPicPr>
        <p:blipFill>
          <a:blip r:embed="rId2">
            <a:alphaModFix amt="53000"/>
            <a:extLst>
              <a:ext uri="{28A0092B-C50C-407E-A947-70E740481C1C}">
                <a14:useLocalDpi xmlns:a14="http://schemas.microsoft.com/office/drawing/2010/main" val="0"/>
              </a:ext>
            </a:extLst>
          </a:blip>
          <a:stretch>
            <a:fillRect/>
          </a:stretch>
        </p:blipFill>
        <p:spPr bwMode="auto">
          <a:xfrm>
            <a:off x="0" y="3316"/>
            <a:ext cx="12192000" cy="6854684"/>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a:extLst>
              <a:ext uri="{FF2B5EF4-FFF2-40B4-BE49-F238E27FC236}">
                <a16:creationId xmlns:a16="http://schemas.microsoft.com/office/drawing/2014/main" id="{5B18A302-90DF-67FB-9A12-73F4EA8196EB}"/>
              </a:ext>
            </a:extLst>
          </p:cNvPr>
          <p:cNvSpPr/>
          <p:nvPr/>
        </p:nvSpPr>
        <p:spPr>
          <a:xfrm>
            <a:off x="-320516" y="-182062"/>
            <a:ext cx="12890622" cy="7231044"/>
          </a:xfrm>
          <a:prstGeom prst="rect">
            <a:avLst/>
          </a:prstGeom>
          <a:gradFill>
            <a:gsLst>
              <a:gs pos="0">
                <a:schemeClr val="tx1"/>
              </a:gs>
              <a:gs pos="100000">
                <a:schemeClr val="accent1">
                  <a:lumMod val="30000"/>
                  <a:lumOff val="70000"/>
                  <a:alpha val="5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a:extLst>
              <a:ext uri="{FF2B5EF4-FFF2-40B4-BE49-F238E27FC236}">
                <a16:creationId xmlns:a16="http://schemas.microsoft.com/office/drawing/2014/main" id="{2383F61C-0ACD-2769-3CF1-43391A11DC73}"/>
              </a:ext>
            </a:extLst>
          </p:cNvPr>
          <p:cNvSpPr/>
          <p:nvPr/>
        </p:nvSpPr>
        <p:spPr>
          <a:xfrm>
            <a:off x="-5968663" y="-5659818"/>
            <a:ext cx="24129329" cy="19375816"/>
          </a:xfrm>
          <a:custGeom>
            <a:avLst/>
            <a:gdLst>
              <a:gd name="connsiteX0" fmla="*/ 3073064 w 24129329"/>
              <a:gd name="connsiteY0" fmla="*/ 3312858 h 19375816"/>
              <a:gd name="connsiteX1" fmla="*/ 3073064 w 24129329"/>
              <a:gd name="connsiteY1" fmla="*/ 15824737 h 19375816"/>
              <a:gd name="connsiteX2" fmla="*/ 21818263 w 24129329"/>
              <a:gd name="connsiteY2" fmla="*/ 15824737 h 19375816"/>
              <a:gd name="connsiteX3" fmla="*/ 21818263 w 24129329"/>
              <a:gd name="connsiteY3" fmla="*/ 3312858 h 19375816"/>
              <a:gd name="connsiteX4" fmla="*/ 0 w 24129329"/>
              <a:gd name="connsiteY4" fmla="*/ 0 h 19375816"/>
              <a:gd name="connsiteX5" fmla="*/ 24129329 w 24129329"/>
              <a:gd name="connsiteY5" fmla="*/ 0 h 19375816"/>
              <a:gd name="connsiteX6" fmla="*/ 24129329 w 24129329"/>
              <a:gd name="connsiteY6" fmla="*/ 19375816 h 19375816"/>
              <a:gd name="connsiteX7" fmla="*/ 0 w 24129329"/>
              <a:gd name="connsiteY7" fmla="*/ 19375816 h 1937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9329" h="19375816">
                <a:moveTo>
                  <a:pt x="3073064" y="3312858"/>
                </a:moveTo>
                <a:lnTo>
                  <a:pt x="3073064" y="15824737"/>
                </a:lnTo>
                <a:lnTo>
                  <a:pt x="21818263" y="15824737"/>
                </a:lnTo>
                <a:lnTo>
                  <a:pt x="21818263" y="3312858"/>
                </a:lnTo>
                <a:close/>
                <a:moveTo>
                  <a:pt x="0" y="0"/>
                </a:moveTo>
                <a:lnTo>
                  <a:pt x="24129329" y="0"/>
                </a:lnTo>
                <a:lnTo>
                  <a:pt x="24129329" y="19375816"/>
                </a:lnTo>
                <a:lnTo>
                  <a:pt x="0" y="19375816"/>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zh-CN" altLang="en-US"/>
          </a:p>
        </p:txBody>
      </p:sp>
      <p:sp>
        <p:nvSpPr>
          <p:cNvPr id="32" name="任意多边形: 形状 31">
            <a:extLst>
              <a:ext uri="{FF2B5EF4-FFF2-40B4-BE49-F238E27FC236}">
                <a16:creationId xmlns:a16="http://schemas.microsoft.com/office/drawing/2014/main" id="{C72BE5BA-6B9B-3EE8-1F24-FB20A0F875D0}"/>
              </a:ext>
            </a:extLst>
          </p:cNvPr>
          <p:cNvSpPr/>
          <p:nvPr/>
        </p:nvSpPr>
        <p:spPr>
          <a:xfrm>
            <a:off x="-24002998" y="-20820697"/>
            <a:ext cx="61341000" cy="52596095"/>
          </a:xfrm>
          <a:custGeom>
            <a:avLst/>
            <a:gdLst>
              <a:gd name="connsiteX0" fmla="*/ 6400798 w 61340998"/>
              <a:gd name="connsiteY0" fmla="*/ 7790497 h 52596094"/>
              <a:gd name="connsiteX1" fmla="*/ 6400798 w 61340998"/>
              <a:gd name="connsiteY1" fmla="*/ 42613896 h 52596094"/>
              <a:gd name="connsiteX2" fmla="*/ 54711598 w 61340998"/>
              <a:gd name="connsiteY2" fmla="*/ 42613896 h 52596094"/>
              <a:gd name="connsiteX3" fmla="*/ 54711598 w 61340998"/>
              <a:gd name="connsiteY3" fmla="*/ 7790497 h 52596094"/>
              <a:gd name="connsiteX4" fmla="*/ 0 w 61340998"/>
              <a:gd name="connsiteY4" fmla="*/ 0 h 52596094"/>
              <a:gd name="connsiteX5" fmla="*/ 61340998 w 61340998"/>
              <a:gd name="connsiteY5" fmla="*/ 0 h 52596094"/>
              <a:gd name="connsiteX6" fmla="*/ 61340998 w 61340998"/>
              <a:gd name="connsiteY6" fmla="*/ 52596094 h 52596094"/>
              <a:gd name="connsiteX7" fmla="*/ 0 w 61340998"/>
              <a:gd name="connsiteY7" fmla="*/ 52596094 h 5259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40998" h="52596094">
                <a:moveTo>
                  <a:pt x="6400798" y="7790497"/>
                </a:moveTo>
                <a:lnTo>
                  <a:pt x="6400798" y="42613896"/>
                </a:lnTo>
                <a:lnTo>
                  <a:pt x="54711598" y="42613896"/>
                </a:lnTo>
                <a:lnTo>
                  <a:pt x="54711598" y="7790497"/>
                </a:lnTo>
                <a:close/>
                <a:moveTo>
                  <a:pt x="0" y="0"/>
                </a:moveTo>
                <a:lnTo>
                  <a:pt x="61340998" y="0"/>
                </a:lnTo>
                <a:lnTo>
                  <a:pt x="61340998" y="52596094"/>
                </a:lnTo>
                <a:lnTo>
                  <a:pt x="0" y="525960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矩形 1">
            <a:extLst>
              <a:ext uri="{FF2B5EF4-FFF2-40B4-BE49-F238E27FC236}">
                <a16:creationId xmlns:a16="http://schemas.microsoft.com/office/drawing/2014/main" id="{2CCD1126-DDFF-CEF4-84D4-8830806457E6}"/>
              </a:ext>
            </a:extLst>
          </p:cNvPr>
          <p:cNvSpPr/>
          <p:nvPr/>
        </p:nvSpPr>
        <p:spPr>
          <a:xfrm>
            <a:off x="7725376" y="-17390580"/>
            <a:ext cx="2624138" cy="125413"/>
          </a:xfrm>
          <a:custGeom>
            <a:avLst/>
            <a:gdLst>
              <a:gd name="connsiteX0" fmla="*/ 0 w 2844800"/>
              <a:gd name="connsiteY0" fmla="*/ 0 h 356773"/>
              <a:gd name="connsiteX1" fmla="*/ 2844800 w 2844800"/>
              <a:gd name="connsiteY1" fmla="*/ 0 h 356773"/>
              <a:gd name="connsiteX2" fmla="*/ 2844800 w 2844800"/>
              <a:gd name="connsiteY2" fmla="*/ 356773 h 356773"/>
              <a:gd name="connsiteX3" fmla="*/ 0 w 2844800"/>
              <a:gd name="connsiteY3" fmla="*/ 356773 h 356773"/>
              <a:gd name="connsiteX4" fmla="*/ 0 w 2844800"/>
              <a:gd name="connsiteY4" fmla="*/ 0 h 356773"/>
              <a:gd name="connsiteX0-1" fmla="*/ 180975 w 2844800"/>
              <a:gd name="connsiteY0-2" fmla="*/ 2381 h 356773"/>
              <a:gd name="connsiteX1-3" fmla="*/ 2844800 w 2844800"/>
              <a:gd name="connsiteY1-4" fmla="*/ 0 h 356773"/>
              <a:gd name="connsiteX2-5" fmla="*/ 2844800 w 2844800"/>
              <a:gd name="connsiteY2-6" fmla="*/ 356773 h 356773"/>
              <a:gd name="connsiteX3-7" fmla="*/ 0 w 2844800"/>
              <a:gd name="connsiteY3-8" fmla="*/ 356773 h 356773"/>
              <a:gd name="connsiteX4-9" fmla="*/ 180975 w 2844800"/>
              <a:gd name="connsiteY4-10" fmla="*/ 2381 h 356773"/>
              <a:gd name="connsiteX0-11" fmla="*/ 180975 w 2844800"/>
              <a:gd name="connsiteY0-12" fmla="*/ 2381 h 356773"/>
              <a:gd name="connsiteX1-13" fmla="*/ 2844800 w 2844800"/>
              <a:gd name="connsiteY1-14" fmla="*/ 0 h 356773"/>
              <a:gd name="connsiteX2-15" fmla="*/ 2844800 w 2844800"/>
              <a:gd name="connsiteY2-16" fmla="*/ 356773 h 356773"/>
              <a:gd name="connsiteX3-17" fmla="*/ 0 w 2844800"/>
              <a:gd name="connsiteY3-18" fmla="*/ 356773 h 356773"/>
              <a:gd name="connsiteX4-19" fmla="*/ 180975 w 2844800"/>
              <a:gd name="connsiteY4-20" fmla="*/ 2381 h 356773"/>
              <a:gd name="connsiteX0-21" fmla="*/ 138112 w 2801937"/>
              <a:gd name="connsiteY0-22" fmla="*/ 2381 h 356773"/>
              <a:gd name="connsiteX1-23" fmla="*/ 2801937 w 2801937"/>
              <a:gd name="connsiteY1-24" fmla="*/ 0 h 356773"/>
              <a:gd name="connsiteX2-25" fmla="*/ 2801937 w 2801937"/>
              <a:gd name="connsiteY2-26" fmla="*/ 356773 h 356773"/>
              <a:gd name="connsiteX3-27" fmla="*/ 0 w 2801937"/>
              <a:gd name="connsiteY3-28" fmla="*/ 356773 h 356773"/>
              <a:gd name="connsiteX4-29" fmla="*/ 138112 w 2801937"/>
              <a:gd name="connsiteY4-30" fmla="*/ 2381 h 356773"/>
              <a:gd name="connsiteX0-31" fmla="*/ 138112 w 2801937"/>
              <a:gd name="connsiteY0-32" fmla="*/ 2381 h 356773"/>
              <a:gd name="connsiteX1-33" fmla="*/ 2801937 w 2801937"/>
              <a:gd name="connsiteY1-34" fmla="*/ 0 h 356773"/>
              <a:gd name="connsiteX2-35" fmla="*/ 2801937 w 2801937"/>
              <a:gd name="connsiteY2-36" fmla="*/ 356773 h 356773"/>
              <a:gd name="connsiteX3-37" fmla="*/ 0 w 2801937"/>
              <a:gd name="connsiteY3-38" fmla="*/ 356773 h 356773"/>
              <a:gd name="connsiteX4-39" fmla="*/ 138112 w 2801937"/>
              <a:gd name="connsiteY4-40" fmla="*/ 2381 h 356773"/>
              <a:gd name="connsiteX0-41" fmla="*/ 123825 w 2801937"/>
              <a:gd name="connsiteY0-42" fmla="*/ 2381 h 356773"/>
              <a:gd name="connsiteX1-43" fmla="*/ 2801937 w 2801937"/>
              <a:gd name="connsiteY1-44" fmla="*/ 0 h 356773"/>
              <a:gd name="connsiteX2-45" fmla="*/ 2801937 w 2801937"/>
              <a:gd name="connsiteY2-46" fmla="*/ 356773 h 356773"/>
              <a:gd name="connsiteX3-47" fmla="*/ 0 w 2801937"/>
              <a:gd name="connsiteY3-48" fmla="*/ 356773 h 356773"/>
              <a:gd name="connsiteX4-49" fmla="*/ 123825 w 2801937"/>
              <a:gd name="connsiteY4-50" fmla="*/ 2381 h 356773"/>
              <a:gd name="connsiteX0-51" fmla="*/ 123825 w 2801937"/>
              <a:gd name="connsiteY0-52" fmla="*/ 2381 h 356773"/>
              <a:gd name="connsiteX1-53" fmla="*/ 2801937 w 2801937"/>
              <a:gd name="connsiteY1-54" fmla="*/ 0 h 356773"/>
              <a:gd name="connsiteX2-55" fmla="*/ 2801937 w 2801937"/>
              <a:gd name="connsiteY2-56" fmla="*/ 356773 h 356773"/>
              <a:gd name="connsiteX3-57" fmla="*/ 0 w 2801937"/>
              <a:gd name="connsiteY3-58" fmla="*/ 356773 h 356773"/>
              <a:gd name="connsiteX4-59" fmla="*/ 123825 w 2801937"/>
              <a:gd name="connsiteY4-60" fmla="*/ 2381 h 356773"/>
              <a:gd name="connsiteX0-61" fmla="*/ 123825 w 2801937"/>
              <a:gd name="connsiteY0-62" fmla="*/ 2381 h 356773"/>
              <a:gd name="connsiteX1-63" fmla="*/ 2801937 w 2801937"/>
              <a:gd name="connsiteY1-64" fmla="*/ 0 h 356773"/>
              <a:gd name="connsiteX2-65" fmla="*/ 2801937 w 2801937"/>
              <a:gd name="connsiteY2-66" fmla="*/ 356773 h 356773"/>
              <a:gd name="connsiteX3-67" fmla="*/ 0 w 2801937"/>
              <a:gd name="connsiteY3-68" fmla="*/ 356773 h 356773"/>
              <a:gd name="connsiteX4-69" fmla="*/ 123825 w 2801937"/>
              <a:gd name="connsiteY4-70" fmla="*/ 2381 h 356773"/>
              <a:gd name="connsiteX0-71" fmla="*/ 123825 w 2801937"/>
              <a:gd name="connsiteY0-72" fmla="*/ 2381 h 356773"/>
              <a:gd name="connsiteX1-73" fmla="*/ 2801937 w 2801937"/>
              <a:gd name="connsiteY1-74" fmla="*/ 0 h 356773"/>
              <a:gd name="connsiteX2-75" fmla="*/ 2801937 w 2801937"/>
              <a:gd name="connsiteY2-76" fmla="*/ 356773 h 356773"/>
              <a:gd name="connsiteX3-77" fmla="*/ 0 w 2801937"/>
              <a:gd name="connsiteY3-78" fmla="*/ 356773 h 356773"/>
              <a:gd name="connsiteX4-79" fmla="*/ 123825 w 2801937"/>
              <a:gd name="connsiteY4-80" fmla="*/ 2381 h 356773"/>
              <a:gd name="connsiteX0-81" fmla="*/ 123825 w 2801937"/>
              <a:gd name="connsiteY0-82" fmla="*/ 2381 h 356773"/>
              <a:gd name="connsiteX1-83" fmla="*/ 2801937 w 2801937"/>
              <a:gd name="connsiteY1-84" fmla="*/ 0 h 356773"/>
              <a:gd name="connsiteX2-85" fmla="*/ 2801937 w 2801937"/>
              <a:gd name="connsiteY2-86" fmla="*/ 356773 h 356773"/>
              <a:gd name="connsiteX3-87" fmla="*/ 0 w 2801937"/>
              <a:gd name="connsiteY3-88" fmla="*/ 356773 h 356773"/>
              <a:gd name="connsiteX4-89" fmla="*/ 123825 w 2801937"/>
              <a:gd name="connsiteY4-90" fmla="*/ 2381 h 356773"/>
              <a:gd name="connsiteX0-91" fmla="*/ 109537 w 2801937"/>
              <a:gd name="connsiteY0-92" fmla="*/ 2381 h 356773"/>
              <a:gd name="connsiteX1-93" fmla="*/ 2801937 w 2801937"/>
              <a:gd name="connsiteY1-94" fmla="*/ 0 h 356773"/>
              <a:gd name="connsiteX2-95" fmla="*/ 2801937 w 2801937"/>
              <a:gd name="connsiteY2-96" fmla="*/ 356773 h 356773"/>
              <a:gd name="connsiteX3-97" fmla="*/ 0 w 2801937"/>
              <a:gd name="connsiteY3-98" fmla="*/ 356773 h 356773"/>
              <a:gd name="connsiteX4-99" fmla="*/ 109537 w 2801937"/>
              <a:gd name="connsiteY4-100" fmla="*/ 2381 h 356773"/>
              <a:gd name="connsiteX0-101" fmla="*/ 109537 w 2801937"/>
              <a:gd name="connsiteY0-102" fmla="*/ 2381 h 356773"/>
              <a:gd name="connsiteX1-103" fmla="*/ 2801937 w 2801937"/>
              <a:gd name="connsiteY1-104" fmla="*/ 0 h 356773"/>
              <a:gd name="connsiteX2-105" fmla="*/ 2801937 w 2801937"/>
              <a:gd name="connsiteY2-106" fmla="*/ 356773 h 356773"/>
              <a:gd name="connsiteX3-107" fmla="*/ 0 w 2801937"/>
              <a:gd name="connsiteY3-108" fmla="*/ 356773 h 356773"/>
              <a:gd name="connsiteX4-109" fmla="*/ 109537 w 2801937"/>
              <a:gd name="connsiteY4-110" fmla="*/ 2381 h 356773"/>
              <a:gd name="connsiteX0-111" fmla="*/ 109537 w 2801937"/>
              <a:gd name="connsiteY0-112" fmla="*/ 2381 h 356773"/>
              <a:gd name="connsiteX1-113" fmla="*/ 2801937 w 2801937"/>
              <a:gd name="connsiteY1-114" fmla="*/ 0 h 356773"/>
              <a:gd name="connsiteX2-115" fmla="*/ 2801937 w 2801937"/>
              <a:gd name="connsiteY2-116" fmla="*/ 356773 h 356773"/>
              <a:gd name="connsiteX3-117" fmla="*/ 0 w 2801937"/>
              <a:gd name="connsiteY3-118" fmla="*/ 356773 h 356773"/>
              <a:gd name="connsiteX4-119" fmla="*/ 109537 w 2801937"/>
              <a:gd name="connsiteY4-120" fmla="*/ 2381 h 356773"/>
              <a:gd name="connsiteX0-121" fmla="*/ 130969 w 2823369"/>
              <a:gd name="connsiteY0-122" fmla="*/ 2381 h 356773"/>
              <a:gd name="connsiteX1-123" fmla="*/ 2823369 w 2823369"/>
              <a:gd name="connsiteY1-124" fmla="*/ 0 h 356773"/>
              <a:gd name="connsiteX2-125" fmla="*/ 2823369 w 2823369"/>
              <a:gd name="connsiteY2-126" fmla="*/ 356773 h 356773"/>
              <a:gd name="connsiteX3-127" fmla="*/ 0 w 2823369"/>
              <a:gd name="connsiteY3-128" fmla="*/ 356773 h 356773"/>
              <a:gd name="connsiteX4-129" fmla="*/ 130969 w 2823369"/>
              <a:gd name="connsiteY4-130" fmla="*/ 2381 h 356773"/>
              <a:gd name="connsiteX0-131" fmla="*/ 130969 w 2823369"/>
              <a:gd name="connsiteY0-132" fmla="*/ 2381 h 356773"/>
              <a:gd name="connsiteX1-133" fmla="*/ 2823369 w 2823369"/>
              <a:gd name="connsiteY1-134" fmla="*/ 0 h 356773"/>
              <a:gd name="connsiteX2-135" fmla="*/ 2823369 w 2823369"/>
              <a:gd name="connsiteY2-136" fmla="*/ 356773 h 356773"/>
              <a:gd name="connsiteX3-137" fmla="*/ 0 w 2823369"/>
              <a:gd name="connsiteY3-138" fmla="*/ 356773 h 356773"/>
              <a:gd name="connsiteX4-139" fmla="*/ 130969 w 2823369"/>
              <a:gd name="connsiteY4-140" fmla="*/ 2381 h 356773"/>
              <a:gd name="connsiteX0-141" fmla="*/ 130969 w 2823369"/>
              <a:gd name="connsiteY0-142" fmla="*/ 2381 h 356773"/>
              <a:gd name="connsiteX1-143" fmla="*/ 2823369 w 2823369"/>
              <a:gd name="connsiteY1-144" fmla="*/ 0 h 356773"/>
              <a:gd name="connsiteX2-145" fmla="*/ 2823369 w 2823369"/>
              <a:gd name="connsiteY2-146" fmla="*/ 356773 h 356773"/>
              <a:gd name="connsiteX3-147" fmla="*/ 0 w 2823369"/>
              <a:gd name="connsiteY3-148" fmla="*/ 356773 h 356773"/>
              <a:gd name="connsiteX4-149" fmla="*/ 130969 w 2823369"/>
              <a:gd name="connsiteY4-150" fmla="*/ 2381 h 356773"/>
              <a:gd name="connsiteX0-151" fmla="*/ 130969 w 2823369"/>
              <a:gd name="connsiteY0-152" fmla="*/ 2381 h 356773"/>
              <a:gd name="connsiteX1-153" fmla="*/ 2823369 w 2823369"/>
              <a:gd name="connsiteY1-154" fmla="*/ 0 h 356773"/>
              <a:gd name="connsiteX2-155" fmla="*/ 2823369 w 2823369"/>
              <a:gd name="connsiteY2-156" fmla="*/ 356773 h 356773"/>
              <a:gd name="connsiteX3-157" fmla="*/ 0 w 2823369"/>
              <a:gd name="connsiteY3-158" fmla="*/ 356773 h 356773"/>
              <a:gd name="connsiteX4-159" fmla="*/ 130969 w 2823369"/>
              <a:gd name="connsiteY4-160" fmla="*/ 2381 h 356773"/>
              <a:gd name="connsiteX0-161" fmla="*/ 130969 w 2823369"/>
              <a:gd name="connsiteY0-162" fmla="*/ 2381 h 356773"/>
              <a:gd name="connsiteX1-163" fmla="*/ 2823369 w 2823369"/>
              <a:gd name="connsiteY1-164" fmla="*/ 0 h 356773"/>
              <a:gd name="connsiteX2-165" fmla="*/ 2823369 w 2823369"/>
              <a:gd name="connsiteY2-166" fmla="*/ 356773 h 356773"/>
              <a:gd name="connsiteX3-167" fmla="*/ 0 w 2823369"/>
              <a:gd name="connsiteY3-168" fmla="*/ 356773 h 356773"/>
              <a:gd name="connsiteX4-169" fmla="*/ 130969 w 2823369"/>
              <a:gd name="connsiteY4-170" fmla="*/ 2381 h 356773"/>
              <a:gd name="connsiteX0-171" fmla="*/ 130969 w 2823369"/>
              <a:gd name="connsiteY0-172" fmla="*/ 2381 h 356773"/>
              <a:gd name="connsiteX1-173" fmla="*/ 2823369 w 2823369"/>
              <a:gd name="connsiteY1-174" fmla="*/ 0 h 356773"/>
              <a:gd name="connsiteX2-175" fmla="*/ 2823369 w 2823369"/>
              <a:gd name="connsiteY2-176" fmla="*/ 356773 h 356773"/>
              <a:gd name="connsiteX3-177" fmla="*/ 0 w 2823369"/>
              <a:gd name="connsiteY3-178" fmla="*/ 356773 h 356773"/>
              <a:gd name="connsiteX4-179" fmla="*/ 130969 w 2823369"/>
              <a:gd name="connsiteY4-180" fmla="*/ 2381 h 356773"/>
              <a:gd name="connsiteX0-181" fmla="*/ 130969 w 2823369"/>
              <a:gd name="connsiteY0-182" fmla="*/ 2381 h 356773"/>
              <a:gd name="connsiteX1-183" fmla="*/ 2823369 w 2823369"/>
              <a:gd name="connsiteY1-184" fmla="*/ 0 h 356773"/>
              <a:gd name="connsiteX2-185" fmla="*/ 2823369 w 2823369"/>
              <a:gd name="connsiteY2-186" fmla="*/ 356773 h 356773"/>
              <a:gd name="connsiteX3-187" fmla="*/ 0 w 2823369"/>
              <a:gd name="connsiteY3-188" fmla="*/ 356773 h 356773"/>
              <a:gd name="connsiteX4-189" fmla="*/ 130969 w 2823369"/>
              <a:gd name="connsiteY4-190" fmla="*/ 2381 h 356773"/>
              <a:gd name="connsiteX0-191" fmla="*/ 145256 w 2823369"/>
              <a:gd name="connsiteY0-192" fmla="*/ 6267 h 356773"/>
              <a:gd name="connsiteX1-193" fmla="*/ 2823369 w 2823369"/>
              <a:gd name="connsiteY1-194" fmla="*/ 0 h 356773"/>
              <a:gd name="connsiteX2-195" fmla="*/ 2823369 w 2823369"/>
              <a:gd name="connsiteY2-196" fmla="*/ 356773 h 356773"/>
              <a:gd name="connsiteX3-197" fmla="*/ 0 w 2823369"/>
              <a:gd name="connsiteY3-198" fmla="*/ 356773 h 356773"/>
              <a:gd name="connsiteX4-199" fmla="*/ 145256 w 2823369"/>
              <a:gd name="connsiteY4-200" fmla="*/ 6267 h 356773"/>
              <a:gd name="connsiteX0-201" fmla="*/ 145256 w 2823369"/>
              <a:gd name="connsiteY0-202" fmla="*/ 6267 h 356773"/>
              <a:gd name="connsiteX1-203" fmla="*/ 2823369 w 2823369"/>
              <a:gd name="connsiteY1-204" fmla="*/ 0 h 356773"/>
              <a:gd name="connsiteX2-205" fmla="*/ 2823369 w 2823369"/>
              <a:gd name="connsiteY2-206" fmla="*/ 356773 h 356773"/>
              <a:gd name="connsiteX3-207" fmla="*/ 0 w 2823369"/>
              <a:gd name="connsiteY3-208" fmla="*/ 356773 h 356773"/>
              <a:gd name="connsiteX4-209" fmla="*/ 145256 w 2823369"/>
              <a:gd name="connsiteY4-210" fmla="*/ 6267 h 356773"/>
              <a:gd name="connsiteX0-211" fmla="*/ 161924 w 2840037"/>
              <a:gd name="connsiteY0-212" fmla="*/ 6267 h 360660"/>
              <a:gd name="connsiteX1-213" fmla="*/ 2840037 w 2840037"/>
              <a:gd name="connsiteY1-214" fmla="*/ 0 h 360660"/>
              <a:gd name="connsiteX2-215" fmla="*/ 2840037 w 2840037"/>
              <a:gd name="connsiteY2-216" fmla="*/ 356773 h 360660"/>
              <a:gd name="connsiteX3-217" fmla="*/ 0 w 2840037"/>
              <a:gd name="connsiteY3-218" fmla="*/ 360660 h 360660"/>
              <a:gd name="connsiteX4-219" fmla="*/ 161924 w 2840037"/>
              <a:gd name="connsiteY4-220" fmla="*/ 6267 h 360660"/>
              <a:gd name="connsiteX0-221" fmla="*/ 161924 w 2840037"/>
              <a:gd name="connsiteY0-222" fmla="*/ 6267 h 360660"/>
              <a:gd name="connsiteX1-223" fmla="*/ 2840037 w 2840037"/>
              <a:gd name="connsiteY1-224" fmla="*/ 0 h 360660"/>
              <a:gd name="connsiteX2-225" fmla="*/ 2840037 w 2840037"/>
              <a:gd name="connsiteY2-226" fmla="*/ 356773 h 360660"/>
              <a:gd name="connsiteX3-227" fmla="*/ 0 w 2840037"/>
              <a:gd name="connsiteY3-228" fmla="*/ 360660 h 360660"/>
              <a:gd name="connsiteX4-229" fmla="*/ 161924 w 2840037"/>
              <a:gd name="connsiteY4-230" fmla="*/ 6267 h 360660"/>
              <a:gd name="connsiteX0-231" fmla="*/ 161924 w 2840037"/>
              <a:gd name="connsiteY0-232" fmla="*/ 6267 h 360660"/>
              <a:gd name="connsiteX1-233" fmla="*/ 2840037 w 2840037"/>
              <a:gd name="connsiteY1-234" fmla="*/ 0 h 360660"/>
              <a:gd name="connsiteX2-235" fmla="*/ 2840037 w 2840037"/>
              <a:gd name="connsiteY2-236" fmla="*/ 356773 h 360660"/>
              <a:gd name="connsiteX3-237" fmla="*/ 0 w 2840037"/>
              <a:gd name="connsiteY3-238" fmla="*/ 360660 h 360660"/>
              <a:gd name="connsiteX4-239" fmla="*/ 161924 w 2840037"/>
              <a:gd name="connsiteY4-240" fmla="*/ 6267 h 360660"/>
              <a:gd name="connsiteX0-241" fmla="*/ 161924 w 2840037"/>
              <a:gd name="connsiteY0-242" fmla="*/ 6267 h 360660"/>
              <a:gd name="connsiteX1-243" fmla="*/ 2840037 w 2840037"/>
              <a:gd name="connsiteY1-244" fmla="*/ 0 h 360660"/>
              <a:gd name="connsiteX2-245" fmla="*/ 2840037 w 2840037"/>
              <a:gd name="connsiteY2-246" fmla="*/ 356773 h 360660"/>
              <a:gd name="connsiteX3-247" fmla="*/ 0 w 2840037"/>
              <a:gd name="connsiteY3-248" fmla="*/ 360660 h 360660"/>
              <a:gd name="connsiteX4-249" fmla="*/ 161924 w 2840037"/>
              <a:gd name="connsiteY4-250" fmla="*/ 6267 h 360660"/>
              <a:gd name="connsiteX0-251" fmla="*/ 152399 w 2840037"/>
              <a:gd name="connsiteY0-252" fmla="*/ 6267 h 360660"/>
              <a:gd name="connsiteX1-253" fmla="*/ 2840037 w 2840037"/>
              <a:gd name="connsiteY1-254" fmla="*/ 0 h 360660"/>
              <a:gd name="connsiteX2-255" fmla="*/ 2840037 w 2840037"/>
              <a:gd name="connsiteY2-256" fmla="*/ 356773 h 360660"/>
              <a:gd name="connsiteX3-257" fmla="*/ 0 w 2840037"/>
              <a:gd name="connsiteY3-258" fmla="*/ 360660 h 360660"/>
              <a:gd name="connsiteX4-259" fmla="*/ 152399 w 2840037"/>
              <a:gd name="connsiteY4-260" fmla="*/ 6267 h 360660"/>
              <a:gd name="connsiteX0-261" fmla="*/ 152399 w 2840037"/>
              <a:gd name="connsiteY0-262" fmla="*/ 6267 h 360660"/>
              <a:gd name="connsiteX1-263" fmla="*/ 2840037 w 2840037"/>
              <a:gd name="connsiteY1-264" fmla="*/ 0 h 360660"/>
              <a:gd name="connsiteX2-265" fmla="*/ 2840037 w 2840037"/>
              <a:gd name="connsiteY2-266" fmla="*/ 356773 h 360660"/>
              <a:gd name="connsiteX3-267" fmla="*/ 0 w 2840037"/>
              <a:gd name="connsiteY3-268" fmla="*/ 360660 h 360660"/>
              <a:gd name="connsiteX4-269" fmla="*/ 152399 w 2840037"/>
              <a:gd name="connsiteY4-270" fmla="*/ 6267 h 360660"/>
              <a:gd name="connsiteX0-271" fmla="*/ 152399 w 2840037"/>
              <a:gd name="connsiteY0-272" fmla="*/ 6267 h 360660"/>
              <a:gd name="connsiteX1-273" fmla="*/ 2840037 w 2840037"/>
              <a:gd name="connsiteY1-274" fmla="*/ 0 h 360660"/>
              <a:gd name="connsiteX2-275" fmla="*/ 2840037 w 2840037"/>
              <a:gd name="connsiteY2-276" fmla="*/ 356773 h 360660"/>
              <a:gd name="connsiteX3-277" fmla="*/ 0 w 2840037"/>
              <a:gd name="connsiteY3-278" fmla="*/ 360660 h 360660"/>
              <a:gd name="connsiteX4-279" fmla="*/ 152399 w 2840037"/>
              <a:gd name="connsiteY4-280" fmla="*/ 6267 h 360660"/>
              <a:gd name="connsiteX0-281" fmla="*/ 152399 w 2840037"/>
              <a:gd name="connsiteY0-282" fmla="*/ 6267 h 360660"/>
              <a:gd name="connsiteX1-283" fmla="*/ 2840037 w 2840037"/>
              <a:gd name="connsiteY1-284" fmla="*/ 0 h 360660"/>
              <a:gd name="connsiteX2-285" fmla="*/ 2840037 w 2840037"/>
              <a:gd name="connsiteY2-286" fmla="*/ 356773 h 360660"/>
              <a:gd name="connsiteX3-287" fmla="*/ 0 w 2840037"/>
              <a:gd name="connsiteY3-288" fmla="*/ 360660 h 360660"/>
              <a:gd name="connsiteX4-289" fmla="*/ 152399 w 2840037"/>
              <a:gd name="connsiteY4-290" fmla="*/ 6267 h 360660"/>
              <a:gd name="connsiteX0-291" fmla="*/ 152399 w 2840037"/>
              <a:gd name="connsiteY0-292" fmla="*/ 6267 h 360660"/>
              <a:gd name="connsiteX1-293" fmla="*/ 2840037 w 2840037"/>
              <a:gd name="connsiteY1-294" fmla="*/ 0 h 360660"/>
              <a:gd name="connsiteX2-295" fmla="*/ 2840037 w 2840037"/>
              <a:gd name="connsiteY2-296" fmla="*/ 356773 h 360660"/>
              <a:gd name="connsiteX3-297" fmla="*/ 0 w 2840037"/>
              <a:gd name="connsiteY3-298" fmla="*/ 360660 h 360660"/>
              <a:gd name="connsiteX4-299" fmla="*/ 152399 w 2840037"/>
              <a:gd name="connsiteY4-300" fmla="*/ 6267 h 360660"/>
              <a:gd name="connsiteX0-301" fmla="*/ 152399 w 2840037"/>
              <a:gd name="connsiteY0-302" fmla="*/ 6267 h 360660"/>
              <a:gd name="connsiteX1-303" fmla="*/ 2840037 w 2840037"/>
              <a:gd name="connsiteY1-304" fmla="*/ 0 h 360660"/>
              <a:gd name="connsiteX2-305" fmla="*/ 2840037 w 2840037"/>
              <a:gd name="connsiteY2-306" fmla="*/ 356773 h 360660"/>
              <a:gd name="connsiteX3-307" fmla="*/ 0 w 2840037"/>
              <a:gd name="connsiteY3-308" fmla="*/ 360660 h 360660"/>
              <a:gd name="connsiteX4-309" fmla="*/ 152399 w 2840037"/>
              <a:gd name="connsiteY4-310" fmla="*/ 6267 h 360660"/>
              <a:gd name="connsiteX0-311" fmla="*/ 152399 w 2840037"/>
              <a:gd name="connsiteY0-312" fmla="*/ 6267 h 360660"/>
              <a:gd name="connsiteX1-313" fmla="*/ 2840037 w 2840037"/>
              <a:gd name="connsiteY1-314" fmla="*/ 0 h 360660"/>
              <a:gd name="connsiteX2-315" fmla="*/ 2840037 w 2840037"/>
              <a:gd name="connsiteY2-316" fmla="*/ 356773 h 360660"/>
              <a:gd name="connsiteX3-317" fmla="*/ 0 w 2840037"/>
              <a:gd name="connsiteY3-318" fmla="*/ 360660 h 360660"/>
              <a:gd name="connsiteX4-319" fmla="*/ 152399 w 2840037"/>
              <a:gd name="connsiteY4-320" fmla="*/ 6267 h 360660"/>
              <a:gd name="connsiteX0-321" fmla="*/ 152399 w 2840037"/>
              <a:gd name="connsiteY0-322" fmla="*/ 6266 h 360660"/>
              <a:gd name="connsiteX1-323" fmla="*/ 2840037 w 2840037"/>
              <a:gd name="connsiteY1-324" fmla="*/ 0 h 360660"/>
              <a:gd name="connsiteX2-325" fmla="*/ 2840037 w 2840037"/>
              <a:gd name="connsiteY2-326" fmla="*/ 356773 h 360660"/>
              <a:gd name="connsiteX3-327" fmla="*/ 0 w 2840037"/>
              <a:gd name="connsiteY3-328" fmla="*/ 360660 h 360660"/>
              <a:gd name="connsiteX4-329" fmla="*/ 152399 w 2840037"/>
              <a:gd name="connsiteY4-330" fmla="*/ 6266 h 360660"/>
              <a:gd name="connsiteX0-331" fmla="*/ 152399 w 2840037"/>
              <a:gd name="connsiteY0-332" fmla="*/ 6266 h 360660"/>
              <a:gd name="connsiteX1-333" fmla="*/ 2840037 w 2840037"/>
              <a:gd name="connsiteY1-334" fmla="*/ 0 h 360660"/>
              <a:gd name="connsiteX2-335" fmla="*/ 2840037 w 2840037"/>
              <a:gd name="connsiteY2-336" fmla="*/ 356773 h 360660"/>
              <a:gd name="connsiteX3-337" fmla="*/ 0 w 2840037"/>
              <a:gd name="connsiteY3-338" fmla="*/ 360660 h 360660"/>
              <a:gd name="connsiteX4-339" fmla="*/ 152399 w 2840037"/>
              <a:gd name="connsiteY4-340" fmla="*/ 6266 h 360660"/>
              <a:gd name="connsiteX0-341" fmla="*/ 152399 w 2840037"/>
              <a:gd name="connsiteY0-342" fmla="*/ 6266 h 360660"/>
              <a:gd name="connsiteX1-343" fmla="*/ 2840037 w 2840037"/>
              <a:gd name="connsiteY1-344" fmla="*/ 0 h 360660"/>
              <a:gd name="connsiteX2-345" fmla="*/ 2840037 w 2840037"/>
              <a:gd name="connsiteY2-346" fmla="*/ 356773 h 360660"/>
              <a:gd name="connsiteX3-347" fmla="*/ 0 w 2840037"/>
              <a:gd name="connsiteY3-348" fmla="*/ 360660 h 360660"/>
              <a:gd name="connsiteX4-349" fmla="*/ 152399 w 2840037"/>
              <a:gd name="connsiteY4-350" fmla="*/ 6266 h 360660"/>
              <a:gd name="connsiteX0-351" fmla="*/ 152399 w 2840037"/>
              <a:gd name="connsiteY0-352" fmla="*/ 6266 h 360660"/>
              <a:gd name="connsiteX1-353" fmla="*/ 2840037 w 2840037"/>
              <a:gd name="connsiteY1-354" fmla="*/ 0 h 360660"/>
              <a:gd name="connsiteX2-355" fmla="*/ 2840037 w 2840037"/>
              <a:gd name="connsiteY2-356" fmla="*/ 356773 h 360660"/>
              <a:gd name="connsiteX3-357" fmla="*/ 0 w 2840037"/>
              <a:gd name="connsiteY3-358" fmla="*/ 360660 h 360660"/>
              <a:gd name="connsiteX4-359" fmla="*/ 152399 w 2840037"/>
              <a:gd name="connsiteY4-360" fmla="*/ 6266 h 360660"/>
              <a:gd name="connsiteX0-361" fmla="*/ 152399 w 2840037"/>
              <a:gd name="connsiteY0-362" fmla="*/ 6266 h 360660"/>
              <a:gd name="connsiteX1-363" fmla="*/ 2840037 w 2840037"/>
              <a:gd name="connsiteY1-364" fmla="*/ 0 h 360660"/>
              <a:gd name="connsiteX2-365" fmla="*/ 2840037 w 2840037"/>
              <a:gd name="connsiteY2-366" fmla="*/ 356773 h 360660"/>
              <a:gd name="connsiteX3-367" fmla="*/ 0 w 2840037"/>
              <a:gd name="connsiteY3-368" fmla="*/ 360660 h 360660"/>
              <a:gd name="connsiteX4-369" fmla="*/ 152399 w 2840037"/>
              <a:gd name="connsiteY4-370" fmla="*/ 6266 h 360660"/>
              <a:gd name="connsiteX0-371" fmla="*/ 147245 w 2840037"/>
              <a:gd name="connsiteY0-372" fmla="*/ 6266 h 360660"/>
              <a:gd name="connsiteX1-373" fmla="*/ 2840037 w 2840037"/>
              <a:gd name="connsiteY1-374" fmla="*/ 0 h 360660"/>
              <a:gd name="connsiteX2-375" fmla="*/ 2840037 w 2840037"/>
              <a:gd name="connsiteY2-376" fmla="*/ 356773 h 360660"/>
              <a:gd name="connsiteX3-377" fmla="*/ 0 w 2840037"/>
              <a:gd name="connsiteY3-378" fmla="*/ 360660 h 360660"/>
              <a:gd name="connsiteX4-379" fmla="*/ 147245 w 2840037"/>
              <a:gd name="connsiteY4-380" fmla="*/ 6266 h 360660"/>
              <a:gd name="connsiteX0-381" fmla="*/ 152400 w 2840037"/>
              <a:gd name="connsiteY0-382" fmla="*/ 6266 h 360660"/>
              <a:gd name="connsiteX1-383" fmla="*/ 2840037 w 2840037"/>
              <a:gd name="connsiteY1-384" fmla="*/ 0 h 360660"/>
              <a:gd name="connsiteX2-385" fmla="*/ 2840037 w 2840037"/>
              <a:gd name="connsiteY2-386" fmla="*/ 356773 h 360660"/>
              <a:gd name="connsiteX3-387" fmla="*/ 0 w 2840037"/>
              <a:gd name="connsiteY3-388" fmla="*/ 360660 h 360660"/>
              <a:gd name="connsiteX4-389" fmla="*/ 152400 w 2840037"/>
              <a:gd name="connsiteY4-390" fmla="*/ 6266 h 360660"/>
              <a:gd name="connsiteX0-391" fmla="*/ 149823 w 2840037"/>
              <a:gd name="connsiteY0-392" fmla="*/ 6266 h 360660"/>
              <a:gd name="connsiteX1-393" fmla="*/ 2840037 w 2840037"/>
              <a:gd name="connsiteY1-394" fmla="*/ 0 h 360660"/>
              <a:gd name="connsiteX2-395" fmla="*/ 2840037 w 2840037"/>
              <a:gd name="connsiteY2-396" fmla="*/ 356773 h 360660"/>
              <a:gd name="connsiteX3-397" fmla="*/ 0 w 2840037"/>
              <a:gd name="connsiteY3-398" fmla="*/ 360660 h 360660"/>
              <a:gd name="connsiteX4-399" fmla="*/ 149823 w 2840037"/>
              <a:gd name="connsiteY4-400" fmla="*/ 6266 h 360660"/>
              <a:gd name="connsiteX0-401" fmla="*/ 149823 w 2840037"/>
              <a:gd name="connsiteY0-402" fmla="*/ 6266 h 360660"/>
              <a:gd name="connsiteX1-403" fmla="*/ 2840037 w 2840037"/>
              <a:gd name="connsiteY1-404" fmla="*/ 0 h 360660"/>
              <a:gd name="connsiteX2-405" fmla="*/ 2840037 w 2840037"/>
              <a:gd name="connsiteY2-406" fmla="*/ 356773 h 360660"/>
              <a:gd name="connsiteX3-407" fmla="*/ 0 w 2840037"/>
              <a:gd name="connsiteY3-408" fmla="*/ 360660 h 360660"/>
              <a:gd name="connsiteX4-409" fmla="*/ 149823 w 2840037"/>
              <a:gd name="connsiteY4-410" fmla="*/ 6266 h 360660"/>
              <a:gd name="connsiteX0-411" fmla="*/ 149823 w 2840037"/>
              <a:gd name="connsiteY0-412" fmla="*/ 6266 h 360660"/>
              <a:gd name="connsiteX1-413" fmla="*/ 2840037 w 2840037"/>
              <a:gd name="connsiteY1-414" fmla="*/ 0 h 360660"/>
              <a:gd name="connsiteX2-415" fmla="*/ 2840037 w 2840037"/>
              <a:gd name="connsiteY2-416" fmla="*/ 356773 h 360660"/>
              <a:gd name="connsiteX3-417" fmla="*/ 0 w 2840037"/>
              <a:gd name="connsiteY3-418" fmla="*/ 360660 h 360660"/>
              <a:gd name="connsiteX4-419" fmla="*/ 149823 w 2840037"/>
              <a:gd name="connsiteY4-420" fmla="*/ 6266 h 3606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40037" h="360660">
                <a:moveTo>
                  <a:pt x="149823" y="6266"/>
                </a:moveTo>
                <a:lnTo>
                  <a:pt x="2840037" y="0"/>
                </a:lnTo>
                <a:lnTo>
                  <a:pt x="2840037" y="356773"/>
                </a:lnTo>
                <a:lnTo>
                  <a:pt x="0" y="360660"/>
                </a:lnTo>
                <a:cubicBezTo>
                  <a:pt x="113694" y="181291"/>
                  <a:pt x="82186" y="219413"/>
                  <a:pt x="149823" y="6266"/>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a:ln>
                  <a:noFill/>
                </a:ln>
                <a:solidFill>
                  <a:schemeClr val="lt1"/>
                </a:solidFill>
                <a:effectLst/>
                <a:uLnTx/>
                <a:uFillTx/>
                <a:latin typeface="+mn-lt"/>
                <a:ea typeface="+mn-ea"/>
                <a:cs typeface="+mn-cs"/>
              </a:rPr>
              <a:t>Guiyang No.1 Experimental Middle School</a:t>
            </a:r>
            <a:endParaRPr kumimoji="0" lang="zh-CN" altLang="en-US" sz="1100" b="0" i="0" u="none" strike="noStrike" kern="1200" cap="none" spc="0" normalizeH="0" baseline="0" noProof="0">
              <a:ln>
                <a:noFill/>
              </a:ln>
              <a:solidFill>
                <a:schemeClr val="lt1"/>
              </a:solidFill>
              <a:effectLst/>
              <a:uLnTx/>
              <a:uFillTx/>
              <a:latin typeface="+mn-lt"/>
              <a:ea typeface="+mn-ea"/>
              <a:cs typeface="+mn-cs"/>
            </a:endParaRPr>
          </a:p>
        </p:txBody>
      </p:sp>
      <p:pic>
        <p:nvPicPr>
          <p:cNvPr id="26" name="图片 25">
            <a:extLst>
              <a:ext uri="{FF2B5EF4-FFF2-40B4-BE49-F238E27FC236}">
                <a16:creationId xmlns:a16="http://schemas.microsoft.com/office/drawing/2014/main" id="{3367CA9A-E6A8-1635-D7CA-3CEC8D402D03}"/>
              </a:ext>
            </a:extLst>
          </p:cNvPr>
          <p:cNvPicPr>
            <a:picLocks noChangeAspect="1"/>
          </p:cNvPicPr>
          <p:nvPr/>
        </p:nvPicPr>
        <p:blipFill>
          <a:blip r:embed="rId3"/>
          <a:stretch>
            <a:fillRect/>
          </a:stretch>
        </p:blipFill>
        <p:spPr>
          <a:xfrm>
            <a:off x="7406649" y="-17733440"/>
            <a:ext cx="465293" cy="465295"/>
          </a:xfrm>
          <a:prstGeom prst="rect">
            <a:avLst/>
          </a:prstGeom>
          <a:effectLst>
            <a:softEdge rad="0"/>
          </a:effectLst>
        </p:spPr>
      </p:pic>
      <p:sp>
        <p:nvSpPr>
          <p:cNvPr id="27" name="文本框 2">
            <a:extLst>
              <a:ext uri="{FF2B5EF4-FFF2-40B4-BE49-F238E27FC236}">
                <a16:creationId xmlns:a16="http://schemas.microsoft.com/office/drawing/2014/main" id="{22053922-C890-54B9-45EF-ED20D2EBDC65}"/>
              </a:ext>
            </a:extLst>
          </p:cNvPr>
          <p:cNvSpPr txBox="1">
            <a:spLocks noChangeArrowheads="1"/>
          </p:cNvSpPr>
          <p:nvPr/>
        </p:nvSpPr>
        <p:spPr bwMode="auto">
          <a:xfrm>
            <a:off x="7871942" y="-17736705"/>
            <a:ext cx="2492375" cy="40005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华文行楷" pitchFamily="2" charset="-122"/>
                <a:ea typeface="华文行楷" pitchFamily="2" charset="-122"/>
                <a:cs typeface="+mn-cs"/>
              </a:rPr>
              <a:t>贵阳市第一实验中学</a:t>
            </a:r>
          </a:p>
        </p:txBody>
      </p:sp>
      <p:grpSp>
        <p:nvGrpSpPr>
          <p:cNvPr id="57" name="组合 56">
            <a:extLst>
              <a:ext uri="{FF2B5EF4-FFF2-40B4-BE49-F238E27FC236}">
                <a16:creationId xmlns:a16="http://schemas.microsoft.com/office/drawing/2014/main" id="{14942D28-237C-14F4-A405-6D4BCF849468}"/>
              </a:ext>
            </a:extLst>
          </p:cNvPr>
          <p:cNvGrpSpPr/>
          <p:nvPr/>
        </p:nvGrpSpPr>
        <p:grpSpPr>
          <a:xfrm>
            <a:off x="291282" y="-17679081"/>
            <a:ext cx="6098977" cy="463784"/>
            <a:chOff x="-2977" y="-36682"/>
            <a:chExt cx="6098977" cy="463784"/>
          </a:xfrm>
        </p:grpSpPr>
        <p:grpSp>
          <p:nvGrpSpPr>
            <p:cNvPr id="33" name="组合 32">
              <a:extLst>
                <a:ext uri="{FF2B5EF4-FFF2-40B4-BE49-F238E27FC236}">
                  <a16:creationId xmlns:a16="http://schemas.microsoft.com/office/drawing/2014/main" id="{D5FEC5B2-5929-945D-BFFF-C813FCE4EFAC}"/>
                </a:ext>
              </a:extLst>
            </p:cNvPr>
            <p:cNvGrpSpPr/>
            <p:nvPr/>
          </p:nvGrpSpPr>
          <p:grpSpPr>
            <a:xfrm>
              <a:off x="-2977" y="-36682"/>
              <a:ext cx="6098977" cy="462332"/>
              <a:chOff x="-2977" y="-36682"/>
              <a:chExt cx="6098977" cy="462332"/>
            </a:xfrm>
          </p:grpSpPr>
          <p:grpSp>
            <p:nvGrpSpPr>
              <p:cNvPr id="29" name="组合 28">
                <a:extLst>
                  <a:ext uri="{FF2B5EF4-FFF2-40B4-BE49-F238E27FC236}">
                    <a16:creationId xmlns:a16="http://schemas.microsoft.com/office/drawing/2014/main" id="{3E1F5890-6EEC-B576-3357-19AA0F960B78}"/>
                  </a:ext>
                </a:extLst>
              </p:cNvPr>
              <p:cNvGrpSpPr/>
              <p:nvPr/>
            </p:nvGrpSpPr>
            <p:grpSpPr>
              <a:xfrm>
                <a:off x="-2977" y="-36682"/>
                <a:ext cx="4062109" cy="462332"/>
                <a:chOff x="-2977" y="-36682"/>
                <a:chExt cx="4062109" cy="462332"/>
              </a:xfrm>
            </p:grpSpPr>
            <p:grpSp>
              <p:nvGrpSpPr>
                <p:cNvPr id="14" name="组合 13">
                  <a:extLst>
                    <a:ext uri="{FF2B5EF4-FFF2-40B4-BE49-F238E27FC236}">
                      <a16:creationId xmlns:a16="http://schemas.microsoft.com/office/drawing/2014/main" id="{45AD3F05-BE80-931A-CBE1-71EE14F9D513}"/>
                    </a:ext>
                  </a:extLst>
                </p:cNvPr>
                <p:cNvGrpSpPr/>
                <p:nvPr/>
              </p:nvGrpSpPr>
              <p:grpSpPr>
                <a:xfrm>
                  <a:off x="-2977" y="-9326"/>
                  <a:ext cx="3814759" cy="434976"/>
                  <a:chOff x="407988" y="257174"/>
                  <a:chExt cx="4094162" cy="434976"/>
                </a:xfrm>
              </p:grpSpPr>
              <p:sp>
                <p:nvSpPr>
                  <p:cNvPr id="13" name="矩形 12">
                    <a:extLst>
                      <a:ext uri="{FF2B5EF4-FFF2-40B4-BE49-F238E27FC236}">
                        <a16:creationId xmlns:a16="http://schemas.microsoft.com/office/drawing/2014/main" id="{EF209A41-F032-1F6D-C7C1-0DA833F250D7}"/>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F69EF137-5675-A852-17B0-E28E2BD34AF8}"/>
                      </a:ext>
                    </a:extLst>
                  </p:cNvPr>
                  <p:cNvGrpSpPr/>
                  <p:nvPr/>
                </p:nvGrpSpPr>
                <p:grpSpPr>
                  <a:xfrm>
                    <a:off x="407988" y="257174"/>
                    <a:ext cx="4094162" cy="434976"/>
                    <a:chOff x="515938" y="441324"/>
                    <a:chExt cx="4094162" cy="434976"/>
                  </a:xfrm>
                </p:grpSpPr>
                <p:sp>
                  <p:nvSpPr>
                    <p:cNvPr id="9" name="矩形 8">
                      <a:extLst>
                        <a:ext uri="{FF2B5EF4-FFF2-40B4-BE49-F238E27FC236}">
                          <a16:creationId xmlns:a16="http://schemas.microsoft.com/office/drawing/2014/main" id="{DF263375-01FE-86DB-CA76-D129FE70FC1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6338DC1-7232-D1B9-ACF3-F3CAAE833C36}"/>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6385">
                      <a:extLst>
                        <a:ext uri="{FF2B5EF4-FFF2-40B4-BE49-F238E27FC236}">
                          <a16:creationId xmlns:a16="http://schemas.microsoft.com/office/drawing/2014/main" id="{33CA00CE-8D73-7D14-2315-3E6DDC542008}"/>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12" name="标题 16385">
                      <a:extLst>
                        <a:ext uri="{FF2B5EF4-FFF2-40B4-BE49-F238E27FC236}">
                          <a16:creationId xmlns:a16="http://schemas.microsoft.com/office/drawing/2014/main" id="{56A304E2-4FE3-8855-AF4D-528FB32F25F2}"/>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第三章</a:t>
                      </a:r>
                    </a:p>
                  </p:txBody>
                </p:sp>
              </p:grpSp>
            </p:grpSp>
            <p:sp>
              <p:nvSpPr>
                <p:cNvPr id="28" name="等腰三角形 27">
                  <a:extLst>
                    <a:ext uri="{FF2B5EF4-FFF2-40B4-BE49-F238E27FC236}">
                      <a16:creationId xmlns:a16="http://schemas.microsoft.com/office/drawing/2014/main" id="{E3A6F3F8-AAE4-CC95-7E79-A883769896F2}"/>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a:extLst>
                  <a:ext uri="{FF2B5EF4-FFF2-40B4-BE49-F238E27FC236}">
                    <a16:creationId xmlns:a16="http://schemas.microsoft.com/office/drawing/2014/main" id="{4A1F8BB9-46CB-2A6C-F45B-41C045F89754}"/>
                  </a:ext>
                </a:extLst>
              </p:cNvPr>
              <p:cNvCxnSpPr/>
              <p:nvPr/>
            </p:nvCxnSpPr>
            <p:spPr>
              <a:xfrm>
                <a:off x="-2977" y="425649"/>
                <a:ext cx="609897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任意多边形: 形状 49">
              <a:extLst>
                <a:ext uri="{FF2B5EF4-FFF2-40B4-BE49-F238E27FC236}">
                  <a16:creationId xmlns:a16="http://schemas.microsoft.com/office/drawing/2014/main" id="{B2B8C2E5-E9F1-2DDF-B4D0-C6F89EDCFAAA}"/>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形状 48">
              <a:extLst>
                <a:ext uri="{FF2B5EF4-FFF2-40B4-BE49-F238E27FC236}">
                  <a16:creationId xmlns:a16="http://schemas.microsoft.com/office/drawing/2014/main" id="{53F8C7E6-4AF1-9C33-FE6C-76EB4F04C009}"/>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矩形 1">
            <a:extLst>
              <a:ext uri="{FF2B5EF4-FFF2-40B4-BE49-F238E27FC236}">
                <a16:creationId xmlns:a16="http://schemas.microsoft.com/office/drawing/2014/main" id="{9CED32C3-993F-5150-2DFF-AECEEC9B86B2}"/>
              </a:ext>
            </a:extLst>
          </p:cNvPr>
          <p:cNvSpPr/>
          <p:nvPr/>
        </p:nvSpPr>
        <p:spPr>
          <a:xfrm>
            <a:off x="418962" y="472266"/>
            <a:ext cx="11376025" cy="6031912"/>
          </a:xfrm>
          <a:prstGeom prst="rect">
            <a:avLst/>
          </a:prstGeom>
          <a:solidFill>
            <a:schemeClr val="bg1">
              <a:alpha val="7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AutoShape 6">
            <a:extLst>
              <a:ext uri="{FF2B5EF4-FFF2-40B4-BE49-F238E27FC236}">
                <a16:creationId xmlns:a16="http://schemas.microsoft.com/office/drawing/2014/main" id="{85D830AC-DE89-F050-DB6F-D4DBF22A7750}"/>
              </a:ext>
            </a:extLst>
          </p:cNvPr>
          <p:cNvSpPr>
            <a:spLocks noChangeAspect="1" noChangeArrowheads="1"/>
          </p:cNvSpPr>
          <p:nvPr/>
        </p:nvSpPr>
        <p:spPr bwMode="auto">
          <a:xfrm>
            <a:off x="2987421" y="22707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文本框 22">
            <a:extLst>
              <a:ext uri="{FF2B5EF4-FFF2-40B4-BE49-F238E27FC236}">
                <a16:creationId xmlns:a16="http://schemas.microsoft.com/office/drawing/2014/main" id="{F85726B7-B2FA-067A-4B7E-4393E64EE418}"/>
              </a:ext>
            </a:extLst>
          </p:cNvPr>
          <p:cNvSpPr txBox="1"/>
          <p:nvPr/>
        </p:nvSpPr>
        <p:spPr>
          <a:xfrm>
            <a:off x="946204" y="24297143"/>
            <a:ext cx="4739674" cy="923330"/>
          </a:xfrm>
          <a:prstGeom prst="rect">
            <a:avLst/>
          </a:prstGeom>
          <a:noFill/>
        </p:spPr>
        <p:txBody>
          <a:bodyPr wrap="square" rtlCol="0">
            <a:spAutoFit/>
          </a:bodyPr>
          <a:lstStyle/>
          <a:p>
            <a:r>
              <a:rPr lang="zh-CN" altLang="en-US" sz="5400" b="1">
                <a:solidFill>
                  <a:srgbClr val="0070C0"/>
                </a:solidFill>
              </a:rPr>
              <a:t>谁会发出声音？</a:t>
            </a:r>
          </a:p>
        </p:txBody>
      </p:sp>
      <p:sp>
        <p:nvSpPr>
          <p:cNvPr id="55" name="矩形 54">
            <a:extLst>
              <a:ext uri="{FF2B5EF4-FFF2-40B4-BE49-F238E27FC236}">
                <a16:creationId xmlns:a16="http://schemas.microsoft.com/office/drawing/2014/main" id="{32AF90B5-5AB2-039F-1690-582ACE381992}"/>
              </a:ext>
            </a:extLst>
          </p:cNvPr>
          <p:cNvSpPr/>
          <p:nvPr/>
        </p:nvSpPr>
        <p:spPr>
          <a:xfrm>
            <a:off x="0" y="6498102"/>
            <a:ext cx="12192000" cy="335682"/>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矩形 3">
            <a:extLst>
              <a:ext uri="{FF2B5EF4-FFF2-40B4-BE49-F238E27FC236}">
                <a16:creationId xmlns:a16="http://schemas.microsoft.com/office/drawing/2014/main" id="{AFFB99D5-1660-5C6A-1196-E64FF632A1FA}"/>
              </a:ext>
            </a:extLst>
          </p:cNvPr>
          <p:cNvSpPr/>
          <p:nvPr/>
        </p:nvSpPr>
        <p:spPr>
          <a:xfrm>
            <a:off x="420085" y="6504178"/>
            <a:ext cx="2372303" cy="335682"/>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6" name="矩形 55">
            <a:extLst>
              <a:ext uri="{FF2B5EF4-FFF2-40B4-BE49-F238E27FC236}">
                <a16:creationId xmlns:a16="http://schemas.microsoft.com/office/drawing/2014/main" id="{20446FEE-932A-3378-575C-09B2EF8D5617}"/>
              </a:ext>
            </a:extLst>
          </p:cNvPr>
          <p:cNvSpPr/>
          <p:nvPr/>
        </p:nvSpPr>
        <p:spPr>
          <a:xfrm>
            <a:off x="-343666" y="-167842"/>
            <a:ext cx="12982968" cy="634031"/>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34" name="组合 33">
            <a:extLst>
              <a:ext uri="{FF2B5EF4-FFF2-40B4-BE49-F238E27FC236}">
                <a16:creationId xmlns:a16="http://schemas.microsoft.com/office/drawing/2014/main" id="{23BB5838-48E7-B549-B598-0FEB56778856}"/>
              </a:ext>
            </a:extLst>
          </p:cNvPr>
          <p:cNvGrpSpPr/>
          <p:nvPr/>
        </p:nvGrpSpPr>
        <p:grpSpPr>
          <a:xfrm>
            <a:off x="-9144" y="-37010"/>
            <a:ext cx="6098977" cy="471475"/>
            <a:chOff x="-2977" y="-36682"/>
            <a:chExt cx="6098977" cy="471475"/>
          </a:xfrm>
        </p:grpSpPr>
        <p:grpSp>
          <p:nvGrpSpPr>
            <p:cNvPr id="35" name="组合 34">
              <a:extLst>
                <a:ext uri="{FF2B5EF4-FFF2-40B4-BE49-F238E27FC236}">
                  <a16:creationId xmlns:a16="http://schemas.microsoft.com/office/drawing/2014/main" id="{88647A4B-CF61-19BD-47B6-B8C58B7B78BD}"/>
                </a:ext>
              </a:extLst>
            </p:cNvPr>
            <p:cNvGrpSpPr/>
            <p:nvPr/>
          </p:nvGrpSpPr>
          <p:grpSpPr>
            <a:xfrm>
              <a:off x="-2977" y="-36682"/>
              <a:ext cx="6098977" cy="471475"/>
              <a:chOff x="-2977" y="-36682"/>
              <a:chExt cx="6098977" cy="471475"/>
            </a:xfrm>
          </p:grpSpPr>
          <p:grpSp>
            <p:nvGrpSpPr>
              <p:cNvPr id="38" name="组合 37">
                <a:extLst>
                  <a:ext uri="{FF2B5EF4-FFF2-40B4-BE49-F238E27FC236}">
                    <a16:creationId xmlns:a16="http://schemas.microsoft.com/office/drawing/2014/main" id="{5A47BD7D-39C7-C21F-E72C-4FE0AA6C4E1E}"/>
                  </a:ext>
                </a:extLst>
              </p:cNvPr>
              <p:cNvGrpSpPr/>
              <p:nvPr/>
            </p:nvGrpSpPr>
            <p:grpSpPr>
              <a:xfrm>
                <a:off x="-2977" y="-36682"/>
                <a:ext cx="4062109" cy="462332"/>
                <a:chOff x="-2977" y="-36682"/>
                <a:chExt cx="4062109" cy="462332"/>
              </a:xfrm>
            </p:grpSpPr>
            <p:grpSp>
              <p:nvGrpSpPr>
                <p:cNvPr id="40" name="组合 39">
                  <a:extLst>
                    <a:ext uri="{FF2B5EF4-FFF2-40B4-BE49-F238E27FC236}">
                      <a16:creationId xmlns:a16="http://schemas.microsoft.com/office/drawing/2014/main" id="{D0EF78B4-1738-32C9-40A0-315FF7ABDC42}"/>
                    </a:ext>
                  </a:extLst>
                </p:cNvPr>
                <p:cNvGrpSpPr/>
                <p:nvPr/>
              </p:nvGrpSpPr>
              <p:grpSpPr>
                <a:xfrm>
                  <a:off x="-2977" y="-9326"/>
                  <a:ext cx="3814759" cy="434976"/>
                  <a:chOff x="407988" y="257174"/>
                  <a:chExt cx="4094162" cy="434976"/>
                </a:xfrm>
              </p:grpSpPr>
              <p:sp>
                <p:nvSpPr>
                  <p:cNvPr id="42" name="矩形 41">
                    <a:extLst>
                      <a:ext uri="{FF2B5EF4-FFF2-40B4-BE49-F238E27FC236}">
                        <a16:creationId xmlns:a16="http://schemas.microsoft.com/office/drawing/2014/main" id="{A16790F5-D902-2F98-D89F-9855A15C6AF5}"/>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CA7ECA95-DAC4-15C7-67E8-556C0AD32F3D}"/>
                      </a:ext>
                    </a:extLst>
                  </p:cNvPr>
                  <p:cNvGrpSpPr/>
                  <p:nvPr/>
                </p:nvGrpSpPr>
                <p:grpSpPr>
                  <a:xfrm>
                    <a:off x="407988" y="257174"/>
                    <a:ext cx="4094162" cy="434976"/>
                    <a:chOff x="515938" y="441324"/>
                    <a:chExt cx="4094162" cy="434976"/>
                  </a:xfrm>
                </p:grpSpPr>
                <p:sp>
                  <p:nvSpPr>
                    <p:cNvPr id="44" name="矩形 43">
                      <a:extLst>
                        <a:ext uri="{FF2B5EF4-FFF2-40B4-BE49-F238E27FC236}">
                          <a16:creationId xmlns:a16="http://schemas.microsoft.com/office/drawing/2014/main" id="{E1029A2B-39F1-2F8B-0944-37217D69F9E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9C6B4F4-CF7E-75D6-458A-3392DAEA3269}"/>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标题 16385">
                      <a:extLst>
                        <a:ext uri="{FF2B5EF4-FFF2-40B4-BE49-F238E27FC236}">
                          <a16:creationId xmlns:a16="http://schemas.microsoft.com/office/drawing/2014/main" id="{C1D92940-4909-CA1E-FD32-28CA04D6839B}"/>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47" name="标题 16385">
                      <a:extLst>
                        <a:ext uri="{FF2B5EF4-FFF2-40B4-BE49-F238E27FC236}">
                          <a16:creationId xmlns:a16="http://schemas.microsoft.com/office/drawing/2014/main" id="{FB880889-FD3E-1E45-6561-6198B7A48019}"/>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dirty="0">
                          <a:solidFill>
                            <a:schemeClr val="bg1"/>
                          </a:solidFill>
                        </a:rPr>
                        <a:t>   第二章</a:t>
                      </a:r>
                    </a:p>
                  </p:txBody>
                </p:sp>
              </p:grpSp>
            </p:grpSp>
            <p:sp>
              <p:nvSpPr>
                <p:cNvPr id="41" name="等腰三角形 40">
                  <a:extLst>
                    <a:ext uri="{FF2B5EF4-FFF2-40B4-BE49-F238E27FC236}">
                      <a16:creationId xmlns:a16="http://schemas.microsoft.com/office/drawing/2014/main" id="{BEE05187-0855-C757-9ED9-347807FDE93A}"/>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a:extLst>
                  <a:ext uri="{FF2B5EF4-FFF2-40B4-BE49-F238E27FC236}">
                    <a16:creationId xmlns:a16="http://schemas.microsoft.com/office/drawing/2014/main" id="{42AC6A78-4D44-D457-53B0-ABC5B09458AB}"/>
                  </a:ext>
                </a:extLst>
              </p:cNvPr>
              <p:cNvCxnSpPr/>
              <p:nvPr/>
            </p:nvCxnSpPr>
            <p:spPr>
              <a:xfrm>
                <a:off x="-2977" y="434793"/>
                <a:ext cx="6098977"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36" name="任意多边形: 形状 35">
              <a:extLst>
                <a:ext uri="{FF2B5EF4-FFF2-40B4-BE49-F238E27FC236}">
                  <a16:creationId xmlns:a16="http://schemas.microsoft.com/office/drawing/2014/main" id="{35B3EBB7-0D5D-6C24-6C27-6C98B779EBF3}"/>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a:extLst>
                <a:ext uri="{FF2B5EF4-FFF2-40B4-BE49-F238E27FC236}">
                  <a16:creationId xmlns:a16="http://schemas.microsoft.com/office/drawing/2014/main" id="{5B50DFB9-2B3A-8B36-ED56-0C09AC1BBC74}"/>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8" name="文本框 17">
            <a:extLst>
              <a:ext uri="{FF2B5EF4-FFF2-40B4-BE49-F238E27FC236}">
                <a16:creationId xmlns:a16="http://schemas.microsoft.com/office/drawing/2014/main" id="{A9D4E8A5-AA8C-248A-9754-FF49A1B42191}"/>
              </a:ext>
            </a:extLst>
          </p:cNvPr>
          <p:cNvSpPr txBox="1"/>
          <p:nvPr/>
        </p:nvSpPr>
        <p:spPr>
          <a:xfrm>
            <a:off x="9339989" y="-75373"/>
            <a:ext cx="3190580" cy="400110"/>
          </a:xfrm>
          <a:prstGeom prst="rect">
            <a:avLst/>
          </a:prstGeom>
          <a:noFill/>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第</a:t>
            </a:r>
            <a:r>
              <a:rPr lang="en-US" altLang="zh-CN" sz="2000" b="1" dirty="0">
                <a:solidFill>
                  <a:schemeClr val="bg1"/>
                </a:solidFill>
                <a:latin typeface="微软雅黑" panose="020B0503020204020204" pitchFamily="34" charset="-122"/>
                <a:ea typeface="微软雅黑" panose="020B0503020204020204" pitchFamily="34" charset="-122"/>
              </a:rPr>
              <a:t>3</a:t>
            </a:r>
            <a:r>
              <a:rPr lang="zh-CN" altLang="en-US" sz="2000" b="1" dirty="0">
                <a:solidFill>
                  <a:schemeClr val="bg1"/>
                </a:solidFill>
                <a:latin typeface="微软雅黑" panose="020B0503020204020204" pitchFamily="34" charset="-122"/>
                <a:ea typeface="微软雅黑" panose="020B0503020204020204" pitchFamily="34" charset="-122"/>
              </a:rPr>
              <a:t>节 超声波与次声波</a:t>
            </a:r>
          </a:p>
        </p:txBody>
      </p:sp>
      <p:sp>
        <p:nvSpPr>
          <p:cNvPr id="19" name="文本框 18">
            <a:extLst>
              <a:ext uri="{FF2B5EF4-FFF2-40B4-BE49-F238E27FC236}">
                <a16:creationId xmlns:a16="http://schemas.microsoft.com/office/drawing/2014/main" id="{0408E2B0-05B9-817C-3CF0-4A3F9BAE60DC}"/>
              </a:ext>
            </a:extLst>
          </p:cNvPr>
          <p:cNvSpPr txBox="1"/>
          <p:nvPr/>
        </p:nvSpPr>
        <p:spPr>
          <a:xfrm>
            <a:off x="9260087" y="221843"/>
            <a:ext cx="2711450" cy="307777"/>
          </a:xfrm>
          <a:prstGeom prst="rect">
            <a:avLst/>
          </a:prstGeom>
          <a:noFill/>
        </p:spPr>
        <p:txBody>
          <a:bodyPr wrap="square">
            <a:spAutoFit/>
          </a:bodyPr>
          <a:lstStyle/>
          <a:p>
            <a:r>
              <a:rPr lang="en-US" altLang="zh-CN" sz="1400" b="1">
                <a:solidFill>
                  <a:schemeClr val="bg1"/>
                </a:solidFill>
                <a:latin typeface="微软雅黑" panose="020B0503020204020204" pitchFamily="34" charset="-122"/>
                <a:ea typeface="微软雅黑" panose="020B0503020204020204" pitchFamily="34" charset="-122"/>
              </a:rPr>
              <a:t>ultrasound and infrasound</a:t>
            </a:r>
            <a:endParaRPr lang="zh-CN" altLang="en-US" sz="1400" b="1">
              <a:solidFill>
                <a:schemeClr val="bg1"/>
              </a:solidFill>
              <a:latin typeface="微软雅黑" panose="020B0503020204020204" pitchFamily="34" charset="-122"/>
              <a:ea typeface="微软雅黑" panose="020B0503020204020204" pitchFamily="34" charset="-122"/>
            </a:endParaRPr>
          </a:p>
        </p:txBody>
      </p:sp>
      <p:cxnSp>
        <p:nvCxnSpPr>
          <p:cNvPr id="20" name="直接连接符 19">
            <a:extLst>
              <a:ext uri="{FF2B5EF4-FFF2-40B4-BE49-F238E27FC236}">
                <a16:creationId xmlns:a16="http://schemas.microsoft.com/office/drawing/2014/main" id="{720460FD-5644-B1B6-E505-53EBEAEBB09E}"/>
              </a:ext>
            </a:extLst>
          </p:cNvPr>
          <p:cNvCxnSpPr/>
          <p:nvPr/>
        </p:nvCxnSpPr>
        <p:spPr>
          <a:xfrm>
            <a:off x="9245809" y="292100"/>
            <a:ext cx="244782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8" name="组合 57">
            <a:extLst>
              <a:ext uri="{FF2B5EF4-FFF2-40B4-BE49-F238E27FC236}">
                <a16:creationId xmlns:a16="http://schemas.microsoft.com/office/drawing/2014/main" id="{0576971B-45D0-7AB9-0131-AB4A917F0A63}"/>
              </a:ext>
            </a:extLst>
          </p:cNvPr>
          <p:cNvGrpSpPr/>
          <p:nvPr/>
        </p:nvGrpSpPr>
        <p:grpSpPr>
          <a:xfrm>
            <a:off x="-9144" y="692150"/>
            <a:ext cx="4094162" cy="434976"/>
            <a:chOff x="515938" y="441324"/>
            <a:chExt cx="4094162" cy="434976"/>
          </a:xfrm>
        </p:grpSpPr>
        <p:sp>
          <p:nvSpPr>
            <p:cNvPr id="60" name="矩形 59">
              <a:extLst>
                <a:ext uri="{FF2B5EF4-FFF2-40B4-BE49-F238E27FC236}">
                  <a16:creationId xmlns:a16="http://schemas.microsoft.com/office/drawing/2014/main" id="{F96718C2-AF59-DD81-9C60-839BAD9E8C4F}"/>
                </a:ext>
              </a:extLst>
            </p:cNvPr>
            <p:cNvSpPr/>
            <p:nvPr/>
          </p:nvSpPr>
          <p:spPr>
            <a:xfrm>
              <a:off x="515938" y="441325"/>
              <a:ext cx="1074737" cy="434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a:extLst>
                <a:ext uri="{FF2B5EF4-FFF2-40B4-BE49-F238E27FC236}">
                  <a16:creationId xmlns:a16="http://schemas.microsoft.com/office/drawing/2014/main" id="{F5176D5B-6BAB-3935-F4C2-FC1CF70E8948}"/>
                </a:ext>
              </a:extLst>
            </p:cNvPr>
            <p:cNvSpPr/>
            <p:nvPr/>
          </p:nvSpPr>
          <p:spPr>
            <a:xfrm>
              <a:off x="1887538" y="441324"/>
              <a:ext cx="2722562" cy="434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标题 16385">
              <a:extLst>
                <a:ext uri="{FF2B5EF4-FFF2-40B4-BE49-F238E27FC236}">
                  <a16:creationId xmlns:a16="http://schemas.microsoft.com/office/drawing/2014/main" id="{7DBA4717-25E4-A969-5D24-DA638496B7D3}"/>
                </a:ext>
              </a:extLst>
            </p:cNvPr>
            <p:cNvSpPr txBox="1">
              <a:spLocks noRot="1" noChangeArrowheads="1"/>
            </p:cNvSpPr>
            <p:nvPr/>
          </p:nvSpPr>
          <p:spPr>
            <a:xfrm>
              <a:off x="1874837" y="469104"/>
              <a:ext cx="1647825" cy="3587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latin typeface="等线" panose="02010600030101010101" pitchFamily="2" charset="-122"/>
                  <a:ea typeface="等线" panose="02010600030101010101" pitchFamily="2" charset="-122"/>
                </a:rPr>
                <a:t>超声波</a:t>
              </a:r>
            </a:p>
          </p:txBody>
        </p:sp>
        <p:sp>
          <p:nvSpPr>
            <p:cNvPr id="63" name="标题 16385">
              <a:extLst>
                <a:ext uri="{FF2B5EF4-FFF2-40B4-BE49-F238E27FC236}">
                  <a16:creationId xmlns:a16="http://schemas.microsoft.com/office/drawing/2014/main" id="{C3BA6D9E-D1CD-C01D-7C33-B272A374490E}"/>
                </a:ext>
              </a:extLst>
            </p:cNvPr>
            <p:cNvSpPr txBox="1">
              <a:spLocks noRot="1" noChangeArrowheads="1"/>
            </p:cNvSpPr>
            <p:nvPr/>
          </p:nvSpPr>
          <p:spPr>
            <a:xfrm>
              <a:off x="563563" y="489741"/>
              <a:ext cx="1285875" cy="338139"/>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二、</a:t>
              </a:r>
            </a:p>
          </p:txBody>
        </p:sp>
      </p:grpSp>
      <p:sp>
        <p:nvSpPr>
          <p:cNvPr id="104" name="WordArt 30">
            <a:extLst>
              <a:ext uri="{FF2B5EF4-FFF2-40B4-BE49-F238E27FC236}">
                <a16:creationId xmlns:a16="http://schemas.microsoft.com/office/drawing/2014/main" id="{5FACB0E0-0C1C-6709-4236-D78014138E50}"/>
              </a:ext>
            </a:extLst>
          </p:cNvPr>
          <p:cNvSpPr>
            <a:spLocks noTextEdit="1"/>
          </p:cNvSpPr>
          <p:nvPr/>
        </p:nvSpPr>
        <p:spPr>
          <a:xfrm>
            <a:off x="4874639" y="1001712"/>
            <a:ext cx="4400550" cy="990600"/>
          </a:xfrm>
          <a:prstGeom prst="rect">
            <a:avLst/>
          </a:prstGeom>
        </p:spPr>
        <p:txBody>
          <a:bodyPr wrap="none" fromWordArt="1">
            <a:prstTxWarp prst="textDeflate">
              <a:avLst>
                <a:gd name="adj" fmla="val 27722"/>
              </a:avLst>
            </a:prstTxWarp>
            <a:normAutofit/>
          </a:bodyPr>
          <a:lstStyle/>
          <a:p>
            <a:pPr algn="ctr" eaLnBrk="0" hangingPunct="0"/>
            <a:endParaRPr lang="zh-CN" altLang="en-US" sz="3600" b="1">
              <a:gradFill rotWithShape="1">
                <a:gsLst>
                  <a:gs pos="0">
                    <a:srgbClr val="FFFF00"/>
                  </a:gs>
                  <a:gs pos="100000">
                    <a:srgbClr val="FF9933"/>
                  </a:gs>
                </a:gsLst>
                <a:path path="rect">
                  <a:fillToRect l="50000" t="50000" r="50000" b="50000"/>
                </a:path>
              </a:gradFill>
              <a:effectLst>
                <a:outerShdw dist="35921" dir="2699999" algn="ctr" rotWithShape="0">
                  <a:srgbClr val="C0C0C0"/>
                </a:outerShdw>
              </a:effectLst>
              <a:latin typeface="宋体" panose="02010600030101010101" pitchFamily="2" charset="-122"/>
              <a:ea typeface="宋体" panose="02010600030101010101" pitchFamily="2" charset="-122"/>
            </a:endParaRPr>
          </a:p>
        </p:txBody>
      </p:sp>
      <p:cxnSp>
        <p:nvCxnSpPr>
          <p:cNvPr id="114" name="直接连接符 113">
            <a:extLst>
              <a:ext uri="{FF2B5EF4-FFF2-40B4-BE49-F238E27FC236}">
                <a16:creationId xmlns:a16="http://schemas.microsoft.com/office/drawing/2014/main" id="{686C4277-5587-2EBC-26C3-8EC72E12DA6E}"/>
              </a:ext>
            </a:extLst>
          </p:cNvPr>
          <p:cNvCxnSpPr/>
          <p:nvPr/>
        </p:nvCxnSpPr>
        <p:spPr>
          <a:xfrm flipH="1">
            <a:off x="6089833" y="15092617"/>
            <a:ext cx="0" cy="4271058"/>
          </a:xfrm>
          <a:prstGeom prst="line">
            <a:avLst/>
          </a:prstGeom>
        </p:spPr>
        <p:style>
          <a:lnRef idx="1">
            <a:schemeClr val="accent1"/>
          </a:lnRef>
          <a:fillRef idx="0">
            <a:schemeClr val="accent1"/>
          </a:fillRef>
          <a:effectRef idx="0">
            <a:schemeClr val="accent1"/>
          </a:effectRef>
          <a:fontRef idx="minor">
            <a:schemeClr val="tx1"/>
          </a:fontRef>
        </p:style>
      </p:cxnSp>
      <p:sp>
        <p:nvSpPr>
          <p:cNvPr id="116" name="Rectangle 6">
            <a:extLst>
              <a:ext uri="{FF2B5EF4-FFF2-40B4-BE49-F238E27FC236}">
                <a16:creationId xmlns:a16="http://schemas.microsoft.com/office/drawing/2014/main" id="{0803C72C-422B-B456-B1A1-515BFA49E0AD}"/>
              </a:ext>
            </a:extLst>
          </p:cNvPr>
          <p:cNvSpPr/>
          <p:nvPr/>
        </p:nvSpPr>
        <p:spPr>
          <a:xfrm>
            <a:off x="-456318" y="16109890"/>
            <a:ext cx="8414248" cy="1879232"/>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5pPr>
          </a:lstStyle>
          <a:p>
            <a:pPr eaLnBrk="1" hangingPunct="1">
              <a:lnSpc>
                <a:spcPct val="150000"/>
              </a:lnSpc>
            </a:pPr>
            <a:r>
              <a:rPr sz="2000" b="1">
                <a:ln w="9525" cap="flat" cmpd="sng" algn="ctr">
                  <a:noFill/>
                  <a:prstDash val="solid"/>
                  <a:round/>
                  <a:headEnd type="none" w="med" len="med"/>
                  <a:tailEnd type="none" w="med" len="med"/>
                </a:ln>
                <a:sym typeface="Wingdings"/>
              </a:rPr>
              <a:t>由于它的频率高，因此具有以下特点：</a:t>
            </a:r>
            <a:endParaRPr lang="en-US" sz="2000" b="1">
              <a:ln w="9525" cap="flat" cmpd="sng" algn="ctr">
                <a:noFill/>
                <a:prstDash val="solid"/>
                <a:round/>
                <a:headEnd type="none" w="med" len="med"/>
                <a:tailEnd type="none" w="med" len="med"/>
              </a:ln>
              <a:sym typeface="Wingdings"/>
            </a:endParaRPr>
          </a:p>
          <a:p>
            <a:pPr eaLnBrk="1" hangingPunct="1">
              <a:lnSpc>
                <a:spcPct val="150000"/>
              </a:lnSpc>
            </a:pPr>
            <a:r>
              <a:rPr sz="2000" b="1">
                <a:ln w="9525" cap="flat" cmpd="sng" algn="ctr">
                  <a:noFill/>
                  <a:prstDash val="solid"/>
                  <a:round/>
                  <a:headEnd type="none" w="med" len="med"/>
                  <a:tailEnd type="none" w="med" len="med"/>
                </a:ln>
                <a:sym typeface="Wingdings"/>
              </a:rPr>
              <a:t>（</a:t>
            </a:r>
            <a:r>
              <a:rPr lang="en-US" altLang="zh-CN" sz="2000" b="1">
                <a:ln w="9525" cap="flat" cmpd="sng" algn="ctr">
                  <a:noFill/>
                  <a:prstDash val="solid"/>
                  <a:round/>
                  <a:headEnd type="none" w="med" len="med"/>
                  <a:tailEnd type="none" w="med" len="med"/>
                </a:ln>
                <a:sym typeface="Wingdings"/>
              </a:rPr>
              <a:t>a</a:t>
            </a:r>
            <a:r>
              <a:rPr sz="2000" b="1">
                <a:ln w="9525" cap="flat" cmpd="sng" algn="ctr">
                  <a:noFill/>
                  <a:prstDash val="solid"/>
                  <a:round/>
                  <a:headEnd type="none" w="med" len="med"/>
                  <a:tailEnd type="none" w="med" len="med"/>
                </a:ln>
                <a:sym typeface="Wingdings"/>
              </a:rPr>
              <a:t>）方向性好，几乎沿直线传播；</a:t>
            </a:r>
            <a:endParaRPr lang="en-US" sz="2000" b="1">
              <a:ln w="9525" cap="flat" cmpd="sng" algn="ctr">
                <a:noFill/>
                <a:prstDash val="solid"/>
                <a:round/>
                <a:headEnd type="none" w="med" len="med"/>
                <a:tailEnd type="none" w="med" len="med"/>
              </a:ln>
              <a:sym typeface="Wingdings"/>
            </a:endParaRPr>
          </a:p>
          <a:p>
            <a:pPr eaLnBrk="1" hangingPunct="1">
              <a:lnSpc>
                <a:spcPct val="150000"/>
              </a:lnSpc>
            </a:pPr>
            <a:r>
              <a:rPr sz="2000" b="1">
                <a:ln w="9525" cap="flat" cmpd="sng" algn="ctr">
                  <a:noFill/>
                  <a:prstDash val="solid"/>
                  <a:round/>
                  <a:headEnd type="none" w="med" len="med"/>
                  <a:tailEnd type="none" w="med" len="med"/>
                </a:ln>
                <a:sym typeface="Wingdings"/>
              </a:rPr>
              <a:t>（</a:t>
            </a:r>
            <a:r>
              <a:rPr lang="en-US" altLang="zh-CN" sz="2000" b="1">
                <a:ln w="9525" cap="flat" cmpd="sng" algn="ctr">
                  <a:noFill/>
                  <a:prstDash val="solid"/>
                  <a:round/>
                  <a:headEnd type="none" w="med" len="med"/>
                  <a:tailEnd type="none" w="med" len="med"/>
                </a:ln>
                <a:sym typeface="Wingdings"/>
              </a:rPr>
              <a:t>b</a:t>
            </a:r>
            <a:r>
              <a:rPr sz="2000" b="1">
                <a:ln w="9525" cap="flat" cmpd="sng" algn="ctr">
                  <a:noFill/>
                  <a:prstDash val="solid"/>
                  <a:round/>
                  <a:headEnd type="none" w="med" len="med"/>
                  <a:tailEnd type="none" w="med" len="med"/>
                </a:ln>
                <a:sym typeface="Wingdings"/>
              </a:rPr>
              <a:t>）穿透能力强；</a:t>
            </a:r>
          </a:p>
          <a:p>
            <a:pPr eaLnBrk="1" hangingPunct="1">
              <a:lnSpc>
                <a:spcPct val="150000"/>
              </a:lnSpc>
            </a:pPr>
            <a:r>
              <a:rPr sz="2000" b="1">
                <a:ln w="9525" cap="flat" cmpd="sng" algn="ctr">
                  <a:noFill/>
                  <a:prstDash val="solid"/>
                  <a:round/>
                  <a:headEnd type="none" w="med" len="med"/>
                  <a:tailEnd type="none" w="med" len="med"/>
                </a:ln>
                <a:sym typeface="Wingdings"/>
              </a:rPr>
              <a:t>（</a:t>
            </a:r>
            <a:r>
              <a:rPr lang="en-US" altLang="zh-CN" sz="2000" b="1">
                <a:ln w="9525" cap="flat" cmpd="sng" algn="ctr">
                  <a:noFill/>
                  <a:prstDash val="solid"/>
                  <a:round/>
                  <a:headEnd type="none" w="med" len="med"/>
                  <a:tailEnd type="none" w="med" len="med"/>
                </a:ln>
                <a:sym typeface="Wingdings"/>
              </a:rPr>
              <a:t>c</a:t>
            </a:r>
            <a:r>
              <a:rPr sz="2000" b="1">
                <a:ln w="9525" cap="flat" cmpd="sng" algn="ctr">
                  <a:noFill/>
                  <a:prstDash val="solid"/>
                  <a:round/>
                  <a:headEnd type="none" w="med" len="med"/>
                  <a:tailEnd type="none" w="med" len="med"/>
                </a:ln>
                <a:sym typeface="Wingdings"/>
              </a:rPr>
              <a:t>）在媒质中传播时能产生巨大的能量，很强的“破碎”能力</a:t>
            </a:r>
            <a:endParaRPr sz="2000" b="1"/>
          </a:p>
        </p:txBody>
      </p:sp>
      <p:sp>
        <p:nvSpPr>
          <p:cNvPr id="64" name="Text Box 4">
            <a:extLst>
              <a:ext uri="{FF2B5EF4-FFF2-40B4-BE49-F238E27FC236}">
                <a16:creationId xmlns:a16="http://schemas.microsoft.com/office/drawing/2014/main" id="{71D3F848-DC70-3335-C393-57BCA18E8C3F}"/>
              </a:ext>
            </a:extLst>
          </p:cNvPr>
          <p:cNvSpPr/>
          <p:nvPr/>
        </p:nvSpPr>
        <p:spPr>
          <a:xfrm>
            <a:off x="407988" y="1365872"/>
            <a:ext cx="2395207" cy="40011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5pPr>
          </a:lstStyle>
          <a:p>
            <a:pPr eaLnBrk="1" hangingPunct="1"/>
            <a:r>
              <a:rPr lang="en-US" altLang="zh-CN" sz="2000" b="1">
                <a:ln w="9525" cap="flat" cmpd="sng" algn="ctr">
                  <a:noFill/>
                  <a:prstDash val="solid"/>
                  <a:round/>
                  <a:headEnd type="none" w="med" len="med"/>
                  <a:tailEnd type="none" w="med" len="med"/>
                </a:ln>
                <a:solidFill>
                  <a:srgbClr val="000000"/>
                </a:solidFill>
                <a:latin typeface="方正大黑简体" pitchFamily="2" charset="-122"/>
                <a:ea typeface="方正大黑简体" pitchFamily="2" charset="-122"/>
                <a:sym typeface="Wingdings"/>
              </a:rPr>
              <a:t>3</a:t>
            </a:r>
            <a:r>
              <a:rPr sz="2000" b="1">
                <a:ln w="9525" cap="flat" cmpd="sng" algn="ctr">
                  <a:noFill/>
                  <a:prstDash val="solid"/>
                  <a:round/>
                  <a:headEnd type="none" w="med" len="med"/>
                  <a:tailEnd type="none" w="med" len="med"/>
                </a:ln>
                <a:solidFill>
                  <a:srgbClr val="000000"/>
                </a:solidFill>
                <a:latin typeface="方正大黑简体" pitchFamily="2" charset="-122"/>
                <a:ea typeface="方正大黑简体" pitchFamily="2" charset="-122"/>
                <a:sym typeface="Wingdings"/>
              </a:rPr>
              <a:t>、超声波的应用：</a:t>
            </a:r>
            <a:endParaRPr sz="2000" b="1">
              <a:latin typeface="方正大黑简体" pitchFamily="2" charset="-122"/>
              <a:ea typeface="方正大黑简体" pitchFamily="2" charset="-122"/>
            </a:endParaRPr>
          </a:p>
        </p:txBody>
      </p:sp>
      <p:grpSp>
        <p:nvGrpSpPr>
          <p:cNvPr id="7" name="组合 6">
            <a:extLst>
              <a:ext uri="{FF2B5EF4-FFF2-40B4-BE49-F238E27FC236}">
                <a16:creationId xmlns:a16="http://schemas.microsoft.com/office/drawing/2014/main" id="{CB94A628-AD23-BB89-C798-105C1C158549}"/>
              </a:ext>
            </a:extLst>
          </p:cNvPr>
          <p:cNvGrpSpPr/>
          <p:nvPr/>
        </p:nvGrpSpPr>
        <p:grpSpPr>
          <a:xfrm>
            <a:off x="-8499639" y="1078706"/>
            <a:ext cx="3391033" cy="3570217"/>
            <a:chOff x="1605591" y="2387948"/>
            <a:chExt cx="3391033" cy="3570217"/>
          </a:xfrm>
        </p:grpSpPr>
        <p:sp>
          <p:nvSpPr>
            <p:cNvPr id="3" name="矩形: 圆角 2">
              <a:extLst>
                <a:ext uri="{FF2B5EF4-FFF2-40B4-BE49-F238E27FC236}">
                  <a16:creationId xmlns:a16="http://schemas.microsoft.com/office/drawing/2014/main" id="{58BE9D11-8410-3D02-544D-846E5536F834}"/>
                </a:ext>
              </a:extLst>
            </p:cNvPr>
            <p:cNvSpPr/>
            <p:nvPr/>
          </p:nvSpPr>
          <p:spPr>
            <a:xfrm>
              <a:off x="1605591" y="2387948"/>
              <a:ext cx="3391033" cy="3570217"/>
            </a:xfrm>
            <a:prstGeom prst="roundRect">
              <a:avLst/>
            </a:prstGeom>
            <a:gradFill flip="none" rotWithShape="1">
              <a:gsLst>
                <a:gs pos="0">
                  <a:srgbClr val="00B0F0">
                    <a:alpha val="92000"/>
                  </a:srgbClr>
                </a:gs>
                <a:gs pos="100000">
                  <a:srgbClr val="0070C0"/>
                </a:gs>
              </a:gsLst>
              <a:lin ang="8100000" scaled="1"/>
            </a:gradFill>
            <a:ln>
              <a:solidFill>
                <a:schemeClr val="bg1"/>
              </a:solidFill>
            </a:ln>
            <a:scene3d>
              <a:camera prst="isometricLeftDown"/>
              <a:lightRig rig="soft" dir="t"/>
            </a:scene3d>
            <a:sp3d extrusionH="260350" contourW="6350" prstMaterial="dkEdge">
              <a:extrusionClr>
                <a:srgbClr val="00B0F0"/>
              </a:extrusionClr>
              <a:contourClr>
                <a:schemeClr val="accent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2" descr="查看源图像">
              <a:extLst>
                <a:ext uri="{FF2B5EF4-FFF2-40B4-BE49-F238E27FC236}">
                  <a16:creationId xmlns:a16="http://schemas.microsoft.com/office/drawing/2014/main" id="{EE6DF8B8-6A07-77AF-C932-0A3DBC792D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351"/>
            <a:stretch>
              <a:fillRect/>
            </a:stretch>
          </p:blipFill>
          <p:spPr bwMode="auto">
            <a:xfrm>
              <a:off x="1842360" y="3103079"/>
              <a:ext cx="2774081" cy="1868900"/>
            </a:xfrm>
            <a:prstGeom prst="roundRect">
              <a:avLst>
                <a:gd name="adj" fmla="val 16667"/>
              </a:avLst>
            </a:prstGeom>
            <a:ln>
              <a:noFill/>
            </a:ln>
            <a:effectLst>
              <a:outerShdw blurRad="76200" dist="38100" dir="7800000" algn="tl" rotWithShape="0">
                <a:srgbClr val="000000">
                  <a:alpha val="40000"/>
                </a:srgbClr>
              </a:outerShdw>
            </a:effectLst>
            <a:scene3d>
              <a:camera prst="isometricLeftDown"/>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5" name="组合 14">
            <a:extLst>
              <a:ext uri="{FF2B5EF4-FFF2-40B4-BE49-F238E27FC236}">
                <a16:creationId xmlns:a16="http://schemas.microsoft.com/office/drawing/2014/main" id="{613D5011-6974-63B2-FBD2-7187FBCC83BD}"/>
              </a:ext>
            </a:extLst>
          </p:cNvPr>
          <p:cNvGrpSpPr/>
          <p:nvPr/>
        </p:nvGrpSpPr>
        <p:grpSpPr>
          <a:xfrm>
            <a:off x="22034181" y="4072538"/>
            <a:ext cx="3391033" cy="3570217"/>
            <a:chOff x="6667501" y="2653604"/>
            <a:chExt cx="3391033" cy="3570217"/>
          </a:xfrm>
        </p:grpSpPr>
        <p:sp>
          <p:nvSpPr>
            <p:cNvPr id="67" name="矩形: 圆角 66">
              <a:extLst>
                <a:ext uri="{FF2B5EF4-FFF2-40B4-BE49-F238E27FC236}">
                  <a16:creationId xmlns:a16="http://schemas.microsoft.com/office/drawing/2014/main" id="{3B037BCC-6333-8AC0-0DE1-E3C85E18030F}"/>
                </a:ext>
              </a:extLst>
            </p:cNvPr>
            <p:cNvSpPr/>
            <p:nvPr/>
          </p:nvSpPr>
          <p:spPr>
            <a:xfrm>
              <a:off x="6667501" y="2653604"/>
              <a:ext cx="3391033" cy="3570217"/>
            </a:xfrm>
            <a:prstGeom prst="roundRect">
              <a:avLst/>
            </a:prstGeom>
            <a:gradFill flip="none" rotWithShape="1">
              <a:gsLst>
                <a:gs pos="0">
                  <a:srgbClr val="00B0F0">
                    <a:alpha val="92000"/>
                  </a:srgbClr>
                </a:gs>
                <a:gs pos="100000">
                  <a:srgbClr val="0070C0"/>
                </a:gs>
              </a:gsLst>
              <a:lin ang="8100000" scaled="1"/>
            </a:gradFill>
            <a:ln>
              <a:solidFill>
                <a:schemeClr val="bg1"/>
              </a:solidFill>
            </a:ln>
            <a:scene3d>
              <a:camera prst="isometricLeftDown"/>
              <a:lightRig rig="soft" dir="t"/>
            </a:scene3d>
            <a:sp3d extrusionH="260350" contourW="6350" prstMaterial="dkEdge">
              <a:extrusionClr>
                <a:srgbClr val="00B0F0"/>
              </a:extrusionClr>
              <a:contourClr>
                <a:schemeClr val="accent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9" name="Picture 6" descr="Img339907399">
              <a:extLst>
                <a:ext uri="{FF2B5EF4-FFF2-40B4-BE49-F238E27FC236}">
                  <a16:creationId xmlns:a16="http://schemas.microsoft.com/office/drawing/2014/main" id="{301AEF7A-6C0F-C773-06AC-C536356B1B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0486"/>
            <a:stretch>
              <a:fillRect/>
            </a:stretch>
          </p:blipFill>
          <p:spPr bwMode="auto">
            <a:xfrm>
              <a:off x="6695058" y="3147901"/>
              <a:ext cx="3088134" cy="2394057"/>
            </a:xfrm>
            <a:prstGeom prst="roundRect">
              <a:avLst>
                <a:gd name="adj" fmla="val 12774"/>
              </a:avLst>
            </a:prstGeom>
            <a:ln>
              <a:noFill/>
            </a:ln>
            <a:effectLst>
              <a:outerShdw blurRad="76200" dist="38100" dir="7800000" algn="tl" rotWithShape="0">
                <a:srgbClr val="000000">
                  <a:alpha val="40000"/>
                </a:srgbClr>
              </a:outerShdw>
            </a:effectLst>
            <a:scene3d>
              <a:camera prst="isometricLeftDown"/>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74" name="Text Box 5">
            <a:extLst>
              <a:ext uri="{FF2B5EF4-FFF2-40B4-BE49-F238E27FC236}">
                <a16:creationId xmlns:a16="http://schemas.microsoft.com/office/drawing/2014/main" id="{3489EB84-C145-A6F0-9052-F658BC38D54B}"/>
              </a:ext>
            </a:extLst>
          </p:cNvPr>
          <p:cNvSpPr/>
          <p:nvPr/>
        </p:nvSpPr>
        <p:spPr>
          <a:xfrm>
            <a:off x="-7964371" y="8083856"/>
            <a:ext cx="2489916" cy="461665"/>
          </a:xfrm>
          <a:prstGeom prst="rect">
            <a:avLst/>
          </a:prstGeom>
          <a:noFill/>
          <a:ln>
            <a:noFill/>
            <a:miter lim="800000"/>
          </a:ln>
          <a:scene3d>
            <a:camera prst="isometricBottomDown"/>
            <a:lightRig rig="threePt" dir="t"/>
          </a:scene3d>
          <a:sp3d extrusionH="152400"/>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5pPr>
          </a:lstStyle>
          <a:p>
            <a:pPr eaLnBrk="1" hangingPunct="1"/>
            <a:r>
              <a:rPr lang="zh-CN" altLang="en-US" sz="2400">
                <a:solidFill>
                  <a:schemeClr val="accent1"/>
                </a:solidFill>
                <a:ea typeface="黑体" panose="02010609060101010101" pitchFamily="49" charset="-122"/>
                <a:sym typeface="Wingdings"/>
              </a:rPr>
              <a:t>蝙蝠</a:t>
            </a:r>
            <a:r>
              <a:rPr sz="2400">
                <a:solidFill>
                  <a:schemeClr val="accent1"/>
                </a:solidFill>
                <a:ea typeface="黑体" panose="02010609060101010101" pitchFamily="49" charset="-122"/>
                <a:sym typeface="Wingdings"/>
              </a:rPr>
              <a:t>的导航能力</a:t>
            </a:r>
            <a:endParaRPr sz="2400">
              <a:solidFill>
                <a:schemeClr val="accent1"/>
              </a:solidFill>
              <a:ea typeface="黑体" panose="02010609060101010101" pitchFamily="49" charset="-122"/>
            </a:endParaRPr>
          </a:p>
        </p:txBody>
      </p:sp>
      <p:sp>
        <p:nvSpPr>
          <p:cNvPr id="75" name="Text Box 5">
            <a:extLst>
              <a:ext uri="{FF2B5EF4-FFF2-40B4-BE49-F238E27FC236}">
                <a16:creationId xmlns:a16="http://schemas.microsoft.com/office/drawing/2014/main" id="{4B2F2283-EC5B-BF8C-8935-1D7B3204DA0F}"/>
              </a:ext>
            </a:extLst>
          </p:cNvPr>
          <p:cNvSpPr/>
          <p:nvPr/>
        </p:nvSpPr>
        <p:spPr>
          <a:xfrm>
            <a:off x="22712331" y="9578351"/>
            <a:ext cx="3084118" cy="461665"/>
          </a:xfrm>
          <a:prstGeom prst="rect">
            <a:avLst/>
          </a:prstGeom>
          <a:noFill/>
          <a:ln>
            <a:noFill/>
            <a:miter lim="800000"/>
          </a:ln>
          <a:scene3d>
            <a:camera prst="isometricBottomDown"/>
            <a:lightRig rig="threePt" dir="t"/>
          </a:scene3d>
          <a:sp3d extrusionH="152400"/>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5pPr>
          </a:lstStyle>
          <a:p>
            <a:pPr eaLnBrk="1" hangingPunct="1"/>
            <a:r>
              <a:rPr lang="zh-CN" altLang="en-US" sz="2400">
                <a:solidFill>
                  <a:schemeClr val="accent1"/>
                </a:solidFill>
                <a:ea typeface="黑体" panose="02010609060101010101" pitchFamily="49" charset="-122"/>
                <a:sym typeface="Wingdings"/>
              </a:rPr>
              <a:t>超声雷达</a:t>
            </a:r>
            <a:r>
              <a:rPr sz="2400">
                <a:solidFill>
                  <a:schemeClr val="accent1"/>
                </a:solidFill>
                <a:ea typeface="黑体" panose="02010609060101010101" pitchFamily="49" charset="-122"/>
                <a:sym typeface="Wingdings"/>
              </a:rPr>
              <a:t>的导航能力</a:t>
            </a:r>
            <a:endParaRPr sz="2400">
              <a:solidFill>
                <a:schemeClr val="accent1"/>
              </a:solidFill>
              <a:ea typeface="黑体" panose="02010609060101010101" pitchFamily="49" charset="-122"/>
            </a:endParaRPr>
          </a:p>
        </p:txBody>
      </p:sp>
      <p:grpSp>
        <p:nvGrpSpPr>
          <p:cNvPr id="22" name="组合 21">
            <a:extLst>
              <a:ext uri="{FF2B5EF4-FFF2-40B4-BE49-F238E27FC236}">
                <a16:creationId xmlns:a16="http://schemas.microsoft.com/office/drawing/2014/main" id="{74DBB014-A57F-AA4A-20D1-80543892EC88}"/>
              </a:ext>
            </a:extLst>
          </p:cNvPr>
          <p:cNvGrpSpPr/>
          <p:nvPr/>
        </p:nvGrpSpPr>
        <p:grpSpPr>
          <a:xfrm>
            <a:off x="7765658" y="2078529"/>
            <a:ext cx="3244463" cy="4014296"/>
            <a:chOff x="7765658" y="2078529"/>
            <a:chExt cx="3244463" cy="4014296"/>
          </a:xfrm>
        </p:grpSpPr>
        <p:sp>
          <p:nvSpPr>
            <p:cNvPr id="21" name="矩形: 圆角 20">
              <a:extLst>
                <a:ext uri="{FF2B5EF4-FFF2-40B4-BE49-F238E27FC236}">
                  <a16:creationId xmlns:a16="http://schemas.microsoft.com/office/drawing/2014/main" id="{1B78200B-B1F6-3D02-D4A9-59A5FF88D09C}"/>
                </a:ext>
              </a:extLst>
            </p:cNvPr>
            <p:cNvSpPr/>
            <p:nvPr/>
          </p:nvSpPr>
          <p:spPr>
            <a:xfrm>
              <a:off x="7765658" y="2078529"/>
              <a:ext cx="3244463" cy="4014296"/>
            </a:xfrm>
            <a:prstGeom prst="roundRect">
              <a:avLst>
                <a:gd name="adj" fmla="val 7884"/>
              </a:avLst>
            </a:prstGeom>
            <a:solidFill>
              <a:srgbClr val="AFD4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76">
              <a:extLst>
                <a:ext uri="{FF2B5EF4-FFF2-40B4-BE49-F238E27FC236}">
                  <a16:creationId xmlns:a16="http://schemas.microsoft.com/office/drawing/2014/main" id="{330CAA29-AED5-33E1-8286-98877B1F0327}"/>
                </a:ext>
              </a:extLst>
            </p:cNvPr>
            <p:cNvSpPr txBox="1"/>
            <p:nvPr/>
          </p:nvSpPr>
          <p:spPr>
            <a:xfrm>
              <a:off x="8165598" y="2498198"/>
              <a:ext cx="2639251" cy="304698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006666"/>
                </a:buClr>
                <a:buSzPct val="70000"/>
                <a:buFont typeface="Wingdings" panose="05000000000000000000" pitchFamily="2" charset="2"/>
                <a:buNone/>
              </a:pPr>
              <a:r>
                <a:rPr kumimoji="0" lang="zh-CN" altLang="en-US" sz="24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声呐</a:t>
              </a:r>
            </a:p>
            <a:p>
              <a:pPr marL="0" marR="0" lvl="0" indent="0" algn="l" defTabSz="914400" rtl="0" eaLnBrk="1" fontAlgn="base" latinLnBrk="0" hangingPunct="1">
                <a:lnSpc>
                  <a:spcPct val="100000"/>
                </a:lnSpc>
                <a:spcBef>
                  <a:spcPct val="0"/>
                </a:spcBef>
                <a:spcAft>
                  <a:spcPct val="0"/>
                </a:spcAft>
                <a:buClr>
                  <a:srgbClr val="006666"/>
                </a:buClr>
                <a:buSzPct val="70000"/>
                <a:buFont typeface="Wingdings" panose="05000000000000000000" pitchFamily="2" charset="2"/>
                <a:buNone/>
              </a:pPr>
              <a:endParaRPr kumimoji="0" lang="en-US" altLang="zh-CN" sz="24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
                  <a:srgbClr val="006666"/>
                </a:buClr>
                <a:buSzPct val="70000"/>
                <a:buFont typeface="Wingdings" panose="05000000000000000000" pitchFamily="2" charset="2"/>
                <a:buNone/>
              </a:pPr>
              <a:r>
                <a:rPr kumimoji="0" lang="zh-CN" altLang="en-US" sz="2400" b="0" i="0" u="none" strike="noStrike" cap="none" normalizeH="0" baseline="0">
                  <a:ln>
                    <a:noFill/>
                  </a:ln>
                  <a:solidFill>
                    <a:srgbClr val="000000"/>
                  </a:solidFill>
                  <a:effectLst/>
                  <a:latin typeface="宋体" panose="02010600030101010101" pitchFamily="2" charset="-122"/>
                  <a:ea typeface="宋体" panose="02010600030101010101" pitchFamily="2" charset="-122"/>
                </a:rPr>
                <a:t>人们利用超声波定向性好，在水中传播距离远特点制成声纳，可以发现潜艇和鱼群，还可以测绘海底形状。</a:t>
              </a:r>
              <a:endParaRPr kumimoji="0" lang="zh-CN" altLang="en-US" sz="2400" b="0" i="0" u="none" strike="noStrike" cap="none" normalizeH="0" baseline="0">
                <a:ln>
                  <a:noFill/>
                </a:ln>
                <a:solidFill>
                  <a:srgbClr val="000000"/>
                </a:solidFill>
                <a:effectLst/>
                <a:latin typeface="Verdana" panose="020B0604030504040204" pitchFamily="34" charset="0"/>
                <a:ea typeface="宋体" panose="02010600030101010101" pitchFamily="2" charset="-122"/>
              </a:endParaRPr>
            </a:p>
          </p:txBody>
        </p:sp>
      </p:grpSp>
      <p:pic>
        <p:nvPicPr>
          <p:cNvPr id="79" name="Picture 30">
            <a:extLst>
              <a:ext uri="{FF2B5EF4-FFF2-40B4-BE49-F238E27FC236}">
                <a16:creationId xmlns:a16="http://schemas.microsoft.com/office/drawing/2014/main" id="{9901AC8D-67E5-9ECF-0F7C-727483B067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 t="106" r="-6" b="15149"/>
          <a:stretch>
            <a:fillRect/>
          </a:stretch>
        </p:blipFill>
        <p:spPr bwMode="auto">
          <a:xfrm>
            <a:off x="953420" y="4047702"/>
            <a:ext cx="2124589" cy="203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0" name="Picture 31">
            <a:extLst>
              <a:ext uri="{FF2B5EF4-FFF2-40B4-BE49-F238E27FC236}">
                <a16:creationId xmlns:a16="http://schemas.microsoft.com/office/drawing/2014/main" id="{689E23E9-D28E-B892-6913-B6963CD3FB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15256"/>
          <a:stretch>
            <a:fillRect/>
          </a:stretch>
        </p:blipFill>
        <p:spPr bwMode="auto">
          <a:xfrm>
            <a:off x="995727" y="2078529"/>
            <a:ext cx="2097087" cy="182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050" name="Picture 2">
            <a:extLst>
              <a:ext uri="{FF2B5EF4-FFF2-40B4-BE49-F238E27FC236}">
                <a16:creationId xmlns:a16="http://schemas.microsoft.com/office/drawing/2014/main" id="{33AFC967-14D4-C569-18CD-79CEB05E691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573068" y="2102607"/>
            <a:ext cx="3732345" cy="3981181"/>
          </a:xfrm>
          <a:prstGeom prst="rect">
            <a:avLst/>
          </a:prstGeom>
          <a:noFill/>
          <a:extLst>
            <a:ext uri="{909E8E84-426E-40DD-AFC4-6F175D3DCCD1}">
              <a14:hiddenFill xmlns:a14="http://schemas.microsoft.com/office/drawing/2010/main">
                <a:solidFill>
                  <a:srgbClr val="FFFFFF"/>
                </a:solidFill>
              </a14:hiddenFill>
            </a:ext>
          </a:extLst>
        </p:spPr>
      </p:pic>
      <p:grpSp>
        <p:nvGrpSpPr>
          <p:cNvPr id="76" name="组合 75">
            <a:extLst>
              <a:ext uri="{FF2B5EF4-FFF2-40B4-BE49-F238E27FC236}">
                <a16:creationId xmlns:a16="http://schemas.microsoft.com/office/drawing/2014/main" id="{7D1B35CD-1C86-D1AB-91BA-E0CE340C7E5A}"/>
              </a:ext>
            </a:extLst>
          </p:cNvPr>
          <p:cNvGrpSpPr/>
          <p:nvPr/>
        </p:nvGrpSpPr>
        <p:grpSpPr>
          <a:xfrm>
            <a:off x="-12792611" y="3953648"/>
            <a:ext cx="2526820" cy="3399446"/>
            <a:chOff x="1390097" y="2572625"/>
            <a:chExt cx="2526820" cy="3399446"/>
          </a:xfrm>
        </p:grpSpPr>
        <p:sp>
          <p:nvSpPr>
            <p:cNvPr id="78" name="矩形: 圆角 77">
              <a:extLst>
                <a:ext uri="{FF2B5EF4-FFF2-40B4-BE49-F238E27FC236}">
                  <a16:creationId xmlns:a16="http://schemas.microsoft.com/office/drawing/2014/main" id="{B693A50F-8164-ADA3-A57E-F1A8350E1725}"/>
                </a:ext>
              </a:extLst>
            </p:cNvPr>
            <p:cNvSpPr/>
            <p:nvPr/>
          </p:nvSpPr>
          <p:spPr>
            <a:xfrm>
              <a:off x="1390097" y="2572625"/>
              <a:ext cx="2526820" cy="3399446"/>
            </a:xfrm>
            <a:prstGeom prst="roundRect">
              <a:avLst>
                <a:gd name="adj" fmla="val 7318"/>
              </a:avLst>
            </a:prstGeom>
            <a:solidFill>
              <a:schemeClr val="accent1">
                <a:lumMod val="60000"/>
                <a:lumOff val="40000"/>
                <a:alpha val="7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文本框 80">
              <a:extLst>
                <a:ext uri="{FF2B5EF4-FFF2-40B4-BE49-F238E27FC236}">
                  <a16:creationId xmlns:a16="http://schemas.microsoft.com/office/drawing/2014/main" id="{3378A2A1-1145-1496-CA40-6B485E7376A8}"/>
                </a:ext>
              </a:extLst>
            </p:cNvPr>
            <p:cNvSpPr txBox="1"/>
            <p:nvPr/>
          </p:nvSpPr>
          <p:spPr>
            <a:xfrm>
              <a:off x="1537407" y="2867505"/>
              <a:ext cx="2265249" cy="2585323"/>
            </a:xfrm>
            <a:prstGeom prst="rect">
              <a:avLst/>
            </a:prstGeom>
            <a:noFill/>
          </p:spPr>
          <p:txBody>
            <a:bodyPr wrap="square">
              <a:spAutoFit/>
            </a:bodyPr>
            <a:lstStyle/>
            <a:p>
              <a:r>
                <a:rPr kumimoji="0" lang="zh-CN" altLang="en-US" sz="1800" b="0" i="0" u="none" strike="noStrike" cap="none" normalizeH="0" baseline="0">
                  <a:ln>
                    <a:noFill/>
                  </a:ln>
                  <a:solidFill>
                    <a:srgbClr val="000000"/>
                  </a:solidFill>
                  <a:effectLst/>
                  <a:latin typeface="Verdana" panose="020B0604030504040204" pitchFamily="34" charset="0"/>
                  <a:ea typeface="宋体" panose="02010600030101010101" pitchFamily="2" charset="-122"/>
                </a:rPr>
                <a:t>超声波在被检测材料中传播时</a:t>
              </a:r>
              <a:r>
                <a:rPr kumimoji="0" lang="en-US" altLang="zh-CN" sz="1800" b="0" i="0" u="none" strike="noStrike" cap="none" normalizeH="0" baseline="0">
                  <a:ln>
                    <a:noFill/>
                  </a:ln>
                  <a:solidFill>
                    <a:srgbClr val="000000"/>
                  </a:solidFill>
                  <a:effectLst/>
                  <a:latin typeface="Verdana" panose="020B0604030504040204" pitchFamily="34" charset="0"/>
                  <a:ea typeface="宋体" panose="02010600030101010101" pitchFamily="2" charset="-122"/>
                </a:rPr>
                <a:t>,</a:t>
              </a:r>
              <a:r>
                <a:rPr kumimoji="0" lang="zh-CN" altLang="en-US" sz="1800" b="0" i="0" u="none" strike="noStrike" cap="none" normalizeH="0" baseline="0">
                  <a:ln>
                    <a:noFill/>
                  </a:ln>
                  <a:solidFill>
                    <a:srgbClr val="000000"/>
                  </a:solidFill>
                  <a:effectLst/>
                  <a:latin typeface="Verdana" panose="020B0604030504040204" pitchFamily="34" charset="0"/>
                  <a:ea typeface="宋体" panose="02010600030101010101" pitchFamily="2" charset="-122"/>
                </a:rPr>
                <a:t>材料的声学特性和内部组织的变化对超声波的传播产生一定的影响，通过对超声波受影响程度和状况的探测了解材料性能和结构变化的技术称为超声检测。 </a:t>
              </a:r>
              <a:endParaRPr lang="zh-CN" altLang="en-US"/>
            </a:p>
          </p:txBody>
        </p:sp>
      </p:grpSp>
      <p:pic>
        <p:nvPicPr>
          <p:cNvPr id="82" name="Picture 2">
            <a:extLst>
              <a:ext uri="{FF2B5EF4-FFF2-40B4-BE49-F238E27FC236}">
                <a16:creationId xmlns:a16="http://schemas.microsoft.com/office/drawing/2014/main" id="{ECC0DFE4-C755-8F56-1062-4083152BC270}"/>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602865" y="-9285868"/>
            <a:ext cx="2702548" cy="3450113"/>
          </a:xfrm>
          <a:prstGeom prst="roundRect">
            <a:avLst>
              <a:gd name="adj" fmla="val 1103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83" name="Picture 4">
            <a:extLst>
              <a:ext uri="{FF2B5EF4-FFF2-40B4-BE49-F238E27FC236}">
                <a16:creationId xmlns:a16="http://schemas.microsoft.com/office/drawing/2014/main" id="{8B67AE3B-556C-149B-B949-B109639D53C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11389" r="15128"/>
          <a:stretch>
            <a:fillRect/>
          </a:stretch>
        </p:blipFill>
        <p:spPr bwMode="auto">
          <a:xfrm>
            <a:off x="7562827" y="7764755"/>
            <a:ext cx="2624160" cy="3571067"/>
          </a:xfrm>
          <a:prstGeom prst="roundRect">
            <a:avLst>
              <a:gd name="adj" fmla="val 803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800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22DA6E0-5A4C-D864-E073-1023C3A02489}"/>
              </a:ext>
            </a:extLst>
          </p:cNvPr>
          <p:cNvPicPr>
            <a:picLocks noChangeAspect="1" noChangeArrowheads="1"/>
          </p:cNvPicPr>
          <p:nvPr/>
        </p:nvPicPr>
        <p:blipFill>
          <a:blip r:embed="rId2">
            <a:alphaModFix amt="53000"/>
            <a:extLst>
              <a:ext uri="{28A0092B-C50C-407E-A947-70E740481C1C}">
                <a14:useLocalDpi xmlns:a14="http://schemas.microsoft.com/office/drawing/2010/main" val="0"/>
              </a:ext>
            </a:extLst>
          </a:blip>
          <a:stretch>
            <a:fillRect/>
          </a:stretch>
        </p:blipFill>
        <p:spPr bwMode="auto">
          <a:xfrm>
            <a:off x="0" y="3316"/>
            <a:ext cx="12192000" cy="6854684"/>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a:extLst>
              <a:ext uri="{FF2B5EF4-FFF2-40B4-BE49-F238E27FC236}">
                <a16:creationId xmlns:a16="http://schemas.microsoft.com/office/drawing/2014/main" id="{5B18A302-90DF-67FB-9A12-73F4EA8196EB}"/>
              </a:ext>
            </a:extLst>
          </p:cNvPr>
          <p:cNvSpPr/>
          <p:nvPr/>
        </p:nvSpPr>
        <p:spPr>
          <a:xfrm>
            <a:off x="-320516" y="-182062"/>
            <a:ext cx="12890622" cy="7231044"/>
          </a:xfrm>
          <a:prstGeom prst="rect">
            <a:avLst/>
          </a:prstGeom>
          <a:gradFill>
            <a:gsLst>
              <a:gs pos="0">
                <a:schemeClr val="tx1"/>
              </a:gs>
              <a:gs pos="100000">
                <a:schemeClr val="accent1">
                  <a:lumMod val="30000"/>
                  <a:lumOff val="70000"/>
                  <a:alpha val="5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a:extLst>
              <a:ext uri="{FF2B5EF4-FFF2-40B4-BE49-F238E27FC236}">
                <a16:creationId xmlns:a16="http://schemas.microsoft.com/office/drawing/2014/main" id="{2383F61C-0ACD-2769-3CF1-43391A11DC73}"/>
              </a:ext>
            </a:extLst>
          </p:cNvPr>
          <p:cNvSpPr/>
          <p:nvPr/>
        </p:nvSpPr>
        <p:spPr>
          <a:xfrm>
            <a:off x="-5968663" y="-5659818"/>
            <a:ext cx="24129329" cy="19375816"/>
          </a:xfrm>
          <a:custGeom>
            <a:avLst/>
            <a:gdLst>
              <a:gd name="connsiteX0" fmla="*/ 3073064 w 24129329"/>
              <a:gd name="connsiteY0" fmla="*/ 3312858 h 19375816"/>
              <a:gd name="connsiteX1" fmla="*/ 3073064 w 24129329"/>
              <a:gd name="connsiteY1" fmla="*/ 15824737 h 19375816"/>
              <a:gd name="connsiteX2" fmla="*/ 21818263 w 24129329"/>
              <a:gd name="connsiteY2" fmla="*/ 15824737 h 19375816"/>
              <a:gd name="connsiteX3" fmla="*/ 21818263 w 24129329"/>
              <a:gd name="connsiteY3" fmla="*/ 3312858 h 19375816"/>
              <a:gd name="connsiteX4" fmla="*/ 0 w 24129329"/>
              <a:gd name="connsiteY4" fmla="*/ 0 h 19375816"/>
              <a:gd name="connsiteX5" fmla="*/ 24129329 w 24129329"/>
              <a:gd name="connsiteY5" fmla="*/ 0 h 19375816"/>
              <a:gd name="connsiteX6" fmla="*/ 24129329 w 24129329"/>
              <a:gd name="connsiteY6" fmla="*/ 19375816 h 19375816"/>
              <a:gd name="connsiteX7" fmla="*/ 0 w 24129329"/>
              <a:gd name="connsiteY7" fmla="*/ 19375816 h 1937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9329" h="19375816">
                <a:moveTo>
                  <a:pt x="3073064" y="3312858"/>
                </a:moveTo>
                <a:lnTo>
                  <a:pt x="3073064" y="15824737"/>
                </a:lnTo>
                <a:lnTo>
                  <a:pt x="21818263" y="15824737"/>
                </a:lnTo>
                <a:lnTo>
                  <a:pt x="21818263" y="3312858"/>
                </a:lnTo>
                <a:close/>
                <a:moveTo>
                  <a:pt x="0" y="0"/>
                </a:moveTo>
                <a:lnTo>
                  <a:pt x="24129329" y="0"/>
                </a:lnTo>
                <a:lnTo>
                  <a:pt x="24129329" y="19375816"/>
                </a:lnTo>
                <a:lnTo>
                  <a:pt x="0" y="19375816"/>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zh-CN" altLang="en-US"/>
          </a:p>
        </p:txBody>
      </p:sp>
      <p:sp>
        <p:nvSpPr>
          <p:cNvPr id="32" name="任意多边形: 形状 31">
            <a:extLst>
              <a:ext uri="{FF2B5EF4-FFF2-40B4-BE49-F238E27FC236}">
                <a16:creationId xmlns:a16="http://schemas.microsoft.com/office/drawing/2014/main" id="{C72BE5BA-6B9B-3EE8-1F24-FB20A0F875D0}"/>
              </a:ext>
            </a:extLst>
          </p:cNvPr>
          <p:cNvSpPr/>
          <p:nvPr/>
        </p:nvSpPr>
        <p:spPr>
          <a:xfrm>
            <a:off x="-24002998" y="-20820697"/>
            <a:ext cx="61341000" cy="52596095"/>
          </a:xfrm>
          <a:custGeom>
            <a:avLst/>
            <a:gdLst>
              <a:gd name="connsiteX0" fmla="*/ 6400798 w 61340998"/>
              <a:gd name="connsiteY0" fmla="*/ 7790497 h 52596094"/>
              <a:gd name="connsiteX1" fmla="*/ 6400798 w 61340998"/>
              <a:gd name="connsiteY1" fmla="*/ 42613896 h 52596094"/>
              <a:gd name="connsiteX2" fmla="*/ 54711598 w 61340998"/>
              <a:gd name="connsiteY2" fmla="*/ 42613896 h 52596094"/>
              <a:gd name="connsiteX3" fmla="*/ 54711598 w 61340998"/>
              <a:gd name="connsiteY3" fmla="*/ 7790497 h 52596094"/>
              <a:gd name="connsiteX4" fmla="*/ 0 w 61340998"/>
              <a:gd name="connsiteY4" fmla="*/ 0 h 52596094"/>
              <a:gd name="connsiteX5" fmla="*/ 61340998 w 61340998"/>
              <a:gd name="connsiteY5" fmla="*/ 0 h 52596094"/>
              <a:gd name="connsiteX6" fmla="*/ 61340998 w 61340998"/>
              <a:gd name="connsiteY6" fmla="*/ 52596094 h 52596094"/>
              <a:gd name="connsiteX7" fmla="*/ 0 w 61340998"/>
              <a:gd name="connsiteY7" fmla="*/ 52596094 h 5259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40998" h="52596094">
                <a:moveTo>
                  <a:pt x="6400798" y="7790497"/>
                </a:moveTo>
                <a:lnTo>
                  <a:pt x="6400798" y="42613896"/>
                </a:lnTo>
                <a:lnTo>
                  <a:pt x="54711598" y="42613896"/>
                </a:lnTo>
                <a:lnTo>
                  <a:pt x="54711598" y="7790497"/>
                </a:lnTo>
                <a:close/>
                <a:moveTo>
                  <a:pt x="0" y="0"/>
                </a:moveTo>
                <a:lnTo>
                  <a:pt x="61340998" y="0"/>
                </a:lnTo>
                <a:lnTo>
                  <a:pt x="61340998" y="52596094"/>
                </a:lnTo>
                <a:lnTo>
                  <a:pt x="0" y="525960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矩形 1">
            <a:extLst>
              <a:ext uri="{FF2B5EF4-FFF2-40B4-BE49-F238E27FC236}">
                <a16:creationId xmlns:a16="http://schemas.microsoft.com/office/drawing/2014/main" id="{2CCD1126-DDFF-CEF4-84D4-8830806457E6}"/>
              </a:ext>
            </a:extLst>
          </p:cNvPr>
          <p:cNvSpPr/>
          <p:nvPr/>
        </p:nvSpPr>
        <p:spPr>
          <a:xfrm>
            <a:off x="7725376" y="-17390580"/>
            <a:ext cx="2624138" cy="125413"/>
          </a:xfrm>
          <a:custGeom>
            <a:avLst/>
            <a:gdLst>
              <a:gd name="connsiteX0" fmla="*/ 0 w 2844800"/>
              <a:gd name="connsiteY0" fmla="*/ 0 h 356773"/>
              <a:gd name="connsiteX1" fmla="*/ 2844800 w 2844800"/>
              <a:gd name="connsiteY1" fmla="*/ 0 h 356773"/>
              <a:gd name="connsiteX2" fmla="*/ 2844800 w 2844800"/>
              <a:gd name="connsiteY2" fmla="*/ 356773 h 356773"/>
              <a:gd name="connsiteX3" fmla="*/ 0 w 2844800"/>
              <a:gd name="connsiteY3" fmla="*/ 356773 h 356773"/>
              <a:gd name="connsiteX4" fmla="*/ 0 w 2844800"/>
              <a:gd name="connsiteY4" fmla="*/ 0 h 356773"/>
              <a:gd name="connsiteX0-1" fmla="*/ 180975 w 2844800"/>
              <a:gd name="connsiteY0-2" fmla="*/ 2381 h 356773"/>
              <a:gd name="connsiteX1-3" fmla="*/ 2844800 w 2844800"/>
              <a:gd name="connsiteY1-4" fmla="*/ 0 h 356773"/>
              <a:gd name="connsiteX2-5" fmla="*/ 2844800 w 2844800"/>
              <a:gd name="connsiteY2-6" fmla="*/ 356773 h 356773"/>
              <a:gd name="connsiteX3-7" fmla="*/ 0 w 2844800"/>
              <a:gd name="connsiteY3-8" fmla="*/ 356773 h 356773"/>
              <a:gd name="connsiteX4-9" fmla="*/ 180975 w 2844800"/>
              <a:gd name="connsiteY4-10" fmla="*/ 2381 h 356773"/>
              <a:gd name="connsiteX0-11" fmla="*/ 180975 w 2844800"/>
              <a:gd name="connsiteY0-12" fmla="*/ 2381 h 356773"/>
              <a:gd name="connsiteX1-13" fmla="*/ 2844800 w 2844800"/>
              <a:gd name="connsiteY1-14" fmla="*/ 0 h 356773"/>
              <a:gd name="connsiteX2-15" fmla="*/ 2844800 w 2844800"/>
              <a:gd name="connsiteY2-16" fmla="*/ 356773 h 356773"/>
              <a:gd name="connsiteX3-17" fmla="*/ 0 w 2844800"/>
              <a:gd name="connsiteY3-18" fmla="*/ 356773 h 356773"/>
              <a:gd name="connsiteX4-19" fmla="*/ 180975 w 2844800"/>
              <a:gd name="connsiteY4-20" fmla="*/ 2381 h 356773"/>
              <a:gd name="connsiteX0-21" fmla="*/ 138112 w 2801937"/>
              <a:gd name="connsiteY0-22" fmla="*/ 2381 h 356773"/>
              <a:gd name="connsiteX1-23" fmla="*/ 2801937 w 2801937"/>
              <a:gd name="connsiteY1-24" fmla="*/ 0 h 356773"/>
              <a:gd name="connsiteX2-25" fmla="*/ 2801937 w 2801937"/>
              <a:gd name="connsiteY2-26" fmla="*/ 356773 h 356773"/>
              <a:gd name="connsiteX3-27" fmla="*/ 0 w 2801937"/>
              <a:gd name="connsiteY3-28" fmla="*/ 356773 h 356773"/>
              <a:gd name="connsiteX4-29" fmla="*/ 138112 w 2801937"/>
              <a:gd name="connsiteY4-30" fmla="*/ 2381 h 356773"/>
              <a:gd name="connsiteX0-31" fmla="*/ 138112 w 2801937"/>
              <a:gd name="connsiteY0-32" fmla="*/ 2381 h 356773"/>
              <a:gd name="connsiteX1-33" fmla="*/ 2801937 w 2801937"/>
              <a:gd name="connsiteY1-34" fmla="*/ 0 h 356773"/>
              <a:gd name="connsiteX2-35" fmla="*/ 2801937 w 2801937"/>
              <a:gd name="connsiteY2-36" fmla="*/ 356773 h 356773"/>
              <a:gd name="connsiteX3-37" fmla="*/ 0 w 2801937"/>
              <a:gd name="connsiteY3-38" fmla="*/ 356773 h 356773"/>
              <a:gd name="connsiteX4-39" fmla="*/ 138112 w 2801937"/>
              <a:gd name="connsiteY4-40" fmla="*/ 2381 h 356773"/>
              <a:gd name="connsiteX0-41" fmla="*/ 123825 w 2801937"/>
              <a:gd name="connsiteY0-42" fmla="*/ 2381 h 356773"/>
              <a:gd name="connsiteX1-43" fmla="*/ 2801937 w 2801937"/>
              <a:gd name="connsiteY1-44" fmla="*/ 0 h 356773"/>
              <a:gd name="connsiteX2-45" fmla="*/ 2801937 w 2801937"/>
              <a:gd name="connsiteY2-46" fmla="*/ 356773 h 356773"/>
              <a:gd name="connsiteX3-47" fmla="*/ 0 w 2801937"/>
              <a:gd name="connsiteY3-48" fmla="*/ 356773 h 356773"/>
              <a:gd name="connsiteX4-49" fmla="*/ 123825 w 2801937"/>
              <a:gd name="connsiteY4-50" fmla="*/ 2381 h 356773"/>
              <a:gd name="connsiteX0-51" fmla="*/ 123825 w 2801937"/>
              <a:gd name="connsiteY0-52" fmla="*/ 2381 h 356773"/>
              <a:gd name="connsiteX1-53" fmla="*/ 2801937 w 2801937"/>
              <a:gd name="connsiteY1-54" fmla="*/ 0 h 356773"/>
              <a:gd name="connsiteX2-55" fmla="*/ 2801937 w 2801937"/>
              <a:gd name="connsiteY2-56" fmla="*/ 356773 h 356773"/>
              <a:gd name="connsiteX3-57" fmla="*/ 0 w 2801937"/>
              <a:gd name="connsiteY3-58" fmla="*/ 356773 h 356773"/>
              <a:gd name="connsiteX4-59" fmla="*/ 123825 w 2801937"/>
              <a:gd name="connsiteY4-60" fmla="*/ 2381 h 356773"/>
              <a:gd name="connsiteX0-61" fmla="*/ 123825 w 2801937"/>
              <a:gd name="connsiteY0-62" fmla="*/ 2381 h 356773"/>
              <a:gd name="connsiteX1-63" fmla="*/ 2801937 w 2801937"/>
              <a:gd name="connsiteY1-64" fmla="*/ 0 h 356773"/>
              <a:gd name="connsiteX2-65" fmla="*/ 2801937 w 2801937"/>
              <a:gd name="connsiteY2-66" fmla="*/ 356773 h 356773"/>
              <a:gd name="connsiteX3-67" fmla="*/ 0 w 2801937"/>
              <a:gd name="connsiteY3-68" fmla="*/ 356773 h 356773"/>
              <a:gd name="connsiteX4-69" fmla="*/ 123825 w 2801937"/>
              <a:gd name="connsiteY4-70" fmla="*/ 2381 h 356773"/>
              <a:gd name="connsiteX0-71" fmla="*/ 123825 w 2801937"/>
              <a:gd name="connsiteY0-72" fmla="*/ 2381 h 356773"/>
              <a:gd name="connsiteX1-73" fmla="*/ 2801937 w 2801937"/>
              <a:gd name="connsiteY1-74" fmla="*/ 0 h 356773"/>
              <a:gd name="connsiteX2-75" fmla="*/ 2801937 w 2801937"/>
              <a:gd name="connsiteY2-76" fmla="*/ 356773 h 356773"/>
              <a:gd name="connsiteX3-77" fmla="*/ 0 w 2801937"/>
              <a:gd name="connsiteY3-78" fmla="*/ 356773 h 356773"/>
              <a:gd name="connsiteX4-79" fmla="*/ 123825 w 2801937"/>
              <a:gd name="connsiteY4-80" fmla="*/ 2381 h 356773"/>
              <a:gd name="connsiteX0-81" fmla="*/ 123825 w 2801937"/>
              <a:gd name="connsiteY0-82" fmla="*/ 2381 h 356773"/>
              <a:gd name="connsiteX1-83" fmla="*/ 2801937 w 2801937"/>
              <a:gd name="connsiteY1-84" fmla="*/ 0 h 356773"/>
              <a:gd name="connsiteX2-85" fmla="*/ 2801937 w 2801937"/>
              <a:gd name="connsiteY2-86" fmla="*/ 356773 h 356773"/>
              <a:gd name="connsiteX3-87" fmla="*/ 0 w 2801937"/>
              <a:gd name="connsiteY3-88" fmla="*/ 356773 h 356773"/>
              <a:gd name="connsiteX4-89" fmla="*/ 123825 w 2801937"/>
              <a:gd name="connsiteY4-90" fmla="*/ 2381 h 356773"/>
              <a:gd name="connsiteX0-91" fmla="*/ 109537 w 2801937"/>
              <a:gd name="connsiteY0-92" fmla="*/ 2381 h 356773"/>
              <a:gd name="connsiteX1-93" fmla="*/ 2801937 w 2801937"/>
              <a:gd name="connsiteY1-94" fmla="*/ 0 h 356773"/>
              <a:gd name="connsiteX2-95" fmla="*/ 2801937 w 2801937"/>
              <a:gd name="connsiteY2-96" fmla="*/ 356773 h 356773"/>
              <a:gd name="connsiteX3-97" fmla="*/ 0 w 2801937"/>
              <a:gd name="connsiteY3-98" fmla="*/ 356773 h 356773"/>
              <a:gd name="connsiteX4-99" fmla="*/ 109537 w 2801937"/>
              <a:gd name="connsiteY4-100" fmla="*/ 2381 h 356773"/>
              <a:gd name="connsiteX0-101" fmla="*/ 109537 w 2801937"/>
              <a:gd name="connsiteY0-102" fmla="*/ 2381 h 356773"/>
              <a:gd name="connsiteX1-103" fmla="*/ 2801937 w 2801937"/>
              <a:gd name="connsiteY1-104" fmla="*/ 0 h 356773"/>
              <a:gd name="connsiteX2-105" fmla="*/ 2801937 w 2801937"/>
              <a:gd name="connsiteY2-106" fmla="*/ 356773 h 356773"/>
              <a:gd name="connsiteX3-107" fmla="*/ 0 w 2801937"/>
              <a:gd name="connsiteY3-108" fmla="*/ 356773 h 356773"/>
              <a:gd name="connsiteX4-109" fmla="*/ 109537 w 2801937"/>
              <a:gd name="connsiteY4-110" fmla="*/ 2381 h 356773"/>
              <a:gd name="connsiteX0-111" fmla="*/ 109537 w 2801937"/>
              <a:gd name="connsiteY0-112" fmla="*/ 2381 h 356773"/>
              <a:gd name="connsiteX1-113" fmla="*/ 2801937 w 2801937"/>
              <a:gd name="connsiteY1-114" fmla="*/ 0 h 356773"/>
              <a:gd name="connsiteX2-115" fmla="*/ 2801937 w 2801937"/>
              <a:gd name="connsiteY2-116" fmla="*/ 356773 h 356773"/>
              <a:gd name="connsiteX3-117" fmla="*/ 0 w 2801937"/>
              <a:gd name="connsiteY3-118" fmla="*/ 356773 h 356773"/>
              <a:gd name="connsiteX4-119" fmla="*/ 109537 w 2801937"/>
              <a:gd name="connsiteY4-120" fmla="*/ 2381 h 356773"/>
              <a:gd name="connsiteX0-121" fmla="*/ 130969 w 2823369"/>
              <a:gd name="connsiteY0-122" fmla="*/ 2381 h 356773"/>
              <a:gd name="connsiteX1-123" fmla="*/ 2823369 w 2823369"/>
              <a:gd name="connsiteY1-124" fmla="*/ 0 h 356773"/>
              <a:gd name="connsiteX2-125" fmla="*/ 2823369 w 2823369"/>
              <a:gd name="connsiteY2-126" fmla="*/ 356773 h 356773"/>
              <a:gd name="connsiteX3-127" fmla="*/ 0 w 2823369"/>
              <a:gd name="connsiteY3-128" fmla="*/ 356773 h 356773"/>
              <a:gd name="connsiteX4-129" fmla="*/ 130969 w 2823369"/>
              <a:gd name="connsiteY4-130" fmla="*/ 2381 h 356773"/>
              <a:gd name="connsiteX0-131" fmla="*/ 130969 w 2823369"/>
              <a:gd name="connsiteY0-132" fmla="*/ 2381 h 356773"/>
              <a:gd name="connsiteX1-133" fmla="*/ 2823369 w 2823369"/>
              <a:gd name="connsiteY1-134" fmla="*/ 0 h 356773"/>
              <a:gd name="connsiteX2-135" fmla="*/ 2823369 w 2823369"/>
              <a:gd name="connsiteY2-136" fmla="*/ 356773 h 356773"/>
              <a:gd name="connsiteX3-137" fmla="*/ 0 w 2823369"/>
              <a:gd name="connsiteY3-138" fmla="*/ 356773 h 356773"/>
              <a:gd name="connsiteX4-139" fmla="*/ 130969 w 2823369"/>
              <a:gd name="connsiteY4-140" fmla="*/ 2381 h 356773"/>
              <a:gd name="connsiteX0-141" fmla="*/ 130969 w 2823369"/>
              <a:gd name="connsiteY0-142" fmla="*/ 2381 h 356773"/>
              <a:gd name="connsiteX1-143" fmla="*/ 2823369 w 2823369"/>
              <a:gd name="connsiteY1-144" fmla="*/ 0 h 356773"/>
              <a:gd name="connsiteX2-145" fmla="*/ 2823369 w 2823369"/>
              <a:gd name="connsiteY2-146" fmla="*/ 356773 h 356773"/>
              <a:gd name="connsiteX3-147" fmla="*/ 0 w 2823369"/>
              <a:gd name="connsiteY3-148" fmla="*/ 356773 h 356773"/>
              <a:gd name="connsiteX4-149" fmla="*/ 130969 w 2823369"/>
              <a:gd name="connsiteY4-150" fmla="*/ 2381 h 356773"/>
              <a:gd name="connsiteX0-151" fmla="*/ 130969 w 2823369"/>
              <a:gd name="connsiteY0-152" fmla="*/ 2381 h 356773"/>
              <a:gd name="connsiteX1-153" fmla="*/ 2823369 w 2823369"/>
              <a:gd name="connsiteY1-154" fmla="*/ 0 h 356773"/>
              <a:gd name="connsiteX2-155" fmla="*/ 2823369 w 2823369"/>
              <a:gd name="connsiteY2-156" fmla="*/ 356773 h 356773"/>
              <a:gd name="connsiteX3-157" fmla="*/ 0 w 2823369"/>
              <a:gd name="connsiteY3-158" fmla="*/ 356773 h 356773"/>
              <a:gd name="connsiteX4-159" fmla="*/ 130969 w 2823369"/>
              <a:gd name="connsiteY4-160" fmla="*/ 2381 h 356773"/>
              <a:gd name="connsiteX0-161" fmla="*/ 130969 w 2823369"/>
              <a:gd name="connsiteY0-162" fmla="*/ 2381 h 356773"/>
              <a:gd name="connsiteX1-163" fmla="*/ 2823369 w 2823369"/>
              <a:gd name="connsiteY1-164" fmla="*/ 0 h 356773"/>
              <a:gd name="connsiteX2-165" fmla="*/ 2823369 w 2823369"/>
              <a:gd name="connsiteY2-166" fmla="*/ 356773 h 356773"/>
              <a:gd name="connsiteX3-167" fmla="*/ 0 w 2823369"/>
              <a:gd name="connsiteY3-168" fmla="*/ 356773 h 356773"/>
              <a:gd name="connsiteX4-169" fmla="*/ 130969 w 2823369"/>
              <a:gd name="connsiteY4-170" fmla="*/ 2381 h 356773"/>
              <a:gd name="connsiteX0-171" fmla="*/ 130969 w 2823369"/>
              <a:gd name="connsiteY0-172" fmla="*/ 2381 h 356773"/>
              <a:gd name="connsiteX1-173" fmla="*/ 2823369 w 2823369"/>
              <a:gd name="connsiteY1-174" fmla="*/ 0 h 356773"/>
              <a:gd name="connsiteX2-175" fmla="*/ 2823369 w 2823369"/>
              <a:gd name="connsiteY2-176" fmla="*/ 356773 h 356773"/>
              <a:gd name="connsiteX3-177" fmla="*/ 0 w 2823369"/>
              <a:gd name="connsiteY3-178" fmla="*/ 356773 h 356773"/>
              <a:gd name="connsiteX4-179" fmla="*/ 130969 w 2823369"/>
              <a:gd name="connsiteY4-180" fmla="*/ 2381 h 356773"/>
              <a:gd name="connsiteX0-181" fmla="*/ 130969 w 2823369"/>
              <a:gd name="connsiteY0-182" fmla="*/ 2381 h 356773"/>
              <a:gd name="connsiteX1-183" fmla="*/ 2823369 w 2823369"/>
              <a:gd name="connsiteY1-184" fmla="*/ 0 h 356773"/>
              <a:gd name="connsiteX2-185" fmla="*/ 2823369 w 2823369"/>
              <a:gd name="connsiteY2-186" fmla="*/ 356773 h 356773"/>
              <a:gd name="connsiteX3-187" fmla="*/ 0 w 2823369"/>
              <a:gd name="connsiteY3-188" fmla="*/ 356773 h 356773"/>
              <a:gd name="connsiteX4-189" fmla="*/ 130969 w 2823369"/>
              <a:gd name="connsiteY4-190" fmla="*/ 2381 h 356773"/>
              <a:gd name="connsiteX0-191" fmla="*/ 145256 w 2823369"/>
              <a:gd name="connsiteY0-192" fmla="*/ 6267 h 356773"/>
              <a:gd name="connsiteX1-193" fmla="*/ 2823369 w 2823369"/>
              <a:gd name="connsiteY1-194" fmla="*/ 0 h 356773"/>
              <a:gd name="connsiteX2-195" fmla="*/ 2823369 w 2823369"/>
              <a:gd name="connsiteY2-196" fmla="*/ 356773 h 356773"/>
              <a:gd name="connsiteX3-197" fmla="*/ 0 w 2823369"/>
              <a:gd name="connsiteY3-198" fmla="*/ 356773 h 356773"/>
              <a:gd name="connsiteX4-199" fmla="*/ 145256 w 2823369"/>
              <a:gd name="connsiteY4-200" fmla="*/ 6267 h 356773"/>
              <a:gd name="connsiteX0-201" fmla="*/ 145256 w 2823369"/>
              <a:gd name="connsiteY0-202" fmla="*/ 6267 h 356773"/>
              <a:gd name="connsiteX1-203" fmla="*/ 2823369 w 2823369"/>
              <a:gd name="connsiteY1-204" fmla="*/ 0 h 356773"/>
              <a:gd name="connsiteX2-205" fmla="*/ 2823369 w 2823369"/>
              <a:gd name="connsiteY2-206" fmla="*/ 356773 h 356773"/>
              <a:gd name="connsiteX3-207" fmla="*/ 0 w 2823369"/>
              <a:gd name="connsiteY3-208" fmla="*/ 356773 h 356773"/>
              <a:gd name="connsiteX4-209" fmla="*/ 145256 w 2823369"/>
              <a:gd name="connsiteY4-210" fmla="*/ 6267 h 356773"/>
              <a:gd name="connsiteX0-211" fmla="*/ 161924 w 2840037"/>
              <a:gd name="connsiteY0-212" fmla="*/ 6267 h 360660"/>
              <a:gd name="connsiteX1-213" fmla="*/ 2840037 w 2840037"/>
              <a:gd name="connsiteY1-214" fmla="*/ 0 h 360660"/>
              <a:gd name="connsiteX2-215" fmla="*/ 2840037 w 2840037"/>
              <a:gd name="connsiteY2-216" fmla="*/ 356773 h 360660"/>
              <a:gd name="connsiteX3-217" fmla="*/ 0 w 2840037"/>
              <a:gd name="connsiteY3-218" fmla="*/ 360660 h 360660"/>
              <a:gd name="connsiteX4-219" fmla="*/ 161924 w 2840037"/>
              <a:gd name="connsiteY4-220" fmla="*/ 6267 h 360660"/>
              <a:gd name="connsiteX0-221" fmla="*/ 161924 w 2840037"/>
              <a:gd name="connsiteY0-222" fmla="*/ 6267 h 360660"/>
              <a:gd name="connsiteX1-223" fmla="*/ 2840037 w 2840037"/>
              <a:gd name="connsiteY1-224" fmla="*/ 0 h 360660"/>
              <a:gd name="connsiteX2-225" fmla="*/ 2840037 w 2840037"/>
              <a:gd name="connsiteY2-226" fmla="*/ 356773 h 360660"/>
              <a:gd name="connsiteX3-227" fmla="*/ 0 w 2840037"/>
              <a:gd name="connsiteY3-228" fmla="*/ 360660 h 360660"/>
              <a:gd name="connsiteX4-229" fmla="*/ 161924 w 2840037"/>
              <a:gd name="connsiteY4-230" fmla="*/ 6267 h 360660"/>
              <a:gd name="connsiteX0-231" fmla="*/ 161924 w 2840037"/>
              <a:gd name="connsiteY0-232" fmla="*/ 6267 h 360660"/>
              <a:gd name="connsiteX1-233" fmla="*/ 2840037 w 2840037"/>
              <a:gd name="connsiteY1-234" fmla="*/ 0 h 360660"/>
              <a:gd name="connsiteX2-235" fmla="*/ 2840037 w 2840037"/>
              <a:gd name="connsiteY2-236" fmla="*/ 356773 h 360660"/>
              <a:gd name="connsiteX3-237" fmla="*/ 0 w 2840037"/>
              <a:gd name="connsiteY3-238" fmla="*/ 360660 h 360660"/>
              <a:gd name="connsiteX4-239" fmla="*/ 161924 w 2840037"/>
              <a:gd name="connsiteY4-240" fmla="*/ 6267 h 360660"/>
              <a:gd name="connsiteX0-241" fmla="*/ 161924 w 2840037"/>
              <a:gd name="connsiteY0-242" fmla="*/ 6267 h 360660"/>
              <a:gd name="connsiteX1-243" fmla="*/ 2840037 w 2840037"/>
              <a:gd name="connsiteY1-244" fmla="*/ 0 h 360660"/>
              <a:gd name="connsiteX2-245" fmla="*/ 2840037 w 2840037"/>
              <a:gd name="connsiteY2-246" fmla="*/ 356773 h 360660"/>
              <a:gd name="connsiteX3-247" fmla="*/ 0 w 2840037"/>
              <a:gd name="connsiteY3-248" fmla="*/ 360660 h 360660"/>
              <a:gd name="connsiteX4-249" fmla="*/ 161924 w 2840037"/>
              <a:gd name="connsiteY4-250" fmla="*/ 6267 h 360660"/>
              <a:gd name="connsiteX0-251" fmla="*/ 152399 w 2840037"/>
              <a:gd name="connsiteY0-252" fmla="*/ 6267 h 360660"/>
              <a:gd name="connsiteX1-253" fmla="*/ 2840037 w 2840037"/>
              <a:gd name="connsiteY1-254" fmla="*/ 0 h 360660"/>
              <a:gd name="connsiteX2-255" fmla="*/ 2840037 w 2840037"/>
              <a:gd name="connsiteY2-256" fmla="*/ 356773 h 360660"/>
              <a:gd name="connsiteX3-257" fmla="*/ 0 w 2840037"/>
              <a:gd name="connsiteY3-258" fmla="*/ 360660 h 360660"/>
              <a:gd name="connsiteX4-259" fmla="*/ 152399 w 2840037"/>
              <a:gd name="connsiteY4-260" fmla="*/ 6267 h 360660"/>
              <a:gd name="connsiteX0-261" fmla="*/ 152399 w 2840037"/>
              <a:gd name="connsiteY0-262" fmla="*/ 6267 h 360660"/>
              <a:gd name="connsiteX1-263" fmla="*/ 2840037 w 2840037"/>
              <a:gd name="connsiteY1-264" fmla="*/ 0 h 360660"/>
              <a:gd name="connsiteX2-265" fmla="*/ 2840037 w 2840037"/>
              <a:gd name="connsiteY2-266" fmla="*/ 356773 h 360660"/>
              <a:gd name="connsiteX3-267" fmla="*/ 0 w 2840037"/>
              <a:gd name="connsiteY3-268" fmla="*/ 360660 h 360660"/>
              <a:gd name="connsiteX4-269" fmla="*/ 152399 w 2840037"/>
              <a:gd name="connsiteY4-270" fmla="*/ 6267 h 360660"/>
              <a:gd name="connsiteX0-271" fmla="*/ 152399 w 2840037"/>
              <a:gd name="connsiteY0-272" fmla="*/ 6267 h 360660"/>
              <a:gd name="connsiteX1-273" fmla="*/ 2840037 w 2840037"/>
              <a:gd name="connsiteY1-274" fmla="*/ 0 h 360660"/>
              <a:gd name="connsiteX2-275" fmla="*/ 2840037 w 2840037"/>
              <a:gd name="connsiteY2-276" fmla="*/ 356773 h 360660"/>
              <a:gd name="connsiteX3-277" fmla="*/ 0 w 2840037"/>
              <a:gd name="connsiteY3-278" fmla="*/ 360660 h 360660"/>
              <a:gd name="connsiteX4-279" fmla="*/ 152399 w 2840037"/>
              <a:gd name="connsiteY4-280" fmla="*/ 6267 h 360660"/>
              <a:gd name="connsiteX0-281" fmla="*/ 152399 w 2840037"/>
              <a:gd name="connsiteY0-282" fmla="*/ 6267 h 360660"/>
              <a:gd name="connsiteX1-283" fmla="*/ 2840037 w 2840037"/>
              <a:gd name="connsiteY1-284" fmla="*/ 0 h 360660"/>
              <a:gd name="connsiteX2-285" fmla="*/ 2840037 w 2840037"/>
              <a:gd name="connsiteY2-286" fmla="*/ 356773 h 360660"/>
              <a:gd name="connsiteX3-287" fmla="*/ 0 w 2840037"/>
              <a:gd name="connsiteY3-288" fmla="*/ 360660 h 360660"/>
              <a:gd name="connsiteX4-289" fmla="*/ 152399 w 2840037"/>
              <a:gd name="connsiteY4-290" fmla="*/ 6267 h 360660"/>
              <a:gd name="connsiteX0-291" fmla="*/ 152399 w 2840037"/>
              <a:gd name="connsiteY0-292" fmla="*/ 6267 h 360660"/>
              <a:gd name="connsiteX1-293" fmla="*/ 2840037 w 2840037"/>
              <a:gd name="connsiteY1-294" fmla="*/ 0 h 360660"/>
              <a:gd name="connsiteX2-295" fmla="*/ 2840037 w 2840037"/>
              <a:gd name="connsiteY2-296" fmla="*/ 356773 h 360660"/>
              <a:gd name="connsiteX3-297" fmla="*/ 0 w 2840037"/>
              <a:gd name="connsiteY3-298" fmla="*/ 360660 h 360660"/>
              <a:gd name="connsiteX4-299" fmla="*/ 152399 w 2840037"/>
              <a:gd name="connsiteY4-300" fmla="*/ 6267 h 360660"/>
              <a:gd name="connsiteX0-301" fmla="*/ 152399 w 2840037"/>
              <a:gd name="connsiteY0-302" fmla="*/ 6267 h 360660"/>
              <a:gd name="connsiteX1-303" fmla="*/ 2840037 w 2840037"/>
              <a:gd name="connsiteY1-304" fmla="*/ 0 h 360660"/>
              <a:gd name="connsiteX2-305" fmla="*/ 2840037 w 2840037"/>
              <a:gd name="connsiteY2-306" fmla="*/ 356773 h 360660"/>
              <a:gd name="connsiteX3-307" fmla="*/ 0 w 2840037"/>
              <a:gd name="connsiteY3-308" fmla="*/ 360660 h 360660"/>
              <a:gd name="connsiteX4-309" fmla="*/ 152399 w 2840037"/>
              <a:gd name="connsiteY4-310" fmla="*/ 6267 h 360660"/>
              <a:gd name="connsiteX0-311" fmla="*/ 152399 w 2840037"/>
              <a:gd name="connsiteY0-312" fmla="*/ 6267 h 360660"/>
              <a:gd name="connsiteX1-313" fmla="*/ 2840037 w 2840037"/>
              <a:gd name="connsiteY1-314" fmla="*/ 0 h 360660"/>
              <a:gd name="connsiteX2-315" fmla="*/ 2840037 w 2840037"/>
              <a:gd name="connsiteY2-316" fmla="*/ 356773 h 360660"/>
              <a:gd name="connsiteX3-317" fmla="*/ 0 w 2840037"/>
              <a:gd name="connsiteY3-318" fmla="*/ 360660 h 360660"/>
              <a:gd name="connsiteX4-319" fmla="*/ 152399 w 2840037"/>
              <a:gd name="connsiteY4-320" fmla="*/ 6267 h 360660"/>
              <a:gd name="connsiteX0-321" fmla="*/ 152399 w 2840037"/>
              <a:gd name="connsiteY0-322" fmla="*/ 6266 h 360660"/>
              <a:gd name="connsiteX1-323" fmla="*/ 2840037 w 2840037"/>
              <a:gd name="connsiteY1-324" fmla="*/ 0 h 360660"/>
              <a:gd name="connsiteX2-325" fmla="*/ 2840037 w 2840037"/>
              <a:gd name="connsiteY2-326" fmla="*/ 356773 h 360660"/>
              <a:gd name="connsiteX3-327" fmla="*/ 0 w 2840037"/>
              <a:gd name="connsiteY3-328" fmla="*/ 360660 h 360660"/>
              <a:gd name="connsiteX4-329" fmla="*/ 152399 w 2840037"/>
              <a:gd name="connsiteY4-330" fmla="*/ 6266 h 360660"/>
              <a:gd name="connsiteX0-331" fmla="*/ 152399 w 2840037"/>
              <a:gd name="connsiteY0-332" fmla="*/ 6266 h 360660"/>
              <a:gd name="connsiteX1-333" fmla="*/ 2840037 w 2840037"/>
              <a:gd name="connsiteY1-334" fmla="*/ 0 h 360660"/>
              <a:gd name="connsiteX2-335" fmla="*/ 2840037 w 2840037"/>
              <a:gd name="connsiteY2-336" fmla="*/ 356773 h 360660"/>
              <a:gd name="connsiteX3-337" fmla="*/ 0 w 2840037"/>
              <a:gd name="connsiteY3-338" fmla="*/ 360660 h 360660"/>
              <a:gd name="connsiteX4-339" fmla="*/ 152399 w 2840037"/>
              <a:gd name="connsiteY4-340" fmla="*/ 6266 h 360660"/>
              <a:gd name="connsiteX0-341" fmla="*/ 152399 w 2840037"/>
              <a:gd name="connsiteY0-342" fmla="*/ 6266 h 360660"/>
              <a:gd name="connsiteX1-343" fmla="*/ 2840037 w 2840037"/>
              <a:gd name="connsiteY1-344" fmla="*/ 0 h 360660"/>
              <a:gd name="connsiteX2-345" fmla="*/ 2840037 w 2840037"/>
              <a:gd name="connsiteY2-346" fmla="*/ 356773 h 360660"/>
              <a:gd name="connsiteX3-347" fmla="*/ 0 w 2840037"/>
              <a:gd name="connsiteY3-348" fmla="*/ 360660 h 360660"/>
              <a:gd name="connsiteX4-349" fmla="*/ 152399 w 2840037"/>
              <a:gd name="connsiteY4-350" fmla="*/ 6266 h 360660"/>
              <a:gd name="connsiteX0-351" fmla="*/ 152399 w 2840037"/>
              <a:gd name="connsiteY0-352" fmla="*/ 6266 h 360660"/>
              <a:gd name="connsiteX1-353" fmla="*/ 2840037 w 2840037"/>
              <a:gd name="connsiteY1-354" fmla="*/ 0 h 360660"/>
              <a:gd name="connsiteX2-355" fmla="*/ 2840037 w 2840037"/>
              <a:gd name="connsiteY2-356" fmla="*/ 356773 h 360660"/>
              <a:gd name="connsiteX3-357" fmla="*/ 0 w 2840037"/>
              <a:gd name="connsiteY3-358" fmla="*/ 360660 h 360660"/>
              <a:gd name="connsiteX4-359" fmla="*/ 152399 w 2840037"/>
              <a:gd name="connsiteY4-360" fmla="*/ 6266 h 360660"/>
              <a:gd name="connsiteX0-361" fmla="*/ 152399 w 2840037"/>
              <a:gd name="connsiteY0-362" fmla="*/ 6266 h 360660"/>
              <a:gd name="connsiteX1-363" fmla="*/ 2840037 w 2840037"/>
              <a:gd name="connsiteY1-364" fmla="*/ 0 h 360660"/>
              <a:gd name="connsiteX2-365" fmla="*/ 2840037 w 2840037"/>
              <a:gd name="connsiteY2-366" fmla="*/ 356773 h 360660"/>
              <a:gd name="connsiteX3-367" fmla="*/ 0 w 2840037"/>
              <a:gd name="connsiteY3-368" fmla="*/ 360660 h 360660"/>
              <a:gd name="connsiteX4-369" fmla="*/ 152399 w 2840037"/>
              <a:gd name="connsiteY4-370" fmla="*/ 6266 h 360660"/>
              <a:gd name="connsiteX0-371" fmla="*/ 147245 w 2840037"/>
              <a:gd name="connsiteY0-372" fmla="*/ 6266 h 360660"/>
              <a:gd name="connsiteX1-373" fmla="*/ 2840037 w 2840037"/>
              <a:gd name="connsiteY1-374" fmla="*/ 0 h 360660"/>
              <a:gd name="connsiteX2-375" fmla="*/ 2840037 w 2840037"/>
              <a:gd name="connsiteY2-376" fmla="*/ 356773 h 360660"/>
              <a:gd name="connsiteX3-377" fmla="*/ 0 w 2840037"/>
              <a:gd name="connsiteY3-378" fmla="*/ 360660 h 360660"/>
              <a:gd name="connsiteX4-379" fmla="*/ 147245 w 2840037"/>
              <a:gd name="connsiteY4-380" fmla="*/ 6266 h 360660"/>
              <a:gd name="connsiteX0-381" fmla="*/ 152400 w 2840037"/>
              <a:gd name="connsiteY0-382" fmla="*/ 6266 h 360660"/>
              <a:gd name="connsiteX1-383" fmla="*/ 2840037 w 2840037"/>
              <a:gd name="connsiteY1-384" fmla="*/ 0 h 360660"/>
              <a:gd name="connsiteX2-385" fmla="*/ 2840037 w 2840037"/>
              <a:gd name="connsiteY2-386" fmla="*/ 356773 h 360660"/>
              <a:gd name="connsiteX3-387" fmla="*/ 0 w 2840037"/>
              <a:gd name="connsiteY3-388" fmla="*/ 360660 h 360660"/>
              <a:gd name="connsiteX4-389" fmla="*/ 152400 w 2840037"/>
              <a:gd name="connsiteY4-390" fmla="*/ 6266 h 360660"/>
              <a:gd name="connsiteX0-391" fmla="*/ 149823 w 2840037"/>
              <a:gd name="connsiteY0-392" fmla="*/ 6266 h 360660"/>
              <a:gd name="connsiteX1-393" fmla="*/ 2840037 w 2840037"/>
              <a:gd name="connsiteY1-394" fmla="*/ 0 h 360660"/>
              <a:gd name="connsiteX2-395" fmla="*/ 2840037 w 2840037"/>
              <a:gd name="connsiteY2-396" fmla="*/ 356773 h 360660"/>
              <a:gd name="connsiteX3-397" fmla="*/ 0 w 2840037"/>
              <a:gd name="connsiteY3-398" fmla="*/ 360660 h 360660"/>
              <a:gd name="connsiteX4-399" fmla="*/ 149823 w 2840037"/>
              <a:gd name="connsiteY4-400" fmla="*/ 6266 h 360660"/>
              <a:gd name="connsiteX0-401" fmla="*/ 149823 w 2840037"/>
              <a:gd name="connsiteY0-402" fmla="*/ 6266 h 360660"/>
              <a:gd name="connsiteX1-403" fmla="*/ 2840037 w 2840037"/>
              <a:gd name="connsiteY1-404" fmla="*/ 0 h 360660"/>
              <a:gd name="connsiteX2-405" fmla="*/ 2840037 w 2840037"/>
              <a:gd name="connsiteY2-406" fmla="*/ 356773 h 360660"/>
              <a:gd name="connsiteX3-407" fmla="*/ 0 w 2840037"/>
              <a:gd name="connsiteY3-408" fmla="*/ 360660 h 360660"/>
              <a:gd name="connsiteX4-409" fmla="*/ 149823 w 2840037"/>
              <a:gd name="connsiteY4-410" fmla="*/ 6266 h 360660"/>
              <a:gd name="connsiteX0-411" fmla="*/ 149823 w 2840037"/>
              <a:gd name="connsiteY0-412" fmla="*/ 6266 h 360660"/>
              <a:gd name="connsiteX1-413" fmla="*/ 2840037 w 2840037"/>
              <a:gd name="connsiteY1-414" fmla="*/ 0 h 360660"/>
              <a:gd name="connsiteX2-415" fmla="*/ 2840037 w 2840037"/>
              <a:gd name="connsiteY2-416" fmla="*/ 356773 h 360660"/>
              <a:gd name="connsiteX3-417" fmla="*/ 0 w 2840037"/>
              <a:gd name="connsiteY3-418" fmla="*/ 360660 h 360660"/>
              <a:gd name="connsiteX4-419" fmla="*/ 149823 w 2840037"/>
              <a:gd name="connsiteY4-420" fmla="*/ 6266 h 3606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40037" h="360660">
                <a:moveTo>
                  <a:pt x="149823" y="6266"/>
                </a:moveTo>
                <a:lnTo>
                  <a:pt x="2840037" y="0"/>
                </a:lnTo>
                <a:lnTo>
                  <a:pt x="2840037" y="356773"/>
                </a:lnTo>
                <a:lnTo>
                  <a:pt x="0" y="360660"/>
                </a:lnTo>
                <a:cubicBezTo>
                  <a:pt x="113694" y="181291"/>
                  <a:pt x="82186" y="219413"/>
                  <a:pt x="149823" y="6266"/>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a:ln>
                  <a:noFill/>
                </a:ln>
                <a:solidFill>
                  <a:schemeClr val="lt1"/>
                </a:solidFill>
                <a:effectLst/>
                <a:uLnTx/>
                <a:uFillTx/>
                <a:latin typeface="+mn-lt"/>
                <a:ea typeface="+mn-ea"/>
                <a:cs typeface="+mn-cs"/>
              </a:rPr>
              <a:t>Guiyang No.1 Experimental Middle School</a:t>
            </a:r>
            <a:endParaRPr kumimoji="0" lang="zh-CN" altLang="en-US" sz="1100" b="0" i="0" u="none" strike="noStrike" kern="1200" cap="none" spc="0" normalizeH="0" baseline="0" noProof="0">
              <a:ln>
                <a:noFill/>
              </a:ln>
              <a:solidFill>
                <a:schemeClr val="lt1"/>
              </a:solidFill>
              <a:effectLst/>
              <a:uLnTx/>
              <a:uFillTx/>
              <a:latin typeface="+mn-lt"/>
              <a:ea typeface="+mn-ea"/>
              <a:cs typeface="+mn-cs"/>
            </a:endParaRPr>
          </a:p>
        </p:txBody>
      </p:sp>
      <p:pic>
        <p:nvPicPr>
          <p:cNvPr id="26" name="图片 25">
            <a:extLst>
              <a:ext uri="{FF2B5EF4-FFF2-40B4-BE49-F238E27FC236}">
                <a16:creationId xmlns:a16="http://schemas.microsoft.com/office/drawing/2014/main" id="{3367CA9A-E6A8-1635-D7CA-3CEC8D402D03}"/>
              </a:ext>
            </a:extLst>
          </p:cNvPr>
          <p:cNvPicPr>
            <a:picLocks noChangeAspect="1"/>
          </p:cNvPicPr>
          <p:nvPr/>
        </p:nvPicPr>
        <p:blipFill>
          <a:blip r:embed="rId3"/>
          <a:stretch>
            <a:fillRect/>
          </a:stretch>
        </p:blipFill>
        <p:spPr>
          <a:xfrm>
            <a:off x="7406649" y="-17733440"/>
            <a:ext cx="465293" cy="465295"/>
          </a:xfrm>
          <a:prstGeom prst="rect">
            <a:avLst/>
          </a:prstGeom>
          <a:effectLst>
            <a:softEdge rad="0"/>
          </a:effectLst>
        </p:spPr>
      </p:pic>
      <p:sp>
        <p:nvSpPr>
          <p:cNvPr id="27" name="文本框 2">
            <a:extLst>
              <a:ext uri="{FF2B5EF4-FFF2-40B4-BE49-F238E27FC236}">
                <a16:creationId xmlns:a16="http://schemas.microsoft.com/office/drawing/2014/main" id="{22053922-C890-54B9-45EF-ED20D2EBDC65}"/>
              </a:ext>
            </a:extLst>
          </p:cNvPr>
          <p:cNvSpPr txBox="1">
            <a:spLocks noChangeArrowheads="1"/>
          </p:cNvSpPr>
          <p:nvPr/>
        </p:nvSpPr>
        <p:spPr bwMode="auto">
          <a:xfrm>
            <a:off x="7871942" y="-17736705"/>
            <a:ext cx="2492375" cy="40005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华文行楷" pitchFamily="2" charset="-122"/>
                <a:ea typeface="华文行楷" pitchFamily="2" charset="-122"/>
                <a:cs typeface="+mn-cs"/>
              </a:rPr>
              <a:t>贵阳市第一实验中学</a:t>
            </a:r>
          </a:p>
        </p:txBody>
      </p:sp>
      <p:grpSp>
        <p:nvGrpSpPr>
          <p:cNvPr id="57" name="组合 56">
            <a:extLst>
              <a:ext uri="{FF2B5EF4-FFF2-40B4-BE49-F238E27FC236}">
                <a16:creationId xmlns:a16="http://schemas.microsoft.com/office/drawing/2014/main" id="{14942D28-237C-14F4-A405-6D4BCF849468}"/>
              </a:ext>
            </a:extLst>
          </p:cNvPr>
          <p:cNvGrpSpPr/>
          <p:nvPr/>
        </p:nvGrpSpPr>
        <p:grpSpPr>
          <a:xfrm>
            <a:off x="291282" y="-17679081"/>
            <a:ext cx="6098977" cy="463784"/>
            <a:chOff x="-2977" y="-36682"/>
            <a:chExt cx="6098977" cy="463784"/>
          </a:xfrm>
        </p:grpSpPr>
        <p:grpSp>
          <p:nvGrpSpPr>
            <p:cNvPr id="33" name="组合 32">
              <a:extLst>
                <a:ext uri="{FF2B5EF4-FFF2-40B4-BE49-F238E27FC236}">
                  <a16:creationId xmlns:a16="http://schemas.microsoft.com/office/drawing/2014/main" id="{D5FEC5B2-5929-945D-BFFF-C813FCE4EFAC}"/>
                </a:ext>
              </a:extLst>
            </p:cNvPr>
            <p:cNvGrpSpPr/>
            <p:nvPr/>
          </p:nvGrpSpPr>
          <p:grpSpPr>
            <a:xfrm>
              <a:off x="-2977" y="-36682"/>
              <a:ext cx="6098977" cy="462332"/>
              <a:chOff x="-2977" y="-36682"/>
              <a:chExt cx="6098977" cy="462332"/>
            </a:xfrm>
          </p:grpSpPr>
          <p:grpSp>
            <p:nvGrpSpPr>
              <p:cNvPr id="29" name="组合 28">
                <a:extLst>
                  <a:ext uri="{FF2B5EF4-FFF2-40B4-BE49-F238E27FC236}">
                    <a16:creationId xmlns:a16="http://schemas.microsoft.com/office/drawing/2014/main" id="{3E1F5890-6EEC-B576-3357-19AA0F960B78}"/>
                  </a:ext>
                </a:extLst>
              </p:cNvPr>
              <p:cNvGrpSpPr/>
              <p:nvPr/>
            </p:nvGrpSpPr>
            <p:grpSpPr>
              <a:xfrm>
                <a:off x="-2977" y="-36682"/>
                <a:ext cx="4062109" cy="462332"/>
                <a:chOff x="-2977" y="-36682"/>
                <a:chExt cx="4062109" cy="462332"/>
              </a:xfrm>
            </p:grpSpPr>
            <p:grpSp>
              <p:nvGrpSpPr>
                <p:cNvPr id="14" name="组合 13">
                  <a:extLst>
                    <a:ext uri="{FF2B5EF4-FFF2-40B4-BE49-F238E27FC236}">
                      <a16:creationId xmlns:a16="http://schemas.microsoft.com/office/drawing/2014/main" id="{45AD3F05-BE80-931A-CBE1-71EE14F9D513}"/>
                    </a:ext>
                  </a:extLst>
                </p:cNvPr>
                <p:cNvGrpSpPr/>
                <p:nvPr/>
              </p:nvGrpSpPr>
              <p:grpSpPr>
                <a:xfrm>
                  <a:off x="-2977" y="-9326"/>
                  <a:ext cx="3814759" cy="434976"/>
                  <a:chOff x="407988" y="257174"/>
                  <a:chExt cx="4094162" cy="434976"/>
                </a:xfrm>
              </p:grpSpPr>
              <p:sp>
                <p:nvSpPr>
                  <p:cNvPr id="13" name="矩形 12">
                    <a:extLst>
                      <a:ext uri="{FF2B5EF4-FFF2-40B4-BE49-F238E27FC236}">
                        <a16:creationId xmlns:a16="http://schemas.microsoft.com/office/drawing/2014/main" id="{EF209A41-F032-1F6D-C7C1-0DA833F250D7}"/>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F69EF137-5675-A852-17B0-E28E2BD34AF8}"/>
                      </a:ext>
                    </a:extLst>
                  </p:cNvPr>
                  <p:cNvGrpSpPr/>
                  <p:nvPr/>
                </p:nvGrpSpPr>
                <p:grpSpPr>
                  <a:xfrm>
                    <a:off x="407988" y="257174"/>
                    <a:ext cx="4094162" cy="434976"/>
                    <a:chOff x="515938" y="441324"/>
                    <a:chExt cx="4094162" cy="434976"/>
                  </a:xfrm>
                </p:grpSpPr>
                <p:sp>
                  <p:nvSpPr>
                    <p:cNvPr id="9" name="矩形 8">
                      <a:extLst>
                        <a:ext uri="{FF2B5EF4-FFF2-40B4-BE49-F238E27FC236}">
                          <a16:creationId xmlns:a16="http://schemas.microsoft.com/office/drawing/2014/main" id="{DF263375-01FE-86DB-CA76-D129FE70FC1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6338DC1-7232-D1B9-ACF3-F3CAAE833C36}"/>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6385">
                      <a:extLst>
                        <a:ext uri="{FF2B5EF4-FFF2-40B4-BE49-F238E27FC236}">
                          <a16:creationId xmlns:a16="http://schemas.microsoft.com/office/drawing/2014/main" id="{33CA00CE-8D73-7D14-2315-3E6DDC542008}"/>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12" name="标题 16385">
                      <a:extLst>
                        <a:ext uri="{FF2B5EF4-FFF2-40B4-BE49-F238E27FC236}">
                          <a16:creationId xmlns:a16="http://schemas.microsoft.com/office/drawing/2014/main" id="{56A304E2-4FE3-8855-AF4D-528FB32F25F2}"/>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第三章</a:t>
                      </a:r>
                    </a:p>
                  </p:txBody>
                </p:sp>
              </p:grpSp>
            </p:grpSp>
            <p:sp>
              <p:nvSpPr>
                <p:cNvPr id="28" name="等腰三角形 27">
                  <a:extLst>
                    <a:ext uri="{FF2B5EF4-FFF2-40B4-BE49-F238E27FC236}">
                      <a16:creationId xmlns:a16="http://schemas.microsoft.com/office/drawing/2014/main" id="{E3A6F3F8-AAE4-CC95-7E79-A883769896F2}"/>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a:extLst>
                  <a:ext uri="{FF2B5EF4-FFF2-40B4-BE49-F238E27FC236}">
                    <a16:creationId xmlns:a16="http://schemas.microsoft.com/office/drawing/2014/main" id="{4A1F8BB9-46CB-2A6C-F45B-41C045F89754}"/>
                  </a:ext>
                </a:extLst>
              </p:cNvPr>
              <p:cNvCxnSpPr/>
              <p:nvPr/>
            </p:nvCxnSpPr>
            <p:spPr>
              <a:xfrm>
                <a:off x="-2977" y="425649"/>
                <a:ext cx="609897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任意多边形: 形状 49">
              <a:extLst>
                <a:ext uri="{FF2B5EF4-FFF2-40B4-BE49-F238E27FC236}">
                  <a16:creationId xmlns:a16="http://schemas.microsoft.com/office/drawing/2014/main" id="{B2B8C2E5-E9F1-2DDF-B4D0-C6F89EDCFAAA}"/>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形状 48">
              <a:extLst>
                <a:ext uri="{FF2B5EF4-FFF2-40B4-BE49-F238E27FC236}">
                  <a16:creationId xmlns:a16="http://schemas.microsoft.com/office/drawing/2014/main" id="{53F8C7E6-4AF1-9C33-FE6C-76EB4F04C009}"/>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矩形 1">
            <a:extLst>
              <a:ext uri="{FF2B5EF4-FFF2-40B4-BE49-F238E27FC236}">
                <a16:creationId xmlns:a16="http://schemas.microsoft.com/office/drawing/2014/main" id="{9CED32C3-993F-5150-2DFF-AECEEC9B86B2}"/>
              </a:ext>
            </a:extLst>
          </p:cNvPr>
          <p:cNvSpPr/>
          <p:nvPr/>
        </p:nvSpPr>
        <p:spPr>
          <a:xfrm>
            <a:off x="418962" y="472266"/>
            <a:ext cx="11376025" cy="6031912"/>
          </a:xfrm>
          <a:prstGeom prst="rect">
            <a:avLst/>
          </a:prstGeom>
          <a:solidFill>
            <a:schemeClr val="bg1">
              <a:alpha val="7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AutoShape 6">
            <a:extLst>
              <a:ext uri="{FF2B5EF4-FFF2-40B4-BE49-F238E27FC236}">
                <a16:creationId xmlns:a16="http://schemas.microsoft.com/office/drawing/2014/main" id="{85D830AC-DE89-F050-DB6F-D4DBF22A7750}"/>
              </a:ext>
            </a:extLst>
          </p:cNvPr>
          <p:cNvSpPr>
            <a:spLocks noChangeAspect="1" noChangeArrowheads="1"/>
          </p:cNvSpPr>
          <p:nvPr/>
        </p:nvSpPr>
        <p:spPr bwMode="auto">
          <a:xfrm>
            <a:off x="2987421" y="22707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文本框 22">
            <a:extLst>
              <a:ext uri="{FF2B5EF4-FFF2-40B4-BE49-F238E27FC236}">
                <a16:creationId xmlns:a16="http://schemas.microsoft.com/office/drawing/2014/main" id="{F85726B7-B2FA-067A-4B7E-4393E64EE418}"/>
              </a:ext>
            </a:extLst>
          </p:cNvPr>
          <p:cNvSpPr txBox="1"/>
          <p:nvPr/>
        </p:nvSpPr>
        <p:spPr>
          <a:xfrm>
            <a:off x="946204" y="24297143"/>
            <a:ext cx="4739674" cy="923330"/>
          </a:xfrm>
          <a:prstGeom prst="rect">
            <a:avLst/>
          </a:prstGeom>
          <a:noFill/>
        </p:spPr>
        <p:txBody>
          <a:bodyPr wrap="square" rtlCol="0">
            <a:spAutoFit/>
          </a:bodyPr>
          <a:lstStyle/>
          <a:p>
            <a:r>
              <a:rPr lang="zh-CN" altLang="en-US" sz="5400" b="1">
                <a:solidFill>
                  <a:srgbClr val="0070C0"/>
                </a:solidFill>
              </a:rPr>
              <a:t>谁会发出声音？</a:t>
            </a:r>
          </a:p>
        </p:txBody>
      </p:sp>
      <p:sp>
        <p:nvSpPr>
          <p:cNvPr id="55" name="矩形 54">
            <a:extLst>
              <a:ext uri="{FF2B5EF4-FFF2-40B4-BE49-F238E27FC236}">
                <a16:creationId xmlns:a16="http://schemas.microsoft.com/office/drawing/2014/main" id="{32AF90B5-5AB2-039F-1690-582ACE381992}"/>
              </a:ext>
            </a:extLst>
          </p:cNvPr>
          <p:cNvSpPr/>
          <p:nvPr/>
        </p:nvSpPr>
        <p:spPr>
          <a:xfrm>
            <a:off x="0" y="6498102"/>
            <a:ext cx="12192000" cy="335682"/>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48" name="组合 9">
            <a:extLst>
              <a:ext uri="{FF2B5EF4-FFF2-40B4-BE49-F238E27FC236}">
                <a16:creationId xmlns:a16="http://schemas.microsoft.com/office/drawing/2014/main" id="{F9FFE87A-51CF-2295-813B-45A1C23D160F}"/>
              </a:ext>
            </a:extLst>
          </p:cNvPr>
          <p:cNvGrpSpPr/>
          <p:nvPr/>
        </p:nvGrpSpPr>
        <p:grpSpPr>
          <a:xfrm>
            <a:off x="7937500" y="6517743"/>
            <a:ext cx="439738" cy="327381"/>
            <a:chOff x="7933915" y="6584919"/>
            <a:chExt cx="439643" cy="274848"/>
          </a:xfrm>
        </p:grpSpPr>
        <p:sp>
          <p:nvSpPr>
            <p:cNvPr id="52" name="平行四边形 51">
              <a:extLst>
                <a:ext uri="{FF2B5EF4-FFF2-40B4-BE49-F238E27FC236}">
                  <a16:creationId xmlns:a16="http://schemas.microsoft.com/office/drawing/2014/main" id="{55837E1C-A75B-D748-9ABC-C9D5FD58FE59}"/>
                </a:ext>
              </a:extLst>
            </p:cNvPr>
            <p:cNvSpPr/>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平行四边形 52">
              <a:extLst>
                <a:ext uri="{FF2B5EF4-FFF2-40B4-BE49-F238E27FC236}">
                  <a16:creationId xmlns:a16="http://schemas.microsoft.com/office/drawing/2014/main" id="{AE3A52F1-BFEE-EFB0-22CB-D690945301EA}"/>
                </a:ext>
              </a:extLst>
            </p:cNvPr>
            <p:cNvSpPr/>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 name="矩形 3">
            <a:extLst>
              <a:ext uri="{FF2B5EF4-FFF2-40B4-BE49-F238E27FC236}">
                <a16:creationId xmlns:a16="http://schemas.microsoft.com/office/drawing/2014/main" id="{AFFB99D5-1660-5C6A-1196-E64FF632A1FA}"/>
              </a:ext>
            </a:extLst>
          </p:cNvPr>
          <p:cNvSpPr/>
          <p:nvPr/>
        </p:nvSpPr>
        <p:spPr>
          <a:xfrm>
            <a:off x="420085" y="6504178"/>
            <a:ext cx="2372303" cy="335682"/>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6" name="矩形 55">
            <a:extLst>
              <a:ext uri="{FF2B5EF4-FFF2-40B4-BE49-F238E27FC236}">
                <a16:creationId xmlns:a16="http://schemas.microsoft.com/office/drawing/2014/main" id="{20446FEE-932A-3378-575C-09B2EF8D5617}"/>
              </a:ext>
            </a:extLst>
          </p:cNvPr>
          <p:cNvSpPr/>
          <p:nvPr/>
        </p:nvSpPr>
        <p:spPr>
          <a:xfrm>
            <a:off x="-343666" y="-167842"/>
            <a:ext cx="12982968" cy="634031"/>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34" name="组合 33">
            <a:extLst>
              <a:ext uri="{FF2B5EF4-FFF2-40B4-BE49-F238E27FC236}">
                <a16:creationId xmlns:a16="http://schemas.microsoft.com/office/drawing/2014/main" id="{23BB5838-48E7-B549-B598-0FEB56778856}"/>
              </a:ext>
            </a:extLst>
          </p:cNvPr>
          <p:cNvGrpSpPr/>
          <p:nvPr/>
        </p:nvGrpSpPr>
        <p:grpSpPr>
          <a:xfrm>
            <a:off x="-9144" y="-37010"/>
            <a:ext cx="6098977" cy="471475"/>
            <a:chOff x="-2977" y="-36682"/>
            <a:chExt cx="6098977" cy="471475"/>
          </a:xfrm>
        </p:grpSpPr>
        <p:grpSp>
          <p:nvGrpSpPr>
            <p:cNvPr id="35" name="组合 34">
              <a:extLst>
                <a:ext uri="{FF2B5EF4-FFF2-40B4-BE49-F238E27FC236}">
                  <a16:creationId xmlns:a16="http://schemas.microsoft.com/office/drawing/2014/main" id="{88647A4B-CF61-19BD-47B6-B8C58B7B78BD}"/>
                </a:ext>
              </a:extLst>
            </p:cNvPr>
            <p:cNvGrpSpPr/>
            <p:nvPr/>
          </p:nvGrpSpPr>
          <p:grpSpPr>
            <a:xfrm>
              <a:off x="-2977" y="-36682"/>
              <a:ext cx="6098977" cy="471475"/>
              <a:chOff x="-2977" y="-36682"/>
              <a:chExt cx="6098977" cy="471475"/>
            </a:xfrm>
          </p:grpSpPr>
          <p:grpSp>
            <p:nvGrpSpPr>
              <p:cNvPr id="38" name="组合 37">
                <a:extLst>
                  <a:ext uri="{FF2B5EF4-FFF2-40B4-BE49-F238E27FC236}">
                    <a16:creationId xmlns:a16="http://schemas.microsoft.com/office/drawing/2014/main" id="{5A47BD7D-39C7-C21F-E72C-4FE0AA6C4E1E}"/>
                  </a:ext>
                </a:extLst>
              </p:cNvPr>
              <p:cNvGrpSpPr/>
              <p:nvPr/>
            </p:nvGrpSpPr>
            <p:grpSpPr>
              <a:xfrm>
                <a:off x="-2977" y="-36682"/>
                <a:ext cx="4062109" cy="462332"/>
                <a:chOff x="-2977" y="-36682"/>
                <a:chExt cx="4062109" cy="462332"/>
              </a:xfrm>
            </p:grpSpPr>
            <p:grpSp>
              <p:nvGrpSpPr>
                <p:cNvPr id="40" name="组合 39">
                  <a:extLst>
                    <a:ext uri="{FF2B5EF4-FFF2-40B4-BE49-F238E27FC236}">
                      <a16:creationId xmlns:a16="http://schemas.microsoft.com/office/drawing/2014/main" id="{D0EF78B4-1738-32C9-40A0-315FF7ABDC42}"/>
                    </a:ext>
                  </a:extLst>
                </p:cNvPr>
                <p:cNvGrpSpPr/>
                <p:nvPr/>
              </p:nvGrpSpPr>
              <p:grpSpPr>
                <a:xfrm>
                  <a:off x="-2977" y="-9326"/>
                  <a:ext cx="3814759" cy="434976"/>
                  <a:chOff x="407988" y="257174"/>
                  <a:chExt cx="4094162" cy="434976"/>
                </a:xfrm>
              </p:grpSpPr>
              <p:sp>
                <p:nvSpPr>
                  <p:cNvPr id="42" name="矩形 41">
                    <a:extLst>
                      <a:ext uri="{FF2B5EF4-FFF2-40B4-BE49-F238E27FC236}">
                        <a16:creationId xmlns:a16="http://schemas.microsoft.com/office/drawing/2014/main" id="{A16790F5-D902-2F98-D89F-9855A15C6AF5}"/>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CA7ECA95-DAC4-15C7-67E8-556C0AD32F3D}"/>
                      </a:ext>
                    </a:extLst>
                  </p:cNvPr>
                  <p:cNvGrpSpPr/>
                  <p:nvPr/>
                </p:nvGrpSpPr>
                <p:grpSpPr>
                  <a:xfrm>
                    <a:off x="407988" y="257174"/>
                    <a:ext cx="4094162" cy="434976"/>
                    <a:chOff x="515938" y="441324"/>
                    <a:chExt cx="4094162" cy="434976"/>
                  </a:xfrm>
                </p:grpSpPr>
                <p:sp>
                  <p:nvSpPr>
                    <p:cNvPr id="44" name="矩形 43">
                      <a:extLst>
                        <a:ext uri="{FF2B5EF4-FFF2-40B4-BE49-F238E27FC236}">
                          <a16:creationId xmlns:a16="http://schemas.microsoft.com/office/drawing/2014/main" id="{E1029A2B-39F1-2F8B-0944-37217D69F9E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9C6B4F4-CF7E-75D6-458A-3392DAEA3269}"/>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标题 16385">
                      <a:extLst>
                        <a:ext uri="{FF2B5EF4-FFF2-40B4-BE49-F238E27FC236}">
                          <a16:creationId xmlns:a16="http://schemas.microsoft.com/office/drawing/2014/main" id="{C1D92940-4909-CA1E-FD32-28CA04D6839B}"/>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47" name="标题 16385">
                      <a:extLst>
                        <a:ext uri="{FF2B5EF4-FFF2-40B4-BE49-F238E27FC236}">
                          <a16:creationId xmlns:a16="http://schemas.microsoft.com/office/drawing/2014/main" id="{FB880889-FD3E-1E45-6561-6198B7A48019}"/>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dirty="0">
                          <a:solidFill>
                            <a:schemeClr val="bg1"/>
                          </a:solidFill>
                        </a:rPr>
                        <a:t>   第二章</a:t>
                      </a:r>
                    </a:p>
                  </p:txBody>
                </p:sp>
              </p:grpSp>
            </p:grpSp>
            <p:sp>
              <p:nvSpPr>
                <p:cNvPr id="41" name="等腰三角形 40">
                  <a:extLst>
                    <a:ext uri="{FF2B5EF4-FFF2-40B4-BE49-F238E27FC236}">
                      <a16:creationId xmlns:a16="http://schemas.microsoft.com/office/drawing/2014/main" id="{BEE05187-0855-C757-9ED9-347807FDE93A}"/>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a:extLst>
                  <a:ext uri="{FF2B5EF4-FFF2-40B4-BE49-F238E27FC236}">
                    <a16:creationId xmlns:a16="http://schemas.microsoft.com/office/drawing/2014/main" id="{42AC6A78-4D44-D457-53B0-ABC5B09458AB}"/>
                  </a:ext>
                </a:extLst>
              </p:cNvPr>
              <p:cNvCxnSpPr/>
              <p:nvPr/>
            </p:nvCxnSpPr>
            <p:spPr>
              <a:xfrm>
                <a:off x="-2977" y="434793"/>
                <a:ext cx="6098977"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36" name="任意多边形: 形状 35">
              <a:extLst>
                <a:ext uri="{FF2B5EF4-FFF2-40B4-BE49-F238E27FC236}">
                  <a16:creationId xmlns:a16="http://schemas.microsoft.com/office/drawing/2014/main" id="{35B3EBB7-0D5D-6C24-6C27-6C98B779EBF3}"/>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a:extLst>
                <a:ext uri="{FF2B5EF4-FFF2-40B4-BE49-F238E27FC236}">
                  <a16:creationId xmlns:a16="http://schemas.microsoft.com/office/drawing/2014/main" id="{5B50DFB9-2B3A-8B36-ED56-0C09AC1BBC74}"/>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8" name="文本框 17">
            <a:extLst>
              <a:ext uri="{FF2B5EF4-FFF2-40B4-BE49-F238E27FC236}">
                <a16:creationId xmlns:a16="http://schemas.microsoft.com/office/drawing/2014/main" id="{A9D4E8A5-AA8C-248A-9754-FF49A1B42191}"/>
              </a:ext>
            </a:extLst>
          </p:cNvPr>
          <p:cNvSpPr txBox="1"/>
          <p:nvPr/>
        </p:nvSpPr>
        <p:spPr>
          <a:xfrm>
            <a:off x="9341041" y="-92030"/>
            <a:ext cx="3252215" cy="400110"/>
          </a:xfrm>
          <a:prstGeom prst="rect">
            <a:avLst/>
          </a:prstGeom>
          <a:noFill/>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第</a:t>
            </a:r>
            <a:r>
              <a:rPr lang="en-US" altLang="zh-CN" sz="2000" b="1" dirty="0">
                <a:solidFill>
                  <a:schemeClr val="bg1"/>
                </a:solidFill>
                <a:latin typeface="微软雅黑" panose="020B0503020204020204" pitchFamily="34" charset="-122"/>
                <a:ea typeface="微软雅黑" panose="020B0503020204020204" pitchFamily="34" charset="-122"/>
              </a:rPr>
              <a:t>3</a:t>
            </a:r>
            <a:r>
              <a:rPr lang="zh-CN" altLang="en-US" sz="2000" b="1" dirty="0">
                <a:solidFill>
                  <a:schemeClr val="bg1"/>
                </a:solidFill>
                <a:latin typeface="微软雅黑" panose="020B0503020204020204" pitchFamily="34" charset="-122"/>
                <a:ea typeface="微软雅黑" panose="020B0503020204020204" pitchFamily="34" charset="-122"/>
              </a:rPr>
              <a:t>节 超声波与次声波</a:t>
            </a:r>
          </a:p>
        </p:txBody>
      </p:sp>
      <p:sp>
        <p:nvSpPr>
          <p:cNvPr id="19" name="文本框 18">
            <a:extLst>
              <a:ext uri="{FF2B5EF4-FFF2-40B4-BE49-F238E27FC236}">
                <a16:creationId xmlns:a16="http://schemas.microsoft.com/office/drawing/2014/main" id="{0408E2B0-05B9-817C-3CF0-4A3F9BAE60DC}"/>
              </a:ext>
            </a:extLst>
          </p:cNvPr>
          <p:cNvSpPr txBox="1"/>
          <p:nvPr/>
        </p:nvSpPr>
        <p:spPr>
          <a:xfrm>
            <a:off x="9281619" y="223013"/>
            <a:ext cx="2711450" cy="307777"/>
          </a:xfrm>
          <a:prstGeom prst="rect">
            <a:avLst/>
          </a:prstGeom>
          <a:noFill/>
        </p:spPr>
        <p:txBody>
          <a:bodyPr wrap="square">
            <a:spAutoFit/>
          </a:bodyPr>
          <a:lstStyle/>
          <a:p>
            <a:r>
              <a:rPr lang="en-US" altLang="zh-CN" sz="1400" b="1">
                <a:solidFill>
                  <a:schemeClr val="bg1"/>
                </a:solidFill>
                <a:latin typeface="微软雅黑" panose="020B0503020204020204" pitchFamily="34" charset="-122"/>
                <a:ea typeface="微软雅黑" panose="020B0503020204020204" pitchFamily="34" charset="-122"/>
              </a:rPr>
              <a:t>ultrasound and infrasound</a:t>
            </a:r>
            <a:endParaRPr lang="zh-CN" altLang="en-US" sz="1400" b="1">
              <a:solidFill>
                <a:schemeClr val="bg1"/>
              </a:solidFill>
              <a:latin typeface="微软雅黑" panose="020B0503020204020204" pitchFamily="34" charset="-122"/>
              <a:ea typeface="微软雅黑" panose="020B0503020204020204" pitchFamily="34" charset="-122"/>
            </a:endParaRPr>
          </a:p>
        </p:txBody>
      </p:sp>
      <p:cxnSp>
        <p:nvCxnSpPr>
          <p:cNvPr id="20" name="直接连接符 19">
            <a:extLst>
              <a:ext uri="{FF2B5EF4-FFF2-40B4-BE49-F238E27FC236}">
                <a16:creationId xmlns:a16="http://schemas.microsoft.com/office/drawing/2014/main" id="{720460FD-5644-B1B6-E505-53EBEAEBB09E}"/>
              </a:ext>
            </a:extLst>
          </p:cNvPr>
          <p:cNvCxnSpPr/>
          <p:nvPr/>
        </p:nvCxnSpPr>
        <p:spPr>
          <a:xfrm>
            <a:off x="9245809" y="292100"/>
            <a:ext cx="244782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8" name="组合 57">
            <a:extLst>
              <a:ext uri="{FF2B5EF4-FFF2-40B4-BE49-F238E27FC236}">
                <a16:creationId xmlns:a16="http://schemas.microsoft.com/office/drawing/2014/main" id="{0576971B-45D0-7AB9-0131-AB4A917F0A63}"/>
              </a:ext>
            </a:extLst>
          </p:cNvPr>
          <p:cNvGrpSpPr/>
          <p:nvPr/>
        </p:nvGrpSpPr>
        <p:grpSpPr>
          <a:xfrm>
            <a:off x="-9144" y="692150"/>
            <a:ext cx="4094162" cy="434976"/>
            <a:chOff x="515938" y="441324"/>
            <a:chExt cx="4094162" cy="434976"/>
          </a:xfrm>
        </p:grpSpPr>
        <p:sp>
          <p:nvSpPr>
            <p:cNvPr id="60" name="矩形 59">
              <a:extLst>
                <a:ext uri="{FF2B5EF4-FFF2-40B4-BE49-F238E27FC236}">
                  <a16:creationId xmlns:a16="http://schemas.microsoft.com/office/drawing/2014/main" id="{F96718C2-AF59-DD81-9C60-839BAD9E8C4F}"/>
                </a:ext>
              </a:extLst>
            </p:cNvPr>
            <p:cNvSpPr/>
            <p:nvPr/>
          </p:nvSpPr>
          <p:spPr>
            <a:xfrm>
              <a:off x="515938" y="441325"/>
              <a:ext cx="1074737" cy="434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a:extLst>
                <a:ext uri="{FF2B5EF4-FFF2-40B4-BE49-F238E27FC236}">
                  <a16:creationId xmlns:a16="http://schemas.microsoft.com/office/drawing/2014/main" id="{F5176D5B-6BAB-3935-F4C2-FC1CF70E8948}"/>
                </a:ext>
              </a:extLst>
            </p:cNvPr>
            <p:cNvSpPr/>
            <p:nvPr/>
          </p:nvSpPr>
          <p:spPr>
            <a:xfrm>
              <a:off x="1887538" y="441324"/>
              <a:ext cx="2722562" cy="434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标题 16385">
              <a:extLst>
                <a:ext uri="{FF2B5EF4-FFF2-40B4-BE49-F238E27FC236}">
                  <a16:creationId xmlns:a16="http://schemas.microsoft.com/office/drawing/2014/main" id="{7DBA4717-25E4-A969-5D24-DA638496B7D3}"/>
                </a:ext>
              </a:extLst>
            </p:cNvPr>
            <p:cNvSpPr txBox="1">
              <a:spLocks noRot="1" noChangeArrowheads="1"/>
            </p:cNvSpPr>
            <p:nvPr/>
          </p:nvSpPr>
          <p:spPr>
            <a:xfrm>
              <a:off x="1874837" y="469104"/>
              <a:ext cx="1647825" cy="3587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latin typeface="等线" panose="02010600030101010101" pitchFamily="2" charset="-122"/>
                  <a:ea typeface="等线" panose="02010600030101010101" pitchFamily="2" charset="-122"/>
                </a:rPr>
                <a:t>超声波</a:t>
              </a:r>
            </a:p>
          </p:txBody>
        </p:sp>
        <p:sp>
          <p:nvSpPr>
            <p:cNvPr id="63" name="标题 16385">
              <a:extLst>
                <a:ext uri="{FF2B5EF4-FFF2-40B4-BE49-F238E27FC236}">
                  <a16:creationId xmlns:a16="http://schemas.microsoft.com/office/drawing/2014/main" id="{C3BA6D9E-D1CD-C01D-7C33-B272A374490E}"/>
                </a:ext>
              </a:extLst>
            </p:cNvPr>
            <p:cNvSpPr txBox="1">
              <a:spLocks noRot="1" noChangeArrowheads="1"/>
            </p:cNvSpPr>
            <p:nvPr/>
          </p:nvSpPr>
          <p:spPr>
            <a:xfrm>
              <a:off x="563563" y="489741"/>
              <a:ext cx="1285875" cy="338139"/>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二、</a:t>
              </a:r>
            </a:p>
          </p:txBody>
        </p:sp>
      </p:grpSp>
      <p:sp>
        <p:nvSpPr>
          <p:cNvPr id="104" name="WordArt 30">
            <a:extLst>
              <a:ext uri="{FF2B5EF4-FFF2-40B4-BE49-F238E27FC236}">
                <a16:creationId xmlns:a16="http://schemas.microsoft.com/office/drawing/2014/main" id="{5FACB0E0-0C1C-6709-4236-D78014138E50}"/>
              </a:ext>
            </a:extLst>
          </p:cNvPr>
          <p:cNvSpPr>
            <a:spLocks noTextEdit="1"/>
          </p:cNvSpPr>
          <p:nvPr/>
        </p:nvSpPr>
        <p:spPr>
          <a:xfrm>
            <a:off x="4874639" y="1001712"/>
            <a:ext cx="4400550" cy="990600"/>
          </a:xfrm>
          <a:prstGeom prst="rect">
            <a:avLst/>
          </a:prstGeom>
        </p:spPr>
        <p:txBody>
          <a:bodyPr wrap="none" fromWordArt="1">
            <a:prstTxWarp prst="textDeflate">
              <a:avLst>
                <a:gd name="adj" fmla="val 27722"/>
              </a:avLst>
            </a:prstTxWarp>
            <a:normAutofit/>
          </a:bodyPr>
          <a:lstStyle/>
          <a:p>
            <a:pPr algn="ctr" eaLnBrk="0" hangingPunct="0"/>
            <a:endParaRPr lang="zh-CN" altLang="en-US" sz="3600" b="1">
              <a:gradFill rotWithShape="1">
                <a:gsLst>
                  <a:gs pos="0">
                    <a:srgbClr val="FFFF00"/>
                  </a:gs>
                  <a:gs pos="100000">
                    <a:srgbClr val="FF9933"/>
                  </a:gs>
                </a:gsLst>
                <a:path path="rect">
                  <a:fillToRect l="50000" t="50000" r="50000" b="50000"/>
                </a:path>
              </a:gradFill>
              <a:effectLst>
                <a:outerShdw dist="35921" dir="2699999" algn="ctr" rotWithShape="0">
                  <a:srgbClr val="C0C0C0"/>
                </a:outerShdw>
              </a:effectLst>
              <a:latin typeface="宋体" panose="02010600030101010101" pitchFamily="2" charset="-122"/>
              <a:ea typeface="宋体" panose="02010600030101010101" pitchFamily="2" charset="-122"/>
            </a:endParaRPr>
          </a:p>
        </p:txBody>
      </p:sp>
      <p:cxnSp>
        <p:nvCxnSpPr>
          <p:cNvPr id="114" name="直接连接符 113">
            <a:extLst>
              <a:ext uri="{FF2B5EF4-FFF2-40B4-BE49-F238E27FC236}">
                <a16:creationId xmlns:a16="http://schemas.microsoft.com/office/drawing/2014/main" id="{686C4277-5587-2EBC-26C3-8EC72E12DA6E}"/>
              </a:ext>
            </a:extLst>
          </p:cNvPr>
          <p:cNvCxnSpPr/>
          <p:nvPr/>
        </p:nvCxnSpPr>
        <p:spPr>
          <a:xfrm flipH="1">
            <a:off x="6089833" y="15092617"/>
            <a:ext cx="0" cy="4271058"/>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 Box 4">
            <a:extLst>
              <a:ext uri="{FF2B5EF4-FFF2-40B4-BE49-F238E27FC236}">
                <a16:creationId xmlns:a16="http://schemas.microsoft.com/office/drawing/2014/main" id="{71D3F848-DC70-3335-C393-57BCA18E8C3F}"/>
              </a:ext>
            </a:extLst>
          </p:cNvPr>
          <p:cNvSpPr/>
          <p:nvPr/>
        </p:nvSpPr>
        <p:spPr>
          <a:xfrm>
            <a:off x="407988" y="1365872"/>
            <a:ext cx="2395207" cy="40011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5pPr>
          </a:lstStyle>
          <a:p>
            <a:pPr eaLnBrk="1" hangingPunct="1"/>
            <a:r>
              <a:rPr lang="en-US" altLang="zh-CN" sz="2000" b="1">
                <a:ln w="9525" cap="flat" cmpd="sng" algn="ctr">
                  <a:noFill/>
                  <a:prstDash val="solid"/>
                  <a:round/>
                  <a:headEnd type="none" w="med" len="med"/>
                  <a:tailEnd type="none" w="med" len="med"/>
                </a:ln>
                <a:solidFill>
                  <a:srgbClr val="000000"/>
                </a:solidFill>
                <a:latin typeface="方正大黑简体" pitchFamily="2" charset="-122"/>
                <a:ea typeface="方正大黑简体" pitchFamily="2" charset="-122"/>
                <a:sym typeface="Wingdings"/>
              </a:rPr>
              <a:t>3</a:t>
            </a:r>
            <a:r>
              <a:rPr sz="2000" b="1">
                <a:ln w="9525" cap="flat" cmpd="sng" algn="ctr">
                  <a:noFill/>
                  <a:prstDash val="solid"/>
                  <a:round/>
                  <a:headEnd type="none" w="med" len="med"/>
                  <a:tailEnd type="none" w="med" len="med"/>
                </a:ln>
                <a:solidFill>
                  <a:srgbClr val="000000"/>
                </a:solidFill>
                <a:latin typeface="方正大黑简体" pitchFamily="2" charset="-122"/>
                <a:ea typeface="方正大黑简体" pitchFamily="2" charset="-122"/>
                <a:sym typeface="Wingdings"/>
              </a:rPr>
              <a:t>、超声波的应用：</a:t>
            </a:r>
            <a:endParaRPr sz="2000" b="1">
              <a:latin typeface="方正大黑简体" pitchFamily="2" charset="-122"/>
              <a:ea typeface="方正大黑简体" pitchFamily="2" charset="-122"/>
            </a:endParaRPr>
          </a:p>
        </p:txBody>
      </p:sp>
      <p:grpSp>
        <p:nvGrpSpPr>
          <p:cNvPr id="22" name="组合 21">
            <a:extLst>
              <a:ext uri="{FF2B5EF4-FFF2-40B4-BE49-F238E27FC236}">
                <a16:creationId xmlns:a16="http://schemas.microsoft.com/office/drawing/2014/main" id="{74DBB014-A57F-AA4A-20D1-80543892EC88}"/>
              </a:ext>
            </a:extLst>
          </p:cNvPr>
          <p:cNvGrpSpPr/>
          <p:nvPr/>
        </p:nvGrpSpPr>
        <p:grpSpPr>
          <a:xfrm>
            <a:off x="20199214" y="1852946"/>
            <a:ext cx="3244463" cy="4014296"/>
            <a:chOff x="7765658" y="2078529"/>
            <a:chExt cx="3244463" cy="4014296"/>
          </a:xfrm>
        </p:grpSpPr>
        <p:sp>
          <p:nvSpPr>
            <p:cNvPr id="21" name="矩形: 圆角 20">
              <a:extLst>
                <a:ext uri="{FF2B5EF4-FFF2-40B4-BE49-F238E27FC236}">
                  <a16:creationId xmlns:a16="http://schemas.microsoft.com/office/drawing/2014/main" id="{1B78200B-B1F6-3D02-D4A9-59A5FF88D09C}"/>
                </a:ext>
              </a:extLst>
            </p:cNvPr>
            <p:cNvSpPr/>
            <p:nvPr/>
          </p:nvSpPr>
          <p:spPr>
            <a:xfrm>
              <a:off x="7765658" y="2078529"/>
              <a:ext cx="3244463" cy="4014296"/>
            </a:xfrm>
            <a:prstGeom prst="roundRect">
              <a:avLst>
                <a:gd name="adj" fmla="val 7884"/>
              </a:avLst>
            </a:prstGeom>
            <a:solidFill>
              <a:srgbClr val="AFD4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76">
              <a:extLst>
                <a:ext uri="{FF2B5EF4-FFF2-40B4-BE49-F238E27FC236}">
                  <a16:creationId xmlns:a16="http://schemas.microsoft.com/office/drawing/2014/main" id="{330CAA29-AED5-33E1-8286-98877B1F0327}"/>
                </a:ext>
              </a:extLst>
            </p:cNvPr>
            <p:cNvSpPr txBox="1"/>
            <p:nvPr/>
          </p:nvSpPr>
          <p:spPr>
            <a:xfrm>
              <a:off x="8165598" y="2498198"/>
              <a:ext cx="2639251" cy="304698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006666"/>
                </a:buClr>
                <a:buSzPct val="70000"/>
                <a:buFont typeface="Wingdings" panose="05000000000000000000" pitchFamily="2" charset="2"/>
                <a:buNone/>
              </a:pPr>
              <a:r>
                <a:rPr kumimoji="0" lang="zh-CN" altLang="en-US" sz="2400" b="1" i="0" u="none" strike="noStrike" cap="none" normalizeH="0" baseline="0">
                  <a:ln>
                    <a:noFill/>
                  </a:ln>
                  <a:solidFill>
                    <a:srgbClr val="000000"/>
                  </a:solidFill>
                  <a:effectLst/>
                  <a:latin typeface="宋体" panose="02010600030101010101" pitchFamily="2" charset="-122"/>
                  <a:ea typeface="黑体" panose="02010609060101010101" pitchFamily="49" charset="-122"/>
                </a:rPr>
                <a:t>声呐</a:t>
              </a:r>
            </a:p>
            <a:p>
              <a:pPr marL="0" marR="0" lvl="0" indent="0" algn="l" defTabSz="914400" rtl="0" eaLnBrk="1" fontAlgn="base" latinLnBrk="0" hangingPunct="1">
                <a:lnSpc>
                  <a:spcPct val="100000"/>
                </a:lnSpc>
                <a:spcBef>
                  <a:spcPct val="0"/>
                </a:spcBef>
                <a:spcAft>
                  <a:spcPct val="0"/>
                </a:spcAft>
                <a:buClr>
                  <a:srgbClr val="006666"/>
                </a:buClr>
                <a:buSzPct val="70000"/>
                <a:buFont typeface="Wingdings" panose="05000000000000000000" pitchFamily="2" charset="2"/>
                <a:buNone/>
              </a:pPr>
              <a:endParaRPr kumimoji="0" lang="en-US" altLang="zh-CN" sz="24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
                  <a:srgbClr val="006666"/>
                </a:buClr>
                <a:buSzPct val="70000"/>
                <a:buFont typeface="Wingdings" panose="05000000000000000000" pitchFamily="2" charset="2"/>
                <a:buNone/>
              </a:pPr>
              <a:r>
                <a:rPr kumimoji="0" lang="zh-CN" altLang="en-US" sz="2400" b="0" i="0" u="none" strike="noStrike" cap="none" normalizeH="0" baseline="0">
                  <a:ln>
                    <a:noFill/>
                  </a:ln>
                  <a:solidFill>
                    <a:srgbClr val="000000"/>
                  </a:solidFill>
                  <a:effectLst/>
                  <a:latin typeface="宋体" panose="02010600030101010101" pitchFamily="2" charset="-122"/>
                  <a:ea typeface="宋体" panose="02010600030101010101" pitchFamily="2" charset="-122"/>
                </a:rPr>
                <a:t>人们利用超声波定向性好，在水中传播距离远特点制成声纳，可以发现潜艇和鱼群，还可以测绘海底形状。</a:t>
              </a:r>
              <a:endParaRPr kumimoji="0" lang="zh-CN" altLang="en-US" sz="2400" b="0" i="0" u="none" strike="noStrike" cap="none" normalizeH="0" baseline="0">
                <a:ln>
                  <a:noFill/>
                </a:ln>
                <a:solidFill>
                  <a:srgbClr val="000000"/>
                </a:solidFill>
                <a:effectLst/>
                <a:latin typeface="Verdana" panose="020B0604030504040204" pitchFamily="34" charset="0"/>
                <a:ea typeface="宋体" panose="02010600030101010101" pitchFamily="2" charset="-122"/>
              </a:endParaRPr>
            </a:p>
          </p:txBody>
        </p:sp>
      </p:grpSp>
      <p:pic>
        <p:nvPicPr>
          <p:cNvPr id="79" name="Picture 30">
            <a:extLst>
              <a:ext uri="{FF2B5EF4-FFF2-40B4-BE49-F238E27FC236}">
                <a16:creationId xmlns:a16="http://schemas.microsoft.com/office/drawing/2014/main" id="{9901AC8D-67E5-9ECF-0F7C-727483B067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 t="106" r="-6" b="15149"/>
          <a:stretch>
            <a:fillRect/>
          </a:stretch>
        </p:blipFill>
        <p:spPr bwMode="auto">
          <a:xfrm>
            <a:off x="1054185" y="13559293"/>
            <a:ext cx="2124589" cy="203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0" name="Picture 31">
            <a:extLst>
              <a:ext uri="{FF2B5EF4-FFF2-40B4-BE49-F238E27FC236}">
                <a16:creationId xmlns:a16="http://schemas.microsoft.com/office/drawing/2014/main" id="{689E23E9-D28E-B892-6913-B6963CD3FB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5256"/>
          <a:stretch>
            <a:fillRect/>
          </a:stretch>
        </p:blipFill>
        <p:spPr bwMode="auto">
          <a:xfrm>
            <a:off x="1096492" y="11590120"/>
            <a:ext cx="2097087" cy="182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050" name="Picture 2">
            <a:extLst>
              <a:ext uri="{FF2B5EF4-FFF2-40B4-BE49-F238E27FC236}">
                <a16:creationId xmlns:a16="http://schemas.microsoft.com/office/drawing/2014/main" id="{33AFC967-14D4-C569-18CD-79CEB05E691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6086531" y="2476921"/>
            <a:ext cx="3732345" cy="3981181"/>
          </a:xfrm>
          <a:prstGeom prst="rect">
            <a:avLst/>
          </a:prstGeom>
          <a:noFill/>
          <a:extLst>
            <a:ext uri="{909E8E84-426E-40DD-AFC4-6F175D3DCCD1}">
              <a14:hiddenFill xmlns:a14="http://schemas.microsoft.com/office/drawing/2010/main">
                <a:solidFill>
                  <a:srgbClr val="FFFFFF"/>
                </a:solidFill>
              </a14:hiddenFill>
            </a:ext>
          </a:extLst>
        </p:spPr>
      </p:pic>
      <p:sp>
        <p:nvSpPr>
          <p:cNvPr id="76" name="文本框 75">
            <a:extLst>
              <a:ext uri="{FF2B5EF4-FFF2-40B4-BE49-F238E27FC236}">
                <a16:creationId xmlns:a16="http://schemas.microsoft.com/office/drawing/2014/main" id="{D11AE9DE-E05C-3FB0-38CC-8DE9098910C6}"/>
              </a:ext>
            </a:extLst>
          </p:cNvPr>
          <p:cNvSpPr txBox="1"/>
          <p:nvPr/>
        </p:nvSpPr>
        <p:spPr>
          <a:xfrm>
            <a:off x="2555636" y="1393731"/>
            <a:ext cx="2722562" cy="369332"/>
          </a:xfrm>
          <a:prstGeom prst="rect">
            <a:avLst/>
          </a:prstGeom>
          <a:noFill/>
          <a:ln>
            <a:solidFill>
              <a:schemeClr val="accent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
                <a:srgbClr val="006666"/>
              </a:buClr>
              <a:buSzPct val="70000"/>
              <a:buFont typeface="Wingdings" panose="05000000000000000000" pitchFamily="2" charset="2"/>
              <a:buNone/>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rPr>
              <a:t>超声波金属探伤仪</a:t>
            </a:r>
            <a:endParaRPr kumimoji="0" lang="zh-CN" altLang="en-US" sz="1800" b="1" i="0" u="none" strike="noStrike" cap="none" normalizeH="0" baseline="0">
              <a:ln>
                <a:noFill/>
              </a:ln>
              <a:solidFill>
                <a:srgbClr val="000000"/>
              </a:solidFill>
              <a:effectLst/>
              <a:latin typeface="Verdana" panose="020B0604030504040204" pitchFamily="34" charset="0"/>
              <a:ea typeface="宋体" panose="02010600030101010101" pitchFamily="2" charset="-122"/>
            </a:endParaRPr>
          </a:p>
        </p:txBody>
      </p:sp>
      <p:grpSp>
        <p:nvGrpSpPr>
          <p:cNvPr id="66" name="组合 65">
            <a:extLst>
              <a:ext uri="{FF2B5EF4-FFF2-40B4-BE49-F238E27FC236}">
                <a16:creationId xmlns:a16="http://schemas.microsoft.com/office/drawing/2014/main" id="{6C31AB3C-2FBA-8748-624C-DDCF059CF01D}"/>
              </a:ext>
            </a:extLst>
          </p:cNvPr>
          <p:cNvGrpSpPr/>
          <p:nvPr/>
        </p:nvGrpSpPr>
        <p:grpSpPr>
          <a:xfrm>
            <a:off x="1367094" y="2392023"/>
            <a:ext cx="2526820" cy="3399446"/>
            <a:chOff x="1390097" y="2572625"/>
            <a:chExt cx="2526820" cy="3399446"/>
          </a:xfrm>
        </p:grpSpPr>
        <p:sp>
          <p:nvSpPr>
            <p:cNvPr id="59" name="矩形: 圆角 58">
              <a:extLst>
                <a:ext uri="{FF2B5EF4-FFF2-40B4-BE49-F238E27FC236}">
                  <a16:creationId xmlns:a16="http://schemas.microsoft.com/office/drawing/2014/main" id="{7613F312-BAE7-9F5D-7755-708BF03F248D}"/>
                </a:ext>
              </a:extLst>
            </p:cNvPr>
            <p:cNvSpPr/>
            <p:nvPr/>
          </p:nvSpPr>
          <p:spPr>
            <a:xfrm>
              <a:off x="1390097" y="2572625"/>
              <a:ext cx="2526820" cy="3399446"/>
            </a:xfrm>
            <a:prstGeom prst="roundRect">
              <a:avLst>
                <a:gd name="adj" fmla="val 7318"/>
              </a:avLst>
            </a:prstGeom>
            <a:solidFill>
              <a:schemeClr val="accent1">
                <a:lumMod val="60000"/>
                <a:lumOff val="40000"/>
                <a:alpha val="7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文本框 77">
              <a:extLst>
                <a:ext uri="{FF2B5EF4-FFF2-40B4-BE49-F238E27FC236}">
                  <a16:creationId xmlns:a16="http://schemas.microsoft.com/office/drawing/2014/main" id="{43D07EDD-E348-0841-2B6C-0208E6400BAA}"/>
                </a:ext>
              </a:extLst>
            </p:cNvPr>
            <p:cNvSpPr txBox="1"/>
            <p:nvPr/>
          </p:nvSpPr>
          <p:spPr>
            <a:xfrm>
              <a:off x="1537407" y="2867505"/>
              <a:ext cx="2265249" cy="2585323"/>
            </a:xfrm>
            <a:prstGeom prst="rect">
              <a:avLst/>
            </a:prstGeom>
            <a:noFill/>
          </p:spPr>
          <p:txBody>
            <a:bodyPr wrap="square">
              <a:spAutoFit/>
            </a:bodyPr>
            <a:lstStyle/>
            <a:p>
              <a:r>
                <a:rPr kumimoji="0" lang="zh-CN" altLang="en-US" sz="1800" b="0" i="0" u="none" strike="noStrike" cap="none" normalizeH="0" baseline="0">
                  <a:ln>
                    <a:noFill/>
                  </a:ln>
                  <a:solidFill>
                    <a:srgbClr val="000000"/>
                  </a:solidFill>
                  <a:effectLst/>
                  <a:latin typeface="Verdana" panose="020B0604030504040204" pitchFamily="34" charset="0"/>
                  <a:ea typeface="宋体" panose="02010600030101010101" pitchFamily="2" charset="-122"/>
                </a:rPr>
                <a:t>超声波在被检测材料中传播时</a:t>
              </a:r>
              <a:r>
                <a:rPr kumimoji="0" lang="en-US" altLang="zh-CN" sz="1800" b="0" i="0" u="none" strike="noStrike" cap="none" normalizeH="0" baseline="0">
                  <a:ln>
                    <a:noFill/>
                  </a:ln>
                  <a:solidFill>
                    <a:srgbClr val="000000"/>
                  </a:solidFill>
                  <a:effectLst/>
                  <a:latin typeface="Verdana" panose="020B0604030504040204" pitchFamily="34" charset="0"/>
                  <a:ea typeface="宋体" panose="02010600030101010101" pitchFamily="2" charset="-122"/>
                </a:rPr>
                <a:t>,</a:t>
              </a:r>
              <a:r>
                <a:rPr kumimoji="0" lang="zh-CN" altLang="en-US" sz="1800" b="0" i="0" u="none" strike="noStrike" cap="none" normalizeH="0" baseline="0">
                  <a:ln>
                    <a:noFill/>
                  </a:ln>
                  <a:solidFill>
                    <a:srgbClr val="000000"/>
                  </a:solidFill>
                  <a:effectLst/>
                  <a:latin typeface="Verdana" panose="020B0604030504040204" pitchFamily="34" charset="0"/>
                  <a:ea typeface="宋体" panose="02010600030101010101" pitchFamily="2" charset="-122"/>
                </a:rPr>
                <a:t>材料的声学特性和内部组织的变化对超声波的传播产生一定的影响，通过对超声波受影响程度和状况的探测了解材料性能和结构变化的技术称为超声检测。 </a:t>
              </a:r>
              <a:endParaRPr lang="zh-CN" altLang="en-US"/>
            </a:p>
          </p:txBody>
        </p:sp>
      </p:grpSp>
      <p:pic>
        <p:nvPicPr>
          <p:cNvPr id="65" name="Picture 2">
            <a:extLst>
              <a:ext uri="{FF2B5EF4-FFF2-40B4-BE49-F238E27FC236}">
                <a16:creationId xmlns:a16="http://schemas.microsoft.com/office/drawing/2014/main" id="{70D02610-3C5F-6589-F4A4-A988BDCAA6D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681098" y="2406806"/>
            <a:ext cx="2702548" cy="3450113"/>
          </a:xfrm>
          <a:prstGeom prst="roundRect">
            <a:avLst>
              <a:gd name="adj" fmla="val 1103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B348021-CB78-45E9-E865-3D2D3A757B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1389" r="15128"/>
          <a:stretch>
            <a:fillRect/>
          </a:stretch>
        </p:blipFill>
        <p:spPr bwMode="auto">
          <a:xfrm>
            <a:off x="8013184" y="2330201"/>
            <a:ext cx="2624160" cy="3526087"/>
          </a:xfrm>
          <a:prstGeom prst="roundRect">
            <a:avLst>
              <a:gd name="adj" fmla="val 803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87" name="组合 86">
            <a:extLst>
              <a:ext uri="{FF2B5EF4-FFF2-40B4-BE49-F238E27FC236}">
                <a16:creationId xmlns:a16="http://schemas.microsoft.com/office/drawing/2014/main" id="{FB17668B-FC4A-3A0E-0B2A-240548AA506D}"/>
              </a:ext>
            </a:extLst>
          </p:cNvPr>
          <p:cNvGrpSpPr/>
          <p:nvPr/>
        </p:nvGrpSpPr>
        <p:grpSpPr>
          <a:xfrm>
            <a:off x="-6888035" y="1578397"/>
            <a:ext cx="3991098" cy="4530050"/>
            <a:chOff x="810526" y="1960087"/>
            <a:chExt cx="3991098" cy="4530050"/>
          </a:xfrm>
        </p:grpSpPr>
        <p:sp>
          <p:nvSpPr>
            <p:cNvPr id="88" name="矩形: 圆角 87">
              <a:extLst>
                <a:ext uri="{FF2B5EF4-FFF2-40B4-BE49-F238E27FC236}">
                  <a16:creationId xmlns:a16="http://schemas.microsoft.com/office/drawing/2014/main" id="{1FC89D3C-7A48-68B1-68D1-23BC137A18CB}"/>
                </a:ext>
              </a:extLst>
            </p:cNvPr>
            <p:cNvSpPr/>
            <p:nvPr/>
          </p:nvSpPr>
          <p:spPr>
            <a:xfrm>
              <a:off x="810526" y="1960087"/>
              <a:ext cx="3887564" cy="4530050"/>
            </a:xfrm>
            <a:prstGeom prst="roundRect">
              <a:avLst>
                <a:gd name="adj" fmla="val 3372"/>
              </a:avLst>
            </a:prstGeom>
            <a:solidFill>
              <a:schemeClr val="accent1">
                <a:alpha val="72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Rectangle 4">
              <a:extLst>
                <a:ext uri="{FF2B5EF4-FFF2-40B4-BE49-F238E27FC236}">
                  <a16:creationId xmlns:a16="http://schemas.microsoft.com/office/drawing/2014/main" id="{50FD7D56-6BC9-7E23-1A61-62499405866D}"/>
                </a:ext>
              </a:extLst>
            </p:cNvPr>
            <p:cNvSpPr/>
            <p:nvPr/>
          </p:nvSpPr>
          <p:spPr>
            <a:xfrm>
              <a:off x="1030402" y="2497156"/>
              <a:ext cx="3414726" cy="830997"/>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5pPr>
            </a:lstStyle>
            <a:p>
              <a:pPr eaLnBrk="1" hangingPunct="1"/>
              <a:r>
                <a:rPr sz="1200" b="1">
                  <a:ln w="9525" cap="flat" cmpd="sng" algn="ctr">
                    <a:noFill/>
                    <a:prstDash val="solid"/>
                    <a:round/>
                    <a:headEnd type="none" w="med" len="med"/>
                    <a:tailEnd type="none" w="med" len="med"/>
                  </a:ln>
                  <a:latin typeface="等线" panose="02010600030101010101" pitchFamily="2" charset="-122"/>
                  <a:ea typeface="等线" panose="02010600030101010101" pitchFamily="2" charset="-122"/>
                  <a:sym typeface="Wingdings"/>
                </a:rPr>
                <a:t>在我国北方干燥的冬季，如果把超声波通入水罐中，剧烈的振动会使罐中的水破碎成许多小雾滴，再用小风扇把雾滴吹入室内，就可以增加室内空气的湿度。这就是超声波加湿器的原理。</a:t>
              </a:r>
              <a:endParaRPr sz="1200" b="1">
                <a:latin typeface="等线" panose="02010600030101010101" pitchFamily="2" charset="-122"/>
                <a:ea typeface="等线" panose="02010600030101010101" pitchFamily="2" charset="-122"/>
              </a:endParaRPr>
            </a:p>
          </p:txBody>
        </p:sp>
        <p:sp>
          <p:nvSpPr>
            <p:cNvPr id="90" name="Rectangle 5">
              <a:extLst>
                <a:ext uri="{FF2B5EF4-FFF2-40B4-BE49-F238E27FC236}">
                  <a16:creationId xmlns:a16="http://schemas.microsoft.com/office/drawing/2014/main" id="{0F6D607F-7F7A-3930-5802-D92B3F02EB49}"/>
                </a:ext>
              </a:extLst>
            </p:cNvPr>
            <p:cNvSpPr/>
            <p:nvPr/>
          </p:nvSpPr>
          <p:spPr>
            <a:xfrm>
              <a:off x="1077732" y="2030809"/>
              <a:ext cx="3723892" cy="400110"/>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5pPr>
            </a:lstStyle>
            <a:p>
              <a:pPr eaLnBrk="1" hangingPunct="1"/>
              <a:r>
                <a:rPr sz="2000" b="1">
                  <a:ln w="9525" cap="flat" cmpd="sng" algn="ctr">
                    <a:noFill/>
                    <a:prstDash val="solid"/>
                    <a:round/>
                    <a:headEnd type="none" w="med" len="med"/>
                    <a:tailEnd type="none" w="med" len="med"/>
                  </a:ln>
                  <a:latin typeface="等线" panose="02010600030101010101" pitchFamily="2" charset="-122"/>
                  <a:ea typeface="等线" panose="02010600030101010101" pitchFamily="2" charset="-122"/>
                  <a:sym typeface="Wingdings"/>
                </a:rPr>
                <a:t>应用于生活</a:t>
              </a:r>
              <a:r>
                <a:rPr lang="en-US" altLang="zh-CN" sz="2000" b="1">
                  <a:ln w="9525" cap="flat" cmpd="sng" algn="ctr">
                    <a:noFill/>
                    <a:prstDash val="solid"/>
                    <a:round/>
                    <a:headEnd type="none" w="med" len="med"/>
                    <a:tailEnd type="none" w="med" len="med"/>
                  </a:ln>
                  <a:latin typeface="等线" panose="02010600030101010101" pitchFamily="2" charset="-122"/>
                  <a:ea typeface="等线" panose="02010600030101010101" pitchFamily="2" charset="-122"/>
                  <a:sym typeface="Wingdings"/>
                </a:rPr>
                <a:t>:</a:t>
              </a:r>
              <a:endParaRPr lang="en-US" altLang="zh-CN" sz="2000" b="1">
                <a:latin typeface="等线" panose="02010600030101010101" pitchFamily="2" charset="-122"/>
                <a:ea typeface="等线" panose="02010600030101010101" pitchFamily="2" charset="-122"/>
              </a:endParaRPr>
            </a:p>
          </p:txBody>
        </p:sp>
        <p:pic>
          <p:nvPicPr>
            <p:cNvPr id="91" name="Picture 2" descr="查看源图像">
              <a:extLst>
                <a:ext uri="{FF2B5EF4-FFF2-40B4-BE49-F238E27FC236}">
                  <a16:creationId xmlns:a16="http://schemas.microsoft.com/office/drawing/2014/main" id="{AD7D48CB-FABD-D8FF-37D7-B0520E2C7059}"/>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65593" y="3456583"/>
              <a:ext cx="3379535" cy="28522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2" name="组合 91">
            <a:extLst>
              <a:ext uri="{FF2B5EF4-FFF2-40B4-BE49-F238E27FC236}">
                <a16:creationId xmlns:a16="http://schemas.microsoft.com/office/drawing/2014/main" id="{7D6AF4F3-5CD2-5BA7-2397-686B90F6A82E}"/>
              </a:ext>
            </a:extLst>
          </p:cNvPr>
          <p:cNvGrpSpPr/>
          <p:nvPr/>
        </p:nvGrpSpPr>
        <p:grpSpPr>
          <a:xfrm>
            <a:off x="14167896" y="1714539"/>
            <a:ext cx="3887564" cy="4530050"/>
            <a:chOff x="6239123" y="1960890"/>
            <a:chExt cx="3887564" cy="4530050"/>
          </a:xfrm>
        </p:grpSpPr>
        <p:sp>
          <p:nvSpPr>
            <p:cNvPr id="93" name="矩形: 圆角 92">
              <a:extLst>
                <a:ext uri="{FF2B5EF4-FFF2-40B4-BE49-F238E27FC236}">
                  <a16:creationId xmlns:a16="http://schemas.microsoft.com/office/drawing/2014/main" id="{DFD0A1B5-FC9A-0D3E-EA26-14FDC20C2A0F}"/>
                </a:ext>
              </a:extLst>
            </p:cNvPr>
            <p:cNvSpPr/>
            <p:nvPr/>
          </p:nvSpPr>
          <p:spPr>
            <a:xfrm>
              <a:off x="6239123" y="1960890"/>
              <a:ext cx="3887564" cy="4530050"/>
            </a:xfrm>
            <a:prstGeom prst="roundRect">
              <a:avLst>
                <a:gd name="adj" fmla="val 3372"/>
              </a:avLst>
            </a:prstGeom>
            <a:solidFill>
              <a:schemeClr val="accent1">
                <a:alpha val="72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 Box 2">
              <a:extLst>
                <a:ext uri="{FF2B5EF4-FFF2-40B4-BE49-F238E27FC236}">
                  <a16:creationId xmlns:a16="http://schemas.microsoft.com/office/drawing/2014/main" id="{120248B1-505D-CB87-DC32-48CB4D90BA3F}"/>
                </a:ext>
              </a:extLst>
            </p:cNvPr>
            <p:cNvSpPr/>
            <p:nvPr/>
          </p:nvSpPr>
          <p:spPr>
            <a:xfrm>
              <a:off x="6353175" y="2473074"/>
              <a:ext cx="3657600" cy="600164"/>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sz="1100" b="1">
                  <a:ln w="9525" cap="flat" cmpd="sng" algn="ctr">
                    <a:noFill/>
                    <a:prstDash val="solid"/>
                    <a:round/>
                    <a:headEnd type="none" w="med" len="med"/>
                    <a:tailEnd type="none" w="med" len="med"/>
                  </a:ln>
                  <a:latin typeface="等线" panose="02010600030101010101" pitchFamily="2" charset="-122"/>
                  <a:ea typeface="等线" panose="02010600030101010101" pitchFamily="2" charset="-122"/>
                  <a:sym typeface="Wingdings"/>
                </a:rPr>
                <a:t>对于咽喉炎、气管炎等疾病，药力很难达到患病的部位。利用加湿器的原理，把药液雾化，让病人吸入，能够增进疗效。 </a:t>
              </a:r>
            </a:p>
          </p:txBody>
        </p:sp>
        <p:sp>
          <p:nvSpPr>
            <p:cNvPr id="95" name="Rectangle 4">
              <a:extLst>
                <a:ext uri="{FF2B5EF4-FFF2-40B4-BE49-F238E27FC236}">
                  <a16:creationId xmlns:a16="http://schemas.microsoft.com/office/drawing/2014/main" id="{4B5161BD-AA12-E1FA-B080-1DE0B1AB4DE5}"/>
                </a:ext>
              </a:extLst>
            </p:cNvPr>
            <p:cNvSpPr>
              <a:spLocks noChangeArrowheads="1"/>
            </p:cNvSpPr>
            <p:nvPr/>
          </p:nvSpPr>
          <p:spPr bwMode="auto">
            <a:xfrm>
              <a:off x="6341380" y="1963415"/>
              <a:ext cx="1467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3200">
                  <a:solidFill>
                    <a:srgbClr val="000000"/>
                  </a:solidFill>
                  <a:latin typeface="Arial" panose="020B0604020202020204" pitchFamily="34" charset="0"/>
                  <a:ea typeface="宋体" panose="02010600030101010101" pitchFamily="2" charset="-122"/>
                </a:defRPr>
              </a:lvl1pPr>
              <a:lvl2pPr eaLnBrk="0" hangingPunct="0">
                <a:defRPr sz="3200">
                  <a:solidFill>
                    <a:srgbClr val="000000"/>
                  </a:solidFill>
                  <a:latin typeface="Arial" panose="020B0604020202020204" pitchFamily="34" charset="0"/>
                  <a:ea typeface="宋体" panose="02010600030101010101" pitchFamily="2" charset="-122"/>
                </a:defRPr>
              </a:lvl2pPr>
              <a:lvl3pPr eaLnBrk="0" hangingPunct="0">
                <a:defRPr sz="3200">
                  <a:solidFill>
                    <a:srgbClr val="000000"/>
                  </a:solidFill>
                  <a:latin typeface="Arial" panose="020B0604020202020204" pitchFamily="34" charset="0"/>
                  <a:ea typeface="宋体" panose="02010600030101010101" pitchFamily="2" charset="-122"/>
                </a:defRPr>
              </a:lvl3pPr>
              <a:lvl4pPr eaLnBrk="0" hangingPunct="0">
                <a:defRPr sz="3200">
                  <a:solidFill>
                    <a:srgbClr val="000000"/>
                  </a:solidFill>
                  <a:latin typeface="Arial" panose="020B0604020202020204" pitchFamily="34" charset="0"/>
                  <a:ea typeface="宋体" panose="02010600030101010101" pitchFamily="2" charset="-122"/>
                </a:defRPr>
              </a:lvl4pPr>
              <a:lvl5pPr eaLnBrk="0" hangingPunct="0">
                <a:defRPr sz="3200">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9pPr>
            </a:lstStyle>
            <a:p>
              <a:pPr eaLnBrk="1" hangingPunct="1"/>
              <a:r>
                <a:rPr lang="zh-CN" altLang="en-US" sz="2000" b="1">
                  <a:solidFill>
                    <a:schemeClr val="tx1"/>
                  </a:solidFill>
                  <a:latin typeface="等线" panose="02010600030101010101" pitchFamily="2" charset="-122"/>
                  <a:ea typeface="等线" panose="02010600030101010101" pitchFamily="2" charset="-122"/>
                </a:rPr>
                <a:t>应用于医学</a:t>
              </a:r>
            </a:p>
          </p:txBody>
        </p:sp>
        <p:pic>
          <p:nvPicPr>
            <p:cNvPr id="96" name="Picture 4" descr="查看源图像">
              <a:extLst>
                <a:ext uri="{FF2B5EF4-FFF2-40B4-BE49-F238E27FC236}">
                  <a16:creationId xmlns:a16="http://schemas.microsoft.com/office/drawing/2014/main" id="{64ED3431-B05F-BACD-B998-64F152A8689A}"/>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398202" y="3302048"/>
              <a:ext cx="3612573" cy="27905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752100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22DA6E0-5A4C-D864-E073-1023C3A02489}"/>
              </a:ext>
            </a:extLst>
          </p:cNvPr>
          <p:cNvPicPr>
            <a:picLocks noChangeAspect="1" noChangeArrowheads="1"/>
          </p:cNvPicPr>
          <p:nvPr/>
        </p:nvPicPr>
        <p:blipFill>
          <a:blip r:embed="rId2">
            <a:alphaModFix amt="53000"/>
            <a:extLst>
              <a:ext uri="{28A0092B-C50C-407E-A947-70E740481C1C}">
                <a14:useLocalDpi xmlns:a14="http://schemas.microsoft.com/office/drawing/2010/main" val="0"/>
              </a:ext>
            </a:extLst>
          </a:blip>
          <a:stretch>
            <a:fillRect/>
          </a:stretch>
        </p:blipFill>
        <p:spPr bwMode="auto">
          <a:xfrm>
            <a:off x="0" y="3316"/>
            <a:ext cx="12192000" cy="6854684"/>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a:extLst>
              <a:ext uri="{FF2B5EF4-FFF2-40B4-BE49-F238E27FC236}">
                <a16:creationId xmlns:a16="http://schemas.microsoft.com/office/drawing/2014/main" id="{5B18A302-90DF-67FB-9A12-73F4EA8196EB}"/>
              </a:ext>
            </a:extLst>
          </p:cNvPr>
          <p:cNvSpPr/>
          <p:nvPr/>
        </p:nvSpPr>
        <p:spPr>
          <a:xfrm>
            <a:off x="-320516" y="-182062"/>
            <a:ext cx="12890622" cy="7231044"/>
          </a:xfrm>
          <a:prstGeom prst="rect">
            <a:avLst/>
          </a:prstGeom>
          <a:gradFill>
            <a:gsLst>
              <a:gs pos="0">
                <a:schemeClr val="tx1"/>
              </a:gs>
              <a:gs pos="100000">
                <a:schemeClr val="accent1">
                  <a:lumMod val="30000"/>
                  <a:lumOff val="70000"/>
                  <a:alpha val="5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a:extLst>
              <a:ext uri="{FF2B5EF4-FFF2-40B4-BE49-F238E27FC236}">
                <a16:creationId xmlns:a16="http://schemas.microsoft.com/office/drawing/2014/main" id="{2383F61C-0ACD-2769-3CF1-43391A11DC73}"/>
              </a:ext>
            </a:extLst>
          </p:cNvPr>
          <p:cNvSpPr/>
          <p:nvPr/>
        </p:nvSpPr>
        <p:spPr>
          <a:xfrm>
            <a:off x="-5968663" y="-5659818"/>
            <a:ext cx="24129329" cy="19375816"/>
          </a:xfrm>
          <a:custGeom>
            <a:avLst/>
            <a:gdLst>
              <a:gd name="connsiteX0" fmla="*/ 3073064 w 24129329"/>
              <a:gd name="connsiteY0" fmla="*/ 3312858 h 19375816"/>
              <a:gd name="connsiteX1" fmla="*/ 3073064 w 24129329"/>
              <a:gd name="connsiteY1" fmla="*/ 15824737 h 19375816"/>
              <a:gd name="connsiteX2" fmla="*/ 21818263 w 24129329"/>
              <a:gd name="connsiteY2" fmla="*/ 15824737 h 19375816"/>
              <a:gd name="connsiteX3" fmla="*/ 21818263 w 24129329"/>
              <a:gd name="connsiteY3" fmla="*/ 3312858 h 19375816"/>
              <a:gd name="connsiteX4" fmla="*/ 0 w 24129329"/>
              <a:gd name="connsiteY4" fmla="*/ 0 h 19375816"/>
              <a:gd name="connsiteX5" fmla="*/ 24129329 w 24129329"/>
              <a:gd name="connsiteY5" fmla="*/ 0 h 19375816"/>
              <a:gd name="connsiteX6" fmla="*/ 24129329 w 24129329"/>
              <a:gd name="connsiteY6" fmla="*/ 19375816 h 19375816"/>
              <a:gd name="connsiteX7" fmla="*/ 0 w 24129329"/>
              <a:gd name="connsiteY7" fmla="*/ 19375816 h 1937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9329" h="19375816">
                <a:moveTo>
                  <a:pt x="3073064" y="3312858"/>
                </a:moveTo>
                <a:lnTo>
                  <a:pt x="3073064" y="15824737"/>
                </a:lnTo>
                <a:lnTo>
                  <a:pt x="21818263" y="15824737"/>
                </a:lnTo>
                <a:lnTo>
                  <a:pt x="21818263" y="3312858"/>
                </a:lnTo>
                <a:close/>
                <a:moveTo>
                  <a:pt x="0" y="0"/>
                </a:moveTo>
                <a:lnTo>
                  <a:pt x="24129329" y="0"/>
                </a:lnTo>
                <a:lnTo>
                  <a:pt x="24129329" y="19375816"/>
                </a:lnTo>
                <a:lnTo>
                  <a:pt x="0" y="19375816"/>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zh-CN" altLang="en-US"/>
          </a:p>
        </p:txBody>
      </p:sp>
      <p:sp>
        <p:nvSpPr>
          <p:cNvPr id="32" name="任意多边形: 形状 31">
            <a:extLst>
              <a:ext uri="{FF2B5EF4-FFF2-40B4-BE49-F238E27FC236}">
                <a16:creationId xmlns:a16="http://schemas.microsoft.com/office/drawing/2014/main" id="{C72BE5BA-6B9B-3EE8-1F24-FB20A0F875D0}"/>
              </a:ext>
            </a:extLst>
          </p:cNvPr>
          <p:cNvSpPr/>
          <p:nvPr/>
        </p:nvSpPr>
        <p:spPr>
          <a:xfrm>
            <a:off x="-24002998" y="-20820697"/>
            <a:ext cx="61341000" cy="52596095"/>
          </a:xfrm>
          <a:custGeom>
            <a:avLst/>
            <a:gdLst>
              <a:gd name="connsiteX0" fmla="*/ 6400798 w 61340998"/>
              <a:gd name="connsiteY0" fmla="*/ 7790497 h 52596094"/>
              <a:gd name="connsiteX1" fmla="*/ 6400798 w 61340998"/>
              <a:gd name="connsiteY1" fmla="*/ 42613896 h 52596094"/>
              <a:gd name="connsiteX2" fmla="*/ 54711598 w 61340998"/>
              <a:gd name="connsiteY2" fmla="*/ 42613896 h 52596094"/>
              <a:gd name="connsiteX3" fmla="*/ 54711598 w 61340998"/>
              <a:gd name="connsiteY3" fmla="*/ 7790497 h 52596094"/>
              <a:gd name="connsiteX4" fmla="*/ 0 w 61340998"/>
              <a:gd name="connsiteY4" fmla="*/ 0 h 52596094"/>
              <a:gd name="connsiteX5" fmla="*/ 61340998 w 61340998"/>
              <a:gd name="connsiteY5" fmla="*/ 0 h 52596094"/>
              <a:gd name="connsiteX6" fmla="*/ 61340998 w 61340998"/>
              <a:gd name="connsiteY6" fmla="*/ 52596094 h 52596094"/>
              <a:gd name="connsiteX7" fmla="*/ 0 w 61340998"/>
              <a:gd name="connsiteY7" fmla="*/ 52596094 h 5259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40998" h="52596094">
                <a:moveTo>
                  <a:pt x="6400798" y="7790497"/>
                </a:moveTo>
                <a:lnTo>
                  <a:pt x="6400798" y="42613896"/>
                </a:lnTo>
                <a:lnTo>
                  <a:pt x="54711598" y="42613896"/>
                </a:lnTo>
                <a:lnTo>
                  <a:pt x="54711598" y="7790497"/>
                </a:lnTo>
                <a:close/>
                <a:moveTo>
                  <a:pt x="0" y="0"/>
                </a:moveTo>
                <a:lnTo>
                  <a:pt x="61340998" y="0"/>
                </a:lnTo>
                <a:lnTo>
                  <a:pt x="61340998" y="52596094"/>
                </a:lnTo>
                <a:lnTo>
                  <a:pt x="0" y="525960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矩形 1">
            <a:extLst>
              <a:ext uri="{FF2B5EF4-FFF2-40B4-BE49-F238E27FC236}">
                <a16:creationId xmlns:a16="http://schemas.microsoft.com/office/drawing/2014/main" id="{2CCD1126-DDFF-CEF4-84D4-8830806457E6}"/>
              </a:ext>
            </a:extLst>
          </p:cNvPr>
          <p:cNvSpPr/>
          <p:nvPr/>
        </p:nvSpPr>
        <p:spPr>
          <a:xfrm>
            <a:off x="7725376" y="-17390580"/>
            <a:ext cx="2624138" cy="125413"/>
          </a:xfrm>
          <a:custGeom>
            <a:avLst/>
            <a:gdLst>
              <a:gd name="connsiteX0" fmla="*/ 0 w 2844800"/>
              <a:gd name="connsiteY0" fmla="*/ 0 h 356773"/>
              <a:gd name="connsiteX1" fmla="*/ 2844800 w 2844800"/>
              <a:gd name="connsiteY1" fmla="*/ 0 h 356773"/>
              <a:gd name="connsiteX2" fmla="*/ 2844800 w 2844800"/>
              <a:gd name="connsiteY2" fmla="*/ 356773 h 356773"/>
              <a:gd name="connsiteX3" fmla="*/ 0 w 2844800"/>
              <a:gd name="connsiteY3" fmla="*/ 356773 h 356773"/>
              <a:gd name="connsiteX4" fmla="*/ 0 w 2844800"/>
              <a:gd name="connsiteY4" fmla="*/ 0 h 356773"/>
              <a:gd name="connsiteX0-1" fmla="*/ 180975 w 2844800"/>
              <a:gd name="connsiteY0-2" fmla="*/ 2381 h 356773"/>
              <a:gd name="connsiteX1-3" fmla="*/ 2844800 w 2844800"/>
              <a:gd name="connsiteY1-4" fmla="*/ 0 h 356773"/>
              <a:gd name="connsiteX2-5" fmla="*/ 2844800 w 2844800"/>
              <a:gd name="connsiteY2-6" fmla="*/ 356773 h 356773"/>
              <a:gd name="connsiteX3-7" fmla="*/ 0 w 2844800"/>
              <a:gd name="connsiteY3-8" fmla="*/ 356773 h 356773"/>
              <a:gd name="connsiteX4-9" fmla="*/ 180975 w 2844800"/>
              <a:gd name="connsiteY4-10" fmla="*/ 2381 h 356773"/>
              <a:gd name="connsiteX0-11" fmla="*/ 180975 w 2844800"/>
              <a:gd name="connsiteY0-12" fmla="*/ 2381 h 356773"/>
              <a:gd name="connsiteX1-13" fmla="*/ 2844800 w 2844800"/>
              <a:gd name="connsiteY1-14" fmla="*/ 0 h 356773"/>
              <a:gd name="connsiteX2-15" fmla="*/ 2844800 w 2844800"/>
              <a:gd name="connsiteY2-16" fmla="*/ 356773 h 356773"/>
              <a:gd name="connsiteX3-17" fmla="*/ 0 w 2844800"/>
              <a:gd name="connsiteY3-18" fmla="*/ 356773 h 356773"/>
              <a:gd name="connsiteX4-19" fmla="*/ 180975 w 2844800"/>
              <a:gd name="connsiteY4-20" fmla="*/ 2381 h 356773"/>
              <a:gd name="connsiteX0-21" fmla="*/ 138112 w 2801937"/>
              <a:gd name="connsiteY0-22" fmla="*/ 2381 h 356773"/>
              <a:gd name="connsiteX1-23" fmla="*/ 2801937 w 2801937"/>
              <a:gd name="connsiteY1-24" fmla="*/ 0 h 356773"/>
              <a:gd name="connsiteX2-25" fmla="*/ 2801937 w 2801937"/>
              <a:gd name="connsiteY2-26" fmla="*/ 356773 h 356773"/>
              <a:gd name="connsiteX3-27" fmla="*/ 0 w 2801937"/>
              <a:gd name="connsiteY3-28" fmla="*/ 356773 h 356773"/>
              <a:gd name="connsiteX4-29" fmla="*/ 138112 w 2801937"/>
              <a:gd name="connsiteY4-30" fmla="*/ 2381 h 356773"/>
              <a:gd name="connsiteX0-31" fmla="*/ 138112 w 2801937"/>
              <a:gd name="connsiteY0-32" fmla="*/ 2381 h 356773"/>
              <a:gd name="connsiteX1-33" fmla="*/ 2801937 w 2801937"/>
              <a:gd name="connsiteY1-34" fmla="*/ 0 h 356773"/>
              <a:gd name="connsiteX2-35" fmla="*/ 2801937 w 2801937"/>
              <a:gd name="connsiteY2-36" fmla="*/ 356773 h 356773"/>
              <a:gd name="connsiteX3-37" fmla="*/ 0 w 2801937"/>
              <a:gd name="connsiteY3-38" fmla="*/ 356773 h 356773"/>
              <a:gd name="connsiteX4-39" fmla="*/ 138112 w 2801937"/>
              <a:gd name="connsiteY4-40" fmla="*/ 2381 h 356773"/>
              <a:gd name="connsiteX0-41" fmla="*/ 123825 w 2801937"/>
              <a:gd name="connsiteY0-42" fmla="*/ 2381 h 356773"/>
              <a:gd name="connsiteX1-43" fmla="*/ 2801937 w 2801937"/>
              <a:gd name="connsiteY1-44" fmla="*/ 0 h 356773"/>
              <a:gd name="connsiteX2-45" fmla="*/ 2801937 w 2801937"/>
              <a:gd name="connsiteY2-46" fmla="*/ 356773 h 356773"/>
              <a:gd name="connsiteX3-47" fmla="*/ 0 w 2801937"/>
              <a:gd name="connsiteY3-48" fmla="*/ 356773 h 356773"/>
              <a:gd name="connsiteX4-49" fmla="*/ 123825 w 2801937"/>
              <a:gd name="connsiteY4-50" fmla="*/ 2381 h 356773"/>
              <a:gd name="connsiteX0-51" fmla="*/ 123825 w 2801937"/>
              <a:gd name="connsiteY0-52" fmla="*/ 2381 h 356773"/>
              <a:gd name="connsiteX1-53" fmla="*/ 2801937 w 2801937"/>
              <a:gd name="connsiteY1-54" fmla="*/ 0 h 356773"/>
              <a:gd name="connsiteX2-55" fmla="*/ 2801937 w 2801937"/>
              <a:gd name="connsiteY2-56" fmla="*/ 356773 h 356773"/>
              <a:gd name="connsiteX3-57" fmla="*/ 0 w 2801937"/>
              <a:gd name="connsiteY3-58" fmla="*/ 356773 h 356773"/>
              <a:gd name="connsiteX4-59" fmla="*/ 123825 w 2801937"/>
              <a:gd name="connsiteY4-60" fmla="*/ 2381 h 356773"/>
              <a:gd name="connsiteX0-61" fmla="*/ 123825 w 2801937"/>
              <a:gd name="connsiteY0-62" fmla="*/ 2381 h 356773"/>
              <a:gd name="connsiteX1-63" fmla="*/ 2801937 w 2801937"/>
              <a:gd name="connsiteY1-64" fmla="*/ 0 h 356773"/>
              <a:gd name="connsiteX2-65" fmla="*/ 2801937 w 2801937"/>
              <a:gd name="connsiteY2-66" fmla="*/ 356773 h 356773"/>
              <a:gd name="connsiteX3-67" fmla="*/ 0 w 2801937"/>
              <a:gd name="connsiteY3-68" fmla="*/ 356773 h 356773"/>
              <a:gd name="connsiteX4-69" fmla="*/ 123825 w 2801937"/>
              <a:gd name="connsiteY4-70" fmla="*/ 2381 h 356773"/>
              <a:gd name="connsiteX0-71" fmla="*/ 123825 w 2801937"/>
              <a:gd name="connsiteY0-72" fmla="*/ 2381 h 356773"/>
              <a:gd name="connsiteX1-73" fmla="*/ 2801937 w 2801937"/>
              <a:gd name="connsiteY1-74" fmla="*/ 0 h 356773"/>
              <a:gd name="connsiteX2-75" fmla="*/ 2801937 w 2801937"/>
              <a:gd name="connsiteY2-76" fmla="*/ 356773 h 356773"/>
              <a:gd name="connsiteX3-77" fmla="*/ 0 w 2801937"/>
              <a:gd name="connsiteY3-78" fmla="*/ 356773 h 356773"/>
              <a:gd name="connsiteX4-79" fmla="*/ 123825 w 2801937"/>
              <a:gd name="connsiteY4-80" fmla="*/ 2381 h 356773"/>
              <a:gd name="connsiteX0-81" fmla="*/ 123825 w 2801937"/>
              <a:gd name="connsiteY0-82" fmla="*/ 2381 h 356773"/>
              <a:gd name="connsiteX1-83" fmla="*/ 2801937 w 2801937"/>
              <a:gd name="connsiteY1-84" fmla="*/ 0 h 356773"/>
              <a:gd name="connsiteX2-85" fmla="*/ 2801937 w 2801937"/>
              <a:gd name="connsiteY2-86" fmla="*/ 356773 h 356773"/>
              <a:gd name="connsiteX3-87" fmla="*/ 0 w 2801937"/>
              <a:gd name="connsiteY3-88" fmla="*/ 356773 h 356773"/>
              <a:gd name="connsiteX4-89" fmla="*/ 123825 w 2801937"/>
              <a:gd name="connsiteY4-90" fmla="*/ 2381 h 356773"/>
              <a:gd name="connsiteX0-91" fmla="*/ 109537 w 2801937"/>
              <a:gd name="connsiteY0-92" fmla="*/ 2381 h 356773"/>
              <a:gd name="connsiteX1-93" fmla="*/ 2801937 w 2801937"/>
              <a:gd name="connsiteY1-94" fmla="*/ 0 h 356773"/>
              <a:gd name="connsiteX2-95" fmla="*/ 2801937 w 2801937"/>
              <a:gd name="connsiteY2-96" fmla="*/ 356773 h 356773"/>
              <a:gd name="connsiteX3-97" fmla="*/ 0 w 2801937"/>
              <a:gd name="connsiteY3-98" fmla="*/ 356773 h 356773"/>
              <a:gd name="connsiteX4-99" fmla="*/ 109537 w 2801937"/>
              <a:gd name="connsiteY4-100" fmla="*/ 2381 h 356773"/>
              <a:gd name="connsiteX0-101" fmla="*/ 109537 w 2801937"/>
              <a:gd name="connsiteY0-102" fmla="*/ 2381 h 356773"/>
              <a:gd name="connsiteX1-103" fmla="*/ 2801937 w 2801937"/>
              <a:gd name="connsiteY1-104" fmla="*/ 0 h 356773"/>
              <a:gd name="connsiteX2-105" fmla="*/ 2801937 w 2801937"/>
              <a:gd name="connsiteY2-106" fmla="*/ 356773 h 356773"/>
              <a:gd name="connsiteX3-107" fmla="*/ 0 w 2801937"/>
              <a:gd name="connsiteY3-108" fmla="*/ 356773 h 356773"/>
              <a:gd name="connsiteX4-109" fmla="*/ 109537 w 2801937"/>
              <a:gd name="connsiteY4-110" fmla="*/ 2381 h 356773"/>
              <a:gd name="connsiteX0-111" fmla="*/ 109537 w 2801937"/>
              <a:gd name="connsiteY0-112" fmla="*/ 2381 h 356773"/>
              <a:gd name="connsiteX1-113" fmla="*/ 2801937 w 2801937"/>
              <a:gd name="connsiteY1-114" fmla="*/ 0 h 356773"/>
              <a:gd name="connsiteX2-115" fmla="*/ 2801937 w 2801937"/>
              <a:gd name="connsiteY2-116" fmla="*/ 356773 h 356773"/>
              <a:gd name="connsiteX3-117" fmla="*/ 0 w 2801937"/>
              <a:gd name="connsiteY3-118" fmla="*/ 356773 h 356773"/>
              <a:gd name="connsiteX4-119" fmla="*/ 109537 w 2801937"/>
              <a:gd name="connsiteY4-120" fmla="*/ 2381 h 356773"/>
              <a:gd name="connsiteX0-121" fmla="*/ 130969 w 2823369"/>
              <a:gd name="connsiteY0-122" fmla="*/ 2381 h 356773"/>
              <a:gd name="connsiteX1-123" fmla="*/ 2823369 w 2823369"/>
              <a:gd name="connsiteY1-124" fmla="*/ 0 h 356773"/>
              <a:gd name="connsiteX2-125" fmla="*/ 2823369 w 2823369"/>
              <a:gd name="connsiteY2-126" fmla="*/ 356773 h 356773"/>
              <a:gd name="connsiteX3-127" fmla="*/ 0 w 2823369"/>
              <a:gd name="connsiteY3-128" fmla="*/ 356773 h 356773"/>
              <a:gd name="connsiteX4-129" fmla="*/ 130969 w 2823369"/>
              <a:gd name="connsiteY4-130" fmla="*/ 2381 h 356773"/>
              <a:gd name="connsiteX0-131" fmla="*/ 130969 w 2823369"/>
              <a:gd name="connsiteY0-132" fmla="*/ 2381 h 356773"/>
              <a:gd name="connsiteX1-133" fmla="*/ 2823369 w 2823369"/>
              <a:gd name="connsiteY1-134" fmla="*/ 0 h 356773"/>
              <a:gd name="connsiteX2-135" fmla="*/ 2823369 w 2823369"/>
              <a:gd name="connsiteY2-136" fmla="*/ 356773 h 356773"/>
              <a:gd name="connsiteX3-137" fmla="*/ 0 w 2823369"/>
              <a:gd name="connsiteY3-138" fmla="*/ 356773 h 356773"/>
              <a:gd name="connsiteX4-139" fmla="*/ 130969 w 2823369"/>
              <a:gd name="connsiteY4-140" fmla="*/ 2381 h 356773"/>
              <a:gd name="connsiteX0-141" fmla="*/ 130969 w 2823369"/>
              <a:gd name="connsiteY0-142" fmla="*/ 2381 h 356773"/>
              <a:gd name="connsiteX1-143" fmla="*/ 2823369 w 2823369"/>
              <a:gd name="connsiteY1-144" fmla="*/ 0 h 356773"/>
              <a:gd name="connsiteX2-145" fmla="*/ 2823369 w 2823369"/>
              <a:gd name="connsiteY2-146" fmla="*/ 356773 h 356773"/>
              <a:gd name="connsiteX3-147" fmla="*/ 0 w 2823369"/>
              <a:gd name="connsiteY3-148" fmla="*/ 356773 h 356773"/>
              <a:gd name="connsiteX4-149" fmla="*/ 130969 w 2823369"/>
              <a:gd name="connsiteY4-150" fmla="*/ 2381 h 356773"/>
              <a:gd name="connsiteX0-151" fmla="*/ 130969 w 2823369"/>
              <a:gd name="connsiteY0-152" fmla="*/ 2381 h 356773"/>
              <a:gd name="connsiteX1-153" fmla="*/ 2823369 w 2823369"/>
              <a:gd name="connsiteY1-154" fmla="*/ 0 h 356773"/>
              <a:gd name="connsiteX2-155" fmla="*/ 2823369 w 2823369"/>
              <a:gd name="connsiteY2-156" fmla="*/ 356773 h 356773"/>
              <a:gd name="connsiteX3-157" fmla="*/ 0 w 2823369"/>
              <a:gd name="connsiteY3-158" fmla="*/ 356773 h 356773"/>
              <a:gd name="connsiteX4-159" fmla="*/ 130969 w 2823369"/>
              <a:gd name="connsiteY4-160" fmla="*/ 2381 h 356773"/>
              <a:gd name="connsiteX0-161" fmla="*/ 130969 w 2823369"/>
              <a:gd name="connsiteY0-162" fmla="*/ 2381 h 356773"/>
              <a:gd name="connsiteX1-163" fmla="*/ 2823369 w 2823369"/>
              <a:gd name="connsiteY1-164" fmla="*/ 0 h 356773"/>
              <a:gd name="connsiteX2-165" fmla="*/ 2823369 w 2823369"/>
              <a:gd name="connsiteY2-166" fmla="*/ 356773 h 356773"/>
              <a:gd name="connsiteX3-167" fmla="*/ 0 w 2823369"/>
              <a:gd name="connsiteY3-168" fmla="*/ 356773 h 356773"/>
              <a:gd name="connsiteX4-169" fmla="*/ 130969 w 2823369"/>
              <a:gd name="connsiteY4-170" fmla="*/ 2381 h 356773"/>
              <a:gd name="connsiteX0-171" fmla="*/ 130969 w 2823369"/>
              <a:gd name="connsiteY0-172" fmla="*/ 2381 h 356773"/>
              <a:gd name="connsiteX1-173" fmla="*/ 2823369 w 2823369"/>
              <a:gd name="connsiteY1-174" fmla="*/ 0 h 356773"/>
              <a:gd name="connsiteX2-175" fmla="*/ 2823369 w 2823369"/>
              <a:gd name="connsiteY2-176" fmla="*/ 356773 h 356773"/>
              <a:gd name="connsiteX3-177" fmla="*/ 0 w 2823369"/>
              <a:gd name="connsiteY3-178" fmla="*/ 356773 h 356773"/>
              <a:gd name="connsiteX4-179" fmla="*/ 130969 w 2823369"/>
              <a:gd name="connsiteY4-180" fmla="*/ 2381 h 356773"/>
              <a:gd name="connsiteX0-181" fmla="*/ 130969 w 2823369"/>
              <a:gd name="connsiteY0-182" fmla="*/ 2381 h 356773"/>
              <a:gd name="connsiteX1-183" fmla="*/ 2823369 w 2823369"/>
              <a:gd name="connsiteY1-184" fmla="*/ 0 h 356773"/>
              <a:gd name="connsiteX2-185" fmla="*/ 2823369 w 2823369"/>
              <a:gd name="connsiteY2-186" fmla="*/ 356773 h 356773"/>
              <a:gd name="connsiteX3-187" fmla="*/ 0 w 2823369"/>
              <a:gd name="connsiteY3-188" fmla="*/ 356773 h 356773"/>
              <a:gd name="connsiteX4-189" fmla="*/ 130969 w 2823369"/>
              <a:gd name="connsiteY4-190" fmla="*/ 2381 h 356773"/>
              <a:gd name="connsiteX0-191" fmla="*/ 145256 w 2823369"/>
              <a:gd name="connsiteY0-192" fmla="*/ 6267 h 356773"/>
              <a:gd name="connsiteX1-193" fmla="*/ 2823369 w 2823369"/>
              <a:gd name="connsiteY1-194" fmla="*/ 0 h 356773"/>
              <a:gd name="connsiteX2-195" fmla="*/ 2823369 w 2823369"/>
              <a:gd name="connsiteY2-196" fmla="*/ 356773 h 356773"/>
              <a:gd name="connsiteX3-197" fmla="*/ 0 w 2823369"/>
              <a:gd name="connsiteY3-198" fmla="*/ 356773 h 356773"/>
              <a:gd name="connsiteX4-199" fmla="*/ 145256 w 2823369"/>
              <a:gd name="connsiteY4-200" fmla="*/ 6267 h 356773"/>
              <a:gd name="connsiteX0-201" fmla="*/ 145256 w 2823369"/>
              <a:gd name="connsiteY0-202" fmla="*/ 6267 h 356773"/>
              <a:gd name="connsiteX1-203" fmla="*/ 2823369 w 2823369"/>
              <a:gd name="connsiteY1-204" fmla="*/ 0 h 356773"/>
              <a:gd name="connsiteX2-205" fmla="*/ 2823369 w 2823369"/>
              <a:gd name="connsiteY2-206" fmla="*/ 356773 h 356773"/>
              <a:gd name="connsiteX3-207" fmla="*/ 0 w 2823369"/>
              <a:gd name="connsiteY3-208" fmla="*/ 356773 h 356773"/>
              <a:gd name="connsiteX4-209" fmla="*/ 145256 w 2823369"/>
              <a:gd name="connsiteY4-210" fmla="*/ 6267 h 356773"/>
              <a:gd name="connsiteX0-211" fmla="*/ 161924 w 2840037"/>
              <a:gd name="connsiteY0-212" fmla="*/ 6267 h 360660"/>
              <a:gd name="connsiteX1-213" fmla="*/ 2840037 w 2840037"/>
              <a:gd name="connsiteY1-214" fmla="*/ 0 h 360660"/>
              <a:gd name="connsiteX2-215" fmla="*/ 2840037 w 2840037"/>
              <a:gd name="connsiteY2-216" fmla="*/ 356773 h 360660"/>
              <a:gd name="connsiteX3-217" fmla="*/ 0 w 2840037"/>
              <a:gd name="connsiteY3-218" fmla="*/ 360660 h 360660"/>
              <a:gd name="connsiteX4-219" fmla="*/ 161924 w 2840037"/>
              <a:gd name="connsiteY4-220" fmla="*/ 6267 h 360660"/>
              <a:gd name="connsiteX0-221" fmla="*/ 161924 w 2840037"/>
              <a:gd name="connsiteY0-222" fmla="*/ 6267 h 360660"/>
              <a:gd name="connsiteX1-223" fmla="*/ 2840037 w 2840037"/>
              <a:gd name="connsiteY1-224" fmla="*/ 0 h 360660"/>
              <a:gd name="connsiteX2-225" fmla="*/ 2840037 w 2840037"/>
              <a:gd name="connsiteY2-226" fmla="*/ 356773 h 360660"/>
              <a:gd name="connsiteX3-227" fmla="*/ 0 w 2840037"/>
              <a:gd name="connsiteY3-228" fmla="*/ 360660 h 360660"/>
              <a:gd name="connsiteX4-229" fmla="*/ 161924 w 2840037"/>
              <a:gd name="connsiteY4-230" fmla="*/ 6267 h 360660"/>
              <a:gd name="connsiteX0-231" fmla="*/ 161924 w 2840037"/>
              <a:gd name="connsiteY0-232" fmla="*/ 6267 h 360660"/>
              <a:gd name="connsiteX1-233" fmla="*/ 2840037 w 2840037"/>
              <a:gd name="connsiteY1-234" fmla="*/ 0 h 360660"/>
              <a:gd name="connsiteX2-235" fmla="*/ 2840037 w 2840037"/>
              <a:gd name="connsiteY2-236" fmla="*/ 356773 h 360660"/>
              <a:gd name="connsiteX3-237" fmla="*/ 0 w 2840037"/>
              <a:gd name="connsiteY3-238" fmla="*/ 360660 h 360660"/>
              <a:gd name="connsiteX4-239" fmla="*/ 161924 w 2840037"/>
              <a:gd name="connsiteY4-240" fmla="*/ 6267 h 360660"/>
              <a:gd name="connsiteX0-241" fmla="*/ 161924 w 2840037"/>
              <a:gd name="connsiteY0-242" fmla="*/ 6267 h 360660"/>
              <a:gd name="connsiteX1-243" fmla="*/ 2840037 w 2840037"/>
              <a:gd name="connsiteY1-244" fmla="*/ 0 h 360660"/>
              <a:gd name="connsiteX2-245" fmla="*/ 2840037 w 2840037"/>
              <a:gd name="connsiteY2-246" fmla="*/ 356773 h 360660"/>
              <a:gd name="connsiteX3-247" fmla="*/ 0 w 2840037"/>
              <a:gd name="connsiteY3-248" fmla="*/ 360660 h 360660"/>
              <a:gd name="connsiteX4-249" fmla="*/ 161924 w 2840037"/>
              <a:gd name="connsiteY4-250" fmla="*/ 6267 h 360660"/>
              <a:gd name="connsiteX0-251" fmla="*/ 152399 w 2840037"/>
              <a:gd name="connsiteY0-252" fmla="*/ 6267 h 360660"/>
              <a:gd name="connsiteX1-253" fmla="*/ 2840037 w 2840037"/>
              <a:gd name="connsiteY1-254" fmla="*/ 0 h 360660"/>
              <a:gd name="connsiteX2-255" fmla="*/ 2840037 w 2840037"/>
              <a:gd name="connsiteY2-256" fmla="*/ 356773 h 360660"/>
              <a:gd name="connsiteX3-257" fmla="*/ 0 w 2840037"/>
              <a:gd name="connsiteY3-258" fmla="*/ 360660 h 360660"/>
              <a:gd name="connsiteX4-259" fmla="*/ 152399 w 2840037"/>
              <a:gd name="connsiteY4-260" fmla="*/ 6267 h 360660"/>
              <a:gd name="connsiteX0-261" fmla="*/ 152399 w 2840037"/>
              <a:gd name="connsiteY0-262" fmla="*/ 6267 h 360660"/>
              <a:gd name="connsiteX1-263" fmla="*/ 2840037 w 2840037"/>
              <a:gd name="connsiteY1-264" fmla="*/ 0 h 360660"/>
              <a:gd name="connsiteX2-265" fmla="*/ 2840037 w 2840037"/>
              <a:gd name="connsiteY2-266" fmla="*/ 356773 h 360660"/>
              <a:gd name="connsiteX3-267" fmla="*/ 0 w 2840037"/>
              <a:gd name="connsiteY3-268" fmla="*/ 360660 h 360660"/>
              <a:gd name="connsiteX4-269" fmla="*/ 152399 w 2840037"/>
              <a:gd name="connsiteY4-270" fmla="*/ 6267 h 360660"/>
              <a:gd name="connsiteX0-271" fmla="*/ 152399 w 2840037"/>
              <a:gd name="connsiteY0-272" fmla="*/ 6267 h 360660"/>
              <a:gd name="connsiteX1-273" fmla="*/ 2840037 w 2840037"/>
              <a:gd name="connsiteY1-274" fmla="*/ 0 h 360660"/>
              <a:gd name="connsiteX2-275" fmla="*/ 2840037 w 2840037"/>
              <a:gd name="connsiteY2-276" fmla="*/ 356773 h 360660"/>
              <a:gd name="connsiteX3-277" fmla="*/ 0 w 2840037"/>
              <a:gd name="connsiteY3-278" fmla="*/ 360660 h 360660"/>
              <a:gd name="connsiteX4-279" fmla="*/ 152399 w 2840037"/>
              <a:gd name="connsiteY4-280" fmla="*/ 6267 h 360660"/>
              <a:gd name="connsiteX0-281" fmla="*/ 152399 w 2840037"/>
              <a:gd name="connsiteY0-282" fmla="*/ 6267 h 360660"/>
              <a:gd name="connsiteX1-283" fmla="*/ 2840037 w 2840037"/>
              <a:gd name="connsiteY1-284" fmla="*/ 0 h 360660"/>
              <a:gd name="connsiteX2-285" fmla="*/ 2840037 w 2840037"/>
              <a:gd name="connsiteY2-286" fmla="*/ 356773 h 360660"/>
              <a:gd name="connsiteX3-287" fmla="*/ 0 w 2840037"/>
              <a:gd name="connsiteY3-288" fmla="*/ 360660 h 360660"/>
              <a:gd name="connsiteX4-289" fmla="*/ 152399 w 2840037"/>
              <a:gd name="connsiteY4-290" fmla="*/ 6267 h 360660"/>
              <a:gd name="connsiteX0-291" fmla="*/ 152399 w 2840037"/>
              <a:gd name="connsiteY0-292" fmla="*/ 6267 h 360660"/>
              <a:gd name="connsiteX1-293" fmla="*/ 2840037 w 2840037"/>
              <a:gd name="connsiteY1-294" fmla="*/ 0 h 360660"/>
              <a:gd name="connsiteX2-295" fmla="*/ 2840037 w 2840037"/>
              <a:gd name="connsiteY2-296" fmla="*/ 356773 h 360660"/>
              <a:gd name="connsiteX3-297" fmla="*/ 0 w 2840037"/>
              <a:gd name="connsiteY3-298" fmla="*/ 360660 h 360660"/>
              <a:gd name="connsiteX4-299" fmla="*/ 152399 w 2840037"/>
              <a:gd name="connsiteY4-300" fmla="*/ 6267 h 360660"/>
              <a:gd name="connsiteX0-301" fmla="*/ 152399 w 2840037"/>
              <a:gd name="connsiteY0-302" fmla="*/ 6267 h 360660"/>
              <a:gd name="connsiteX1-303" fmla="*/ 2840037 w 2840037"/>
              <a:gd name="connsiteY1-304" fmla="*/ 0 h 360660"/>
              <a:gd name="connsiteX2-305" fmla="*/ 2840037 w 2840037"/>
              <a:gd name="connsiteY2-306" fmla="*/ 356773 h 360660"/>
              <a:gd name="connsiteX3-307" fmla="*/ 0 w 2840037"/>
              <a:gd name="connsiteY3-308" fmla="*/ 360660 h 360660"/>
              <a:gd name="connsiteX4-309" fmla="*/ 152399 w 2840037"/>
              <a:gd name="connsiteY4-310" fmla="*/ 6267 h 360660"/>
              <a:gd name="connsiteX0-311" fmla="*/ 152399 w 2840037"/>
              <a:gd name="connsiteY0-312" fmla="*/ 6267 h 360660"/>
              <a:gd name="connsiteX1-313" fmla="*/ 2840037 w 2840037"/>
              <a:gd name="connsiteY1-314" fmla="*/ 0 h 360660"/>
              <a:gd name="connsiteX2-315" fmla="*/ 2840037 w 2840037"/>
              <a:gd name="connsiteY2-316" fmla="*/ 356773 h 360660"/>
              <a:gd name="connsiteX3-317" fmla="*/ 0 w 2840037"/>
              <a:gd name="connsiteY3-318" fmla="*/ 360660 h 360660"/>
              <a:gd name="connsiteX4-319" fmla="*/ 152399 w 2840037"/>
              <a:gd name="connsiteY4-320" fmla="*/ 6267 h 360660"/>
              <a:gd name="connsiteX0-321" fmla="*/ 152399 w 2840037"/>
              <a:gd name="connsiteY0-322" fmla="*/ 6266 h 360660"/>
              <a:gd name="connsiteX1-323" fmla="*/ 2840037 w 2840037"/>
              <a:gd name="connsiteY1-324" fmla="*/ 0 h 360660"/>
              <a:gd name="connsiteX2-325" fmla="*/ 2840037 w 2840037"/>
              <a:gd name="connsiteY2-326" fmla="*/ 356773 h 360660"/>
              <a:gd name="connsiteX3-327" fmla="*/ 0 w 2840037"/>
              <a:gd name="connsiteY3-328" fmla="*/ 360660 h 360660"/>
              <a:gd name="connsiteX4-329" fmla="*/ 152399 w 2840037"/>
              <a:gd name="connsiteY4-330" fmla="*/ 6266 h 360660"/>
              <a:gd name="connsiteX0-331" fmla="*/ 152399 w 2840037"/>
              <a:gd name="connsiteY0-332" fmla="*/ 6266 h 360660"/>
              <a:gd name="connsiteX1-333" fmla="*/ 2840037 w 2840037"/>
              <a:gd name="connsiteY1-334" fmla="*/ 0 h 360660"/>
              <a:gd name="connsiteX2-335" fmla="*/ 2840037 w 2840037"/>
              <a:gd name="connsiteY2-336" fmla="*/ 356773 h 360660"/>
              <a:gd name="connsiteX3-337" fmla="*/ 0 w 2840037"/>
              <a:gd name="connsiteY3-338" fmla="*/ 360660 h 360660"/>
              <a:gd name="connsiteX4-339" fmla="*/ 152399 w 2840037"/>
              <a:gd name="connsiteY4-340" fmla="*/ 6266 h 360660"/>
              <a:gd name="connsiteX0-341" fmla="*/ 152399 w 2840037"/>
              <a:gd name="connsiteY0-342" fmla="*/ 6266 h 360660"/>
              <a:gd name="connsiteX1-343" fmla="*/ 2840037 w 2840037"/>
              <a:gd name="connsiteY1-344" fmla="*/ 0 h 360660"/>
              <a:gd name="connsiteX2-345" fmla="*/ 2840037 w 2840037"/>
              <a:gd name="connsiteY2-346" fmla="*/ 356773 h 360660"/>
              <a:gd name="connsiteX3-347" fmla="*/ 0 w 2840037"/>
              <a:gd name="connsiteY3-348" fmla="*/ 360660 h 360660"/>
              <a:gd name="connsiteX4-349" fmla="*/ 152399 w 2840037"/>
              <a:gd name="connsiteY4-350" fmla="*/ 6266 h 360660"/>
              <a:gd name="connsiteX0-351" fmla="*/ 152399 w 2840037"/>
              <a:gd name="connsiteY0-352" fmla="*/ 6266 h 360660"/>
              <a:gd name="connsiteX1-353" fmla="*/ 2840037 w 2840037"/>
              <a:gd name="connsiteY1-354" fmla="*/ 0 h 360660"/>
              <a:gd name="connsiteX2-355" fmla="*/ 2840037 w 2840037"/>
              <a:gd name="connsiteY2-356" fmla="*/ 356773 h 360660"/>
              <a:gd name="connsiteX3-357" fmla="*/ 0 w 2840037"/>
              <a:gd name="connsiteY3-358" fmla="*/ 360660 h 360660"/>
              <a:gd name="connsiteX4-359" fmla="*/ 152399 w 2840037"/>
              <a:gd name="connsiteY4-360" fmla="*/ 6266 h 360660"/>
              <a:gd name="connsiteX0-361" fmla="*/ 152399 w 2840037"/>
              <a:gd name="connsiteY0-362" fmla="*/ 6266 h 360660"/>
              <a:gd name="connsiteX1-363" fmla="*/ 2840037 w 2840037"/>
              <a:gd name="connsiteY1-364" fmla="*/ 0 h 360660"/>
              <a:gd name="connsiteX2-365" fmla="*/ 2840037 w 2840037"/>
              <a:gd name="connsiteY2-366" fmla="*/ 356773 h 360660"/>
              <a:gd name="connsiteX3-367" fmla="*/ 0 w 2840037"/>
              <a:gd name="connsiteY3-368" fmla="*/ 360660 h 360660"/>
              <a:gd name="connsiteX4-369" fmla="*/ 152399 w 2840037"/>
              <a:gd name="connsiteY4-370" fmla="*/ 6266 h 360660"/>
              <a:gd name="connsiteX0-371" fmla="*/ 147245 w 2840037"/>
              <a:gd name="connsiteY0-372" fmla="*/ 6266 h 360660"/>
              <a:gd name="connsiteX1-373" fmla="*/ 2840037 w 2840037"/>
              <a:gd name="connsiteY1-374" fmla="*/ 0 h 360660"/>
              <a:gd name="connsiteX2-375" fmla="*/ 2840037 w 2840037"/>
              <a:gd name="connsiteY2-376" fmla="*/ 356773 h 360660"/>
              <a:gd name="connsiteX3-377" fmla="*/ 0 w 2840037"/>
              <a:gd name="connsiteY3-378" fmla="*/ 360660 h 360660"/>
              <a:gd name="connsiteX4-379" fmla="*/ 147245 w 2840037"/>
              <a:gd name="connsiteY4-380" fmla="*/ 6266 h 360660"/>
              <a:gd name="connsiteX0-381" fmla="*/ 152400 w 2840037"/>
              <a:gd name="connsiteY0-382" fmla="*/ 6266 h 360660"/>
              <a:gd name="connsiteX1-383" fmla="*/ 2840037 w 2840037"/>
              <a:gd name="connsiteY1-384" fmla="*/ 0 h 360660"/>
              <a:gd name="connsiteX2-385" fmla="*/ 2840037 w 2840037"/>
              <a:gd name="connsiteY2-386" fmla="*/ 356773 h 360660"/>
              <a:gd name="connsiteX3-387" fmla="*/ 0 w 2840037"/>
              <a:gd name="connsiteY3-388" fmla="*/ 360660 h 360660"/>
              <a:gd name="connsiteX4-389" fmla="*/ 152400 w 2840037"/>
              <a:gd name="connsiteY4-390" fmla="*/ 6266 h 360660"/>
              <a:gd name="connsiteX0-391" fmla="*/ 149823 w 2840037"/>
              <a:gd name="connsiteY0-392" fmla="*/ 6266 h 360660"/>
              <a:gd name="connsiteX1-393" fmla="*/ 2840037 w 2840037"/>
              <a:gd name="connsiteY1-394" fmla="*/ 0 h 360660"/>
              <a:gd name="connsiteX2-395" fmla="*/ 2840037 w 2840037"/>
              <a:gd name="connsiteY2-396" fmla="*/ 356773 h 360660"/>
              <a:gd name="connsiteX3-397" fmla="*/ 0 w 2840037"/>
              <a:gd name="connsiteY3-398" fmla="*/ 360660 h 360660"/>
              <a:gd name="connsiteX4-399" fmla="*/ 149823 w 2840037"/>
              <a:gd name="connsiteY4-400" fmla="*/ 6266 h 360660"/>
              <a:gd name="connsiteX0-401" fmla="*/ 149823 w 2840037"/>
              <a:gd name="connsiteY0-402" fmla="*/ 6266 h 360660"/>
              <a:gd name="connsiteX1-403" fmla="*/ 2840037 w 2840037"/>
              <a:gd name="connsiteY1-404" fmla="*/ 0 h 360660"/>
              <a:gd name="connsiteX2-405" fmla="*/ 2840037 w 2840037"/>
              <a:gd name="connsiteY2-406" fmla="*/ 356773 h 360660"/>
              <a:gd name="connsiteX3-407" fmla="*/ 0 w 2840037"/>
              <a:gd name="connsiteY3-408" fmla="*/ 360660 h 360660"/>
              <a:gd name="connsiteX4-409" fmla="*/ 149823 w 2840037"/>
              <a:gd name="connsiteY4-410" fmla="*/ 6266 h 360660"/>
              <a:gd name="connsiteX0-411" fmla="*/ 149823 w 2840037"/>
              <a:gd name="connsiteY0-412" fmla="*/ 6266 h 360660"/>
              <a:gd name="connsiteX1-413" fmla="*/ 2840037 w 2840037"/>
              <a:gd name="connsiteY1-414" fmla="*/ 0 h 360660"/>
              <a:gd name="connsiteX2-415" fmla="*/ 2840037 w 2840037"/>
              <a:gd name="connsiteY2-416" fmla="*/ 356773 h 360660"/>
              <a:gd name="connsiteX3-417" fmla="*/ 0 w 2840037"/>
              <a:gd name="connsiteY3-418" fmla="*/ 360660 h 360660"/>
              <a:gd name="connsiteX4-419" fmla="*/ 149823 w 2840037"/>
              <a:gd name="connsiteY4-420" fmla="*/ 6266 h 3606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40037" h="360660">
                <a:moveTo>
                  <a:pt x="149823" y="6266"/>
                </a:moveTo>
                <a:lnTo>
                  <a:pt x="2840037" y="0"/>
                </a:lnTo>
                <a:lnTo>
                  <a:pt x="2840037" y="356773"/>
                </a:lnTo>
                <a:lnTo>
                  <a:pt x="0" y="360660"/>
                </a:lnTo>
                <a:cubicBezTo>
                  <a:pt x="113694" y="181291"/>
                  <a:pt x="82186" y="219413"/>
                  <a:pt x="149823" y="6266"/>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a:ln>
                  <a:noFill/>
                </a:ln>
                <a:solidFill>
                  <a:schemeClr val="lt1"/>
                </a:solidFill>
                <a:effectLst/>
                <a:uLnTx/>
                <a:uFillTx/>
                <a:latin typeface="+mn-lt"/>
                <a:ea typeface="+mn-ea"/>
                <a:cs typeface="+mn-cs"/>
              </a:rPr>
              <a:t>Guiyang No.1 Experimental Middle School</a:t>
            </a:r>
            <a:endParaRPr kumimoji="0" lang="zh-CN" altLang="en-US" sz="1100" b="0" i="0" u="none" strike="noStrike" kern="1200" cap="none" spc="0" normalizeH="0" baseline="0" noProof="0">
              <a:ln>
                <a:noFill/>
              </a:ln>
              <a:solidFill>
                <a:schemeClr val="lt1"/>
              </a:solidFill>
              <a:effectLst/>
              <a:uLnTx/>
              <a:uFillTx/>
              <a:latin typeface="+mn-lt"/>
              <a:ea typeface="+mn-ea"/>
              <a:cs typeface="+mn-cs"/>
            </a:endParaRPr>
          </a:p>
        </p:txBody>
      </p:sp>
      <p:pic>
        <p:nvPicPr>
          <p:cNvPr id="26" name="图片 25">
            <a:extLst>
              <a:ext uri="{FF2B5EF4-FFF2-40B4-BE49-F238E27FC236}">
                <a16:creationId xmlns:a16="http://schemas.microsoft.com/office/drawing/2014/main" id="{3367CA9A-E6A8-1635-D7CA-3CEC8D402D03}"/>
              </a:ext>
            </a:extLst>
          </p:cNvPr>
          <p:cNvPicPr>
            <a:picLocks noChangeAspect="1"/>
          </p:cNvPicPr>
          <p:nvPr/>
        </p:nvPicPr>
        <p:blipFill>
          <a:blip r:embed="rId3"/>
          <a:stretch>
            <a:fillRect/>
          </a:stretch>
        </p:blipFill>
        <p:spPr>
          <a:xfrm>
            <a:off x="7406649" y="-17733440"/>
            <a:ext cx="465293" cy="465295"/>
          </a:xfrm>
          <a:prstGeom prst="rect">
            <a:avLst/>
          </a:prstGeom>
          <a:effectLst>
            <a:softEdge rad="0"/>
          </a:effectLst>
        </p:spPr>
      </p:pic>
      <p:sp>
        <p:nvSpPr>
          <p:cNvPr id="27" name="文本框 2">
            <a:extLst>
              <a:ext uri="{FF2B5EF4-FFF2-40B4-BE49-F238E27FC236}">
                <a16:creationId xmlns:a16="http://schemas.microsoft.com/office/drawing/2014/main" id="{22053922-C890-54B9-45EF-ED20D2EBDC65}"/>
              </a:ext>
            </a:extLst>
          </p:cNvPr>
          <p:cNvSpPr txBox="1">
            <a:spLocks noChangeArrowheads="1"/>
          </p:cNvSpPr>
          <p:nvPr/>
        </p:nvSpPr>
        <p:spPr bwMode="auto">
          <a:xfrm>
            <a:off x="7871942" y="-17736705"/>
            <a:ext cx="2492375" cy="40005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华文行楷" pitchFamily="2" charset="-122"/>
                <a:ea typeface="华文行楷" pitchFamily="2" charset="-122"/>
                <a:cs typeface="+mn-cs"/>
              </a:rPr>
              <a:t>贵阳市第一实验中学</a:t>
            </a:r>
          </a:p>
        </p:txBody>
      </p:sp>
      <p:grpSp>
        <p:nvGrpSpPr>
          <p:cNvPr id="57" name="组合 56">
            <a:extLst>
              <a:ext uri="{FF2B5EF4-FFF2-40B4-BE49-F238E27FC236}">
                <a16:creationId xmlns:a16="http://schemas.microsoft.com/office/drawing/2014/main" id="{14942D28-237C-14F4-A405-6D4BCF849468}"/>
              </a:ext>
            </a:extLst>
          </p:cNvPr>
          <p:cNvGrpSpPr/>
          <p:nvPr/>
        </p:nvGrpSpPr>
        <p:grpSpPr>
          <a:xfrm>
            <a:off x="291282" y="-17679081"/>
            <a:ext cx="6098977" cy="463784"/>
            <a:chOff x="-2977" y="-36682"/>
            <a:chExt cx="6098977" cy="463784"/>
          </a:xfrm>
        </p:grpSpPr>
        <p:grpSp>
          <p:nvGrpSpPr>
            <p:cNvPr id="33" name="组合 32">
              <a:extLst>
                <a:ext uri="{FF2B5EF4-FFF2-40B4-BE49-F238E27FC236}">
                  <a16:creationId xmlns:a16="http://schemas.microsoft.com/office/drawing/2014/main" id="{D5FEC5B2-5929-945D-BFFF-C813FCE4EFAC}"/>
                </a:ext>
              </a:extLst>
            </p:cNvPr>
            <p:cNvGrpSpPr/>
            <p:nvPr/>
          </p:nvGrpSpPr>
          <p:grpSpPr>
            <a:xfrm>
              <a:off x="-2977" y="-36682"/>
              <a:ext cx="6098977" cy="462332"/>
              <a:chOff x="-2977" y="-36682"/>
              <a:chExt cx="6098977" cy="462332"/>
            </a:xfrm>
          </p:grpSpPr>
          <p:grpSp>
            <p:nvGrpSpPr>
              <p:cNvPr id="29" name="组合 28">
                <a:extLst>
                  <a:ext uri="{FF2B5EF4-FFF2-40B4-BE49-F238E27FC236}">
                    <a16:creationId xmlns:a16="http://schemas.microsoft.com/office/drawing/2014/main" id="{3E1F5890-6EEC-B576-3357-19AA0F960B78}"/>
                  </a:ext>
                </a:extLst>
              </p:cNvPr>
              <p:cNvGrpSpPr/>
              <p:nvPr/>
            </p:nvGrpSpPr>
            <p:grpSpPr>
              <a:xfrm>
                <a:off x="-2977" y="-36682"/>
                <a:ext cx="4062109" cy="462332"/>
                <a:chOff x="-2977" y="-36682"/>
                <a:chExt cx="4062109" cy="462332"/>
              </a:xfrm>
            </p:grpSpPr>
            <p:grpSp>
              <p:nvGrpSpPr>
                <p:cNvPr id="14" name="组合 13">
                  <a:extLst>
                    <a:ext uri="{FF2B5EF4-FFF2-40B4-BE49-F238E27FC236}">
                      <a16:creationId xmlns:a16="http://schemas.microsoft.com/office/drawing/2014/main" id="{45AD3F05-BE80-931A-CBE1-71EE14F9D513}"/>
                    </a:ext>
                  </a:extLst>
                </p:cNvPr>
                <p:cNvGrpSpPr/>
                <p:nvPr/>
              </p:nvGrpSpPr>
              <p:grpSpPr>
                <a:xfrm>
                  <a:off x="-2977" y="-9326"/>
                  <a:ext cx="3814759" cy="434976"/>
                  <a:chOff x="407988" y="257174"/>
                  <a:chExt cx="4094162" cy="434976"/>
                </a:xfrm>
              </p:grpSpPr>
              <p:sp>
                <p:nvSpPr>
                  <p:cNvPr id="13" name="矩形 12">
                    <a:extLst>
                      <a:ext uri="{FF2B5EF4-FFF2-40B4-BE49-F238E27FC236}">
                        <a16:creationId xmlns:a16="http://schemas.microsoft.com/office/drawing/2014/main" id="{EF209A41-F032-1F6D-C7C1-0DA833F250D7}"/>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F69EF137-5675-A852-17B0-E28E2BD34AF8}"/>
                      </a:ext>
                    </a:extLst>
                  </p:cNvPr>
                  <p:cNvGrpSpPr/>
                  <p:nvPr/>
                </p:nvGrpSpPr>
                <p:grpSpPr>
                  <a:xfrm>
                    <a:off x="407988" y="257174"/>
                    <a:ext cx="4094162" cy="434976"/>
                    <a:chOff x="515938" y="441324"/>
                    <a:chExt cx="4094162" cy="434976"/>
                  </a:xfrm>
                </p:grpSpPr>
                <p:sp>
                  <p:nvSpPr>
                    <p:cNvPr id="9" name="矩形 8">
                      <a:extLst>
                        <a:ext uri="{FF2B5EF4-FFF2-40B4-BE49-F238E27FC236}">
                          <a16:creationId xmlns:a16="http://schemas.microsoft.com/office/drawing/2014/main" id="{DF263375-01FE-86DB-CA76-D129FE70FC1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6338DC1-7232-D1B9-ACF3-F3CAAE833C36}"/>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6385">
                      <a:extLst>
                        <a:ext uri="{FF2B5EF4-FFF2-40B4-BE49-F238E27FC236}">
                          <a16:creationId xmlns:a16="http://schemas.microsoft.com/office/drawing/2014/main" id="{33CA00CE-8D73-7D14-2315-3E6DDC542008}"/>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12" name="标题 16385">
                      <a:extLst>
                        <a:ext uri="{FF2B5EF4-FFF2-40B4-BE49-F238E27FC236}">
                          <a16:creationId xmlns:a16="http://schemas.microsoft.com/office/drawing/2014/main" id="{56A304E2-4FE3-8855-AF4D-528FB32F25F2}"/>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第三章</a:t>
                      </a:r>
                    </a:p>
                  </p:txBody>
                </p:sp>
              </p:grpSp>
            </p:grpSp>
            <p:sp>
              <p:nvSpPr>
                <p:cNvPr id="28" name="等腰三角形 27">
                  <a:extLst>
                    <a:ext uri="{FF2B5EF4-FFF2-40B4-BE49-F238E27FC236}">
                      <a16:creationId xmlns:a16="http://schemas.microsoft.com/office/drawing/2014/main" id="{E3A6F3F8-AAE4-CC95-7E79-A883769896F2}"/>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a:extLst>
                  <a:ext uri="{FF2B5EF4-FFF2-40B4-BE49-F238E27FC236}">
                    <a16:creationId xmlns:a16="http://schemas.microsoft.com/office/drawing/2014/main" id="{4A1F8BB9-46CB-2A6C-F45B-41C045F89754}"/>
                  </a:ext>
                </a:extLst>
              </p:cNvPr>
              <p:cNvCxnSpPr/>
              <p:nvPr/>
            </p:nvCxnSpPr>
            <p:spPr>
              <a:xfrm>
                <a:off x="-2977" y="425649"/>
                <a:ext cx="609897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任意多边形: 形状 49">
              <a:extLst>
                <a:ext uri="{FF2B5EF4-FFF2-40B4-BE49-F238E27FC236}">
                  <a16:creationId xmlns:a16="http://schemas.microsoft.com/office/drawing/2014/main" id="{B2B8C2E5-E9F1-2DDF-B4D0-C6F89EDCFAAA}"/>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形状 48">
              <a:extLst>
                <a:ext uri="{FF2B5EF4-FFF2-40B4-BE49-F238E27FC236}">
                  <a16:creationId xmlns:a16="http://schemas.microsoft.com/office/drawing/2014/main" id="{53F8C7E6-4AF1-9C33-FE6C-76EB4F04C009}"/>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矩形 1">
            <a:extLst>
              <a:ext uri="{FF2B5EF4-FFF2-40B4-BE49-F238E27FC236}">
                <a16:creationId xmlns:a16="http://schemas.microsoft.com/office/drawing/2014/main" id="{9CED32C3-993F-5150-2DFF-AECEEC9B86B2}"/>
              </a:ext>
            </a:extLst>
          </p:cNvPr>
          <p:cNvSpPr/>
          <p:nvPr/>
        </p:nvSpPr>
        <p:spPr>
          <a:xfrm>
            <a:off x="418962" y="472266"/>
            <a:ext cx="11376025" cy="6031912"/>
          </a:xfrm>
          <a:prstGeom prst="rect">
            <a:avLst/>
          </a:prstGeom>
          <a:solidFill>
            <a:schemeClr val="bg1">
              <a:alpha val="7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AutoShape 6">
            <a:extLst>
              <a:ext uri="{FF2B5EF4-FFF2-40B4-BE49-F238E27FC236}">
                <a16:creationId xmlns:a16="http://schemas.microsoft.com/office/drawing/2014/main" id="{85D830AC-DE89-F050-DB6F-D4DBF22A7750}"/>
              </a:ext>
            </a:extLst>
          </p:cNvPr>
          <p:cNvSpPr>
            <a:spLocks noChangeAspect="1" noChangeArrowheads="1"/>
          </p:cNvSpPr>
          <p:nvPr/>
        </p:nvSpPr>
        <p:spPr bwMode="auto">
          <a:xfrm>
            <a:off x="2987421" y="22707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文本框 22">
            <a:extLst>
              <a:ext uri="{FF2B5EF4-FFF2-40B4-BE49-F238E27FC236}">
                <a16:creationId xmlns:a16="http://schemas.microsoft.com/office/drawing/2014/main" id="{F85726B7-B2FA-067A-4B7E-4393E64EE418}"/>
              </a:ext>
            </a:extLst>
          </p:cNvPr>
          <p:cNvSpPr txBox="1"/>
          <p:nvPr/>
        </p:nvSpPr>
        <p:spPr>
          <a:xfrm>
            <a:off x="946204" y="24297143"/>
            <a:ext cx="4739674" cy="923330"/>
          </a:xfrm>
          <a:prstGeom prst="rect">
            <a:avLst/>
          </a:prstGeom>
          <a:noFill/>
        </p:spPr>
        <p:txBody>
          <a:bodyPr wrap="square" rtlCol="0">
            <a:spAutoFit/>
          </a:bodyPr>
          <a:lstStyle/>
          <a:p>
            <a:r>
              <a:rPr lang="zh-CN" altLang="en-US" sz="5400" b="1">
                <a:solidFill>
                  <a:srgbClr val="0070C0"/>
                </a:solidFill>
              </a:rPr>
              <a:t>谁会发出声音？</a:t>
            </a:r>
          </a:p>
        </p:txBody>
      </p:sp>
      <p:sp>
        <p:nvSpPr>
          <p:cNvPr id="55" name="矩形 54">
            <a:extLst>
              <a:ext uri="{FF2B5EF4-FFF2-40B4-BE49-F238E27FC236}">
                <a16:creationId xmlns:a16="http://schemas.microsoft.com/office/drawing/2014/main" id="{32AF90B5-5AB2-039F-1690-582ACE381992}"/>
              </a:ext>
            </a:extLst>
          </p:cNvPr>
          <p:cNvSpPr/>
          <p:nvPr/>
        </p:nvSpPr>
        <p:spPr>
          <a:xfrm>
            <a:off x="0" y="6498102"/>
            <a:ext cx="12192000" cy="335682"/>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48" name="组合 9">
            <a:extLst>
              <a:ext uri="{FF2B5EF4-FFF2-40B4-BE49-F238E27FC236}">
                <a16:creationId xmlns:a16="http://schemas.microsoft.com/office/drawing/2014/main" id="{F9FFE87A-51CF-2295-813B-45A1C23D160F}"/>
              </a:ext>
            </a:extLst>
          </p:cNvPr>
          <p:cNvGrpSpPr/>
          <p:nvPr/>
        </p:nvGrpSpPr>
        <p:grpSpPr>
          <a:xfrm>
            <a:off x="7937500" y="6517743"/>
            <a:ext cx="439738" cy="327381"/>
            <a:chOff x="7933915" y="6584919"/>
            <a:chExt cx="439643" cy="274848"/>
          </a:xfrm>
        </p:grpSpPr>
        <p:sp>
          <p:nvSpPr>
            <p:cNvPr id="52" name="平行四边形 51">
              <a:extLst>
                <a:ext uri="{FF2B5EF4-FFF2-40B4-BE49-F238E27FC236}">
                  <a16:creationId xmlns:a16="http://schemas.microsoft.com/office/drawing/2014/main" id="{55837E1C-A75B-D748-9ABC-C9D5FD58FE59}"/>
                </a:ext>
              </a:extLst>
            </p:cNvPr>
            <p:cNvSpPr/>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平行四边形 52">
              <a:extLst>
                <a:ext uri="{FF2B5EF4-FFF2-40B4-BE49-F238E27FC236}">
                  <a16:creationId xmlns:a16="http://schemas.microsoft.com/office/drawing/2014/main" id="{AE3A52F1-BFEE-EFB0-22CB-D690945301EA}"/>
                </a:ext>
              </a:extLst>
            </p:cNvPr>
            <p:cNvSpPr/>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 name="矩形 3">
            <a:extLst>
              <a:ext uri="{FF2B5EF4-FFF2-40B4-BE49-F238E27FC236}">
                <a16:creationId xmlns:a16="http://schemas.microsoft.com/office/drawing/2014/main" id="{AFFB99D5-1660-5C6A-1196-E64FF632A1FA}"/>
              </a:ext>
            </a:extLst>
          </p:cNvPr>
          <p:cNvSpPr/>
          <p:nvPr/>
        </p:nvSpPr>
        <p:spPr>
          <a:xfrm>
            <a:off x="420085" y="6504178"/>
            <a:ext cx="2372303" cy="335682"/>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6" name="矩形 55">
            <a:extLst>
              <a:ext uri="{FF2B5EF4-FFF2-40B4-BE49-F238E27FC236}">
                <a16:creationId xmlns:a16="http://schemas.microsoft.com/office/drawing/2014/main" id="{20446FEE-932A-3378-575C-09B2EF8D5617}"/>
              </a:ext>
            </a:extLst>
          </p:cNvPr>
          <p:cNvSpPr/>
          <p:nvPr/>
        </p:nvSpPr>
        <p:spPr>
          <a:xfrm>
            <a:off x="-343666" y="-167842"/>
            <a:ext cx="12982968" cy="634031"/>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34" name="组合 33">
            <a:extLst>
              <a:ext uri="{FF2B5EF4-FFF2-40B4-BE49-F238E27FC236}">
                <a16:creationId xmlns:a16="http://schemas.microsoft.com/office/drawing/2014/main" id="{23BB5838-48E7-B549-B598-0FEB56778856}"/>
              </a:ext>
            </a:extLst>
          </p:cNvPr>
          <p:cNvGrpSpPr/>
          <p:nvPr/>
        </p:nvGrpSpPr>
        <p:grpSpPr>
          <a:xfrm>
            <a:off x="-9144" y="-37010"/>
            <a:ext cx="6098977" cy="471475"/>
            <a:chOff x="-2977" y="-36682"/>
            <a:chExt cx="6098977" cy="471475"/>
          </a:xfrm>
        </p:grpSpPr>
        <p:grpSp>
          <p:nvGrpSpPr>
            <p:cNvPr id="35" name="组合 34">
              <a:extLst>
                <a:ext uri="{FF2B5EF4-FFF2-40B4-BE49-F238E27FC236}">
                  <a16:creationId xmlns:a16="http://schemas.microsoft.com/office/drawing/2014/main" id="{88647A4B-CF61-19BD-47B6-B8C58B7B78BD}"/>
                </a:ext>
              </a:extLst>
            </p:cNvPr>
            <p:cNvGrpSpPr/>
            <p:nvPr/>
          </p:nvGrpSpPr>
          <p:grpSpPr>
            <a:xfrm>
              <a:off x="-2977" y="-36682"/>
              <a:ext cx="6098977" cy="471475"/>
              <a:chOff x="-2977" y="-36682"/>
              <a:chExt cx="6098977" cy="471475"/>
            </a:xfrm>
          </p:grpSpPr>
          <p:grpSp>
            <p:nvGrpSpPr>
              <p:cNvPr id="38" name="组合 37">
                <a:extLst>
                  <a:ext uri="{FF2B5EF4-FFF2-40B4-BE49-F238E27FC236}">
                    <a16:creationId xmlns:a16="http://schemas.microsoft.com/office/drawing/2014/main" id="{5A47BD7D-39C7-C21F-E72C-4FE0AA6C4E1E}"/>
                  </a:ext>
                </a:extLst>
              </p:cNvPr>
              <p:cNvGrpSpPr/>
              <p:nvPr/>
            </p:nvGrpSpPr>
            <p:grpSpPr>
              <a:xfrm>
                <a:off x="-2977" y="-36682"/>
                <a:ext cx="4062109" cy="462332"/>
                <a:chOff x="-2977" y="-36682"/>
                <a:chExt cx="4062109" cy="462332"/>
              </a:xfrm>
            </p:grpSpPr>
            <p:grpSp>
              <p:nvGrpSpPr>
                <p:cNvPr id="40" name="组合 39">
                  <a:extLst>
                    <a:ext uri="{FF2B5EF4-FFF2-40B4-BE49-F238E27FC236}">
                      <a16:creationId xmlns:a16="http://schemas.microsoft.com/office/drawing/2014/main" id="{D0EF78B4-1738-32C9-40A0-315FF7ABDC42}"/>
                    </a:ext>
                  </a:extLst>
                </p:cNvPr>
                <p:cNvGrpSpPr/>
                <p:nvPr/>
              </p:nvGrpSpPr>
              <p:grpSpPr>
                <a:xfrm>
                  <a:off x="-2977" y="-9326"/>
                  <a:ext cx="3814759" cy="434976"/>
                  <a:chOff x="407988" y="257174"/>
                  <a:chExt cx="4094162" cy="434976"/>
                </a:xfrm>
              </p:grpSpPr>
              <p:sp>
                <p:nvSpPr>
                  <p:cNvPr id="42" name="矩形 41">
                    <a:extLst>
                      <a:ext uri="{FF2B5EF4-FFF2-40B4-BE49-F238E27FC236}">
                        <a16:creationId xmlns:a16="http://schemas.microsoft.com/office/drawing/2014/main" id="{A16790F5-D902-2F98-D89F-9855A15C6AF5}"/>
                      </a:ext>
                    </a:extLst>
                  </p:cNvPr>
                  <p:cNvSpPr/>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CA7ECA95-DAC4-15C7-67E8-556C0AD32F3D}"/>
                      </a:ext>
                    </a:extLst>
                  </p:cNvPr>
                  <p:cNvGrpSpPr/>
                  <p:nvPr/>
                </p:nvGrpSpPr>
                <p:grpSpPr>
                  <a:xfrm>
                    <a:off x="407988" y="257174"/>
                    <a:ext cx="4094162" cy="434976"/>
                    <a:chOff x="515938" y="441324"/>
                    <a:chExt cx="4094162" cy="434976"/>
                  </a:xfrm>
                </p:grpSpPr>
                <p:sp>
                  <p:nvSpPr>
                    <p:cNvPr id="44" name="矩形 43">
                      <a:extLst>
                        <a:ext uri="{FF2B5EF4-FFF2-40B4-BE49-F238E27FC236}">
                          <a16:creationId xmlns:a16="http://schemas.microsoft.com/office/drawing/2014/main" id="{E1029A2B-39F1-2F8B-0944-37217D69F9E8}"/>
                        </a:ext>
                      </a:extLst>
                    </p:cNvPr>
                    <p:cNvSpPr/>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9C6B4F4-CF7E-75D6-458A-3392DAEA3269}"/>
                        </a:ext>
                      </a:extLst>
                    </p:cNvPr>
                    <p:cNvSpPr/>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标题 16385">
                      <a:extLst>
                        <a:ext uri="{FF2B5EF4-FFF2-40B4-BE49-F238E27FC236}">
                          <a16:creationId xmlns:a16="http://schemas.microsoft.com/office/drawing/2014/main" id="{C1D92940-4909-CA1E-FD32-28CA04D6839B}"/>
                        </a:ext>
                      </a:extLst>
                    </p:cNvPr>
                    <p:cNvSpPr txBox="1">
                      <a:spLocks noRot="1" noChangeArrowheads="1"/>
                    </p:cNvSpPr>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47" name="标题 16385">
                      <a:extLst>
                        <a:ext uri="{FF2B5EF4-FFF2-40B4-BE49-F238E27FC236}">
                          <a16:creationId xmlns:a16="http://schemas.microsoft.com/office/drawing/2014/main" id="{FB880889-FD3E-1E45-6561-6198B7A48019}"/>
                        </a:ext>
                      </a:extLst>
                    </p:cNvPr>
                    <p:cNvSpPr txBox="1">
                      <a:spLocks noRot="1" noChangeArrowheads="1"/>
                    </p:cNvSpPr>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dirty="0">
                          <a:solidFill>
                            <a:schemeClr val="bg1"/>
                          </a:solidFill>
                        </a:rPr>
                        <a:t>   第二章</a:t>
                      </a:r>
                    </a:p>
                  </p:txBody>
                </p:sp>
              </p:grpSp>
            </p:grpSp>
            <p:sp>
              <p:nvSpPr>
                <p:cNvPr id="41" name="等腰三角形 40">
                  <a:extLst>
                    <a:ext uri="{FF2B5EF4-FFF2-40B4-BE49-F238E27FC236}">
                      <a16:creationId xmlns:a16="http://schemas.microsoft.com/office/drawing/2014/main" id="{BEE05187-0855-C757-9ED9-347807FDE93A}"/>
                    </a:ext>
                  </a:extLst>
                </p:cNvPr>
                <p:cNvSpPr/>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a:extLst>
                  <a:ext uri="{FF2B5EF4-FFF2-40B4-BE49-F238E27FC236}">
                    <a16:creationId xmlns:a16="http://schemas.microsoft.com/office/drawing/2014/main" id="{42AC6A78-4D44-D457-53B0-ABC5B09458AB}"/>
                  </a:ext>
                </a:extLst>
              </p:cNvPr>
              <p:cNvCxnSpPr/>
              <p:nvPr/>
            </p:nvCxnSpPr>
            <p:spPr>
              <a:xfrm>
                <a:off x="-2977" y="434793"/>
                <a:ext cx="6098977"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36" name="任意多边形: 形状 35">
              <a:extLst>
                <a:ext uri="{FF2B5EF4-FFF2-40B4-BE49-F238E27FC236}">
                  <a16:creationId xmlns:a16="http://schemas.microsoft.com/office/drawing/2014/main" id="{35B3EBB7-0D5D-6C24-6C27-6C98B779EBF3}"/>
                </a:ext>
              </a:extLst>
            </p:cNvPr>
            <p:cNvSpPr/>
            <p:nvPr/>
          </p:nvSpPr>
          <p:spPr>
            <a:xfrm>
              <a:off x="3909447" y="-14540"/>
              <a:ext cx="279736" cy="441642"/>
            </a:xfrm>
            <a:custGeom>
              <a:avLst/>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a:extLst>
                <a:ext uri="{FF2B5EF4-FFF2-40B4-BE49-F238E27FC236}">
                  <a16:creationId xmlns:a16="http://schemas.microsoft.com/office/drawing/2014/main" id="{5B50DFB9-2B3A-8B36-ED56-0C09AC1BBC74}"/>
                </a:ext>
              </a:extLst>
            </p:cNvPr>
            <p:cNvSpPr/>
            <p:nvPr/>
          </p:nvSpPr>
          <p:spPr>
            <a:xfrm>
              <a:off x="4042446" y="-9779"/>
              <a:ext cx="279736" cy="434975"/>
            </a:xfrm>
            <a:custGeom>
              <a:avLst/>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8" name="文本框 17">
            <a:extLst>
              <a:ext uri="{FF2B5EF4-FFF2-40B4-BE49-F238E27FC236}">
                <a16:creationId xmlns:a16="http://schemas.microsoft.com/office/drawing/2014/main" id="{A9D4E8A5-AA8C-248A-9754-FF49A1B42191}"/>
              </a:ext>
            </a:extLst>
          </p:cNvPr>
          <p:cNvSpPr txBox="1"/>
          <p:nvPr/>
        </p:nvSpPr>
        <p:spPr>
          <a:xfrm>
            <a:off x="9045954" y="-100512"/>
            <a:ext cx="3775915" cy="400110"/>
          </a:xfrm>
          <a:prstGeom prst="rect">
            <a:avLst/>
          </a:prstGeom>
          <a:noFill/>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第</a:t>
            </a:r>
            <a:r>
              <a:rPr lang="en-US" altLang="zh-CN" sz="2000" b="1" dirty="0">
                <a:solidFill>
                  <a:schemeClr val="bg1"/>
                </a:solidFill>
                <a:latin typeface="微软雅黑" panose="020B0503020204020204" pitchFamily="34" charset="-122"/>
                <a:ea typeface="微软雅黑" panose="020B0503020204020204" pitchFamily="34" charset="-122"/>
              </a:rPr>
              <a:t>3</a:t>
            </a:r>
            <a:r>
              <a:rPr lang="zh-CN" altLang="en-US" sz="2000" b="1" dirty="0">
                <a:solidFill>
                  <a:schemeClr val="bg1"/>
                </a:solidFill>
                <a:latin typeface="微软雅黑" panose="020B0503020204020204" pitchFamily="34" charset="-122"/>
                <a:ea typeface="微软雅黑" panose="020B0503020204020204" pitchFamily="34" charset="-122"/>
              </a:rPr>
              <a:t>节 超声波与次声波</a:t>
            </a:r>
          </a:p>
        </p:txBody>
      </p:sp>
      <p:sp>
        <p:nvSpPr>
          <p:cNvPr id="19" name="文本框 18">
            <a:extLst>
              <a:ext uri="{FF2B5EF4-FFF2-40B4-BE49-F238E27FC236}">
                <a16:creationId xmlns:a16="http://schemas.microsoft.com/office/drawing/2014/main" id="{0408E2B0-05B9-817C-3CF0-4A3F9BAE60DC}"/>
              </a:ext>
            </a:extLst>
          </p:cNvPr>
          <p:cNvSpPr txBox="1"/>
          <p:nvPr/>
        </p:nvSpPr>
        <p:spPr>
          <a:xfrm>
            <a:off x="9260087" y="221843"/>
            <a:ext cx="2711450" cy="307777"/>
          </a:xfrm>
          <a:prstGeom prst="rect">
            <a:avLst/>
          </a:prstGeom>
          <a:noFill/>
        </p:spPr>
        <p:txBody>
          <a:bodyPr wrap="square">
            <a:spAutoFit/>
          </a:bodyPr>
          <a:lstStyle/>
          <a:p>
            <a:r>
              <a:rPr lang="en-US" altLang="zh-CN" sz="1400" b="1">
                <a:solidFill>
                  <a:schemeClr val="bg1"/>
                </a:solidFill>
                <a:latin typeface="微软雅黑" panose="020B0503020204020204" pitchFamily="34" charset="-122"/>
                <a:ea typeface="微软雅黑" panose="020B0503020204020204" pitchFamily="34" charset="-122"/>
              </a:rPr>
              <a:t>ultrasound and infrasound</a:t>
            </a:r>
            <a:endParaRPr lang="zh-CN" altLang="en-US" sz="1400" b="1">
              <a:solidFill>
                <a:schemeClr val="bg1"/>
              </a:solidFill>
              <a:latin typeface="微软雅黑" panose="020B0503020204020204" pitchFamily="34" charset="-122"/>
              <a:ea typeface="微软雅黑" panose="020B0503020204020204" pitchFamily="34" charset="-122"/>
            </a:endParaRPr>
          </a:p>
        </p:txBody>
      </p:sp>
      <p:cxnSp>
        <p:nvCxnSpPr>
          <p:cNvPr id="20" name="直接连接符 19">
            <a:extLst>
              <a:ext uri="{FF2B5EF4-FFF2-40B4-BE49-F238E27FC236}">
                <a16:creationId xmlns:a16="http://schemas.microsoft.com/office/drawing/2014/main" id="{720460FD-5644-B1B6-E505-53EBEAEBB09E}"/>
              </a:ext>
            </a:extLst>
          </p:cNvPr>
          <p:cNvCxnSpPr/>
          <p:nvPr/>
        </p:nvCxnSpPr>
        <p:spPr>
          <a:xfrm>
            <a:off x="9245809" y="292100"/>
            <a:ext cx="244782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8" name="组合 57">
            <a:extLst>
              <a:ext uri="{FF2B5EF4-FFF2-40B4-BE49-F238E27FC236}">
                <a16:creationId xmlns:a16="http://schemas.microsoft.com/office/drawing/2014/main" id="{0576971B-45D0-7AB9-0131-AB4A917F0A63}"/>
              </a:ext>
            </a:extLst>
          </p:cNvPr>
          <p:cNvGrpSpPr/>
          <p:nvPr/>
        </p:nvGrpSpPr>
        <p:grpSpPr>
          <a:xfrm>
            <a:off x="-9144" y="692150"/>
            <a:ext cx="4094162" cy="434976"/>
            <a:chOff x="515938" y="441324"/>
            <a:chExt cx="4094162" cy="434976"/>
          </a:xfrm>
        </p:grpSpPr>
        <p:sp>
          <p:nvSpPr>
            <p:cNvPr id="60" name="矩形 59">
              <a:extLst>
                <a:ext uri="{FF2B5EF4-FFF2-40B4-BE49-F238E27FC236}">
                  <a16:creationId xmlns:a16="http://schemas.microsoft.com/office/drawing/2014/main" id="{F96718C2-AF59-DD81-9C60-839BAD9E8C4F}"/>
                </a:ext>
              </a:extLst>
            </p:cNvPr>
            <p:cNvSpPr/>
            <p:nvPr/>
          </p:nvSpPr>
          <p:spPr>
            <a:xfrm>
              <a:off x="515938" y="441325"/>
              <a:ext cx="1074737" cy="434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a:extLst>
                <a:ext uri="{FF2B5EF4-FFF2-40B4-BE49-F238E27FC236}">
                  <a16:creationId xmlns:a16="http://schemas.microsoft.com/office/drawing/2014/main" id="{F5176D5B-6BAB-3935-F4C2-FC1CF70E8948}"/>
                </a:ext>
              </a:extLst>
            </p:cNvPr>
            <p:cNvSpPr/>
            <p:nvPr/>
          </p:nvSpPr>
          <p:spPr>
            <a:xfrm>
              <a:off x="1887538" y="441324"/>
              <a:ext cx="2722562" cy="434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标题 16385">
              <a:extLst>
                <a:ext uri="{FF2B5EF4-FFF2-40B4-BE49-F238E27FC236}">
                  <a16:creationId xmlns:a16="http://schemas.microsoft.com/office/drawing/2014/main" id="{7DBA4717-25E4-A969-5D24-DA638496B7D3}"/>
                </a:ext>
              </a:extLst>
            </p:cNvPr>
            <p:cNvSpPr txBox="1">
              <a:spLocks noRot="1" noChangeArrowheads="1"/>
            </p:cNvSpPr>
            <p:nvPr/>
          </p:nvSpPr>
          <p:spPr>
            <a:xfrm>
              <a:off x="1874837" y="469104"/>
              <a:ext cx="1647825" cy="3587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latin typeface="等线" panose="02010600030101010101" pitchFamily="2" charset="-122"/>
                  <a:ea typeface="等线" panose="02010600030101010101" pitchFamily="2" charset="-122"/>
                </a:rPr>
                <a:t>超声波</a:t>
              </a:r>
            </a:p>
          </p:txBody>
        </p:sp>
        <p:sp>
          <p:nvSpPr>
            <p:cNvPr id="63" name="标题 16385">
              <a:extLst>
                <a:ext uri="{FF2B5EF4-FFF2-40B4-BE49-F238E27FC236}">
                  <a16:creationId xmlns:a16="http://schemas.microsoft.com/office/drawing/2014/main" id="{C3BA6D9E-D1CD-C01D-7C33-B272A374490E}"/>
                </a:ext>
              </a:extLst>
            </p:cNvPr>
            <p:cNvSpPr txBox="1">
              <a:spLocks noRot="1" noChangeArrowheads="1"/>
            </p:cNvSpPr>
            <p:nvPr/>
          </p:nvSpPr>
          <p:spPr>
            <a:xfrm>
              <a:off x="563563" y="489741"/>
              <a:ext cx="1285875" cy="338139"/>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二、</a:t>
              </a:r>
            </a:p>
          </p:txBody>
        </p:sp>
      </p:grpSp>
      <p:sp>
        <p:nvSpPr>
          <p:cNvPr id="104" name="WordArt 30">
            <a:extLst>
              <a:ext uri="{FF2B5EF4-FFF2-40B4-BE49-F238E27FC236}">
                <a16:creationId xmlns:a16="http://schemas.microsoft.com/office/drawing/2014/main" id="{5FACB0E0-0C1C-6709-4236-D78014138E50}"/>
              </a:ext>
            </a:extLst>
          </p:cNvPr>
          <p:cNvSpPr>
            <a:spLocks noTextEdit="1"/>
          </p:cNvSpPr>
          <p:nvPr/>
        </p:nvSpPr>
        <p:spPr>
          <a:xfrm>
            <a:off x="4874639" y="1001712"/>
            <a:ext cx="4400550" cy="990600"/>
          </a:xfrm>
          <a:prstGeom prst="rect">
            <a:avLst/>
          </a:prstGeom>
        </p:spPr>
        <p:txBody>
          <a:bodyPr wrap="none" fromWordArt="1">
            <a:prstTxWarp prst="textDeflate">
              <a:avLst>
                <a:gd name="adj" fmla="val 27722"/>
              </a:avLst>
            </a:prstTxWarp>
            <a:normAutofit/>
          </a:bodyPr>
          <a:lstStyle/>
          <a:p>
            <a:pPr algn="ctr" eaLnBrk="0" hangingPunct="0"/>
            <a:endParaRPr lang="zh-CN" altLang="en-US" sz="3600" b="1">
              <a:gradFill rotWithShape="1">
                <a:gsLst>
                  <a:gs pos="0">
                    <a:srgbClr val="FFFF00"/>
                  </a:gs>
                  <a:gs pos="100000">
                    <a:srgbClr val="FF9933"/>
                  </a:gs>
                </a:gsLst>
                <a:path path="rect">
                  <a:fillToRect l="50000" t="50000" r="50000" b="50000"/>
                </a:path>
              </a:gradFill>
              <a:effectLst>
                <a:outerShdw dist="35921" dir="2699999" algn="ctr" rotWithShape="0">
                  <a:srgbClr val="C0C0C0"/>
                </a:outerShdw>
              </a:effectLst>
              <a:latin typeface="宋体" panose="02010600030101010101" pitchFamily="2" charset="-122"/>
              <a:ea typeface="宋体" panose="02010600030101010101" pitchFamily="2" charset="-122"/>
            </a:endParaRPr>
          </a:p>
        </p:txBody>
      </p:sp>
      <p:cxnSp>
        <p:nvCxnSpPr>
          <p:cNvPr id="114" name="直接连接符 113">
            <a:extLst>
              <a:ext uri="{FF2B5EF4-FFF2-40B4-BE49-F238E27FC236}">
                <a16:creationId xmlns:a16="http://schemas.microsoft.com/office/drawing/2014/main" id="{686C4277-5587-2EBC-26C3-8EC72E12DA6E}"/>
              </a:ext>
            </a:extLst>
          </p:cNvPr>
          <p:cNvCxnSpPr/>
          <p:nvPr/>
        </p:nvCxnSpPr>
        <p:spPr>
          <a:xfrm flipH="1">
            <a:off x="6089833" y="15092617"/>
            <a:ext cx="0" cy="4271058"/>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 Box 4">
            <a:extLst>
              <a:ext uri="{FF2B5EF4-FFF2-40B4-BE49-F238E27FC236}">
                <a16:creationId xmlns:a16="http://schemas.microsoft.com/office/drawing/2014/main" id="{71D3F848-DC70-3335-C393-57BCA18E8C3F}"/>
              </a:ext>
            </a:extLst>
          </p:cNvPr>
          <p:cNvSpPr/>
          <p:nvPr/>
        </p:nvSpPr>
        <p:spPr>
          <a:xfrm>
            <a:off x="407988" y="1365872"/>
            <a:ext cx="2395207" cy="40011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5pPr>
          </a:lstStyle>
          <a:p>
            <a:pPr eaLnBrk="1" hangingPunct="1"/>
            <a:r>
              <a:rPr lang="en-US" altLang="zh-CN" sz="2000" b="1">
                <a:ln w="9525" cap="flat" cmpd="sng" algn="ctr">
                  <a:noFill/>
                  <a:prstDash val="solid"/>
                  <a:round/>
                  <a:headEnd type="none" w="med" len="med"/>
                  <a:tailEnd type="none" w="med" len="med"/>
                </a:ln>
                <a:solidFill>
                  <a:srgbClr val="000000"/>
                </a:solidFill>
                <a:latin typeface="方正大黑简体" pitchFamily="2" charset="-122"/>
                <a:ea typeface="方正大黑简体" pitchFamily="2" charset="-122"/>
                <a:sym typeface="Wingdings"/>
              </a:rPr>
              <a:t>3</a:t>
            </a:r>
            <a:r>
              <a:rPr sz="2000" b="1">
                <a:ln w="9525" cap="flat" cmpd="sng" algn="ctr">
                  <a:noFill/>
                  <a:prstDash val="solid"/>
                  <a:round/>
                  <a:headEnd type="none" w="med" len="med"/>
                  <a:tailEnd type="none" w="med" len="med"/>
                </a:ln>
                <a:solidFill>
                  <a:srgbClr val="000000"/>
                </a:solidFill>
                <a:latin typeface="方正大黑简体" pitchFamily="2" charset="-122"/>
                <a:ea typeface="方正大黑简体" pitchFamily="2" charset="-122"/>
                <a:sym typeface="Wingdings"/>
              </a:rPr>
              <a:t>、超声波的应用：</a:t>
            </a:r>
            <a:endParaRPr sz="2000" b="1">
              <a:latin typeface="方正大黑简体" pitchFamily="2" charset="-122"/>
              <a:ea typeface="方正大黑简体" pitchFamily="2" charset="-122"/>
            </a:endParaRPr>
          </a:p>
        </p:txBody>
      </p:sp>
      <p:sp>
        <p:nvSpPr>
          <p:cNvPr id="76" name="文本框 75">
            <a:extLst>
              <a:ext uri="{FF2B5EF4-FFF2-40B4-BE49-F238E27FC236}">
                <a16:creationId xmlns:a16="http://schemas.microsoft.com/office/drawing/2014/main" id="{D11AE9DE-E05C-3FB0-38CC-8DE9098910C6}"/>
              </a:ext>
            </a:extLst>
          </p:cNvPr>
          <p:cNvSpPr txBox="1"/>
          <p:nvPr/>
        </p:nvSpPr>
        <p:spPr>
          <a:xfrm>
            <a:off x="2444333" y="1388685"/>
            <a:ext cx="1578808" cy="369332"/>
          </a:xfrm>
          <a:prstGeom prst="rect">
            <a:avLst/>
          </a:prstGeom>
          <a:noFill/>
          <a:ln>
            <a:solidFill>
              <a:schemeClr val="accent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
                <a:srgbClr val="006666"/>
              </a:buClr>
              <a:buSzPct val="70000"/>
              <a:buFont typeface="Wingdings" panose="05000000000000000000" pitchFamily="2" charset="2"/>
              <a:buNone/>
            </a:pPr>
            <a:r>
              <a:rPr lang="zh-CN" altLang="en-US" sz="1800" b="1">
                <a:solidFill>
                  <a:srgbClr val="FF0000"/>
                </a:solidFill>
                <a:latin typeface="方正大黑简体" pitchFamily="2" charset="-122"/>
                <a:ea typeface="方正大黑简体" pitchFamily="2" charset="-122"/>
              </a:rPr>
              <a:t>超声雾化</a:t>
            </a:r>
            <a:endParaRPr kumimoji="0" lang="zh-CN" altLang="en-US" sz="1800" b="1" i="0" u="none" strike="noStrike" cap="none" normalizeH="0" baseline="0">
              <a:ln>
                <a:noFill/>
              </a:ln>
              <a:solidFill>
                <a:srgbClr val="000000"/>
              </a:solidFill>
              <a:effectLst/>
              <a:latin typeface="Verdana" panose="020B0604030504040204" pitchFamily="34" charset="0"/>
              <a:ea typeface="宋体" panose="02010600030101010101" pitchFamily="2" charset="-122"/>
            </a:endParaRPr>
          </a:p>
        </p:txBody>
      </p:sp>
      <p:grpSp>
        <p:nvGrpSpPr>
          <p:cNvPr id="66" name="组合 65">
            <a:extLst>
              <a:ext uri="{FF2B5EF4-FFF2-40B4-BE49-F238E27FC236}">
                <a16:creationId xmlns:a16="http://schemas.microsoft.com/office/drawing/2014/main" id="{6C31AB3C-2FBA-8748-624C-DDCF059CF01D}"/>
              </a:ext>
            </a:extLst>
          </p:cNvPr>
          <p:cNvGrpSpPr/>
          <p:nvPr/>
        </p:nvGrpSpPr>
        <p:grpSpPr>
          <a:xfrm>
            <a:off x="-10406978" y="1578397"/>
            <a:ext cx="2526820" cy="3399446"/>
            <a:chOff x="1390097" y="2572625"/>
            <a:chExt cx="2526820" cy="3399446"/>
          </a:xfrm>
        </p:grpSpPr>
        <p:sp>
          <p:nvSpPr>
            <p:cNvPr id="59" name="矩形: 圆角 58">
              <a:extLst>
                <a:ext uri="{FF2B5EF4-FFF2-40B4-BE49-F238E27FC236}">
                  <a16:creationId xmlns:a16="http://schemas.microsoft.com/office/drawing/2014/main" id="{7613F312-BAE7-9F5D-7755-708BF03F248D}"/>
                </a:ext>
              </a:extLst>
            </p:cNvPr>
            <p:cNvSpPr/>
            <p:nvPr/>
          </p:nvSpPr>
          <p:spPr>
            <a:xfrm>
              <a:off x="1390097" y="2572625"/>
              <a:ext cx="2526820" cy="3399446"/>
            </a:xfrm>
            <a:prstGeom prst="roundRect">
              <a:avLst>
                <a:gd name="adj" fmla="val 7318"/>
              </a:avLst>
            </a:prstGeom>
            <a:solidFill>
              <a:schemeClr val="accent1">
                <a:lumMod val="60000"/>
                <a:lumOff val="40000"/>
                <a:alpha val="7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文本框 77">
              <a:extLst>
                <a:ext uri="{FF2B5EF4-FFF2-40B4-BE49-F238E27FC236}">
                  <a16:creationId xmlns:a16="http://schemas.microsoft.com/office/drawing/2014/main" id="{43D07EDD-E348-0841-2B6C-0208E6400BAA}"/>
                </a:ext>
              </a:extLst>
            </p:cNvPr>
            <p:cNvSpPr txBox="1"/>
            <p:nvPr/>
          </p:nvSpPr>
          <p:spPr>
            <a:xfrm>
              <a:off x="1537407" y="2867505"/>
              <a:ext cx="2265249" cy="2585323"/>
            </a:xfrm>
            <a:prstGeom prst="rect">
              <a:avLst/>
            </a:prstGeom>
            <a:noFill/>
          </p:spPr>
          <p:txBody>
            <a:bodyPr wrap="square">
              <a:spAutoFit/>
            </a:bodyPr>
            <a:lstStyle/>
            <a:p>
              <a:r>
                <a:rPr kumimoji="0" lang="zh-CN" altLang="en-US" sz="1800" b="0" i="0" u="none" strike="noStrike" cap="none" normalizeH="0" baseline="0">
                  <a:ln>
                    <a:noFill/>
                  </a:ln>
                  <a:solidFill>
                    <a:srgbClr val="000000"/>
                  </a:solidFill>
                  <a:effectLst/>
                  <a:latin typeface="Verdana" panose="020B0604030504040204" pitchFamily="34" charset="0"/>
                  <a:ea typeface="宋体" panose="02010600030101010101" pitchFamily="2" charset="-122"/>
                </a:rPr>
                <a:t>超声波在被检测材料中传播时</a:t>
              </a:r>
              <a:r>
                <a:rPr kumimoji="0" lang="en-US" altLang="zh-CN" sz="1800" b="0" i="0" u="none" strike="noStrike" cap="none" normalizeH="0" baseline="0">
                  <a:ln>
                    <a:noFill/>
                  </a:ln>
                  <a:solidFill>
                    <a:srgbClr val="000000"/>
                  </a:solidFill>
                  <a:effectLst/>
                  <a:latin typeface="Verdana" panose="020B0604030504040204" pitchFamily="34" charset="0"/>
                  <a:ea typeface="宋体" panose="02010600030101010101" pitchFamily="2" charset="-122"/>
                </a:rPr>
                <a:t>,</a:t>
              </a:r>
              <a:r>
                <a:rPr kumimoji="0" lang="zh-CN" altLang="en-US" sz="1800" b="0" i="0" u="none" strike="noStrike" cap="none" normalizeH="0" baseline="0">
                  <a:ln>
                    <a:noFill/>
                  </a:ln>
                  <a:solidFill>
                    <a:srgbClr val="000000"/>
                  </a:solidFill>
                  <a:effectLst/>
                  <a:latin typeface="Verdana" panose="020B0604030504040204" pitchFamily="34" charset="0"/>
                  <a:ea typeface="宋体" panose="02010600030101010101" pitchFamily="2" charset="-122"/>
                </a:rPr>
                <a:t>材料的声学特性和内部组织的变化对超声波的传播产生一定的影响，通过对超声波受影响程度和状况的探测了解材料性能和结构变化的技术称为超声检测。 </a:t>
              </a:r>
              <a:endParaRPr lang="zh-CN" altLang="en-US"/>
            </a:p>
          </p:txBody>
        </p:sp>
      </p:grpSp>
      <p:pic>
        <p:nvPicPr>
          <p:cNvPr id="65" name="Picture 2">
            <a:extLst>
              <a:ext uri="{FF2B5EF4-FFF2-40B4-BE49-F238E27FC236}">
                <a16:creationId xmlns:a16="http://schemas.microsoft.com/office/drawing/2014/main" id="{70D02610-3C5F-6589-F4A4-A988BDCAA6D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244211" y="-5913622"/>
            <a:ext cx="2702548" cy="3450113"/>
          </a:xfrm>
          <a:prstGeom prst="roundRect">
            <a:avLst>
              <a:gd name="adj" fmla="val 1103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B348021-CB78-45E9-E865-3D2D3A757B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1389" r="15128"/>
          <a:stretch>
            <a:fillRect/>
          </a:stretch>
        </p:blipFill>
        <p:spPr bwMode="auto">
          <a:xfrm>
            <a:off x="15971808" y="2265046"/>
            <a:ext cx="2624160" cy="3526087"/>
          </a:xfrm>
          <a:prstGeom prst="roundRect">
            <a:avLst>
              <a:gd name="adj" fmla="val 803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7" name="组合 6">
            <a:extLst>
              <a:ext uri="{FF2B5EF4-FFF2-40B4-BE49-F238E27FC236}">
                <a16:creationId xmlns:a16="http://schemas.microsoft.com/office/drawing/2014/main" id="{1245A1E3-B5B6-52AD-16AE-F2E3B9564A89}"/>
              </a:ext>
            </a:extLst>
          </p:cNvPr>
          <p:cNvGrpSpPr/>
          <p:nvPr/>
        </p:nvGrpSpPr>
        <p:grpSpPr>
          <a:xfrm>
            <a:off x="1727744" y="1938918"/>
            <a:ext cx="3991098" cy="4530050"/>
            <a:chOff x="810526" y="1960087"/>
            <a:chExt cx="3991098" cy="4530050"/>
          </a:xfrm>
        </p:grpSpPr>
        <p:sp>
          <p:nvSpPr>
            <p:cNvPr id="6" name="矩形: 圆角 5">
              <a:extLst>
                <a:ext uri="{FF2B5EF4-FFF2-40B4-BE49-F238E27FC236}">
                  <a16:creationId xmlns:a16="http://schemas.microsoft.com/office/drawing/2014/main" id="{CD95C77F-081B-4B24-38AF-3E1910E70F4E}"/>
                </a:ext>
              </a:extLst>
            </p:cNvPr>
            <p:cNvSpPr/>
            <p:nvPr/>
          </p:nvSpPr>
          <p:spPr>
            <a:xfrm>
              <a:off x="810526" y="1960087"/>
              <a:ext cx="3887564" cy="4530050"/>
            </a:xfrm>
            <a:prstGeom prst="roundRect">
              <a:avLst>
                <a:gd name="adj" fmla="val 3372"/>
              </a:avLst>
            </a:prstGeom>
            <a:solidFill>
              <a:schemeClr val="accent1">
                <a:alpha val="72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Rectangle 4">
              <a:extLst>
                <a:ext uri="{FF2B5EF4-FFF2-40B4-BE49-F238E27FC236}">
                  <a16:creationId xmlns:a16="http://schemas.microsoft.com/office/drawing/2014/main" id="{3431108F-316F-99BA-6911-D2CAB6F8D5C3}"/>
                </a:ext>
              </a:extLst>
            </p:cNvPr>
            <p:cNvSpPr/>
            <p:nvPr/>
          </p:nvSpPr>
          <p:spPr>
            <a:xfrm>
              <a:off x="1030402" y="2497156"/>
              <a:ext cx="3414726" cy="830997"/>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5pPr>
            </a:lstStyle>
            <a:p>
              <a:pPr eaLnBrk="1" hangingPunct="1"/>
              <a:r>
                <a:rPr sz="1200" b="1">
                  <a:ln w="9525" cap="flat" cmpd="sng" algn="ctr">
                    <a:noFill/>
                    <a:prstDash val="solid"/>
                    <a:round/>
                    <a:headEnd type="none" w="med" len="med"/>
                    <a:tailEnd type="none" w="med" len="med"/>
                  </a:ln>
                  <a:latin typeface="等线" panose="02010600030101010101" pitchFamily="2" charset="-122"/>
                  <a:ea typeface="等线" panose="02010600030101010101" pitchFamily="2" charset="-122"/>
                  <a:sym typeface="Wingdings"/>
                </a:rPr>
                <a:t>在我国北方干燥的冬季，如果把超声波通入水罐中，剧烈的振动会使罐中的水破碎成许多小雾滴，再用小风扇把雾滴吹入室内，就可以增加室内空气的湿度。这就是超声波加湿器的原理。</a:t>
              </a:r>
              <a:endParaRPr sz="1200" b="1">
                <a:latin typeface="等线" panose="02010600030101010101" pitchFamily="2" charset="-122"/>
                <a:ea typeface="等线" panose="02010600030101010101" pitchFamily="2" charset="-122"/>
              </a:endParaRPr>
            </a:p>
          </p:txBody>
        </p:sp>
        <p:sp>
          <p:nvSpPr>
            <p:cNvPr id="72" name="Rectangle 5">
              <a:extLst>
                <a:ext uri="{FF2B5EF4-FFF2-40B4-BE49-F238E27FC236}">
                  <a16:creationId xmlns:a16="http://schemas.microsoft.com/office/drawing/2014/main" id="{4C7506CF-5253-79BD-8125-70C86A9AAA70}"/>
                </a:ext>
              </a:extLst>
            </p:cNvPr>
            <p:cNvSpPr/>
            <p:nvPr/>
          </p:nvSpPr>
          <p:spPr>
            <a:xfrm>
              <a:off x="1077732" y="2030809"/>
              <a:ext cx="3723892" cy="400110"/>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5pPr>
            </a:lstStyle>
            <a:p>
              <a:pPr eaLnBrk="1" hangingPunct="1"/>
              <a:r>
                <a:rPr sz="2000" b="1">
                  <a:ln w="9525" cap="flat" cmpd="sng" algn="ctr">
                    <a:noFill/>
                    <a:prstDash val="solid"/>
                    <a:round/>
                    <a:headEnd type="none" w="med" len="med"/>
                    <a:tailEnd type="none" w="med" len="med"/>
                  </a:ln>
                  <a:latin typeface="等线" panose="02010600030101010101" pitchFamily="2" charset="-122"/>
                  <a:ea typeface="等线" panose="02010600030101010101" pitchFamily="2" charset="-122"/>
                  <a:sym typeface="Wingdings"/>
                </a:rPr>
                <a:t>应用于生活</a:t>
              </a:r>
              <a:r>
                <a:rPr lang="en-US" altLang="zh-CN" sz="2000" b="1">
                  <a:ln w="9525" cap="flat" cmpd="sng" algn="ctr">
                    <a:noFill/>
                    <a:prstDash val="solid"/>
                    <a:round/>
                    <a:headEnd type="none" w="med" len="med"/>
                    <a:tailEnd type="none" w="med" len="med"/>
                  </a:ln>
                  <a:latin typeface="等线" panose="02010600030101010101" pitchFamily="2" charset="-122"/>
                  <a:ea typeface="等线" panose="02010600030101010101" pitchFamily="2" charset="-122"/>
                  <a:sym typeface="Wingdings"/>
                </a:rPr>
                <a:t>:</a:t>
              </a:r>
              <a:endParaRPr lang="en-US" altLang="zh-CN" sz="2000" b="1">
                <a:latin typeface="等线" panose="02010600030101010101" pitchFamily="2" charset="-122"/>
                <a:ea typeface="等线" panose="02010600030101010101" pitchFamily="2" charset="-122"/>
              </a:endParaRPr>
            </a:p>
          </p:txBody>
        </p:sp>
        <p:pic>
          <p:nvPicPr>
            <p:cNvPr id="3" name="Picture 2" descr="查看源图像">
              <a:extLst>
                <a:ext uri="{FF2B5EF4-FFF2-40B4-BE49-F238E27FC236}">
                  <a16:creationId xmlns:a16="http://schemas.microsoft.com/office/drawing/2014/main" id="{84926902-5E28-6F97-59F8-9BFB26DB5F4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065593" y="3456583"/>
              <a:ext cx="3379535" cy="28522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a:extLst>
              <a:ext uri="{FF2B5EF4-FFF2-40B4-BE49-F238E27FC236}">
                <a16:creationId xmlns:a16="http://schemas.microsoft.com/office/drawing/2014/main" id="{97804784-1685-D889-F83D-0AB9B2BBC5C4}"/>
              </a:ext>
            </a:extLst>
          </p:cNvPr>
          <p:cNvGrpSpPr/>
          <p:nvPr/>
        </p:nvGrpSpPr>
        <p:grpSpPr>
          <a:xfrm>
            <a:off x="6595485" y="1974460"/>
            <a:ext cx="3887564" cy="4530050"/>
            <a:chOff x="6239123" y="1960890"/>
            <a:chExt cx="3887564" cy="4530050"/>
          </a:xfrm>
        </p:grpSpPr>
        <p:sp>
          <p:nvSpPr>
            <p:cNvPr id="81" name="矩形: 圆角 80">
              <a:extLst>
                <a:ext uri="{FF2B5EF4-FFF2-40B4-BE49-F238E27FC236}">
                  <a16:creationId xmlns:a16="http://schemas.microsoft.com/office/drawing/2014/main" id="{C8B0CDEE-C91B-9806-6932-4B6CF8C20C20}"/>
                </a:ext>
              </a:extLst>
            </p:cNvPr>
            <p:cNvSpPr/>
            <p:nvPr/>
          </p:nvSpPr>
          <p:spPr>
            <a:xfrm>
              <a:off x="6239123" y="1960890"/>
              <a:ext cx="3887564" cy="4530050"/>
            </a:xfrm>
            <a:prstGeom prst="roundRect">
              <a:avLst>
                <a:gd name="adj" fmla="val 3372"/>
              </a:avLst>
            </a:prstGeom>
            <a:solidFill>
              <a:schemeClr val="accent1">
                <a:alpha val="72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Text Box 2">
              <a:extLst>
                <a:ext uri="{FF2B5EF4-FFF2-40B4-BE49-F238E27FC236}">
                  <a16:creationId xmlns:a16="http://schemas.microsoft.com/office/drawing/2014/main" id="{B5813469-0240-D84D-B85F-8EFDDE821BD7}"/>
                </a:ext>
              </a:extLst>
            </p:cNvPr>
            <p:cNvSpPr/>
            <p:nvPr/>
          </p:nvSpPr>
          <p:spPr>
            <a:xfrm>
              <a:off x="6353175" y="2473074"/>
              <a:ext cx="3657600" cy="600164"/>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sz="1100" b="1">
                  <a:ln w="9525" cap="flat" cmpd="sng" algn="ctr">
                    <a:noFill/>
                    <a:prstDash val="solid"/>
                    <a:round/>
                    <a:headEnd type="none" w="med" len="med"/>
                    <a:tailEnd type="none" w="med" len="med"/>
                  </a:ln>
                  <a:latin typeface="等线" panose="02010600030101010101" pitchFamily="2" charset="-122"/>
                  <a:ea typeface="等线" panose="02010600030101010101" pitchFamily="2" charset="-122"/>
                  <a:sym typeface="Wingdings"/>
                </a:rPr>
                <a:t>对于咽喉炎、气管炎等疾病，药力很难达到患病的部位。利用加湿器的原理，把药液雾化，让病人吸入，能够增进疗效。 </a:t>
              </a:r>
            </a:p>
          </p:txBody>
        </p:sp>
        <p:sp>
          <p:nvSpPr>
            <p:cNvPr id="74" name="Rectangle 4">
              <a:extLst>
                <a:ext uri="{FF2B5EF4-FFF2-40B4-BE49-F238E27FC236}">
                  <a16:creationId xmlns:a16="http://schemas.microsoft.com/office/drawing/2014/main" id="{8E4FCF43-0B10-B4DB-158B-6D2F2D5609D4}"/>
                </a:ext>
              </a:extLst>
            </p:cNvPr>
            <p:cNvSpPr>
              <a:spLocks noChangeArrowheads="1"/>
            </p:cNvSpPr>
            <p:nvPr/>
          </p:nvSpPr>
          <p:spPr bwMode="auto">
            <a:xfrm>
              <a:off x="6341380" y="1963415"/>
              <a:ext cx="1467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3200">
                  <a:solidFill>
                    <a:srgbClr val="000000"/>
                  </a:solidFill>
                  <a:latin typeface="Arial" panose="020B0604020202020204" pitchFamily="34" charset="0"/>
                  <a:ea typeface="宋体" panose="02010600030101010101" pitchFamily="2" charset="-122"/>
                </a:defRPr>
              </a:lvl1pPr>
              <a:lvl2pPr eaLnBrk="0" hangingPunct="0">
                <a:defRPr sz="3200">
                  <a:solidFill>
                    <a:srgbClr val="000000"/>
                  </a:solidFill>
                  <a:latin typeface="Arial" panose="020B0604020202020204" pitchFamily="34" charset="0"/>
                  <a:ea typeface="宋体" panose="02010600030101010101" pitchFamily="2" charset="-122"/>
                </a:defRPr>
              </a:lvl2pPr>
              <a:lvl3pPr eaLnBrk="0" hangingPunct="0">
                <a:defRPr sz="3200">
                  <a:solidFill>
                    <a:srgbClr val="000000"/>
                  </a:solidFill>
                  <a:latin typeface="Arial" panose="020B0604020202020204" pitchFamily="34" charset="0"/>
                  <a:ea typeface="宋体" panose="02010600030101010101" pitchFamily="2" charset="-122"/>
                </a:defRPr>
              </a:lvl3pPr>
              <a:lvl4pPr eaLnBrk="0" hangingPunct="0">
                <a:defRPr sz="3200">
                  <a:solidFill>
                    <a:srgbClr val="000000"/>
                  </a:solidFill>
                  <a:latin typeface="Arial" panose="020B0604020202020204" pitchFamily="34" charset="0"/>
                  <a:ea typeface="宋体" panose="02010600030101010101" pitchFamily="2" charset="-122"/>
                </a:defRPr>
              </a:lvl4pPr>
              <a:lvl5pPr eaLnBrk="0" hangingPunct="0">
                <a:defRPr sz="3200">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sz="3200">
                  <a:solidFill>
                    <a:srgbClr val="000000"/>
                  </a:solidFill>
                  <a:latin typeface="Arial" panose="020B0604020202020204" pitchFamily="34" charset="0"/>
                  <a:ea typeface="宋体" panose="02010600030101010101" pitchFamily="2" charset="-122"/>
                </a:defRPr>
              </a:lvl9pPr>
            </a:lstStyle>
            <a:p>
              <a:pPr eaLnBrk="1" hangingPunct="1"/>
              <a:r>
                <a:rPr lang="zh-CN" altLang="en-US" sz="2000" b="1">
                  <a:solidFill>
                    <a:schemeClr val="tx1"/>
                  </a:solidFill>
                  <a:latin typeface="等线" panose="02010600030101010101" pitchFamily="2" charset="-122"/>
                  <a:ea typeface="等线" panose="02010600030101010101" pitchFamily="2" charset="-122"/>
                </a:rPr>
                <a:t>应用于医学</a:t>
              </a:r>
            </a:p>
          </p:txBody>
        </p:sp>
        <p:pic>
          <p:nvPicPr>
            <p:cNvPr id="2052" name="Picture 4" descr="查看源图像">
              <a:extLst>
                <a:ext uri="{FF2B5EF4-FFF2-40B4-BE49-F238E27FC236}">
                  <a16:creationId xmlns:a16="http://schemas.microsoft.com/office/drawing/2014/main" id="{98AD2233-DCC3-EB9E-8C3A-44162E206ED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398202" y="3302048"/>
              <a:ext cx="3612573" cy="27905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5" name="组合 74">
            <a:extLst>
              <a:ext uri="{FF2B5EF4-FFF2-40B4-BE49-F238E27FC236}">
                <a16:creationId xmlns:a16="http://schemas.microsoft.com/office/drawing/2014/main" id="{BFD8170A-69C2-CDD9-2940-EF44B12F0F98}"/>
              </a:ext>
            </a:extLst>
          </p:cNvPr>
          <p:cNvGrpSpPr/>
          <p:nvPr/>
        </p:nvGrpSpPr>
        <p:grpSpPr>
          <a:xfrm>
            <a:off x="-5639733" y="2209695"/>
            <a:ext cx="3835030" cy="3655734"/>
            <a:chOff x="1639413" y="1984747"/>
            <a:chExt cx="3835030" cy="3655734"/>
          </a:xfrm>
        </p:grpSpPr>
        <p:pic>
          <p:nvPicPr>
            <p:cNvPr id="77" name="Picture 2" descr="查看源图像">
              <a:extLst>
                <a:ext uri="{FF2B5EF4-FFF2-40B4-BE49-F238E27FC236}">
                  <a16:creationId xmlns:a16="http://schemas.microsoft.com/office/drawing/2014/main" id="{E7D3E3A3-2562-FC50-1D6E-5A8914D6F2D8}"/>
                </a:ext>
              </a:extLst>
            </p:cNvPr>
            <p:cNvPicPr>
              <a:picLocks noChangeAspect="1" noChangeArrowheads="1"/>
            </p:cNvPicPr>
            <p:nvPr/>
          </p:nvPicPr>
          <p:blipFill>
            <a:blip r:embed="rId8">
              <a:duotone>
                <a:prstClr val="black"/>
                <a:schemeClr val="accent1">
                  <a:tint val="45000"/>
                  <a:satMod val="400000"/>
                </a:schemeClr>
              </a:duotone>
              <a:alphaModFix amt="62000"/>
              <a:extLst>
                <a:ext uri="{28A0092B-C50C-407E-A947-70E740481C1C}">
                  <a14:useLocalDpi xmlns:a14="http://schemas.microsoft.com/office/drawing/2010/main" val="0"/>
                </a:ext>
              </a:extLst>
            </a:blip>
            <a:srcRect t="16435"/>
            <a:stretch>
              <a:fillRect/>
            </a:stretch>
          </p:blipFill>
          <p:spPr bwMode="auto">
            <a:xfrm>
              <a:off x="1639413" y="1984747"/>
              <a:ext cx="3835030" cy="3655734"/>
            </a:xfrm>
            <a:prstGeom prst="roundRect">
              <a:avLst>
                <a:gd name="adj" fmla="val 631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9" name="矩形 78">
              <a:extLst>
                <a:ext uri="{FF2B5EF4-FFF2-40B4-BE49-F238E27FC236}">
                  <a16:creationId xmlns:a16="http://schemas.microsoft.com/office/drawing/2014/main" id="{6DCC98E2-74D6-E7F9-F3FE-99BDDBF833DC}"/>
                </a:ext>
              </a:extLst>
            </p:cNvPr>
            <p:cNvSpPr/>
            <p:nvPr/>
          </p:nvSpPr>
          <p:spPr>
            <a:xfrm>
              <a:off x="1787921" y="2293712"/>
              <a:ext cx="3468818" cy="3030097"/>
            </a:xfrm>
            <a:prstGeom prst="rect">
              <a:avLst/>
            </a:prstGeom>
            <a:solidFill>
              <a:schemeClr val="tx1">
                <a:alpha val="5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Text Box 3">
              <a:extLst>
                <a:ext uri="{FF2B5EF4-FFF2-40B4-BE49-F238E27FC236}">
                  <a16:creationId xmlns:a16="http://schemas.microsoft.com/office/drawing/2014/main" id="{63B4076D-C875-BA55-6EC7-28DC0AB12AD4}"/>
                </a:ext>
              </a:extLst>
            </p:cNvPr>
            <p:cNvSpPr/>
            <p:nvPr/>
          </p:nvSpPr>
          <p:spPr>
            <a:xfrm>
              <a:off x="1857116" y="2603808"/>
              <a:ext cx="3399623" cy="1938992"/>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200" b="0" i="0" u="none" baseline="0">
                  <a:solidFill>
                    <a:schemeClr val="tx1"/>
                  </a:solidFill>
                  <a:effectLst/>
                  <a:latin typeface="Arial" panose="020B0604020202020204" pitchFamily="34" charset="0"/>
                  <a:ea typeface="宋体" panose="02010600030101010101" pitchFamily="2" charset="-122"/>
                </a:defRPr>
              </a:lvl5pPr>
            </a:lstStyle>
            <a:p>
              <a:pPr eaLnBrk="1" hangingPunct="1">
                <a:spcBef>
                  <a:spcPct val="50000"/>
                </a:spcBef>
              </a:pPr>
              <a:r>
                <a:rPr sz="2000" b="1">
                  <a:ln w="9525" cap="flat" cmpd="sng" algn="ctr">
                    <a:noFill/>
                    <a:prstDash val="solid"/>
                    <a:round/>
                    <a:headEnd type="none" w="med" len="med"/>
                    <a:tailEnd type="none" w="med" len="med"/>
                  </a:ln>
                  <a:latin typeface="等线" panose="02010600030101010101" pitchFamily="2" charset="-122"/>
                  <a:ea typeface="等线" panose="02010600030101010101" pitchFamily="2" charset="-122"/>
                  <a:sym typeface="Wingdings"/>
                </a:rPr>
                <a:t> </a:t>
              </a:r>
              <a:r>
                <a:rPr sz="2000" b="1">
                  <a:ln w="9525" cap="flat" cmpd="sng" algn="ctr">
                    <a:noFill/>
                    <a:prstDash val="solid"/>
                    <a:round/>
                    <a:headEnd type="none" w="med" len="med"/>
                    <a:tailEnd type="none" w="med" len="med"/>
                  </a:ln>
                  <a:solidFill>
                    <a:schemeClr val="bg1"/>
                  </a:solidFill>
                  <a:latin typeface="等线" panose="02010600030101010101" pitchFamily="2" charset="-122"/>
                  <a:ea typeface="等线" panose="02010600030101010101" pitchFamily="2" charset="-122"/>
                  <a:sym typeface="Wingdings"/>
                </a:rPr>
                <a:t>金属零件、玻璃和陶瓷制品的除垢是件麻烦事．如果在放有这些物品的清洗液中通入超声波，清洗液的剧烈振动冲击物品上的污垢，能够很快清洗干净</a:t>
              </a:r>
              <a:r>
                <a:rPr sz="2000" b="1">
                  <a:ln w="9525" cap="flat" cmpd="sng" algn="ctr">
                    <a:noFill/>
                    <a:prstDash val="solid"/>
                    <a:round/>
                    <a:headEnd type="none" w="med" len="med"/>
                    <a:tailEnd type="none" w="med" len="med"/>
                  </a:ln>
                  <a:latin typeface="等线" panose="02010600030101010101" pitchFamily="2" charset="-122"/>
                  <a:ea typeface="等线" panose="02010600030101010101" pitchFamily="2" charset="-122"/>
                  <a:sym typeface="Wingdings"/>
                </a:rPr>
                <a:t>。</a:t>
              </a:r>
              <a:endParaRPr sz="2000" b="1">
                <a:latin typeface="等线" panose="02010600030101010101" pitchFamily="2" charset="-122"/>
                <a:ea typeface="等线" panose="02010600030101010101" pitchFamily="2" charset="-122"/>
              </a:endParaRPr>
            </a:p>
          </p:txBody>
        </p:sp>
      </p:grpSp>
      <p:pic>
        <p:nvPicPr>
          <p:cNvPr id="82" name="Picture 2">
            <a:extLst>
              <a:ext uri="{FF2B5EF4-FFF2-40B4-BE49-F238E27FC236}">
                <a16:creationId xmlns:a16="http://schemas.microsoft.com/office/drawing/2014/main" id="{0BA20E0B-79A6-B0DA-D70F-8D1D7298B72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16435"/>
          <a:stretch>
            <a:fillRect/>
          </a:stretch>
        </p:blipFill>
        <p:spPr bwMode="auto">
          <a:xfrm>
            <a:off x="13410696" y="2211503"/>
            <a:ext cx="3974977" cy="3655734"/>
          </a:xfrm>
          <a:prstGeom prst="roundRect">
            <a:avLst>
              <a:gd name="adj" fmla="val 1034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9936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72000"/>
          </a:schemeClr>
        </a:solidFill>
        <a:ln>
          <a:solidFill>
            <a:schemeClr val="bg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2134</Words>
  <Application>Microsoft Office PowerPoint</Application>
  <PresentationFormat>宽屏</PresentationFormat>
  <Paragraphs>411</Paragraphs>
  <Slides>20</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20</vt:i4>
      </vt:variant>
    </vt:vector>
  </HeadingPairs>
  <TitlesOfParts>
    <vt:vector size="33" baseType="lpstr">
      <vt:lpstr>Adobe 黑体 Std R</vt:lpstr>
      <vt:lpstr>等线</vt:lpstr>
      <vt:lpstr>等线 Light</vt:lpstr>
      <vt:lpstr>方正大黑简体</vt:lpstr>
      <vt:lpstr>黑体</vt:lpstr>
      <vt:lpstr>华文行楷</vt:lpstr>
      <vt:lpstr>宋体</vt:lpstr>
      <vt:lpstr>微软雅黑</vt:lpstr>
      <vt:lpstr>Arial</vt:lpstr>
      <vt:lpstr>Times New Roman</vt:lpstr>
      <vt:lpstr>Verdana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2</cp:revision>
  <cp:lastPrinted>2022-07-11T09:15:57Z</cp:lastPrinted>
  <dcterms:created xsi:type="dcterms:W3CDTF">2022-07-11T09:15:57Z</dcterms:created>
  <dcterms:modified xsi:type="dcterms:W3CDTF">2024-08-10T02:46:02Z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