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65" r:id="rId4"/>
    <p:sldId id="266" r:id="rId5"/>
    <p:sldId id="258" r:id="rId6"/>
    <p:sldId id="267" r:id="rId7"/>
    <p:sldId id="268" r:id="rId8"/>
    <p:sldId id="269" r:id="rId9"/>
    <p:sldId id="270" r:id="rId10"/>
    <p:sldId id="274" r:id="rId11"/>
    <p:sldId id="271" r:id="rId12"/>
    <p:sldId id="275" r:id="rId13"/>
    <p:sldId id="276" r:id="rId14"/>
    <p:sldId id="277" r:id="rId15"/>
    <p:sldId id="279" r:id="rId16"/>
    <p:sldId id="281" r:id="rId17"/>
    <p:sldId id="282" r:id="rId18"/>
    <p:sldId id="283" r:id="rId19"/>
    <p:sldId id="284" r:id="rId20"/>
    <p:sldId id="286" r:id="rId21"/>
    <p:sldId id="290" r:id="rId22"/>
    <p:sldId id="291" r:id="rId23"/>
    <p:sldId id="292" r:id="rId24"/>
    <p:sldId id="293" r:id="rId25"/>
    <p:sldId id="294" r:id="rId26"/>
    <p:sldId id="295" r:id="rId27"/>
    <p:sldId id="314" r:id="rId28"/>
    <p:sldId id="312" r:id="rId29"/>
    <p:sldId id="296" r:id="rId30"/>
    <p:sldId id="301" r:id="rId31"/>
    <p:sldId id="327" r:id="rId32"/>
    <p:sldId id="302" r:id="rId33"/>
    <p:sldId id="307" r:id="rId34"/>
    <p:sldId id="308" r:id="rId35"/>
    <p:sldId id="310" r:id="rId36"/>
    <p:sldId id="313" r:id="rId37"/>
    <p:sldId id="316" r:id="rId38"/>
    <p:sldId id="321" r:id="rId39"/>
    <p:sldId id="322" r:id="rId40"/>
    <p:sldId id="323" r:id="rId41"/>
    <p:sldId id="259" r:id="rId42"/>
    <p:sldId id="273" r:id="rId43"/>
    <p:sldId id="315" r:id="rId44"/>
    <p:sldId id="324" r:id="rId45"/>
    <p:sldId id="325" r:id="rId46"/>
    <p:sldId id="261" r:id="rId47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9801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155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3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22C618-67C5-4DB6-9467-68B8ABB3BCB3}" type="doc">
      <dgm:prSet loTypeId="urn:microsoft.com/office/officeart/2005/8/layout/vList2#1" loCatId="list" qsTypeId="urn:microsoft.com/office/officeart/2005/8/quickstyle/simple3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8E71CA40-C3C3-456E-8878-AC42BBEEEC29}">
      <dgm:prSet custT="1"/>
      <dgm:spPr>
        <a:noFill/>
        <a:ln>
          <a:solidFill>
            <a:srgbClr val="00B0F0"/>
          </a:solidFill>
        </a:ln>
      </dgm:spPr>
      <dgm:t>
        <a:bodyPr/>
        <a:lstStyle/>
        <a:p>
          <a:pPr rtl="0"/>
          <a:r>
            <a:rPr lang="zh-CN" sz="2400" b="1" dirty="0" smtClean="0">
              <a:latin typeface="微软雅黑" panose="020B0503020204020204" charset="-122"/>
              <a:ea typeface="微软雅黑" panose="020B0503020204020204" charset="-122"/>
            </a:rPr>
            <a:t>中心的两个圆哪个的面积大？</a:t>
          </a:r>
          <a:endParaRPr lang="zh-CN" sz="2400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9FE72D46-3458-4476-A699-A553CE374ADC}" type="parTrans" cxnId="{5AD2E1BC-98B4-4D82-806D-EA88A1CECA25}">
      <dgm:prSet/>
      <dgm:spPr/>
      <dgm:t>
        <a:bodyPr/>
        <a:lstStyle/>
        <a:p>
          <a:endParaRPr lang="zh-CN" altLang="en-US"/>
        </a:p>
      </dgm:t>
    </dgm:pt>
    <dgm:pt modelId="{9EA88922-2A73-41D4-A4CC-D979E58539F3}" type="sibTrans" cxnId="{5AD2E1BC-98B4-4D82-806D-EA88A1CECA25}">
      <dgm:prSet/>
      <dgm:spPr/>
      <dgm:t>
        <a:bodyPr/>
        <a:lstStyle/>
        <a:p>
          <a:endParaRPr lang="zh-CN" altLang="en-US"/>
        </a:p>
      </dgm:t>
    </dgm:pt>
    <dgm:pt modelId="{2DFECFB4-1036-40B8-987A-19F480300465}" type="pres">
      <dgm:prSet presAssocID="{C422C618-67C5-4DB6-9467-68B8ABB3BC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17F5780-7674-4603-AC53-D6F14687009E}" type="pres">
      <dgm:prSet presAssocID="{8E71CA40-C3C3-456E-8878-AC42BBEEEC2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AD2E1BC-98B4-4D82-806D-EA88A1CECA25}" srcId="{C422C618-67C5-4DB6-9467-68B8ABB3BCB3}" destId="{8E71CA40-C3C3-456E-8878-AC42BBEEEC29}" srcOrd="0" destOrd="0" parTransId="{9FE72D46-3458-4476-A699-A553CE374ADC}" sibTransId="{9EA88922-2A73-41D4-A4CC-D979E58539F3}"/>
    <dgm:cxn modelId="{04E9855C-1E8A-45AB-9D31-130E0B80437A}" type="presOf" srcId="{C422C618-67C5-4DB6-9467-68B8ABB3BCB3}" destId="{2DFECFB4-1036-40B8-987A-19F480300465}" srcOrd="0" destOrd="0" presId="urn:microsoft.com/office/officeart/2005/8/layout/vList2#1"/>
    <dgm:cxn modelId="{BCEB292D-376D-4633-8B60-B65BD9EE47E2}" type="presOf" srcId="{8E71CA40-C3C3-456E-8878-AC42BBEEEC29}" destId="{117F5780-7674-4603-AC53-D6F14687009E}" srcOrd="0" destOrd="0" presId="urn:microsoft.com/office/officeart/2005/8/layout/vList2#1"/>
    <dgm:cxn modelId="{FDEDFEC8-8191-4448-A4F4-04A279F19FD6}" type="presParOf" srcId="{2DFECFB4-1036-40B8-987A-19F480300465}" destId="{117F5780-7674-4603-AC53-D6F14687009E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301408-0E94-443D-B61D-EA69C7D26397}" type="doc">
      <dgm:prSet loTypeId="urn:microsoft.com/office/officeart/2005/8/layout/pyramid2#1" loCatId="pyramid" qsTypeId="urn:microsoft.com/office/officeart/2005/8/quickstyle/3d3#1" qsCatId="3D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48E6CC98-4193-4378-8CB6-6B0DAF94F086}">
      <dgm:prSet custT="1"/>
      <dgm:spPr/>
      <dgm:t>
        <a:bodyPr/>
        <a:lstStyle/>
        <a:p>
          <a:pPr rtl="0"/>
          <a:r>
            <a:rPr lang="zh-CN" sz="2800" b="1" baseline="0" dirty="0" smtClean="0">
              <a:latin typeface="Times New Roman" panose="02020603050405020304" pitchFamily="18" charset="0"/>
              <a:ea typeface="微软雅黑" panose="020B0503020204020204" charset="-122"/>
            </a:rPr>
            <a:t>千米</a:t>
          </a:r>
          <a:r>
            <a:rPr lang="en-US" sz="2800" b="1" baseline="0" dirty="0" smtClean="0">
              <a:latin typeface="Times New Roman" panose="02020603050405020304" pitchFamily="18" charset="0"/>
              <a:ea typeface="微软雅黑" panose="020B0503020204020204" charset="-122"/>
            </a:rPr>
            <a:t>(km)</a:t>
          </a:r>
          <a:endParaRPr lang="zh-CN" sz="2800" baseline="0" dirty="0">
            <a:latin typeface="Times New Roman" panose="02020603050405020304" pitchFamily="18" charset="0"/>
            <a:ea typeface="微软雅黑" panose="020B0503020204020204" charset="-122"/>
          </a:endParaRPr>
        </a:p>
      </dgm:t>
    </dgm:pt>
    <dgm:pt modelId="{55BA4D37-88B6-4EE5-954E-B4EF96962E27}" type="parTrans" cxnId="{0D013AD4-03FD-4BFC-BE1D-A7F08E81B6F1}">
      <dgm:prSet/>
      <dgm:spPr/>
      <dgm:t>
        <a:bodyPr/>
        <a:lstStyle/>
        <a:p>
          <a:endParaRPr lang="zh-CN" altLang="en-US"/>
        </a:p>
      </dgm:t>
    </dgm:pt>
    <dgm:pt modelId="{488021F8-7E0A-488C-835E-CF3A23F123D0}" type="sibTrans" cxnId="{0D013AD4-03FD-4BFC-BE1D-A7F08E81B6F1}">
      <dgm:prSet/>
      <dgm:spPr/>
      <dgm:t>
        <a:bodyPr/>
        <a:lstStyle/>
        <a:p>
          <a:endParaRPr lang="zh-CN" altLang="en-US"/>
        </a:p>
      </dgm:t>
    </dgm:pt>
    <dgm:pt modelId="{29985BCB-E831-4AE5-A62A-F5A002E067C0}">
      <dgm:prSet custT="1"/>
      <dgm:spPr/>
      <dgm:t>
        <a:bodyPr/>
        <a:lstStyle/>
        <a:p>
          <a:pPr rtl="0"/>
          <a:r>
            <a:rPr lang="zh-CN" sz="2800" b="1" baseline="0" dirty="0" smtClean="0">
              <a:latin typeface="Times New Roman" panose="02020603050405020304" pitchFamily="18" charset="0"/>
              <a:ea typeface="微软雅黑" panose="020B0503020204020204" charset="-122"/>
            </a:rPr>
            <a:t>分米</a:t>
          </a:r>
          <a:r>
            <a:rPr lang="en-US" sz="2800" b="1" baseline="0" dirty="0" smtClean="0">
              <a:latin typeface="Times New Roman" panose="02020603050405020304" pitchFamily="18" charset="0"/>
              <a:ea typeface="微软雅黑" panose="020B0503020204020204" charset="-122"/>
            </a:rPr>
            <a:t>(dm)</a:t>
          </a:r>
          <a:endParaRPr lang="zh-CN" sz="2800" baseline="0" dirty="0">
            <a:latin typeface="Times New Roman" panose="02020603050405020304" pitchFamily="18" charset="0"/>
            <a:ea typeface="微软雅黑" panose="020B0503020204020204" charset="-122"/>
          </a:endParaRPr>
        </a:p>
      </dgm:t>
    </dgm:pt>
    <dgm:pt modelId="{4A89FE60-29D4-47FF-946E-BB0159A8F3FF}" type="parTrans" cxnId="{DA81F07A-E1C8-4ADB-B313-DCCEC7EFEB0E}">
      <dgm:prSet/>
      <dgm:spPr/>
      <dgm:t>
        <a:bodyPr/>
        <a:lstStyle/>
        <a:p>
          <a:endParaRPr lang="zh-CN" altLang="en-US"/>
        </a:p>
      </dgm:t>
    </dgm:pt>
    <dgm:pt modelId="{530A0612-448D-4FE8-AE88-91673BE94169}" type="sibTrans" cxnId="{DA81F07A-E1C8-4ADB-B313-DCCEC7EFEB0E}">
      <dgm:prSet/>
      <dgm:spPr/>
      <dgm:t>
        <a:bodyPr/>
        <a:lstStyle/>
        <a:p>
          <a:endParaRPr lang="zh-CN" altLang="en-US"/>
        </a:p>
      </dgm:t>
    </dgm:pt>
    <dgm:pt modelId="{3F2521B6-CD78-4355-8FCC-AF5898172D0E}">
      <dgm:prSet custT="1"/>
      <dgm:spPr/>
      <dgm:t>
        <a:bodyPr/>
        <a:lstStyle/>
        <a:p>
          <a:pPr rtl="0"/>
          <a:r>
            <a:rPr lang="zh-CN" sz="2800" b="1" baseline="0" dirty="0" smtClean="0">
              <a:latin typeface="Times New Roman" panose="02020603050405020304" pitchFamily="18" charset="0"/>
              <a:ea typeface="微软雅黑" panose="020B0503020204020204" charset="-122"/>
            </a:rPr>
            <a:t>厘米</a:t>
          </a:r>
          <a:r>
            <a:rPr lang="en-US" sz="2800" b="1" baseline="0" dirty="0" smtClean="0">
              <a:latin typeface="Times New Roman" panose="02020603050405020304" pitchFamily="18" charset="0"/>
              <a:ea typeface="微软雅黑" panose="020B0503020204020204" charset="-122"/>
            </a:rPr>
            <a:t>(cm)</a:t>
          </a:r>
          <a:endParaRPr lang="zh-CN" sz="2800" baseline="0" dirty="0">
            <a:latin typeface="Times New Roman" panose="02020603050405020304" pitchFamily="18" charset="0"/>
            <a:ea typeface="微软雅黑" panose="020B0503020204020204" charset="-122"/>
          </a:endParaRPr>
        </a:p>
      </dgm:t>
    </dgm:pt>
    <dgm:pt modelId="{108B3D20-B74F-43A4-9266-D7DBD48516BC}" type="parTrans" cxnId="{8ED175E4-86AC-486A-ACE4-905D92140B78}">
      <dgm:prSet/>
      <dgm:spPr/>
      <dgm:t>
        <a:bodyPr/>
        <a:lstStyle/>
        <a:p>
          <a:endParaRPr lang="zh-CN" altLang="en-US"/>
        </a:p>
      </dgm:t>
    </dgm:pt>
    <dgm:pt modelId="{05894293-1E06-40E3-BABD-4D7A5201EA57}" type="sibTrans" cxnId="{8ED175E4-86AC-486A-ACE4-905D92140B78}">
      <dgm:prSet/>
      <dgm:spPr/>
      <dgm:t>
        <a:bodyPr/>
        <a:lstStyle/>
        <a:p>
          <a:endParaRPr lang="zh-CN" altLang="en-US"/>
        </a:p>
      </dgm:t>
    </dgm:pt>
    <dgm:pt modelId="{D96216A0-D913-4AD9-97CD-A4C85F258FFD}">
      <dgm:prSet custT="1"/>
      <dgm:spPr/>
      <dgm:t>
        <a:bodyPr/>
        <a:lstStyle/>
        <a:p>
          <a:pPr rtl="0"/>
          <a:r>
            <a:rPr lang="zh-CN" sz="2800" b="1" baseline="0" dirty="0" smtClean="0">
              <a:latin typeface="Times New Roman" panose="02020603050405020304" pitchFamily="18" charset="0"/>
              <a:ea typeface="微软雅黑" panose="020B0503020204020204" charset="-122"/>
            </a:rPr>
            <a:t>毫米</a:t>
          </a:r>
          <a:r>
            <a:rPr lang="en-US" sz="2800" b="1" baseline="0" dirty="0" smtClean="0">
              <a:latin typeface="Times New Roman" panose="02020603050405020304" pitchFamily="18" charset="0"/>
              <a:ea typeface="微软雅黑" panose="020B0503020204020204" charset="-122"/>
            </a:rPr>
            <a:t>(mm)</a:t>
          </a:r>
          <a:endParaRPr lang="zh-CN" sz="2800" b="1" baseline="0" dirty="0">
            <a:latin typeface="Times New Roman" panose="02020603050405020304" pitchFamily="18" charset="0"/>
            <a:ea typeface="微软雅黑" panose="020B0503020204020204" charset="-122"/>
          </a:endParaRPr>
        </a:p>
      </dgm:t>
    </dgm:pt>
    <dgm:pt modelId="{311F2C65-415F-4B5B-8447-8DF078906709}" type="parTrans" cxnId="{5FA1E2B9-75F1-46B1-8092-E1F9A3E183EF}">
      <dgm:prSet/>
      <dgm:spPr/>
      <dgm:t>
        <a:bodyPr/>
        <a:lstStyle/>
        <a:p>
          <a:endParaRPr lang="zh-CN" altLang="en-US"/>
        </a:p>
      </dgm:t>
    </dgm:pt>
    <dgm:pt modelId="{42CB7F5C-ED08-4042-8111-C2CCD58BBED0}" type="sibTrans" cxnId="{5FA1E2B9-75F1-46B1-8092-E1F9A3E183EF}">
      <dgm:prSet/>
      <dgm:spPr/>
      <dgm:t>
        <a:bodyPr/>
        <a:lstStyle/>
        <a:p>
          <a:endParaRPr lang="zh-CN" altLang="en-US"/>
        </a:p>
      </dgm:t>
    </dgm:pt>
    <dgm:pt modelId="{02D4FBF5-83A8-42EB-8358-E6231FD2A207}">
      <dgm:prSet custT="1"/>
      <dgm:spPr/>
      <dgm:t>
        <a:bodyPr/>
        <a:lstStyle/>
        <a:p>
          <a:pPr rtl="0"/>
          <a:r>
            <a:rPr lang="zh-CN" sz="2800" b="1" baseline="0" dirty="0" smtClean="0">
              <a:latin typeface="Times New Roman" panose="02020603050405020304" pitchFamily="18" charset="0"/>
              <a:ea typeface="微软雅黑" panose="020B0503020204020204" charset="-122"/>
            </a:rPr>
            <a:t>微米</a:t>
          </a:r>
          <a:r>
            <a:rPr lang="en-US" sz="2800" b="1" baseline="0" dirty="0" smtClean="0">
              <a:latin typeface="Times New Roman" panose="02020603050405020304" pitchFamily="18" charset="0"/>
              <a:ea typeface="微软雅黑" panose="020B0503020204020204" charset="-122"/>
            </a:rPr>
            <a:t>(</a:t>
          </a:r>
          <a:r>
            <a:rPr lang="en-US" sz="2800" b="1" baseline="0" dirty="0" err="1" smtClean="0">
              <a:latin typeface="Times New Roman" panose="02020603050405020304" pitchFamily="18" charset="0"/>
              <a:ea typeface="微软雅黑" panose="020B0503020204020204" charset="-122"/>
            </a:rPr>
            <a:t>μm</a:t>
          </a:r>
          <a:r>
            <a:rPr lang="en-US" sz="2800" b="1" baseline="0" dirty="0" smtClean="0">
              <a:latin typeface="Times New Roman" panose="02020603050405020304" pitchFamily="18" charset="0"/>
              <a:ea typeface="微软雅黑" panose="020B0503020204020204" charset="-122"/>
            </a:rPr>
            <a:t>)</a:t>
          </a:r>
          <a:endParaRPr lang="zh-CN" sz="2800" b="1" baseline="0" dirty="0">
            <a:latin typeface="Times New Roman" panose="02020603050405020304" pitchFamily="18" charset="0"/>
            <a:ea typeface="微软雅黑" panose="020B0503020204020204" charset="-122"/>
          </a:endParaRPr>
        </a:p>
      </dgm:t>
    </dgm:pt>
    <dgm:pt modelId="{55BAFDB7-6961-44B5-A0BA-53DB34BF277E}" type="parTrans" cxnId="{7C7F6499-7407-4708-B84D-BB3419FC0E54}">
      <dgm:prSet/>
      <dgm:spPr/>
      <dgm:t>
        <a:bodyPr/>
        <a:lstStyle/>
        <a:p>
          <a:endParaRPr lang="zh-CN" altLang="en-US"/>
        </a:p>
      </dgm:t>
    </dgm:pt>
    <dgm:pt modelId="{E1C4F9C5-BF86-4CAE-A4C8-015AEB6E248B}" type="sibTrans" cxnId="{7C7F6499-7407-4708-B84D-BB3419FC0E54}">
      <dgm:prSet/>
      <dgm:spPr/>
      <dgm:t>
        <a:bodyPr/>
        <a:lstStyle/>
        <a:p>
          <a:endParaRPr lang="zh-CN" altLang="en-US"/>
        </a:p>
      </dgm:t>
    </dgm:pt>
    <dgm:pt modelId="{A799FE9E-03E4-4680-9FBB-27236B9C8234}">
      <dgm:prSet custT="1"/>
      <dgm:spPr/>
      <dgm:t>
        <a:bodyPr/>
        <a:lstStyle/>
        <a:p>
          <a:pPr rtl="0"/>
          <a:r>
            <a:rPr lang="zh-CN" sz="2800" b="1" baseline="0" dirty="0" smtClean="0">
              <a:latin typeface="Times New Roman" panose="02020603050405020304" pitchFamily="18" charset="0"/>
              <a:ea typeface="微软雅黑" panose="020B0503020204020204" charset="-122"/>
            </a:rPr>
            <a:t>纳米</a:t>
          </a:r>
          <a:r>
            <a:rPr lang="en-US" sz="2800" b="1" baseline="0" dirty="0" smtClean="0">
              <a:latin typeface="Times New Roman" panose="02020603050405020304" pitchFamily="18" charset="0"/>
              <a:ea typeface="微软雅黑" panose="020B0503020204020204" charset="-122"/>
            </a:rPr>
            <a:t>(nm)</a:t>
          </a:r>
          <a:endParaRPr lang="zh-CN" sz="2800" baseline="0" dirty="0">
            <a:latin typeface="Times New Roman" panose="02020603050405020304" pitchFamily="18" charset="0"/>
            <a:ea typeface="微软雅黑" panose="020B0503020204020204" charset="-122"/>
          </a:endParaRPr>
        </a:p>
      </dgm:t>
    </dgm:pt>
    <dgm:pt modelId="{775AFE49-37D0-45CB-832A-B0B19B754F93}" type="parTrans" cxnId="{19F07479-5C6D-4979-B9B4-87EDBA33526D}">
      <dgm:prSet/>
      <dgm:spPr/>
      <dgm:t>
        <a:bodyPr/>
        <a:lstStyle/>
        <a:p>
          <a:endParaRPr lang="zh-CN" altLang="en-US"/>
        </a:p>
      </dgm:t>
    </dgm:pt>
    <dgm:pt modelId="{3049D62E-356C-413F-9094-B6E32BFAFF88}" type="sibTrans" cxnId="{19F07479-5C6D-4979-B9B4-87EDBA33526D}">
      <dgm:prSet/>
      <dgm:spPr/>
      <dgm:t>
        <a:bodyPr/>
        <a:lstStyle/>
        <a:p>
          <a:endParaRPr lang="zh-CN" altLang="en-US"/>
        </a:p>
      </dgm:t>
    </dgm:pt>
    <dgm:pt modelId="{5752D8A2-A4B4-403E-9BCF-F2F41B00D83B}" type="pres">
      <dgm:prSet presAssocID="{29301408-0E94-443D-B61D-EA69C7D26397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DCB6841-941A-4384-9C44-6FE4BB801350}" type="pres">
      <dgm:prSet presAssocID="{29301408-0E94-443D-B61D-EA69C7D26397}" presName="pyramid" presStyleLbl="node1" presStyleIdx="0" presStyleCnt="1" custScaleY="83027" custLinFactNeighborX="-8848" custLinFactNeighborY="-2013"/>
      <dgm:spPr/>
    </dgm:pt>
    <dgm:pt modelId="{3F761388-E22D-469F-A638-99BCA780B118}" type="pres">
      <dgm:prSet presAssocID="{29301408-0E94-443D-B61D-EA69C7D26397}" presName="theList" presStyleCnt="0"/>
      <dgm:spPr/>
    </dgm:pt>
    <dgm:pt modelId="{0FDB05C2-9F63-41FB-B031-FCF0B85AD3A1}" type="pres">
      <dgm:prSet presAssocID="{48E6CC98-4193-4378-8CB6-6B0DAF94F086}" presName="aNode" presStyleLbl="fgAcc1" presStyleIdx="0" presStyleCnt="6" custLinFactY="-17809" custLinFactNeighborX="1417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E030F9-31AF-43D3-8822-223B11FBF6D2}" type="pres">
      <dgm:prSet presAssocID="{48E6CC98-4193-4378-8CB6-6B0DAF94F086}" presName="aSpace" presStyleCnt="0"/>
      <dgm:spPr/>
    </dgm:pt>
    <dgm:pt modelId="{773FD966-9C8B-427F-8A05-9ADA1C1EBD6C}" type="pres">
      <dgm:prSet presAssocID="{29985BCB-E831-4AE5-A62A-F5A002E067C0}" presName="aNode" presStyleLbl="fgAcc1" presStyleIdx="1" presStyleCnt="6" custLinFactY="-2742" custLinFactNeighborX="2209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57430E-F480-4E63-9845-41CF0EA00567}" type="pres">
      <dgm:prSet presAssocID="{29985BCB-E831-4AE5-A62A-F5A002E067C0}" presName="aSpace" presStyleCnt="0"/>
      <dgm:spPr/>
    </dgm:pt>
    <dgm:pt modelId="{D6CA1F83-71FD-4F37-B6CF-3D17DE1CA748}" type="pres">
      <dgm:prSet presAssocID="{3F2521B6-CD78-4355-8FCC-AF5898172D0E}" presName="aNode" presStyleLbl="fgAcc1" presStyleIdx="2" presStyleCnt="6" custLinFactY="-11635" custLinFactNeighborX="2209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C7C873-CB28-4E59-ACA6-B2FF1C3CBFB6}" type="pres">
      <dgm:prSet presAssocID="{3F2521B6-CD78-4355-8FCC-AF5898172D0E}" presName="aSpace" presStyleCnt="0"/>
      <dgm:spPr/>
    </dgm:pt>
    <dgm:pt modelId="{61B80A6F-9FBE-4835-92FD-5448A44527B2}" type="pres">
      <dgm:prSet presAssocID="{D96216A0-D913-4AD9-97CD-A4C85F258FFD}" presName="aNode" presStyleLbl="fgAcc1" presStyleIdx="3" presStyleCnt="6" custLinFactY="-14019" custLinFactNeighborX="2411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F3CBC6-EA01-43E1-A5EA-A632E3C88976}" type="pres">
      <dgm:prSet presAssocID="{D96216A0-D913-4AD9-97CD-A4C85F258FFD}" presName="aSpace" presStyleCnt="0"/>
      <dgm:spPr/>
    </dgm:pt>
    <dgm:pt modelId="{7008CE92-6F0F-4CD2-B429-57436D0E6392}" type="pres">
      <dgm:prSet presAssocID="{02D4FBF5-83A8-42EB-8358-E6231FD2A207}" presName="aNode" presStyleLbl="fgAcc1" presStyleIdx="4" presStyleCnt="6" custLinFactY="-16713" custLinFactNeighborX="2706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422CDD-43ED-4C1C-BF47-9DBAAE161205}" type="pres">
      <dgm:prSet presAssocID="{02D4FBF5-83A8-42EB-8358-E6231FD2A207}" presName="aSpace" presStyleCnt="0"/>
      <dgm:spPr/>
    </dgm:pt>
    <dgm:pt modelId="{705FBF8E-EDE6-4F38-A7A5-D0511AFF560A}" type="pres">
      <dgm:prSet presAssocID="{A799FE9E-03E4-4680-9FBB-27236B9C8234}" presName="aNode" presStyleLbl="fgAcc1" presStyleIdx="5" presStyleCnt="6" custLinFactY="-23587" custLinFactNeighborX="2706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682FB9-8B9C-4CF0-AF31-94F29D8EA973}" type="pres">
      <dgm:prSet presAssocID="{A799FE9E-03E4-4680-9FBB-27236B9C8234}" presName="aSpace" presStyleCnt="0"/>
      <dgm:spPr/>
    </dgm:pt>
  </dgm:ptLst>
  <dgm:cxnLst>
    <dgm:cxn modelId="{DA81F07A-E1C8-4ADB-B313-DCCEC7EFEB0E}" srcId="{29301408-0E94-443D-B61D-EA69C7D26397}" destId="{29985BCB-E831-4AE5-A62A-F5A002E067C0}" srcOrd="1" destOrd="0" parTransId="{4A89FE60-29D4-47FF-946E-BB0159A8F3FF}" sibTransId="{530A0612-448D-4FE8-AE88-91673BE94169}"/>
    <dgm:cxn modelId="{29798A8D-EE4E-4C9C-B8F1-EBFE5A2D3633}" type="presOf" srcId="{02D4FBF5-83A8-42EB-8358-E6231FD2A207}" destId="{7008CE92-6F0F-4CD2-B429-57436D0E6392}" srcOrd="0" destOrd="0" presId="urn:microsoft.com/office/officeart/2005/8/layout/pyramid2#1"/>
    <dgm:cxn modelId="{07E97FD6-6DC1-4B9A-A692-CF8DA3F6428A}" type="presOf" srcId="{29301408-0E94-443D-B61D-EA69C7D26397}" destId="{5752D8A2-A4B4-403E-9BCF-F2F41B00D83B}" srcOrd="0" destOrd="0" presId="urn:microsoft.com/office/officeart/2005/8/layout/pyramid2#1"/>
    <dgm:cxn modelId="{7C7F6499-7407-4708-B84D-BB3419FC0E54}" srcId="{29301408-0E94-443D-B61D-EA69C7D26397}" destId="{02D4FBF5-83A8-42EB-8358-E6231FD2A207}" srcOrd="4" destOrd="0" parTransId="{55BAFDB7-6961-44B5-A0BA-53DB34BF277E}" sibTransId="{E1C4F9C5-BF86-4CAE-A4C8-015AEB6E248B}"/>
    <dgm:cxn modelId="{FE30D9C1-C649-4154-851D-0CD81AFCC7AD}" type="presOf" srcId="{D96216A0-D913-4AD9-97CD-A4C85F258FFD}" destId="{61B80A6F-9FBE-4835-92FD-5448A44527B2}" srcOrd="0" destOrd="0" presId="urn:microsoft.com/office/officeart/2005/8/layout/pyramid2#1"/>
    <dgm:cxn modelId="{5FA1E2B9-75F1-46B1-8092-E1F9A3E183EF}" srcId="{29301408-0E94-443D-B61D-EA69C7D26397}" destId="{D96216A0-D913-4AD9-97CD-A4C85F258FFD}" srcOrd="3" destOrd="0" parTransId="{311F2C65-415F-4B5B-8447-8DF078906709}" sibTransId="{42CB7F5C-ED08-4042-8111-C2CCD58BBED0}"/>
    <dgm:cxn modelId="{19F07479-5C6D-4979-B9B4-87EDBA33526D}" srcId="{29301408-0E94-443D-B61D-EA69C7D26397}" destId="{A799FE9E-03E4-4680-9FBB-27236B9C8234}" srcOrd="5" destOrd="0" parTransId="{775AFE49-37D0-45CB-832A-B0B19B754F93}" sibTransId="{3049D62E-356C-413F-9094-B6E32BFAFF88}"/>
    <dgm:cxn modelId="{63A39D93-E43A-4244-A317-FE2D26B3E328}" type="presOf" srcId="{A799FE9E-03E4-4680-9FBB-27236B9C8234}" destId="{705FBF8E-EDE6-4F38-A7A5-D0511AFF560A}" srcOrd="0" destOrd="0" presId="urn:microsoft.com/office/officeart/2005/8/layout/pyramid2#1"/>
    <dgm:cxn modelId="{0DB3E066-123F-4D63-9C96-82F60C627F7B}" type="presOf" srcId="{29985BCB-E831-4AE5-A62A-F5A002E067C0}" destId="{773FD966-9C8B-427F-8A05-9ADA1C1EBD6C}" srcOrd="0" destOrd="0" presId="urn:microsoft.com/office/officeart/2005/8/layout/pyramid2#1"/>
    <dgm:cxn modelId="{8ED175E4-86AC-486A-ACE4-905D92140B78}" srcId="{29301408-0E94-443D-B61D-EA69C7D26397}" destId="{3F2521B6-CD78-4355-8FCC-AF5898172D0E}" srcOrd="2" destOrd="0" parTransId="{108B3D20-B74F-43A4-9266-D7DBD48516BC}" sibTransId="{05894293-1E06-40E3-BABD-4D7A5201EA57}"/>
    <dgm:cxn modelId="{0D013AD4-03FD-4BFC-BE1D-A7F08E81B6F1}" srcId="{29301408-0E94-443D-B61D-EA69C7D26397}" destId="{48E6CC98-4193-4378-8CB6-6B0DAF94F086}" srcOrd="0" destOrd="0" parTransId="{55BA4D37-88B6-4EE5-954E-B4EF96962E27}" sibTransId="{488021F8-7E0A-488C-835E-CF3A23F123D0}"/>
    <dgm:cxn modelId="{1059BCCC-C5D3-4E29-9C5C-BA411429AAE5}" type="presOf" srcId="{3F2521B6-CD78-4355-8FCC-AF5898172D0E}" destId="{D6CA1F83-71FD-4F37-B6CF-3D17DE1CA748}" srcOrd="0" destOrd="0" presId="urn:microsoft.com/office/officeart/2005/8/layout/pyramid2#1"/>
    <dgm:cxn modelId="{D2A7DB16-B8A7-41CD-8892-A731B3295F5B}" type="presOf" srcId="{48E6CC98-4193-4378-8CB6-6B0DAF94F086}" destId="{0FDB05C2-9F63-41FB-B031-FCF0B85AD3A1}" srcOrd="0" destOrd="0" presId="urn:microsoft.com/office/officeart/2005/8/layout/pyramid2#1"/>
    <dgm:cxn modelId="{7378C9D7-19E4-48D1-832A-5C09AC2918CA}" type="presParOf" srcId="{5752D8A2-A4B4-403E-9BCF-F2F41B00D83B}" destId="{CDCB6841-941A-4384-9C44-6FE4BB801350}" srcOrd="0" destOrd="0" presId="urn:microsoft.com/office/officeart/2005/8/layout/pyramid2#1"/>
    <dgm:cxn modelId="{FFD3632F-5F7A-4273-825B-21939D7A994B}" type="presParOf" srcId="{5752D8A2-A4B4-403E-9BCF-F2F41B00D83B}" destId="{3F761388-E22D-469F-A638-99BCA780B118}" srcOrd="1" destOrd="0" presId="urn:microsoft.com/office/officeart/2005/8/layout/pyramid2#1"/>
    <dgm:cxn modelId="{0D69DD1A-3F70-432C-BCA2-B2012822D7B2}" type="presParOf" srcId="{3F761388-E22D-469F-A638-99BCA780B118}" destId="{0FDB05C2-9F63-41FB-B031-FCF0B85AD3A1}" srcOrd="0" destOrd="0" presId="urn:microsoft.com/office/officeart/2005/8/layout/pyramid2#1"/>
    <dgm:cxn modelId="{215E5B20-FFCB-472B-A69B-09979D1F10DD}" type="presParOf" srcId="{3F761388-E22D-469F-A638-99BCA780B118}" destId="{0DE030F9-31AF-43D3-8822-223B11FBF6D2}" srcOrd="1" destOrd="0" presId="urn:microsoft.com/office/officeart/2005/8/layout/pyramid2#1"/>
    <dgm:cxn modelId="{56A54897-5B67-45C2-9E1D-DF496170A81B}" type="presParOf" srcId="{3F761388-E22D-469F-A638-99BCA780B118}" destId="{773FD966-9C8B-427F-8A05-9ADA1C1EBD6C}" srcOrd="2" destOrd="0" presId="urn:microsoft.com/office/officeart/2005/8/layout/pyramid2#1"/>
    <dgm:cxn modelId="{0090462B-A2DD-4166-8548-9B8E0130D04F}" type="presParOf" srcId="{3F761388-E22D-469F-A638-99BCA780B118}" destId="{FD57430E-F480-4E63-9845-41CF0EA00567}" srcOrd="3" destOrd="0" presId="urn:microsoft.com/office/officeart/2005/8/layout/pyramid2#1"/>
    <dgm:cxn modelId="{9009AFB7-E512-4EB8-9116-4F52E92E182C}" type="presParOf" srcId="{3F761388-E22D-469F-A638-99BCA780B118}" destId="{D6CA1F83-71FD-4F37-B6CF-3D17DE1CA748}" srcOrd="4" destOrd="0" presId="urn:microsoft.com/office/officeart/2005/8/layout/pyramid2#1"/>
    <dgm:cxn modelId="{CF409BF0-E24E-47EF-A1A8-AF1381597604}" type="presParOf" srcId="{3F761388-E22D-469F-A638-99BCA780B118}" destId="{DDC7C873-CB28-4E59-ACA6-B2FF1C3CBFB6}" srcOrd="5" destOrd="0" presId="urn:microsoft.com/office/officeart/2005/8/layout/pyramid2#1"/>
    <dgm:cxn modelId="{3729DF8C-996F-4488-8015-03D2C544A9B2}" type="presParOf" srcId="{3F761388-E22D-469F-A638-99BCA780B118}" destId="{61B80A6F-9FBE-4835-92FD-5448A44527B2}" srcOrd="6" destOrd="0" presId="urn:microsoft.com/office/officeart/2005/8/layout/pyramid2#1"/>
    <dgm:cxn modelId="{5364F0CE-7FCC-495A-96F4-DA55CD0BAA07}" type="presParOf" srcId="{3F761388-E22D-469F-A638-99BCA780B118}" destId="{80F3CBC6-EA01-43E1-A5EA-A632E3C88976}" srcOrd="7" destOrd="0" presId="urn:microsoft.com/office/officeart/2005/8/layout/pyramid2#1"/>
    <dgm:cxn modelId="{7E7E8D7D-3C89-4F83-A4A8-2A11C05EFA33}" type="presParOf" srcId="{3F761388-E22D-469F-A638-99BCA780B118}" destId="{7008CE92-6F0F-4CD2-B429-57436D0E6392}" srcOrd="8" destOrd="0" presId="urn:microsoft.com/office/officeart/2005/8/layout/pyramid2#1"/>
    <dgm:cxn modelId="{59C599F4-DAB4-49F9-A912-C80CF0C1B421}" type="presParOf" srcId="{3F761388-E22D-469F-A638-99BCA780B118}" destId="{8F422CDD-43ED-4C1C-BF47-9DBAAE161205}" srcOrd="9" destOrd="0" presId="urn:microsoft.com/office/officeart/2005/8/layout/pyramid2#1"/>
    <dgm:cxn modelId="{04A485FC-E5E5-4C9F-8826-3DC77B053FDD}" type="presParOf" srcId="{3F761388-E22D-469F-A638-99BCA780B118}" destId="{705FBF8E-EDE6-4F38-A7A5-D0511AFF560A}" srcOrd="10" destOrd="0" presId="urn:microsoft.com/office/officeart/2005/8/layout/pyramid2#1"/>
    <dgm:cxn modelId="{F3A45D19-262B-4C9B-9EB0-F3E946DF92A6}" type="presParOf" srcId="{3F761388-E22D-469F-A638-99BCA780B118}" destId="{8A682FB9-8B9C-4CF0-AF31-94F29D8EA973}" srcOrd="11" destOrd="0" presId="urn:microsoft.com/office/officeart/2005/8/layout/pyramid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9301408-0E94-443D-B61D-EA69C7D26397}" type="doc">
      <dgm:prSet loTypeId="urn:microsoft.com/office/officeart/2005/8/layout/pyramid2#2" loCatId="pyramid" qsTypeId="urn:microsoft.com/office/officeart/2005/8/quickstyle/3d3#2" qsCatId="3D" csTypeId="urn:microsoft.com/office/officeart/2005/8/colors/accent1_2#3" csCatId="accent1" phldr="1"/>
      <dgm:spPr/>
      <dgm:t>
        <a:bodyPr/>
        <a:lstStyle/>
        <a:p>
          <a:endParaRPr lang="zh-CN" altLang="en-US"/>
        </a:p>
      </dgm:t>
    </dgm:pt>
    <dgm:pt modelId="{48E6CC98-4193-4378-8CB6-6B0DAF94F086}">
      <dgm:prSet custT="1"/>
      <dgm:spPr/>
      <dgm:t>
        <a:bodyPr/>
        <a:lstStyle/>
        <a:p>
          <a:pPr rtl="0"/>
          <a:r>
            <a:rPr lang="zh-CN" altLang="en-US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时</a:t>
          </a:r>
          <a:r>
            <a: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(h)</a:t>
          </a:r>
          <a:endParaRPr lang="zh-CN" sz="2800" baseline="0" dirty="0">
            <a:latin typeface="Times New Roman" panose="02020603050405020304" pitchFamily="18" charset="0"/>
            <a:ea typeface="微软雅黑" panose="020B0503020204020204" charset="-122"/>
          </a:endParaRPr>
        </a:p>
      </dgm:t>
    </dgm:pt>
    <dgm:pt modelId="{55BA4D37-88B6-4EE5-954E-B4EF96962E27}" type="parTrans" cxnId="{0D013AD4-03FD-4BFC-BE1D-A7F08E81B6F1}">
      <dgm:prSet/>
      <dgm:spPr/>
      <dgm:t>
        <a:bodyPr/>
        <a:lstStyle/>
        <a:p>
          <a:endParaRPr lang="zh-CN" altLang="en-US"/>
        </a:p>
      </dgm:t>
    </dgm:pt>
    <dgm:pt modelId="{488021F8-7E0A-488C-835E-CF3A23F123D0}" type="sibTrans" cxnId="{0D013AD4-03FD-4BFC-BE1D-A7F08E81B6F1}">
      <dgm:prSet/>
      <dgm:spPr/>
      <dgm:t>
        <a:bodyPr/>
        <a:lstStyle/>
        <a:p>
          <a:endParaRPr lang="zh-CN" altLang="en-US"/>
        </a:p>
      </dgm:t>
    </dgm:pt>
    <dgm:pt modelId="{29985BCB-E831-4AE5-A62A-F5A002E067C0}">
      <dgm:prSet custT="1"/>
      <dgm:spPr/>
      <dgm:t>
        <a:bodyPr/>
        <a:lstStyle/>
        <a:p>
          <a:pPr rtl="0"/>
          <a:r>
            <a:rPr lang="zh-CN" altLang="en-US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分</a:t>
          </a:r>
          <a:r>
            <a: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(min)</a:t>
          </a:r>
          <a:endParaRPr lang="zh-CN" sz="2800" baseline="0" dirty="0">
            <a:latin typeface="Times New Roman" panose="02020603050405020304" pitchFamily="18" charset="0"/>
            <a:ea typeface="微软雅黑" panose="020B0503020204020204" charset="-122"/>
          </a:endParaRPr>
        </a:p>
      </dgm:t>
    </dgm:pt>
    <dgm:pt modelId="{4A89FE60-29D4-47FF-946E-BB0159A8F3FF}" type="parTrans" cxnId="{DA81F07A-E1C8-4ADB-B313-DCCEC7EFEB0E}">
      <dgm:prSet/>
      <dgm:spPr/>
      <dgm:t>
        <a:bodyPr/>
        <a:lstStyle/>
        <a:p>
          <a:endParaRPr lang="zh-CN" altLang="en-US"/>
        </a:p>
      </dgm:t>
    </dgm:pt>
    <dgm:pt modelId="{530A0612-448D-4FE8-AE88-91673BE94169}" type="sibTrans" cxnId="{DA81F07A-E1C8-4ADB-B313-DCCEC7EFEB0E}">
      <dgm:prSet/>
      <dgm:spPr/>
      <dgm:t>
        <a:bodyPr/>
        <a:lstStyle/>
        <a:p>
          <a:endParaRPr lang="zh-CN" altLang="en-US"/>
        </a:p>
      </dgm:t>
    </dgm:pt>
    <dgm:pt modelId="{3F2521B6-CD78-4355-8FCC-AF5898172D0E}">
      <dgm:prSet custT="1"/>
      <dgm:spPr/>
      <dgm:t>
        <a:bodyPr/>
        <a:lstStyle/>
        <a:p>
          <a:pPr rtl="0"/>
          <a:r>
            <a:rPr lang="zh-CN" altLang="en-US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秒（</a:t>
          </a:r>
          <a:r>
            <a: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s</a:t>
          </a:r>
          <a:r>
            <a:rPr lang="zh-CN" altLang="en-US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）</a:t>
          </a:r>
          <a:endParaRPr lang="zh-CN" sz="2800" baseline="0" dirty="0">
            <a:latin typeface="Times New Roman" panose="02020603050405020304" pitchFamily="18" charset="0"/>
            <a:ea typeface="微软雅黑" panose="020B0503020204020204" charset="-122"/>
          </a:endParaRPr>
        </a:p>
      </dgm:t>
    </dgm:pt>
    <dgm:pt modelId="{108B3D20-B74F-43A4-9266-D7DBD48516BC}" type="parTrans" cxnId="{8ED175E4-86AC-486A-ACE4-905D92140B78}">
      <dgm:prSet/>
      <dgm:spPr/>
      <dgm:t>
        <a:bodyPr/>
        <a:lstStyle/>
        <a:p>
          <a:endParaRPr lang="zh-CN" altLang="en-US"/>
        </a:p>
      </dgm:t>
    </dgm:pt>
    <dgm:pt modelId="{05894293-1E06-40E3-BABD-4D7A5201EA57}" type="sibTrans" cxnId="{8ED175E4-86AC-486A-ACE4-905D92140B78}">
      <dgm:prSet/>
      <dgm:spPr/>
      <dgm:t>
        <a:bodyPr/>
        <a:lstStyle/>
        <a:p>
          <a:endParaRPr lang="zh-CN" altLang="en-US"/>
        </a:p>
      </dgm:t>
    </dgm:pt>
    <dgm:pt modelId="{D96216A0-D913-4AD9-97CD-A4C85F258FFD}">
      <dgm:prSet custT="1"/>
      <dgm:spPr/>
      <dgm:t>
        <a:bodyPr/>
        <a:lstStyle/>
        <a:p>
          <a:pPr rtl="0"/>
          <a:r>
            <a:rPr lang="zh-CN" altLang="en-US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毫秒</a:t>
          </a:r>
          <a:r>
            <a: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(</a:t>
          </a:r>
          <a:r>
            <a:rPr lang="en-US" altLang="zh-CN" sz="2800" b="1" dirty="0" err="1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ms</a:t>
          </a:r>
          <a:r>
            <a: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)</a:t>
          </a:r>
          <a:endParaRPr lang="zh-CN" sz="2800" b="1" baseline="0" dirty="0">
            <a:latin typeface="Times New Roman" panose="02020603050405020304" pitchFamily="18" charset="0"/>
            <a:ea typeface="微软雅黑" panose="020B0503020204020204" charset="-122"/>
          </a:endParaRPr>
        </a:p>
      </dgm:t>
    </dgm:pt>
    <dgm:pt modelId="{311F2C65-415F-4B5B-8447-8DF078906709}" type="parTrans" cxnId="{5FA1E2B9-75F1-46B1-8092-E1F9A3E183EF}">
      <dgm:prSet/>
      <dgm:spPr/>
      <dgm:t>
        <a:bodyPr/>
        <a:lstStyle/>
        <a:p>
          <a:endParaRPr lang="zh-CN" altLang="en-US"/>
        </a:p>
      </dgm:t>
    </dgm:pt>
    <dgm:pt modelId="{42CB7F5C-ED08-4042-8111-C2CCD58BBED0}" type="sibTrans" cxnId="{5FA1E2B9-75F1-46B1-8092-E1F9A3E183EF}">
      <dgm:prSet/>
      <dgm:spPr/>
      <dgm:t>
        <a:bodyPr/>
        <a:lstStyle/>
        <a:p>
          <a:endParaRPr lang="zh-CN" altLang="en-US"/>
        </a:p>
      </dgm:t>
    </dgm:pt>
    <dgm:pt modelId="{02D4FBF5-83A8-42EB-8358-E6231FD2A207}">
      <dgm:prSet custT="1"/>
      <dgm:spPr/>
      <dgm:t>
        <a:bodyPr/>
        <a:lstStyle/>
        <a:p>
          <a:pPr rtl="0"/>
          <a:r>
            <a:rPr lang="zh-CN" altLang="en-US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微秒</a:t>
          </a:r>
          <a:r>
            <a: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(</a:t>
          </a:r>
          <a:r>
            <a:rPr lang="en-US" sz="2800" b="1" baseline="0" dirty="0" err="1" smtClean="0">
              <a:latin typeface="Times New Roman" panose="02020603050405020304" pitchFamily="18" charset="0"/>
              <a:ea typeface="微软雅黑" panose="020B0503020204020204" charset="-122"/>
            </a:rPr>
            <a:t>μs</a:t>
          </a:r>
          <a:r>
            <a:rPr lang="en-US" sz="2800" b="1" baseline="0" dirty="0" smtClean="0">
              <a:latin typeface="Times New Roman" panose="02020603050405020304" pitchFamily="18" charset="0"/>
              <a:ea typeface="微软雅黑" panose="020B0503020204020204" charset="-122"/>
            </a:rPr>
            <a:t>)</a:t>
          </a:r>
          <a:endParaRPr lang="zh-CN" sz="2800" b="1" baseline="0" dirty="0">
            <a:latin typeface="Times New Roman" panose="02020603050405020304" pitchFamily="18" charset="0"/>
            <a:ea typeface="微软雅黑" panose="020B0503020204020204" charset="-122"/>
          </a:endParaRPr>
        </a:p>
      </dgm:t>
    </dgm:pt>
    <dgm:pt modelId="{55BAFDB7-6961-44B5-A0BA-53DB34BF277E}" type="parTrans" cxnId="{7C7F6499-7407-4708-B84D-BB3419FC0E54}">
      <dgm:prSet/>
      <dgm:spPr/>
      <dgm:t>
        <a:bodyPr/>
        <a:lstStyle/>
        <a:p>
          <a:endParaRPr lang="zh-CN" altLang="en-US"/>
        </a:p>
      </dgm:t>
    </dgm:pt>
    <dgm:pt modelId="{E1C4F9C5-BF86-4CAE-A4C8-015AEB6E248B}" type="sibTrans" cxnId="{7C7F6499-7407-4708-B84D-BB3419FC0E54}">
      <dgm:prSet/>
      <dgm:spPr/>
      <dgm:t>
        <a:bodyPr/>
        <a:lstStyle/>
        <a:p>
          <a:endParaRPr lang="zh-CN" altLang="en-US"/>
        </a:p>
      </dgm:t>
    </dgm:pt>
    <dgm:pt modelId="{5752D8A2-A4B4-403E-9BCF-F2F41B00D83B}" type="pres">
      <dgm:prSet presAssocID="{29301408-0E94-443D-B61D-EA69C7D26397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DCB6841-941A-4384-9C44-6FE4BB801350}" type="pres">
      <dgm:prSet presAssocID="{29301408-0E94-443D-B61D-EA69C7D26397}" presName="pyramid" presStyleLbl="node1" presStyleIdx="0" presStyleCnt="1" custScaleY="83027" custLinFactNeighborX="-8848" custLinFactNeighborY="-4480"/>
      <dgm:spPr/>
    </dgm:pt>
    <dgm:pt modelId="{3F761388-E22D-469F-A638-99BCA780B118}" type="pres">
      <dgm:prSet presAssocID="{29301408-0E94-443D-B61D-EA69C7D26397}" presName="theList" presStyleCnt="0"/>
      <dgm:spPr/>
    </dgm:pt>
    <dgm:pt modelId="{0FDB05C2-9F63-41FB-B031-FCF0B85AD3A1}" type="pres">
      <dgm:prSet presAssocID="{48E6CC98-4193-4378-8CB6-6B0DAF94F086}" presName="aNode" presStyleLbl="fgAcc1" presStyleIdx="0" presStyleCnt="5" custLinFactY="-17809" custLinFactNeighborX="1417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E030F9-31AF-43D3-8822-223B11FBF6D2}" type="pres">
      <dgm:prSet presAssocID="{48E6CC98-4193-4378-8CB6-6B0DAF94F086}" presName="aSpace" presStyleCnt="0"/>
      <dgm:spPr/>
    </dgm:pt>
    <dgm:pt modelId="{773FD966-9C8B-427F-8A05-9ADA1C1EBD6C}" type="pres">
      <dgm:prSet presAssocID="{29985BCB-E831-4AE5-A62A-F5A002E067C0}" presName="aNode" presStyleLbl="fgAcc1" presStyleIdx="1" presStyleCnt="5" custLinFactY="-2742" custLinFactNeighborX="2209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57430E-F480-4E63-9845-41CF0EA00567}" type="pres">
      <dgm:prSet presAssocID="{29985BCB-E831-4AE5-A62A-F5A002E067C0}" presName="aSpace" presStyleCnt="0"/>
      <dgm:spPr/>
    </dgm:pt>
    <dgm:pt modelId="{D6CA1F83-71FD-4F37-B6CF-3D17DE1CA748}" type="pres">
      <dgm:prSet presAssocID="{3F2521B6-CD78-4355-8FCC-AF5898172D0E}" presName="aNode" presStyleLbl="fgAcc1" presStyleIdx="2" presStyleCnt="5" custLinFactY="-11635" custLinFactNeighborX="2209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C7C873-CB28-4E59-ACA6-B2FF1C3CBFB6}" type="pres">
      <dgm:prSet presAssocID="{3F2521B6-CD78-4355-8FCC-AF5898172D0E}" presName="aSpace" presStyleCnt="0"/>
      <dgm:spPr/>
    </dgm:pt>
    <dgm:pt modelId="{61B80A6F-9FBE-4835-92FD-5448A44527B2}" type="pres">
      <dgm:prSet presAssocID="{D96216A0-D913-4AD9-97CD-A4C85F258FFD}" presName="aNode" presStyleLbl="fgAcc1" presStyleIdx="3" presStyleCnt="5" custLinFactY="-14019" custLinFactNeighborX="2411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F3CBC6-EA01-43E1-A5EA-A632E3C88976}" type="pres">
      <dgm:prSet presAssocID="{D96216A0-D913-4AD9-97CD-A4C85F258FFD}" presName="aSpace" presStyleCnt="0"/>
      <dgm:spPr/>
    </dgm:pt>
    <dgm:pt modelId="{7008CE92-6F0F-4CD2-B429-57436D0E6392}" type="pres">
      <dgm:prSet presAssocID="{02D4FBF5-83A8-42EB-8358-E6231FD2A207}" presName="aNode" presStyleLbl="fgAcc1" presStyleIdx="4" presStyleCnt="5" custScaleX="102591" custLinFactY="-16713" custLinFactNeighborX="2706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422CDD-43ED-4C1C-BF47-9DBAAE161205}" type="pres">
      <dgm:prSet presAssocID="{02D4FBF5-83A8-42EB-8358-E6231FD2A207}" presName="aSpace" presStyleCnt="0"/>
      <dgm:spPr/>
    </dgm:pt>
  </dgm:ptLst>
  <dgm:cxnLst>
    <dgm:cxn modelId="{5FA1E2B9-75F1-46B1-8092-E1F9A3E183EF}" srcId="{29301408-0E94-443D-B61D-EA69C7D26397}" destId="{D96216A0-D913-4AD9-97CD-A4C85F258FFD}" srcOrd="3" destOrd="0" parTransId="{311F2C65-415F-4B5B-8447-8DF078906709}" sibTransId="{42CB7F5C-ED08-4042-8111-C2CCD58BBED0}"/>
    <dgm:cxn modelId="{DA81F07A-E1C8-4ADB-B313-DCCEC7EFEB0E}" srcId="{29301408-0E94-443D-B61D-EA69C7D26397}" destId="{29985BCB-E831-4AE5-A62A-F5A002E067C0}" srcOrd="1" destOrd="0" parTransId="{4A89FE60-29D4-47FF-946E-BB0159A8F3FF}" sibTransId="{530A0612-448D-4FE8-AE88-91673BE94169}"/>
    <dgm:cxn modelId="{4F98B964-1330-4D15-BEAB-043D591C83FD}" type="presOf" srcId="{3F2521B6-CD78-4355-8FCC-AF5898172D0E}" destId="{D6CA1F83-71FD-4F37-B6CF-3D17DE1CA748}" srcOrd="0" destOrd="0" presId="urn:microsoft.com/office/officeart/2005/8/layout/pyramid2#2"/>
    <dgm:cxn modelId="{4D5B952E-16AB-4C42-A486-817D4826D559}" type="presOf" srcId="{48E6CC98-4193-4378-8CB6-6B0DAF94F086}" destId="{0FDB05C2-9F63-41FB-B031-FCF0B85AD3A1}" srcOrd="0" destOrd="0" presId="urn:microsoft.com/office/officeart/2005/8/layout/pyramid2#2"/>
    <dgm:cxn modelId="{A6905525-0402-47FB-A3E5-4A9729A26C47}" type="presOf" srcId="{D96216A0-D913-4AD9-97CD-A4C85F258FFD}" destId="{61B80A6F-9FBE-4835-92FD-5448A44527B2}" srcOrd="0" destOrd="0" presId="urn:microsoft.com/office/officeart/2005/8/layout/pyramid2#2"/>
    <dgm:cxn modelId="{0374CCF4-67DA-4C30-ADF7-FCD9585B73D9}" type="presOf" srcId="{02D4FBF5-83A8-42EB-8358-E6231FD2A207}" destId="{7008CE92-6F0F-4CD2-B429-57436D0E6392}" srcOrd="0" destOrd="0" presId="urn:microsoft.com/office/officeart/2005/8/layout/pyramid2#2"/>
    <dgm:cxn modelId="{7C7F6499-7407-4708-B84D-BB3419FC0E54}" srcId="{29301408-0E94-443D-B61D-EA69C7D26397}" destId="{02D4FBF5-83A8-42EB-8358-E6231FD2A207}" srcOrd="4" destOrd="0" parTransId="{55BAFDB7-6961-44B5-A0BA-53DB34BF277E}" sibTransId="{E1C4F9C5-BF86-4CAE-A4C8-015AEB6E248B}"/>
    <dgm:cxn modelId="{9106CC48-6D2A-47EB-9531-2BA9287DA6D9}" type="presOf" srcId="{29301408-0E94-443D-B61D-EA69C7D26397}" destId="{5752D8A2-A4B4-403E-9BCF-F2F41B00D83B}" srcOrd="0" destOrd="0" presId="urn:microsoft.com/office/officeart/2005/8/layout/pyramid2#2"/>
    <dgm:cxn modelId="{0A195C1E-F101-4FAA-9A36-51BE0DC9699E}" type="presOf" srcId="{29985BCB-E831-4AE5-A62A-F5A002E067C0}" destId="{773FD966-9C8B-427F-8A05-9ADA1C1EBD6C}" srcOrd="0" destOrd="0" presId="urn:microsoft.com/office/officeart/2005/8/layout/pyramid2#2"/>
    <dgm:cxn modelId="{8ED175E4-86AC-486A-ACE4-905D92140B78}" srcId="{29301408-0E94-443D-B61D-EA69C7D26397}" destId="{3F2521B6-CD78-4355-8FCC-AF5898172D0E}" srcOrd="2" destOrd="0" parTransId="{108B3D20-B74F-43A4-9266-D7DBD48516BC}" sibTransId="{05894293-1E06-40E3-BABD-4D7A5201EA57}"/>
    <dgm:cxn modelId="{0D013AD4-03FD-4BFC-BE1D-A7F08E81B6F1}" srcId="{29301408-0E94-443D-B61D-EA69C7D26397}" destId="{48E6CC98-4193-4378-8CB6-6B0DAF94F086}" srcOrd="0" destOrd="0" parTransId="{55BA4D37-88B6-4EE5-954E-B4EF96962E27}" sibTransId="{488021F8-7E0A-488C-835E-CF3A23F123D0}"/>
    <dgm:cxn modelId="{57BC6991-4CFF-4DA1-8614-6C944A39EF16}" type="presParOf" srcId="{5752D8A2-A4B4-403E-9BCF-F2F41B00D83B}" destId="{CDCB6841-941A-4384-9C44-6FE4BB801350}" srcOrd="0" destOrd="0" presId="urn:microsoft.com/office/officeart/2005/8/layout/pyramid2#2"/>
    <dgm:cxn modelId="{3414B471-4534-4305-9DB1-D9A2B70BC9A0}" type="presParOf" srcId="{5752D8A2-A4B4-403E-9BCF-F2F41B00D83B}" destId="{3F761388-E22D-469F-A638-99BCA780B118}" srcOrd="1" destOrd="0" presId="urn:microsoft.com/office/officeart/2005/8/layout/pyramid2#2"/>
    <dgm:cxn modelId="{5FEF7263-066A-4CCC-876D-2049536C6B4D}" type="presParOf" srcId="{3F761388-E22D-469F-A638-99BCA780B118}" destId="{0FDB05C2-9F63-41FB-B031-FCF0B85AD3A1}" srcOrd="0" destOrd="0" presId="urn:microsoft.com/office/officeart/2005/8/layout/pyramid2#2"/>
    <dgm:cxn modelId="{536A59E8-6A75-4AE2-822C-CE7CC3C6768C}" type="presParOf" srcId="{3F761388-E22D-469F-A638-99BCA780B118}" destId="{0DE030F9-31AF-43D3-8822-223B11FBF6D2}" srcOrd="1" destOrd="0" presId="urn:microsoft.com/office/officeart/2005/8/layout/pyramid2#2"/>
    <dgm:cxn modelId="{EEDF6F93-3D63-4119-9972-2766084D55A2}" type="presParOf" srcId="{3F761388-E22D-469F-A638-99BCA780B118}" destId="{773FD966-9C8B-427F-8A05-9ADA1C1EBD6C}" srcOrd="2" destOrd="0" presId="urn:microsoft.com/office/officeart/2005/8/layout/pyramid2#2"/>
    <dgm:cxn modelId="{E3ED5B80-773C-4F98-8238-AB94188980C9}" type="presParOf" srcId="{3F761388-E22D-469F-A638-99BCA780B118}" destId="{FD57430E-F480-4E63-9845-41CF0EA00567}" srcOrd="3" destOrd="0" presId="urn:microsoft.com/office/officeart/2005/8/layout/pyramid2#2"/>
    <dgm:cxn modelId="{7A2B09A1-6BF4-4B8A-A44B-9610B0F8B1D1}" type="presParOf" srcId="{3F761388-E22D-469F-A638-99BCA780B118}" destId="{D6CA1F83-71FD-4F37-B6CF-3D17DE1CA748}" srcOrd="4" destOrd="0" presId="urn:microsoft.com/office/officeart/2005/8/layout/pyramid2#2"/>
    <dgm:cxn modelId="{EC83B970-D310-477F-9A2A-BF8C3E3669AE}" type="presParOf" srcId="{3F761388-E22D-469F-A638-99BCA780B118}" destId="{DDC7C873-CB28-4E59-ACA6-B2FF1C3CBFB6}" srcOrd="5" destOrd="0" presId="urn:microsoft.com/office/officeart/2005/8/layout/pyramid2#2"/>
    <dgm:cxn modelId="{017DA107-1C0E-43FA-AE18-FD9ABDF3DFD4}" type="presParOf" srcId="{3F761388-E22D-469F-A638-99BCA780B118}" destId="{61B80A6F-9FBE-4835-92FD-5448A44527B2}" srcOrd="6" destOrd="0" presId="urn:microsoft.com/office/officeart/2005/8/layout/pyramid2#2"/>
    <dgm:cxn modelId="{8218A6B1-BB23-4E8E-80DD-C45234A476DF}" type="presParOf" srcId="{3F761388-E22D-469F-A638-99BCA780B118}" destId="{80F3CBC6-EA01-43E1-A5EA-A632E3C88976}" srcOrd="7" destOrd="0" presId="urn:microsoft.com/office/officeart/2005/8/layout/pyramid2#2"/>
    <dgm:cxn modelId="{AEBE4109-6086-4DFB-9832-BD16EFDCE69B}" type="presParOf" srcId="{3F761388-E22D-469F-A638-99BCA780B118}" destId="{7008CE92-6F0F-4CD2-B429-57436D0E6392}" srcOrd="8" destOrd="0" presId="urn:microsoft.com/office/officeart/2005/8/layout/pyramid2#2"/>
    <dgm:cxn modelId="{1DF2EFF7-2CAD-444C-8DA7-3A1B0FBF54CD}" type="presParOf" srcId="{3F761388-E22D-469F-A638-99BCA780B118}" destId="{8F422CDD-43ED-4C1C-BF47-9DBAAE161205}" srcOrd="9" destOrd="0" presId="urn:microsoft.com/office/officeart/2005/8/layout/pyramid2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7F5780-7674-4603-AC53-D6F14687009E}">
      <dsp:nvSpPr>
        <dsp:cNvPr id="0" name=""/>
        <dsp:cNvSpPr/>
      </dsp:nvSpPr>
      <dsp:spPr>
        <a:xfrm>
          <a:off x="0" y="1069625"/>
          <a:ext cx="2376264" cy="1254825"/>
        </a:xfrm>
        <a:prstGeom prst="roundRect">
          <a:avLst/>
        </a:prstGeom>
        <a:noFill/>
        <a:ln>
          <a:solidFill>
            <a:srgbClr val="00B0F0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>
              <a:latin typeface="微软雅黑" panose="020B0503020204020204" charset="-122"/>
              <a:ea typeface="微软雅黑" panose="020B0503020204020204" charset="-122"/>
            </a:rPr>
            <a:t>中心的两个圆哪个的面积大？</a:t>
          </a:r>
          <a:endParaRPr lang="zh-CN" sz="2400" kern="1200" dirty="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61256" y="1130881"/>
        <a:ext cx="2253752" cy="11323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CB6841-941A-4384-9C44-6FE4BB801350}">
      <dsp:nvSpPr>
        <dsp:cNvPr id="0" name=""/>
        <dsp:cNvSpPr/>
      </dsp:nvSpPr>
      <dsp:spPr>
        <a:xfrm>
          <a:off x="476260" y="295208"/>
          <a:ext cx="2948613" cy="378624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DB05C2-9F63-41FB-B031-FCF0B85AD3A1}">
      <dsp:nvSpPr>
        <dsp:cNvPr id="0" name=""/>
        <dsp:cNvSpPr/>
      </dsp:nvSpPr>
      <dsp:spPr>
        <a:xfrm>
          <a:off x="2238618" y="294882"/>
          <a:ext cx="1916598" cy="5397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baseline="0" dirty="0" smtClean="0">
              <a:latin typeface="Times New Roman" panose="02020603050405020304" pitchFamily="18" charset="0"/>
              <a:ea typeface="微软雅黑" panose="020B0503020204020204" charset="-122"/>
            </a:rPr>
            <a:t>千米</a:t>
          </a:r>
          <a:r>
            <a:rPr lang="en-US" sz="2800" b="1" kern="1200" baseline="0" dirty="0" smtClean="0">
              <a:latin typeface="Times New Roman" panose="02020603050405020304" pitchFamily="18" charset="0"/>
              <a:ea typeface="微软雅黑" panose="020B0503020204020204" charset="-122"/>
            </a:rPr>
            <a:t>(km)</a:t>
          </a:r>
          <a:endParaRPr lang="zh-CN" sz="2800" kern="1200" baseline="0" dirty="0">
            <a:latin typeface="Times New Roman" panose="02020603050405020304" pitchFamily="18" charset="0"/>
            <a:ea typeface="微软雅黑" panose="020B0503020204020204" charset="-122"/>
          </a:endParaRPr>
        </a:p>
      </dsp:txBody>
      <dsp:txXfrm>
        <a:off x="2264966" y="321230"/>
        <a:ext cx="1863902" cy="487053"/>
      </dsp:txXfrm>
    </dsp:sp>
    <dsp:sp modelId="{773FD966-9C8B-427F-8A05-9ADA1C1EBD6C}">
      <dsp:nvSpPr>
        <dsp:cNvPr id="0" name=""/>
        <dsp:cNvSpPr/>
      </dsp:nvSpPr>
      <dsp:spPr>
        <a:xfrm>
          <a:off x="2253797" y="983424"/>
          <a:ext cx="1916598" cy="5397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baseline="0" dirty="0" smtClean="0">
              <a:latin typeface="Times New Roman" panose="02020603050405020304" pitchFamily="18" charset="0"/>
              <a:ea typeface="微软雅黑" panose="020B0503020204020204" charset="-122"/>
            </a:rPr>
            <a:t>分米</a:t>
          </a:r>
          <a:r>
            <a:rPr lang="en-US" sz="2800" b="1" kern="1200" baseline="0" dirty="0" smtClean="0">
              <a:latin typeface="Times New Roman" panose="02020603050405020304" pitchFamily="18" charset="0"/>
              <a:ea typeface="微软雅黑" panose="020B0503020204020204" charset="-122"/>
            </a:rPr>
            <a:t>(dm)</a:t>
          </a:r>
          <a:endParaRPr lang="zh-CN" sz="2800" kern="1200" baseline="0" dirty="0">
            <a:latin typeface="Times New Roman" panose="02020603050405020304" pitchFamily="18" charset="0"/>
            <a:ea typeface="微软雅黑" panose="020B0503020204020204" charset="-122"/>
          </a:endParaRPr>
        </a:p>
      </dsp:txBody>
      <dsp:txXfrm>
        <a:off x="2280145" y="1009772"/>
        <a:ext cx="1863902" cy="487053"/>
      </dsp:txXfrm>
    </dsp:sp>
    <dsp:sp modelId="{D6CA1F83-71FD-4F37-B6CF-3D17DE1CA748}">
      <dsp:nvSpPr>
        <dsp:cNvPr id="0" name=""/>
        <dsp:cNvSpPr/>
      </dsp:nvSpPr>
      <dsp:spPr>
        <a:xfrm>
          <a:off x="2253797" y="1542643"/>
          <a:ext cx="1916598" cy="5397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baseline="0" dirty="0" smtClean="0">
              <a:latin typeface="Times New Roman" panose="02020603050405020304" pitchFamily="18" charset="0"/>
              <a:ea typeface="微软雅黑" panose="020B0503020204020204" charset="-122"/>
            </a:rPr>
            <a:t>厘米</a:t>
          </a:r>
          <a:r>
            <a:rPr lang="en-US" sz="2800" b="1" kern="1200" baseline="0" dirty="0" smtClean="0">
              <a:latin typeface="Times New Roman" panose="02020603050405020304" pitchFamily="18" charset="0"/>
              <a:ea typeface="微软雅黑" panose="020B0503020204020204" charset="-122"/>
            </a:rPr>
            <a:t>(cm)</a:t>
          </a:r>
          <a:endParaRPr lang="zh-CN" sz="2800" kern="1200" baseline="0" dirty="0">
            <a:latin typeface="Times New Roman" panose="02020603050405020304" pitchFamily="18" charset="0"/>
            <a:ea typeface="微软雅黑" panose="020B0503020204020204" charset="-122"/>
          </a:endParaRPr>
        </a:p>
      </dsp:txBody>
      <dsp:txXfrm>
        <a:off x="2280145" y="1568991"/>
        <a:ext cx="1863902" cy="487053"/>
      </dsp:txXfrm>
    </dsp:sp>
    <dsp:sp modelId="{61B80A6F-9FBE-4835-92FD-5448A44527B2}">
      <dsp:nvSpPr>
        <dsp:cNvPr id="0" name=""/>
        <dsp:cNvSpPr/>
      </dsp:nvSpPr>
      <dsp:spPr>
        <a:xfrm>
          <a:off x="2257669" y="2136993"/>
          <a:ext cx="1916598" cy="5397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baseline="0" dirty="0" smtClean="0">
              <a:latin typeface="Times New Roman" panose="02020603050405020304" pitchFamily="18" charset="0"/>
              <a:ea typeface="微软雅黑" panose="020B0503020204020204" charset="-122"/>
            </a:rPr>
            <a:t>毫米</a:t>
          </a:r>
          <a:r>
            <a:rPr lang="en-US" sz="2800" b="1" kern="1200" baseline="0" dirty="0" smtClean="0">
              <a:latin typeface="Times New Roman" panose="02020603050405020304" pitchFamily="18" charset="0"/>
              <a:ea typeface="微软雅黑" panose="020B0503020204020204" charset="-122"/>
            </a:rPr>
            <a:t>(mm)</a:t>
          </a:r>
          <a:endParaRPr lang="zh-CN" sz="2800" b="1" kern="1200" baseline="0" dirty="0">
            <a:latin typeface="Times New Roman" panose="02020603050405020304" pitchFamily="18" charset="0"/>
            <a:ea typeface="微软雅黑" panose="020B0503020204020204" charset="-122"/>
          </a:endParaRPr>
        </a:p>
      </dsp:txBody>
      <dsp:txXfrm>
        <a:off x="2284017" y="2163341"/>
        <a:ext cx="1863902" cy="487053"/>
      </dsp:txXfrm>
    </dsp:sp>
    <dsp:sp modelId="{7008CE92-6F0F-4CD2-B429-57436D0E6392}">
      <dsp:nvSpPr>
        <dsp:cNvPr id="0" name=""/>
        <dsp:cNvSpPr/>
      </dsp:nvSpPr>
      <dsp:spPr>
        <a:xfrm>
          <a:off x="2263323" y="2729671"/>
          <a:ext cx="1916598" cy="5397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baseline="0" dirty="0" smtClean="0">
              <a:latin typeface="Times New Roman" panose="02020603050405020304" pitchFamily="18" charset="0"/>
              <a:ea typeface="微软雅黑" panose="020B0503020204020204" charset="-122"/>
            </a:rPr>
            <a:t>微米</a:t>
          </a:r>
          <a:r>
            <a:rPr lang="en-US" sz="2800" b="1" kern="1200" baseline="0" dirty="0" smtClean="0">
              <a:latin typeface="Times New Roman" panose="02020603050405020304" pitchFamily="18" charset="0"/>
              <a:ea typeface="微软雅黑" panose="020B0503020204020204" charset="-122"/>
            </a:rPr>
            <a:t>(</a:t>
          </a:r>
          <a:r>
            <a:rPr lang="en-US" sz="2800" b="1" kern="1200" baseline="0" dirty="0" err="1" smtClean="0">
              <a:latin typeface="Times New Roman" panose="02020603050405020304" pitchFamily="18" charset="0"/>
              <a:ea typeface="微软雅黑" panose="020B0503020204020204" charset="-122"/>
            </a:rPr>
            <a:t>μm</a:t>
          </a:r>
          <a:r>
            <a:rPr lang="en-US" sz="2800" b="1" kern="1200" baseline="0" dirty="0" smtClean="0">
              <a:latin typeface="Times New Roman" panose="02020603050405020304" pitchFamily="18" charset="0"/>
              <a:ea typeface="微软雅黑" panose="020B0503020204020204" charset="-122"/>
            </a:rPr>
            <a:t>)</a:t>
          </a:r>
          <a:endParaRPr lang="zh-CN" sz="2800" b="1" kern="1200" baseline="0" dirty="0">
            <a:latin typeface="Times New Roman" panose="02020603050405020304" pitchFamily="18" charset="0"/>
            <a:ea typeface="微软雅黑" panose="020B0503020204020204" charset="-122"/>
          </a:endParaRPr>
        </a:p>
      </dsp:txBody>
      <dsp:txXfrm>
        <a:off x="2289671" y="2756019"/>
        <a:ext cx="1863902" cy="487053"/>
      </dsp:txXfrm>
    </dsp:sp>
    <dsp:sp modelId="{705FBF8E-EDE6-4F38-A7A5-D0511AFF560A}">
      <dsp:nvSpPr>
        <dsp:cNvPr id="0" name=""/>
        <dsp:cNvSpPr/>
      </dsp:nvSpPr>
      <dsp:spPr>
        <a:xfrm>
          <a:off x="2263323" y="3299787"/>
          <a:ext cx="1916598" cy="5397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baseline="0" dirty="0" smtClean="0">
              <a:latin typeface="Times New Roman" panose="02020603050405020304" pitchFamily="18" charset="0"/>
              <a:ea typeface="微软雅黑" panose="020B0503020204020204" charset="-122"/>
            </a:rPr>
            <a:t>纳米</a:t>
          </a:r>
          <a:r>
            <a:rPr lang="en-US" sz="2800" b="1" kern="1200" baseline="0" dirty="0" smtClean="0">
              <a:latin typeface="Times New Roman" panose="02020603050405020304" pitchFamily="18" charset="0"/>
              <a:ea typeface="微软雅黑" panose="020B0503020204020204" charset="-122"/>
            </a:rPr>
            <a:t>(nm)</a:t>
          </a:r>
          <a:endParaRPr lang="zh-CN" sz="2800" kern="1200" baseline="0" dirty="0">
            <a:latin typeface="Times New Roman" panose="02020603050405020304" pitchFamily="18" charset="0"/>
            <a:ea typeface="微软雅黑" panose="020B0503020204020204" charset="-122"/>
          </a:endParaRPr>
        </a:p>
      </dsp:txBody>
      <dsp:txXfrm>
        <a:off x="2289671" y="3326135"/>
        <a:ext cx="1863902" cy="4870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CB6841-941A-4384-9C44-6FE4BB801350}">
      <dsp:nvSpPr>
        <dsp:cNvPr id="0" name=""/>
        <dsp:cNvSpPr/>
      </dsp:nvSpPr>
      <dsp:spPr>
        <a:xfrm>
          <a:off x="463845" y="182706"/>
          <a:ext cx="2948613" cy="378624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DB05C2-9F63-41FB-B031-FCF0B85AD3A1}">
      <dsp:nvSpPr>
        <dsp:cNvPr id="0" name=""/>
        <dsp:cNvSpPr/>
      </dsp:nvSpPr>
      <dsp:spPr>
        <a:xfrm>
          <a:off x="2226203" y="259944"/>
          <a:ext cx="1916598" cy="6484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时</a:t>
          </a:r>
          <a:r>
            <a:rPr lang="en-US" altLang="zh-CN" sz="2800" b="1" kern="1200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(h)</a:t>
          </a:r>
          <a:endParaRPr lang="zh-CN" sz="2800" kern="1200" baseline="0" dirty="0">
            <a:latin typeface="Times New Roman" panose="02020603050405020304" pitchFamily="18" charset="0"/>
            <a:ea typeface="微软雅黑" panose="020B0503020204020204" charset="-122"/>
          </a:endParaRPr>
        </a:p>
      </dsp:txBody>
      <dsp:txXfrm>
        <a:off x="2257856" y="291597"/>
        <a:ext cx="1853292" cy="585105"/>
      </dsp:txXfrm>
    </dsp:sp>
    <dsp:sp modelId="{773FD966-9C8B-427F-8A05-9ADA1C1EBD6C}">
      <dsp:nvSpPr>
        <dsp:cNvPr id="0" name=""/>
        <dsp:cNvSpPr/>
      </dsp:nvSpPr>
      <dsp:spPr>
        <a:xfrm>
          <a:off x="2241382" y="1087103"/>
          <a:ext cx="1916598" cy="6484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分</a:t>
          </a:r>
          <a:r>
            <a:rPr lang="en-US" altLang="zh-CN" sz="2800" b="1" kern="1200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(min)</a:t>
          </a:r>
          <a:endParaRPr lang="zh-CN" sz="2800" kern="1200" baseline="0" dirty="0">
            <a:latin typeface="Times New Roman" panose="02020603050405020304" pitchFamily="18" charset="0"/>
            <a:ea typeface="微软雅黑" panose="020B0503020204020204" charset="-122"/>
          </a:endParaRPr>
        </a:p>
      </dsp:txBody>
      <dsp:txXfrm>
        <a:off x="2273035" y="1118756"/>
        <a:ext cx="1853292" cy="585105"/>
      </dsp:txXfrm>
    </dsp:sp>
    <dsp:sp modelId="{D6CA1F83-71FD-4F37-B6CF-3D17DE1CA748}">
      <dsp:nvSpPr>
        <dsp:cNvPr id="0" name=""/>
        <dsp:cNvSpPr/>
      </dsp:nvSpPr>
      <dsp:spPr>
        <a:xfrm>
          <a:off x="2241382" y="1758904"/>
          <a:ext cx="1916598" cy="6484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秒（</a:t>
          </a:r>
          <a:r>
            <a:rPr lang="en-US" altLang="zh-CN" sz="2800" b="1" kern="1200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s</a:t>
          </a:r>
          <a:r>
            <a:rPr lang="zh-CN" altLang="en-US" sz="2800" b="1" kern="1200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）</a:t>
          </a:r>
          <a:endParaRPr lang="zh-CN" sz="2800" kern="1200" baseline="0" dirty="0">
            <a:latin typeface="Times New Roman" panose="02020603050405020304" pitchFamily="18" charset="0"/>
            <a:ea typeface="微软雅黑" panose="020B0503020204020204" charset="-122"/>
          </a:endParaRPr>
        </a:p>
      </dsp:txBody>
      <dsp:txXfrm>
        <a:off x="2273035" y="1790557"/>
        <a:ext cx="1853292" cy="585105"/>
      </dsp:txXfrm>
    </dsp:sp>
    <dsp:sp modelId="{61B80A6F-9FBE-4835-92FD-5448A44527B2}">
      <dsp:nvSpPr>
        <dsp:cNvPr id="0" name=""/>
        <dsp:cNvSpPr/>
      </dsp:nvSpPr>
      <dsp:spPr>
        <a:xfrm>
          <a:off x="2245254" y="2472909"/>
          <a:ext cx="1916598" cy="6484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毫秒</a:t>
          </a:r>
          <a:r>
            <a:rPr lang="en-US" altLang="zh-CN" sz="2800" b="1" kern="1200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(</a:t>
          </a:r>
          <a:r>
            <a:rPr lang="en-US" altLang="zh-CN" sz="2800" b="1" kern="1200" dirty="0" err="1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ms</a:t>
          </a:r>
          <a:r>
            <a:rPr lang="en-US" altLang="zh-CN" sz="2800" b="1" kern="1200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)</a:t>
          </a:r>
          <a:endParaRPr lang="zh-CN" sz="2800" b="1" kern="1200" baseline="0" dirty="0">
            <a:latin typeface="Times New Roman" panose="02020603050405020304" pitchFamily="18" charset="0"/>
            <a:ea typeface="微软雅黑" panose="020B0503020204020204" charset="-122"/>
          </a:endParaRPr>
        </a:p>
      </dsp:txBody>
      <dsp:txXfrm>
        <a:off x="2276907" y="2504562"/>
        <a:ext cx="1853292" cy="585105"/>
      </dsp:txXfrm>
    </dsp:sp>
    <dsp:sp modelId="{7008CE92-6F0F-4CD2-B429-57436D0E6392}">
      <dsp:nvSpPr>
        <dsp:cNvPr id="0" name=""/>
        <dsp:cNvSpPr/>
      </dsp:nvSpPr>
      <dsp:spPr>
        <a:xfrm>
          <a:off x="2226078" y="3184904"/>
          <a:ext cx="1966257" cy="6484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微秒</a:t>
          </a:r>
          <a:r>
            <a:rPr lang="en-US" altLang="zh-CN" sz="2800" b="1" kern="1200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rPr>
            <a:t>(</a:t>
          </a:r>
          <a:r>
            <a:rPr lang="en-US" sz="2800" b="1" kern="1200" baseline="0" dirty="0" err="1" smtClean="0">
              <a:latin typeface="Times New Roman" panose="02020603050405020304" pitchFamily="18" charset="0"/>
              <a:ea typeface="微软雅黑" panose="020B0503020204020204" charset="-122"/>
            </a:rPr>
            <a:t>μs</a:t>
          </a:r>
          <a:r>
            <a:rPr lang="en-US" sz="2800" b="1" kern="1200" baseline="0" dirty="0" smtClean="0">
              <a:latin typeface="Times New Roman" panose="02020603050405020304" pitchFamily="18" charset="0"/>
              <a:ea typeface="微软雅黑" panose="020B0503020204020204" charset="-122"/>
            </a:rPr>
            <a:t>)</a:t>
          </a:r>
          <a:endParaRPr lang="zh-CN" sz="2800" b="1" kern="1200" baseline="0" dirty="0">
            <a:latin typeface="Times New Roman" panose="02020603050405020304" pitchFamily="18" charset="0"/>
            <a:ea typeface="微软雅黑" panose="020B0503020204020204" charset="-122"/>
          </a:endParaRPr>
        </a:p>
      </dsp:txBody>
      <dsp:txXfrm>
        <a:off x="2257731" y="3216557"/>
        <a:ext cx="1902951" cy="5851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#1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dir/>
      <dgm:resizeHandles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#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dir/>
      <dgm:resizeHandles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#1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#2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1BC7DB-853E-4BB1-AFA8-21B487DF3F38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EEAE2-0A46-46EA-B91D-00E6934D90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081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0EEAE2-0A46-46EA-B91D-00E6934D903C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57" y="1122396"/>
            <a:ext cx="6858340" cy="2387671"/>
          </a:xfrm>
        </p:spPr>
        <p:txBody>
          <a:bodyPr anchor="b"/>
          <a:lstStyle>
            <a:lvl1pPr algn="ctr"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57" y="3602145"/>
            <a:ext cx="6858340" cy="165581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1995"/>
            </a:lvl2pPr>
            <a:lvl3pPr marL="915035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81" y="365136"/>
            <a:ext cx="7887091" cy="58120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rcRect l="16885"/>
          <a:stretch>
            <a:fillRect/>
          </a:stretch>
        </p:blipFill>
        <p:spPr>
          <a:xfrm>
            <a:off x="-13335" y="-10160"/>
            <a:ext cx="9161780" cy="6868795"/>
          </a:xfrm>
          <a:prstGeom prst="rect">
            <a:avLst/>
          </a:prstGeom>
        </p:spPr>
      </p:pic>
      <p:sp>
        <p:nvSpPr>
          <p:cNvPr id="13" name="任意多边形 34"/>
          <p:cNvSpPr/>
          <p:nvPr userDrawn="1"/>
        </p:nvSpPr>
        <p:spPr>
          <a:xfrm>
            <a:off x="-6985" y="379730"/>
            <a:ext cx="6628130" cy="76200"/>
          </a:xfrm>
          <a:custGeom>
            <a:avLst/>
            <a:gdLst>
              <a:gd name="connsiteX0" fmla="*/ 0 w 8821621"/>
              <a:gd name="connsiteY0" fmla="*/ 0 h 98038"/>
              <a:gd name="connsiteX1" fmla="*/ 8723583 w 8821621"/>
              <a:gd name="connsiteY1" fmla="*/ 0 h 98038"/>
              <a:gd name="connsiteX2" fmla="*/ 8821621 w 8821621"/>
              <a:gd name="connsiteY2" fmla="*/ 98038 h 98038"/>
              <a:gd name="connsiteX3" fmla="*/ 0 w 8821621"/>
              <a:gd name="connsiteY3" fmla="*/ 98038 h 98038"/>
              <a:gd name="connsiteX4" fmla="*/ 0 w 88216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21621" h="98038">
                <a:moveTo>
                  <a:pt x="0" y="0"/>
                </a:moveTo>
                <a:lnTo>
                  <a:pt x="8723583" y="0"/>
                </a:lnTo>
                <a:lnTo>
                  <a:pt x="8821621" y="98038"/>
                </a:lnTo>
                <a:lnTo>
                  <a:pt x="0" y="98038"/>
                </a:lnTo>
                <a:lnTo>
                  <a:pt x="0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4" name="任意多边形 35"/>
          <p:cNvSpPr/>
          <p:nvPr userDrawn="1"/>
        </p:nvSpPr>
        <p:spPr>
          <a:xfrm>
            <a:off x="8314223" y="379758"/>
            <a:ext cx="834541" cy="73542"/>
          </a:xfrm>
          <a:custGeom>
            <a:avLst/>
            <a:gdLst>
              <a:gd name="connsiteX0" fmla="*/ 98038 w 1112721"/>
              <a:gd name="connsiteY0" fmla="*/ 0 h 98038"/>
              <a:gd name="connsiteX1" fmla="*/ 1112721 w 1112721"/>
              <a:gd name="connsiteY1" fmla="*/ 0 h 98038"/>
              <a:gd name="connsiteX2" fmla="*/ 1112721 w 1112721"/>
              <a:gd name="connsiteY2" fmla="*/ 98038 h 98038"/>
              <a:gd name="connsiteX3" fmla="*/ 0 w 1112721"/>
              <a:gd name="connsiteY3" fmla="*/ 98038 h 98038"/>
              <a:gd name="connsiteX4" fmla="*/ 98038 w 11127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721" h="98038">
                <a:moveTo>
                  <a:pt x="98038" y="0"/>
                </a:moveTo>
                <a:lnTo>
                  <a:pt x="1112721" y="0"/>
                </a:lnTo>
                <a:lnTo>
                  <a:pt x="1112721" y="98038"/>
                </a:lnTo>
                <a:lnTo>
                  <a:pt x="0" y="98038"/>
                </a:lnTo>
                <a:lnTo>
                  <a:pt x="98038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5" kern="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5" name="任意多边形 36"/>
          <p:cNvSpPr/>
          <p:nvPr userDrawn="1"/>
        </p:nvSpPr>
        <p:spPr>
          <a:xfrm>
            <a:off x="6620343" y="453299"/>
            <a:ext cx="1693244" cy="30655"/>
          </a:xfrm>
          <a:custGeom>
            <a:avLst/>
            <a:gdLst>
              <a:gd name="connsiteX0" fmla="*/ 0 w 2257658"/>
              <a:gd name="connsiteY0" fmla="*/ 0 h 40866"/>
              <a:gd name="connsiteX1" fmla="*/ 2257658 w 2257658"/>
              <a:gd name="connsiteY1" fmla="*/ 0 h 40866"/>
              <a:gd name="connsiteX2" fmla="*/ 2216792 w 2257658"/>
              <a:gd name="connsiteY2" fmla="*/ 40866 h 40866"/>
              <a:gd name="connsiteX3" fmla="*/ 40866 w 2257658"/>
              <a:gd name="connsiteY3" fmla="*/ 40866 h 40866"/>
              <a:gd name="connsiteX4" fmla="*/ 0 w 2257658"/>
              <a:gd name="connsiteY4" fmla="*/ 0 h 4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58" h="40866">
                <a:moveTo>
                  <a:pt x="0" y="0"/>
                </a:moveTo>
                <a:lnTo>
                  <a:pt x="2257658" y="0"/>
                </a:lnTo>
                <a:lnTo>
                  <a:pt x="2216792" y="40866"/>
                </a:lnTo>
                <a:lnTo>
                  <a:pt x="40866" y="40866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6" name="直角三角形 15"/>
          <p:cNvSpPr/>
          <p:nvPr userDrawn="1"/>
        </p:nvSpPr>
        <p:spPr>
          <a:xfrm>
            <a:off x="-6350" y="33020"/>
            <a:ext cx="334010" cy="346710"/>
          </a:xfrm>
          <a:prstGeom prst="rtTriangle">
            <a:avLst/>
          </a:pr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5" kern="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6985" y="1285240"/>
            <a:ext cx="9155430" cy="5573395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 descr="C:\Users\Administrator\Desktop\logo.pnglogo"/>
          <p:cNvPicPr>
            <a:picLocks noChangeAspect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114233" y="2066744"/>
            <a:ext cx="4356735" cy="105156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1131570" y="74308"/>
            <a:ext cx="387350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/>
              <a:t>21</a:t>
            </a:r>
            <a:r>
              <a:rPr lang="zh-CN" altLang="en-US" sz="1000"/>
              <a:t>世纪教育网（</a:t>
            </a:r>
            <a:r>
              <a:rPr lang="en-US" altLang="zh-CN" sz="1000"/>
              <a:t>www.21cnjy.com</a:t>
            </a:r>
            <a:r>
              <a:rPr lang="zh-CN" altLang="en-US" sz="1000"/>
              <a:t>）全国最大的中小学教育资源网站</a:t>
            </a:r>
          </a:p>
        </p:txBody>
      </p:sp>
      <p:pic>
        <p:nvPicPr>
          <p:cNvPr id="12" name="图片 11" descr="21世纪教育logo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713220" y="33655"/>
            <a:ext cx="1508125" cy="365125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-13970" y="6488430"/>
            <a:ext cx="9168130" cy="375285"/>
          </a:xfrm>
          <a:prstGeom prst="rect">
            <a:avLst/>
          </a:prstGeom>
          <a:solidFill>
            <a:srgbClr val="60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358140" y="6515949"/>
            <a:ext cx="172529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</a:rPr>
              <a:t>版权所有   盗版必究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327720" y="27836"/>
            <a:ext cx="646331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609801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dirty="0" smtClean="0">
                <a:solidFill>
                  <a:srgbClr val="6098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精品</a:t>
            </a: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5861050" y="6522720"/>
            <a:ext cx="2959100" cy="304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+mn-ea"/>
              </a:rPr>
              <a:t>上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21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世纪教育网   下精品教学资源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18" y="1709789"/>
            <a:ext cx="7887091" cy="2852822"/>
          </a:xfrm>
        </p:spPr>
        <p:txBody>
          <a:bodyPr anchor="b"/>
          <a:lstStyle>
            <a:lvl1pPr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18" y="4589600"/>
            <a:ext cx="7887091" cy="150023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50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81" y="1825679"/>
            <a:ext cx="3886393" cy="435146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379" y="1825679"/>
            <a:ext cx="3886393" cy="435146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365136"/>
            <a:ext cx="7887091" cy="132560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125" y="1778491"/>
            <a:ext cx="3655362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125" y="2665458"/>
            <a:ext cx="3655362" cy="35243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936" y="1778491"/>
            <a:ext cx="3673364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936" y="2665458"/>
            <a:ext cx="3673364" cy="35243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457214"/>
            <a:ext cx="3124167" cy="1600248"/>
          </a:xfrm>
        </p:spPr>
        <p:txBody>
          <a:bodyPr anchor="b"/>
          <a:lstStyle>
            <a:lvl1pPr>
              <a:defRPr sz="320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584" y="457215"/>
            <a:ext cx="4629379" cy="5404011"/>
          </a:xfrm>
        </p:spPr>
        <p:txBody>
          <a:bodyPr/>
          <a:lstStyle>
            <a:lvl1pPr marL="0" indent="0">
              <a:buNone/>
              <a:defRPr sz="3205"/>
            </a:lvl1pPr>
            <a:lvl2pPr marL="457200" indent="0">
              <a:buNone/>
              <a:defRPr sz="2800"/>
            </a:lvl2pPr>
            <a:lvl3pPr marL="915035" indent="0">
              <a:buNone/>
              <a:defRPr sz="2400"/>
            </a:lvl3pPr>
            <a:lvl4pPr marL="1371600" indent="0">
              <a:buNone/>
              <a:defRPr sz="1995"/>
            </a:lvl4pPr>
            <a:lvl5pPr marL="1828800" indent="0">
              <a:buNone/>
              <a:defRPr sz="1995"/>
            </a:lvl5pPr>
            <a:lvl6pPr marL="2286000" indent="0">
              <a:buNone/>
              <a:defRPr sz="1995"/>
            </a:lvl6pPr>
            <a:lvl7pPr marL="2743835" indent="0">
              <a:buNone/>
              <a:defRPr sz="1995"/>
            </a:lvl7pPr>
            <a:lvl8pPr marL="3200400" indent="0">
              <a:buNone/>
              <a:defRPr sz="1995"/>
            </a:lvl8pPr>
            <a:lvl9pPr marL="3657600" indent="0">
              <a:buNone/>
              <a:defRPr sz="199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2" y="2057461"/>
            <a:ext cx="3124167" cy="3811701"/>
          </a:xfrm>
        </p:spPr>
        <p:txBody>
          <a:bodyPr/>
          <a:lstStyle>
            <a:lvl1pPr marL="0" indent="0">
              <a:buNone/>
              <a:defRPr sz="1995"/>
            </a:lvl1pPr>
            <a:lvl2pPr marL="457200" indent="0">
              <a:buNone/>
              <a:defRPr sz="1800"/>
            </a:lvl2pPr>
            <a:lvl3pPr marL="915035" indent="0">
              <a:buNone/>
              <a:defRPr sz="1600"/>
            </a:lvl3pPr>
            <a:lvl4pPr marL="1371600" indent="0">
              <a:buNone/>
              <a:defRPr sz="1395"/>
            </a:lvl4pPr>
            <a:lvl5pPr marL="1828800" indent="0">
              <a:buNone/>
              <a:defRPr sz="1395"/>
            </a:lvl5pPr>
            <a:lvl6pPr marL="2286000" indent="0">
              <a:buNone/>
              <a:defRPr sz="1395"/>
            </a:lvl6pPr>
            <a:lvl7pPr marL="2743835" indent="0">
              <a:buNone/>
              <a:defRPr sz="1395"/>
            </a:lvl7pPr>
            <a:lvl8pPr marL="3200400" indent="0">
              <a:buNone/>
              <a:defRPr sz="1395"/>
            </a:lvl8pPr>
            <a:lvl9pPr marL="3657600" indent="0">
              <a:buNone/>
              <a:defRPr sz="139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999" y="365136"/>
            <a:ext cx="1971773" cy="58120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81" y="365136"/>
            <a:ext cx="5801013" cy="58120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81" y="365136"/>
            <a:ext cx="7887091" cy="13256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81" y="1825679"/>
            <a:ext cx="7887091" cy="43514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81" y="6356539"/>
            <a:ext cx="2057502" cy="3651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2020/8/22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100" y="6356539"/>
            <a:ext cx="3086253" cy="3651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270" y="6356539"/>
            <a:ext cx="2057502" cy="3651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503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7330" algn="l" defTabSz="91503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16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Administrator\Application%20Data\Tencent\Users\757764486\QQ\WinTemp\RichOle\724_F4%7bJJ(%7b8%7d)G%60K(1R0%60A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5875" y="4166654"/>
            <a:ext cx="9159875" cy="1856641"/>
          </a:xfrm>
          <a:prstGeom prst="rect">
            <a:avLst/>
          </a:prstGeom>
          <a:solidFill>
            <a:srgbClr val="609801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矩形 1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5875" y="3839845"/>
            <a:ext cx="9159875" cy="357505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00611" y="4555025"/>
            <a:ext cx="57003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长度与时间的测量</a:t>
            </a:r>
          </a:p>
        </p:txBody>
      </p:sp>
      <p:sp>
        <p:nvSpPr>
          <p:cNvPr id="21" name="文本框 1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81990" y="5675200"/>
            <a:ext cx="42215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物理沪科版    八年级上册第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章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节</a:t>
            </a:r>
            <a:endParaRPr lang="zh-CN" altLang="en-US" sz="1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9" name="Picture 4" descr="卡通遨游太空汇报模板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0"/>
          <a:stretch>
            <a:fillRect/>
          </a:stretch>
        </p:blipFill>
        <p:spPr bwMode="auto">
          <a:xfrm>
            <a:off x="2088367" y="2929822"/>
            <a:ext cx="4967266" cy="94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Freeform 7"/>
          <p:cNvSpPr/>
          <p:nvPr/>
        </p:nvSpPr>
        <p:spPr bwMode="auto">
          <a:xfrm>
            <a:off x="1096416" y="1479672"/>
            <a:ext cx="517525" cy="198438"/>
          </a:xfrm>
          <a:custGeom>
            <a:avLst/>
            <a:gdLst>
              <a:gd name="T0" fmla="*/ 159 w 162"/>
              <a:gd name="T1" fmla="*/ 62 h 62"/>
              <a:gd name="T2" fmla="*/ 161 w 162"/>
              <a:gd name="T3" fmla="*/ 54 h 62"/>
              <a:gd name="T4" fmla="*/ 137 w 162"/>
              <a:gd name="T5" fmla="*/ 26 h 62"/>
              <a:gd name="T6" fmla="*/ 121 w 162"/>
              <a:gd name="T7" fmla="*/ 30 h 62"/>
              <a:gd name="T8" fmla="*/ 121 w 162"/>
              <a:gd name="T9" fmla="*/ 28 h 62"/>
              <a:gd name="T10" fmla="*/ 121 w 162"/>
              <a:gd name="T11" fmla="*/ 27 h 62"/>
              <a:gd name="T12" fmla="*/ 121 w 162"/>
              <a:gd name="T13" fmla="*/ 22 h 62"/>
              <a:gd name="T14" fmla="*/ 119 w 162"/>
              <a:gd name="T15" fmla="*/ 16 h 62"/>
              <a:gd name="T16" fmla="*/ 118 w 162"/>
              <a:gd name="T17" fmla="*/ 15 h 62"/>
              <a:gd name="T18" fmla="*/ 118 w 162"/>
              <a:gd name="T19" fmla="*/ 15 h 62"/>
              <a:gd name="T20" fmla="*/ 118 w 162"/>
              <a:gd name="T21" fmla="*/ 15 h 62"/>
              <a:gd name="T22" fmla="*/ 115 w 162"/>
              <a:gd name="T23" fmla="*/ 9 h 62"/>
              <a:gd name="T24" fmla="*/ 109 w 162"/>
              <a:gd name="T25" fmla="*/ 5 h 62"/>
              <a:gd name="T26" fmla="*/ 97 w 162"/>
              <a:gd name="T27" fmla="*/ 0 h 62"/>
              <a:gd name="T28" fmla="*/ 83 w 162"/>
              <a:gd name="T29" fmla="*/ 3 h 62"/>
              <a:gd name="T30" fmla="*/ 73 w 162"/>
              <a:gd name="T31" fmla="*/ 12 h 62"/>
              <a:gd name="T32" fmla="*/ 70 w 162"/>
              <a:gd name="T33" fmla="*/ 18 h 62"/>
              <a:gd name="T34" fmla="*/ 69 w 162"/>
              <a:gd name="T35" fmla="*/ 24 h 62"/>
              <a:gd name="T36" fmla="*/ 58 w 162"/>
              <a:gd name="T37" fmla="*/ 21 h 62"/>
              <a:gd name="T38" fmla="*/ 52 w 162"/>
              <a:gd name="T39" fmla="*/ 21 h 62"/>
              <a:gd name="T40" fmla="*/ 41 w 162"/>
              <a:gd name="T41" fmla="*/ 26 h 62"/>
              <a:gd name="T42" fmla="*/ 33 w 162"/>
              <a:gd name="T43" fmla="*/ 43 h 62"/>
              <a:gd name="T44" fmla="*/ 32 w 162"/>
              <a:gd name="T45" fmla="*/ 43 h 62"/>
              <a:gd name="T46" fmla="*/ 32 w 162"/>
              <a:gd name="T47" fmla="*/ 43 h 62"/>
              <a:gd name="T48" fmla="*/ 32 w 162"/>
              <a:gd name="T49" fmla="*/ 43 h 62"/>
              <a:gd name="T50" fmla="*/ 1 w 162"/>
              <a:gd name="T51" fmla="*/ 59 h 62"/>
              <a:gd name="T52" fmla="*/ 0 w 162"/>
              <a:gd name="T53" fmla="*/ 62 h 62"/>
              <a:gd name="T54" fmla="*/ 159 w 162"/>
              <a:gd name="T55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2" h="62">
                <a:moveTo>
                  <a:pt x="159" y="62"/>
                </a:moveTo>
                <a:cubicBezTo>
                  <a:pt x="160" y="59"/>
                  <a:pt x="161" y="57"/>
                  <a:pt x="161" y="54"/>
                </a:cubicBezTo>
                <a:cubicBezTo>
                  <a:pt x="162" y="40"/>
                  <a:pt x="151" y="26"/>
                  <a:pt x="137" y="26"/>
                </a:cubicBezTo>
                <a:cubicBezTo>
                  <a:pt x="131" y="26"/>
                  <a:pt x="125" y="27"/>
                  <a:pt x="121" y="30"/>
                </a:cubicBezTo>
                <a:cubicBezTo>
                  <a:pt x="121" y="30"/>
                  <a:pt x="121" y="29"/>
                  <a:pt x="121" y="28"/>
                </a:cubicBezTo>
                <a:cubicBezTo>
                  <a:pt x="121" y="28"/>
                  <a:pt x="121" y="27"/>
                  <a:pt x="121" y="27"/>
                </a:cubicBezTo>
                <a:cubicBezTo>
                  <a:pt x="121" y="25"/>
                  <a:pt x="121" y="24"/>
                  <a:pt x="121" y="22"/>
                </a:cubicBezTo>
                <a:cubicBezTo>
                  <a:pt x="120" y="20"/>
                  <a:pt x="120" y="18"/>
                  <a:pt x="119" y="16"/>
                </a:cubicBezTo>
                <a:cubicBezTo>
                  <a:pt x="119" y="16"/>
                  <a:pt x="119" y="15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3"/>
                  <a:pt x="117" y="12"/>
                  <a:pt x="115" y="9"/>
                </a:cubicBezTo>
                <a:cubicBezTo>
                  <a:pt x="113" y="7"/>
                  <a:pt x="111" y="6"/>
                  <a:pt x="109" y="5"/>
                </a:cubicBezTo>
                <a:cubicBezTo>
                  <a:pt x="106" y="2"/>
                  <a:pt x="101" y="1"/>
                  <a:pt x="97" y="0"/>
                </a:cubicBezTo>
                <a:cubicBezTo>
                  <a:pt x="92" y="0"/>
                  <a:pt x="88" y="1"/>
                  <a:pt x="83" y="3"/>
                </a:cubicBezTo>
                <a:cubicBezTo>
                  <a:pt x="79" y="5"/>
                  <a:pt x="76" y="8"/>
                  <a:pt x="73" y="12"/>
                </a:cubicBezTo>
                <a:cubicBezTo>
                  <a:pt x="72" y="14"/>
                  <a:pt x="71" y="16"/>
                  <a:pt x="70" y="18"/>
                </a:cubicBezTo>
                <a:cubicBezTo>
                  <a:pt x="69" y="20"/>
                  <a:pt x="69" y="22"/>
                  <a:pt x="69" y="24"/>
                </a:cubicBezTo>
                <a:cubicBezTo>
                  <a:pt x="66" y="22"/>
                  <a:pt x="62" y="21"/>
                  <a:pt x="58" y="21"/>
                </a:cubicBezTo>
                <a:cubicBezTo>
                  <a:pt x="56" y="21"/>
                  <a:pt x="54" y="21"/>
                  <a:pt x="52" y="21"/>
                </a:cubicBezTo>
                <a:cubicBezTo>
                  <a:pt x="48" y="22"/>
                  <a:pt x="44" y="24"/>
                  <a:pt x="41" y="26"/>
                </a:cubicBezTo>
                <a:cubicBezTo>
                  <a:pt x="36" y="31"/>
                  <a:pt x="33" y="36"/>
                  <a:pt x="33" y="43"/>
                </a:cubicBezTo>
                <a:cubicBezTo>
                  <a:pt x="33" y="43"/>
                  <a:pt x="32" y="43"/>
                  <a:pt x="32" y="43"/>
                </a:cubicBezTo>
                <a:cubicBezTo>
                  <a:pt x="30" y="43"/>
                  <a:pt x="28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20" y="41"/>
                  <a:pt x="6" y="45"/>
                  <a:pt x="1" y="59"/>
                </a:cubicBezTo>
                <a:cubicBezTo>
                  <a:pt x="1" y="60"/>
                  <a:pt x="1" y="61"/>
                  <a:pt x="0" y="62"/>
                </a:cubicBezTo>
                <a:lnTo>
                  <a:pt x="159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" name="Freeform 9"/>
          <p:cNvSpPr/>
          <p:nvPr/>
        </p:nvSpPr>
        <p:spPr bwMode="auto">
          <a:xfrm>
            <a:off x="7309504" y="3336917"/>
            <a:ext cx="865187" cy="328613"/>
          </a:xfrm>
          <a:custGeom>
            <a:avLst/>
            <a:gdLst>
              <a:gd name="T0" fmla="*/ 266 w 271"/>
              <a:gd name="T1" fmla="*/ 103 h 103"/>
              <a:gd name="T2" fmla="*/ 269 w 271"/>
              <a:gd name="T3" fmla="*/ 90 h 103"/>
              <a:gd name="T4" fmla="*/ 229 w 271"/>
              <a:gd name="T5" fmla="*/ 43 h 103"/>
              <a:gd name="T6" fmla="*/ 202 w 271"/>
              <a:gd name="T7" fmla="*/ 51 h 103"/>
              <a:gd name="T8" fmla="*/ 202 w 271"/>
              <a:gd name="T9" fmla="*/ 48 h 103"/>
              <a:gd name="T10" fmla="*/ 202 w 271"/>
              <a:gd name="T11" fmla="*/ 45 h 103"/>
              <a:gd name="T12" fmla="*/ 202 w 271"/>
              <a:gd name="T13" fmla="*/ 37 h 103"/>
              <a:gd name="T14" fmla="*/ 199 w 271"/>
              <a:gd name="T15" fmla="*/ 27 h 103"/>
              <a:gd name="T16" fmla="*/ 198 w 271"/>
              <a:gd name="T17" fmla="*/ 25 h 103"/>
              <a:gd name="T18" fmla="*/ 198 w 271"/>
              <a:gd name="T19" fmla="*/ 25 h 103"/>
              <a:gd name="T20" fmla="*/ 198 w 271"/>
              <a:gd name="T21" fmla="*/ 25 h 103"/>
              <a:gd name="T22" fmla="*/ 191 w 271"/>
              <a:gd name="T23" fmla="*/ 15 h 103"/>
              <a:gd name="T24" fmla="*/ 183 w 271"/>
              <a:gd name="T25" fmla="*/ 8 h 103"/>
              <a:gd name="T26" fmla="*/ 162 w 271"/>
              <a:gd name="T27" fmla="*/ 1 h 103"/>
              <a:gd name="T28" fmla="*/ 139 w 271"/>
              <a:gd name="T29" fmla="*/ 5 h 103"/>
              <a:gd name="T30" fmla="*/ 122 w 271"/>
              <a:gd name="T31" fmla="*/ 20 h 103"/>
              <a:gd name="T32" fmla="*/ 117 w 271"/>
              <a:gd name="T33" fmla="*/ 30 h 103"/>
              <a:gd name="T34" fmla="*/ 115 w 271"/>
              <a:gd name="T35" fmla="*/ 40 h 103"/>
              <a:gd name="T36" fmla="*/ 97 w 271"/>
              <a:gd name="T37" fmla="*/ 35 h 103"/>
              <a:gd name="T38" fmla="*/ 87 w 271"/>
              <a:gd name="T39" fmla="*/ 35 h 103"/>
              <a:gd name="T40" fmla="*/ 68 w 271"/>
              <a:gd name="T41" fmla="*/ 45 h 103"/>
              <a:gd name="T42" fmla="*/ 54 w 271"/>
              <a:gd name="T43" fmla="*/ 72 h 103"/>
              <a:gd name="T44" fmla="*/ 54 w 271"/>
              <a:gd name="T45" fmla="*/ 72 h 103"/>
              <a:gd name="T46" fmla="*/ 53 w 271"/>
              <a:gd name="T47" fmla="*/ 73 h 103"/>
              <a:gd name="T48" fmla="*/ 53 w 271"/>
              <a:gd name="T49" fmla="*/ 73 h 103"/>
              <a:gd name="T50" fmla="*/ 1 w 271"/>
              <a:gd name="T51" fmla="*/ 98 h 103"/>
              <a:gd name="T52" fmla="*/ 0 w 271"/>
              <a:gd name="T53" fmla="*/ 103 h 103"/>
              <a:gd name="T54" fmla="*/ 266 w 271"/>
              <a:gd name="T5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1" h="103">
                <a:moveTo>
                  <a:pt x="266" y="103"/>
                </a:moveTo>
                <a:cubicBezTo>
                  <a:pt x="268" y="99"/>
                  <a:pt x="269" y="95"/>
                  <a:pt x="269" y="90"/>
                </a:cubicBezTo>
                <a:cubicBezTo>
                  <a:pt x="271" y="68"/>
                  <a:pt x="253" y="43"/>
                  <a:pt x="229" y="43"/>
                </a:cubicBezTo>
                <a:cubicBezTo>
                  <a:pt x="219" y="43"/>
                  <a:pt x="210" y="46"/>
                  <a:pt x="202" y="51"/>
                </a:cubicBezTo>
                <a:cubicBezTo>
                  <a:pt x="202" y="50"/>
                  <a:pt x="202" y="49"/>
                  <a:pt x="202" y="48"/>
                </a:cubicBezTo>
                <a:cubicBezTo>
                  <a:pt x="202" y="47"/>
                  <a:pt x="202" y="46"/>
                  <a:pt x="202" y="45"/>
                </a:cubicBezTo>
                <a:cubicBezTo>
                  <a:pt x="203" y="43"/>
                  <a:pt x="202" y="40"/>
                  <a:pt x="202" y="37"/>
                </a:cubicBezTo>
                <a:cubicBezTo>
                  <a:pt x="201" y="33"/>
                  <a:pt x="200" y="30"/>
                  <a:pt x="199" y="27"/>
                </a:cubicBezTo>
                <a:cubicBezTo>
                  <a:pt x="198" y="26"/>
                  <a:pt x="198" y="26"/>
                  <a:pt x="198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7" y="23"/>
                  <a:pt x="195" y="20"/>
                  <a:pt x="191" y="15"/>
                </a:cubicBezTo>
                <a:cubicBezTo>
                  <a:pt x="189" y="12"/>
                  <a:pt x="186" y="10"/>
                  <a:pt x="183" y="8"/>
                </a:cubicBezTo>
                <a:cubicBezTo>
                  <a:pt x="176" y="4"/>
                  <a:pt x="169" y="1"/>
                  <a:pt x="162" y="1"/>
                </a:cubicBezTo>
                <a:cubicBezTo>
                  <a:pt x="154" y="0"/>
                  <a:pt x="146" y="2"/>
                  <a:pt x="139" y="5"/>
                </a:cubicBezTo>
                <a:cubicBezTo>
                  <a:pt x="132" y="9"/>
                  <a:pt x="126" y="14"/>
                  <a:pt x="122" y="20"/>
                </a:cubicBezTo>
                <a:cubicBezTo>
                  <a:pt x="120" y="23"/>
                  <a:pt x="119" y="27"/>
                  <a:pt x="117" y="30"/>
                </a:cubicBezTo>
                <a:cubicBezTo>
                  <a:pt x="116" y="33"/>
                  <a:pt x="115" y="37"/>
                  <a:pt x="115" y="40"/>
                </a:cubicBezTo>
                <a:cubicBezTo>
                  <a:pt x="109" y="37"/>
                  <a:pt x="104" y="35"/>
                  <a:pt x="97" y="35"/>
                </a:cubicBezTo>
                <a:cubicBezTo>
                  <a:pt x="94" y="35"/>
                  <a:pt x="90" y="35"/>
                  <a:pt x="87" y="35"/>
                </a:cubicBezTo>
                <a:cubicBezTo>
                  <a:pt x="80" y="37"/>
                  <a:pt x="73" y="40"/>
                  <a:pt x="68" y="45"/>
                </a:cubicBezTo>
                <a:cubicBezTo>
                  <a:pt x="60" y="51"/>
                  <a:pt x="55" y="61"/>
                  <a:pt x="54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0" y="72"/>
                  <a:pt x="47" y="71"/>
                  <a:pt x="53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33" y="68"/>
                  <a:pt x="9" y="75"/>
                  <a:pt x="1" y="98"/>
                </a:cubicBezTo>
                <a:cubicBezTo>
                  <a:pt x="1" y="100"/>
                  <a:pt x="0" y="102"/>
                  <a:pt x="0" y="103"/>
                </a:cubicBezTo>
                <a:lnTo>
                  <a:pt x="266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6" name="Group 17"/>
          <p:cNvGrpSpPr/>
          <p:nvPr/>
        </p:nvGrpSpPr>
        <p:grpSpPr bwMode="auto">
          <a:xfrm rot="631247">
            <a:off x="3167063" y="3376110"/>
            <a:ext cx="276225" cy="266700"/>
            <a:chOff x="223" y="203"/>
            <a:chExt cx="213" cy="211"/>
          </a:xfrm>
        </p:grpSpPr>
        <p:sp>
          <p:nvSpPr>
            <p:cNvPr id="97" name="Freeform 18"/>
            <p:cNvSpPr/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Oval 19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9" name="Group 17"/>
          <p:cNvGrpSpPr/>
          <p:nvPr/>
        </p:nvGrpSpPr>
        <p:grpSpPr bwMode="auto">
          <a:xfrm rot="631247">
            <a:off x="6522723" y="2482762"/>
            <a:ext cx="276225" cy="266700"/>
            <a:chOff x="223" y="203"/>
            <a:chExt cx="213" cy="211"/>
          </a:xfrm>
        </p:grpSpPr>
        <p:sp>
          <p:nvSpPr>
            <p:cNvPr id="100" name="Freeform 18"/>
            <p:cNvSpPr/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Oval 19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uppieren 192"/>
          <p:cNvGrpSpPr/>
          <p:nvPr/>
        </p:nvGrpSpPr>
        <p:grpSpPr>
          <a:xfrm>
            <a:off x="2382060" y="1323005"/>
            <a:ext cx="761729" cy="769332"/>
            <a:chOff x="2505821" y="364248"/>
            <a:chExt cx="1409318" cy="1409318"/>
          </a:xfrm>
        </p:grpSpPr>
        <p:sp>
          <p:nvSpPr>
            <p:cNvPr id="26" name="Ellipse 121"/>
            <p:cNvSpPr/>
            <p:nvPr/>
          </p:nvSpPr>
          <p:spPr bwMode="gray">
            <a:xfrm>
              <a:off x="2505821" y="364248"/>
              <a:ext cx="1409318" cy="1409318"/>
            </a:xfrm>
            <a:prstGeom prst="ellipse">
              <a:avLst/>
            </a:prstGeom>
            <a:solidFill>
              <a:srgbClr val="C00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27" name="Gruppieren 174"/>
            <p:cNvGrpSpPr/>
            <p:nvPr/>
          </p:nvGrpSpPr>
          <p:grpSpPr>
            <a:xfrm rot="17510582">
              <a:off x="2707127" y="651716"/>
              <a:ext cx="868616" cy="926098"/>
              <a:chOff x="-1984375" y="2673350"/>
              <a:chExt cx="647700" cy="690563"/>
            </a:xfrm>
            <a:solidFill>
              <a:srgbClr val="FFFFFF"/>
            </a:solidFill>
          </p:grpSpPr>
          <p:sp>
            <p:nvSpPr>
              <p:cNvPr id="28" name="Freeform 11"/>
              <p:cNvSpPr/>
              <p:nvPr/>
            </p:nvSpPr>
            <p:spPr bwMode="auto">
              <a:xfrm>
                <a:off x="-1579563" y="2790825"/>
                <a:ext cx="90488" cy="179388"/>
              </a:xfrm>
              <a:custGeom>
                <a:avLst/>
                <a:gdLst>
                  <a:gd name="T0" fmla="*/ 19 w 57"/>
                  <a:gd name="T1" fmla="*/ 113 h 113"/>
                  <a:gd name="T2" fmla="*/ 0 w 57"/>
                  <a:gd name="T3" fmla="*/ 106 h 113"/>
                  <a:gd name="T4" fmla="*/ 40 w 57"/>
                  <a:gd name="T5" fmla="*/ 0 h 113"/>
                  <a:gd name="T6" fmla="*/ 57 w 57"/>
                  <a:gd name="T7" fmla="*/ 4 h 113"/>
                  <a:gd name="T8" fmla="*/ 19 w 57"/>
                  <a:gd name="T9" fmla="*/ 113 h 113"/>
                  <a:gd name="T10" fmla="*/ 19 w 57"/>
                  <a:gd name="T11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13">
                    <a:moveTo>
                      <a:pt x="19" y="113"/>
                    </a:moveTo>
                    <a:lnTo>
                      <a:pt x="0" y="106"/>
                    </a:lnTo>
                    <a:lnTo>
                      <a:pt x="40" y="0"/>
                    </a:lnTo>
                    <a:lnTo>
                      <a:pt x="57" y="4"/>
                    </a:lnTo>
                    <a:lnTo>
                      <a:pt x="19" y="113"/>
                    </a:lnTo>
                    <a:lnTo>
                      <a:pt x="19" y="1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12"/>
              <p:cNvSpPr/>
              <p:nvPr/>
            </p:nvSpPr>
            <p:spPr bwMode="auto">
              <a:xfrm>
                <a:off x="-1560513" y="3094038"/>
                <a:ext cx="168275" cy="209550"/>
              </a:xfrm>
              <a:custGeom>
                <a:avLst/>
                <a:gdLst>
                  <a:gd name="T0" fmla="*/ 89 w 106"/>
                  <a:gd name="T1" fmla="*/ 132 h 132"/>
                  <a:gd name="T2" fmla="*/ 0 w 106"/>
                  <a:gd name="T3" fmla="*/ 12 h 132"/>
                  <a:gd name="T4" fmla="*/ 14 w 106"/>
                  <a:gd name="T5" fmla="*/ 0 h 132"/>
                  <a:gd name="T6" fmla="*/ 106 w 106"/>
                  <a:gd name="T7" fmla="*/ 121 h 132"/>
                  <a:gd name="T8" fmla="*/ 89 w 106"/>
                  <a:gd name="T9" fmla="*/ 132 h 132"/>
                  <a:gd name="T10" fmla="*/ 89 w 106"/>
                  <a:gd name="T1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32">
                    <a:moveTo>
                      <a:pt x="89" y="132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06" y="121"/>
                    </a:lnTo>
                    <a:lnTo>
                      <a:pt x="89" y="132"/>
                    </a:lnTo>
                    <a:lnTo>
                      <a:pt x="89" y="1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13"/>
              <p:cNvSpPr/>
              <p:nvPr/>
            </p:nvSpPr>
            <p:spPr bwMode="auto">
              <a:xfrm>
                <a:off x="-1906588" y="3060700"/>
                <a:ext cx="247650" cy="52388"/>
              </a:xfrm>
              <a:custGeom>
                <a:avLst/>
                <a:gdLst>
                  <a:gd name="T0" fmla="*/ 3 w 156"/>
                  <a:gd name="T1" fmla="*/ 33 h 33"/>
                  <a:gd name="T2" fmla="*/ 0 w 156"/>
                  <a:gd name="T3" fmla="*/ 14 h 33"/>
                  <a:gd name="T4" fmla="*/ 156 w 156"/>
                  <a:gd name="T5" fmla="*/ 0 h 33"/>
                  <a:gd name="T6" fmla="*/ 156 w 156"/>
                  <a:gd name="T7" fmla="*/ 19 h 33"/>
                  <a:gd name="T8" fmla="*/ 3 w 156"/>
                  <a:gd name="T9" fmla="*/ 33 h 33"/>
                  <a:gd name="T10" fmla="*/ 3 w 156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33">
                    <a:moveTo>
                      <a:pt x="3" y="33"/>
                    </a:moveTo>
                    <a:lnTo>
                      <a:pt x="0" y="14"/>
                    </a:lnTo>
                    <a:lnTo>
                      <a:pt x="156" y="0"/>
                    </a:lnTo>
                    <a:lnTo>
                      <a:pt x="156" y="19"/>
                    </a:lnTo>
                    <a:lnTo>
                      <a:pt x="3" y="33"/>
                    </a:lnTo>
                    <a:lnTo>
                      <a:pt x="3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Oval 7"/>
              <p:cNvSpPr>
                <a:spLocks noChangeArrowheads="1"/>
              </p:cNvSpPr>
              <p:nvPr/>
            </p:nvSpPr>
            <p:spPr bwMode="auto">
              <a:xfrm>
                <a:off x="-1730375" y="2928938"/>
                <a:ext cx="252413" cy="2508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Oval 8"/>
              <p:cNvSpPr>
                <a:spLocks noChangeArrowheads="1"/>
              </p:cNvSpPr>
              <p:nvPr/>
            </p:nvSpPr>
            <p:spPr bwMode="auto">
              <a:xfrm>
                <a:off x="-1497013" y="3198813"/>
                <a:ext cx="160338" cy="1651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Oval 9"/>
              <p:cNvSpPr>
                <a:spLocks noChangeArrowheads="1"/>
              </p:cNvSpPr>
              <p:nvPr/>
            </p:nvSpPr>
            <p:spPr bwMode="auto">
              <a:xfrm>
                <a:off x="-1984375" y="302260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Oval 10"/>
              <p:cNvSpPr>
                <a:spLocks noChangeArrowheads="1"/>
              </p:cNvSpPr>
              <p:nvPr/>
            </p:nvSpPr>
            <p:spPr bwMode="auto">
              <a:xfrm>
                <a:off x="-1571625" y="267335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5" name="Gruppieren 32"/>
          <p:cNvGrpSpPr/>
          <p:nvPr/>
        </p:nvGrpSpPr>
        <p:grpSpPr>
          <a:xfrm>
            <a:off x="6902784" y="1531123"/>
            <a:ext cx="628381" cy="634654"/>
            <a:chOff x="6603838" y="2413781"/>
            <a:chExt cx="816551" cy="816551"/>
          </a:xfrm>
        </p:grpSpPr>
        <p:sp>
          <p:nvSpPr>
            <p:cNvPr id="36" name="Ellipse 33"/>
            <p:cNvSpPr/>
            <p:nvPr/>
          </p:nvSpPr>
          <p:spPr bwMode="gray">
            <a:xfrm>
              <a:off x="6603838" y="2413781"/>
              <a:ext cx="816551" cy="816551"/>
            </a:xfrm>
            <a:prstGeom prst="ellipse">
              <a:avLst/>
            </a:prstGeom>
            <a:solidFill>
              <a:srgbClr val="0070C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7" name="Freeform 62"/>
            <p:cNvSpPr>
              <a:spLocks noEditPoints="1"/>
            </p:cNvSpPr>
            <p:nvPr/>
          </p:nvSpPr>
          <p:spPr bwMode="auto">
            <a:xfrm>
              <a:off x="6771628" y="2602696"/>
              <a:ext cx="480971" cy="438719"/>
            </a:xfrm>
            <a:custGeom>
              <a:avLst/>
              <a:gdLst>
                <a:gd name="T0" fmla="*/ 831 w 831"/>
                <a:gd name="T1" fmla="*/ 0 h 758"/>
                <a:gd name="T2" fmla="*/ 229 w 831"/>
                <a:gd name="T3" fmla="*/ 0 h 758"/>
                <a:gd name="T4" fmla="*/ 0 w 831"/>
                <a:gd name="T5" fmla="*/ 151 h 758"/>
                <a:gd name="T6" fmla="*/ 0 w 831"/>
                <a:gd name="T7" fmla="*/ 758 h 758"/>
                <a:gd name="T8" fmla="*/ 607 w 831"/>
                <a:gd name="T9" fmla="*/ 758 h 758"/>
                <a:gd name="T10" fmla="*/ 607 w 831"/>
                <a:gd name="T11" fmla="*/ 753 h 758"/>
                <a:gd name="T12" fmla="*/ 607 w 831"/>
                <a:gd name="T13" fmla="*/ 755 h 758"/>
                <a:gd name="T14" fmla="*/ 831 w 831"/>
                <a:gd name="T15" fmla="*/ 606 h 758"/>
                <a:gd name="T16" fmla="*/ 831 w 831"/>
                <a:gd name="T17" fmla="*/ 0 h 758"/>
                <a:gd name="T18" fmla="*/ 815 w 831"/>
                <a:gd name="T19" fmla="*/ 585 h 758"/>
                <a:gd name="T20" fmla="*/ 614 w 831"/>
                <a:gd name="T21" fmla="*/ 585 h 758"/>
                <a:gd name="T22" fmla="*/ 614 w 831"/>
                <a:gd name="T23" fmla="*/ 158 h 758"/>
                <a:gd name="T24" fmla="*/ 815 w 831"/>
                <a:gd name="T25" fmla="*/ 28 h 758"/>
                <a:gd name="T26" fmla="*/ 815 w 831"/>
                <a:gd name="T27" fmla="*/ 585 h 758"/>
                <a:gd name="T28" fmla="*/ 229 w 831"/>
                <a:gd name="T29" fmla="*/ 590 h 758"/>
                <a:gd name="T30" fmla="*/ 19 w 831"/>
                <a:gd name="T31" fmla="*/ 729 h 758"/>
                <a:gd name="T32" fmla="*/ 19 w 831"/>
                <a:gd name="T33" fmla="*/ 163 h 758"/>
                <a:gd name="T34" fmla="*/ 229 w 831"/>
                <a:gd name="T35" fmla="*/ 163 h 758"/>
                <a:gd name="T36" fmla="*/ 229 w 831"/>
                <a:gd name="T37" fmla="*/ 590 h 758"/>
                <a:gd name="T38" fmla="*/ 248 w 831"/>
                <a:gd name="T39" fmla="*/ 163 h 758"/>
                <a:gd name="T40" fmla="*/ 595 w 831"/>
                <a:gd name="T41" fmla="*/ 163 h 758"/>
                <a:gd name="T42" fmla="*/ 595 w 831"/>
                <a:gd name="T43" fmla="*/ 585 h 758"/>
                <a:gd name="T44" fmla="*/ 248 w 831"/>
                <a:gd name="T45" fmla="*/ 585 h 758"/>
                <a:gd name="T46" fmla="*/ 248 w 831"/>
                <a:gd name="T47" fmla="*/ 163 h 758"/>
                <a:gd name="T48" fmla="*/ 805 w 831"/>
                <a:gd name="T49" fmla="*/ 14 h 758"/>
                <a:gd name="T50" fmla="*/ 607 w 831"/>
                <a:gd name="T51" fmla="*/ 144 h 758"/>
                <a:gd name="T52" fmla="*/ 248 w 831"/>
                <a:gd name="T53" fmla="*/ 144 h 758"/>
                <a:gd name="T54" fmla="*/ 248 w 831"/>
                <a:gd name="T55" fmla="*/ 14 h 758"/>
                <a:gd name="T56" fmla="*/ 805 w 831"/>
                <a:gd name="T57" fmla="*/ 14 h 758"/>
                <a:gd name="T58" fmla="*/ 229 w 831"/>
                <a:gd name="T59" fmla="*/ 19 h 758"/>
                <a:gd name="T60" fmla="*/ 229 w 831"/>
                <a:gd name="T61" fmla="*/ 144 h 758"/>
                <a:gd name="T62" fmla="*/ 40 w 831"/>
                <a:gd name="T63" fmla="*/ 144 h 758"/>
                <a:gd name="T64" fmla="*/ 229 w 831"/>
                <a:gd name="T65" fmla="*/ 19 h 758"/>
                <a:gd name="T66" fmla="*/ 40 w 831"/>
                <a:gd name="T67" fmla="*/ 739 h 758"/>
                <a:gd name="T68" fmla="*/ 241 w 831"/>
                <a:gd name="T69" fmla="*/ 604 h 758"/>
                <a:gd name="T70" fmla="*/ 595 w 831"/>
                <a:gd name="T71" fmla="*/ 604 h 758"/>
                <a:gd name="T72" fmla="*/ 595 w 831"/>
                <a:gd name="T73" fmla="*/ 739 h 758"/>
                <a:gd name="T74" fmla="*/ 40 w 831"/>
                <a:gd name="T75" fmla="*/ 739 h 758"/>
                <a:gd name="T76" fmla="*/ 614 w 831"/>
                <a:gd name="T77" fmla="*/ 734 h 758"/>
                <a:gd name="T78" fmla="*/ 614 w 831"/>
                <a:gd name="T79" fmla="*/ 604 h 758"/>
                <a:gd name="T80" fmla="*/ 807 w 831"/>
                <a:gd name="T81" fmla="*/ 604 h 758"/>
                <a:gd name="T82" fmla="*/ 614 w 831"/>
                <a:gd name="T83" fmla="*/ 734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1" h="758">
                  <a:moveTo>
                    <a:pt x="831" y="0"/>
                  </a:moveTo>
                  <a:lnTo>
                    <a:pt x="229" y="0"/>
                  </a:lnTo>
                  <a:lnTo>
                    <a:pt x="0" y="151"/>
                  </a:lnTo>
                  <a:lnTo>
                    <a:pt x="0" y="758"/>
                  </a:lnTo>
                  <a:lnTo>
                    <a:pt x="607" y="758"/>
                  </a:lnTo>
                  <a:lnTo>
                    <a:pt x="607" y="753"/>
                  </a:lnTo>
                  <a:lnTo>
                    <a:pt x="607" y="755"/>
                  </a:lnTo>
                  <a:lnTo>
                    <a:pt x="831" y="606"/>
                  </a:lnTo>
                  <a:lnTo>
                    <a:pt x="831" y="0"/>
                  </a:lnTo>
                  <a:close/>
                  <a:moveTo>
                    <a:pt x="815" y="585"/>
                  </a:moveTo>
                  <a:lnTo>
                    <a:pt x="614" y="585"/>
                  </a:lnTo>
                  <a:lnTo>
                    <a:pt x="614" y="158"/>
                  </a:lnTo>
                  <a:lnTo>
                    <a:pt x="815" y="28"/>
                  </a:lnTo>
                  <a:lnTo>
                    <a:pt x="815" y="585"/>
                  </a:lnTo>
                  <a:close/>
                  <a:moveTo>
                    <a:pt x="229" y="590"/>
                  </a:moveTo>
                  <a:lnTo>
                    <a:pt x="19" y="729"/>
                  </a:lnTo>
                  <a:lnTo>
                    <a:pt x="19" y="163"/>
                  </a:lnTo>
                  <a:lnTo>
                    <a:pt x="229" y="163"/>
                  </a:lnTo>
                  <a:lnTo>
                    <a:pt x="229" y="590"/>
                  </a:lnTo>
                  <a:close/>
                  <a:moveTo>
                    <a:pt x="248" y="163"/>
                  </a:moveTo>
                  <a:lnTo>
                    <a:pt x="595" y="163"/>
                  </a:lnTo>
                  <a:lnTo>
                    <a:pt x="595" y="585"/>
                  </a:lnTo>
                  <a:lnTo>
                    <a:pt x="248" y="585"/>
                  </a:lnTo>
                  <a:lnTo>
                    <a:pt x="248" y="163"/>
                  </a:lnTo>
                  <a:close/>
                  <a:moveTo>
                    <a:pt x="805" y="14"/>
                  </a:moveTo>
                  <a:lnTo>
                    <a:pt x="607" y="144"/>
                  </a:lnTo>
                  <a:lnTo>
                    <a:pt x="248" y="144"/>
                  </a:lnTo>
                  <a:lnTo>
                    <a:pt x="248" y="14"/>
                  </a:lnTo>
                  <a:lnTo>
                    <a:pt x="805" y="14"/>
                  </a:lnTo>
                  <a:close/>
                  <a:moveTo>
                    <a:pt x="229" y="19"/>
                  </a:moveTo>
                  <a:lnTo>
                    <a:pt x="229" y="144"/>
                  </a:lnTo>
                  <a:lnTo>
                    <a:pt x="40" y="144"/>
                  </a:lnTo>
                  <a:lnTo>
                    <a:pt x="229" y="19"/>
                  </a:lnTo>
                  <a:close/>
                  <a:moveTo>
                    <a:pt x="40" y="739"/>
                  </a:moveTo>
                  <a:lnTo>
                    <a:pt x="241" y="604"/>
                  </a:lnTo>
                  <a:lnTo>
                    <a:pt x="595" y="604"/>
                  </a:lnTo>
                  <a:lnTo>
                    <a:pt x="595" y="739"/>
                  </a:lnTo>
                  <a:lnTo>
                    <a:pt x="40" y="739"/>
                  </a:lnTo>
                  <a:close/>
                  <a:moveTo>
                    <a:pt x="614" y="734"/>
                  </a:moveTo>
                  <a:lnTo>
                    <a:pt x="614" y="604"/>
                  </a:lnTo>
                  <a:lnTo>
                    <a:pt x="807" y="604"/>
                  </a:lnTo>
                  <a:lnTo>
                    <a:pt x="614" y="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Gruppieren 49"/>
          <p:cNvGrpSpPr/>
          <p:nvPr/>
        </p:nvGrpSpPr>
        <p:grpSpPr>
          <a:xfrm>
            <a:off x="4134869" y="2098744"/>
            <a:ext cx="940821" cy="950212"/>
            <a:chOff x="4377182" y="1635028"/>
            <a:chExt cx="1740666" cy="1740666"/>
          </a:xfrm>
        </p:grpSpPr>
        <p:sp>
          <p:nvSpPr>
            <p:cNvPr id="39" name="Ellipse 50"/>
            <p:cNvSpPr/>
            <p:nvPr/>
          </p:nvSpPr>
          <p:spPr bwMode="gray">
            <a:xfrm>
              <a:off x="4377182" y="1635028"/>
              <a:ext cx="1740666" cy="1740666"/>
            </a:xfrm>
            <a:prstGeom prst="ellipse">
              <a:avLst/>
            </a:prstGeom>
            <a:solidFill>
              <a:srgbClr val="005EF6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0" name="Gruppieren 51"/>
            <p:cNvGrpSpPr/>
            <p:nvPr/>
          </p:nvGrpSpPr>
          <p:grpSpPr>
            <a:xfrm>
              <a:off x="4714847" y="1972865"/>
              <a:ext cx="1064993" cy="1064992"/>
              <a:chOff x="1089025" y="2843213"/>
              <a:chExt cx="1195388" cy="1195387"/>
            </a:xfrm>
            <a:solidFill>
              <a:srgbClr val="FFFFFF"/>
            </a:solidFill>
          </p:grpSpPr>
          <p:sp>
            <p:nvSpPr>
              <p:cNvPr id="41" name="Freeform 46"/>
              <p:cNvSpPr>
                <a:spLocks noEditPoints="1"/>
              </p:cNvSpPr>
              <p:nvPr/>
            </p:nvSpPr>
            <p:spPr bwMode="auto">
              <a:xfrm>
                <a:off x="1089025" y="2843213"/>
                <a:ext cx="1195388" cy="1195387"/>
              </a:xfrm>
              <a:custGeom>
                <a:avLst/>
                <a:gdLst>
                  <a:gd name="T0" fmla="*/ 659 w 753"/>
                  <a:gd name="T1" fmla="*/ 290 h 753"/>
                  <a:gd name="T2" fmla="*/ 661 w 753"/>
                  <a:gd name="T3" fmla="*/ 156 h 753"/>
                  <a:gd name="T4" fmla="*/ 635 w 753"/>
                  <a:gd name="T5" fmla="*/ 104 h 753"/>
                  <a:gd name="T6" fmla="*/ 500 w 753"/>
                  <a:gd name="T7" fmla="*/ 125 h 753"/>
                  <a:gd name="T8" fmla="*/ 408 w 753"/>
                  <a:gd name="T9" fmla="*/ 11 h 753"/>
                  <a:gd name="T10" fmla="*/ 316 w 753"/>
                  <a:gd name="T11" fmla="*/ 42 h 753"/>
                  <a:gd name="T12" fmla="*/ 193 w 753"/>
                  <a:gd name="T13" fmla="*/ 99 h 753"/>
                  <a:gd name="T14" fmla="*/ 111 w 753"/>
                  <a:gd name="T15" fmla="*/ 111 h 753"/>
                  <a:gd name="T16" fmla="*/ 101 w 753"/>
                  <a:gd name="T17" fmla="*/ 205 h 753"/>
                  <a:gd name="T18" fmla="*/ 30 w 753"/>
                  <a:gd name="T19" fmla="*/ 323 h 753"/>
                  <a:gd name="T20" fmla="*/ 7 w 753"/>
                  <a:gd name="T21" fmla="*/ 403 h 753"/>
                  <a:gd name="T22" fmla="*/ 130 w 753"/>
                  <a:gd name="T23" fmla="*/ 488 h 753"/>
                  <a:gd name="T24" fmla="*/ 101 w 753"/>
                  <a:gd name="T25" fmla="*/ 628 h 753"/>
                  <a:gd name="T26" fmla="*/ 156 w 753"/>
                  <a:gd name="T27" fmla="*/ 661 h 753"/>
                  <a:gd name="T28" fmla="*/ 290 w 753"/>
                  <a:gd name="T29" fmla="*/ 661 h 753"/>
                  <a:gd name="T30" fmla="*/ 380 w 753"/>
                  <a:gd name="T31" fmla="*/ 753 h 753"/>
                  <a:gd name="T32" fmla="*/ 470 w 753"/>
                  <a:gd name="T33" fmla="*/ 644 h 753"/>
                  <a:gd name="T34" fmla="*/ 607 w 753"/>
                  <a:gd name="T35" fmla="*/ 661 h 753"/>
                  <a:gd name="T36" fmla="*/ 656 w 753"/>
                  <a:gd name="T37" fmla="*/ 621 h 753"/>
                  <a:gd name="T38" fmla="*/ 616 w 753"/>
                  <a:gd name="T39" fmla="*/ 477 h 753"/>
                  <a:gd name="T40" fmla="*/ 751 w 753"/>
                  <a:gd name="T41" fmla="*/ 396 h 753"/>
                  <a:gd name="T42" fmla="*/ 588 w 753"/>
                  <a:gd name="T43" fmla="*/ 115 h 753"/>
                  <a:gd name="T44" fmla="*/ 633 w 753"/>
                  <a:gd name="T45" fmla="*/ 210 h 753"/>
                  <a:gd name="T46" fmla="*/ 484 w 753"/>
                  <a:gd name="T47" fmla="*/ 167 h 753"/>
                  <a:gd name="T48" fmla="*/ 255 w 753"/>
                  <a:gd name="T49" fmla="*/ 328 h 753"/>
                  <a:gd name="T50" fmla="*/ 500 w 753"/>
                  <a:gd name="T51" fmla="*/ 377 h 753"/>
                  <a:gd name="T52" fmla="*/ 352 w 753"/>
                  <a:gd name="T53" fmla="*/ 503 h 753"/>
                  <a:gd name="T54" fmla="*/ 151 w 753"/>
                  <a:gd name="T55" fmla="*/ 283 h 753"/>
                  <a:gd name="T56" fmla="*/ 269 w 753"/>
                  <a:gd name="T57" fmla="*/ 307 h 753"/>
                  <a:gd name="T58" fmla="*/ 252 w 753"/>
                  <a:gd name="T59" fmla="*/ 403 h 753"/>
                  <a:gd name="T60" fmla="*/ 196 w 753"/>
                  <a:gd name="T61" fmla="*/ 399 h 753"/>
                  <a:gd name="T62" fmla="*/ 347 w 753"/>
                  <a:gd name="T63" fmla="*/ 238 h 753"/>
                  <a:gd name="T64" fmla="*/ 493 w 753"/>
                  <a:gd name="T65" fmla="*/ 262 h 753"/>
                  <a:gd name="T66" fmla="*/ 453 w 753"/>
                  <a:gd name="T67" fmla="*/ 498 h 753"/>
                  <a:gd name="T68" fmla="*/ 564 w 753"/>
                  <a:gd name="T69" fmla="*/ 481 h 753"/>
                  <a:gd name="T70" fmla="*/ 503 w 753"/>
                  <a:gd name="T71" fmla="*/ 370 h 753"/>
                  <a:gd name="T72" fmla="*/ 583 w 753"/>
                  <a:gd name="T73" fmla="*/ 318 h 753"/>
                  <a:gd name="T74" fmla="*/ 406 w 753"/>
                  <a:gd name="T75" fmla="*/ 231 h 753"/>
                  <a:gd name="T76" fmla="*/ 342 w 753"/>
                  <a:gd name="T77" fmla="*/ 42 h 753"/>
                  <a:gd name="T78" fmla="*/ 456 w 753"/>
                  <a:gd name="T79" fmla="*/ 111 h 753"/>
                  <a:gd name="T80" fmla="*/ 278 w 753"/>
                  <a:gd name="T81" fmla="*/ 170 h 753"/>
                  <a:gd name="T82" fmla="*/ 274 w 753"/>
                  <a:gd name="T83" fmla="*/ 191 h 753"/>
                  <a:gd name="T84" fmla="*/ 127 w 753"/>
                  <a:gd name="T85" fmla="*/ 130 h 753"/>
                  <a:gd name="T86" fmla="*/ 276 w 753"/>
                  <a:gd name="T87" fmla="*/ 148 h 753"/>
                  <a:gd name="T88" fmla="*/ 108 w 753"/>
                  <a:gd name="T89" fmla="*/ 455 h 753"/>
                  <a:gd name="T90" fmla="*/ 42 w 753"/>
                  <a:gd name="T91" fmla="*/ 342 h 753"/>
                  <a:gd name="T92" fmla="*/ 193 w 753"/>
                  <a:gd name="T93" fmla="*/ 396 h 753"/>
                  <a:gd name="T94" fmla="*/ 167 w 753"/>
                  <a:gd name="T95" fmla="*/ 640 h 753"/>
                  <a:gd name="T96" fmla="*/ 120 w 753"/>
                  <a:gd name="T97" fmla="*/ 545 h 753"/>
                  <a:gd name="T98" fmla="*/ 271 w 753"/>
                  <a:gd name="T99" fmla="*/ 588 h 753"/>
                  <a:gd name="T100" fmla="*/ 354 w 753"/>
                  <a:gd name="T101" fmla="*/ 557 h 753"/>
                  <a:gd name="T102" fmla="*/ 394 w 753"/>
                  <a:gd name="T103" fmla="*/ 725 h 753"/>
                  <a:gd name="T104" fmla="*/ 285 w 753"/>
                  <a:gd name="T105" fmla="*/ 611 h 753"/>
                  <a:gd name="T106" fmla="*/ 453 w 753"/>
                  <a:gd name="T107" fmla="*/ 595 h 753"/>
                  <a:gd name="T108" fmla="*/ 621 w 753"/>
                  <a:gd name="T109" fmla="*/ 507 h 753"/>
                  <a:gd name="T110" fmla="*/ 611 w 753"/>
                  <a:gd name="T111" fmla="*/ 635 h 753"/>
                  <a:gd name="T112" fmla="*/ 486 w 753"/>
                  <a:gd name="T113" fmla="*/ 566 h 753"/>
                  <a:gd name="T114" fmla="*/ 713 w 753"/>
                  <a:gd name="T115" fmla="*/ 411 h 753"/>
                  <a:gd name="T116" fmla="*/ 562 w 753"/>
                  <a:gd name="T117" fmla="*/ 359 h 753"/>
                  <a:gd name="T118" fmla="*/ 725 w 753"/>
                  <a:gd name="T119" fmla="*/ 361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3" h="753">
                    <a:moveTo>
                      <a:pt x="753" y="375"/>
                    </a:moveTo>
                    <a:lnTo>
                      <a:pt x="753" y="368"/>
                    </a:lnTo>
                    <a:lnTo>
                      <a:pt x="751" y="359"/>
                    </a:lnTo>
                    <a:lnTo>
                      <a:pt x="748" y="351"/>
                    </a:lnTo>
                    <a:lnTo>
                      <a:pt x="744" y="347"/>
                    </a:lnTo>
                    <a:lnTo>
                      <a:pt x="739" y="340"/>
                    </a:lnTo>
                    <a:lnTo>
                      <a:pt x="734" y="335"/>
                    </a:lnTo>
                    <a:lnTo>
                      <a:pt x="730" y="328"/>
                    </a:lnTo>
                    <a:lnTo>
                      <a:pt x="722" y="323"/>
                    </a:lnTo>
                    <a:lnTo>
                      <a:pt x="713" y="316"/>
                    </a:lnTo>
                    <a:lnTo>
                      <a:pt x="701" y="309"/>
                    </a:lnTo>
                    <a:lnTo>
                      <a:pt x="689" y="302"/>
                    </a:lnTo>
                    <a:lnTo>
                      <a:pt x="675" y="297"/>
                    </a:lnTo>
                    <a:lnTo>
                      <a:pt x="659" y="290"/>
                    </a:lnTo>
                    <a:lnTo>
                      <a:pt x="642" y="285"/>
                    </a:lnTo>
                    <a:lnTo>
                      <a:pt x="630" y="283"/>
                    </a:lnTo>
                    <a:lnTo>
                      <a:pt x="616" y="278"/>
                    </a:lnTo>
                    <a:lnTo>
                      <a:pt x="623" y="266"/>
                    </a:lnTo>
                    <a:lnTo>
                      <a:pt x="630" y="255"/>
                    </a:lnTo>
                    <a:lnTo>
                      <a:pt x="637" y="241"/>
                    </a:lnTo>
                    <a:lnTo>
                      <a:pt x="642" y="229"/>
                    </a:lnTo>
                    <a:lnTo>
                      <a:pt x="647" y="217"/>
                    </a:lnTo>
                    <a:lnTo>
                      <a:pt x="652" y="205"/>
                    </a:lnTo>
                    <a:lnTo>
                      <a:pt x="654" y="193"/>
                    </a:lnTo>
                    <a:lnTo>
                      <a:pt x="659" y="181"/>
                    </a:lnTo>
                    <a:lnTo>
                      <a:pt x="659" y="172"/>
                    </a:lnTo>
                    <a:lnTo>
                      <a:pt x="661" y="163"/>
                    </a:lnTo>
                    <a:lnTo>
                      <a:pt x="661" y="156"/>
                    </a:lnTo>
                    <a:lnTo>
                      <a:pt x="659" y="148"/>
                    </a:lnTo>
                    <a:lnTo>
                      <a:pt x="659" y="141"/>
                    </a:lnTo>
                    <a:lnTo>
                      <a:pt x="656" y="134"/>
                    </a:lnTo>
                    <a:lnTo>
                      <a:pt x="654" y="127"/>
                    </a:lnTo>
                    <a:lnTo>
                      <a:pt x="649" y="120"/>
                    </a:lnTo>
                    <a:lnTo>
                      <a:pt x="644" y="113"/>
                    </a:lnTo>
                    <a:lnTo>
                      <a:pt x="647" y="113"/>
                    </a:lnTo>
                    <a:lnTo>
                      <a:pt x="644" y="113"/>
                    </a:lnTo>
                    <a:lnTo>
                      <a:pt x="644" y="111"/>
                    </a:lnTo>
                    <a:lnTo>
                      <a:pt x="642" y="111"/>
                    </a:lnTo>
                    <a:lnTo>
                      <a:pt x="642" y="111"/>
                    </a:lnTo>
                    <a:lnTo>
                      <a:pt x="640" y="108"/>
                    </a:lnTo>
                    <a:lnTo>
                      <a:pt x="640" y="108"/>
                    </a:lnTo>
                    <a:lnTo>
                      <a:pt x="635" y="104"/>
                    </a:lnTo>
                    <a:lnTo>
                      <a:pt x="628" y="101"/>
                    </a:lnTo>
                    <a:lnTo>
                      <a:pt x="621" y="96"/>
                    </a:lnTo>
                    <a:lnTo>
                      <a:pt x="614" y="96"/>
                    </a:lnTo>
                    <a:lnTo>
                      <a:pt x="607" y="94"/>
                    </a:lnTo>
                    <a:lnTo>
                      <a:pt x="600" y="94"/>
                    </a:lnTo>
                    <a:lnTo>
                      <a:pt x="590" y="94"/>
                    </a:lnTo>
                    <a:lnTo>
                      <a:pt x="583" y="94"/>
                    </a:lnTo>
                    <a:lnTo>
                      <a:pt x="574" y="96"/>
                    </a:lnTo>
                    <a:lnTo>
                      <a:pt x="562" y="99"/>
                    </a:lnTo>
                    <a:lnTo>
                      <a:pt x="550" y="104"/>
                    </a:lnTo>
                    <a:lnTo>
                      <a:pt x="538" y="108"/>
                    </a:lnTo>
                    <a:lnTo>
                      <a:pt x="526" y="111"/>
                    </a:lnTo>
                    <a:lnTo>
                      <a:pt x="512" y="118"/>
                    </a:lnTo>
                    <a:lnTo>
                      <a:pt x="500" y="125"/>
                    </a:lnTo>
                    <a:lnTo>
                      <a:pt x="489" y="130"/>
                    </a:lnTo>
                    <a:lnTo>
                      <a:pt x="477" y="137"/>
                    </a:lnTo>
                    <a:lnTo>
                      <a:pt x="472" y="125"/>
                    </a:lnTo>
                    <a:lnTo>
                      <a:pt x="470" y="111"/>
                    </a:lnTo>
                    <a:lnTo>
                      <a:pt x="463" y="94"/>
                    </a:lnTo>
                    <a:lnTo>
                      <a:pt x="458" y="80"/>
                    </a:lnTo>
                    <a:lnTo>
                      <a:pt x="451" y="66"/>
                    </a:lnTo>
                    <a:lnTo>
                      <a:pt x="446" y="54"/>
                    </a:lnTo>
                    <a:lnTo>
                      <a:pt x="439" y="42"/>
                    </a:lnTo>
                    <a:lnTo>
                      <a:pt x="432" y="30"/>
                    </a:lnTo>
                    <a:lnTo>
                      <a:pt x="425" y="26"/>
                    </a:lnTo>
                    <a:lnTo>
                      <a:pt x="420" y="21"/>
                    </a:lnTo>
                    <a:lnTo>
                      <a:pt x="415" y="16"/>
                    </a:lnTo>
                    <a:lnTo>
                      <a:pt x="408" y="11"/>
                    </a:lnTo>
                    <a:lnTo>
                      <a:pt x="401" y="7"/>
                    </a:lnTo>
                    <a:lnTo>
                      <a:pt x="396" y="4"/>
                    </a:lnTo>
                    <a:lnTo>
                      <a:pt x="387" y="2"/>
                    </a:lnTo>
                    <a:lnTo>
                      <a:pt x="380" y="0"/>
                    </a:lnTo>
                    <a:lnTo>
                      <a:pt x="373" y="0"/>
                    </a:lnTo>
                    <a:lnTo>
                      <a:pt x="366" y="2"/>
                    </a:lnTo>
                    <a:lnTo>
                      <a:pt x="359" y="4"/>
                    </a:lnTo>
                    <a:lnTo>
                      <a:pt x="352" y="7"/>
                    </a:lnTo>
                    <a:lnTo>
                      <a:pt x="344" y="11"/>
                    </a:lnTo>
                    <a:lnTo>
                      <a:pt x="340" y="16"/>
                    </a:lnTo>
                    <a:lnTo>
                      <a:pt x="333" y="21"/>
                    </a:lnTo>
                    <a:lnTo>
                      <a:pt x="328" y="26"/>
                    </a:lnTo>
                    <a:lnTo>
                      <a:pt x="323" y="30"/>
                    </a:lnTo>
                    <a:lnTo>
                      <a:pt x="316" y="42"/>
                    </a:lnTo>
                    <a:lnTo>
                      <a:pt x="309" y="54"/>
                    </a:lnTo>
                    <a:lnTo>
                      <a:pt x="302" y="66"/>
                    </a:lnTo>
                    <a:lnTo>
                      <a:pt x="297" y="80"/>
                    </a:lnTo>
                    <a:lnTo>
                      <a:pt x="290" y="94"/>
                    </a:lnTo>
                    <a:lnTo>
                      <a:pt x="285" y="111"/>
                    </a:lnTo>
                    <a:lnTo>
                      <a:pt x="281" y="125"/>
                    </a:lnTo>
                    <a:lnTo>
                      <a:pt x="278" y="137"/>
                    </a:lnTo>
                    <a:lnTo>
                      <a:pt x="267" y="130"/>
                    </a:lnTo>
                    <a:lnTo>
                      <a:pt x="255" y="125"/>
                    </a:lnTo>
                    <a:lnTo>
                      <a:pt x="241" y="118"/>
                    </a:lnTo>
                    <a:lnTo>
                      <a:pt x="229" y="111"/>
                    </a:lnTo>
                    <a:lnTo>
                      <a:pt x="215" y="108"/>
                    </a:lnTo>
                    <a:lnTo>
                      <a:pt x="203" y="104"/>
                    </a:lnTo>
                    <a:lnTo>
                      <a:pt x="193" y="99"/>
                    </a:lnTo>
                    <a:lnTo>
                      <a:pt x="181" y="96"/>
                    </a:lnTo>
                    <a:lnTo>
                      <a:pt x="170" y="94"/>
                    </a:lnTo>
                    <a:lnTo>
                      <a:pt x="163" y="94"/>
                    </a:lnTo>
                    <a:lnTo>
                      <a:pt x="156" y="94"/>
                    </a:lnTo>
                    <a:lnTo>
                      <a:pt x="148" y="94"/>
                    </a:lnTo>
                    <a:lnTo>
                      <a:pt x="141" y="96"/>
                    </a:lnTo>
                    <a:lnTo>
                      <a:pt x="132" y="96"/>
                    </a:lnTo>
                    <a:lnTo>
                      <a:pt x="127" y="101"/>
                    </a:lnTo>
                    <a:lnTo>
                      <a:pt x="120" y="104"/>
                    </a:lnTo>
                    <a:lnTo>
                      <a:pt x="113" y="108"/>
                    </a:lnTo>
                    <a:lnTo>
                      <a:pt x="113" y="108"/>
                    </a:lnTo>
                    <a:lnTo>
                      <a:pt x="113" y="111"/>
                    </a:lnTo>
                    <a:lnTo>
                      <a:pt x="111" y="111"/>
                    </a:lnTo>
                    <a:lnTo>
                      <a:pt x="111" y="111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4" y="120"/>
                    </a:lnTo>
                    <a:lnTo>
                      <a:pt x="101" y="127"/>
                    </a:lnTo>
                    <a:lnTo>
                      <a:pt x="99" y="134"/>
                    </a:lnTo>
                    <a:lnTo>
                      <a:pt x="96" y="141"/>
                    </a:lnTo>
                    <a:lnTo>
                      <a:pt x="94" y="148"/>
                    </a:lnTo>
                    <a:lnTo>
                      <a:pt x="94" y="156"/>
                    </a:lnTo>
                    <a:lnTo>
                      <a:pt x="94" y="163"/>
                    </a:lnTo>
                    <a:lnTo>
                      <a:pt x="94" y="172"/>
                    </a:lnTo>
                    <a:lnTo>
                      <a:pt x="96" y="181"/>
                    </a:lnTo>
                    <a:lnTo>
                      <a:pt x="99" y="193"/>
                    </a:lnTo>
                    <a:lnTo>
                      <a:pt x="101" y="205"/>
                    </a:lnTo>
                    <a:lnTo>
                      <a:pt x="106" y="217"/>
                    </a:lnTo>
                    <a:lnTo>
                      <a:pt x="111" y="229"/>
                    </a:lnTo>
                    <a:lnTo>
                      <a:pt x="118" y="241"/>
                    </a:lnTo>
                    <a:lnTo>
                      <a:pt x="125" y="255"/>
                    </a:lnTo>
                    <a:lnTo>
                      <a:pt x="130" y="266"/>
                    </a:lnTo>
                    <a:lnTo>
                      <a:pt x="137" y="278"/>
                    </a:lnTo>
                    <a:lnTo>
                      <a:pt x="125" y="283"/>
                    </a:lnTo>
                    <a:lnTo>
                      <a:pt x="111" y="285"/>
                    </a:lnTo>
                    <a:lnTo>
                      <a:pt x="94" y="290"/>
                    </a:lnTo>
                    <a:lnTo>
                      <a:pt x="80" y="297"/>
                    </a:lnTo>
                    <a:lnTo>
                      <a:pt x="66" y="302"/>
                    </a:lnTo>
                    <a:lnTo>
                      <a:pt x="54" y="309"/>
                    </a:lnTo>
                    <a:lnTo>
                      <a:pt x="42" y="316"/>
                    </a:lnTo>
                    <a:lnTo>
                      <a:pt x="30" y="323"/>
                    </a:lnTo>
                    <a:lnTo>
                      <a:pt x="26" y="328"/>
                    </a:lnTo>
                    <a:lnTo>
                      <a:pt x="21" y="335"/>
                    </a:lnTo>
                    <a:lnTo>
                      <a:pt x="14" y="340"/>
                    </a:lnTo>
                    <a:lnTo>
                      <a:pt x="11" y="347"/>
                    </a:lnTo>
                    <a:lnTo>
                      <a:pt x="7" y="351"/>
                    </a:lnTo>
                    <a:lnTo>
                      <a:pt x="4" y="359"/>
                    </a:lnTo>
                    <a:lnTo>
                      <a:pt x="2" y="368"/>
                    </a:lnTo>
                    <a:lnTo>
                      <a:pt x="0" y="375"/>
                    </a:lnTo>
                    <a:lnTo>
                      <a:pt x="0" y="375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2" y="389"/>
                    </a:lnTo>
                    <a:lnTo>
                      <a:pt x="4" y="396"/>
                    </a:lnTo>
                    <a:lnTo>
                      <a:pt x="7" y="403"/>
                    </a:lnTo>
                    <a:lnTo>
                      <a:pt x="11" y="408"/>
                    </a:lnTo>
                    <a:lnTo>
                      <a:pt x="14" y="415"/>
                    </a:lnTo>
                    <a:lnTo>
                      <a:pt x="21" y="420"/>
                    </a:lnTo>
                    <a:lnTo>
                      <a:pt x="26" y="427"/>
                    </a:lnTo>
                    <a:lnTo>
                      <a:pt x="30" y="432"/>
                    </a:lnTo>
                    <a:lnTo>
                      <a:pt x="42" y="439"/>
                    </a:lnTo>
                    <a:lnTo>
                      <a:pt x="54" y="446"/>
                    </a:lnTo>
                    <a:lnTo>
                      <a:pt x="66" y="453"/>
                    </a:lnTo>
                    <a:lnTo>
                      <a:pt x="80" y="458"/>
                    </a:lnTo>
                    <a:lnTo>
                      <a:pt x="94" y="465"/>
                    </a:lnTo>
                    <a:lnTo>
                      <a:pt x="111" y="470"/>
                    </a:lnTo>
                    <a:lnTo>
                      <a:pt x="125" y="474"/>
                    </a:lnTo>
                    <a:lnTo>
                      <a:pt x="137" y="477"/>
                    </a:lnTo>
                    <a:lnTo>
                      <a:pt x="130" y="488"/>
                    </a:lnTo>
                    <a:lnTo>
                      <a:pt x="125" y="500"/>
                    </a:lnTo>
                    <a:lnTo>
                      <a:pt x="118" y="514"/>
                    </a:lnTo>
                    <a:lnTo>
                      <a:pt x="111" y="526"/>
                    </a:lnTo>
                    <a:lnTo>
                      <a:pt x="106" y="538"/>
                    </a:lnTo>
                    <a:lnTo>
                      <a:pt x="101" y="550"/>
                    </a:lnTo>
                    <a:lnTo>
                      <a:pt x="99" y="562"/>
                    </a:lnTo>
                    <a:lnTo>
                      <a:pt x="96" y="573"/>
                    </a:lnTo>
                    <a:lnTo>
                      <a:pt x="94" y="583"/>
                    </a:lnTo>
                    <a:lnTo>
                      <a:pt x="94" y="592"/>
                    </a:lnTo>
                    <a:lnTo>
                      <a:pt x="94" y="599"/>
                    </a:lnTo>
                    <a:lnTo>
                      <a:pt x="94" y="606"/>
                    </a:lnTo>
                    <a:lnTo>
                      <a:pt x="96" y="614"/>
                    </a:lnTo>
                    <a:lnTo>
                      <a:pt x="99" y="621"/>
                    </a:lnTo>
                    <a:lnTo>
                      <a:pt x="101" y="628"/>
                    </a:lnTo>
                    <a:lnTo>
                      <a:pt x="104" y="635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11" y="642"/>
                    </a:lnTo>
                    <a:lnTo>
                      <a:pt x="111" y="644"/>
                    </a:lnTo>
                    <a:lnTo>
                      <a:pt x="113" y="644"/>
                    </a:lnTo>
                    <a:lnTo>
                      <a:pt x="113" y="647"/>
                    </a:lnTo>
                    <a:lnTo>
                      <a:pt x="120" y="651"/>
                    </a:lnTo>
                    <a:lnTo>
                      <a:pt x="127" y="654"/>
                    </a:lnTo>
                    <a:lnTo>
                      <a:pt x="132" y="656"/>
                    </a:lnTo>
                    <a:lnTo>
                      <a:pt x="141" y="658"/>
                    </a:lnTo>
                    <a:lnTo>
                      <a:pt x="148" y="661"/>
                    </a:lnTo>
                    <a:lnTo>
                      <a:pt x="156" y="661"/>
                    </a:lnTo>
                    <a:lnTo>
                      <a:pt x="163" y="661"/>
                    </a:lnTo>
                    <a:lnTo>
                      <a:pt x="170" y="661"/>
                    </a:lnTo>
                    <a:lnTo>
                      <a:pt x="181" y="658"/>
                    </a:lnTo>
                    <a:lnTo>
                      <a:pt x="193" y="656"/>
                    </a:lnTo>
                    <a:lnTo>
                      <a:pt x="203" y="651"/>
                    </a:lnTo>
                    <a:lnTo>
                      <a:pt x="215" y="649"/>
                    </a:lnTo>
                    <a:lnTo>
                      <a:pt x="229" y="642"/>
                    </a:lnTo>
                    <a:lnTo>
                      <a:pt x="241" y="637"/>
                    </a:lnTo>
                    <a:lnTo>
                      <a:pt x="255" y="630"/>
                    </a:lnTo>
                    <a:lnTo>
                      <a:pt x="267" y="623"/>
                    </a:lnTo>
                    <a:lnTo>
                      <a:pt x="278" y="618"/>
                    </a:lnTo>
                    <a:lnTo>
                      <a:pt x="281" y="630"/>
                    </a:lnTo>
                    <a:lnTo>
                      <a:pt x="285" y="644"/>
                    </a:lnTo>
                    <a:lnTo>
                      <a:pt x="290" y="661"/>
                    </a:lnTo>
                    <a:lnTo>
                      <a:pt x="297" y="675"/>
                    </a:lnTo>
                    <a:lnTo>
                      <a:pt x="302" y="689"/>
                    </a:lnTo>
                    <a:lnTo>
                      <a:pt x="309" y="701"/>
                    </a:lnTo>
                    <a:lnTo>
                      <a:pt x="316" y="713"/>
                    </a:lnTo>
                    <a:lnTo>
                      <a:pt x="323" y="722"/>
                    </a:lnTo>
                    <a:lnTo>
                      <a:pt x="328" y="729"/>
                    </a:lnTo>
                    <a:lnTo>
                      <a:pt x="333" y="734"/>
                    </a:lnTo>
                    <a:lnTo>
                      <a:pt x="340" y="739"/>
                    </a:lnTo>
                    <a:lnTo>
                      <a:pt x="344" y="743"/>
                    </a:lnTo>
                    <a:lnTo>
                      <a:pt x="352" y="748"/>
                    </a:lnTo>
                    <a:lnTo>
                      <a:pt x="359" y="751"/>
                    </a:lnTo>
                    <a:lnTo>
                      <a:pt x="366" y="753"/>
                    </a:lnTo>
                    <a:lnTo>
                      <a:pt x="373" y="753"/>
                    </a:lnTo>
                    <a:lnTo>
                      <a:pt x="380" y="753"/>
                    </a:lnTo>
                    <a:lnTo>
                      <a:pt x="387" y="753"/>
                    </a:lnTo>
                    <a:lnTo>
                      <a:pt x="396" y="751"/>
                    </a:lnTo>
                    <a:lnTo>
                      <a:pt x="401" y="748"/>
                    </a:lnTo>
                    <a:lnTo>
                      <a:pt x="408" y="743"/>
                    </a:lnTo>
                    <a:lnTo>
                      <a:pt x="415" y="739"/>
                    </a:lnTo>
                    <a:lnTo>
                      <a:pt x="420" y="734"/>
                    </a:lnTo>
                    <a:lnTo>
                      <a:pt x="425" y="729"/>
                    </a:lnTo>
                    <a:lnTo>
                      <a:pt x="432" y="722"/>
                    </a:lnTo>
                    <a:lnTo>
                      <a:pt x="439" y="713"/>
                    </a:lnTo>
                    <a:lnTo>
                      <a:pt x="446" y="701"/>
                    </a:lnTo>
                    <a:lnTo>
                      <a:pt x="451" y="689"/>
                    </a:lnTo>
                    <a:lnTo>
                      <a:pt x="458" y="675"/>
                    </a:lnTo>
                    <a:lnTo>
                      <a:pt x="463" y="661"/>
                    </a:lnTo>
                    <a:lnTo>
                      <a:pt x="470" y="644"/>
                    </a:lnTo>
                    <a:lnTo>
                      <a:pt x="472" y="630"/>
                    </a:lnTo>
                    <a:lnTo>
                      <a:pt x="477" y="618"/>
                    </a:lnTo>
                    <a:lnTo>
                      <a:pt x="489" y="623"/>
                    </a:lnTo>
                    <a:lnTo>
                      <a:pt x="500" y="630"/>
                    </a:lnTo>
                    <a:lnTo>
                      <a:pt x="512" y="637"/>
                    </a:lnTo>
                    <a:lnTo>
                      <a:pt x="526" y="642"/>
                    </a:lnTo>
                    <a:lnTo>
                      <a:pt x="538" y="649"/>
                    </a:lnTo>
                    <a:lnTo>
                      <a:pt x="550" y="651"/>
                    </a:lnTo>
                    <a:lnTo>
                      <a:pt x="562" y="656"/>
                    </a:lnTo>
                    <a:lnTo>
                      <a:pt x="574" y="658"/>
                    </a:lnTo>
                    <a:lnTo>
                      <a:pt x="583" y="661"/>
                    </a:lnTo>
                    <a:lnTo>
                      <a:pt x="590" y="661"/>
                    </a:lnTo>
                    <a:lnTo>
                      <a:pt x="600" y="661"/>
                    </a:lnTo>
                    <a:lnTo>
                      <a:pt x="607" y="661"/>
                    </a:lnTo>
                    <a:lnTo>
                      <a:pt x="614" y="658"/>
                    </a:lnTo>
                    <a:lnTo>
                      <a:pt x="621" y="656"/>
                    </a:lnTo>
                    <a:lnTo>
                      <a:pt x="628" y="654"/>
                    </a:lnTo>
                    <a:lnTo>
                      <a:pt x="635" y="651"/>
                    </a:lnTo>
                    <a:lnTo>
                      <a:pt x="640" y="647"/>
                    </a:lnTo>
                    <a:lnTo>
                      <a:pt x="642" y="644"/>
                    </a:lnTo>
                    <a:lnTo>
                      <a:pt x="642" y="644"/>
                    </a:lnTo>
                    <a:lnTo>
                      <a:pt x="644" y="642"/>
                    </a:lnTo>
                    <a:lnTo>
                      <a:pt x="644" y="642"/>
                    </a:lnTo>
                    <a:lnTo>
                      <a:pt x="647" y="642"/>
                    </a:lnTo>
                    <a:lnTo>
                      <a:pt x="644" y="642"/>
                    </a:lnTo>
                    <a:lnTo>
                      <a:pt x="649" y="635"/>
                    </a:lnTo>
                    <a:lnTo>
                      <a:pt x="654" y="628"/>
                    </a:lnTo>
                    <a:lnTo>
                      <a:pt x="656" y="621"/>
                    </a:lnTo>
                    <a:lnTo>
                      <a:pt x="659" y="614"/>
                    </a:lnTo>
                    <a:lnTo>
                      <a:pt x="659" y="606"/>
                    </a:lnTo>
                    <a:lnTo>
                      <a:pt x="661" y="599"/>
                    </a:lnTo>
                    <a:lnTo>
                      <a:pt x="661" y="592"/>
                    </a:lnTo>
                    <a:lnTo>
                      <a:pt x="659" y="583"/>
                    </a:lnTo>
                    <a:lnTo>
                      <a:pt x="659" y="573"/>
                    </a:lnTo>
                    <a:lnTo>
                      <a:pt x="654" y="562"/>
                    </a:lnTo>
                    <a:lnTo>
                      <a:pt x="652" y="550"/>
                    </a:lnTo>
                    <a:lnTo>
                      <a:pt x="647" y="538"/>
                    </a:lnTo>
                    <a:lnTo>
                      <a:pt x="642" y="526"/>
                    </a:lnTo>
                    <a:lnTo>
                      <a:pt x="637" y="514"/>
                    </a:lnTo>
                    <a:lnTo>
                      <a:pt x="630" y="500"/>
                    </a:lnTo>
                    <a:lnTo>
                      <a:pt x="623" y="488"/>
                    </a:lnTo>
                    <a:lnTo>
                      <a:pt x="616" y="477"/>
                    </a:lnTo>
                    <a:lnTo>
                      <a:pt x="630" y="474"/>
                    </a:lnTo>
                    <a:lnTo>
                      <a:pt x="642" y="470"/>
                    </a:lnTo>
                    <a:lnTo>
                      <a:pt x="659" y="465"/>
                    </a:lnTo>
                    <a:lnTo>
                      <a:pt x="675" y="458"/>
                    </a:lnTo>
                    <a:lnTo>
                      <a:pt x="689" y="453"/>
                    </a:lnTo>
                    <a:lnTo>
                      <a:pt x="701" y="446"/>
                    </a:lnTo>
                    <a:lnTo>
                      <a:pt x="713" y="439"/>
                    </a:lnTo>
                    <a:lnTo>
                      <a:pt x="722" y="432"/>
                    </a:lnTo>
                    <a:lnTo>
                      <a:pt x="730" y="427"/>
                    </a:lnTo>
                    <a:lnTo>
                      <a:pt x="734" y="420"/>
                    </a:lnTo>
                    <a:lnTo>
                      <a:pt x="739" y="415"/>
                    </a:lnTo>
                    <a:lnTo>
                      <a:pt x="744" y="408"/>
                    </a:lnTo>
                    <a:lnTo>
                      <a:pt x="748" y="403"/>
                    </a:lnTo>
                    <a:lnTo>
                      <a:pt x="751" y="396"/>
                    </a:lnTo>
                    <a:lnTo>
                      <a:pt x="753" y="389"/>
                    </a:lnTo>
                    <a:lnTo>
                      <a:pt x="753" y="380"/>
                    </a:lnTo>
                    <a:lnTo>
                      <a:pt x="753" y="380"/>
                    </a:lnTo>
                    <a:lnTo>
                      <a:pt x="753" y="375"/>
                    </a:lnTo>
                    <a:lnTo>
                      <a:pt x="753" y="375"/>
                    </a:lnTo>
                    <a:close/>
                    <a:moveTo>
                      <a:pt x="493" y="139"/>
                    </a:moveTo>
                    <a:lnTo>
                      <a:pt x="507" y="134"/>
                    </a:lnTo>
                    <a:lnTo>
                      <a:pt x="519" y="130"/>
                    </a:lnTo>
                    <a:lnTo>
                      <a:pt x="531" y="125"/>
                    </a:lnTo>
                    <a:lnTo>
                      <a:pt x="543" y="120"/>
                    </a:lnTo>
                    <a:lnTo>
                      <a:pt x="555" y="118"/>
                    </a:lnTo>
                    <a:lnTo>
                      <a:pt x="567" y="115"/>
                    </a:lnTo>
                    <a:lnTo>
                      <a:pt x="578" y="115"/>
                    </a:lnTo>
                    <a:lnTo>
                      <a:pt x="588" y="115"/>
                    </a:lnTo>
                    <a:lnTo>
                      <a:pt x="597" y="115"/>
                    </a:lnTo>
                    <a:lnTo>
                      <a:pt x="604" y="118"/>
                    </a:lnTo>
                    <a:lnTo>
                      <a:pt x="611" y="120"/>
                    </a:lnTo>
                    <a:lnTo>
                      <a:pt x="618" y="125"/>
                    </a:lnTo>
                    <a:lnTo>
                      <a:pt x="626" y="130"/>
                    </a:lnTo>
                    <a:lnTo>
                      <a:pt x="630" y="134"/>
                    </a:lnTo>
                    <a:lnTo>
                      <a:pt x="633" y="141"/>
                    </a:lnTo>
                    <a:lnTo>
                      <a:pt x="637" y="151"/>
                    </a:lnTo>
                    <a:lnTo>
                      <a:pt x="637" y="158"/>
                    </a:lnTo>
                    <a:lnTo>
                      <a:pt x="640" y="167"/>
                    </a:lnTo>
                    <a:lnTo>
                      <a:pt x="640" y="177"/>
                    </a:lnTo>
                    <a:lnTo>
                      <a:pt x="637" y="189"/>
                    </a:lnTo>
                    <a:lnTo>
                      <a:pt x="635" y="198"/>
                    </a:lnTo>
                    <a:lnTo>
                      <a:pt x="633" y="210"/>
                    </a:lnTo>
                    <a:lnTo>
                      <a:pt x="630" y="222"/>
                    </a:lnTo>
                    <a:lnTo>
                      <a:pt x="626" y="236"/>
                    </a:lnTo>
                    <a:lnTo>
                      <a:pt x="621" y="248"/>
                    </a:lnTo>
                    <a:lnTo>
                      <a:pt x="614" y="262"/>
                    </a:lnTo>
                    <a:lnTo>
                      <a:pt x="607" y="276"/>
                    </a:lnTo>
                    <a:lnTo>
                      <a:pt x="588" y="271"/>
                    </a:lnTo>
                    <a:lnTo>
                      <a:pt x="567" y="266"/>
                    </a:lnTo>
                    <a:lnTo>
                      <a:pt x="543" y="264"/>
                    </a:lnTo>
                    <a:lnTo>
                      <a:pt x="522" y="259"/>
                    </a:lnTo>
                    <a:lnTo>
                      <a:pt x="496" y="257"/>
                    </a:lnTo>
                    <a:lnTo>
                      <a:pt x="493" y="233"/>
                    </a:lnTo>
                    <a:lnTo>
                      <a:pt x="491" y="212"/>
                    </a:lnTo>
                    <a:lnTo>
                      <a:pt x="486" y="189"/>
                    </a:lnTo>
                    <a:lnTo>
                      <a:pt x="484" y="167"/>
                    </a:lnTo>
                    <a:lnTo>
                      <a:pt x="479" y="148"/>
                    </a:lnTo>
                    <a:lnTo>
                      <a:pt x="493" y="139"/>
                    </a:lnTo>
                    <a:close/>
                    <a:moveTo>
                      <a:pt x="404" y="500"/>
                    </a:moveTo>
                    <a:lnTo>
                      <a:pt x="378" y="500"/>
                    </a:lnTo>
                    <a:lnTo>
                      <a:pt x="352" y="500"/>
                    </a:lnTo>
                    <a:lnTo>
                      <a:pt x="326" y="498"/>
                    </a:lnTo>
                    <a:lnTo>
                      <a:pt x="309" y="481"/>
                    </a:lnTo>
                    <a:lnTo>
                      <a:pt x="290" y="465"/>
                    </a:lnTo>
                    <a:lnTo>
                      <a:pt x="274" y="446"/>
                    </a:lnTo>
                    <a:lnTo>
                      <a:pt x="255" y="427"/>
                    </a:lnTo>
                    <a:lnTo>
                      <a:pt x="255" y="403"/>
                    </a:lnTo>
                    <a:lnTo>
                      <a:pt x="255" y="377"/>
                    </a:lnTo>
                    <a:lnTo>
                      <a:pt x="255" y="351"/>
                    </a:lnTo>
                    <a:lnTo>
                      <a:pt x="255" y="328"/>
                    </a:lnTo>
                    <a:lnTo>
                      <a:pt x="274" y="309"/>
                    </a:lnTo>
                    <a:lnTo>
                      <a:pt x="290" y="290"/>
                    </a:lnTo>
                    <a:lnTo>
                      <a:pt x="309" y="274"/>
                    </a:lnTo>
                    <a:lnTo>
                      <a:pt x="326" y="257"/>
                    </a:lnTo>
                    <a:lnTo>
                      <a:pt x="352" y="255"/>
                    </a:lnTo>
                    <a:lnTo>
                      <a:pt x="378" y="255"/>
                    </a:lnTo>
                    <a:lnTo>
                      <a:pt x="404" y="255"/>
                    </a:lnTo>
                    <a:lnTo>
                      <a:pt x="427" y="257"/>
                    </a:lnTo>
                    <a:lnTo>
                      <a:pt x="446" y="274"/>
                    </a:lnTo>
                    <a:lnTo>
                      <a:pt x="463" y="290"/>
                    </a:lnTo>
                    <a:lnTo>
                      <a:pt x="481" y="309"/>
                    </a:lnTo>
                    <a:lnTo>
                      <a:pt x="498" y="328"/>
                    </a:lnTo>
                    <a:lnTo>
                      <a:pt x="498" y="351"/>
                    </a:lnTo>
                    <a:lnTo>
                      <a:pt x="500" y="377"/>
                    </a:lnTo>
                    <a:lnTo>
                      <a:pt x="498" y="403"/>
                    </a:lnTo>
                    <a:lnTo>
                      <a:pt x="498" y="427"/>
                    </a:lnTo>
                    <a:lnTo>
                      <a:pt x="481" y="446"/>
                    </a:lnTo>
                    <a:lnTo>
                      <a:pt x="463" y="465"/>
                    </a:lnTo>
                    <a:lnTo>
                      <a:pt x="446" y="481"/>
                    </a:lnTo>
                    <a:lnTo>
                      <a:pt x="427" y="498"/>
                    </a:lnTo>
                    <a:lnTo>
                      <a:pt x="404" y="500"/>
                    </a:lnTo>
                    <a:close/>
                    <a:moveTo>
                      <a:pt x="422" y="503"/>
                    </a:moveTo>
                    <a:lnTo>
                      <a:pt x="408" y="517"/>
                    </a:lnTo>
                    <a:lnTo>
                      <a:pt x="392" y="529"/>
                    </a:lnTo>
                    <a:lnTo>
                      <a:pt x="378" y="540"/>
                    </a:lnTo>
                    <a:lnTo>
                      <a:pt x="354" y="521"/>
                    </a:lnTo>
                    <a:lnTo>
                      <a:pt x="330" y="503"/>
                    </a:lnTo>
                    <a:lnTo>
                      <a:pt x="352" y="503"/>
                    </a:lnTo>
                    <a:lnTo>
                      <a:pt x="370" y="503"/>
                    </a:lnTo>
                    <a:lnTo>
                      <a:pt x="382" y="503"/>
                    </a:lnTo>
                    <a:lnTo>
                      <a:pt x="404" y="503"/>
                    </a:lnTo>
                    <a:lnTo>
                      <a:pt x="422" y="503"/>
                    </a:lnTo>
                    <a:close/>
                    <a:moveTo>
                      <a:pt x="255" y="283"/>
                    </a:moveTo>
                    <a:lnTo>
                      <a:pt x="255" y="304"/>
                    </a:lnTo>
                    <a:lnTo>
                      <a:pt x="252" y="326"/>
                    </a:lnTo>
                    <a:lnTo>
                      <a:pt x="231" y="349"/>
                    </a:lnTo>
                    <a:lnTo>
                      <a:pt x="210" y="373"/>
                    </a:lnTo>
                    <a:lnTo>
                      <a:pt x="196" y="354"/>
                    </a:lnTo>
                    <a:lnTo>
                      <a:pt x="184" y="337"/>
                    </a:lnTo>
                    <a:lnTo>
                      <a:pt x="172" y="318"/>
                    </a:lnTo>
                    <a:lnTo>
                      <a:pt x="160" y="302"/>
                    </a:lnTo>
                    <a:lnTo>
                      <a:pt x="151" y="283"/>
                    </a:lnTo>
                    <a:lnTo>
                      <a:pt x="170" y="278"/>
                    </a:lnTo>
                    <a:lnTo>
                      <a:pt x="191" y="274"/>
                    </a:lnTo>
                    <a:lnTo>
                      <a:pt x="212" y="269"/>
                    </a:lnTo>
                    <a:lnTo>
                      <a:pt x="233" y="266"/>
                    </a:lnTo>
                    <a:lnTo>
                      <a:pt x="257" y="262"/>
                    </a:lnTo>
                    <a:lnTo>
                      <a:pt x="255" y="283"/>
                    </a:lnTo>
                    <a:close/>
                    <a:moveTo>
                      <a:pt x="257" y="302"/>
                    </a:moveTo>
                    <a:lnTo>
                      <a:pt x="259" y="281"/>
                    </a:lnTo>
                    <a:lnTo>
                      <a:pt x="262" y="262"/>
                    </a:lnTo>
                    <a:lnTo>
                      <a:pt x="281" y="259"/>
                    </a:lnTo>
                    <a:lnTo>
                      <a:pt x="300" y="257"/>
                    </a:lnTo>
                    <a:lnTo>
                      <a:pt x="321" y="257"/>
                    </a:lnTo>
                    <a:lnTo>
                      <a:pt x="307" y="269"/>
                    </a:lnTo>
                    <a:lnTo>
                      <a:pt x="269" y="307"/>
                    </a:lnTo>
                    <a:lnTo>
                      <a:pt x="257" y="321"/>
                    </a:lnTo>
                    <a:lnTo>
                      <a:pt x="257" y="302"/>
                    </a:lnTo>
                    <a:close/>
                    <a:moveTo>
                      <a:pt x="252" y="403"/>
                    </a:moveTo>
                    <a:lnTo>
                      <a:pt x="252" y="425"/>
                    </a:lnTo>
                    <a:lnTo>
                      <a:pt x="238" y="408"/>
                    </a:lnTo>
                    <a:lnTo>
                      <a:pt x="226" y="392"/>
                    </a:lnTo>
                    <a:lnTo>
                      <a:pt x="212" y="377"/>
                    </a:lnTo>
                    <a:lnTo>
                      <a:pt x="226" y="361"/>
                    </a:lnTo>
                    <a:lnTo>
                      <a:pt x="238" y="347"/>
                    </a:lnTo>
                    <a:lnTo>
                      <a:pt x="252" y="330"/>
                    </a:lnTo>
                    <a:lnTo>
                      <a:pt x="252" y="351"/>
                    </a:lnTo>
                    <a:lnTo>
                      <a:pt x="252" y="370"/>
                    </a:lnTo>
                    <a:lnTo>
                      <a:pt x="252" y="385"/>
                    </a:lnTo>
                    <a:lnTo>
                      <a:pt x="252" y="403"/>
                    </a:lnTo>
                    <a:close/>
                    <a:moveTo>
                      <a:pt x="231" y="406"/>
                    </a:moveTo>
                    <a:lnTo>
                      <a:pt x="252" y="429"/>
                    </a:lnTo>
                    <a:lnTo>
                      <a:pt x="255" y="451"/>
                    </a:lnTo>
                    <a:lnTo>
                      <a:pt x="255" y="472"/>
                    </a:lnTo>
                    <a:lnTo>
                      <a:pt x="257" y="493"/>
                    </a:lnTo>
                    <a:lnTo>
                      <a:pt x="233" y="488"/>
                    </a:lnTo>
                    <a:lnTo>
                      <a:pt x="212" y="486"/>
                    </a:lnTo>
                    <a:lnTo>
                      <a:pt x="191" y="481"/>
                    </a:lnTo>
                    <a:lnTo>
                      <a:pt x="170" y="477"/>
                    </a:lnTo>
                    <a:lnTo>
                      <a:pt x="151" y="472"/>
                    </a:lnTo>
                    <a:lnTo>
                      <a:pt x="160" y="453"/>
                    </a:lnTo>
                    <a:lnTo>
                      <a:pt x="172" y="436"/>
                    </a:lnTo>
                    <a:lnTo>
                      <a:pt x="184" y="418"/>
                    </a:lnTo>
                    <a:lnTo>
                      <a:pt x="196" y="399"/>
                    </a:lnTo>
                    <a:lnTo>
                      <a:pt x="210" y="382"/>
                    </a:lnTo>
                    <a:lnTo>
                      <a:pt x="231" y="406"/>
                    </a:lnTo>
                    <a:close/>
                    <a:moveTo>
                      <a:pt x="257" y="434"/>
                    </a:moveTo>
                    <a:lnTo>
                      <a:pt x="269" y="448"/>
                    </a:lnTo>
                    <a:lnTo>
                      <a:pt x="307" y="484"/>
                    </a:lnTo>
                    <a:lnTo>
                      <a:pt x="321" y="498"/>
                    </a:lnTo>
                    <a:lnTo>
                      <a:pt x="300" y="498"/>
                    </a:lnTo>
                    <a:lnTo>
                      <a:pt x="281" y="496"/>
                    </a:lnTo>
                    <a:lnTo>
                      <a:pt x="262" y="493"/>
                    </a:lnTo>
                    <a:lnTo>
                      <a:pt x="259" y="474"/>
                    </a:lnTo>
                    <a:lnTo>
                      <a:pt x="257" y="453"/>
                    </a:lnTo>
                    <a:lnTo>
                      <a:pt x="257" y="434"/>
                    </a:lnTo>
                    <a:close/>
                    <a:moveTo>
                      <a:pt x="330" y="252"/>
                    </a:moveTo>
                    <a:lnTo>
                      <a:pt x="347" y="238"/>
                    </a:lnTo>
                    <a:lnTo>
                      <a:pt x="361" y="226"/>
                    </a:lnTo>
                    <a:lnTo>
                      <a:pt x="378" y="215"/>
                    </a:lnTo>
                    <a:lnTo>
                      <a:pt x="392" y="226"/>
                    </a:lnTo>
                    <a:lnTo>
                      <a:pt x="408" y="238"/>
                    </a:lnTo>
                    <a:lnTo>
                      <a:pt x="422" y="252"/>
                    </a:lnTo>
                    <a:lnTo>
                      <a:pt x="404" y="252"/>
                    </a:lnTo>
                    <a:lnTo>
                      <a:pt x="382" y="252"/>
                    </a:lnTo>
                    <a:lnTo>
                      <a:pt x="370" y="252"/>
                    </a:lnTo>
                    <a:lnTo>
                      <a:pt x="352" y="252"/>
                    </a:lnTo>
                    <a:lnTo>
                      <a:pt x="330" y="252"/>
                    </a:lnTo>
                    <a:close/>
                    <a:moveTo>
                      <a:pt x="432" y="257"/>
                    </a:moveTo>
                    <a:lnTo>
                      <a:pt x="453" y="257"/>
                    </a:lnTo>
                    <a:lnTo>
                      <a:pt x="472" y="259"/>
                    </a:lnTo>
                    <a:lnTo>
                      <a:pt x="493" y="262"/>
                    </a:lnTo>
                    <a:lnTo>
                      <a:pt x="496" y="281"/>
                    </a:lnTo>
                    <a:lnTo>
                      <a:pt x="496" y="302"/>
                    </a:lnTo>
                    <a:lnTo>
                      <a:pt x="498" y="321"/>
                    </a:lnTo>
                    <a:lnTo>
                      <a:pt x="484" y="307"/>
                    </a:lnTo>
                    <a:lnTo>
                      <a:pt x="446" y="269"/>
                    </a:lnTo>
                    <a:lnTo>
                      <a:pt x="432" y="257"/>
                    </a:lnTo>
                    <a:close/>
                    <a:moveTo>
                      <a:pt x="446" y="484"/>
                    </a:moveTo>
                    <a:lnTo>
                      <a:pt x="484" y="448"/>
                    </a:lnTo>
                    <a:lnTo>
                      <a:pt x="498" y="434"/>
                    </a:lnTo>
                    <a:lnTo>
                      <a:pt x="496" y="453"/>
                    </a:lnTo>
                    <a:lnTo>
                      <a:pt x="496" y="474"/>
                    </a:lnTo>
                    <a:lnTo>
                      <a:pt x="493" y="493"/>
                    </a:lnTo>
                    <a:lnTo>
                      <a:pt x="472" y="496"/>
                    </a:lnTo>
                    <a:lnTo>
                      <a:pt x="453" y="498"/>
                    </a:lnTo>
                    <a:lnTo>
                      <a:pt x="432" y="498"/>
                    </a:lnTo>
                    <a:lnTo>
                      <a:pt x="446" y="484"/>
                    </a:lnTo>
                    <a:close/>
                    <a:moveTo>
                      <a:pt x="498" y="472"/>
                    </a:moveTo>
                    <a:lnTo>
                      <a:pt x="500" y="451"/>
                    </a:lnTo>
                    <a:lnTo>
                      <a:pt x="500" y="429"/>
                    </a:lnTo>
                    <a:lnTo>
                      <a:pt x="524" y="406"/>
                    </a:lnTo>
                    <a:lnTo>
                      <a:pt x="543" y="382"/>
                    </a:lnTo>
                    <a:lnTo>
                      <a:pt x="557" y="399"/>
                    </a:lnTo>
                    <a:lnTo>
                      <a:pt x="571" y="418"/>
                    </a:lnTo>
                    <a:lnTo>
                      <a:pt x="583" y="436"/>
                    </a:lnTo>
                    <a:lnTo>
                      <a:pt x="593" y="453"/>
                    </a:lnTo>
                    <a:lnTo>
                      <a:pt x="602" y="472"/>
                    </a:lnTo>
                    <a:lnTo>
                      <a:pt x="583" y="477"/>
                    </a:lnTo>
                    <a:lnTo>
                      <a:pt x="564" y="481"/>
                    </a:lnTo>
                    <a:lnTo>
                      <a:pt x="543" y="486"/>
                    </a:lnTo>
                    <a:lnTo>
                      <a:pt x="522" y="488"/>
                    </a:lnTo>
                    <a:lnTo>
                      <a:pt x="498" y="493"/>
                    </a:lnTo>
                    <a:lnTo>
                      <a:pt x="498" y="472"/>
                    </a:lnTo>
                    <a:close/>
                    <a:moveTo>
                      <a:pt x="503" y="330"/>
                    </a:moveTo>
                    <a:lnTo>
                      <a:pt x="515" y="347"/>
                    </a:lnTo>
                    <a:lnTo>
                      <a:pt x="529" y="361"/>
                    </a:lnTo>
                    <a:lnTo>
                      <a:pt x="541" y="377"/>
                    </a:lnTo>
                    <a:lnTo>
                      <a:pt x="529" y="392"/>
                    </a:lnTo>
                    <a:lnTo>
                      <a:pt x="515" y="408"/>
                    </a:lnTo>
                    <a:lnTo>
                      <a:pt x="503" y="425"/>
                    </a:lnTo>
                    <a:lnTo>
                      <a:pt x="503" y="403"/>
                    </a:lnTo>
                    <a:lnTo>
                      <a:pt x="503" y="385"/>
                    </a:lnTo>
                    <a:lnTo>
                      <a:pt x="503" y="370"/>
                    </a:lnTo>
                    <a:lnTo>
                      <a:pt x="503" y="351"/>
                    </a:lnTo>
                    <a:lnTo>
                      <a:pt x="503" y="330"/>
                    </a:lnTo>
                    <a:close/>
                    <a:moveTo>
                      <a:pt x="524" y="349"/>
                    </a:moveTo>
                    <a:lnTo>
                      <a:pt x="500" y="326"/>
                    </a:lnTo>
                    <a:lnTo>
                      <a:pt x="500" y="304"/>
                    </a:lnTo>
                    <a:lnTo>
                      <a:pt x="498" y="283"/>
                    </a:lnTo>
                    <a:lnTo>
                      <a:pt x="498" y="262"/>
                    </a:lnTo>
                    <a:lnTo>
                      <a:pt x="522" y="266"/>
                    </a:lnTo>
                    <a:lnTo>
                      <a:pt x="543" y="269"/>
                    </a:lnTo>
                    <a:lnTo>
                      <a:pt x="564" y="274"/>
                    </a:lnTo>
                    <a:lnTo>
                      <a:pt x="583" y="278"/>
                    </a:lnTo>
                    <a:lnTo>
                      <a:pt x="602" y="283"/>
                    </a:lnTo>
                    <a:lnTo>
                      <a:pt x="593" y="302"/>
                    </a:lnTo>
                    <a:lnTo>
                      <a:pt x="583" y="318"/>
                    </a:lnTo>
                    <a:lnTo>
                      <a:pt x="571" y="337"/>
                    </a:lnTo>
                    <a:lnTo>
                      <a:pt x="557" y="354"/>
                    </a:lnTo>
                    <a:lnTo>
                      <a:pt x="543" y="373"/>
                    </a:lnTo>
                    <a:lnTo>
                      <a:pt x="524" y="349"/>
                    </a:lnTo>
                    <a:close/>
                    <a:moveTo>
                      <a:pt x="470" y="151"/>
                    </a:moveTo>
                    <a:lnTo>
                      <a:pt x="477" y="170"/>
                    </a:lnTo>
                    <a:lnTo>
                      <a:pt x="481" y="191"/>
                    </a:lnTo>
                    <a:lnTo>
                      <a:pt x="484" y="212"/>
                    </a:lnTo>
                    <a:lnTo>
                      <a:pt x="489" y="233"/>
                    </a:lnTo>
                    <a:lnTo>
                      <a:pt x="493" y="257"/>
                    </a:lnTo>
                    <a:lnTo>
                      <a:pt x="472" y="255"/>
                    </a:lnTo>
                    <a:lnTo>
                      <a:pt x="451" y="255"/>
                    </a:lnTo>
                    <a:lnTo>
                      <a:pt x="430" y="252"/>
                    </a:lnTo>
                    <a:lnTo>
                      <a:pt x="406" y="231"/>
                    </a:lnTo>
                    <a:lnTo>
                      <a:pt x="380" y="212"/>
                    </a:lnTo>
                    <a:lnTo>
                      <a:pt x="399" y="198"/>
                    </a:lnTo>
                    <a:lnTo>
                      <a:pt x="418" y="184"/>
                    </a:lnTo>
                    <a:lnTo>
                      <a:pt x="437" y="172"/>
                    </a:lnTo>
                    <a:lnTo>
                      <a:pt x="453" y="160"/>
                    </a:lnTo>
                    <a:lnTo>
                      <a:pt x="470" y="151"/>
                    </a:lnTo>
                    <a:close/>
                    <a:moveTo>
                      <a:pt x="293" y="125"/>
                    </a:moveTo>
                    <a:lnTo>
                      <a:pt x="297" y="111"/>
                    </a:lnTo>
                    <a:lnTo>
                      <a:pt x="304" y="94"/>
                    </a:lnTo>
                    <a:lnTo>
                      <a:pt x="311" y="82"/>
                    </a:lnTo>
                    <a:lnTo>
                      <a:pt x="318" y="68"/>
                    </a:lnTo>
                    <a:lnTo>
                      <a:pt x="326" y="59"/>
                    </a:lnTo>
                    <a:lnTo>
                      <a:pt x="335" y="49"/>
                    </a:lnTo>
                    <a:lnTo>
                      <a:pt x="342" y="42"/>
                    </a:lnTo>
                    <a:lnTo>
                      <a:pt x="352" y="35"/>
                    </a:lnTo>
                    <a:lnTo>
                      <a:pt x="359" y="30"/>
                    </a:lnTo>
                    <a:lnTo>
                      <a:pt x="368" y="28"/>
                    </a:lnTo>
                    <a:lnTo>
                      <a:pt x="378" y="26"/>
                    </a:lnTo>
                    <a:lnTo>
                      <a:pt x="385" y="28"/>
                    </a:lnTo>
                    <a:lnTo>
                      <a:pt x="394" y="30"/>
                    </a:lnTo>
                    <a:lnTo>
                      <a:pt x="404" y="35"/>
                    </a:lnTo>
                    <a:lnTo>
                      <a:pt x="411" y="42"/>
                    </a:lnTo>
                    <a:lnTo>
                      <a:pt x="420" y="49"/>
                    </a:lnTo>
                    <a:lnTo>
                      <a:pt x="427" y="59"/>
                    </a:lnTo>
                    <a:lnTo>
                      <a:pt x="434" y="68"/>
                    </a:lnTo>
                    <a:lnTo>
                      <a:pt x="441" y="82"/>
                    </a:lnTo>
                    <a:lnTo>
                      <a:pt x="448" y="94"/>
                    </a:lnTo>
                    <a:lnTo>
                      <a:pt x="456" y="111"/>
                    </a:lnTo>
                    <a:lnTo>
                      <a:pt x="463" y="125"/>
                    </a:lnTo>
                    <a:lnTo>
                      <a:pt x="467" y="141"/>
                    </a:lnTo>
                    <a:lnTo>
                      <a:pt x="451" y="153"/>
                    </a:lnTo>
                    <a:lnTo>
                      <a:pt x="432" y="167"/>
                    </a:lnTo>
                    <a:lnTo>
                      <a:pt x="415" y="179"/>
                    </a:lnTo>
                    <a:lnTo>
                      <a:pt x="396" y="193"/>
                    </a:lnTo>
                    <a:lnTo>
                      <a:pt x="378" y="207"/>
                    </a:lnTo>
                    <a:lnTo>
                      <a:pt x="359" y="193"/>
                    </a:lnTo>
                    <a:lnTo>
                      <a:pt x="340" y="179"/>
                    </a:lnTo>
                    <a:lnTo>
                      <a:pt x="321" y="167"/>
                    </a:lnTo>
                    <a:lnTo>
                      <a:pt x="304" y="153"/>
                    </a:lnTo>
                    <a:lnTo>
                      <a:pt x="285" y="141"/>
                    </a:lnTo>
                    <a:lnTo>
                      <a:pt x="293" y="125"/>
                    </a:lnTo>
                    <a:close/>
                    <a:moveTo>
                      <a:pt x="278" y="170"/>
                    </a:moveTo>
                    <a:lnTo>
                      <a:pt x="283" y="151"/>
                    </a:lnTo>
                    <a:lnTo>
                      <a:pt x="300" y="160"/>
                    </a:lnTo>
                    <a:lnTo>
                      <a:pt x="318" y="172"/>
                    </a:lnTo>
                    <a:lnTo>
                      <a:pt x="337" y="184"/>
                    </a:lnTo>
                    <a:lnTo>
                      <a:pt x="354" y="198"/>
                    </a:lnTo>
                    <a:lnTo>
                      <a:pt x="373" y="212"/>
                    </a:lnTo>
                    <a:lnTo>
                      <a:pt x="349" y="231"/>
                    </a:lnTo>
                    <a:lnTo>
                      <a:pt x="326" y="252"/>
                    </a:lnTo>
                    <a:lnTo>
                      <a:pt x="304" y="255"/>
                    </a:lnTo>
                    <a:lnTo>
                      <a:pt x="283" y="255"/>
                    </a:lnTo>
                    <a:lnTo>
                      <a:pt x="262" y="257"/>
                    </a:lnTo>
                    <a:lnTo>
                      <a:pt x="264" y="233"/>
                    </a:lnTo>
                    <a:lnTo>
                      <a:pt x="269" y="212"/>
                    </a:lnTo>
                    <a:lnTo>
                      <a:pt x="274" y="191"/>
                    </a:lnTo>
                    <a:lnTo>
                      <a:pt x="278" y="170"/>
                    </a:lnTo>
                    <a:close/>
                    <a:moveTo>
                      <a:pt x="134" y="248"/>
                    </a:moveTo>
                    <a:lnTo>
                      <a:pt x="130" y="236"/>
                    </a:lnTo>
                    <a:lnTo>
                      <a:pt x="125" y="222"/>
                    </a:lnTo>
                    <a:lnTo>
                      <a:pt x="120" y="210"/>
                    </a:lnTo>
                    <a:lnTo>
                      <a:pt x="118" y="198"/>
                    </a:lnTo>
                    <a:lnTo>
                      <a:pt x="115" y="189"/>
                    </a:lnTo>
                    <a:lnTo>
                      <a:pt x="115" y="177"/>
                    </a:lnTo>
                    <a:lnTo>
                      <a:pt x="115" y="167"/>
                    </a:lnTo>
                    <a:lnTo>
                      <a:pt x="115" y="158"/>
                    </a:lnTo>
                    <a:lnTo>
                      <a:pt x="118" y="151"/>
                    </a:lnTo>
                    <a:lnTo>
                      <a:pt x="120" y="141"/>
                    </a:lnTo>
                    <a:lnTo>
                      <a:pt x="125" y="134"/>
                    </a:lnTo>
                    <a:lnTo>
                      <a:pt x="127" y="130"/>
                    </a:lnTo>
                    <a:lnTo>
                      <a:pt x="134" y="125"/>
                    </a:lnTo>
                    <a:lnTo>
                      <a:pt x="141" y="120"/>
                    </a:lnTo>
                    <a:lnTo>
                      <a:pt x="148" y="118"/>
                    </a:lnTo>
                    <a:lnTo>
                      <a:pt x="158" y="115"/>
                    </a:lnTo>
                    <a:lnTo>
                      <a:pt x="167" y="115"/>
                    </a:lnTo>
                    <a:lnTo>
                      <a:pt x="177" y="115"/>
                    </a:lnTo>
                    <a:lnTo>
                      <a:pt x="186" y="115"/>
                    </a:lnTo>
                    <a:lnTo>
                      <a:pt x="198" y="118"/>
                    </a:lnTo>
                    <a:lnTo>
                      <a:pt x="210" y="120"/>
                    </a:lnTo>
                    <a:lnTo>
                      <a:pt x="222" y="125"/>
                    </a:lnTo>
                    <a:lnTo>
                      <a:pt x="236" y="130"/>
                    </a:lnTo>
                    <a:lnTo>
                      <a:pt x="248" y="134"/>
                    </a:lnTo>
                    <a:lnTo>
                      <a:pt x="262" y="139"/>
                    </a:lnTo>
                    <a:lnTo>
                      <a:pt x="276" y="148"/>
                    </a:lnTo>
                    <a:lnTo>
                      <a:pt x="271" y="167"/>
                    </a:lnTo>
                    <a:lnTo>
                      <a:pt x="267" y="189"/>
                    </a:lnTo>
                    <a:lnTo>
                      <a:pt x="264" y="212"/>
                    </a:lnTo>
                    <a:lnTo>
                      <a:pt x="259" y="233"/>
                    </a:lnTo>
                    <a:lnTo>
                      <a:pt x="257" y="257"/>
                    </a:lnTo>
                    <a:lnTo>
                      <a:pt x="233" y="259"/>
                    </a:lnTo>
                    <a:lnTo>
                      <a:pt x="210" y="264"/>
                    </a:lnTo>
                    <a:lnTo>
                      <a:pt x="189" y="266"/>
                    </a:lnTo>
                    <a:lnTo>
                      <a:pt x="167" y="271"/>
                    </a:lnTo>
                    <a:lnTo>
                      <a:pt x="146" y="276"/>
                    </a:lnTo>
                    <a:lnTo>
                      <a:pt x="141" y="262"/>
                    </a:lnTo>
                    <a:lnTo>
                      <a:pt x="134" y="248"/>
                    </a:lnTo>
                    <a:close/>
                    <a:moveTo>
                      <a:pt x="125" y="462"/>
                    </a:moveTo>
                    <a:lnTo>
                      <a:pt x="108" y="455"/>
                    </a:lnTo>
                    <a:lnTo>
                      <a:pt x="94" y="451"/>
                    </a:lnTo>
                    <a:lnTo>
                      <a:pt x="82" y="444"/>
                    </a:lnTo>
                    <a:lnTo>
                      <a:pt x="70" y="436"/>
                    </a:lnTo>
                    <a:lnTo>
                      <a:pt x="59" y="427"/>
                    </a:lnTo>
                    <a:lnTo>
                      <a:pt x="49" y="420"/>
                    </a:lnTo>
                    <a:lnTo>
                      <a:pt x="42" y="411"/>
                    </a:lnTo>
                    <a:lnTo>
                      <a:pt x="35" y="403"/>
                    </a:lnTo>
                    <a:lnTo>
                      <a:pt x="30" y="394"/>
                    </a:lnTo>
                    <a:lnTo>
                      <a:pt x="28" y="387"/>
                    </a:lnTo>
                    <a:lnTo>
                      <a:pt x="26" y="377"/>
                    </a:lnTo>
                    <a:lnTo>
                      <a:pt x="28" y="368"/>
                    </a:lnTo>
                    <a:lnTo>
                      <a:pt x="30" y="361"/>
                    </a:lnTo>
                    <a:lnTo>
                      <a:pt x="35" y="351"/>
                    </a:lnTo>
                    <a:lnTo>
                      <a:pt x="42" y="342"/>
                    </a:lnTo>
                    <a:lnTo>
                      <a:pt x="49" y="335"/>
                    </a:lnTo>
                    <a:lnTo>
                      <a:pt x="59" y="328"/>
                    </a:lnTo>
                    <a:lnTo>
                      <a:pt x="70" y="321"/>
                    </a:lnTo>
                    <a:lnTo>
                      <a:pt x="82" y="311"/>
                    </a:lnTo>
                    <a:lnTo>
                      <a:pt x="94" y="304"/>
                    </a:lnTo>
                    <a:lnTo>
                      <a:pt x="108" y="300"/>
                    </a:lnTo>
                    <a:lnTo>
                      <a:pt x="125" y="292"/>
                    </a:lnTo>
                    <a:lnTo>
                      <a:pt x="141" y="285"/>
                    </a:lnTo>
                    <a:lnTo>
                      <a:pt x="153" y="304"/>
                    </a:lnTo>
                    <a:lnTo>
                      <a:pt x="165" y="323"/>
                    </a:lnTo>
                    <a:lnTo>
                      <a:pt x="179" y="340"/>
                    </a:lnTo>
                    <a:lnTo>
                      <a:pt x="193" y="359"/>
                    </a:lnTo>
                    <a:lnTo>
                      <a:pt x="207" y="377"/>
                    </a:lnTo>
                    <a:lnTo>
                      <a:pt x="193" y="396"/>
                    </a:lnTo>
                    <a:lnTo>
                      <a:pt x="179" y="415"/>
                    </a:lnTo>
                    <a:lnTo>
                      <a:pt x="165" y="432"/>
                    </a:lnTo>
                    <a:lnTo>
                      <a:pt x="153" y="451"/>
                    </a:lnTo>
                    <a:lnTo>
                      <a:pt x="141" y="467"/>
                    </a:lnTo>
                    <a:lnTo>
                      <a:pt x="125" y="462"/>
                    </a:lnTo>
                    <a:close/>
                    <a:moveTo>
                      <a:pt x="262" y="614"/>
                    </a:moveTo>
                    <a:lnTo>
                      <a:pt x="248" y="621"/>
                    </a:lnTo>
                    <a:lnTo>
                      <a:pt x="236" y="625"/>
                    </a:lnTo>
                    <a:lnTo>
                      <a:pt x="222" y="630"/>
                    </a:lnTo>
                    <a:lnTo>
                      <a:pt x="210" y="635"/>
                    </a:lnTo>
                    <a:lnTo>
                      <a:pt x="198" y="637"/>
                    </a:lnTo>
                    <a:lnTo>
                      <a:pt x="186" y="637"/>
                    </a:lnTo>
                    <a:lnTo>
                      <a:pt x="177" y="640"/>
                    </a:lnTo>
                    <a:lnTo>
                      <a:pt x="167" y="640"/>
                    </a:lnTo>
                    <a:lnTo>
                      <a:pt x="158" y="637"/>
                    </a:lnTo>
                    <a:lnTo>
                      <a:pt x="148" y="637"/>
                    </a:lnTo>
                    <a:lnTo>
                      <a:pt x="141" y="635"/>
                    </a:lnTo>
                    <a:lnTo>
                      <a:pt x="134" y="630"/>
                    </a:lnTo>
                    <a:lnTo>
                      <a:pt x="127" y="625"/>
                    </a:lnTo>
                    <a:lnTo>
                      <a:pt x="125" y="621"/>
                    </a:lnTo>
                    <a:lnTo>
                      <a:pt x="120" y="614"/>
                    </a:lnTo>
                    <a:lnTo>
                      <a:pt x="118" y="604"/>
                    </a:lnTo>
                    <a:lnTo>
                      <a:pt x="115" y="597"/>
                    </a:lnTo>
                    <a:lnTo>
                      <a:pt x="115" y="588"/>
                    </a:lnTo>
                    <a:lnTo>
                      <a:pt x="115" y="578"/>
                    </a:lnTo>
                    <a:lnTo>
                      <a:pt x="115" y="566"/>
                    </a:lnTo>
                    <a:lnTo>
                      <a:pt x="118" y="557"/>
                    </a:lnTo>
                    <a:lnTo>
                      <a:pt x="120" y="545"/>
                    </a:lnTo>
                    <a:lnTo>
                      <a:pt x="125" y="533"/>
                    </a:lnTo>
                    <a:lnTo>
                      <a:pt x="130" y="519"/>
                    </a:lnTo>
                    <a:lnTo>
                      <a:pt x="134" y="507"/>
                    </a:lnTo>
                    <a:lnTo>
                      <a:pt x="141" y="493"/>
                    </a:lnTo>
                    <a:lnTo>
                      <a:pt x="146" y="479"/>
                    </a:lnTo>
                    <a:lnTo>
                      <a:pt x="167" y="484"/>
                    </a:lnTo>
                    <a:lnTo>
                      <a:pt x="189" y="488"/>
                    </a:lnTo>
                    <a:lnTo>
                      <a:pt x="210" y="491"/>
                    </a:lnTo>
                    <a:lnTo>
                      <a:pt x="233" y="496"/>
                    </a:lnTo>
                    <a:lnTo>
                      <a:pt x="257" y="498"/>
                    </a:lnTo>
                    <a:lnTo>
                      <a:pt x="259" y="521"/>
                    </a:lnTo>
                    <a:lnTo>
                      <a:pt x="264" y="545"/>
                    </a:lnTo>
                    <a:lnTo>
                      <a:pt x="267" y="566"/>
                    </a:lnTo>
                    <a:lnTo>
                      <a:pt x="271" y="588"/>
                    </a:lnTo>
                    <a:lnTo>
                      <a:pt x="276" y="609"/>
                    </a:lnTo>
                    <a:lnTo>
                      <a:pt x="262" y="614"/>
                    </a:lnTo>
                    <a:close/>
                    <a:moveTo>
                      <a:pt x="283" y="604"/>
                    </a:moveTo>
                    <a:lnTo>
                      <a:pt x="278" y="585"/>
                    </a:lnTo>
                    <a:lnTo>
                      <a:pt x="274" y="564"/>
                    </a:lnTo>
                    <a:lnTo>
                      <a:pt x="269" y="543"/>
                    </a:lnTo>
                    <a:lnTo>
                      <a:pt x="264" y="521"/>
                    </a:lnTo>
                    <a:lnTo>
                      <a:pt x="262" y="498"/>
                    </a:lnTo>
                    <a:lnTo>
                      <a:pt x="283" y="500"/>
                    </a:lnTo>
                    <a:lnTo>
                      <a:pt x="304" y="500"/>
                    </a:lnTo>
                    <a:lnTo>
                      <a:pt x="326" y="503"/>
                    </a:lnTo>
                    <a:lnTo>
                      <a:pt x="349" y="524"/>
                    </a:lnTo>
                    <a:lnTo>
                      <a:pt x="373" y="545"/>
                    </a:lnTo>
                    <a:lnTo>
                      <a:pt x="354" y="557"/>
                    </a:lnTo>
                    <a:lnTo>
                      <a:pt x="337" y="571"/>
                    </a:lnTo>
                    <a:lnTo>
                      <a:pt x="318" y="583"/>
                    </a:lnTo>
                    <a:lnTo>
                      <a:pt x="300" y="595"/>
                    </a:lnTo>
                    <a:lnTo>
                      <a:pt x="283" y="604"/>
                    </a:lnTo>
                    <a:close/>
                    <a:moveTo>
                      <a:pt x="463" y="630"/>
                    </a:moveTo>
                    <a:lnTo>
                      <a:pt x="456" y="644"/>
                    </a:lnTo>
                    <a:lnTo>
                      <a:pt x="448" y="661"/>
                    </a:lnTo>
                    <a:lnTo>
                      <a:pt x="441" y="673"/>
                    </a:lnTo>
                    <a:lnTo>
                      <a:pt x="434" y="684"/>
                    </a:lnTo>
                    <a:lnTo>
                      <a:pt x="427" y="696"/>
                    </a:lnTo>
                    <a:lnTo>
                      <a:pt x="420" y="706"/>
                    </a:lnTo>
                    <a:lnTo>
                      <a:pt x="411" y="713"/>
                    </a:lnTo>
                    <a:lnTo>
                      <a:pt x="404" y="720"/>
                    </a:lnTo>
                    <a:lnTo>
                      <a:pt x="394" y="725"/>
                    </a:lnTo>
                    <a:lnTo>
                      <a:pt x="385" y="727"/>
                    </a:lnTo>
                    <a:lnTo>
                      <a:pt x="378" y="729"/>
                    </a:lnTo>
                    <a:lnTo>
                      <a:pt x="368" y="727"/>
                    </a:lnTo>
                    <a:lnTo>
                      <a:pt x="359" y="725"/>
                    </a:lnTo>
                    <a:lnTo>
                      <a:pt x="352" y="720"/>
                    </a:lnTo>
                    <a:lnTo>
                      <a:pt x="342" y="713"/>
                    </a:lnTo>
                    <a:lnTo>
                      <a:pt x="335" y="706"/>
                    </a:lnTo>
                    <a:lnTo>
                      <a:pt x="326" y="696"/>
                    </a:lnTo>
                    <a:lnTo>
                      <a:pt x="318" y="684"/>
                    </a:lnTo>
                    <a:lnTo>
                      <a:pt x="311" y="673"/>
                    </a:lnTo>
                    <a:lnTo>
                      <a:pt x="304" y="661"/>
                    </a:lnTo>
                    <a:lnTo>
                      <a:pt x="297" y="644"/>
                    </a:lnTo>
                    <a:lnTo>
                      <a:pt x="293" y="630"/>
                    </a:lnTo>
                    <a:lnTo>
                      <a:pt x="285" y="611"/>
                    </a:lnTo>
                    <a:lnTo>
                      <a:pt x="304" y="602"/>
                    </a:lnTo>
                    <a:lnTo>
                      <a:pt x="321" y="590"/>
                    </a:lnTo>
                    <a:lnTo>
                      <a:pt x="340" y="576"/>
                    </a:lnTo>
                    <a:lnTo>
                      <a:pt x="359" y="562"/>
                    </a:lnTo>
                    <a:lnTo>
                      <a:pt x="378" y="547"/>
                    </a:lnTo>
                    <a:lnTo>
                      <a:pt x="396" y="562"/>
                    </a:lnTo>
                    <a:lnTo>
                      <a:pt x="415" y="576"/>
                    </a:lnTo>
                    <a:lnTo>
                      <a:pt x="432" y="590"/>
                    </a:lnTo>
                    <a:lnTo>
                      <a:pt x="451" y="602"/>
                    </a:lnTo>
                    <a:lnTo>
                      <a:pt x="467" y="611"/>
                    </a:lnTo>
                    <a:lnTo>
                      <a:pt x="463" y="630"/>
                    </a:lnTo>
                    <a:close/>
                    <a:moveTo>
                      <a:pt x="477" y="585"/>
                    </a:moveTo>
                    <a:lnTo>
                      <a:pt x="470" y="604"/>
                    </a:lnTo>
                    <a:lnTo>
                      <a:pt x="453" y="595"/>
                    </a:lnTo>
                    <a:lnTo>
                      <a:pt x="437" y="583"/>
                    </a:lnTo>
                    <a:lnTo>
                      <a:pt x="418" y="571"/>
                    </a:lnTo>
                    <a:lnTo>
                      <a:pt x="399" y="557"/>
                    </a:lnTo>
                    <a:lnTo>
                      <a:pt x="380" y="545"/>
                    </a:lnTo>
                    <a:lnTo>
                      <a:pt x="406" y="524"/>
                    </a:lnTo>
                    <a:lnTo>
                      <a:pt x="430" y="503"/>
                    </a:lnTo>
                    <a:lnTo>
                      <a:pt x="451" y="500"/>
                    </a:lnTo>
                    <a:lnTo>
                      <a:pt x="472" y="500"/>
                    </a:lnTo>
                    <a:lnTo>
                      <a:pt x="493" y="498"/>
                    </a:lnTo>
                    <a:lnTo>
                      <a:pt x="489" y="521"/>
                    </a:lnTo>
                    <a:lnTo>
                      <a:pt x="484" y="543"/>
                    </a:lnTo>
                    <a:lnTo>
                      <a:pt x="481" y="564"/>
                    </a:lnTo>
                    <a:lnTo>
                      <a:pt x="477" y="585"/>
                    </a:lnTo>
                    <a:close/>
                    <a:moveTo>
                      <a:pt x="621" y="507"/>
                    </a:moveTo>
                    <a:lnTo>
                      <a:pt x="626" y="519"/>
                    </a:lnTo>
                    <a:lnTo>
                      <a:pt x="630" y="533"/>
                    </a:lnTo>
                    <a:lnTo>
                      <a:pt x="633" y="545"/>
                    </a:lnTo>
                    <a:lnTo>
                      <a:pt x="635" y="557"/>
                    </a:lnTo>
                    <a:lnTo>
                      <a:pt x="637" y="566"/>
                    </a:lnTo>
                    <a:lnTo>
                      <a:pt x="640" y="578"/>
                    </a:lnTo>
                    <a:lnTo>
                      <a:pt x="640" y="588"/>
                    </a:lnTo>
                    <a:lnTo>
                      <a:pt x="637" y="597"/>
                    </a:lnTo>
                    <a:lnTo>
                      <a:pt x="637" y="604"/>
                    </a:lnTo>
                    <a:lnTo>
                      <a:pt x="633" y="614"/>
                    </a:lnTo>
                    <a:lnTo>
                      <a:pt x="630" y="621"/>
                    </a:lnTo>
                    <a:lnTo>
                      <a:pt x="626" y="625"/>
                    </a:lnTo>
                    <a:lnTo>
                      <a:pt x="618" y="630"/>
                    </a:lnTo>
                    <a:lnTo>
                      <a:pt x="611" y="635"/>
                    </a:lnTo>
                    <a:lnTo>
                      <a:pt x="604" y="637"/>
                    </a:lnTo>
                    <a:lnTo>
                      <a:pt x="597" y="637"/>
                    </a:lnTo>
                    <a:lnTo>
                      <a:pt x="588" y="640"/>
                    </a:lnTo>
                    <a:lnTo>
                      <a:pt x="578" y="640"/>
                    </a:lnTo>
                    <a:lnTo>
                      <a:pt x="567" y="637"/>
                    </a:lnTo>
                    <a:lnTo>
                      <a:pt x="555" y="637"/>
                    </a:lnTo>
                    <a:lnTo>
                      <a:pt x="543" y="635"/>
                    </a:lnTo>
                    <a:lnTo>
                      <a:pt x="531" y="630"/>
                    </a:lnTo>
                    <a:lnTo>
                      <a:pt x="519" y="625"/>
                    </a:lnTo>
                    <a:lnTo>
                      <a:pt x="507" y="621"/>
                    </a:lnTo>
                    <a:lnTo>
                      <a:pt x="493" y="614"/>
                    </a:lnTo>
                    <a:lnTo>
                      <a:pt x="479" y="609"/>
                    </a:lnTo>
                    <a:lnTo>
                      <a:pt x="484" y="588"/>
                    </a:lnTo>
                    <a:lnTo>
                      <a:pt x="486" y="566"/>
                    </a:lnTo>
                    <a:lnTo>
                      <a:pt x="491" y="545"/>
                    </a:lnTo>
                    <a:lnTo>
                      <a:pt x="493" y="521"/>
                    </a:lnTo>
                    <a:lnTo>
                      <a:pt x="496" y="498"/>
                    </a:lnTo>
                    <a:lnTo>
                      <a:pt x="522" y="496"/>
                    </a:lnTo>
                    <a:lnTo>
                      <a:pt x="543" y="491"/>
                    </a:lnTo>
                    <a:lnTo>
                      <a:pt x="567" y="488"/>
                    </a:lnTo>
                    <a:lnTo>
                      <a:pt x="588" y="484"/>
                    </a:lnTo>
                    <a:lnTo>
                      <a:pt x="607" y="479"/>
                    </a:lnTo>
                    <a:lnTo>
                      <a:pt x="614" y="493"/>
                    </a:lnTo>
                    <a:lnTo>
                      <a:pt x="621" y="507"/>
                    </a:lnTo>
                    <a:close/>
                    <a:moveTo>
                      <a:pt x="727" y="387"/>
                    </a:moveTo>
                    <a:lnTo>
                      <a:pt x="725" y="394"/>
                    </a:lnTo>
                    <a:lnTo>
                      <a:pt x="720" y="403"/>
                    </a:lnTo>
                    <a:lnTo>
                      <a:pt x="713" y="411"/>
                    </a:lnTo>
                    <a:lnTo>
                      <a:pt x="706" y="420"/>
                    </a:lnTo>
                    <a:lnTo>
                      <a:pt x="696" y="427"/>
                    </a:lnTo>
                    <a:lnTo>
                      <a:pt x="685" y="436"/>
                    </a:lnTo>
                    <a:lnTo>
                      <a:pt x="673" y="444"/>
                    </a:lnTo>
                    <a:lnTo>
                      <a:pt x="659" y="451"/>
                    </a:lnTo>
                    <a:lnTo>
                      <a:pt x="644" y="455"/>
                    </a:lnTo>
                    <a:lnTo>
                      <a:pt x="628" y="462"/>
                    </a:lnTo>
                    <a:lnTo>
                      <a:pt x="611" y="467"/>
                    </a:lnTo>
                    <a:lnTo>
                      <a:pt x="600" y="451"/>
                    </a:lnTo>
                    <a:lnTo>
                      <a:pt x="588" y="432"/>
                    </a:lnTo>
                    <a:lnTo>
                      <a:pt x="576" y="415"/>
                    </a:lnTo>
                    <a:lnTo>
                      <a:pt x="562" y="396"/>
                    </a:lnTo>
                    <a:lnTo>
                      <a:pt x="548" y="377"/>
                    </a:lnTo>
                    <a:lnTo>
                      <a:pt x="562" y="359"/>
                    </a:lnTo>
                    <a:lnTo>
                      <a:pt x="576" y="340"/>
                    </a:lnTo>
                    <a:lnTo>
                      <a:pt x="588" y="323"/>
                    </a:lnTo>
                    <a:lnTo>
                      <a:pt x="600" y="304"/>
                    </a:lnTo>
                    <a:lnTo>
                      <a:pt x="611" y="285"/>
                    </a:lnTo>
                    <a:lnTo>
                      <a:pt x="628" y="292"/>
                    </a:lnTo>
                    <a:lnTo>
                      <a:pt x="644" y="300"/>
                    </a:lnTo>
                    <a:lnTo>
                      <a:pt x="659" y="304"/>
                    </a:lnTo>
                    <a:lnTo>
                      <a:pt x="673" y="311"/>
                    </a:lnTo>
                    <a:lnTo>
                      <a:pt x="685" y="321"/>
                    </a:lnTo>
                    <a:lnTo>
                      <a:pt x="696" y="328"/>
                    </a:lnTo>
                    <a:lnTo>
                      <a:pt x="706" y="335"/>
                    </a:lnTo>
                    <a:lnTo>
                      <a:pt x="713" y="342"/>
                    </a:lnTo>
                    <a:lnTo>
                      <a:pt x="720" y="351"/>
                    </a:lnTo>
                    <a:lnTo>
                      <a:pt x="725" y="361"/>
                    </a:lnTo>
                    <a:lnTo>
                      <a:pt x="727" y="368"/>
                    </a:lnTo>
                    <a:lnTo>
                      <a:pt x="727" y="377"/>
                    </a:lnTo>
                    <a:lnTo>
                      <a:pt x="727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7"/>
              <p:cNvSpPr/>
              <p:nvPr/>
            </p:nvSpPr>
            <p:spPr bwMode="auto">
              <a:xfrm>
                <a:off x="1568450" y="3322638"/>
                <a:ext cx="239713" cy="239712"/>
              </a:xfrm>
              <a:custGeom>
                <a:avLst/>
                <a:gdLst>
                  <a:gd name="T0" fmla="*/ 135 w 151"/>
                  <a:gd name="T1" fmla="*/ 123 h 151"/>
                  <a:gd name="T2" fmla="*/ 139 w 151"/>
                  <a:gd name="T3" fmla="*/ 113 h 151"/>
                  <a:gd name="T4" fmla="*/ 144 w 151"/>
                  <a:gd name="T5" fmla="*/ 104 h 151"/>
                  <a:gd name="T6" fmla="*/ 149 w 151"/>
                  <a:gd name="T7" fmla="*/ 94 h 151"/>
                  <a:gd name="T8" fmla="*/ 149 w 151"/>
                  <a:gd name="T9" fmla="*/ 85 h 151"/>
                  <a:gd name="T10" fmla="*/ 151 w 151"/>
                  <a:gd name="T11" fmla="*/ 75 h 151"/>
                  <a:gd name="T12" fmla="*/ 149 w 151"/>
                  <a:gd name="T13" fmla="*/ 66 h 151"/>
                  <a:gd name="T14" fmla="*/ 149 w 151"/>
                  <a:gd name="T15" fmla="*/ 54 h 151"/>
                  <a:gd name="T16" fmla="*/ 144 w 151"/>
                  <a:gd name="T17" fmla="*/ 47 h 151"/>
                  <a:gd name="T18" fmla="*/ 139 w 151"/>
                  <a:gd name="T19" fmla="*/ 38 h 151"/>
                  <a:gd name="T20" fmla="*/ 135 w 151"/>
                  <a:gd name="T21" fmla="*/ 28 h 151"/>
                  <a:gd name="T22" fmla="*/ 128 w 151"/>
                  <a:gd name="T23" fmla="*/ 21 h 151"/>
                  <a:gd name="T24" fmla="*/ 120 w 151"/>
                  <a:gd name="T25" fmla="*/ 16 h 151"/>
                  <a:gd name="T26" fmla="*/ 113 w 151"/>
                  <a:gd name="T27" fmla="*/ 9 h 151"/>
                  <a:gd name="T28" fmla="*/ 104 w 151"/>
                  <a:gd name="T29" fmla="*/ 7 h 151"/>
                  <a:gd name="T30" fmla="*/ 94 w 151"/>
                  <a:gd name="T31" fmla="*/ 2 h 151"/>
                  <a:gd name="T32" fmla="*/ 85 w 151"/>
                  <a:gd name="T33" fmla="*/ 0 h 151"/>
                  <a:gd name="T34" fmla="*/ 76 w 151"/>
                  <a:gd name="T35" fmla="*/ 0 h 151"/>
                  <a:gd name="T36" fmla="*/ 66 w 151"/>
                  <a:gd name="T37" fmla="*/ 0 h 151"/>
                  <a:gd name="T38" fmla="*/ 54 w 151"/>
                  <a:gd name="T39" fmla="*/ 2 h 151"/>
                  <a:gd name="T40" fmla="*/ 45 w 151"/>
                  <a:gd name="T41" fmla="*/ 7 h 151"/>
                  <a:gd name="T42" fmla="*/ 38 w 151"/>
                  <a:gd name="T43" fmla="*/ 9 h 151"/>
                  <a:gd name="T44" fmla="*/ 28 w 151"/>
                  <a:gd name="T45" fmla="*/ 16 h 151"/>
                  <a:gd name="T46" fmla="*/ 21 w 151"/>
                  <a:gd name="T47" fmla="*/ 21 h 151"/>
                  <a:gd name="T48" fmla="*/ 14 w 151"/>
                  <a:gd name="T49" fmla="*/ 28 h 151"/>
                  <a:gd name="T50" fmla="*/ 9 w 151"/>
                  <a:gd name="T51" fmla="*/ 38 h 151"/>
                  <a:gd name="T52" fmla="*/ 5 w 151"/>
                  <a:gd name="T53" fmla="*/ 47 h 151"/>
                  <a:gd name="T54" fmla="*/ 2 w 151"/>
                  <a:gd name="T55" fmla="*/ 54 h 151"/>
                  <a:gd name="T56" fmla="*/ 0 w 151"/>
                  <a:gd name="T57" fmla="*/ 66 h 151"/>
                  <a:gd name="T58" fmla="*/ 0 w 151"/>
                  <a:gd name="T59" fmla="*/ 75 h 151"/>
                  <a:gd name="T60" fmla="*/ 0 w 151"/>
                  <a:gd name="T61" fmla="*/ 85 h 151"/>
                  <a:gd name="T62" fmla="*/ 2 w 151"/>
                  <a:gd name="T63" fmla="*/ 94 h 151"/>
                  <a:gd name="T64" fmla="*/ 5 w 151"/>
                  <a:gd name="T65" fmla="*/ 104 h 151"/>
                  <a:gd name="T66" fmla="*/ 9 w 151"/>
                  <a:gd name="T67" fmla="*/ 113 h 151"/>
                  <a:gd name="T68" fmla="*/ 14 w 151"/>
                  <a:gd name="T69" fmla="*/ 123 h 151"/>
                  <a:gd name="T70" fmla="*/ 21 w 151"/>
                  <a:gd name="T71" fmla="*/ 130 h 151"/>
                  <a:gd name="T72" fmla="*/ 28 w 151"/>
                  <a:gd name="T73" fmla="*/ 134 h 151"/>
                  <a:gd name="T74" fmla="*/ 38 w 151"/>
                  <a:gd name="T75" fmla="*/ 139 h 151"/>
                  <a:gd name="T76" fmla="*/ 45 w 151"/>
                  <a:gd name="T77" fmla="*/ 144 h 151"/>
                  <a:gd name="T78" fmla="*/ 54 w 151"/>
                  <a:gd name="T79" fmla="*/ 149 h 151"/>
                  <a:gd name="T80" fmla="*/ 66 w 151"/>
                  <a:gd name="T81" fmla="*/ 151 h 151"/>
                  <a:gd name="T82" fmla="*/ 76 w 151"/>
                  <a:gd name="T83" fmla="*/ 151 h 151"/>
                  <a:gd name="T84" fmla="*/ 85 w 151"/>
                  <a:gd name="T85" fmla="*/ 151 h 151"/>
                  <a:gd name="T86" fmla="*/ 94 w 151"/>
                  <a:gd name="T87" fmla="*/ 149 h 151"/>
                  <a:gd name="T88" fmla="*/ 104 w 151"/>
                  <a:gd name="T89" fmla="*/ 144 h 151"/>
                  <a:gd name="T90" fmla="*/ 113 w 151"/>
                  <a:gd name="T91" fmla="*/ 139 h 151"/>
                  <a:gd name="T92" fmla="*/ 120 w 151"/>
                  <a:gd name="T93" fmla="*/ 134 h 151"/>
                  <a:gd name="T94" fmla="*/ 128 w 151"/>
                  <a:gd name="T95" fmla="*/ 130 h 151"/>
                  <a:gd name="T96" fmla="*/ 135 w 151"/>
                  <a:gd name="T97" fmla="*/ 12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1" h="151">
                    <a:moveTo>
                      <a:pt x="135" y="123"/>
                    </a:moveTo>
                    <a:lnTo>
                      <a:pt x="139" y="113"/>
                    </a:lnTo>
                    <a:lnTo>
                      <a:pt x="144" y="104"/>
                    </a:lnTo>
                    <a:lnTo>
                      <a:pt x="149" y="94"/>
                    </a:lnTo>
                    <a:lnTo>
                      <a:pt x="149" y="85"/>
                    </a:lnTo>
                    <a:lnTo>
                      <a:pt x="151" y="75"/>
                    </a:lnTo>
                    <a:lnTo>
                      <a:pt x="149" y="66"/>
                    </a:lnTo>
                    <a:lnTo>
                      <a:pt x="149" y="54"/>
                    </a:lnTo>
                    <a:lnTo>
                      <a:pt x="144" y="47"/>
                    </a:lnTo>
                    <a:lnTo>
                      <a:pt x="139" y="38"/>
                    </a:lnTo>
                    <a:lnTo>
                      <a:pt x="135" y="28"/>
                    </a:lnTo>
                    <a:lnTo>
                      <a:pt x="128" y="21"/>
                    </a:lnTo>
                    <a:lnTo>
                      <a:pt x="120" y="16"/>
                    </a:lnTo>
                    <a:lnTo>
                      <a:pt x="113" y="9"/>
                    </a:lnTo>
                    <a:lnTo>
                      <a:pt x="104" y="7"/>
                    </a:lnTo>
                    <a:lnTo>
                      <a:pt x="94" y="2"/>
                    </a:lnTo>
                    <a:lnTo>
                      <a:pt x="85" y="0"/>
                    </a:lnTo>
                    <a:lnTo>
                      <a:pt x="76" y="0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45" y="7"/>
                    </a:lnTo>
                    <a:lnTo>
                      <a:pt x="38" y="9"/>
                    </a:lnTo>
                    <a:lnTo>
                      <a:pt x="28" y="16"/>
                    </a:lnTo>
                    <a:lnTo>
                      <a:pt x="21" y="21"/>
                    </a:lnTo>
                    <a:lnTo>
                      <a:pt x="14" y="28"/>
                    </a:lnTo>
                    <a:lnTo>
                      <a:pt x="9" y="38"/>
                    </a:lnTo>
                    <a:lnTo>
                      <a:pt x="5" y="47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0" y="75"/>
                    </a:lnTo>
                    <a:lnTo>
                      <a:pt x="0" y="85"/>
                    </a:lnTo>
                    <a:lnTo>
                      <a:pt x="2" y="94"/>
                    </a:lnTo>
                    <a:lnTo>
                      <a:pt x="5" y="104"/>
                    </a:lnTo>
                    <a:lnTo>
                      <a:pt x="9" y="113"/>
                    </a:lnTo>
                    <a:lnTo>
                      <a:pt x="14" y="123"/>
                    </a:lnTo>
                    <a:lnTo>
                      <a:pt x="21" y="130"/>
                    </a:lnTo>
                    <a:lnTo>
                      <a:pt x="28" y="134"/>
                    </a:lnTo>
                    <a:lnTo>
                      <a:pt x="38" y="139"/>
                    </a:lnTo>
                    <a:lnTo>
                      <a:pt x="45" y="144"/>
                    </a:lnTo>
                    <a:lnTo>
                      <a:pt x="54" y="149"/>
                    </a:lnTo>
                    <a:lnTo>
                      <a:pt x="66" y="151"/>
                    </a:lnTo>
                    <a:lnTo>
                      <a:pt x="76" y="151"/>
                    </a:lnTo>
                    <a:lnTo>
                      <a:pt x="85" y="151"/>
                    </a:lnTo>
                    <a:lnTo>
                      <a:pt x="94" y="149"/>
                    </a:lnTo>
                    <a:lnTo>
                      <a:pt x="104" y="144"/>
                    </a:lnTo>
                    <a:lnTo>
                      <a:pt x="113" y="139"/>
                    </a:lnTo>
                    <a:lnTo>
                      <a:pt x="120" y="134"/>
                    </a:lnTo>
                    <a:lnTo>
                      <a:pt x="128" y="130"/>
                    </a:lnTo>
                    <a:lnTo>
                      <a:pt x="135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3" name="Gruppieren 69"/>
          <p:cNvGrpSpPr/>
          <p:nvPr/>
        </p:nvGrpSpPr>
        <p:grpSpPr>
          <a:xfrm>
            <a:off x="5570280" y="1915614"/>
            <a:ext cx="495381" cy="500325"/>
            <a:chOff x="7012114" y="521424"/>
            <a:chExt cx="916532" cy="916532"/>
          </a:xfrm>
        </p:grpSpPr>
        <p:sp>
          <p:nvSpPr>
            <p:cNvPr id="44" name="Ellipse 70"/>
            <p:cNvSpPr/>
            <p:nvPr/>
          </p:nvSpPr>
          <p:spPr bwMode="gray">
            <a:xfrm>
              <a:off x="7012114" y="521424"/>
              <a:ext cx="916532" cy="916532"/>
            </a:xfrm>
            <a:prstGeom prst="ellipse">
              <a:avLst/>
            </a:prstGeom>
            <a:solidFill>
              <a:srgbClr val="92D05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7244210" y="712108"/>
              <a:ext cx="520004" cy="521345"/>
            </a:xfrm>
            <a:custGeom>
              <a:avLst/>
              <a:gdLst>
                <a:gd name="T0" fmla="*/ 328 w 328"/>
                <a:gd name="T1" fmla="*/ 289 h 329"/>
                <a:gd name="T2" fmla="*/ 226 w 328"/>
                <a:gd name="T3" fmla="*/ 187 h 329"/>
                <a:gd name="T4" fmla="*/ 225 w 328"/>
                <a:gd name="T5" fmla="*/ 186 h 329"/>
                <a:gd name="T6" fmla="*/ 241 w 328"/>
                <a:gd name="T7" fmla="*/ 127 h 329"/>
                <a:gd name="T8" fmla="*/ 207 w 328"/>
                <a:gd name="T9" fmla="*/ 45 h 329"/>
                <a:gd name="T10" fmla="*/ 45 w 328"/>
                <a:gd name="T11" fmla="*/ 45 h 329"/>
                <a:gd name="T12" fmla="*/ 45 w 328"/>
                <a:gd name="T13" fmla="*/ 208 h 329"/>
                <a:gd name="T14" fmla="*/ 126 w 328"/>
                <a:gd name="T15" fmla="*/ 242 h 329"/>
                <a:gd name="T16" fmla="*/ 185 w 328"/>
                <a:gd name="T17" fmla="*/ 226 h 329"/>
                <a:gd name="T18" fmla="*/ 185 w 328"/>
                <a:gd name="T19" fmla="*/ 227 h 329"/>
                <a:gd name="T20" fmla="*/ 287 w 328"/>
                <a:gd name="T21" fmla="*/ 329 h 329"/>
                <a:gd name="T22" fmla="*/ 328 w 328"/>
                <a:gd name="T23" fmla="*/ 289 h 329"/>
                <a:gd name="T24" fmla="*/ 126 w 328"/>
                <a:gd name="T25" fmla="*/ 213 h 329"/>
                <a:gd name="T26" fmla="*/ 65 w 328"/>
                <a:gd name="T27" fmla="*/ 188 h 329"/>
                <a:gd name="T28" fmla="*/ 65 w 328"/>
                <a:gd name="T29" fmla="*/ 66 h 329"/>
                <a:gd name="T30" fmla="*/ 187 w 328"/>
                <a:gd name="T31" fmla="*/ 66 h 329"/>
                <a:gd name="T32" fmla="*/ 212 w 328"/>
                <a:gd name="T33" fmla="*/ 127 h 329"/>
                <a:gd name="T34" fmla="*/ 187 w 328"/>
                <a:gd name="T35" fmla="*/ 188 h 329"/>
                <a:gd name="T36" fmla="*/ 126 w 328"/>
                <a:gd name="T37" fmla="*/ 213 h 329"/>
                <a:gd name="T38" fmla="*/ 91 w 328"/>
                <a:gd name="T39" fmla="*/ 151 h 329"/>
                <a:gd name="T40" fmla="*/ 91 w 328"/>
                <a:gd name="T41" fmla="*/ 96 h 329"/>
                <a:gd name="T42" fmla="*/ 91 w 328"/>
                <a:gd name="T43" fmla="*/ 81 h 329"/>
                <a:gd name="T44" fmla="*/ 76 w 328"/>
                <a:gd name="T45" fmla="*/ 81 h 329"/>
                <a:gd name="T46" fmla="*/ 76 w 328"/>
                <a:gd name="T47" fmla="*/ 167 h 329"/>
                <a:gd name="T48" fmla="*/ 91 w 328"/>
                <a:gd name="T49" fmla="*/ 167 h 329"/>
                <a:gd name="T50" fmla="*/ 91 w 328"/>
                <a:gd name="T51" fmla="*/ 1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8" h="329">
                  <a:moveTo>
                    <a:pt x="328" y="289"/>
                  </a:moveTo>
                  <a:cubicBezTo>
                    <a:pt x="226" y="187"/>
                    <a:pt x="226" y="187"/>
                    <a:pt x="226" y="187"/>
                  </a:cubicBezTo>
                  <a:cubicBezTo>
                    <a:pt x="225" y="186"/>
                    <a:pt x="225" y="186"/>
                    <a:pt x="225" y="186"/>
                  </a:cubicBezTo>
                  <a:cubicBezTo>
                    <a:pt x="235" y="168"/>
                    <a:pt x="241" y="148"/>
                    <a:pt x="241" y="127"/>
                  </a:cubicBezTo>
                  <a:cubicBezTo>
                    <a:pt x="241" y="96"/>
                    <a:pt x="229" y="67"/>
                    <a:pt x="207" y="45"/>
                  </a:cubicBezTo>
                  <a:cubicBezTo>
                    <a:pt x="162" y="0"/>
                    <a:pt x="89" y="0"/>
                    <a:pt x="45" y="45"/>
                  </a:cubicBezTo>
                  <a:cubicBezTo>
                    <a:pt x="0" y="90"/>
                    <a:pt x="0" y="163"/>
                    <a:pt x="45" y="208"/>
                  </a:cubicBezTo>
                  <a:cubicBezTo>
                    <a:pt x="66" y="230"/>
                    <a:pt x="95" y="242"/>
                    <a:pt x="126" y="242"/>
                  </a:cubicBezTo>
                  <a:cubicBezTo>
                    <a:pt x="147" y="242"/>
                    <a:pt x="167" y="236"/>
                    <a:pt x="185" y="226"/>
                  </a:cubicBezTo>
                  <a:cubicBezTo>
                    <a:pt x="185" y="226"/>
                    <a:pt x="185" y="227"/>
                    <a:pt x="185" y="227"/>
                  </a:cubicBezTo>
                  <a:cubicBezTo>
                    <a:pt x="287" y="329"/>
                    <a:pt x="287" y="329"/>
                    <a:pt x="287" y="329"/>
                  </a:cubicBezTo>
                  <a:cubicBezTo>
                    <a:pt x="328" y="289"/>
                    <a:pt x="328" y="289"/>
                    <a:pt x="328" y="289"/>
                  </a:cubicBezTo>
                  <a:close/>
                  <a:moveTo>
                    <a:pt x="126" y="213"/>
                  </a:moveTo>
                  <a:cubicBezTo>
                    <a:pt x="103" y="213"/>
                    <a:pt x="81" y="204"/>
                    <a:pt x="65" y="188"/>
                  </a:cubicBezTo>
                  <a:cubicBezTo>
                    <a:pt x="32" y="154"/>
                    <a:pt x="32" y="100"/>
                    <a:pt x="65" y="66"/>
                  </a:cubicBezTo>
                  <a:cubicBezTo>
                    <a:pt x="99" y="32"/>
                    <a:pt x="153" y="32"/>
                    <a:pt x="187" y="66"/>
                  </a:cubicBezTo>
                  <a:cubicBezTo>
                    <a:pt x="203" y="82"/>
                    <a:pt x="212" y="104"/>
                    <a:pt x="212" y="127"/>
                  </a:cubicBezTo>
                  <a:cubicBezTo>
                    <a:pt x="212" y="150"/>
                    <a:pt x="203" y="172"/>
                    <a:pt x="187" y="188"/>
                  </a:cubicBezTo>
                  <a:cubicBezTo>
                    <a:pt x="170" y="204"/>
                    <a:pt x="149" y="213"/>
                    <a:pt x="126" y="213"/>
                  </a:cubicBezTo>
                  <a:close/>
                  <a:moveTo>
                    <a:pt x="91" y="151"/>
                  </a:moveTo>
                  <a:cubicBezTo>
                    <a:pt x="76" y="136"/>
                    <a:pt x="76" y="111"/>
                    <a:pt x="91" y="96"/>
                  </a:cubicBezTo>
                  <a:cubicBezTo>
                    <a:pt x="95" y="92"/>
                    <a:pt x="95" y="85"/>
                    <a:pt x="91" y="81"/>
                  </a:cubicBezTo>
                  <a:cubicBezTo>
                    <a:pt x="87" y="76"/>
                    <a:pt x="80" y="76"/>
                    <a:pt x="76" y="81"/>
                  </a:cubicBezTo>
                  <a:cubicBezTo>
                    <a:pt x="52" y="104"/>
                    <a:pt x="52" y="143"/>
                    <a:pt x="76" y="167"/>
                  </a:cubicBezTo>
                  <a:cubicBezTo>
                    <a:pt x="80" y="171"/>
                    <a:pt x="87" y="171"/>
                    <a:pt x="91" y="167"/>
                  </a:cubicBezTo>
                  <a:cubicBezTo>
                    <a:pt x="95" y="162"/>
                    <a:pt x="95" y="155"/>
                    <a:pt x="91" y="151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uppieren 108"/>
          <p:cNvGrpSpPr/>
          <p:nvPr/>
        </p:nvGrpSpPr>
        <p:grpSpPr>
          <a:xfrm>
            <a:off x="2911785" y="2462732"/>
            <a:ext cx="574919" cy="580658"/>
            <a:chOff x="2781177" y="836401"/>
            <a:chExt cx="1063691" cy="1063691"/>
          </a:xfrm>
        </p:grpSpPr>
        <p:sp>
          <p:nvSpPr>
            <p:cNvPr id="47" name="Ellipse 109"/>
            <p:cNvSpPr/>
            <p:nvPr/>
          </p:nvSpPr>
          <p:spPr bwMode="gray">
            <a:xfrm>
              <a:off x="2781177" y="836401"/>
              <a:ext cx="1063691" cy="1063691"/>
            </a:xfrm>
            <a:prstGeom prst="ellipse">
              <a:avLst/>
            </a:prstGeom>
            <a:solidFill>
              <a:srgbClr val="005EF6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8" name="Gruppieren 110"/>
            <p:cNvGrpSpPr/>
            <p:nvPr/>
          </p:nvGrpSpPr>
          <p:grpSpPr>
            <a:xfrm>
              <a:off x="3114401" y="1051826"/>
              <a:ext cx="451644" cy="599281"/>
              <a:chOff x="10699750" y="2843213"/>
              <a:chExt cx="903288" cy="1198562"/>
            </a:xfrm>
            <a:solidFill>
              <a:srgbClr val="FFFFFF"/>
            </a:solidFill>
          </p:grpSpPr>
          <p:sp>
            <p:nvSpPr>
              <p:cNvPr id="49" name="Oval 39"/>
              <p:cNvSpPr>
                <a:spLocks noChangeArrowheads="1"/>
              </p:cNvSpPr>
              <p:nvPr/>
            </p:nvSpPr>
            <p:spPr bwMode="auto">
              <a:xfrm>
                <a:off x="11077575" y="3810000"/>
                <a:ext cx="158750" cy="157162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40"/>
              <p:cNvSpPr>
                <a:spLocks noChangeArrowheads="1"/>
              </p:cNvSpPr>
              <p:nvPr/>
            </p:nvSpPr>
            <p:spPr bwMode="auto">
              <a:xfrm>
                <a:off x="10831513" y="3108325"/>
                <a:ext cx="111125" cy="109537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41"/>
              <p:cNvSpPr/>
              <p:nvPr/>
            </p:nvSpPr>
            <p:spPr bwMode="auto">
              <a:xfrm>
                <a:off x="10845800" y="3937000"/>
                <a:ext cx="611188" cy="104775"/>
              </a:xfrm>
              <a:custGeom>
                <a:avLst/>
                <a:gdLst>
                  <a:gd name="T0" fmla="*/ 83 w 163"/>
                  <a:gd name="T1" fmla="*/ 15 h 28"/>
                  <a:gd name="T2" fmla="*/ 59 w 163"/>
                  <a:gd name="T3" fmla="*/ 0 h 28"/>
                  <a:gd name="T4" fmla="*/ 0 w 163"/>
                  <a:gd name="T5" fmla="*/ 0 h 28"/>
                  <a:gd name="T6" fmla="*/ 0 w 163"/>
                  <a:gd name="T7" fmla="*/ 28 h 28"/>
                  <a:gd name="T8" fmla="*/ 163 w 163"/>
                  <a:gd name="T9" fmla="*/ 28 h 28"/>
                  <a:gd name="T10" fmla="*/ 163 w 163"/>
                  <a:gd name="T11" fmla="*/ 0 h 28"/>
                  <a:gd name="T12" fmla="*/ 106 w 163"/>
                  <a:gd name="T13" fmla="*/ 0 h 28"/>
                  <a:gd name="T14" fmla="*/ 83 w 163"/>
                  <a:gd name="T1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3" h="28">
                    <a:moveTo>
                      <a:pt x="83" y="15"/>
                    </a:moveTo>
                    <a:cubicBezTo>
                      <a:pt x="73" y="15"/>
                      <a:pt x="64" y="9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2" y="9"/>
                      <a:pt x="93" y="15"/>
                      <a:pt x="8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42"/>
              <p:cNvSpPr/>
              <p:nvPr/>
            </p:nvSpPr>
            <p:spPr bwMode="auto">
              <a:xfrm>
                <a:off x="10699750" y="3124200"/>
                <a:ext cx="779463" cy="715962"/>
              </a:xfrm>
              <a:custGeom>
                <a:avLst/>
                <a:gdLst>
                  <a:gd name="T0" fmla="*/ 152 w 208"/>
                  <a:gd name="T1" fmla="*/ 141 h 191"/>
                  <a:gd name="T2" fmla="*/ 113 w 208"/>
                  <a:gd name="T3" fmla="*/ 152 h 191"/>
                  <a:gd name="T4" fmla="*/ 40 w 208"/>
                  <a:gd name="T5" fmla="*/ 79 h 191"/>
                  <a:gd name="T6" fmla="*/ 58 w 208"/>
                  <a:gd name="T7" fmla="*/ 30 h 191"/>
                  <a:gd name="T8" fmla="*/ 57 w 208"/>
                  <a:gd name="T9" fmla="*/ 29 h 191"/>
                  <a:gd name="T10" fmla="*/ 50 w 208"/>
                  <a:gd name="T11" fmla="*/ 30 h 191"/>
                  <a:gd name="T12" fmla="*/ 31 w 208"/>
                  <a:gd name="T13" fmla="*/ 11 h 191"/>
                  <a:gd name="T14" fmla="*/ 34 w 208"/>
                  <a:gd name="T15" fmla="*/ 1 h 191"/>
                  <a:gd name="T16" fmla="*/ 32 w 208"/>
                  <a:gd name="T17" fmla="*/ 0 h 191"/>
                  <a:gd name="T18" fmla="*/ 0 w 208"/>
                  <a:gd name="T19" fmla="*/ 79 h 191"/>
                  <a:gd name="T20" fmla="*/ 99 w 208"/>
                  <a:gd name="T21" fmla="*/ 191 h 191"/>
                  <a:gd name="T22" fmla="*/ 122 w 208"/>
                  <a:gd name="T23" fmla="*/ 178 h 191"/>
                  <a:gd name="T24" fmla="*/ 143 w 208"/>
                  <a:gd name="T25" fmla="*/ 188 h 191"/>
                  <a:gd name="T26" fmla="*/ 208 w 208"/>
                  <a:gd name="T27" fmla="*/ 141 h 191"/>
                  <a:gd name="T28" fmla="*/ 152 w 208"/>
                  <a:gd name="T29" fmla="*/ 14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91">
                    <a:moveTo>
                      <a:pt x="152" y="141"/>
                    </a:moveTo>
                    <a:cubicBezTo>
                      <a:pt x="141" y="148"/>
                      <a:pt x="128" y="152"/>
                      <a:pt x="113" y="152"/>
                    </a:cubicBezTo>
                    <a:cubicBezTo>
                      <a:pt x="73" y="152"/>
                      <a:pt x="40" y="119"/>
                      <a:pt x="40" y="79"/>
                    </a:cubicBezTo>
                    <a:cubicBezTo>
                      <a:pt x="40" y="60"/>
                      <a:pt x="47" y="43"/>
                      <a:pt x="58" y="30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5" y="29"/>
                      <a:pt x="53" y="30"/>
                      <a:pt x="50" y="30"/>
                    </a:cubicBezTo>
                    <a:cubicBezTo>
                      <a:pt x="39" y="30"/>
                      <a:pt x="31" y="21"/>
                      <a:pt x="31" y="11"/>
                    </a:cubicBezTo>
                    <a:cubicBezTo>
                      <a:pt x="31" y="7"/>
                      <a:pt x="32" y="4"/>
                      <a:pt x="34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2" y="20"/>
                      <a:pt x="0" y="48"/>
                      <a:pt x="0" y="79"/>
                    </a:cubicBezTo>
                    <a:cubicBezTo>
                      <a:pt x="0" y="136"/>
                      <a:pt x="43" y="184"/>
                      <a:pt x="99" y="191"/>
                    </a:cubicBezTo>
                    <a:cubicBezTo>
                      <a:pt x="103" y="183"/>
                      <a:pt x="112" y="178"/>
                      <a:pt x="122" y="178"/>
                    </a:cubicBezTo>
                    <a:cubicBezTo>
                      <a:pt x="130" y="178"/>
                      <a:pt x="138" y="182"/>
                      <a:pt x="143" y="188"/>
                    </a:cubicBezTo>
                    <a:cubicBezTo>
                      <a:pt x="170" y="181"/>
                      <a:pt x="193" y="164"/>
                      <a:pt x="208" y="141"/>
                    </a:cubicBezTo>
                    <a:lnTo>
                      <a:pt x="152" y="14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43"/>
              <p:cNvSpPr/>
              <p:nvPr/>
            </p:nvSpPr>
            <p:spPr bwMode="auto">
              <a:xfrm>
                <a:off x="10702925" y="2843213"/>
                <a:ext cx="536575" cy="520700"/>
              </a:xfrm>
              <a:custGeom>
                <a:avLst/>
                <a:gdLst>
                  <a:gd name="T0" fmla="*/ 68 w 143"/>
                  <a:gd name="T1" fmla="*/ 86 h 139"/>
                  <a:gd name="T2" fmla="*/ 68 w 143"/>
                  <a:gd name="T3" fmla="*/ 90 h 139"/>
                  <a:gd name="T4" fmla="*/ 120 w 143"/>
                  <a:gd name="T5" fmla="*/ 139 h 139"/>
                  <a:gd name="T6" fmla="*/ 143 w 143"/>
                  <a:gd name="T7" fmla="*/ 115 h 139"/>
                  <a:gd name="T8" fmla="*/ 23 w 143"/>
                  <a:gd name="T9" fmla="*/ 0 h 139"/>
                  <a:gd name="T10" fmla="*/ 0 w 143"/>
                  <a:gd name="T11" fmla="*/ 25 h 139"/>
                  <a:gd name="T12" fmla="*/ 45 w 143"/>
                  <a:gd name="T13" fmla="*/ 68 h 139"/>
                  <a:gd name="T14" fmla="*/ 49 w 143"/>
                  <a:gd name="T15" fmla="*/ 67 h 139"/>
                  <a:gd name="T16" fmla="*/ 68 w 143"/>
                  <a:gd name="T17" fmla="*/ 8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39">
                    <a:moveTo>
                      <a:pt x="68" y="86"/>
                    </a:moveTo>
                    <a:cubicBezTo>
                      <a:pt x="68" y="87"/>
                      <a:pt x="68" y="89"/>
                      <a:pt x="68" y="90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6" y="67"/>
                      <a:pt x="48" y="67"/>
                      <a:pt x="49" y="67"/>
                    </a:cubicBezTo>
                    <a:cubicBezTo>
                      <a:pt x="60" y="67"/>
                      <a:pt x="68" y="76"/>
                      <a:pt x="68" y="8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Rectangle 44"/>
              <p:cNvSpPr>
                <a:spLocks noChangeArrowheads="1"/>
              </p:cNvSpPr>
              <p:nvPr/>
            </p:nvSpPr>
            <p:spPr bwMode="auto">
              <a:xfrm>
                <a:off x="11123613" y="3570288"/>
                <a:ext cx="479425" cy="444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5" name="Gruppieren 124"/>
          <p:cNvGrpSpPr/>
          <p:nvPr/>
        </p:nvGrpSpPr>
        <p:grpSpPr>
          <a:xfrm>
            <a:off x="4918957" y="2719413"/>
            <a:ext cx="451200" cy="455704"/>
            <a:chOff x="7712904" y="2560542"/>
            <a:chExt cx="834791" cy="834791"/>
          </a:xfrm>
        </p:grpSpPr>
        <p:sp>
          <p:nvSpPr>
            <p:cNvPr id="56" name="Ellipse 139"/>
            <p:cNvSpPr/>
            <p:nvPr/>
          </p:nvSpPr>
          <p:spPr bwMode="gray">
            <a:xfrm>
              <a:off x="7712904" y="2560542"/>
              <a:ext cx="834791" cy="834791"/>
            </a:xfrm>
            <a:prstGeom prst="ellipse">
              <a:avLst/>
            </a:prstGeom>
            <a:solidFill>
              <a:srgbClr val="C00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57" name="Gruppieren 187"/>
            <p:cNvGrpSpPr/>
            <p:nvPr/>
          </p:nvGrpSpPr>
          <p:grpSpPr>
            <a:xfrm flipH="1">
              <a:off x="8005032" y="2744164"/>
              <a:ext cx="250533" cy="541675"/>
              <a:chOff x="3643313" y="3238500"/>
              <a:chExt cx="577850" cy="1249363"/>
            </a:xfrm>
            <a:solidFill>
              <a:srgbClr val="FFFFFF"/>
            </a:solidFill>
          </p:grpSpPr>
          <p:sp>
            <p:nvSpPr>
              <p:cNvPr id="58" name="Freeform 8"/>
              <p:cNvSpPr/>
              <p:nvPr/>
            </p:nvSpPr>
            <p:spPr bwMode="auto">
              <a:xfrm>
                <a:off x="3643313" y="3303588"/>
                <a:ext cx="577850" cy="1184275"/>
              </a:xfrm>
              <a:custGeom>
                <a:avLst/>
                <a:gdLst>
                  <a:gd name="T0" fmla="*/ 117 w 154"/>
                  <a:gd name="T1" fmla="*/ 173 h 316"/>
                  <a:gd name="T2" fmla="*/ 117 w 154"/>
                  <a:gd name="T3" fmla="*/ 0 h 316"/>
                  <a:gd name="T4" fmla="*/ 37 w 154"/>
                  <a:gd name="T5" fmla="*/ 0 h 316"/>
                  <a:gd name="T6" fmla="*/ 37 w 154"/>
                  <a:gd name="T7" fmla="*/ 173 h 316"/>
                  <a:gd name="T8" fmla="*/ 1 w 154"/>
                  <a:gd name="T9" fmla="*/ 232 h 316"/>
                  <a:gd name="T10" fmla="*/ 0 w 154"/>
                  <a:gd name="T11" fmla="*/ 239 h 316"/>
                  <a:gd name="T12" fmla="*/ 77 w 154"/>
                  <a:gd name="T13" fmla="*/ 316 h 316"/>
                  <a:gd name="T14" fmla="*/ 153 w 154"/>
                  <a:gd name="T15" fmla="*/ 249 h 316"/>
                  <a:gd name="T16" fmla="*/ 154 w 154"/>
                  <a:gd name="T17" fmla="*/ 239 h 316"/>
                  <a:gd name="T18" fmla="*/ 117 w 154"/>
                  <a:gd name="T19" fmla="*/ 17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316">
                    <a:moveTo>
                      <a:pt x="117" y="173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17" y="186"/>
                      <a:pt x="3" y="207"/>
                      <a:pt x="1" y="232"/>
                    </a:cubicBezTo>
                    <a:cubicBezTo>
                      <a:pt x="0" y="235"/>
                      <a:pt x="0" y="237"/>
                      <a:pt x="0" y="239"/>
                    </a:cubicBezTo>
                    <a:cubicBezTo>
                      <a:pt x="0" y="281"/>
                      <a:pt x="35" y="316"/>
                      <a:pt x="77" y="316"/>
                    </a:cubicBezTo>
                    <a:cubicBezTo>
                      <a:pt x="116" y="316"/>
                      <a:pt x="148" y="287"/>
                      <a:pt x="153" y="249"/>
                    </a:cubicBezTo>
                    <a:cubicBezTo>
                      <a:pt x="153" y="246"/>
                      <a:pt x="154" y="242"/>
                      <a:pt x="154" y="239"/>
                    </a:cubicBezTo>
                    <a:cubicBezTo>
                      <a:pt x="154" y="211"/>
                      <a:pt x="139" y="187"/>
                      <a:pt x="117" y="17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14"/>
              <p:cNvSpPr>
                <a:spLocks noChangeArrowheads="1"/>
              </p:cNvSpPr>
              <p:nvPr/>
            </p:nvSpPr>
            <p:spPr bwMode="auto">
              <a:xfrm>
                <a:off x="3698022" y="3238500"/>
                <a:ext cx="468432" cy="8572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0" name="Gruppieren 1"/>
          <p:cNvGrpSpPr/>
          <p:nvPr/>
        </p:nvGrpSpPr>
        <p:grpSpPr>
          <a:xfrm>
            <a:off x="4646967" y="757072"/>
            <a:ext cx="691625" cy="698528"/>
            <a:chOff x="4782477" y="287265"/>
            <a:chExt cx="1279614" cy="1279614"/>
          </a:xfrm>
        </p:grpSpPr>
        <p:sp>
          <p:nvSpPr>
            <p:cNvPr id="61" name="Ellipse 2"/>
            <p:cNvSpPr/>
            <p:nvPr/>
          </p:nvSpPr>
          <p:spPr bwMode="gray">
            <a:xfrm>
              <a:off x="4782477" y="287265"/>
              <a:ext cx="1279614" cy="1279614"/>
            </a:xfrm>
            <a:prstGeom prst="ellipse">
              <a:avLst/>
            </a:prstGeom>
            <a:solidFill>
              <a:srgbClr val="FFC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2" name="Gruppieren 3"/>
            <p:cNvGrpSpPr/>
            <p:nvPr/>
          </p:nvGrpSpPr>
          <p:grpSpPr>
            <a:xfrm>
              <a:off x="5187288" y="474711"/>
              <a:ext cx="485779" cy="885145"/>
              <a:chOff x="8288338" y="2838450"/>
              <a:chExt cx="660400" cy="1203325"/>
            </a:xfrm>
          </p:grpSpPr>
          <p:sp>
            <p:nvSpPr>
              <p:cNvPr id="63" name="Rectangle 29"/>
              <p:cNvSpPr>
                <a:spLocks noChangeArrowheads="1"/>
              </p:cNvSpPr>
              <p:nvPr/>
            </p:nvSpPr>
            <p:spPr bwMode="auto">
              <a:xfrm>
                <a:off x="8307388" y="3559175"/>
                <a:ext cx="119063" cy="104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30"/>
              <p:cNvSpPr>
                <a:spLocks noChangeArrowheads="1"/>
              </p:cNvSpPr>
              <p:nvPr/>
            </p:nvSpPr>
            <p:spPr bwMode="auto">
              <a:xfrm>
                <a:off x="8828088" y="3559175"/>
                <a:ext cx="120650" cy="104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31"/>
              <p:cNvSpPr/>
              <p:nvPr/>
            </p:nvSpPr>
            <p:spPr bwMode="auto">
              <a:xfrm>
                <a:off x="8307388" y="2838450"/>
                <a:ext cx="641350" cy="701675"/>
              </a:xfrm>
              <a:custGeom>
                <a:avLst/>
                <a:gdLst>
                  <a:gd name="T0" fmla="*/ 86 w 171"/>
                  <a:gd name="T1" fmla="*/ 0 h 187"/>
                  <a:gd name="T2" fmla="*/ 0 w 171"/>
                  <a:gd name="T3" fmla="*/ 66 h 187"/>
                  <a:gd name="T4" fmla="*/ 0 w 171"/>
                  <a:gd name="T5" fmla="*/ 85 h 187"/>
                  <a:gd name="T6" fmla="*/ 0 w 171"/>
                  <a:gd name="T7" fmla="*/ 187 h 187"/>
                  <a:gd name="T8" fmla="*/ 32 w 171"/>
                  <a:gd name="T9" fmla="*/ 187 h 187"/>
                  <a:gd name="T10" fmla="*/ 32 w 171"/>
                  <a:gd name="T11" fmla="*/ 83 h 187"/>
                  <a:gd name="T12" fmla="*/ 86 w 171"/>
                  <a:gd name="T13" fmla="*/ 36 h 187"/>
                  <a:gd name="T14" fmla="*/ 139 w 171"/>
                  <a:gd name="T15" fmla="*/ 83 h 187"/>
                  <a:gd name="T16" fmla="*/ 139 w 171"/>
                  <a:gd name="T17" fmla="*/ 187 h 187"/>
                  <a:gd name="T18" fmla="*/ 171 w 171"/>
                  <a:gd name="T19" fmla="*/ 187 h 187"/>
                  <a:gd name="T20" fmla="*/ 171 w 171"/>
                  <a:gd name="T21" fmla="*/ 85 h 187"/>
                  <a:gd name="T22" fmla="*/ 171 w 171"/>
                  <a:gd name="T23" fmla="*/ 66 h 187"/>
                  <a:gd name="T24" fmla="*/ 86 w 171"/>
                  <a:gd name="T25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1" h="187">
                    <a:moveTo>
                      <a:pt x="86" y="0"/>
                    </a:moveTo>
                    <a:cubicBezTo>
                      <a:pt x="41" y="0"/>
                      <a:pt x="5" y="29"/>
                      <a:pt x="0" y="6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57"/>
                      <a:pt x="56" y="36"/>
                      <a:pt x="86" y="36"/>
                    </a:cubicBezTo>
                    <a:cubicBezTo>
                      <a:pt x="115" y="36"/>
                      <a:pt x="139" y="57"/>
                      <a:pt x="139" y="83"/>
                    </a:cubicBezTo>
                    <a:cubicBezTo>
                      <a:pt x="139" y="187"/>
                      <a:pt x="139" y="187"/>
                      <a:pt x="139" y="187"/>
                    </a:cubicBezTo>
                    <a:cubicBezTo>
                      <a:pt x="171" y="187"/>
                      <a:pt x="171" y="187"/>
                      <a:pt x="171" y="187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1" y="66"/>
                      <a:pt x="171" y="66"/>
                      <a:pt x="171" y="66"/>
                    </a:cubicBezTo>
                    <a:cubicBezTo>
                      <a:pt x="166" y="29"/>
                      <a:pt x="130" y="0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32"/>
              <p:cNvSpPr/>
              <p:nvPr/>
            </p:nvSpPr>
            <p:spPr bwMode="auto">
              <a:xfrm>
                <a:off x="8288338" y="3705225"/>
                <a:ext cx="107950" cy="336550"/>
              </a:xfrm>
              <a:custGeom>
                <a:avLst/>
                <a:gdLst>
                  <a:gd name="T0" fmla="*/ 52 w 68"/>
                  <a:gd name="T1" fmla="*/ 0 h 212"/>
                  <a:gd name="T2" fmla="*/ 35 w 68"/>
                  <a:gd name="T3" fmla="*/ 85 h 212"/>
                  <a:gd name="T4" fmla="*/ 0 w 68"/>
                  <a:gd name="T5" fmla="*/ 97 h 212"/>
                  <a:gd name="T6" fmla="*/ 16 w 68"/>
                  <a:gd name="T7" fmla="*/ 212 h 212"/>
                  <a:gd name="T8" fmla="*/ 28 w 68"/>
                  <a:gd name="T9" fmla="*/ 125 h 212"/>
                  <a:gd name="T10" fmla="*/ 68 w 68"/>
                  <a:gd name="T11" fmla="*/ 104 h 212"/>
                  <a:gd name="T12" fmla="*/ 52 w 68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212">
                    <a:moveTo>
                      <a:pt x="52" y="0"/>
                    </a:moveTo>
                    <a:lnTo>
                      <a:pt x="35" y="85"/>
                    </a:lnTo>
                    <a:lnTo>
                      <a:pt x="0" y="97"/>
                    </a:lnTo>
                    <a:lnTo>
                      <a:pt x="16" y="212"/>
                    </a:lnTo>
                    <a:lnTo>
                      <a:pt x="28" y="125"/>
                    </a:lnTo>
                    <a:lnTo>
                      <a:pt x="68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33"/>
              <p:cNvSpPr/>
              <p:nvPr/>
            </p:nvSpPr>
            <p:spPr bwMode="auto">
              <a:xfrm>
                <a:off x="8809038" y="3700463"/>
                <a:ext cx="109538" cy="341312"/>
              </a:xfrm>
              <a:custGeom>
                <a:avLst/>
                <a:gdLst>
                  <a:gd name="T0" fmla="*/ 52 w 69"/>
                  <a:gd name="T1" fmla="*/ 0 h 215"/>
                  <a:gd name="T2" fmla="*/ 36 w 69"/>
                  <a:gd name="T3" fmla="*/ 88 h 215"/>
                  <a:gd name="T4" fmla="*/ 0 w 69"/>
                  <a:gd name="T5" fmla="*/ 97 h 215"/>
                  <a:gd name="T6" fmla="*/ 17 w 69"/>
                  <a:gd name="T7" fmla="*/ 215 h 215"/>
                  <a:gd name="T8" fmla="*/ 29 w 69"/>
                  <a:gd name="T9" fmla="*/ 126 h 215"/>
                  <a:gd name="T10" fmla="*/ 69 w 69"/>
                  <a:gd name="T11" fmla="*/ 104 h 215"/>
                  <a:gd name="T12" fmla="*/ 52 w 69"/>
                  <a:gd name="T13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215">
                    <a:moveTo>
                      <a:pt x="52" y="0"/>
                    </a:moveTo>
                    <a:lnTo>
                      <a:pt x="36" y="88"/>
                    </a:lnTo>
                    <a:lnTo>
                      <a:pt x="0" y="97"/>
                    </a:lnTo>
                    <a:lnTo>
                      <a:pt x="17" y="215"/>
                    </a:lnTo>
                    <a:lnTo>
                      <a:pt x="29" y="126"/>
                    </a:lnTo>
                    <a:lnTo>
                      <a:pt x="69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12-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85" y="1618267"/>
            <a:ext cx="2243496" cy="2338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599883" y="1484290"/>
            <a:ext cx="1456553" cy="69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5800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1m</a:t>
            </a:r>
          </a:p>
        </p:txBody>
      </p:sp>
      <p:pic>
        <p:nvPicPr>
          <p:cNvPr id="8" name="Picture 9" descr="12-0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369" y="1763487"/>
            <a:ext cx="1335774" cy="177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5710384" y="1649768"/>
            <a:ext cx="1134926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685800">
              <a:defRPr/>
            </a:pPr>
            <a:r>
              <a:rPr lang="en-US" altLang="zh-CN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1dm   </a:t>
            </a:r>
            <a:endParaRPr lang="en-US" altLang="zh-CN" sz="2800" b="1" kern="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1" name="Picture 13" descr="12-0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400" y="4773671"/>
            <a:ext cx="452777" cy="1221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2111976" y="4285515"/>
            <a:ext cx="1093248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685800">
              <a:defRPr/>
            </a:pPr>
            <a:r>
              <a:rPr lang="en-US" altLang="zh-CN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1cm   </a:t>
            </a:r>
            <a:endParaRPr lang="en-US" altLang="zh-CN" sz="2800" b="1" kern="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718091" y="4061120"/>
            <a:ext cx="1277593" cy="500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9056" tIns="34529" rIns="69056" bIns="34529">
            <a:spAutoFit/>
          </a:bodyPr>
          <a:lstStyle/>
          <a:p>
            <a:pPr defTabSz="685800">
              <a:defRPr/>
            </a:pPr>
            <a:r>
              <a:rPr lang="en-US" altLang="zh-CN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mm  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457425" y="4649369"/>
            <a:ext cx="1533525" cy="1442610"/>
            <a:chOff x="5457425" y="4649369"/>
            <a:chExt cx="1533525" cy="1442610"/>
          </a:xfrm>
        </p:grpSpPr>
        <p:pic>
          <p:nvPicPr>
            <p:cNvPr id="3" name="Picture 3" descr="12-0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7425" y="4649369"/>
              <a:ext cx="1533525" cy="790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5883446" y="5568759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685800">
                <a:defRPr/>
              </a:pPr>
              <a:r>
                <a:rPr lang="zh-CN" altLang="en-US" sz="2800" b="1" kern="0" dirty="0">
                  <a:latin typeface="微软雅黑" panose="020B0503020204020204" charset="-122"/>
                  <a:ea typeface="微软雅黑" panose="020B0503020204020204" charset="-122"/>
                </a:rPr>
                <a:t>厚度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582094" y="60662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你知道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吗？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257597" y="1456333"/>
            <a:ext cx="8036329" cy="1017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BF7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7A7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800" fontAlgn="base">
              <a:spcBef>
                <a:spcPct val="20000"/>
              </a:spcBef>
              <a:spcAft>
                <a:spcPct val="0"/>
              </a:spcAft>
              <a:buClr>
                <a:srgbClr val="66FFFF"/>
              </a:buClr>
              <a:buSzPct val="75000"/>
              <a:defRPr/>
            </a:pPr>
            <a:r>
              <a:rPr lang="en-US" altLang="zh-CN" sz="28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2.5 m=</a:t>
            </a:r>
            <a:r>
              <a:rPr lang="en-US" altLang="zh-CN" sz="2800" b="1" u="sng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   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cm =   </a:t>
            </a:r>
            <a:r>
              <a:rPr lang="en-US" altLang="zh-CN" sz="2800" b="1" u="sng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      </a:t>
            </a:r>
            <a:r>
              <a:rPr lang="el-GR" altLang="zh-CN" sz="28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μ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m</a:t>
            </a:r>
          </a:p>
          <a:p>
            <a:pPr defTabSz="685800" fontAlgn="base">
              <a:spcBef>
                <a:spcPct val="20000"/>
              </a:spcBef>
              <a:spcAft>
                <a:spcPct val="0"/>
              </a:spcAft>
              <a:buClr>
                <a:srgbClr val="66FFFF"/>
              </a:buClr>
              <a:buSzPct val="75000"/>
              <a:defRPr/>
            </a:pPr>
            <a:endParaRPr lang="en-US" altLang="zh-CN" sz="2800" b="1" dirty="0">
              <a:solidFill>
                <a:srgbClr val="FFFFFF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2179843" y="1372273"/>
            <a:ext cx="876690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250</a:t>
            </a: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4012040" y="1363694"/>
            <a:ext cx="1753381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2.5×10</a:t>
            </a:r>
            <a:r>
              <a:rPr lang="en-US" altLang="zh-CN" sz="28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6</a:t>
            </a:r>
            <a:endParaRPr lang="en-US" altLang="zh-CN" sz="2800" b="1" baseline="300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57597" y="2348143"/>
            <a:ext cx="7789598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15nm=</a:t>
            </a:r>
            <a:r>
              <a:rPr lang="en-US" altLang="zh-CN" sz="2800" b="1" u="sng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      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mm=</a:t>
            </a:r>
            <a:r>
              <a:rPr lang="en-US" altLang="zh-CN" sz="2800" b="1" u="sng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       </a:t>
            </a:r>
            <a:r>
              <a:rPr lang="en-US" altLang="zh-CN" sz="2800" b="1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km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1924700" y="2296003"/>
            <a:ext cx="1972553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1.5×10</a:t>
            </a:r>
            <a:r>
              <a:rPr lang="en-US" altLang="zh-CN" sz="2800" b="1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-5</a:t>
            </a: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109665" y="2275606"/>
            <a:ext cx="2010116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BF7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7A7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1.5×10</a:t>
            </a:r>
            <a:r>
              <a:rPr lang="en-US" altLang="zh-CN" sz="2800" b="1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-11</a:t>
            </a:r>
          </a:p>
        </p:txBody>
      </p:sp>
      <p:sp>
        <p:nvSpPr>
          <p:cNvPr id="8" name="矩形 7"/>
          <p:cNvSpPr/>
          <p:nvPr/>
        </p:nvSpPr>
        <p:spPr>
          <a:xfrm>
            <a:off x="74584" y="64543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学以致用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3724702" y="3615413"/>
            <a:ext cx="18732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</a:rPr>
              <a:t>dm</a:t>
            </a: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3724702" y="4203739"/>
            <a:ext cx="18732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</a:rPr>
              <a:t>cm</a:t>
            </a: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3867198" y="4846151"/>
            <a:ext cx="18732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</a:rPr>
              <a:t>mm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7597" y="3007429"/>
            <a:ext cx="7704137" cy="3108543"/>
            <a:chOff x="257597" y="3007429"/>
            <a:chExt cx="7704137" cy="3108543"/>
          </a:xfrm>
        </p:grpSpPr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257597" y="3007429"/>
              <a:ext cx="7704137" cy="3108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fontAlgn="base">
                <a:spcBef>
                  <a:spcPct val="50000"/>
                </a:spcBef>
                <a:spcAft>
                  <a:spcPct val="0"/>
                </a:spcAft>
              </a:pPr>
              <a:r>
                <a:rPr kumimoji="0" lang="en-US" altLang="zh-CN" sz="28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3</a:t>
              </a:r>
              <a:r>
                <a:rPr kumimoji="0" lang="zh-CN" altLang="en-US" sz="28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、给下列物体标出单位及数据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中学生身高大约</a:t>
              </a:r>
              <a:r>
                <a:rPr kumimoji="0" lang="en-US" altLang="zh-CN" sz="28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15.7 </a:t>
              </a:r>
              <a:r>
                <a:rPr kumimoji="0" lang="en-US" altLang="zh-CN" sz="2800" b="1" i="0" u="sng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           </a:t>
              </a:r>
              <a:r>
                <a:rPr kumimoji="0" lang="en-US" altLang="zh-CN" sz="28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. </a:t>
              </a:r>
              <a:r>
                <a:rPr kumimoji="0" lang="en-US" altLang="zh-CN" sz="2800" b="1" i="0" u="sng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 </a:t>
              </a:r>
              <a:r>
                <a:rPr kumimoji="0" lang="en-US" altLang="zh-CN" sz="28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                             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粉笔盒高度大约为</a:t>
              </a:r>
              <a:r>
                <a:rPr kumimoji="0" lang="en-US" altLang="zh-CN" sz="28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8</a:t>
              </a:r>
              <a:r>
                <a:rPr kumimoji="0" lang="en-US" altLang="zh-CN" sz="2800" b="1" i="0" u="sng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               .                    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一支铅笔直径约为</a:t>
              </a:r>
              <a:r>
                <a:rPr kumimoji="0" lang="en-US" altLang="zh-CN" sz="28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10  </a:t>
              </a:r>
              <a:r>
                <a:rPr kumimoji="0" lang="en-US" altLang="zh-CN" sz="2800" b="1" i="0" u="sng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           .</a:t>
              </a:r>
              <a:r>
                <a:rPr kumimoji="0" lang="en-US" altLang="zh-CN" sz="28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  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一张纸的厚度大约为</a:t>
              </a:r>
              <a:r>
                <a:rPr kumimoji="0" lang="en-US" altLang="zh-CN" sz="28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charset="-122"/>
                </a:rPr>
                <a:t>70</a:t>
              </a:r>
              <a:endParaRPr kumimoji="0" lang="en-US" altLang="zh-CN" sz="2800" b="0" i="0" u="sng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897253" y="6007678"/>
              <a:ext cx="121747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4012040" y="5455660"/>
            <a:ext cx="6880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 fontAlgn="base">
              <a:spcBef>
                <a:spcPct val="20000"/>
              </a:spcBef>
              <a:spcAft>
                <a:spcPct val="0"/>
              </a:spcAft>
              <a:buClr>
                <a:srgbClr val="66FFFF"/>
              </a:buClr>
              <a:buSzPct val="75000"/>
              <a:defRPr/>
            </a:pPr>
            <a:r>
              <a:rPr lang="el-GR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Arial" panose="020B0604020202020204" pitchFamily="34" charset="0"/>
              </a:rPr>
              <a:t>μ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5" grpId="0"/>
      <p:bldP spid="16" grpId="0"/>
      <p:bldP spid="17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2806" y="709940"/>
            <a:ext cx="2518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4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、时间的单位</a:t>
            </a:r>
          </a:p>
        </p:txBody>
      </p:sp>
      <p:sp>
        <p:nvSpPr>
          <p:cNvPr id="4" name="矩形 3"/>
          <p:cNvSpPr/>
          <p:nvPr/>
        </p:nvSpPr>
        <p:spPr>
          <a:xfrm>
            <a:off x="1057274" y="2221140"/>
            <a:ext cx="363855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(1)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国际单位制中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时间的基本单位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秒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符号是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28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21613" y="1318622"/>
            <a:ext cx="4865212" cy="4560260"/>
            <a:chOff x="4021613" y="1318622"/>
            <a:chExt cx="4865212" cy="4560260"/>
          </a:xfrm>
        </p:grpSpPr>
        <p:grpSp>
          <p:nvGrpSpPr>
            <p:cNvPr id="2" name="组合 1"/>
            <p:cNvGrpSpPr/>
            <p:nvPr/>
          </p:nvGrpSpPr>
          <p:grpSpPr>
            <a:xfrm>
              <a:off x="4021613" y="1318622"/>
              <a:ext cx="4865212" cy="4560260"/>
              <a:chOff x="4021613" y="1318622"/>
              <a:chExt cx="4865212" cy="4560260"/>
            </a:xfrm>
          </p:grpSpPr>
          <p:graphicFrame>
            <p:nvGraphicFramePr>
              <p:cNvPr id="5" name="内容占位符 8"/>
              <p:cNvGraphicFramePr/>
              <p:nvPr/>
            </p:nvGraphicFramePr>
            <p:xfrm>
              <a:off x="4021613" y="1318622"/>
              <a:ext cx="4865212" cy="456026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7" name="矩形 6"/>
              <p:cNvSpPr/>
              <p:nvPr/>
            </p:nvSpPr>
            <p:spPr>
              <a:xfrm>
                <a:off x="5286971" y="3060918"/>
                <a:ext cx="590806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prstClr val="black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由大到小</a:t>
                </a:r>
                <a:endParaRPr lang="zh-CN" altLang="en-US" dirty="0"/>
              </a:p>
            </p:txBody>
          </p:sp>
        </p:grpSp>
        <p:cxnSp>
          <p:nvCxnSpPr>
            <p:cNvPr id="6" name="直接箭头连接符 5"/>
            <p:cNvCxnSpPr/>
            <p:nvPr/>
          </p:nvCxnSpPr>
          <p:spPr>
            <a:xfrm>
              <a:off x="5981700" y="1859332"/>
              <a:ext cx="0" cy="3209925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云形 7"/>
          <p:cNvSpPr/>
          <p:nvPr/>
        </p:nvSpPr>
        <p:spPr>
          <a:xfrm>
            <a:off x="502806" y="1714500"/>
            <a:ext cx="4343398" cy="3162300"/>
          </a:xfrm>
          <a:prstGeom prst="cloud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86971" y="56438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时间的单位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4325" y="777468"/>
            <a:ext cx="64198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常用时间单位之间的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换算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2667" y="1582415"/>
            <a:ext cx="642937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pt-BR" altLang="zh-CN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 </a:t>
            </a:r>
            <a:r>
              <a:rPr lang="pt-BR" altLang="zh-CN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h=60 min;     1min=60s</a:t>
            </a:r>
            <a:r>
              <a:rPr lang="pt-BR" altLang="zh-CN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;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pt-BR" altLang="zh-CN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 s=10</a:t>
            </a:r>
            <a:r>
              <a:rPr lang="pt-BR" altLang="zh-CN" sz="2800" b="1" kern="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lang="pt-BR" altLang="zh-CN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ms </a:t>
            </a:r>
            <a:r>
              <a:rPr lang="pt-BR" altLang="zh-CN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;    </a:t>
            </a:r>
            <a:r>
              <a:rPr lang="pt-BR" altLang="zh-CN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1ms=10</a:t>
            </a:r>
            <a:r>
              <a:rPr lang="pt-BR" altLang="zh-CN" sz="2800" b="1" kern="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lang="pt-BR" altLang="zh-CN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</a:t>
            </a:r>
            <a:r>
              <a:rPr lang="el-GR" altLang="zh-CN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μ</a:t>
            </a:r>
            <a:r>
              <a:rPr lang="pt-BR" altLang="zh-CN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s</a:t>
            </a:r>
            <a:r>
              <a:rPr lang="zh-CN" altLang="pt-BR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  <a:endParaRPr lang="zh-CN" altLang="pt-BR" sz="2800" b="1" kern="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06349" y="3906955"/>
            <a:ext cx="8100636" cy="1792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1h=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微软雅黑" panose="020B0503020204020204" charset="-122"/>
              </a:rPr>
              <a:t>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min=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微软雅黑" panose="020B0503020204020204" charset="-122"/>
              </a:rPr>
              <a:t>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s =_______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微软雅黑" panose="020B0503020204020204" charset="-122"/>
              </a:rPr>
              <a:t>ms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=_______</a:t>
            </a:r>
            <a:r>
              <a:rPr lang="el-GR" altLang="zh-CN" sz="2800" b="1" dirty="0">
                <a:latin typeface="Times New Roman" panose="02020603050405020304" pitchFamily="18" charset="0"/>
                <a:ea typeface="微软雅黑" panose="020B0503020204020204" charset="-122"/>
              </a:rPr>
              <a:t>μ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</a:rPr>
              <a:t>s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 2h15min=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微软雅黑" panose="020B0503020204020204" charset="-122"/>
              </a:rPr>
              <a:t>   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s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5min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</a:rPr>
              <a:t>=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________   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微软雅黑" panose="020B0503020204020204" charset="-122"/>
              </a:rPr>
              <a:t>ms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_________</a:t>
            </a:r>
            <a:r>
              <a:rPr lang="el-GR" altLang="zh-CN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μ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</a:rPr>
              <a:t>s</a:t>
            </a:r>
          </a:p>
        </p:txBody>
      </p:sp>
      <p:sp>
        <p:nvSpPr>
          <p:cNvPr id="9" name="矩形 8"/>
          <p:cNvSpPr/>
          <p:nvPr/>
        </p:nvSpPr>
        <p:spPr>
          <a:xfrm>
            <a:off x="1766518" y="382907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60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24543" y="453020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8100</a:t>
            </a:r>
          </a:p>
        </p:txBody>
      </p:sp>
      <p:sp>
        <p:nvSpPr>
          <p:cNvPr id="12" name="矩形 11"/>
          <p:cNvSpPr/>
          <p:nvPr/>
        </p:nvSpPr>
        <p:spPr>
          <a:xfrm>
            <a:off x="4772259" y="3921981"/>
            <a:ext cx="13869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3.6×10</a:t>
            </a:r>
            <a:r>
              <a:rPr lang="en-US" altLang="zh-CN" sz="28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6</a:t>
            </a:r>
            <a:endParaRPr lang="zh-CN" altLang="en-US" baseline="30000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94888" y="3829076"/>
            <a:ext cx="13869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3.6×10</a:t>
            </a:r>
            <a:r>
              <a:rPr lang="en-US" altLang="zh-CN" sz="28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endParaRPr lang="zh-CN" altLang="en-US" baseline="30000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89622" y="3901935"/>
            <a:ext cx="13869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3.6×10</a:t>
            </a:r>
            <a:r>
              <a:rPr lang="en-US" altLang="zh-CN" sz="28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9</a:t>
            </a:r>
            <a:endParaRPr lang="zh-CN" altLang="en-US" baseline="30000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6349" y="302891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学以致用</a:t>
            </a:r>
            <a:endParaRPr lang="zh-CN" altLang="pt-BR" sz="2800" b="1" kern="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31084" y="5176533"/>
            <a:ext cx="13869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3.0×10</a:t>
            </a:r>
            <a:r>
              <a:rPr lang="en-US" altLang="zh-CN" sz="28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5</a:t>
            </a:r>
            <a:endParaRPr lang="zh-CN" altLang="en-US" baseline="30000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75029" y="5191559"/>
            <a:ext cx="13869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3.0×10</a:t>
            </a:r>
            <a:r>
              <a:rPr lang="en-US" altLang="zh-CN" sz="2800" b="1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8</a:t>
            </a:r>
            <a:endParaRPr lang="zh-CN" altLang="en-US" baseline="30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11" grpId="0"/>
      <p:bldP spid="12" grpId="0"/>
      <p:bldP spid="13" grpId="0"/>
      <p:bldP spid="14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6810" y="691986"/>
            <a:ext cx="24000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(3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)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时钟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的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演变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5775" y="1307753"/>
            <a:ext cx="78676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“时钟”是人们根据自然界物体运动规律发明的计时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工具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.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3935" y="2877842"/>
            <a:ext cx="4085782" cy="2974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1476818" y="5852636"/>
            <a:ext cx="233910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太阳钟：日晷</a:t>
            </a:r>
          </a:p>
        </p:txBody>
      </p:sp>
      <p:sp>
        <p:nvSpPr>
          <p:cNvPr id="6" name="矩形 5"/>
          <p:cNvSpPr/>
          <p:nvPr/>
        </p:nvSpPr>
        <p:spPr>
          <a:xfrm>
            <a:off x="5553075" y="3215968"/>
            <a:ext cx="303847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古代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: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利用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阳光下物体影子的变化规律来计时的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时钟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.</a:t>
            </a:r>
            <a:endParaRPr lang="zh-CN" altLang="en-US" dirty="0"/>
          </a:p>
        </p:txBody>
      </p:sp>
      <p:sp>
        <p:nvSpPr>
          <p:cNvPr id="7" name="云形标注 6"/>
          <p:cNvSpPr/>
          <p:nvPr/>
        </p:nvSpPr>
        <p:spPr>
          <a:xfrm>
            <a:off x="4969629" y="2692748"/>
            <a:ext cx="3800475" cy="2981325"/>
          </a:xfrm>
          <a:prstGeom prst="cloudCallout">
            <a:avLst>
              <a:gd name="adj1" fmla="val -68703"/>
              <a:gd name="adj2" fmla="val 38858"/>
            </a:avLst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1315484" y="572781"/>
            <a:ext cx="1931505" cy="543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9056" tIns="34529" rIns="69056" bIns="3452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沙钟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沙漏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</a:p>
        </p:txBody>
      </p:sp>
      <p:pic>
        <p:nvPicPr>
          <p:cNvPr id="3" name="Picture 4" descr="沙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29" y="1302267"/>
            <a:ext cx="3676547" cy="3442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701029" y="4931180"/>
            <a:ext cx="758572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古代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: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利用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细沙、水的流动规律来计时的时钟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——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沙漏、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水钟等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962" y="1302267"/>
            <a:ext cx="3471863" cy="3320912"/>
          </a:xfrm>
          <a:prstGeom prst="rect">
            <a:avLst/>
          </a:prstGeom>
          <a:ln w="19050"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5541258" y="582673"/>
            <a:ext cx="189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水钟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滴漏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5979" y="769969"/>
            <a:ext cx="2583742" cy="44262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99771" y="2020878"/>
            <a:ext cx="3552825" cy="196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后来，人们发现了物体的摆动规律，发明了摆钟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  <a:endParaRPr lang="zh-CN" altLang="en-US" dirty="0"/>
          </a:p>
        </p:txBody>
      </p:sp>
      <p:sp>
        <p:nvSpPr>
          <p:cNvPr id="6" name="云形标注 5"/>
          <p:cNvSpPr/>
          <p:nvPr/>
        </p:nvSpPr>
        <p:spPr>
          <a:xfrm>
            <a:off x="3999695" y="1473379"/>
            <a:ext cx="4334680" cy="3384371"/>
          </a:xfrm>
          <a:prstGeom prst="cloudCallout">
            <a:avLst>
              <a:gd name="adj1" fmla="val -79872"/>
              <a:gd name="adj2" fmla="val 40103"/>
            </a:avLst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16908" y="540576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摆钟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36" y="1227839"/>
            <a:ext cx="3549650" cy="23598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2098" y="631685"/>
            <a:ext cx="1990725" cy="32241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795336" y="4806255"/>
            <a:ext cx="76581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随着对物质运动认识的深入，人们又发明了利用分子、原子运动规律来计时的石英表、原子钟等。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98008" y="397247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石英表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36518" y="400242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原子钟</a:t>
            </a:r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600075" y="4729057"/>
            <a:ext cx="8048625" cy="1462193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8600" y="401789"/>
            <a:ext cx="747987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二、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测量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活动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、当精确度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要求不高时，可以借助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自然现象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或身边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的物品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进行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估测。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55984" y="2830181"/>
            <a:ext cx="20449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借助太阳估测时间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43" y="2619945"/>
            <a:ext cx="4001066" cy="2036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云形标注 7"/>
          <p:cNvSpPr/>
          <p:nvPr/>
        </p:nvSpPr>
        <p:spPr>
          <a:xfrm>
            <a:off x="5231971" y="2371725"/>
            <a:ext cx="2856502" cy="2240518"/>
          </a:xfrm>
          <a:prstGeom prst="cloudCallout">
            <a:avLst>
              <a:gd name="adj1" fmla="val -79872"/>
              <a:gd name="adj2" fmla="val 40103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8241" y="4975841"/>
            <a:ext cx="72902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、当精确度要求较高时，则要选择适宜的测量工具进行测量。 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7262" y="715485"/>
            <a:ext cx="7696613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）测量长度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常用的工具有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卷尺、刻度尺、游标卡尺、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螺旋测微器等。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pic>
        <p:nvPicPr>
          <p:cNvPr id="14" name="Picture 4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77" y="2356829"/>
            <a:ext cx="8147247" cy="12263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21777" y="3748705"/>
            <a:ext cx="5272918" cy="7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800" b="1" u="sng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刻度尺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是测量长度的基本工具。</a:t>
            </a:r>
            <a:r>
              <a:rPr lang="zh-CN" altLang="en-US" sz="2800" b="1" dirty="0">
                <a:solidFill>
                  <a:srgbClr val="99CC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sp>
        <p:nvSpPr>
          <p:cNvPr id="16" name="矩形 15"/>
          <p:cNvSpPr/>
          <p:nvPr/>
        </p:nvSpPr>
        <p:spPr>
          <a:xfrm>
            <a:off x="521777" y="4629856"/>
            <a:ext cx="814724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其它长度测量工具还有</a:t>
            </a:r>
            <a:r>
              <a:rPr lang="zh-CN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卷尺、游标卡尺、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三角尺、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螺旋测微器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7075" y="579652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89" y="325868"/>
                <a:ext cx="2112335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导入新课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pic>
        <p:nvPicPr>
          <p:cNvPr id="13" name="Picture 3" descr="C:\Documents and Settings\Administrator\Application Data\Tencent\Users\757764486\QQ\WinTemp\RichOle\724_F4{JJ({8})G`K(1R0`A.jpg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93" y="1432457"/>
            <a:ext cx="4157202" cy="437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980721" y="2554851"/>
            <a:ext cx="26289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帽檐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直径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</a:rPr>
              <a:t>AB.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帽子高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</a:rPr>
              <a:t>CD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哪个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较长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？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4071" y="124183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想想议议</a:t>
            </a:r>
            <a:endParaRPr lang="zh-CN" altLang="en-US" sz="3200" dirty="0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518525" y="4229100"/>
            <a:ext cx="1900950" cy="9525"/>
          </a:xfrm>
          <a:prstGeom prst="line">
            <a:avLst/>
          </a:prstGeom>
          <a:ln w="5715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518525" y="3905250"/>
            <a:ext cx="0" cy="466725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433050" y="3914775"/>
            <a:ext cx="0" cy="466725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2469000" y="1765050"/>
            <a:ext cx="14894" cy="1997325"/>
          </a:xfrm>
          <a:prstGeom prst="line">
            <a:avLst/>
          </a:prstGeom>
          <a:ln w="57150">
            <a:solidFill>
              <a:srgbClr val="FFFF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286523" y="1777500"/>
            <a:ext cx="447152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245424" y="3752850"/>
            <a:ext cx="447152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1201450" y="4372184"/>
            <a:ext cx="44435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A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2289323" y="1241830"/>
            <a:ext cx="444352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</a:t>
            </a:r>
            <a:endParaRPr lang="zh-CN" altLang="en-US" dirty="0"/>
          </a:p>
        </p:txBody>
      </p:sp>
      <p:sp>
        <p:nvSpPr>
          <p:cNvPr id="36" name="圆角矩形 35"/>
          <p:cNvSpPr/>
          <p:nvPr/>
        </p:nvSpPr>
        <p:spPr>
          <a:xfrm>
            <a:off x="3248025" y="4381501"/>
            <a:ext cx="323850" cy="2489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276600" y="4311044"/>
            <a:ext cx="42351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B</a:t>
            </a:r>
            <a:endParaRPr lang="zh-CN" altLang="en-US" dirty="0"/>
          </a:p>
        </p:txBody>
      </p:sp>
      <p:sp>
        <p:nvSpPr>
          <p:cNvPr id="37" name="圆角矩形 36"/>
          <p:cNvSpPr/>
          <p:nvPr/>
        </p:nvSpPr>
        <p:spPr>
          <a:xfrm>
            <a:off x="2469000" y="3762375"/>
            <a:ext cx="278317" cy="152400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404674" y="362058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8" name="云形标注 37"/>
          <p:cNvSpPr/>
          <p:nvPr/>
        </p:nvSpPr>
        <p:spPr>
          <a:xfrm>
            <a:off x="4450118" y="2303585"/>
            <a:ext cx="3400425" cy="2633989"/>
          </a:xfrm>
          <a:prstGeom prst="cloudCallout">
            <a:avLst>
              <a:gd name="adj1" fmla="val -74334"/>
              <a:gd name="adj2" fmla="val 51290"/>
            </a:avLst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592" y="1234346"/>
            <a:ext cx="3951430" cy="1620908"/>
          </a:xfrm>
          <a:prstGeom prst="rect">
            <a:avLst/>
          </a:prstGeom>
        </p:spPr>
      </p:pic>
      <p:sp>
        <p:nvSpPr>
          <p:cNvPr id="9" name="云形标注 8"/>
          <p:cNvSpPr/>
          <p:nvPr/>
        </p:nvSpPr>
        <p:spPr>
          <a:xfrm>
            <a:off x="5046387" y="682623"/>
            <a:ext cx="2945088" cy="1881736"/>
          </a:xfrm>
          <a:prstGeom prst="cloudCallout">
            <a:avLst>
              <a:gd name="adj1" fmla="val -106501"/>
              <a:gd name="adj2" fmla="val -27971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07197" y="137141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螺旋测微器</a:t>
            </a:r>
            <a:endParaRPr lang="zh-CN" altLang="en-US" dirty="0"/>
          </a:p>
        </p:txBody>
      </p:sp>
      <p:pic>
        <p:nvPicPr>
          <p:cNvPr id="14" name="Picture 5" descr="126378203943503423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34" y="3116864"/>
            <a:ext cx="3448051" cy="2381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453710" y="523719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卷尺</a:t>
            </a:r>
            <a:endParaRPr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8847" y="3636996"/>
            <a:ext cx="3626453" cy="1600201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901761" y="523719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游标卡尺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15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0874" y="62413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三、实验探究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pic>
        <p:nvPicPr>
          <p:cNvPr id="3" name="Picture 3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898" y="3687006"/>
            <a:ext cx="5521465" cy="1029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620519" y="3133282"/>
            <a:ext cx="160496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零刻度线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740992" y="3126182"/>
            <a:ext cx="115490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量程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990830" y="4132259"/>
            <a:ext cx="125134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分度值</a:t>
            </a: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6306834" y="5048702"/>
            <a:ext cx="1245083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0~8cm</a:t>
            </a: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6306834" y="5672491"/>
            <a:ext cx="272772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1mm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或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0.1cm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3732" y="1697887"/>
            <a:ext cx="735918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、测量前应先观察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零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刻度线是否磨损、量程、分度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值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.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1" name="TextBox 25"/>
          <p:cNvSpPr txBox="1"/>
          <p:nvPr/>
        </p:nvSpPr>
        <p:spPr>
          <a:xfrm>
            <a:off x="723732" y="5089948"/>
            <a:ext cx="6045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(1)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量程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：测量工具所测量的范围</a:t>
            </a:r>
          </a:p>
        </p:txBody>
      </p:sp>
      <p:sp>
        <p:nvSpPr>
          <p:cNvPr id="12" name="TextBox 26"/>
          <p:cNvSpPr txBox="1"/>
          <p:nvPr/>
        </p:nvSpPr>
        <p:spPr>
          <a:xfrm>
            <a:off x="665427" y="5748782"/>
            <a:ext cx="6151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(2)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分度值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测量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工具的最小刻度值</a:t>
            </a:r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 flipH="1">
            <a:off x="1344890" y="3634250"/>
            <a:ext cx="551259" cy="701279"/>
          </a:xfrm>
          <a:prstGeom prst="line">
            <a:avLst/>
          </a:prstGeom>
          <a:noFill/>
          <a:ln w="25400" cmpd="sng">
            <a:solidFill>
              <a:srgbClr val="FF99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/>
          <a:lstStyle/>
          <a:p>
            <a:endParaRPr lang="zh-CN" altLang="en-US"/>
          </a:p>
        </p:txBody>
      </p:sp>
      <p:sp>
        <p:nvSpPr>
          <p:cNvPr id="14" name="AutoShape 6"/>
          <p:cNvSpPr/>
          <p:nvPr/>
        </p:nvSpPr>
        <p:spPr bwMode="auto">
          <a:xfrm rot="16200000">
            <a:off x="3868500" y="1249599"/>
            <a:ext cx="100260" cy="4957687"/>
          </a:xfrm>
          <a:prstGeom prst="rightBracket">
            <a:avLst>
              <a:gd name="adj" fmla="val 429167"/>
            </a:avLst>
          </a:prstGeom>
          <a:noFill/>
          <a:ln w="25400" cmpd="sng">
            <a:solidFill>
              <a:srgbClr val="FF99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5810447" y="3912574"/>
            <a:ext cx="1" cy="115894"/>
          </a:xfrm>
          <a:prstGeom prst="line">
            <a:avLst/>
          </a:prstGeom>
          <a:noFill/>
          <a:ln w="63500" cmpd="sng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" name="Line 10"/>
          <p:cNvSpPr>
            <a:spLocks noChangeShapeType="1"/>
          </p:cNvSpPr>
          <p:nvPr/>
        </p:nvSpPr>
        <p:spPr bwMode="auto">
          <a:xfrm flipH="1" flipV="1">
            <a:off x="5823293" y="4028468"/>
            <a:ext cx="1148361" cy="488843"/>
          </a:xfrm>
          <a:prstGeom prst="line">
            <a:avLst/>
          </a:prstGeom>
          <a:noFill/>
          <a:ln w="25400" cmpd="sng">
            <a:solidFill>
              <a:srgbClr val="FF99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28517" y="1145281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（一）用刻度尺测量长度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1" grpId="0"/>
      <p:bldP spid="12" grpId="0"/>
      <p:bldP spid="13" grpId="0" animBg="1"/>
      <p:bldP spid="14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9599" y="770722"/>
            <a:ext cx="8210551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思考：刻度线磨损的刻度尺能否使用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？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599" y="1526828"/>
            <a:ext cx="73247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能使用，可以从没用磨损的某一刻度开始算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起。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9599" y="2359301"/>
            <a:ext cx="77152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、实验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时应注意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(1)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．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刻度尺要放正，有刻度的一边要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紧贴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被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测物体。</a:t>
            </a:r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3590924"/>
            <a:ext cx="5391150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9650" y="799297"/>
            <a:ext cx="685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(2)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．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读数时视线要与尺面垂直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；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3" name="Picture 1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4149" y="1642888"/>
            <a:ext cx="4816176" cy="3917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24955" y="1521571"/>
            <a:ext cx="6480720" cy="1296144"/>
            <a:chOff x="971600" y="3075806"/>
            <a:chExt cx="6984776" cy="1043244"/>
          </a:xfrm>
        </p:grpSpPr>
        <p:pic>
          <p:nvPicPr>
            <p:cNvPr id="5" name="Picture 2" descr="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3435846"/>
              <a:ext cx="6984776" cy="683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1259632" y="3075806"/>
              <a:ext cx="2352517" cy="458119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438150" y="704313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(3)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．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读数时注意估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读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3449" y="3153811"/>
            <a:ext cx="6460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正确估读和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记录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: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精确 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+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估读   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+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单位</a:t>
            </a:r>
          </a:p>
        </p:txBody>
      </p:sp>
      <p:sp>
        <p:nvSpPr>
          <p:cNvPr id="9" name="矩形 8"/>
          <p:cNvSpPr/>
          <p:nvPr/>
        </p:nvSpPr>
        <p:spPr>
          <a:xfrm>
            <a:off x="758280" y="3895630"/>
            <a:ext cx="58970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测量值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</a:t>
            </a:r>
            <a:r>
              <a:rPr lang="en-US" altLang="zh-CN" sz="2800" b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2.9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</a:t>
            </a:r>
            <a:r>
              <a:rPr lang="en-US" altLang="zh-CN" sz="2800" b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4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</a:t>
            </a:r>
            <a:r>
              <a:rPr lang="en-US" altLang="zh-CN" sz="2800" b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cm</a:t>
            </a:r>
            <a:endParaRPr lang="en-US" altLang="zh-CN" sz="2800" b="1" u="sng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精确     估读       单位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8280" y="5499224"/>
            <a:ext cx="4684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(4)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．记录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测量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结果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: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2.94cm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；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0376" y="671840"/>
            <a:ext cx="42851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(5)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．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多次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测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量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取平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均值。 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0376" y="2130177"/>
            <a:ext cx="7410451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请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用刻度尺测量你用的物理课本的长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与宽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并将测量结果填入下表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7527" y="1482477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动手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：测量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物理课本的长与宽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942396" y="3634396"/>
          <a:ext cx="6986410" cy="219456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933576"/>
                <a:gridCol w="1114425"/>
                <a:gridCol w="1143845"/>
                <a:gridCol w="1397282"/>
                <a:gridCol w="1397282"/>
              </a:tblGrid>
              <a:tr h="668030">
                <a:tc>
                  <a:txBody>
                    <a:bodyPr/>
                    <a:lstStyle/>
                    <a:p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第</a:t>
                      </a:r>
                      <a:r>
                        <a:rPr kumimoji="0" lang="en-US" altLang="zh-CN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1</a:t>
                      </a:r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次</a:t>
                      </a:r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第</a:t>
                      </a:r>
                      <a:r>
                        <a:rPr kumimoji="0" lang="en-US" altLang="zh-CN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2</a:t>
                      </a:r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次</a:t>
                      </a:r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第</a:t>
                      </a:r>
                      <a:r>
                        <a:rPr kumimoji="0" lang="en-US" altLang="zh-CN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3</a:t>
                      </a:r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次</a:t>
                      </a:r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平均值</a:t>
                      </a:r>
                    </a:p>
                  </a:txBody>
                  <a:tcPr anchor="ctr"/>
                </a:tc>
              </a:tr>
              <a:tr h="6556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长度</a:t>
                      </a:r>
                      <a:r>
                        <a:rPr kumimoji="0" lang="en-US" altLang="zh-CN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L/cm</a:t>
                      </a:r>
                      <a:endParaRPr kumimoji="0" lang="en-US" altLang="zh-CN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baseline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baseline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baseline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宽度</a:t>
                      </a:r>
                      <a:r>
                        <a:rPr kumimoji="0" lang="en-US" altLang="zh-CN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b</a:t>
                      </a:r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／</a:t>
                      </a:r>
                      <a:r>
                        <a:rPr kumimoji="0" lang="en-US" altLang="zh-CN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cm</a:t>
                      </a:r>
                      <a:endParaRPr kumimoji="0" lang="en-US" altLang="zh-CN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圆角矩形 16"/>
          <p:cNvSpPr/>
          <p:nvPr/>
        </p:nvSpPr>
        <p:spPr>
          <a:xfrm>
            <a:off x="1685925" y="1457325"/>
            <a:ext cx="5172075" cy="647700"/>
          </a:xfrm>
          <a:prstGeom prst="roundRect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29452" y="1937305"/>
          <a:ext cx="6986410" cy="219456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933576"/>
                <a:gridCol w="1114425"/>
                <a:gridCol w="1143845"/>
                <a:gridCol w="1397282"/>
                <a:gridCol w="1397282"/>
              </a:tblGrid>
              <a:tr h="668030">
                <a:tc>
                  <a:txBody>
                    <a:bodyPr/>
                    <a:lstStyle/>
                    <a:p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第</a:t>
                      </a:r>
                      <a:r>
                        <a:rPr kumimoji="0" lang="en-US" altLang="zh-CN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1</a:t>
                      </a:r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次</a:t>
                      </a:r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第</a:t>
                      </a:r>
                      <a:r>
                        <a:rPr kumimoji="0" lang="en-US" altLang="zh-CN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2</a:t>
                      </a:r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次</a:t>
                      </a:r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第</a:t>
                      </a:r>
                      <a:r>
                        <a:rPr kumimoji="0" lang="en-US" altLang="zh-CN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3</a:t>
                      </a:r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次</a:t>
                      </a:r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平均值</a:t>
                      </a:r>
                    </a:p>
                  </a:txBody>
                  <a:tcPr anchor="ctr"/>
                </a:tc>
              </a:tr>
              <a:tr h="6556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长度</a:t>
                      </a:r>
                      <a:r>
                        <a:rPr kumimoji="0" lang="en-US" altLang="zh-CN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L/cm</a:t>
                      </a:r>
                      <a:endParaRPr kumimoji="0" lang="en-US" altLang="zh-CN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baseline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宽度</a:t>
                      </a:r>
                      <a:r>
                        <a:rPr kumimoji="0" lang="en-US" altLang="zh-CN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b</a:t>
                      </a:r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／</a:t>
                      </a:r>
                      <a:r>
                        <a:rPr kumimoji="0" lang="en-US" altLang="zh-CN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cm</a:t>
                      </a:r>
                      <a:endParaRPr kumimoji="0" lang="en-US" altLang="zh-CN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b="1" baseline="0" dirty="0">
                        <a:latin typeface="Times New Roman" panose="02020603050405020304" pitchFamily="18" charset="0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902650" y="3602617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5035"/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18.41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94358" y="3602617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18.42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59564" y="3602617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18.40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94359" y="2791080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26.18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02651" y="2786347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26.18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959564" y="2786347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26.17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45732" y="1234733"/>
            <a:ext cx="75456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、这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是某同学测量的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数据，请你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计算出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平均值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717470" y="4563733"/>
            <a:ext cx="5027927" cy="1510615"/>
            <a:chOff x="1298325" y="4147389"/>
            <a:chExt cx="5027927" cy="1510615"/>
          </a:xfrm>
        </p:grpSpPr>
        <p:grpSp>
          <p:nvGrpSpPr>
            <p:cNvPr id="27" name="组合 26"/>
            <p:cNvGrpSpPr/>
            <p:nvPr/>
          </p:nvGrpSpPr>
          <p:grpSpPr>
            <a:xfrm>
              <a:off x="1298325" y="4147389"/>
              <a:ext cx="5027927" cy="1510615"/>
              <a:chOff x="1298325" y="4147389"/>
              <a:chExt cx="5027927" cy="1510615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1298325" y="4179516"/>
                <a:ext cx="5027927" cy="1478488"/>
                <a:chOff x="1774575" y="5089604"/>
                <a:chExt cx="5027927" cy="1478488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2425795" y="5089604"/>
                  <a:ext cx="165622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微软雅黑" panose="020B0503020204020204" charset="-122"/>
                    </a:rPr>
                    <a:t>26.18cm</a:t>
                  </a:r>
                  <a:r>
                    <a:rPr lang="en-US" altLang="zh-CN" sz="2800" b="1" kern="0" dirty="0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微软雅黑" panose="020B0503020204020204" charset="-122"/>
                    </a:rPr>
                    <a:t>+</a:t>
                  </a:r>
                  <a:endPara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charset="-122"/>
                  </a:endParaRPr>
                </a:p>
              </p:txBody>
            </p:sp>
            <p:cxnSp>
              <p:nvCxnSpPr>
                <p:cNvPr id="33" name="直接连接符 32"/>
                <p:cNvCxnSpPr/>
                <p:nvPr/>
              </p:nvCxnSpPr>
              <p:spPr>
                <a:xfrm>
                  <a:off x="2356520" y="5612824"/>
                  <a:ext cx="4445982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rgbClr val="C00000"/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34" name="TextBox 12"/>
                <p:cNvSpPr txBox="1"/>
                <p:nvPr/>
              </p:nvSpPr>
              <p:spPr>
                <a:xfrm>
                  <a:off x="1774575" y="5351214"/>
                  <a:ext cx="79208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 dirty="0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微软雅黑" panose="020B0503020204020204" charset="-122"/>
                    </a:rPr>
                    <a:t>L</a:t>
                  </a:r>
                  <a:r>
                    <a:rPr lang="en-US" altLang="zh-CN" sz="2800" b="1" dirty="0" smtClean="0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微软雅黑" panose="020B0503020204020204" charset="-122"/>
                    </a:rPr>
                    <a:t>=</a:t>
                  </a:r>
                  <a:endPara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35" name="TextBox 14"/>
                <p:cNvSpPr txBox="1"/>
                <p:nvPr/>
              </p:nvSpPr>
              <p:spPr>
                <a:xfrm>
                  <a:off x="1996480" y="6044872"/>
                  <a:ext cx="221357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微软雅黑" panose="020B0503020204020204" charset="-122"/>
                    </a:rPr>
                    <a:t>≈26.18cm</a:t>
                  </a:r>
                  <a:endPara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30" name="矩形 29"/>
              <p:cNvSpPr/>
              <p:nvPr/>
            </p:nvSpPr>
            <p:spPr>
              <a:xfrm>
                <a:off x="3395186" y="4179516"/>
                <a:ext cx="165622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charset="-122"/>
                  </a:rPr>
                  <a:t>26.17cm</a:t>
                </a:r>
                <a:r>
                  <a:rPr lang="en-US" altLang="zh-CN" sz="2800" b="1" kern="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charset="-122"/>
                  </a:rPr>
                  <a:t>+</a:t>
                </a:r>
                <a:endParaRPr lang="zh-CN" altLang="en-US" sz="28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875214" y="4147389"/>
                <a:ext cx="145103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charset="-122"/>
                  </a:rPr>
                  <a:t>26.18cm</a:t>
                </a:r>
                <a:endParaRPr lang="zh-CN" altLang="en-US" sz="28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3909865" y="4681072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charset="-122"/>
                </a:rPr>
                <a:t>3</a:t>
              </a:r>
              <a:endPara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6586262" y="2698667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26.18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455543" y="4390090"/>
            <a:ext cx="6307596" cy="1981200"/>
            <a:chOff x="1419225" y="4124325"/>
            <a:chExt cx="6307596" cy="2181225"/>
          </a:xfrm>
        </p:grpSpPr>
        <p:sp>
          <p:nvSpPr>
            <p:cNvPr id="37" name="圆角矩形 36"/>
            <p:cNvSpPr/>
            <p:nvPr/>
          </p:nvSpPr>
          <p:spPr>
            <a:xfrm>
              <a:off x="1419225" y="4124325"/>
              <a:ext cx="6307596" cy="218122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rgbClr val="6098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861734" y="4378684"/>
              <a:ext cx="5027927" cy="1510615"/>
              <a:chOff x="1298325" y="4147389"/>
              <a:chExt cx="5027927" cy="1510615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298325" y="4147389"/>
                <a:ext cx="5027927" cy="1510615"/>
                <a:chOff x="1298325" y="4147389"/>
                <a:chExt cx="5027927" cy="1510615"/>
              </a:xfrm>
            </p:grpSpPr>
            <p:grpSp>
              <p:nvGrpSpPr>
                <p:cNvPr id="41" name="组合 40"/>
                <p:cNvGrpSpPr/>
                <p:nvPr/>
              </p:nvGrpSpPr>
              <p:grpSpPr>
                <a:xfrm>
                  <a:off x="1298325" y="4179516"/>
                  <a:ext cx="5027927" cy="1478488"/>
                  <a:chOff x="1774575" y="5089604"/>
                  <a:chExt cx="5027927" cy="1478488"/>
                </a:xfrm>
              </p:grpSpPr>
              <p:sp>
                <p:nvSpPr>
                  <p:cNvPr id="44" name="矩形 43"/>
                  <p:cNvSpPr/>
                  <p:nvPr/>
                </p:nvSpPr>
                <p:spPr>
                  <a:xfrm>
                    <a:off x="2425795" y="5089604"/>
                    <a:ext cx="1656223" cy="52322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800" b="1" kern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 panose="020B0503020204020204" charset="-122"/>
                      </a:rPr>
                      <a:t>18.41cm</a:t>
                    </a:r>
                    <a:r>
                      <a:rPr lang="en-US" altLang="zh-CN" sz="2800" b="1" kern="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 panose="020B0503020204020204" charset="-122"/>
                      </a:rPr>
                      <a:t>+</a:t>
                    </a:r>
                    <a:endParaRPr lang="zh-CN" altLang="en-US" sz="2800" b="1" dirty="0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微软雅黑" panose="020B0503020204020204" charset="-122"/>
                    </a:endParaRPr>
                  </a:p>
                </p:txBody>
              </p: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2356520" y="5612824"/>
                    <a:ext cx="4445982" cy="0"/>
                  </a:xfrm>
                  <a:prstGeom prst="lin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  <a:miter lim="800000"/>
                  </a:ln>
                  <a:effectLst/>
                </p:spPr>
              </p:cxnSp>
              <p:sp>
                <p:nvSpPr>
                  <p:cNvPr id="46" name="TextBox 12"/>
                  <p:cNvSpPr txBox="1"/>
                  <p:nvPr/>
                </p:nvSpPr>
                <p:spPr>
                  <a:xfrm>
                    <a:off x="1774575" y="5351214"/>
                    <a:ext cx="792088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800" b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 panose="020B0503020204020204" charset="-122"/>
                      </a:rPr>
                      <a:t>b=</a:t>
                    </a:r>
                    <a:endParaRPr lang="zh-CN" altLang="en-US" sz="2800" b="1" dirty="0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微软雅黑" panose="020B0503020204020204" charset="-122"/>
                    </a:endParaRPr>
                  </a:p>
                </p:txBody>
              </p:sp>
              <p:sp>
                <p:nvSpPr>
                  <p:cNvPr id="47" name="TextBox 14"/>
                  <p:cNvSpPr txBox="1"/>
                  <p:nvPr/>
                </p:nvSpPr>
                <p:spPr>
                  <a:xfrm>
                    <a:off x="1996480" y="6044872"/>
                    <a:ext cx="2213570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800" b="1" kern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微软雅黑" panose="020B0503020204020204" charset="-122"/>
                      </a:rPr>
                      <a:t>=18.41cm</a:t>
                    </a:r>
                    <a:endParaRPr lang="zh-CN" altLang="en-US" sz="2800" b="1" dirty="0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微软雅黑" panose="020B0503020204020204" charset="-122"/>
                    </a:endParaRPr>
                  </a:p>
                </p:txBody>
              </p:sp>
            </p:grpSp>
            <p:sp>
              <p:nvSpPr>
                <p:cNvPr id="42" name="矩形 41"/>
                <p:cNvSpPr/>
                <p:nvPr/>
              </p:nvSpPr>
              <p:spPr>
                <a:xfrm>
                  <a:off x="3395186" y="4179516"/>
                  <a:ext cx="165622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微软雅黑" panose="020B0503020204020204" charset="-122"/>
                    </a:rPr>
                    <a:t>18.40cm</a:t>
                  </a:r>
                  <a:r>
                    <a:rPr lang="en-US" altLang="zh-CN" sz="2800" b="1" kern="0" dirty="0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微软雅黑" panose="020B0503020204020204" charset="-122"/>
                    </a:rPr>
                    <a:t>+</a:t>
                  </a:r>
                  <a:endPara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charset="-122"/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4875214" y="4147389"/>
                  <a:ext cx="1451038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C00000"/>
                      </a:solidFill>
                      <a:latin typeface="Times New Roman" panose="02020603050405020304" pitchFamily="18" charset="0"/>
                      <a:ea typeface="微软雅黑" panose="020B0503020204020204" charset="-122"/>
                    </a:rPr>
                    <a:t>18.42cm</a:t>
                  </a:r>
                  <a:endParaRPr lang="zh-CN" altLang="en-US" sz="2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charset="-122"/>
                  </a:endParaRPr>
                </a:p>
              </p:txBody>
            </p:sp>
          </p:grpSp>
          <p:sp>
            <p:nvSpPr>
              <p:cNvPr id="40" name="矩形 39"/>
              <p:cNvSpPr/>
              <p:nvPr/>
            </p:nvSpPr>
            <p:spPr>
              <a:xfrm>
                <a:off x="3909865" y="4681072"/>
                <a:ext cx="36420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charset="-122"/>
                  </a:rPr>
                  <a:t>3</a:t>
                </a:r>
                <a:endParaRPr lang="zh-CN" altLang="en-US" sz="28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6665048" y="3544621"/>
            <a:ext cx="9925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18.41</a:t>
            </a:r>
            <a:endParaRPr lang="zh-CN" altLang="en-US" dirty="0"/>
          </a:p>
        </p:txBody>
      </p:sp>
      <p:sp>
        <p:nvSpPr>
          <p:cNvPr id="50" name="矩形 49"/>
          <p:cNvSpPr/>
          <p:nvPr/>
        </p:nvSpPr>
        <p:spPr>
          <a:xfrm>
            <a:off x="193659" y="470408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解析：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6513" y="58070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学以致用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8" grpId="0"/>
      <p:bldP spid="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08484" y="1088327"/>
            <a:ext cx="7935416" cy="2008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kern="0" dirty="0" smtClean="0"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b="1" kern="0" dirty="0" smtClean="0">
                <a:latin typeface="Times New Roman" panose="02020603050405020304" pitchFamily="18" charset="0"/>
                <a:ea typeface="微软雅黑" panose="020B0503020204020204" charset="-122"/>
              </a:rPr>
              <a:t>、某</a:t>
            </a:r>
            <a:r>
              <a:rPr lang="zh-CN" altLang="en-US" sz="2800" b="1" kern="0" dirty="0">
                <a:latin typeface="Times New Roman" panose="02020603050405020304" pitchFamily="18" charset="0"/>
                <a:ea typeface="微软雅黑" panose="020B0503020204020204" charset="-122"/>
              </a:rPr>
              <a:t>同学对一本作业本的长度进行测量，五次测量结果分别为：</a:t>
            </a:r>
            <a:r>
              <a:rPr lang="en-US" altLang="zh-CN" sz="2800" b="1" kern="0" dirty="0">
                <a:latin typeface="Times New Roman" panose="02020603050405020304" pitchFamily="18" charset="0"/>
                <a:ea typeface="微软雅黑" panose="020B0503020204020204" charset="-122"/>
              </a:rPr>
              <a:t>18.82cm</a:t>
            </a:r>
            <a:r>
              <a:rPr lang="zh-CN" altLang="en-US" sz="2800" b="1" kern="0" dirty="0">
                <a:latin typeface="Times New Roman" panose="02020603050405020304" pitchFamily="18" charset="0"/>
                <a:ea typeface="微软雅黑" panose="020B0503020204020204" charset="-122"/>
              </a:rPr>
              <a:t>，</a:t>
            </a:r>
            <a:r>
              <a:rPr lang="en-US" altLang="zh-CN" sz="2800" b="1" kern="0" dirty="0" smtClean="0">
                <a:latin typeface="Times New Roman" panose="02020603050405020304" pitchFamily="18" charset="0"/>
                <a:ea typeface="微软雅黑" panose="020B0503020204020204" charset="-122"/>
              </a:rPr>
              <a:t>18.83cm</a:t>
            </a:r>
            <a:r>
              <a:rPr lang="en-US" altLang="zh-CN" sz="2800" b="1" kern="0" dirty="0">
                <a:latin typeface="Times New Roman" panose="02020603050405020304" pitchFamily="18" charset="0"/>
                <a:ea typeface="微软雅黑" panose="020B0503020204020204" charset="-122"/>
              </a:rPr>
              <a:t>, 17.28cm, 18.80cm, 18.81cm,</a:t>
            </a:r>
            <a:r>
              <a:rPr lang="zh-CN" altLang="en-US" sz="2800" b="1" kern="0" dirty="0">
                <a:latin typeface="Times New Roman" panose="02020603050405020304" pitchFamily="18" charset="0"/>
                <a:ea typeface="微软雅黑" panose="020B0503020204020204" charset="-122"/>
              </a:rPr>
              <a:t>则这本作业本的长度是多少？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64133" y="3448358"/>
            <a:ext cx="7424118" cy="1361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800" b="1" kern="0" dirty="0" smtClean="0">
                <a:latin typeface="Times New Roman" panose="02020603050405020304" pitchFamily="18" charset="0"/>
                <a:ea typeface="微软雅黑" panose="020B0503020204020204" charset="-122"/>
              </a:rPr>
              <a:t>提示：</a:t>
            </a:r>
            <a:r>
              <a:rPr lang="en-US" altLang="zh-CN" sz="2800" b="1" kern="0" dirty="0" smtClean="0">
                <a:latin typeface="Times New Roman" panose="02020603050405020304" pitchFamily="18" charset="0"/>
                <a:ea typeface="微软雅黑" panose="020B0503020204020204" charset="-122"/>
              </a:rPr>
              <a:t>17.28cm</a:t>
            </a:r>
            <a:r>
              <a:rPr lang="zh-CN" altLang="en-US" sz="2800" b="1" kern="0" dirty="0">
                <a:latin typeface="Times New Roman" panose="02020603050405020304" pitchFamily="18" charset="0"/>
                <a:ea typeface="微软雅黑" panose="020B0503020204020204" charset="-122"/>
              </a:rPr>
              <a:t>是错误的应舍去</a:t>
            </a:r>
            <a:r>
              <a:rPr lang="zh-CN" altLang="en-US" sz="2800" b="1" kern="0" dirty="0" smtClean="0">
                <a:latin typeface="Times New Roman" panose="02020603050405020304" pitchFamily="18" charset="0"/>
                <a:ea typeface="微软雅黑" panose="020B0503020204020204" charset="-122"/>
              </a:rPr>
              <a:t>！然后求其余</a:t>
            </a:r>
            <a:r>
              <a:rPr lang="en-US" altLang="zh-CN" sz="2800" b="1" kern="0" dirty="0" smtClean="0">
                <a:latin typeface="Times New Roman" panose="02020603050405020304" pitchFamily="18" charset="0"/>
                <a:ea typeface="微软雅黑" panose="020B0503020204020204" charset="-122"/>
              </a:rPr>
              <a:t>4</a:t>
            </a:r>
            <a:r>
              <a:rPr lang="zh-CN" altLang="en-US" sz="2800" b="1" kern="0" dirty="0" smtClean="0">
                <a:latin typeface="Times New Roman" panose="02020603050405020304" pitchFamily="18" charset="0"/>
                <a:ea typeface="微软雅黑" panose="020B0503020204020204" charset="-122"/>
              </a:rPr>
              <a:t>个数的平均数，除不尽的用四舍五入。</a:t>
            </a:r>
            <a:endParaRPr lang="en-US" altLang="zh-CN" sz="2800" b="1" kern="0" dirty="0"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46434" y="5010393"/>
            <a:ext cx="25282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spcBef>
                <a:spcPct val="50000"/>
              </a:spcBef>
              <a:defRPr/>
            </a:pPr>
            <a:r>
              <a:rPr lang="zh-CN" altLang="en-US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答案：</a:t>
            </a:r>
            <a:r>
              <a:rPr lang="en-US" altLang="zh-CN" sz="2800" b="1" kern="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18.82cm</a:t>
            </a:r>
            <a:endParaRPr lang="en-US" altLang="zh-CN" sz="2800" b="1" kern="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427" y="4590379"/>
            <a:ext cx="591685" cy="166657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87272" y="869153"/>
            <a:ext cx="8056628" cy="38100"/>
          </a:xfrm>
          <a:prstGeom prst="line">
            <a:avLst/>
          </a:prstGeom>
          <a:ln w="28575">
            <a:solidFill>
              <a:srgbClr val="60980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7272" y="6090452"/>
            <a:ext cx="8056628" cy="38100"/>
          </a:xfrm>
          <a:prstGeom prst="line">
            <a:avLst/>
          </a:prstGeom>
          <a:ln w="28575">
            <a:solidFill>
              <a:srgbClr val="60980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87272" y="3355938"/>
            <a:ext cx="8056628" cy="38100"/>
          </a:xfrm>
          <a:prstGeom prst="line">
            <a:avLst/>
          </a:prstGeom>
          <a:ln w="28575">
            <a:solidFill>
              <a:srgbClr val="60980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65778"/>
            <a:ext cx="538162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47" y="4160861"/>
            <a:ext cx="558165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290" y="805190"/>
            <a:ext cx="816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、指出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下图中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刻度尺的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分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度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值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并读出木块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A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的长度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03940" y="198160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分度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值：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7699" y="185294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587699" y="416086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A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061090" y="2729365"/>
            <a:ext cx="1521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A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长度：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150858" y="442247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分度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值：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50858" y="5176761"/>
            <a:ext cx="1521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A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长度：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8237" y="321710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图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40570" y="5671028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图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003940" y="1852940"/>
            <a:ext cx="2844785" cy="1702823"/>
          </a:xfrm>
          <a:prstGeom prst="roundRect">
            <a:avLst/>
          </a:prstGeom>
          <a:noFill/>
          <a:ln w="19050">
            <a:solidFill>
              <a:srgbClr val="99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138165" y="4241622"/>
            <a:ext cx="2844785" cy="1595639"/>
          </a:xfrm>
          <a:prstGeom prst="roundRect">
            <a:avLst/>
          </a:prstGeom>
          <a:noFill/>
          <a:ln w="19050">
            <a:solidFill>
              <a:srgbClr val="996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94739" y="1981601"/>
            <a:ext cx="10919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0.1cm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28076" y="2693884"/>
            <a:ext cx="12715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2.35cm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29391" y="4396707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1cm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82660" y="5100776"/>
            <a:ext cx="10919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2.4cm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"/>
          <p:cNvGrpSpPr/>
          <p:nvPr/>
        </p:nvGrpSpPr>
        <p:grpSpPr bwMode="auto">
          <a:xfrm>
            <a:off x="1543492" y="3439580"/>
            <a:ext cx="2538192" cy="2748135"/>
            <a:chOff x="0" y="0"/>
            <a:chExt cx="3216" cy="3504"/>
          </a:xfrm>
        </p:grpSpPr>
        <p:grpSp>
          <p:nvGrpSpPr>
            <p:cNvPr id="6" name="Group 3"/>
            <p:cNvGrpSpPr/>
            <p:nvPr/>
          </p:nvGrpSpPr>
          <p:grpSpPr bwMode="auto">
            <a:xfrm>
              <a:off x="1286" y="0"/>
              <a:ext cx="641" cy="548"/>
              <a:chOff x="0" y="0"/>
              <a:chExt cx="416" cy="368"/>
            </a:xfrm>
          </p:grpSpPr>
          <p:sp>
            <p:nvSpPr>
              <p:cNvPr id="399" name="Rectangl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6" cy="191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000000">
                      <a:gamma/>
                      <a:tint val="0"/>
                      <a:invGamma/>
                    </a:srgbClr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" name="Rectangle 5"/>
              <p:cNvSpPr>
                <a:spLocks noChangeArrowheads="1"/>
              </p:cNvSpPr>
              <p:nvPr/>
            </p:nvSpPr>
            <p:spPr bwMode="auto">
              <a:xfrm>
                <a:off x="97" y="191"/>
                <a:ext cx="231" cy="177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Oval 6"/>
            <p:cNvSpPr>
              <a:spLocks noChangeAspect="1" noChangeArrowheads="1"/>
            </p:cNvSpPr>
            <p:nvPr/>
          </p:nvSpPr>
          <p:spPr bwMode="auto">
            <a:xfrm>
              <a:off x="0" y="548"/>
              <a:ext cx="3216" cy="2956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FF">
                    <a:gamma/>
                    <a:shade val="66275"/>
                    <a:invGamma/>
                  </a:srgbClr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Oval 7"/>
            <p:cNvSpPr>
              <a:spLocks noChangeAspect="1" noChangeArrowheads="1"/>
            </p:cNvSpPr>
            <p:nvPr/>
          </p:nvSpPr>
          <p:spPr bwMode="auto">
            <a:xfrm>
              <a:off x="96" y="624"/>
              <a:ext cx="3041" cy="279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" name="Group 8"/>
            <p:cNvGrpSpPr>
              <a:grpSpLocks noChangeAspect="1"/>
            </p:cNvGrpSpPr>
            <p:nvPr/>
          </p:nvGrpSpPr>
          <p:grpSpPr bwMode="auto">
            <a:xfrm>
              <a:off x="97" y="626"/>
              <a:ext cx="3043" cy="2796"/>
              <a:chOff x="0" y="0"/>
              <a:chExt cx="6400" cy="6400"/>
            </a:xfrm>
          </p:grpSpPr>
          <p:sp>
            <p:nvSpPr>
              <p:cNvPr id="99" name="Line 9"/>
              <p:cNvSpPr>
                <a:spLocks noChangeAspect="1" noChangeShapeType="1"/>
              </p:cNvSpPr>
              <p:nvPr/>
            </p:nvSpPr>
            <p:spPr bwMode="auto">
              <a:xfrm flipV="1">
                <a:off x="3200" y="0"/>
                <a:ext cx="0" cy="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10"/>
              <p:cNvSpPr>
                <a:spLocks noChangeAspect="1" noChangeShapeType="1"/>
              </p:cNvSpPr>
              <p:nvPr/>
            </p:nvSpPr>
            <p:spPr bwMode="auto">
              <a:xfrm flipV="1">
                <a:off x="3263" y="1"/>
                <a:ext cx="4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11"/>
              <p:cNvSpPr>
                <a:spLocks noChangeAspect="1" noChangeShapeType="1"/>
              </p:cNvSpPr>
              <p:nvPr/>
            </p:nvSpPr>
            <p:spPr bwMode="auto">
              <a:xfrm flipV="1">
                <a:off x="3326" y="3"/>
                <a:ext cx="8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12"/>
              <p:cNvSpPr>
                <a:spLocks noChangeAspect="1" noChangeShapeType="1"/>
              </p:cNvSpPr>
              <p:nvPr/>
            </p:nvSpPr>
            <p:spPr bwMode="auto">
              <a:xfrm flipV="1">
                <a:off x="3388" y="6"/>
                <a:ext cx="13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13"/>
              <p:cNvSpPr>
                <a:spLocks noChangeAspect="1" noChangeShapeType="1"/>
              </p:cNvSpPr>
              <p:nvPr/>
            </p:nvSpPr>
            <p:spPr bwMode="auto">
              <a:xfrm flipV="1">
                <a:off x="3451" y="11"/>
                <a:ext cx="17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14"/>
              <p:cNvSpPr>
                <a:spLocks noChangeAspect="1" noChangeShapeType="1"/>
              </p:cNvSpPr>
              <p:nvPr/>
            </p:nvSpPr>
            <p:spPr bwMode="auto">
              <a:xfrm flipV="1">
                <a:off x="3497" y="18"/>
                <a:ext cx="37" cy="3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15"/>
              <p:cNvSpPr>
                <a:spLocks noChangeAspect="1" noChangeShapeType="1"/>
              </p:cNvSpPr>
              <p:nvPr/>
            </p:nvSpPr>
            <p:spPr bwMode="auto">
              <a:xfrm flipV="1">
                <a:off x="3576" y="25"/>
                <a:ext cx="25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16"/>
              <p:cNvSpPr>
                <a:spLocks noChangeAspect="1" noChangeShapeType="1"/>
              </p:cNvSpPr>
              <p:nvPr/>
            </p:nvSpPr>
            <p:spPr bwMode="auto">
              <a:xfrm flipV="1">
                <a:off x="3638" y="34"/>
                <a:ext cx="29" cy="1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17"/>
              <p:cNvSpPr>
                <a:spLocks noChangeAspect="1" noChangeShapeType="1"/>
              </p:cNvSpPr>
              <p:nvPr/>
            </p:nvSpPr>
            <p:spPr bwMode="auto">
              <a:xfrm flipV="1">
                <a:off x="3700" y="45"/>
                <a:ext cx="34" cy="1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18"/>
              <p:cNvSpPr>
                <a:spLocks noChangeAspect="1" noChangeShapeType="1"/>
              </p:cNvSpPr>
              <p:nvPr/>
            </p:nvSpPr>
            <p:spPr bwMode="auto">
              <a:xfrm flipV="1">
                <a:off x="3762" y="57"/>
                <a:ext cx="38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19"/>
              <p:cNvSpPr>
                <a:spLocks noChangeAspect="1" noChangeShapeType="1"/>
              </p:cNvSpPr>
              <p:nvPr/>
            </p:nvSpPr>
            <p:spPr bwMode="auto">
              <a:xfrm flipV="1">
                <a:off x="3774" y="70"/>
                <a:ext cx="9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20"/>
              <p:cNvSpPr>
                <a:spLocks noChangeAspect="1" noChangeShapeType="1"/>
              </p:cNvSpPr>
              <p:nvPr/>
            </p:nvSpPr>
            <p:spPr bwMode="auto">
              <a:xfrm flipV="1">
                <a:off x="3885" y="85"/>
                <a:ext cx="46" cy="1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21"/>
              <p:cNvSpPr>
                <a:spLocks noChangeAspect="1" noChangeShapeType="1"/>
              </p:cNvSpPr>
              <p:nvPr/>
            </p:nvSpPr>
            <p:spPr bwMode="auto">
              <a:xfrm flipV="1">
                <a:off x="3946" y="101"/>
                <a:ext cx="50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22"/>
              <p:cNvSpPr>
                <a:spLocks noChangeAspect="1" noChangeShapeType="1"/>
              </p:cNvSpPr>
              <p:nvPr/>
            </p:nvSpPr>
            <p:spPr bwMode="auto">
              <a:xfrm flipV="1">
                <a:off x="4007" y="118"/>
                <a:ext cx="54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23"/>
              <p:cNvSpPr>
                <a:spLocks noChangeAspect="1" noChangeShapeType="1"/>
              </p:cNvSpPr>
              <p:nvPr/>
            </p:nvSpPr>
            <p:spPr bwMode="auto">
              <a:xfrm flipV="1">
                <a:off x="4067" y="137"/>
                <a:ext cx="58" cy="19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24"/>
              <p:cNvSpPr>
                <a:spLocks noChangeAspect="1" noChangeShapeType="1"/>
              </p:cNvSpPr>
              <p:nvPr/>
            </p:nvSpPr>
            <p:spPr bwMode="auto">
              <a:xfrm flipV="1">
                <a:off x="4078" y="157"/>
                <a:ext cx="111" cy="3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25"/>
              <p:cNvSpPr>
                <a:spLocks noChangeAspect="1" noChangeShapeType="1"/>
              </p:cNvSpPr>
              <p:nvPr/>
            </p:nvSpPr>
            <p:spPr bwMode="auto">
              <a:xfrm flipV="1">
                <a:off x="4187" y="178"/>
                <a:ext cx="65" cy="1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26"/>
              <p:cNvSpPr>
                <a:spLocks noChangeAspect="1" noChangeShapeType="1"/>
              </p:cNvSpPr>
              <p:nvPr/>
            </p:nvSpPr>
            <p:spPr bwMode="auto">
              <a:xfrm flipV="1">
                <a:off x="4246" y="201"/>
                <a:ext cx="69" cy="1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27"/>
              <p:cNvSpPr>
                <a:spLocks noChangeAspect="1" noChangeShapeType="1"/>
              </p:cNvSpPr>
              <p:nvPr/>
            </p:nvSpPr>
            <p:spPr bwMode="auto">
              <a:xfrm flipV="1">
                <a:off x="4304" y="225"/>
                <a:ext cx="74" cy="1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28"/>
              <p:cNvSpPr>
                <a:spLocks noChangeAspect="1" noChangeShapeType="1"/>
              </p:cNvSpPr>
              <p:nvPr/>
            </p:nvSpPr>
            <p:spPr bwMode="auto">
              <a:xfrm flipV="1">
                <a:off x="4363" y="250"/>
                <a:ext cx="77" cy="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29"/>
              <p:cNvSpPr>
                <a:spLocks noChangeAspect="1" noChangeShapeType="1"/>
              </p:cNvSpPr>
              <p:nvPr/>
            </p:nvSpPr>
            <p:spPr bwMode="auto">
              <a:xfrm flipV="1">
                <a:off x="4323" y="277"/>
                <a:ext cx="179" cy="4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30"/>
              <p:cNvSpPr>
                <a:spLocks noChangeAspect="1" noChangeShapeType="1"/>
              </p:cNvSpPr>
              <p:nvPr/>
            </p:nvSpPr>
            <p:spPr bwMode="auto">
              <a:xfrm flipV="1">
                <a:off x="4477" y="305"/>
                <a:ext cx="85" cy="1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31"/>
              <p:cNvSpPr>
                <a:spLocks noChangeAspect="1" noChangeShapeType="1"/>
              </p:cNvSpPr>
              <p:nvPr/>
            </p:nvSpPr>
            <p:spPr bwMode="auto">
              <a:xfrm flipV="1">
                <a:off x="4534" y="334"/>
                <a:ext cx="89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32"/>
              <p:cNvSpPr>
                <a:spLocks noChangeAspect="1" noChangeShapeType="1"/>
              </p:cNvSpPr>
              <p:nvPr/>
            </p:nvSpPr>
            <p:spPr bwMode="auto">
              <a:xfrm flipV="1">
                <a:off x="4590" y="364"/>
                <a:ext cx="93" cy="1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33"/>
              <p:cNvSpPr>
                <a:spLocks noChangeAspect="1" noChangeShapeType="1"/>
              </p:cNvSpPr>
              <p:nvPr/>
            </p:nvSpPr>
            <p:spPr bwMode="auto">
              <a:xfrm flipV="1">
                <a:off x="4645" y="396"/>
                <a:ext cx="97" cy="1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34"/>
              <p:cNvSpPr>
                <a:spLocks noChangeAspect="1" noChangeShapeType="1"/>
              </p:cNvSpPr>
              <p:nvPr/>
            </p:nvSpPr>
            <p:spPr bwMode="auto">
              <a:xfrm flipV="1">
                <a:off x="4620" y="429"/>
                <a:ext cx="180" cy="3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35"/>
              <p:cNvSpPr>
                <a:spLocks noChangeAspect="1" noChangeShapeType="1"/>
              </p:cNvSpPr>
              <p:nvPr/>
            </p:nvSpPr>
            <p:spPr bwMode="auto">
              <a:xfrm flipV="1">
                <a:off x="4754" y="463"/>
                <a:ext cx="104" cy="1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36"/>
              <p:cNvSpPr>
                <a:spLocks noChangeAspect="1" noChangeShapeType="1"/>
              </p:cNvSpPr>
              <p:nvPr/>
            </p:nvSpPr>
            <p:spPr bwMode="auto">
              <a:xfrm flipV="1">
                <a:off x="4807" y="498"/>
                <a:ext cx="108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37"/>
              <p:cNvSpPr>
                <a:spLocks noChangeAspect="1" noChangeShapeType="1"/>
              </p:cNvSpPr>
              <p:nvPr/>
            </p:nvSpPr>
            <p:spPr bwMode="auto">
              <a:xfrm flipV="1">
                <a:off x="4860" y="535"/>
                <a:ext cx="111" cy="1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Line 38"/>
              <p:cNvSpPr>
                <a:spLocks noChangeAspect="1" noChangeShapeType="1"/>
              </p:cNvSpPr>
              <p:nvPr/>
            </p:nvSpPr>
            <p:spPr bwMode="auto">
              <a:xfrm flipV="1">
                <a:off x="4912" y="572"/>
                <a:ext cx="114" cy="1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Line 39"/>
              <p:cNvSpPr>
                <a:spLocks noChangeAspect="1" noChangeShapeType="1"/>
              </p:cNvSpPr>
              <p:nvPr/>
            </p:nvSpPr>
            <p:spPr bwMode="auto">
              <a:xfrm flipV="1">
                <a:off x="4822" y="611"/>
                <a:ext cx="259" cy="3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Line 40"/>
              <p:cNvSpPr>
                <a:spLocks noChangeAspect="1" noChangeShapeType="1"/>
              </p:cNvSpPr>
              <p:nvPr/>
            </p:nvSpPr>
            <p:spPr bwMode="auto">
              <a:xfrm flipV="1">
                <a:off x="5014" y="651"/>
                <a:ext cx="12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Line 41"/>
              <p:cNvSpPr>
                <a:spLocks noChangeAspect="1" noChangeShapeType="1"/>
              </p:cNvSpPr>
              <p:nvPr/>
            </p:nvSpPr>
            <p:spPr bwMode="auto">
              <a:xfrm flipV="1">
                <a:off x="5063" y="692"/>
                <a:ext cx="125" cy="1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Line 42"/>
              <p:cNvSpPr>
                <a:spLocks noChangeAspect="1" noChangeShapeType="1"/>
              </p:cNvSpPr>
              <p:nvPr/>
            </p:nvSpPr>
            <p:spPr bwMode="auto">
              <a:xfrm flipV="1">
                <a:off x="5112" y="734"/>
                <a:ext cx="128" cy="1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Line 43"/>
              <p:cNvSpPr>
                <a:spLocks noChangeAspect="1" noChangeShapeType="1"/>
              </p:cNvSpPr>
              <p:nvPr/>
            </p:nvSpPr>
            <p:spPr bwMode="auto">
              <a:xfrm flipV="1">
                <a:off x="5160" y="778"/>
                <a:ext cx="131" cy="1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" name="Line 44"/>
              <p:cNvSpPr>
                <a:spLocks noChangeAspect="1" noChangeShapeType="1"/>
              </p:cNvSpPr>
              <p:nvPr/>
            </p:nvSpPr>
            <p:spPr bwMode="auto">
              <a:xfrm flipV="1">
                <a:off x="5100" y="822"/>
                <a:ext cx="241" cy="2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" name="Line 45"/>
              <p:cNvSpPr>
                <a:spLocks noChangeAspect="1" noChangeShapeType="1"/>
              </p:cNvSpPr>
              <p:nvPr/>
            </p:nvSpPr>
            <p:spPr bwMode="auto">
              <a:xfrm flipV="1">
                <a:off x="5254" y="867"/>
                <a:ext cx="137" cy="1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6" name="Line 46"/>
              <p:cNvSpPr>
                <a:spLocks noChangeAspect="1" noChangeShapeType="1"/>
              </p:cNvSpPr>
              <p:nvPr/>
            </p:nvSpPr>
            <p:spPr bwMode="auto">
              <a:xfrm flipV="1">
                <a:off x="5299" y="914"/>
                <a:ext cx="140" cy="1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7" name="Line 47"/>
              <p:cNvSpPr>
                <a:spLocks noChangeAspect="1" noChangeShapeType="1"/>
              </p:cNvSpPr>
              <p:nvPr/>
            </p:nvSpPr>
            <p:spPr bwMode="auto">
              <a:xfrm flipV="1">
                <a:off x="5343" y="961"/>
                <a:ext cx="143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" name="Line 48"/>
              <p:cNvSpPr>
                <a:spLocks noChangeAspect="1" noChangeShapeType="1"/>
              </p:cNvSpPr>
              <p:nvPr/>
            </p:nvSpPr>
            <p:spPr bwMode="auto">
              <a:xfrm flipV="1">
                <a:off x="5387" y="1009"/>
                <a:ext cx="146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" name="Line 49"/>
              <p:cNvSpPr>
                <a:spLocks noChangeAspect="1" noChangeShapeType="1"/>
              </p:cNvSpPr>
              <p:nvPr/>
            </p:nvSpPr>
            <p:spPr bwMode="auto">
              <a:xfrm flipV="1">
                <a:off x="5251" y="1059"/>
                <a:ext cx="327" cy="2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" name="Line 50"/>
              <p:cNvSpPr>
                <a:spLocks noChangeAspect="1" noChangeShapeType="1"/>
              </p:cNvSpPr>
              <p:nvPr/>
            </p:nvSpPr>
            <p:spPr bwMode="auto">
              <a:xfrm flipV="1">
                <a:off x="5471" y="1109"/>
                <a:ext cx="151" cy="1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1" name="Line 51"/>
              <p:cNvSpPr>
                <a:spLocks noChangeAspect="1" noChangeShapeType="1"/>
              </p:cNvSpPr>
              <p:nvPr/>
            </p:nvSpPr>
            <p:spPr bwMode="auto">
              <a:xfrm flipV="1">
                <a:off x="5512" y="1160"/>
                <a:ext cx="154" cy="1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2" name="Line 52"/>
              <p:cNvSpPr>
                <a:spLocks noChangeAspect="1" noChangeShapeType="1"/>
              </p:cNvSpPr>
              <p:nvPr/>
            </p:nvSpPr>
            <p:spPr bwMode="auto">
              <a:xfrm flipV="1">
                <a:off x="5551" y="1212"/>
                <a:ext cx="157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" name="Line 53"/>
              <p:cNvSpPr>
                <a:spLocks noChangeAspect="1" noChangeShapeType="1"/>
              </p:cNvSpPr>
              <p:nvPr/>
            </p:nvSpPr>
            <p:spPr bwMode="auto">
              <a:xfrm flipV="1">
                <a:off x="5590" y="1265"/>
                <a:ext cx="159" cy="1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" name="Line 54"/>
              <p:cNvSpPr>
                <a:spLocks noChangeAspect="1" noChangeShapeType="1"/>
              </p:cNvSpPr>
              <p:nvPr/>
            </p:nvSpPr>
            <p:spPr bwMode="auto">
              <a:xfrm flipV="1">
                <a:off x="5498" y="1319"/>
                <a:ext cx="29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5" name="Line 55"/>
              <p:cNvSpPr>
                <a:spLocks noChangeAspect="1" noChangeShapeType="1"/>
              </p:cNvSpPr>
              <p:nvPr/>
            </p:nvSpPr>
            <p:spPr bwMode="auto">
              <a:xfrm flipV="1">
                <a:off x="5663" y="1374"/>
                <a:ext cx="165" cy="1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6" name="Line 56"/>
              <p:cNvSpPr>
                <a:spLocks noChangeAspect="1" noChangeShapeType="1"/>
              </p:cNvSpPr>
              <p:nvPr/>
            </p:nvSpPr>
            <p:spPr bwMode="auto">
              <a:xfrm flipV="1">
                <a:off x="5699" y="1429"/>
                <a:ext cx="166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7" name="Line 57"/>
              <p:cNvSpPr>
                <a:spLocks noChangeAspect="1" noChangeShapeType="1"/>
              </p:cNvSpPr>
              <p:nvPr/>
            </p:nvSpPr>
            <p:spPr bwMode="auto">
              <a:xfrm flipV="1">
                <a:off x="5733" y="1485"/>
                <a:ext cx="169" cy="1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8" name="Line 58"/>
              <p:cNvSpPr>
                <a:spLocks noChangeAspect="1" noChangeShapeType="1"/>
              </p:cNvSpPr>
              <p:nvPr/>
            </p:nvSpPr>
            <p:spPr bwMode="auto">
              <a:xfrm flipV="1">
                <a:off x="5766" y="1542"/>
                <a:ext cx="171" cy="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9" name="Line 59"/>
              <p:cNvSpPr>
                <a:spLocks noChangeAspect="1" noChangeShapeType="1"/>
              </p:cNvSpPr>
              <p:nvPr/>
            </p:nvSpPr>
            <p:spPr bwMode="auto">
              <a:xfrm flipV="1">
                <a:off x="5590" y="1600"/>
                <a:ext cx="381" cy="2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" name="Line 60"/>
              <p:cNvSpPr>
                <a:spLocks noChangeAspect="1" noChangeShapeType="1"/>
              </p:cNvSpPr>
              <p:nvPr/>
            </p:nvSpPr>
            <p:spPr bwMode="auto">
              <a:xfrm flipV="1">
                <a:off x="5829" y="1658"/>
                <a:ext cx="175" cy="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1" name="Line 61"/>
              <p:cNvSpPr>
                <a:spLocks noChangeAspect="1" noChangeShapeType="1"/>
              </p:cNvSpPr>
              <p:nvPr/>
            </p:nvSpPr>
            <p:spPr bwMode="auto">
              <a:xfrm flipV="1">
                <a:off x="5859" y="1717"/>
                <a:ext cx="177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" name="Line 62"/>
              <p:cNvSpPr>
                <a:spLocks noChangeAspect="1" noChangeShapeType="1"/>
              </p:cNvSpPr>
              <p:nvPr/>
            </p:nvSpPr>
            <p:spPr bwMode="auto">
              <a:xfrm flipV="1">
                <a:off x="5887" y="1777"/>
                <a:ext cx="179" cy="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" name="Line 63"/>
              <p:cNvSpPr>
                <a:spLocks noChangeAspect="1" noChangeShapeType="1"/>
              </p:cNvSpPr>
              <p:nvPr/>
            </p:nvSpPr>
            <p:spPr bwMode="auto">
              <a:xfrm flipV="1">
                <a:off x="5914" y="1838"/>
                <a:ext cx="181" cy="8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" name="Line 64"/>
              <p:cNvSpPr>
                <a:spLocks noChangeAspect="1" noChangeShapeType="1"/>
              </p:cNvSpPr>
              <p:nvPr/>
            </p:nvSpPr>
            <p:spPr bwMode="auto">
              <a:xfrm flipV="1">
                <a:off x="5794" y="1898"/>
                <a:ext cx="329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" name="Line 65"/>
              <p:cNvSpPr>
                <a:spLocks noChangeAspect="1" noChangeShapeType="1"/>
              </p:cNvSpPr>
              <p:nvPr/>
            </p:nvSpPr>
            <p:spPr bwMode="auto">
              <a:xfrm flipV="1">
                <a:off x="5966" y="1960"/>
                <a:ext cx="184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" name="Line 66"/>
              <p:cNvSpPr>
                <a:spLocks noChangeAspect="1" noChangeShapeType="1"/>
              </p:cNvSpPr>
              <p:nvPr/>
            </p:nvSpPr>
            <p:spPr bwMode="auto">
              <a:xfrm flipV="1">
                <a:off x="5989" y="2022"/>
                <a:ext cx="186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" name="Line 67"/>
              <p:cNvSpPr>
                <a:spLocks noChangeAspect="1" noChangeShapeType="1"/>
              </p:cNvSpPr>
              <p:nvPr/>
            </p:nvSpPr>
            <p:spPr bwMode="auto">
              <a:xfrm flipV="1">
                <a:off x="6012" y="2085"/>
                <a:ext cx="187" cy="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8" name="Line 68"/>
              <p:cNvSpPr>
                <a:spLocks noChangeAspect="1" noChangeShapeType="1"/>
              </p:cNvSpPr>
              <p:nvPr/>
            </p:nvSpPr>
            <p:spPr bwMode="auto">
              <a:xfrm flipV="1">
                <a:off x="6033" y="2148"/>
                <a:ext cx="189" cy="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9" name="Line 69"/>
              <p:cNvSpPr>
                <a:spLocks noChangeAspect="1" noChangeShapeType="1"/>
              </p:cNvSpPr>
              <p:nvPr/>
            </p:nvSpPr>
            <p:spPr bwMode="auto">
              <a:xfrm flipV="1">
                <a:off x="5825" y="2211"/>
                <a:ext cx="418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" name="Line 70"/>
              <p:cNvSpPr>
                <a:spLocks noChangeAspect="1" noChangeShapeType="1"/>
              </p:cNvSpPr>
              <p:nvPr/>
            </p:nvSpPr>
            <p:spPr bwMode="auto">
              <a:xfrm flipV="1">
                <a:off x="6072" y="2275"/>
                <a:ext cx="191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" name="Line 71"/>
              <p:cNvSpPr>
                <a:spLocks noChangeAspect="1" noChangeShapeType="1"/>
              </p:cNvSpPr>
              <p:nvPr/>
            </p:nvSpPr>
            <p:spPr bwMode="auto">
              <a:xfrm flipV="1">
                <a:off x="6089" y="2339"/>
                <a:ext cx="193" cy="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" name="Line 72"/>
              <p:cNvSpPr>
                <a:spLocks noChangeAspect="1" noChangeShapeType="1"/>
              </p:cNvSpPr>
              <p:nvPr/>
            </p:nvSpPr>
            <p:spPr bwMode="auto">
              <a:xfrm flipV="1">
                <a:off x="6106" y="2404"/>
                <a:ext cx="193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" name="Line 73"/>
              <p:cNvSpPr>
                <a:spLocks noChangeAspect="1" noChangeShapeType="1"/>
              </p:cNvSpPr>
              <p:nvPr/>
            </p:nvSpPr>
            <p:spPr bwMode="auto">
              <a:xfrm flipV="1">
                <a:off x="6121" y="2469"/>
                <a:ext cx="194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" name="Line 74"/>
              <p:cNvSpPr>
                <a:spLocks noChangeAspect="1" noChangeShapeType="1"/>
              </p:cNvSpPr>
              <p:nvPr/>
            </p:nvSpPr>
            <p:spPr bwMode="auto">
              <a:xfrm flipV="1">
                <a:off x="5978" y="2535"/>
                <a:ext cx="352" cy="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5" name="Line 75"/>
              <p:cNvSpPr>
                <a:spLocks noChangeAspect="1" noChangeShapeType="1"/>
              </p:cNvSpPr>
              <p:nvPr/>
            </p:nvSpPr>
            <p:spPr bwMode="auto">
              <a:xfrm flipV="1">
                <a:off x="6147" y="2600"/>
                <a:ext cx="196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6" name="Line 76"/>
              <p:cNvSpPr>
                <a:spLocks noChangeAspect="1" noChangeShapeType="1"/>
              </p:cNvSpPr>
              <p:nvPr/>
            </p:nvSpPr>
            <p:spPr bwMode="auto">
              <a:xfrm flipV="1">
                <a:off x="6158" y="2666"/>
                <a:ext cx="197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" name="Line 77"/>
              <p:cNvSpPr>
                <a:spLocks noChangeAspect="1" noChangeShapeType="1"/>
              </p:cNvSpPr>
              <p:nvPr/>
            </p:nvSpPr>
            <p:spPr bwMode="auto">
              <a:xfrm flipV="1">
                <a:off x="6168" y="2733"/>
                <a:ext cx="198" cy="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" name="Line 78"/>
              <p:cNvSpPr>
                <a:spLocks noChangeAspect="1" noChangeShapeType="1"/>
              </p:cNvSpPr>
              <p:nvPr/>
            </p:nvSpPr>
            <p:spPr bwMode="auto">
              <a:xfrm flipV="1">
                <a:off x="6176" y="2799"/>
                <a:ext cx="199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9" name="Line 79"/>
              <p:cNvSpPr>
                <a:spLocks noChangeAspect="1" noChangeShapeType="1"/>
              </p:cNvSpPr>
              <p:nvPr/>
            </p:nvSpPr>
            <p:spPr bwMode="auto">
              <a:xfrm flipV="1">
                <a:off x="5945" y="2866"/>
                <a:ext cx="43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0" name="Line 80"/>
              <p:cNvSpPr>
                <a:spLocks noChangeAspect="1" noChangeShapeType="1"/>
              </p:cNvSpPr>
              <p:nvPr/>
            </p:nvSpPr>
            <p:spPr bwMode="auto">
              <a:xfrm flipV="1">
                <a:off x="6189" y="2932"/>
                <a:ext cx="200" cy="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1" name="Line 81"/>
              <p:cNvSpPr>
                <a:spLocks noChangeAspect="1" noChangeShapeType="1"/>
              </p:cNvSpPr>
              <p:nvPr/>
            </p:nvSpPr>
            <p:spPr bwMode="auto">
              <a:xfrm flipV="1">
                <a:off x="6194" y="2999"/>
                <a:ext cx="200" cy="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2" name="Line 82"/>
              <p:cNvSpPr>
                <a:spLocks noChangeAspect="1" noChangeShapeType="1"/>
              </p:cNvSpPr>
              <p:nvPr/>
            </p:nvSpPr>
            <p:spPr bwMode="auto">
              <a:xfrm flipV="1">
                <a:off x="6197" y="3066"/>
                <a:ext cx="200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3" name="Line 83"/>
              <p:cNvSpPr>
                <a:spLocks noChangeAspect="1" noChangeShapeType="1"/>
              </p:cNvSpPr>
              <p:nvPr/>
            </p:nvSpPr>
            <p:spPr bwMode="auto">
              <a:xfrm flipV="1">
                <a:off x="6199" y="3133"/>
                <a:ext cx="200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" name="Line 84"/>
              <p:cNvSpPr>
                <a:spLocks noChangeAspect="1" noChangeShapeType="1"/>
              </p:cNvSpPr>
              <p:nvPr/>
            </p:nvSpPr>
            <p:spPr bwMode="auto">
              <a:xfrm>
                <a:off x="6040" y="3200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" name="Line 85"/>
              <p:cNvSpPr>
                <a:spLocks noChangeAspect="1" noChangeShapeType="1"/>
              </p:cNvSpPr>
              <p:nvPr/>
            </p:nvSpPr>
            <p:spPr bwMode="auto">
              <a:xfrm>
                <a:off x="6199" y="3263"/>
                <a:ext cx="200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" name="Line 86"/>
              <p:cNvSpPr>
                <a:spLocks noChangeAspect="1" noChangeShapeType="1"/>
              </p:cNvSpPr>
              <p:nvPr/>
            </p:nvSpPr>
            <p:spPr bwMode="auto">
              <a:xfrm>
                <a:off x="6197" y="3326"/>
                <a:ext cx="200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7" name="Line 87"/>
              <p:cNvSpPr>
                <a:spLocks noChangeAspect="1" noChangeShapeType="1"/>
              </p:cNvSpPr>
              <p:nvPr/>
            </p:nvSpPr>
            <p:spPr bwMode="auto">
              <a:xfrm>
                <a:off x="6194" y="3388"/>
                <a:ext cx="200" cy="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8" name="Line 88"/>
              <p:cNvSpPr>
                <a:spLocks noChangeAspect="1" noChangeShapeType="1"/>
              </p:cNvSpPr>
              <p:nvPr/>
            </p:nvSpPr>
            <p:spPr bwMode="auto">
              <a:xfrm>
                <a:off x="6189" y="3451"/>
                <a:ext cx="200" cy="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9" name="Line 89"/>
              <p:cNvSpPr>
                <a:spLocks noChangeAspect="1" noChangeShapeType="1"/>
              </p:cNvSpPr>
              <p:nvPr/>
            </p:nvSpPr>
            <p:spPr bwMode="auto">
              <a:xfrm>
                <a:off x="5945" y="3489"/>
                <a:ext cx="43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0" name="Line 90"/>
              <p:cNvSpPr>
                <a:spLocks noChangeAspect="1" noChangeShapeType="1"/>
              </p:cNvSpPr>
              <p:nvPr/>
            </p:nvSpPr>
            <p:spPr bwMode="auto">
              <a:xfrm>
                <a:off x="6176" y="3576"/>
                <a:ext cx="199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1" name="Line 91"/>
              <p:cNvSpPr>
                <a:spLocks noChangeAspect="1" noChangeShapeType="1"/>
              </p:cNvSpPr>
              <p:nvPr/>
            </p:nvSpPr>
            <p:spPr bwMode="auto">
              <a:xfrm>
                <a:off x="6168" y="3638"/>
                <a:ext cx="198" cy="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2" name="Line 92"/>
              <p:cNvSpPr>
                <a:spLocks noChangeAspect="1" noChangeShapeType="1"/>
              </p:cNvSpPr>
              <p:nvPr/>
            </p:nvSpPr>
            <p:spPr bwMode="auto">
              <a:xfrm>
                <a:off x="6158" y="3700"/>
                <a:ext cx="197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3" name="Line 93"/>
              <p:cNvSpPr>
                <a:spLocks noChangeAspect="1" noChangeShapeType="1"/>
              </p:cNvSpPr>
              <p:nvPr/>
            </p:nvSpPr>
            <p:spPr bwMode="auto">
              <a:xfrm>
                <a:off x="6147" y="3762"/>
                <a:ext cx="196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" name="Line 94"/>
              <p:cNvSpPr>
                <a:spLocks noChangeAspect="1" noChangeShapeType="1"/>
              </p:cNvSpPr>
              <p:nvPr/>
            </p:nvSpPr>
            <p:spPr bwMode="auto">
              <a:xfrm>
                <a:off x="5978" y="3790"/>
                <a:ext cx="352" cy="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" name="Line 95"/>
              <p:cNvSpPr>
                <a:spLocks noChangeAspect="1" noChangeShapeType="1"/>
              </p:cNvSpPr>
              <p:nvPr/>
            </p:nvSpPr>
            <p:spPr bwMode="auto">
              <a:xfrm>
                <a:off x="6121" y="3885"/>
                <a:ext cx="194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" name="Line 96"/>
              <p:cNvSpPr>
                <a:spLocks noChangeAspect="1" noChangeShapeType="1"/>
              </p:cNvSpPr>
              <p:nvPr/>
            </p:nvSpPr>
            <p:spPr bwMode="auto">
              <a:xfrm>
                <a:off x="6106" y="3946"/>
                <a:ext cx="193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" name="Line 97"/>
              <p:cNvSpPr>
                <a:spLocks noChangeAspect="1" noChangeShapeType="1"/>
              </p:cNvSpPr>
              <p:nvPr/>
            </p:nvSpPr>
            <p:spPr bwMode="auto">
              <a:xfrm>
                <a:off x="6089" y="4007"/>
                <a:ext cx="193" cy="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" name="Line 98"/>
              <p:cNvSpPr>
                <a:spLocks noChangeAspect="1" noChangeShapeType="1"/>
              </p:cNvSpPr>
              <p:nvPr/>
            </p:nvSpPr>
            <p:spPr bwMode="auto">
              <a:xfrm>
                <a:off x="6072" y="4067"/>
                <a:ext cx="191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" name="Line 99"/>
              <p:cNvSpPr>
                <a:spLocks noChangeAspect="1" noChangeShapeType="1"/>
              </p:cNvSpPr>
              <p:nvPr/>
            </p:nvSpPr>
            <p:spPr bwMode="auto">
              <a:xfrm>
                <a:off x="5825" y="4053"/>
                <a:ext cx="418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0" name="Line 100"/>
              <p:cNvSpPr>
                <a:spLocks noChangeAspect="1" noChangeShapeType="1"/>
              </p:cNvSpPr>
              <p:nvPr/>
            </p:nvSpPr>
            <p:spPr bwMode="auto">
              <a:xfrm>
                <a:off x="6033" y="4187"/>
                <a:ext cx="189" cy="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1" name="Line 101"/>
              <p:cNvSpPr>
                <a:spLocks noChangeAspect="1" noChangeShapeType="1"/>
              </p:cNvSpPr>
              <p:nvPr/>
            </p:nvSpPr>
            <p:spPr bwMode="auto">
              <a:xfrm>
                <a:off x="6012" y="4246"/>
                <a:ext cx="187" cy="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2" name="Line 102"/>
              <p:cNvSpPr>
                <a:spLocks noChangeAspect="1" noChangeShapeType="1"/>
              </p:cNvSpPr>
              <p:nvPr/>
            </p:nvSpPr>
            <p:spPr bwMode="auto">
              <a:xfrm>
                <a:off x="5989" y="4304"/>
                <a:ext cx="186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3" name="Line 103"/>
              <p:cNvSpPr>
                <a:spLocks noChangeAspect="1" noChangeShapeType="1"/>
              </p:cNvSpPr>
              <p:nvPr/>
            </p:nvSpPr>
            <p:spPr bwMode="auto">
              <a:xfrm>
                <a:off x="5966" y="4363"/>
                <a:ext cx="184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" name="Line 104"/>
              <p:cNvSpPr>
                <a:spLocks noChangeAspect="1" noChangeShapeType="1"/>
              </p:cNvSpPr>
              <p:nvPr/>
            </p:nvSpPr>
            <p:spPr bwMode="auto">
              <a:xfrm>
                <a:off x="5794" y="4355"/>
                <a:ext cx="329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" name="Line 105"/>
              <p:cNvSpPr>
                <a:spLocks noChangeAspect="1" noChangeShapeType="1"/>
              </p:cNvSpPr>
              <p:nvPr/>
            </p:nvSpPr>
            <p:spPr bwMode="auto">
              <a:xfrm>
                <a:off x="5914" y="4477"/>
                <a:ext cx="181" cy="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6" name="Line 106"/>
              <p:cNvSpPr>
                <a:spLocks noChangeAspect="1" noChangeShapeType="1"/>
              </p:cNvSpPr>
              <p:nvPr/>
            </p:nvSpPr>
            <p:spPr bwMode="auto">
              <a:xfrm>
                <a:off x="5887" y="4534"/>
                <a:ext cx="179" cy="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7" name="Line 107"/>
              <p:cNvSpPr>
                <a:spLocks noChangeAspect="1" noChangeShapeType="1"/>
              </p:cNvSpPr>
              <p:nvPr/>
            </p:nvSpPr>
            <p:spPr bwMode="auto">
              <a:xfrm>
                <a:off x="5859" y="4590"/>
                <a:ext cx="177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8" name="Line 108"/>
              <p:cNvSpPr>
                <a:spLocks noChangeAspect="1" noChangeShapeType="1"/>
              </p:cNvSpPr>
              <p:nvPr/>
            </p:nvSpPr>
            <p:spPr bwMode="auto">
              <a:xfrm>
                <a:off x="5829" y="4645"/>
                <a:ext cx="175" cy="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9" name="Line 109"/>
              <p:cNvSpPr>
                <a:spLocks noChangeAspect="1" noChangeShapeType="1"/>
              </p:cNvSpPr>
              <p:nvPr/>
            </p:nvSpPr>
            <p:spPr bwMode="auto">
              <a:xfrm>
                <a:off x="5590" y="4580"/>
                <a:ext cx="381" cy="2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0" name="Line 110"/>
              <p:cNvSpPr>
                <a:spLocks noChangeAspect="1" noChangeShapeType="1"/>
              </p:cNvSpPr>
              <p:nvPr/>
            </p:nvSpPr>
            <p:spPr bwMode="auto">
              <a:xfrm>
                <a:off x="5766" y="4754"/>
                <a:ext cx="171" cy="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1" name="Line 111"/>
              <p:cNvSpPr>
                <a:spLocks noChangeAspect="1" noChangeShapeType="1"/>
              </p:cNvSpPr>
              <p:nvPr/>
            </p:nvSpPr>
            <p:spPr bwMode="auto">
              <a:xfrm>
                <a:off x="5733" y="4807"/>
                <a:ext cx="169" cy="1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2" name="Line 112"/>
              <p:cNvSpPr>
                <a:spLocks noChangeAspect="1" noChangeShapeType="1"/>
              </p:cNvSpPr>
              <p:nvPr/>
            </p:nvSpPr>
            <p:spPr bwMode="auto">
              <a:xfrm>
                <a:off x="5699" y="4860"/>
                <a:ext cx="166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3" name="Line 113"/>
              <p:cNvSpPr>
                <a:spLocks noChangeAspect="1" noChangeShapeType="1"/>
              </p:cNvSpPr>
              <p:nvPr/>
            </p:nvSpPr>
            <p:spPr bwMode="auto">
              <a:xfrm>
                <a:off x="5663" y="4912"/>
                <a:ext cx="165" cy="1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" name="Line 114"/>
              <p:cNvSpPr>
                <a:spLocks noChangeAspect="1" noChangeShapeType="1"/>
              </p:cNvSpPr>
              <p:nvPr/>
            </p:nvSpPr>
            <p:spPr bwMode="auto">
              <a:xfrm>
                <a:off x="5498" y="4869"/>
                <a:ext cx="29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" name="Line 115"/>
              <p:cNvSpPr>
                <a:spLocks noChangeAspect="1" noChangeShapeType="1"/>
              </p:cNvSpPr>
              <p:nvPr/>
            </p:nvSpPr>
            <p:spPr bwMode="auto">
              <a:xfrm>
                <a:off x="5590" y="5014"/>
                <a:ext cx="159" cy="1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" name="Line 116"/>
              <p:cNvSpPr>
                <a:spLocks noChangeAspect="1" noChangeShapeType="1"/>
              </p:cNvSpPr>
              <p:nvPr/>
            </p:nvSpPr>
            <p:spPr bwMode="auto">
              <a:xfrm>
                <a:off x="5551" y="5063"/>
                <a:ext cx="157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" name="Line 117"/>
              <p:cNvSpPr>
                <a:spLocks noChangeAspect="1" noChangeShapeType="1"/>
              </p:cNvSpPr>
              <p:nvPr/>
            </p:nvSpPr>
            <p:spPr bwMode="auto">
              <a:xfrm>
                <a:off x="5512" y="5112"/>
                <a:ext cx="154" cy="1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" name="Line 118"/>
              <p:cNvSpPr>
                <a:spLocks noChangeAspect="1" noChangeShapeType="1"/>
              </p:cNvSpPr>
              <p:nvPr/>
            </p:nvSpPr>
            <p:spPr bwMode="auto">
              <a:xfrm>
                <a:off x="5471" y="5160"/>
                <a:ext cx="151" cy="1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" name="Line 119"/>
              <p:cNvSpPr>
                <a:spLocks noChangeAspect="1" noChangeShapeType="1"/>
              </p:cNvSpPr>
              <p:nvPr/>
            </p:nvSpPr>
            <p:spPr bwMode="auto">
              <a:xfrm>
                <a:off x="5251" y="5047"/>
                <a:ext cx="327" cy="2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" name="Line 120"/>
              <p:cNvSpPr>
                <a:spLocks noChangeAspect="1" noChangeShapeType="1"/>
              </p:cNvSpPr>
              <p:nvPr/>
            </p:nvSpPr>
            <p:spPr bwMode="auto">
              <a:xfrm>
                <a:off x="5387" y="5254"/>
                <a:ext cx="146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" name="Line 121"/>
              <p:cNvSpPr>
                <a:spLocks noChangeAspect="1" noChangeShapeType="1"/>
              </p:cNvSpPr>
              <p:nvPr/>
            </p:nvSpPr>
            <p:spPr bwMode="auto">
              <a:xfrm>
                <a:off x="5343" y="5299"/>
                <a:ext cx="143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2" name="Line 122"/>
              <p:cNvSpPr>
                <a:spLocks noChangeAspect="1" noChangeShapeType="1"/>
              </p:cNvSpPr>
              <p:nvPr/>
            </p:nvSpPr>
            <p:spPr bwMode="auto">
              <a:xfrm>
                <a:off x="5299" y="5343"/>
                <a:ext cx="140" cy="1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" name="Line 123"/>
              <p:cNvSpPr>
                <a:spLocks noChangeAspect="1" noChangeShapeType="1"/>
              </p:cNvSpPr>
              <p:nvPr/>
            </p:nvSpPr>
            <p:spPr bwMode="auto">
              <a:xfrm>
                <a:off x="5254" y="5387"/>
                <a:ext cx="137" cy="1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" name="Line 124"/>
              <p:cNvSpPr>
                <a:spLocks noChangeAspect="1" noChangeShapeType="1"/>
              </p:cNvSpPr>
              <p:nvPr/>
            </p:nvSpPr>
            <p:spPr bwMode="auto">
              <a:xfrm>
                <a:off x="5100" y="5311"/>
                <a:ext cx="241" cy="2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" name="Line 125"/>
              <p:cNvSpPr>
                <a:spLocks noChangeAspect="1" noChangeShapeType="1"/>
              </p:cNvSpPr>
              <p:nvPr/>
            </p:nvSpPr>
            <p:spPr bwMode="auto">
              <a:xfrm>
                <a:off x="5160" y="5471"/>
                <a:ext cx="131" cy="1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" name="Line 126"/>
              <p:cNvSpPr>
                <a:spLocks noChangeAspect="1" noChangeShapeType="1"/>
              </p:cNvSpPr>
              <p:nvPr/>
            </p:nvSpPr>
            <p:spPr bwMode="auto">
              <a:xfrm>
                <a:off x="5112" y="5512"/>
                <a:ext cx="128" cy="1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" name="Line 127"/>
              <p:cNvSpPr>
                <a:spLocks noChangeAspect="1" noChangeShapeType="1"/>
              </p:cNvSpPr>
              <p:nvPr/>
            </p:nvSpPr>
            <p:spPr bwMode="auto">
              <a:xfrm>
                <a:off x="5063" y="5551"/>
                <a:ext cx="125" cy="1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8" name="Line 128"/>
              <p:cNvSpPr>
                <a:spLocks noChangeAspect="1" noChangeShapeType="1"/>
              </p:cNvSpPr>
              <p:nvPr/>
            </p:nvSpPr>
            <p:spPr bwMode="auto">
              <a:xfrm>
                <a:off x="5014" y="5590"/>
                <a:ext cx="12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9" name="Line 129"/>
              <p:cNvSpPr>
                <a:spLocks noChangeAspect="1" noChangeShapeType="1"/>
              </p:cNvSpPr>
              <p:nvPr/>
            </p:nvSpPr>
            <p:spPr bwMode="auto">
              <a:xfrm>
                <a:off x="4822" y="5433"/>
                <a:ext cx="259" cy="3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" name="Line 130"/>
              <p:cNvSpPr>
                <a:spLocks noChangeAspect="1" noChangeShapeType="1"/>
              </p:cNvSpPr>
              <p:nvPr/>
            </p:nvSpPr>
            <p:spPr bwMode="auto">
              <a:xfrm>
                <a:off x="4912" y="5663"/>
                <a:ext cx="114" cy="1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1" name="Line 131"/>
              <p:cNvSpPr>
                <a:spLocks noChangeAspect="1" noChangeShapeType="1"/>
              </p:cNvSpPr>
              <p:nvPr/>
            </p:nvSpPr>
            <p:spPr bwMode="auto">
              <a:xfrm>
                <a:off x="4860" y="5699"/>
                <a:ext cx="111" cy="1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" name="Line 132"/>
              <p:cNvSpPr>
                <a:spLocks noChangeAspect="1" noChangeShapeType="1"/>
              </p:cNvSpPr>
              <p:nvPr/>
            </p:nvSpPr>
            <p:spPr bwMode="auto">
              <a:xfrm>
                <a:off x="4807" y="5733"/>
                <a:ext cx="108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" name="Line 133"/>
              <p:cNvSpPr>
                <a:spLocks noChangeAspect="1" noChangeShapeType="1"/>
              </p:cNvSpPr>
              <p:nvPr/>
            </p:nvSpPr>
            <p:spPr bwMode="auto">
              <a:xfrm>
                <a:off x="4754" y="5766"/>
                <a:ext cx="104" cy="1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4" name="Line 134"/>
              <p:cNvSpPr>
                <a:spLocks noChangeAspect="1" noChangeShapeType="1"/>
              </p:cNvSpPr>
              <p:nvPr/>
            </p:nvSpPr>
            <p:spPr bwMode="auto">
              <a:xfrm>
                <a:off x="4620" y="5660"/>
                <a:ext cx="180" cy="3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" name="Line 135"/>
              <p:cNvSpPr>
                <a:spLocks noChangeAspect="1" noChangeShapeType="1"/>
              </p:cNvSpPr>
              <p:nvPr/>
            </p:nvSpPr>
            <p:spPr bwMode="auto">
              <a:xfrm>
                <a:off x="4645" y="5829"/>
                <a:ext cx="97" cy="1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" name="Line 136"/>
              <p:cNvSpPr>
                <a:spLocks noChangeAspect="1" noChangeShapeType="1"/>
              </p:cNvSpPr>
              <p:nvPr/>
            </p:nvSpPr>
            <p:spPr bwMode="auto">
              <a:xfrm>
                <a:off x="4590" y="5859"/>
                <a:ext cx="93" cy="1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" name="Line 137"/>
              <p:cNvSpPr>
                <a:spLocks noChangeAspect="1" noChangeShapeType="1"/>
              </p:cNvSpPr>
              <p:nvPr/>
            </p:nvSpPr>
            <p:spPr bwMode="auto">
              <a:xfrm>
                <a:off x="4534" y="5887"/>
                <a:ext cx="89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" name="Line 138"/>
              <p:cNvSpPr>
                <a:spLocks noChangeAspect="1" noChangeShapeType="1"/>
              </p:cNvSpPr>
              <p:nvPr/>
            </p:nvSpPr>
            <p:spPr bwMode="auto">
              <a:xfrm>
                <a:off x="4477" y="5914"/>
                <a:ext cx="85" cy="1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" name="Line 139"/>
              <p:cNvSpPr>
                <a:spLocks noChangeAspect="1" noChangeShapeType="1"/>
              </p:cNvSpPr>
              <p:nvPr/>
            </p:nvSpPr>
            <p:spPr bwMode="auto">
              <a:xfrm>
                <a:off x="4323" y="5721"/>
                <a:ext cx="179" cy="4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0" name="Line 140"/>
              <p:cNvSpPr>
                <a:spLocks noChangeAspect="1" noChangeShapeType="1"/>
              </p:cNvSpPr>
              <p:nvPr/>
            </p:nvSpPr>
            <p:spPr bwMode="auto">
              <a:xfrm>
                <a:off x="4363" y="5966"/>
                <a:ext cx="77" cy="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" name="Line 141"/>
              <p:cNvSpPr>
                <a:spLocks noChangeAspect="1" noChangeShapeType="1"/>
              </p:cNvSpPr>
              <p:nvPr/>
            </p:nvSpPr>
            <p:spPr bwMode="auto">
              <a:xfrm>
                <a:off x="4304" y="5989"/>
                <a:ext cx="74" cy="1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2" name="Line 142"/>
              <p:cNvSpPr>
                <a:spLocks noChangeAspect="1" noChangeShapeType="1"/>
              </p:cNvSpPr>
              <p:nvPr/>
            </p:nvSpPr>
            <p:spPr bwMode="auto">
              <a:xfrm>
                <a:off x="4246" y="6012"/>
                <a:ext cx="69" cy="1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3" name="Line 143"/>
              <p:cNvSpPr>
                <a:spLocks noChangeAspect="1" noChangeShapeType="1"/>
              </p:cNvSpPr>
              <p:nvPr/>
            </p:nvSpPr>
            <p:spPr bwMode="auto">
              <a:xfrm>
                <a:off x="4187" y="6033"/>
                <a:ext cx="65" cy="1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4" name="Line 144"/>
              <p:cNvSpPr>
                <a:spLocks noChangeAspect="1" noChangeShapeType="1"/>
              </p:cNvSpPr>
              <p:nvPr/>
            </p:nvSpPr>
            <p:spPr bwMode="auto">
              <a:xfrm>
                <a:off x="4078" y="5901"/>
                <a:ext cx="111" cy="3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" name="Line 145"/>
              <p:cNvSpPr>
                <a:spLocks noChangeAspect="1" noChangeShapeType="1"/>
              </p:cNvSpPr>
              <p:nvPr/>
            </p:nvSpPr>
            <p:spPr bwMode="auto">
              <a:xfrm>
                <a:off x="4067" y="6072"/>
                <a:ext cx="58" cy="19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" name="Line 146"/>
              <p:cNvSpPr>
                <a:spLocks noChangeAspect="1" noChangeShapeType="1"/>
              </p:cNvSpPr>
              <p:nvPr/>
            </p:nvSpPr>
            <p:spPr bwMode="auto">
              <a:xfrm>
                <a:off x="4007" y="6089"/>
                <a:ext cx="54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" name="Line 147"/>
              <p:cNvSpPr>
                <a:spLocks noChangeAspect="1" noChangeShapeType="1"/>
              </p:cNvSpPr>
              <p:nvPr/>
            </p:nvSpPr>
            <p:spPr bwMode="auto">
              <a:xfrm>
                <a:off x="3946" y="6106"/>
                <a:ext cx="50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" name="Line 148"/>
              <p:cNvSpPr>
                <a:spLocks noChangeAspect="1" noChangeShapeType="1"/>
              </p:cNvSpPr>
              <p:nvPr/>
            </p:nvSpPr>
            <p:spPr bwMode="auto">
              <a:xfrm>
                <a:off x="3885" y="6121"/>
                <a:ext cx="46" cy="1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" name="Line 149"/>
              <p:cNvSpPr>
                <a:spLocks noChangeAspect="1" noChangeShapeType="1"/>
              </p:cNvSpPr>
              <p:nvPr/>
            </p:nvSpPr>
            <p:spPr bwMode="auto">
              <a:xfrm>
                <a:off x="3774" y="5900"/>
                <a:ext cx="9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0" name="Line 150"/>
              <p:cNvSpPr>
                <a:spLocks noChangeAspect="1" noChangeShapeType="1"/>
              </p:cNvSpPr>
              <p:nvPr/>
            </p:nvSpPr>
            <p:spPr bwMode="auto">
              <a:xfrm>
                <a:off x="3762" y="6147"/>
                <a:ext cx="38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1" name="Line 151"/>
              <p:cNvSpPr>
                <a:spLocks noChangeAspect="1" noChangeShapeType="1"/>
              </p:cNvSpPr>
              <p:nvPr/>
            </p:nvSpPr>
            <p:spPr bwMode="auto">
              <a:xfrm>
                <a:off x="3700" y="6158"/>
                <a:ext cx="34" cy="1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2" name="Line 152"/>
              <p:cNvSpPr>
                <a:spLocks noChangeAspect="1" noChangeShapeType="1"/>
              </p:cNvSpPr>
              <p:nvPr/>
            </p:nvSpPr>
            <p:spPr bwMode="auto">
              <a:xfrm>
                <a:off x="3638" y="6168"/>
                <a:ext cx="29" cy="1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3" name="Line 153"/>
              <p:cNvSpPr>
                <a:spLocks noChangeAspect="1" noChangeShapeType="1"/>
              </p:cNvSpPr>
              <p:nvPr/>
            </p:nvSpPr>
            <p:spPr bwMode="auto">
              <a:xfrm>
                <a:off x="3576" y="6176"/>
                <a:ext cx="25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4" name="Line 154"/>
              <p:cNvSpPr>
                <a:spLocks noChangeAspect="1" noChangeShapeType="1"/>
              </p:cNvSpPr>
              <p:nvPr/>
            </p:nvSpPr>
            <p:spPr bwMode="auto">
              <a:xfrm>
                <a:off x="3497" y="6024"/>
                <a:ext cx="37" cy="3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" name="Line 155"/>
              <p:cNvSpPr>
                <a:spLocks noChangeAspect="1" noChangeShapeType="1"/>
              </p:cNvSpPr>
              <p:nvPr/>
            </p:nvSpPr>
            <p:spPr bwMode="auto">
              <a:xfrm>
                <a:off x="3451" y="6189"/>
                <a:ext cx="17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" name="Line 156"/>
              <p:cNvSpPr>
                <a:spLocks noChangeAspect="1" noChangeShapeType="1"/>
              </p:cNvSpPr>
              <p:nvPr/>
            </p:nvSpPr>
            <p:spPr bwMode="auto">
              <a:xfrm>
                <a:off x="3388" y="6194"/>
                <a:ext cx="13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" name="Line 157"/>
              <p:cNvSpPr>
                <a:spLocks noChangeAspect="1" noChangeShapeType="1"/>
              </p:cNvSpPr>
              <p:nvPr/>
            </p:nvSpPr>
            <p:spPr bwMode="auto">
              <a:xfrm>
                <a:off x="3326" y="6197"/>
                <a:ext cx="8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8" name="Line 158"/>
              <p:cNvSpPr>
                <a:spLocks noChangeAspect="1" noChangeShapeType="1"/>
              </p:cNvSpPr>
              <p:nvPr/>
            </p:nvSpPr>
            <p:spPr bwMode="auto">
              <a:xfrm>
                <a:off x="3263" y="6199"/>
                <a:ext cx="4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9" name="Line 159"/>
              <p:cNvSpPr>
                <a:spLocks noChangeAspect="1" noChangeShapeType="1"/>
              </p:cNvSpPr>
              <p:nvPr/>
            </p:nvSpPr>
            <p:spPr bwMode="auto">
              <a:xfrm flipH="1">
                <a:off x="3200" y="5960"/>
                <a:ext cx="0" cy="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0" name="Line 160"/>
              <p:cNvSpPr>
                <a:spLocks noChangeAspect="1" noChangeShapeType="1"/>
              </p:cNvSpPr>
              <p:nvPr/>
            </p:nvSpPr>
            <p:spPr bwMode="auto">
              <a:xfrm flipH="1">
                <a:off x="3133" y="6199"/>
                <a:ext cx="4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1" name="Line 161"/>
              <p:cNvSpPr>
                <a:spLocks noChangeAspect="1" noChangeShapeType="1"/>
              </p:cNvSpPr>
              <p:nvPr/>
            </p:nvSpPr>
            <p:spPr bwMode="auto">
              <a:xfrm flipH="1">
                <a:off x="3066" y="6197"/>
                <a:ext cx="8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2" name="Line 162"/>
              <p:cNvSpPr>
                <a:spLocks noChangeAspect="1" noChangeShapeType="1"/>
              </p:cNvSpPr>
              <p:nvPr/>
            </p:nvSpPr>
            <p:spPr bwMode="auto">
              <a:xfrm flipH="1">
                <a:off x="2999" y="6194"/>
                <a:ext cx="13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3" name="Line 163"/>
              <p:cNvSpPr>
                <a:spLocks noChangeAspect="1" noChangeShapeType="1"/>
              </p:cNvSpPr>
              <p:nvPr/>
            </p:nvSpPr>
            <p:spPr bwMode="auto">
              <a:xfrm flipH="1">
                <a:off x="2932" y="6189"/>
                <a:ext cx="17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4" name="Line 164"/>
              <p:cNvSpPr>
                <a:spLocks noChangeAspect="1" noChangeShapeType="1"/>
              </p:cNvSpPr>
              <p:nvPr/>
            </p:nvSpPr>
            <p:spPr bwMode="auto">
              <a:xfrm flipH="1">
                <a:off x="2865" y="6024"/>
                <a:ext cx="38" cy="3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5" name="Line 165"/>
              <p:cNvSpPr>
                <a:spLocks noChangeAspect="1" noChangeShapeType="1"/>
              </p:cNvSpPr>
              <p:nvPr/>
            </p:nvSpPr>
            <p:spPr bwMode="auto">
              <a:xfrm flipH="1">
                <a:off x="2799" y="6176"/>
                <a:ext cx="25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" name="Line 166"/>
              <p:cNvSpPr>
                <a:spLocks noChangeAspect="1" noChangeShapeType="1"/>
              </p:cNvSpPr>
              <p:nvPr/>
            </p:nvSpPr>
            <p:spPr bwMode="auto">
              <a:xfrm flipH="1">
                <a:off x="2733" y="6168"/>
                <a:ext cx="29" cy="1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" name="Line 167"/>
              <p:cNvSpPr>
                <a:spLocks noChangeAspect="1" noChangeShapeType="1"/>
              </p:cNvSpPr>
              <p:nvPr/>
            </p:nvSpPr>
            <p:spPr bwMode="auto">
              <a:xfrm flipH="1">
                <a:off x="2666" y="6158"/>
                <a:ext cx="34" cy="1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" name="Line 168"/>
              <p:cNvSpPr>
                <a:spLocks noChangeAspect="1" noChangeShapeType="1"/>
              </p:cNvSpPr>
              <p:nvPr/>
            </p:nvSpPr>
            <p:spPr bwMode="auto">
              <a:xfrm flipH="1">
                <a:off x="2600" y="6147"/>
                <a:ext cx="38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9" name="Line 169"/>
              <p:cNvSpPr>
                <a:spLocks noChangeAspect="1" noChangeShapeType="1"/>
              </p:cNvSpPr>
              <p:nvPr/>
            </p:nvSpPr>
            <p:spPr bwMode="auto">
              <a:xfrm flipH="1">
                <a:off x="2535" y="5900"/>
                <a:ext cx="9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0" name="Line 170"/>
              <p:cNvSpPr>
                <a:spLocks noChangeAspect="1" noChangeShapeType="1"/>
              </p:cNvSpPr>
              <p:nvPr/>
            </p:nvSpPr>
            <p:spPr bwMode="auto">
              <a:xfrm flipH="1">
                <a:off x="2469" y="6121"/>
                <a:ext cx="46" cy="1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" name="Line 171"/>
              <p:cNvSpPr>
                <a:spLocks noChangeAspect="1" noChangeShapeType="1"/>
              </p:cNvSpPr>
              <p:nvPr/>
            </p:nvSpPr>
            <p:spPr bwMode="auto">
              <a:xfrm flipH="1">
                <a:off x="2404" y="6106"/>
                <a:ext cx="50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2" name="Line 172"/>
              <p:cNvSpPr>
                <a:spLocks noChangeAspect="1" noChangeShapeType="1"/>
              </p:cNvSpPr>
              <p:nvPr/>
            </p:nvSpPr>
            <p:spPr bwMode="auto">
              <a:xfrm flipH="1">
                <a:off x="2339" y="6089"/>
                <a:ext cx="54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3" name="Line 173"/>
              <p:cNvSpPr>
                <a:spLocks noChangeAspect="1" noChangeShapeType="1"/>
              </p:cNvSpPr>
              <p:nvPr/>
            </p:nvSpPr>
            <p:spPr bwMode="auto">
              <a:xfrm flipH="1">
                <a:off x="2275" y="6072"/>
                <a:ext cx="58" cy="19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4" name="Line 174"/>
              <p:cNvSpPr>
                <a:spLocks noChangeAspect="1" noChangeShapeType="1"/>
              </p:cNvSpPr>
              <p:nvPr/>
            </p:nvSpPr>
            <p:spPr bwMode="auto">
              <a:xfrm flipH="1">
                <a:off x="2211" y="5901"/>
                <a:ext cx="111" cy="3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" name="Line 175"/>
              <p:cNvSpPr>
                <a:spLocks noChangeAspect="1" noChangeShapeType="1"/>
              </p:cNvSpPr>
              <p:nvPr/>
            </p:nvSpPr>
            <p:spPr bwMode="auto">
              <a:xfrm flipH="1">
                <a:off x="2148" y="6033"/>
                <a:ext cx="65" cy="1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" name="Line 176"/>
              <p:cNvSpPr>
                <a:spLocks noChangeAspect="1" noChangeShapeType="1"/>
              </p:cNvSpPr>
              <p:nvPr/>
            </p:nvSpPr>
            <p:spPr bwMode="auto">
              <a:xfrm flipH="1">
                <a:off x="2085" y="6012"/>
                <a:ext cx="69" cy="1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" name="Line 177"/>
              <p:cNvSpPr>
                <a:spLocks noChangeAspect="1" noChangeShapeType="1"/>
              </p:cNvSpPr>
              <p:nvPr/>
            </p:nvSpPr>
            <p:spPr bwMode="auto">
              <a:xfrm flipH="1">
                <a:off x="2022" y="5989"/>
                <a:ext cx="74" cy="1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" name="Line 178"/>
              <p:cNvSpPr>
                <a:spLocks noChangeAspect="1" noChangeShapeType="1"/>
              </p:cNvSpPr>
              <p:nvPr/>
            </p:nvSpPr>
            <p:spPr bwMode="auto">
              <a:xfrm flipH="1">
                <a:off x="1960" y="5966"/>
                <a:ext cx="77" cy="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" name="Line 179"/>
              <p:cNvSpPr>
                <a:spLocks noChangeAspect="1" noChangeShapeType="1"/>
              </p:cNvSpPr>
              <p:nvPr/>
            </p:nvSpPr>
            <p:spPr bwMode="auto">
              <a:xfrm flipH="1">
                <a:off x="1898" y="5721"/>
                <a:ext cx="179" cy="4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0" name="Line 180"/>
              <p:cNvSpPr>
                <a:spLocks noChangeAspect="1" noChangeShapeType="1"/>
              </p:cNvSpPr>
              <p:nvPr/>
            </p:nvSpPr>
            <p:spPr bwMode="auto">
              <a:xfrm flipH="1">
                <a:off x="1837" y="5914"/>
                <a:ext cx="86" cy="1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1" name="Line 181"/>
              <p:cNvSpPr>
                <a:spLocks noChangeAspect="1" noChangeShapeType="1"/>
              </p:cNvSpPr>
              <p:nvPr/>
            </p:nvSpPr>
            <p:spPr bwMode="auto">
              <a:xfrm flipH="1">
                <a:off x="1777" y="5887"/>
                <a:ext cx="89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2" name="Line 182"/>
              <p:cNvSpPr>
                <a:spLocks noChangeAspect="1" noChangeShapeType="1"/>
              </p:cNvSpPr>
              <p:nvPr/>
            </p:nvSpPr>
            <p:spPr bwMode="auto">
              <a:xfrm flipH="1">
                <a:off x="1717" y="5859"/>
                <a:ext cx="93" cy="1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3" name="Line 183"/>
              <p:cNvSpPr>
                <a:spLocks noChangeAspect="1" noChangeShapeType="1"/>
              </p:cNvSpPr>
              <p:nvPr/>
            </p:nvSpPr>
            <p:spPr bwMode="auto">
              <a:xfrm flipH="1">
                <a:off x="1658" y="5829"/>
                <a:ext cx="97" cy="1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4" name="Line 184"/>
              <p:cNvSpPr>
                <a:spLocks noChangeAspect="1" noChangeShapeType="1"/>
              </p:cNvSpPr>
              <p:nvPr/>
            </p:nvSpPr>
            <p:spPr bwMode="auto">
              <a:xfrm flipH="1">
                <a:off x="1600" y="5660"/>
                <a:ext cx="180" cy="3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5" name="Line 185"/>
              <p:cNvSpPr>
                <a:spLocks noChangeAspect="1" noChangeShapeType="1"/>
              </p:cNvSpPr>
              <p:nvPr/>
            </p:nvSpPr>
            <p:spPr bwMode="auto">
              <a:xfrm flipH="1">
                <a:off x="1542" y="5766"/>
                <a:ext cx="104" cy="1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" name="Line 186"/>
              <p:cNvSpPr>
                <a:spLocks noChangeAspect="1" noChangeShapeType="1"/>
              </p:cNvSpPr>
              <p:nvPr/>
            </p:nvSpPr>
            <p:spPr bwMode="auto">
              <a:xfrm flipH="1">
                <a:off x="1485" y="5733"/>
                <a:ext cx="107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" name="Line 187"/>
              <p:cNvSpPr>
                <a:spLocks noChangeAspect="1" noChangeShapeType="1"/>
              </p:cNvSpPr>
              <p:nvPr/>
            </p:nvSpPr>
            <p:spPr bwMode="auto">
              <a:xfrm flipH="1">
                <a:off x="1429" y="5699"/>
                <a:ext cx="111" cy="1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" name="Line 188"/>
              <p:cNvSpPr>
                <a:spLocks noChangeAspect="1" noChangeShapeType="1"/>
              </p:cNvSpPr>
              <p:nvPr/>
            </p:nvSpPr>
            <p:spPr bwMode="auto">
              <a:xfrm flipH="1">
                <a:off x="1374" y="5663"/>
                <a:ext cx="114" cy="1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9" name="Line 189"/>
              <p:cNvSpPr>
                <a:spLocks noChangeAspect="1" noChangeShapeType="1"/>
              </p:cNvSpPr>
              <p:nvPr/>
            </p:nvSpPr>
            <p:spPr bwMode="auto">
              <a:xfrm flipH="1">
                <a:off x="1319" y="5433"/>
                <a:ext cx="259" cy="3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0" name="Line 190"/>
              <p:cNvSpPr>
                <a:spLocks noChangeAspect="1" noChangeShapeType="1"/>
              </p:cNvSpPr>
              <p:nvPr/>
            </p:nvSpPr>
            <p:spPr bwMode="auto">
              <a:xfrm flipH="1">
                <a:off x="1265" y="5590"/>
                <a:ext cx="12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1" name="Line 191"/>
              <p:cNvSpPr>
                <a:spLocks noChangeAspect="1" noChangeShapeType="1"/>
              </p:cNvSpPr>
              <p:nvPr/>
            </p:nvSpPr>
            <p:spPr bwMode="auto">
              <a:xfrm flipH="1">
                <a:off x="1212" y="5551"/>
                <a:ext cx="125" cy="1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2" name="Line 192"/>
              <p:cNvSpPr>
                <a:spLocks noChangeAspect="1" noChangeShapeType="1"/>
              </p:cNvSpPr>
              <p:nvPr/>
            </p:nvSpPr>
            <p:spPr bwMode="auto">
              <a:xfrm flipH="1">
                <a:off x="1160" y="5512"/>
                <a:ext cx="128" cy="1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3" name="Line 193"/>
              <p:cNvSpPr>
                <a:spLocks noChangeAspect="1" noChangeShapeType="1"/>
              </p:cNvSpPr>
              <p:nvPr/>
            </p:nvSpPr>
            <p:spPr bwMode="auto">
              <a:xfrm flipH="1">
                <a:off x="1109" y="5471"/>
                <a:ext cx="131" cy="1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4" name="Line 194"/>
              <p:cNvSpPr>
                <a:spLocks noChangeAspect="1" noChangeShapeType="1"/>
              </p:cNvSpPr>
              <p:nvPr/>
            </p:nvSpPr>
            <p:spPr bwMode="auto">
              <a:xfrm flipH="1">
                <a:off x="1059" y="5311"/>
                <a:ext cx="241" cy="2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5" name="Line 195"/>
              <p:cNvSpPr>
                <a:spLocks noChangeAspect="1" noChangeShapeType="1"/>
              </p:cNvSpPr>
              <p:nvPr/>
            </p:nvSpPr>
            <p:spPr bwMode="auto">
              <a:xfrm flipH="1">
                <a:off x="1009" y="5387"/>
                <a:ext cx="137" cy="1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" name="Line 196"/>
              <p:cNvSpPr>
                <a:spLocks noChangeAspect="1" noChangeShapeType="1"/>
              </p:cNvSpPr>
              <p:nvPr/>
            </p:nvSpPr>
            <p:spPr bwMode="auto">
              <a:xfrm flipH="1">
                <a:off x="961" y="5343"/>
                <a:ext cx="140" cy="1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" name="Line 197"/>
              <p:cNvSpPr>
                <a:spLocks noChangeAspect="1" noChangeShapeType="1"/>
              </p:cNvSpPr>
              <p:nvPr/>
            </p:nvSpPr>
            <p:spPr bwMode="auto">
              <a:xfrm flipH="1">
                <a:off x="914" y="5299"/>
                <a:ext cx="143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" name="Line 198"/>
              <p:cNvSpPr>
                <a:spLocks noChangeAspect="1" noChangeShapeType="1"/>
              </p:cNvSpPr>
              <p:nvPr/>
            </p:nvSpPr>
            <p:spPr bwMode="auto">
              <a:xfrm flipH="1">
                <a:off x="867" y="5254"/>
                <a:ext cx="146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" name="Line 199"/>
              <p:cNvSpPr>
                <a:spLocks noChangeAspect="1" noChangeShapeType="1"/>
              </p:cNvSpPr>
              <p:nvPr/>
            </p:nvSpPr>
            <p:spPr bwMode="auto">
              <a:xfrm flipH="1">
                <a:off x="822" y="5047"/>
                <a:ext cx="327" cy="2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" name="Line 200"/>
              <p:cNvSpPr>
                <a:spLocks noChangeAspect="1" noChangeShapeType="1"/>
              </p:cNvSpPr>
              <p:nvPr/>
            </p:nvSpPr>
            <p:spPr bwMode="auto">
              <a:xfrm flipH="1">
                <a:off x="778" y="5160"/>
                <a:ext cx="151" cy="1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1" name="Line 201"/>
              <p:cNvSpPr>
                <a:spLocks noChangeAspect="1" noChangeShapeType="1"/>
              </p:cNvSpPr>
              <p:nvPr/>
            </p:nvSpPr>
            <p:spPr bwMode="auto">
              <a:xfrm flipH="1">
                <a:off x="734" y="5112"/>
                <a:ext cx="154" cy="1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2" name="Line 202"/>
              <p:cNvSpPr>
                <a:spLocks noChangeAspect="1" noChangeShapeType="1"/>
              </p:cNvSpPr>
              <p:nvPr/>
            </p:nvSpPr>
            <p:spPr bwMode="auto">
              <a:xfrm flipH="1">
                <a:off x="692" y="5063"/>
                <a:ext cx="157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3" name="Line 203"/>
              <p:cNvSpPr>
                <a:spLocks noChangeAspect="1" noChangeShapeType="1"/>
              </p:cNvSpPr>
              <p:nvPr/>
            </p:nvSpPr>
            <p:spPr bwMode="auto">
              <a:xfrm flipH="1">
                <a:off x="651" y="5014"/>
                <a:ext cx="159" cy="1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4" name="Line 204"/>
              <p:cNvSpPr>
                <a:spLocks noChangeAspect="1" noChangeShapeType="1"/>
              </p:cNvSpPr>
              <p:nvPr/>
            </p:nvSpPr>
            <p:spPr bwMode="auto">
              <a:xfrm flipH="1">
                <a:off x="611" y="4869"/>
                <a:ext cx="29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5" name="Line 205"/>
              <p:cNvSpPr>
                <a:spLocks noChangeAspect="1" noChangeShapeType="1"/>
              </p:cNvSpPr>
              <p:nvPr/>
            </p:nvSpPr>
            <p:spPr bwMode="auto">
              <a:xfrm flipH="1">
                <a:off x="572" y="4912"/>
                <a:ext cx="165" cy="1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6" name="Line 206"/>
              <p:cNvSpPr>
                <a:spLocks noChangeAspect="1" noChangeShapeType="1"/>
              </p:cNvSpPr>
              <p:nvPr/>
            </p:nvSpPr>
            <p:spPr bwMode="auto">
              <a:xfrm flipH="1">
                <a:off x="535" y="4860"/>
                <a:ext cx="166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" name="Line 207"/>
              <p:cNvSpPr>
                <a:spLocks noChangeAspect="1" noChangeShapeType="1"/>
              </p:cNvSpPr>
              <p:nvPr/>
            </p:nvSpPr>
            <p:spPr bwMode="auto">
              <a:xfrm flipH="1">
                <a:off x="498" y="4807"/>
                <a:ext cx="169" cy="1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8" name="Line 208"/>
              <p:cNvSpPr>
                <a:spLocks noChangeAspect="1" noChangeShapeType="1"/>
              </p:cNvSpPr>
              <p:nvPr/>
            </p:nvSpPr>
            <p:spPr bwMode="auto">
              <a:xfrm flipH="1">
                <a:off x="463" y="4754"/>
                <a:ext cx="171" cy="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9" name="Line 209"/>
              <p:cNvSpPr>
                <a:spLocks noChangeAspect="1" noChangeShapeType="1"/>
              </p:cNvSpPr>
              <p:nvPr/>
            </p:nvSpPr>
            <p:spPr bwMode="auto">
              <a:xfrm flipH="1">
                <a:off x="429" y="4580"/>
                <a:ext cx="381" cy="2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0" name="Line 210"/>
              <p:cNvSpPr>
                <a:spLocks noChangeAspect="1" noChangeShapeType="1"/>
              </p:cNvSpPr>
              <p:nvPr/>
            </p:nvSpPr>
            <p:spPr bwMode="auto">
              <a:xfrm flipH="1">
                <a:off x="396" y="4645"/>
                <a:ext cx="175" cy="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1" name="Line 211"/>
              <p:cNvSpPr>
                <a:spLocks noChangeAspect="1" noChangeShapeType="1"/>
              </p:cNvSpPr>
              <p:nvPr/>
            </p:nvSpPr>
            <p:spPr bwMode="auto">
              <a:xfrm flipH="1">
                <a:off x="364" y="4590"/>
                <a:ext cx="177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2" name="Line 212"/>
              <p:cNvSpPr>
                <a:spLocks noChangeAspect="1" noChangeShapeType="1"/>
              </p:cNvSpPr>
              <p:nvPr/>
            </p:nvSpPr>
            <p:spPr bwMode="auto">
              <a:xfrm flipH="1">
                <a:off x="334" y="4534"/>
                <a:ext cx="179" cy="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3" name="Line 213"/>
              <p:cNvSpPr>
                <a:spLocks noChangeAspect="1" noChangeShapeType="1"/>
              </p:cNvSpPr>
              <p:nvPr/>
            </p:nvSpPr>
            <p:spPr bwMode="auto">
              <a:xfrm flipH="1">
                <a:off x="305" y="4477"/>
                <a:ext cx="181" cy="8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4" name="Line 214"/>
              <p:cNvSpPr>
                <a:spLocks noChangeAspect="1" noChangeShapeType="1"/>
              </p:cNvSpPr>
              <p:nvPr/>
            </p:nvSpPr>
            <p:spPr bwMode="auto">
              <a:xfrm flipH="1">
                <a:off x="277" y="4355"/>
                <a:ext cx="329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5" name="Line 215"/>
              <p:cNvSpPr>
                <a:spLocks noChangeAspect="1" noChangeShapeType="1"/>
              </p:cNvSpPr>
              <p:nvPr/>
            </p:nvSpPr>
            <p:spPr bwMode="auto">
              <a:xfrm flipH="1">
                <a:off x="250" y="4363"/>
                <a:ext cx="184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6" name="Line 216"/>
              <p:cNvSpPr>
                <a:spLocks noChangeAspect="1" noChangeShapeType="1"/>
              </p:cNvSpPr>
              <p:nvPr/>
            </p:nvSpPr>
            <p:spPr bwMode="auto">
              <a:xfrm flipH="1">
                <a:off x="225" y="4304"/>
                <a:ext cx="186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" name="Line 217"/>
              <p:cNvSpPr>
                <a:spLocks noChangeAspect="1" noChangeShapeType="1"/>
              </p:cNvSpPr>
              <p:nvPr/>
            </p:nvSpPr>
            <p:spPr bwMode="auto">
              <a:xfrm flipH="1">
                <a:off x="201" y="4246"/>
                <a:ext cx="187" cy="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" name="Line 218"/>
              <p:cNvSpPr>
                <a:spLocks noChangeAspect="1" noChangeShapeType="1"/>
              </p:cNvSpPr>
              <p:nvPr/>
            </p:nvSpPr>
            <p:spPr bwMode="auto">
              <a:xfrm flipH="1">
                <a:off x="178" y="4187"/>
                <a:ext cx="189" cy="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" name="Line 219"/>
              <p:cNvSpPr>
                <a:spLocks noChangeAspect="1" noChangeShapeType="1"/>
              </p:cNvSpPr>
              <p:nvPr/>
            </p:nvSpPr>
            <p:spPr bwMode="auto">
              <a:xfrm flipH="1">
                <a:off x="157" y="4053"/>
                <a:ext cx="418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" name="Line 220"/>
              <p:cNvSpPr>
                <a:spLocks noChangeAspect="1" noChangeShapeType="1"/>
              </p:cNvSpPr>
              <p:nvPr/>
            </p:nvSpPr>
            <p:spPr bwMode="auto">
              <a:xfrm flipH="1">
                <a:off x="137" y="4067"/>
                <a:ext cx="191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" name="Line 221"/>
              <p:cNvSpPr>
                <a:spLocks noChangeAspect="1" noChangeShapeType="1"/>
              </p:cNvSpPr>
              <p:nvPr/>
            </p:nvSpPr>
            <p:spPr bwMode="auto">
              <a:xfrm flipH="1">
                <a:off x="118" y="4007"/>
                <a:ext cx="193" cy="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" name="Line 222"/>
              <p:cNvSpPr>
                <a:spLocks noChangeAspect="1" noChangeShapeType="1"/>
              </p:cNvSpPr>
              <p:nvPr/>
            </p:nvSpPr>
            <p:spPr bwMode="auto">
              <a:xfrm flipH="1">
                <a:off x="101" y="3946"/>
                <a:ext cx="193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3" name="Line 223"/>
              <p:cNvSpPr>
                <a:spLocks noChangeAspect="1" noChangeShapeType="1"/>
              </p:cNvSpPr>
              <p:nvPr/>
            </p:nvSpPr>
            <p:spPr bwMode="auto">
              <a:xfrm flipH="1">
                <a:off x="85" y="3885"/>
                <a:ext cx="194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4" name="Line 224"/>
              <p:cNvSpPr>
                <a:spLocks noChangeAspect="1" noChangeShapeType="1"/>
              </p:cNvSpPr>
              <p:nvPr/>
            </p:nvSpPr>
            <p:spPr bwMode="auto">
              <a:xfrm flipH="1">
                <a:off x="70" y="3790"/>
                <a:ext cx="352" cy="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5" name="Line 225"/>
              <p:cNvSpPr>
                <a:spLocks noChangeAspect="1" noChangeShapeType="1"/>
              </p:cNvSpPr>
              <p:nvPr/>
            </p:nvSpPr>
            <p:spPr bwMode="auto">
              <a:xfrm flipH="1">
                <a:off x="57" y="3762"/>
                <a:ext cx="196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6" name="Line 226"/>
              <p:cNvSpPr>
                <a:spLocks noChangeAspect="1" noChangeShapeType="1"/>
              </p:cNvSpPr>
              <p:nvPr/>
            </p:nvSpPr>
            <p:spPr bwMode="auto">
              <a:xfrm flipH="1">
                <a:off x="45" y="3700"/>
                <a:ext cx="197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" name="Line 227"/>
              <p:cNvSpPr>
                <a:spLocks noChangeAspect="1" noChangeShapeType="1"/>
              </p:cNvSpPr>
              <p:nvPr/>
            </p:nvSpPr>
            <p:spPr bwMode="auto">
              <a:xfrm flipH="1">
                <a:off x="34" y="3638"/>
                <a:ext cx="198" cy="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" name="Line 228"/>
              <p:cNvSpPr>
                <a:spLocks noChangeAspect="1" noChangeShapeType="1"/>
              </p:cNvSpPr>
              <p:nvPr/>
            </p:nvSpPr>
            <p:spPr bwMode="auto">
              <a:xfrm flipH="1">
                <a:off x="25" y="3576"/>
                <a:ext cx="199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" name="Line 229"/>
              <p:cNvSpPr>
                <a:spLocks noChangeAspect="1" noChangeShapeType="1"/>
              </p:cNvSpPr>
              <p:nvPr/>
            </p:nvSpPr>
            <p:spPr bwMode="auto">
              <a:xfrm flipH="1">
                <a:off x="18" y="3488"/>
                <a:ext cx="43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0" name="Line 230"/>
              <p:cNvSpPr>
                <a:spLocks noChangeAspect="1" noChangeShapeType="1"/>
              </p:cNvSpPr>
              <p:nvPr/>
            </p:nvSpPr>
            <p:spPr bwMode="auto">
              <a:xfrm flipH="1">
                <a:off x="11" y="3451"/>
                <a:ext cx="200" cy="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1" name="Line 231"/>
              <p:cNvSpPr>
                <a:spLocks noChangeAspect="1" noChangeShapeType="1"/>
              </p:cNvSpPr>
              <p:nvPr/>
            </p:nvSpPr>
            <p:spPr bwMode="auto">
              <a:xfrm flipH="1">
                <a:off x="6" y="3388"/>
                <a:ext cx="200" cy="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2" name="Line 232"/>
              <p:cNvSpPr>
                <a:spLocks noChangeAspect="1" noChangeShapeType="1"/>
              </p:cNvSpPr>
              <p:nvPr/>
            </p:nvSpPr>
            <p:spPr bwMode="auto">
              <a:xfrm flipH="1">
                <a:off x="3" y="3326"/>
                <a:ext cx="200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3" name="Line 233"/>
              <p:cNvSpPr>
                <a:spLocks noChangeAspect="1" noChangeShapeType="1"/>
              </p:cNvSpPr>
              <p:nvPr/>
            </p:nvSpPr>
            <p:spPr bwMode="auto">
              <a:xfrm flipH="1">
                <a:off x="1" y="3263"/>
                <a:ext cx="200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4" name="Line 23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0" y="3200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5" name="Line 23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" y="3133"/>
                <a:ext cx="200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" name="Line 23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" y="3066"/>
                <a:ext cx="200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" name="Line 23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" y="2999"/>
                <a:ext cx="200" cy="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" name="Line 23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" y="2932"/>
                <a:ext cx="200" cy="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" name="Line 23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8" y="2865"/>
                <a:ext cx="43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" name="Line 24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5" y="2799"/>
                <a:ext cx="199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" name="Line 24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4" y="2732"/>
                <a:ext cx="198" cy="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2" name="Line 24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5" y="2666"/>
                <a:ext cx="197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" name="Line 24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57" y="2600"/>
                <a:ext cx="196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" name="Line 24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70" y="2535"/>
                <a:ext cx="352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" name="Line 24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85" y="2469"/>
                <a:ext cx="194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" name="Line 24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01" y="2404"/>
                <a:ext cx="193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" name="Line 24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8" y="2339"/>
                <a:ext cx="193" cy="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" name="Line 24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37" y="2275"/>
                <a:ext cx="191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" name="Line 24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57" y="2211"/>
                <a:ext cx="418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" name="Line 25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78" y="2148"/>
                <a:ext cx="189" cy="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" name="Line 25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1" y="2085"/>
                <a:ext cx="187" cy="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" name="Line 25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25" y="2022"/>
                <a:ext cx="186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" name="Line 25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50" y="1960"/>
                <a:ext cx="184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" name="Line 25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77" y="1898"/>
                <a:ext cx="329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5" name="Line 25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05" y="1837"/>
                <a:ext cx="181" cy="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6" name="Line 25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34" y="1777"/>
                <a:ext cx="179" cy="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7" name="Line 25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64" y="1717"/>
                <a:ext cx="177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" name="Line 25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96" y="1658"/>
                <a:ext cx="175" cy="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" name="Line 25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29" y="1600"/>
                <a:ext cx="381" cy="2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" name="Line 26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63" y="1542"/>
                <a:ext cx="171" cy="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" name="Line 26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98" y="1485"/>
                <a:ext cx="169" cy="10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" name="Line 26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535" y="1429"/>
                <a:ext cx="166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" name="Line 26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572" y="1374"/>
                <a:ext cx="165" cy="1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" name="Line 26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11" y="1319"/>
                <a:ext cx="29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" name="Line 26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51" y="1265"/>
                <a:ext cx="159" cy="1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" name="Line 26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92" y="1212"/>
                <a:ext cx="157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" name="Line 26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734" y="1160"/>
                <a:ext cx="154" cy="1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" name="Line 26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778" y="1109"/>
                <a:ext cx="151" cy="1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" name="Line 26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822" y="1059"/>
                <a:ext cx="327" cy="2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" name="Line 27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867" y="1009"/>
                <a:ext cx="146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" name="Line 27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914" y="961"/>
                <a:ext cx="143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" name="Line 27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961" y="914"/>
                <a:ext cx="140" cy="1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" name="Line 27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009" y="867"/>
                <a:ext cx="137" cy="1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" name="Line 27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059" y="822"/>
                <a:ext cx="241" cy="2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" name="Line 27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09" y="778"/>
                <a:ext cx="131" cy="1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" name="Line 27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60" y="734"/>
                <a:ext cx="128" cy="1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" name="Line 27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212" y="692"/>
                <a:ext cx="125" cy="1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" name="Line 27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265" y="651"/>
                <a:ext cx="12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" name="Line 27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319" y="611"/>
                <a:ext cx="259" cy="3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" name="Line 28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374" y="572"/>
                <a:ext cx="114" cy="1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" name="Line 28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429" y="535"/>
                <a:ext cx="111" cy="1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" name="Line 28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485" y="498"/>
                <a:ext cx="108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" name="Line 28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542" y="463"/>
                <a:ext cx="104" cy="1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" name="Line 28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600" y="429"/>
                <a:ext cx="180" cy="3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" name="Line 28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658" y="396"/>
                <a:ext cx="97" cy="1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6" name="Line 28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717" y="364"/>
                <a:ext cx="93" cy="1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" name="Line 28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777" y="334"/>
                <a:ext cx="89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8" name="Line 28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838" y="305"/>
                <a:ext cx="85" cy="1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" name="Line 28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898" y="277"/>
                <a:ext cx="179" cy="4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" name="Line 29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960" y="250"/>
                <a:ext cx="77" cy="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1" name="Line 29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22" y="225"/>
                <a:ext cx="74" cy="1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2" name="Line 29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85" y="201"/>
                <a:ext cx="69" cy="1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3" name="Line 29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148" y="178"/>
                <a:ext cx="65" cy="1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4" name="Line 29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211" y="157"/>
                <a:ext cx="111" cy="3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5" name="Line 29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275" y="137"/>
                <a:ext cx="58" cy="19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6" name="Line 29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339" y="118"/>
                <a:ext cx="54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7" name="Line 29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404" y="101"/>
                <a:ext cx="50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8" name="Line 29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469" y="85"/>
                <a:ext cx="46" cy="1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" name="Line 29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535" y="70"/>
                <a:ext cx="9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0" name="Line 30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600" y="57"/>
                <a:ext cx="38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1" name="Line 30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666" y="45"/>
                <a:ext cx="34" cy="1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2" name="Line 30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733" y="34"/>
                <a:ext cx="29" cy="1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3" name="Line 30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799" y="25"/>
                <a:ext cx="25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" name="Line 30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866" y="18"/>
                <a:ext cx="37" cy="3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5" name="Line 30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932" y="11"/>
                <a:ext cx="17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6" name="Line 30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999" y="6"/>
                <a:ext cx="13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7" name="Line 30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066" y="3"/>
                <a:ext cx="8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8" name="Line 30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133" y="1"/>
                <a:ext cx="4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Group 309"/>
            <p:cNvGrpSpPr>
              <a:grpSpLocks noChangeAspect="1"/>
            </p:cNvGrpSpPr>
            <p:nvPr/>
          </p:nvGrpSpPr>
          <p:grpSpPr bwMode="auto">
            <a:xfrm>
              <a:off x="1041" y="866"/>
              <a:ext cx="1156" cy="1062"/>
              <a:chOff x="0" y="0"/>
              <a:chExt cx="1922" cy="1922"/>
            </a:xfrm>
          </p:grpSpPr>
          <p:grpSp>
            <p:nvGrpSpPr>
              <p:cNvPr id="67" name="Group 3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1922" cy="1922"/>
                <a:chOff x="0" y="0"/>
                <a:chExt cx="6364" cy="6400"/>
              </a:xfrm>
            </p:grpSpPr>
            <p:sp>
              <p:nvSpPr>
                <p:cNvPr id="69" name="Line 31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182" y="0"/>
                  <a:ext cx="0" cy="6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0" name="Line 31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764" y="70"/>
                  <a:ext cx="83" cy="3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1" name="Line 31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240" y="277"/>
                  <a:ext cx="244" cy="54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" name="Line 31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28" y="611"/>
                  <a:ext cx="235" cy="3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" name="Line 31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114" y="1059"/>
                  <a:ext cx="446" cy="40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4" name="Line 31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07" y="1600"/>
                  <a:ext cx="346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5" name="Line 31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55" y="2211"/>
                  <a:ext cx="570" cy="1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6" name="Line 31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967" y="2866"/>
                  <a:ext cx="397" cy="4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7" name="Line 319"/>
                <p:cNvSpPr>
                  <a:spLocks noChangeAspect="1" noChangeShapeType="1"/>
                </p:cNvSpPr>
                <p:nvPr/>
              </p:nvSpPr>
              <p:spPr bwMode="auto">
                <a:xfrm>
                  <a:off x="5768" y="3472"/>
                  <a:ext cx="596" cy="6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8" name="Line 320"/>
                <p:cNvSpPr>
                  <a:spLocks noChangeAspect="1" noChangeShapeType="1"/>
                </p:cNvSpPr>
                <p:nvPr/>
              </p:nvSpPr>
              <p:spPr bwMode="auto">
                <a:xfrm>
                  <a:off x="5845" y="4065"/>
                  <a:ext cx="380" cy="1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9" name="Line 321"/>
                <p:cNvSpPr>
                  <a:spLocks noChangeAspect="1" noChangeShapeType="1"/>
                </p:cNvSpPr>
                <p:nvPr/>
              </p:nvSpPr>
              <p:spPr bwMode="auto">
                <a:xfrm>
                  <a:off x="5434" y="4500"/>
                  <a:ext cx="519" cy="3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0" name="Line 322"/>
                <p:cNvSpPr>
                  <a:spLocks noChangeAspect="1" noChangeShapeType="1"/>
                </p:cNvSpPr>
                <p:nvPr/>
              </p:nvSpPr>
              <p:spPr bwMode="auto">
                <a:xfrm>
                  <a:off x="5263" y="5074"/>
                  <a:ext cx="297" cy="26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1" name="Line 323"/>
                <p:cNvSpPr>
                  <a:spLocks noChangeAspect="1" noChangeShapeType="1"/>
                </p:cNvSpPr>
                <p:nvPr/>
              </p:nvSpPr>
              <p:spPr bwMode="auto">
                <a:xfrm>
                  <a:off x="4710" y="5303"/>
                  <a:ext cx="353" cy="4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" name="Line 324"/>
                <p:cNvSpPr>
                  <a:spLocks noChangeAspect="1" noChangeShapeType="1"/>
                </p:cNvSpPr>
                <p:nvPr/>
              </p:nvSpPr>
              <p:spPr bwMode="auto">
                <a:xfrm>
                  <a:off x="4321" y="5758"/>
                  <a:ext cx="163" cy="3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3" name="Line 325"/>
                <p:cNvSpPr>
                  <a:spLocks noChangeAspect="1" noChangeShapeType="1"/>
                </p:cNvSpPr>
                <p:nvPr/>
              </p:nvSpPr>
              <p:spPr bwMode="auto">
                <a:xfrm>
                  <a:off x="3723" y="5743"/>
                  <a:ext cx="124" cy="5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4" name="Line 32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182" y="6000"/>
                  <a:ext cx="0" cy="4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5" name="Line 32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17" y="5743"/>
                  <a:ext cx="124" cy="5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6" name="Line 32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880" y="5758"/>
                  <a:ext cx="163" cy="3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7" name="Line 32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301" y="5303"/>
                  <a:ext cx="353" cy="4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8" name="Line 33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804" y="5074"/>
                  <a:ext cx="297" cy="26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9" name="Line 33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11" y="4500"/>
                  <a:ext cx="519" cy="3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0" name="Line 33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39" y="4065"/>
                  <a:ext cx="380" cy="1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1" name="Line 33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0" y="3472"/>
                  <a:ext cx="596" cy="6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" name="Line 33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0" y="2865"/>
                  <a:ext cx="397" cy="4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3" name="Line 33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39" y="2211"/>
                  <a:ext cx="570" cy="1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4" name="Line 33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11" y="1600"/>
                  <a:ext cx="346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" name="Line 33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804" y="1059"/>
                  <a:ext cx="446" cy="40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6" name="Line 33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301" y="611"/>
                  <a:ext cx="235" cy="3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7" name="Line 33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880" y="277"/>
                  <a:ext cx="245" cy="54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8" name="Line 34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517" y="70"/>
                  <a:ext cx="83" cy="3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8" name="Oval 341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1922" cy="1922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Oval 342"/>
            <p:cNvSpPr>
              <a:spLocks noChangeArrowheads="1"/>
            </p:cNvSpPr>
            <p:nvPr/>
          </p:nvSpPr>
          <p:spPr bwMode="auto">
            <a:xfrm>
              <a:off x="1585" y="1998"/>
              <a:ext cx="72" cy="6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Text Box 343"/>
            <p:cNvSpPr txBox="1">
              <a:spLocks noChangeArrowheads="1"/>
            </p:cNvSpPr>
            <p:nvPr/>
          </p:nvSpPr>
          <p:spPr bwMode="auto">
            <a:xfrm>
              <a:off x="1640" y="727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" name="Text Box 344"/>
            <p:cNvSpPr txBox="1">
              <a:spLocks noChangeArrowheads="1"/>
            </p:cNvSpPr>
            <p:nvPr/>
          </p:nvSpPr>
          <p:spPr bwMode="auto">
            <a:xfrm>
              <a:off x="1872" y="806"/>
              <a:ext cx="226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31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" name="Text Box 345"/>
            <p:cNvSpPr txBox="1">
              <a:spLocks noChangeArrowheads="1"/>
            </p:cNvSpPr>
            <p:nvPr/>
          </p:nvSpPr>
          <p:spPr bwMode="auto">
            <a:xfrm>
              <a:off x="2100" y="906"/>
              <a:ext cx="347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" name="Text Box 346"/>
            <p:cNvSpPr txBox="1">
              <a:spLocks noChangeArrowheads="1"/>
            </p:cNvSpPr>
            <p:nvPr/>
          </p:nvSpPr>
          <p:spPr bwMode="auto">
            <a:xfrm>
              <a:off x="2320" y="1056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33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" name="Text Box 347"/>
            <p:cNvSpPr txBox="1">
              <a:spLocks noChangeArrowheads="1"/>
            </p:cNvSpPr>
            <p:nvPr/>
          </p:nvSpPr>
          <p:spPr bwMode="auto">
            <a:xfrm>
              <a:off x="2516" y="1187"/>
              <a:ext cx="34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" name="Text Box 348"/>
            <p:cNvSpPr txBox="1">
              <a:spLocks noChangeArrowheads="1"/>
            </p:cNvSpPr>
            <p:nvPr/>
          </p:nvSpPr>
          <p:spPr bwMode="auto">
            <a:xfrm>
              <a:off x="2598" y="1375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35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" name="Text Box 349"/>
            <p:cNvSpPr txBox="1">
              <a:spLocks noChangeArrowheads="1"/>
            </p:cNvSpPr>
            <p:nvPr/>
          </p:nvSpPr>
          <p:spPr bwMode="auto">
            <a:xfrm>
              <a:off x="2775" y="1596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6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" name="Text Box 350"/>
            <p:cNvSpPr txBox="1">
              <a:spLocks noChangeArrowheads="1"/>
            </p:cNvSpPr>
            <p:nvPr/>
          </p:nvSpPr>
          <p:spPr bwMode="auto">
            <a:xfrm>
              <a:off x="2750" y="1832"/>
              <a:ext cx="295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37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" name="Text Box 351"/>
            <p:cNvSpPr txBox="1">
              <a:spLocks noChangeArrowheads="1"/>
            </p:cNvSpPr>
            <p:nvPr/>
          </p:nvSpPr>
          <p:spPr bwMode="auto">
            <a:xfrm>
              <a:off x="2840" y="2086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8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" name="Text Box 352"/>
            <p:cNvSpPr txBox="1">
              <a:spLocks noChangeArrowheads="1"/>
            </p:cNvSpPr>
            <p:nvPr/>
          </p:nvSpPr>
          <p:spPr bwMode="auto">
            <a:xfrm>
              <a:off x="2712" y="2281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39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" name="Text Box 353"/>
            <p:cNvSpPr txBox="1">
              <a:spLocks noChangeArrowheads="1"/>
            </p:cNvSpPr>
            <p:nvPr/>
          </p:nvSpPr>
          <p:spPr bwMode="auto">
            <a:xfrm>
              <a:off x="2454" y="2711"/>
              <a:ext cx="34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41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" name="Text Box 354"/>
            <p:cNvSpPr txBox="1">
              <a:spLocks noChangeArrowheads="1"/>
            </p:cNvSpPr>
            <p:nvPr/>
          </p:nvSpPr>
          <p:spPr bwMode="auto">
            <a:xfrm>
              <a:off x="2612" y="2513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10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" name="Text Box 355"/>
            <p:cNvSpPr txBox="1">
              <a:spLocks noChangeArrowheads="1"/>
            </p:cNvSpPr>
            <p:nvPr/>
          </p:nvSpPr>
          <p:spPr bwMode="auto">
            <a:xfrm>
              <a:off x="2023" y="3005"/>
              <a:ext cx="226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43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5" name="Text Box 356"/>
            <p:cNvSpPr txBox="1">
              <a:spLocks noChangeArrowheads="1"/>
            </p:cNvSpPr>
            <p:nvPr/>
          </p:nvSpPr>
          <p:spPr bwMode="auto">
            <a:xfrm>
              <a:off x="2209" y="2887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12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6" name="Text Box 357"/>
            <p:cNvSpPr txBox="1">
              <a:spLocks noChangeArrowheads="1"/>
            </p:cNvSpPr>
            <p:nvPr/>
          </p:nvSpPr>
          <p:spPr bwMode="auto">
            <a:xfrm>
              <a:off x="1801" y="3075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14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7" name="Text Box 358"/>
            <p:cNvSpPr txBox="1">
              <a:spLocks noChangeArrowheads="1"/>
            </p:cNvSpPr>
            <p:nvPr/>
          </p:nvSpPr>
          <p:spPr bwMode="auto">
            <a:xfrm>
              <a:off x="1588" y="3084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45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" name="Text Box 359"/>
            <p:cNvSpPr txBox="1">
              <a:spLocks noChangeArrowheads="1"/>
            </p:cNvSpPr>
            <p:nvPr/>
          </p:nvSpPr>
          <p:spPr bwMode="auto">
            <a:xfrm>
              <a:off x="1300" y="3059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16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9" name="Text Box 360"/>
            <p:cNvSpPr txBox="1">
              <a:spLocks noChangeArrowheads="1"/>
            </p:cNvSpPr>
            <p:nvPr/>
          </p:nvSpPr>
          <p:spPr bwMode="auto">
            <a:xfrm>
              <a:off x="1055" y="2993"/>
              <a:ext cx="346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47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" name="Text Box 361"/>
            <p:cNvSpPr txBox="1">
              <a:spLocks noChangeArrowheads="1"/>
            </p:cNvSpPr>
            <p:nvPr/>
          </p:nvSpPr>
          <p:spPr bwMode="auto">
            <a:xfrm>
              <a:off x="833" y="2871"/>
              <a:ext cx="346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18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" name="Text Box 362"/>
            <p:cNvSpPr txBox="1">
              <a:spLocks noChangeArrowheads="1"/>
            </p:cNvSpPr>
            <p:nvPr/>
          </p:nvSpPr>
          <p:spPr bwMode="auto">
            <a:xfrm>
              <a:off x="623" y="2701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49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2" name="Text Box 363"/>
            <p:cNvSpPr txBox="1">
              <a:spLocks noChangeArrowheads="1"/>
            </p:cNvSpPr>
            <p:nvPr/>
          </p:nvSpPr>
          <p:spPr bwMode="auto">
            <a:xfrm>
              <a:off x="495" y="2495"/>
              <a:ext cx="34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20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3" name="Text Box 364"/>
            <p:cNvSpPr txBox="1">
              <a:spLocks noChangeArrowheads="1"/>
            </p:cNvSpPr>
            <p:nvPr/>
          </p:nvSpPr>
          <p:spPr bwMode="auto">
            <a:xfrm>
              <a:off x="376" y="2281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51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4" name="Text Box 365"/>
            <p:cNvSpPr txBox="1">
              <a:spLocks noChangeArrowheads="1"/>
            </p:cNvSpPr>
            <p:nvPr/>
          </p:nvSpPr>
          <p:spPr bwMode="auto">
            <a:xfrm>
              <a:off x="327" y="2086"/>
              <a:ext cx="294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22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" name="Text Box 366"/>
            <p:cNvSpPr txBox="1">
              <a:spLocks noChangeArrowheads="1"/>
            </p:cNvSpPr>
            <p:nvPr/>
          </p:nvSpPr>
          <p:spPr bwMode="auto">
            <a:xfrm>
              <a:off x="331" y="1838"/>
              <a:ext cx="34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53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6" name="Text Box 367"/>
            <p:cNvSpPr txBox="1">
              <a:spLocks noChangeArrowheads="1"/>
            </p:cNvSpPr>
            <p:nvPr/>
          </p:nvSpPr>
          <p:spPr bwMode="auto">
            <a:xfrm>
              <a:off x="378" y="1585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24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7" name="Text Box 368"/>
            <p:cNvSpPr txBox="1">
              <a:spLocks noChangeArrowheads="1"/>
            </p:cNvSpPr>
            <p:nvPr/>
          </p:nvSpPr>
          <p:spPr bwMode="auto">
            <a:xfrm>
              <a:off x="652" y="1198"/>
              <a:ext cx="349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26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8" name="Text Box 369"/>
            <p:cNvSpPr txBox="1">
              <a:spLocks noChangeArrowheads="1"/>
            </p:cNvSpPr>
            <p:nvPr/>
          </p:nvSpPr>
          <p:spPr bwMode="auto">
            <a:xfrm>
              <a:off x="496" y="1391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55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9" name="Text Box 370"/>
            <p:cNvSpPr txBox="1">
              <a:spLocks noChangeArrowheads="1"/>
            </p:cNvSpPr>
            <p:nvPr/>
          </p:nvSpPr>
          <p:spPr bwMode="auto">
            <a:xfrm>
              <a:off x="846" y="1028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57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0" name="Text Box 371"/>
            <p:cNvSpPr txBox="1">
              <a:spLocks noChangeArrowheads="1"/>
            </p:cNvSpPr>
            <p:nvPr/>
          </p:nvSpPr>
          <p:spPr bwMode="auto">
            <a:xfrm>
              <a:off x="1013" y="922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28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" name="Text Box 372"/>
            <p:cNvSpPr txBox="1">
              <a:spLocks noChangeArrowheads="1"/>
            </p:cNvSpPr>
            <p:nvPr/>
          </p:nvSpPr>
          <p:spPr bwMode="auto">
            <a:xfrm>
              <a:off x="1215" y="797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59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" name="Text Box 373"/>
            <p:cNvSpPr txBox="1">
              <a:spLocks noChangeArrowheads="1"/>
            </p:cNvSpPr>
            <p:nvPr/>
          </p:nvSpPr>
          <p:spPr bwMode="auto">
            <a:xfrm>
              <a:off x="1597" y="967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" name="Text Box 374"/>
            <p:cNvSpPr txBox="1">
              <a:spLocks noChangeArrowheads="1"/>
            </p:cNvSpPr>
            <p:nvPr/>
          </p:nvSpPr>
          <p:spPr bwMode="auto">
            <a:xfrm>
              <a:off x="1765" y="997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4" name="Text Box 375"/>
            <p:cNvSpPr txBox="1">
              <a:spLocks noChangeArrowheads="1"/>
            </p:cNvSpPr>
            <p:nvPr/>
          </p:nvSpPr>
          <p:spPr bwMode="auto">
            <a:xfrm>
              <a:off x="1882" y="1080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5" name="Text Box 376"/>
            <p:cNvSpPr txBox="1">
              <a:spLocks noChangeArrowheads="1"/>
            </p:cNvSpPr>
            <p:nvPr/>
          </p:nvSpPr>
          <p:spPr bwMode="auto">
            <a:xfrm>
              <a:off x="1819" y="1636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6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6" name="Text Box 377"/>
            <p:cNvSpPr txBox="1">
              <a:spLocks noChangeArrowheads="1"/>
            </p:cNvSpPr>
            <p:nvPr/>
          </p:nvSpPr>
          <p:spPr bwMode="auto">
            <a:xfrm>
              <a:off x="1667" y="1695"/>
              <a:ext cx="296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7" name="Text Box 378"/>
            <p:cNvSpPr txBox="1">
              <a:spLocks noChangeArrowheads="1"/>
            </p:cNvSpPr>
            <p:nvPr/>
          </p:nvSpPr>
          <p:spPr bwMode="auto">
            <a:xfrm>
              <a:off x="1508" y="1686"/>
              <a:ext cx="174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8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8" name="Text Box 379"/>
            <p:cNvSpPr txBox="1">
              <a:spLocks noChangeArrowheads="1"/>
            </p:cNvSpPr>
            <p:nvPr/>
          </p:nvSpPr>
          <p:spPr bwMode="auto">
            <a:xfrm>
              <a:off x="1347" y="1622"/>
              <a:ext cx="34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9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9" name="Text Box 380"/>
            <p:cNvSpPr txBox="1">
              <a:spLocks noChangeArrowheads="1"/>
            </p:cNvSpPr>
            <p:nvPr/>
          </p:nvSpPr>
          <p:spPr bwMode="auto">
            <a:xfrm>
              <a:off x="1227" y="1509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10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0" name="Text Box 381"/>
            <p:cNvSpPr txBox="1">
              <a:spLocks noChangeArrowheads="1"/>
            </p:cNvSpPr>
            <p:nvPr/>
          </p:nvSpPr>
          <p:spPr bwMode="auto">
            <a:xfrm>
              <a:off x="1179" y="1365"/>
              <a:ext cx="349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11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1" name="Text Box 382"/>
            <p:cNvSpPr txBox="1">
              <a:spLocks noChangeArrowheads="1"/>
            </p:cNvSpPr>
            <p:nvPr/>
          </p:nvSpPr>
          <p:spPr bwMode="auto">
            <a:xfrm>
              <a:off x="1963" y="1207"/>
              <a:ext cx="348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3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2" name="Text Box 383"/>
            <p:cNvSpPr txBox="1">
              <a:spLocks noChangeArrowheads="1"/>
            </p:cNvSpPr>
            <p:nvPr/>
          </p:nvSpPr>
          <p:spPr bwMode="auto">
            <a:xfrm>
              <a:off x="1976" y="1362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3" name="Text Box 384"/>
            <p:cNvSpPr txBox="1">
              <a:spLocks noChangeArrowheads="1"/>
            </p:cNvSpPr>
            <p:nvPr/>
          </p:nvSpPr>
          <p:spPr bwMode="auto">
            <a:xfrm>
              <a:off x="1941" y="1515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5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4" name="Text Box 385"/>
            <p:cNvSpPr txBox="1">
              <a:spLocks noChangeArrowheads="1"/>
            </p:cNvSpPr>
            <p:nvPr/>
          </p:nvSpPr>
          <p:spPr bwMode="auto">
            <a:xfrm>
              <a:off x="1210" y="1195"/>
              <a:ext cx="239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12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5" name="Text Box 386"/>
            <p:cNvSpPr txBox="1">
              <a:spLocks noChangeArrowheads="1"/>
            </p:cNvSpPr>
            <p:nvPr/>
          </p:nvSpPr>
          <p:spPr bwMode="auto">
            <a:xfrm>
              <a:off x="1272" y="1088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13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6" name="Text Box 387"/>
            <p:cNvSpPr txBox="1">
              <a:spLocks noChangeArrowheads="1"/>
            </p:cNvSpPr>
            <p:nvPr/>
          </p:nvSpPr>
          <p:spPr bwMode="auto">
            <a:xfrm>
              <a:off x="1412" y="992"/>
              <a:ext cx="239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14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7" name="Oval 388"/>
            <p:cNvSpPr>
              <a:spLocks noChangeAspect="1" noChangeArrowheads="1"/>
            </p:cNvSpPr>
            <p:nvPr/>
          </p:nvSpPr>
          <p:spPr bwMode="auto">
            <a:xfrm>
              <a:off x="1608" y="1391"/>
              <a:ext cx="46" cy="4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8" name="Group 389"/>
            <p:cNvGrpSpPr/>
            <p:nvPr/>
          </p:nvGrpSpPr>
          <p:grpSpPr bwMode="auto">
            <a:xfrm rot="-8843121">
              <a:off x="336" y="1632"/>
              <a:ext cx="1384" cy="1"/>
              <a:chOff x="0" y="0"/>
              <a:chExt cx="2038" cy="0"/>
            </a:xfrm>
          </p:grpSpPr>
          <p:sp>
            <p:nvSpPr>
              <p:cNvPr id="65" name="Line 390"/>
              <p:cNvSpPr>
                <a:spLocks noChangeShapeType="1"/>
              </p:cNvSpPr>
              <p:nvPr/>
            </p:nvSpPr>
            <p:spPr bwMode="auto">
              <a:xfrm>
                <a:off x="0" y="0"/>
                <a:ext cx="1069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Line 391"/>
              <p:cNvSpPr>
                <a:spLocks noChangeShapeType="1"/>
              </p:cNvSpPr>
              <p:nvPr/>
            </p:nvSpPr>
            <p:spPr bwMode="auto">
              <a:xfrm>
                <a:off x="985" y="0"/>
                <a:ext cx="105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9" name="Group 392"/>
            <p:cNvGrpSpPr/>
            <p:nvPr/>
          </p:nvGrpSpPr>
          <p:grpSpPr bwMode="auto">
            <a:xfrm rot="5155860" flipV="1">
              <a:off x="1419" y="1603"/>
              <a:ext cx="425" cy="1"/>
              <a:chOff x="0" y="0"/>
              <a:chExt cx="2038" cy="0"/>
            </a:xfrm>
          </p:grpSpPr>
          <p:sp>
            <p:nvSpPr>
              <p:cNvPr id="63" name="Line 393"/>
              <p:cNvSpPr>
                <a:spLocks noChangeShapeType="1"/>
              </p:cNvSpPr>
              <p:nvPr/>
            </p:nvSpPr>
            <p:spPr bwMode="auto">
              <a:xfrm>
                <a:off x="0" y="0"/>
                <a:ext cx="1069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Line 394"/>
              <p:cNvSpPr>
                <a:spLocks noChangeShapeType="1"/>
              </p:cNvSpPr>
              <p:nvPr/>
            </p:nvSpPr>
            <p:spPr bwMode="auto">
              <a:xfrm>
                <a:off x="985" y="0"/>
                <a:ext cx="105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0" name="Group 395"/>
            <p:cNvGrpSpPr/>
            <p:nvPr/>
          </p:nvGrpSpPr>
          <p:grpSpPr bwMode="auto">
            <a:xfrm rot="-1464109">
              <a:off x="518" y="429"/>
              <a:ext cx="345" cy="334"/>
              <a:chOff x="0" y="0"/>
              <a:chExt cx="416" cy="368"/>
            </a:xfrm>
          </p:grpSpPr>
          <p:sp>
            <p:nvSpPr>
              <p:cNvPr id="61" name="Rectangle 39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6" cy="191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000000">
                      <a:gamma/>
                      <a:tint val="0"/>
                      <a:invGamma/>
                    </a:srgbClr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Rectangle 397"/>
              <p:cNvSpPr>
                <a:spLocks noChangeArrowheads="1"/>
              </p:cNvSpPr>
              <p:nvPr/>
            </p:nvSpPr>
            <p:spPr bwMode="auto">
              <a:xfrm>
                <a:off x="97" y="191"/>
                <a:ext cx="231" cy="177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11" name="圆角矩形标注 410"/>
          <p:cNvSpPr/>
          <p:nvPr/>
        </p:nvSpPr>
        <p:spPr>
          <a:xfrm>
            <a:off x="517455" y="3148560"/>
            <a:ext cx="1316866" cy="676253"/>
          </a:xfrm>
          <a:prstGeom prst="wedgeRoundRectCallout">
            <a:avLst>
              <a:gd name="adj1" fmla="val 55520"/>
              <a:gd name="adj2" fmla="val 48415"/>
              <a:gd name="adj3" fmla="val 16667"/>
            </a:avLst>
          </a:prstGeom>
          <a:solidFill>
            <a:schemeClr val="bg1">
              <a:lumMod val="85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复位键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12" name="圆角矩形标注 411"/>
          <p:cNvSpPr/>
          <p:nvPr/>
        </p:nvSpPr>
        <p:spPr>
          <a:xfrm>
            <a:off x="3551115" y="2868286"/>
            <a:ext cx="1015361" cy="623722"/>
          </a:xfrm>
          <a:prstGeom prst="wedgeRoundRectCallout">
            <a:avLst>
              <a:gd name="adj1" fmla="val -100571"/>
              <a:gd name="adj2" fmla="val 53337"/>
              <a:gd name="adj3" fmla="val 16667"/>
            </a:avLst>
          </a:prstGeom>
          <a:solidFill>
            <a:schemeClr val="bg1">
              <a:lumMod val="85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圆角矩形标注 415"/>
          <p:cNvSpPr/>
          <p:nvPr/>
        </p:nvSpPr>
        <p:spPr>
          <a:xfrm>
            <a:off x="482047" y="4445818"/>
            <a:ext cx="902811" cy="637489"/>
          </a:xfrm>
          <a:prstGeom prst="wedgeRoundRectCallout">
            <a:avLst>
              <a:gd name="adj1" fmla="val 146918"/>
              <a:gd name="adj2" fmla="val -3231"/>
              <a:gd name="adj3" fmla="val 16667"/>
            </a:avLst>
          </a:prstGeom>
          <a:solidFill>
            <a:schemeClr val="bg1">
              <a:lumMod val="85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7" name="圆角矩形标注 416"/>
          <p:cNvSpPr/>
          <p:nvPr/>
        </p:nvSpPr>
        <p:spPr>
          <a:xfrm>
            <a:off x="3694115" y="3843079"/>
            <a:ext cx="1087690" cy="510209"/>
          </a:xfrm>
          <a:prstGeom prst="wedgeRoundRectCallout">
            <a:avLst>
              <a:gd name="adj1" fmla="val -122188"/>
              <a:gd name="adj2" fmla="val 105438"/>
              <a:gd name="adj3" fmla="val 16667"/>
            </a:avLst>
          </a:prstGeom>
          <a:solidFill>
            <a:schemeClr val="bg1">
              <a:lumMod val="85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8" name="云形 417"/>
          <p:cNvSpPr/>
          <p:nvPr/>
        </p:nvSpPr>
        <p:spPr>
          <a:xfrm>
            <a:off x="5144899" y="3439580"/>
            <a:ext cx="3256152" cy="2517303"/>
          </a:xfrm>
          <a:prstGeom prst="cloud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16451" y="662203"/>
            <a:ext cx="3878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（二）、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用表测量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时间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402" name="矩形 401"/>
          <p:cNvSpPr/>
          <p:nvPr/>
        </p:nvSpPr>
        <p:spPr>
          <a:xfrm>
            <a:off x="5512228" y="3863459"/>
            <a:ext cx="275272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你知道它是怎样测试时间的吗？</a:t>
            </a:r>
            <a:endParaRPr lang="zh-CN" altLang="en-US" dirty="0"/>
          </a:p>
        </p:txBody>
      </p:sp>
      <p:sp>
        <p:nvSpPr>
          <p:cNvPr id="404" name="矩形 403"/>
          <p:cNvSpPr/>
          <p:nvPr/>
        </p:nvSpPr>
        <p:spPr>
          <a:xfrm>
            <a:off x="545118" y="1403848"/>
            <a:ext cx="2877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、认识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机械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停表</a:t>
            </a:r>
            <a:endParaRPr lang="zh-CN" altLang="en-US" dirty="0"/>
          </a:p>
        </p:txBody>
      </p:sp>
      <p:sp>
        <p:nvSpPr>
          <p:cNvPr id="406" name="矩形 405"/>
          <p:cNvSpPr/>
          <p:nvPr/>
        </p:nvSpPr>
        <p:spPr>
          <a:xfrm>
            <a:off x="517455" y="2250168"/>
            <a:ext cx="8263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）它是用于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测量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时间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的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仪器，机械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停表又叫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秒表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409" name="矩形 408"/>
          <p:cNvSpPr/>
          <p:nvPr/>
        </p:nvSpPr>
        <p:spPr>
          <a:xfrm>
            <a:off x="517455" y="45124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秒针</a:t>
            </a:r>
          </a:p>
        </p:txBody>
      </p:sp>
      <p:sp>
        <p:nvSpPr>
          <p:cNvPr id="410" name="矩形 409"/>
          <p:cNvSpPr/>
          <p:nvPr/>
        </p:nvSpPr>
        <p:spPr>
          <a:xfrm>
            <a:off x="3840868" y="3669253"/>
            <a:ext cx="90281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分针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08" name="矩形 407"/>
          <p:cNvSpPr/>
          <p:nvPr/>
        </p:nvSpPr>
        <p:spPr>
          <a:xfrm>
            <a:off x="3579084" y="296464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转柄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" grpId="0" animBg="1"/>
      <p:bldP spid="412" grpId="0" animBg="1"/>
      <p:bldP spid="416" grpId="0" animBg="1"/>
      <p:bldP spid="417" grpId="0" animBg="1"/>
      <p:bldP spid="418" grpId="0" animBg="1"/>
      <p:bldP spid="402" grpId="0"/>
      <p:bldP spid="409" grpId="0"/>
      <p:bldP spid="410" grpId="0"/>
      <p:bldP spid="4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8195" y="99128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比一比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3" name="内容占位符 6"/>
          <p:cNvGraphicFramePr/>
          <p:nvPr/>
        </p:nvGraphicFramePr>
        <p:xfrm>
          <a:off x="721636" y="1713098"/>
          <a:ext cx="2376264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7" descr="12-80"/>
          <p:cNvPicPr>
            <a:picLocks noChangeAspect="1" noChangeArrowheads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17000" contrast="-66000"/>
                    </a14:imgEffect>
                    <a14:imgEffect>
                      <a14:colorTemperature colorTemp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269" y="1766714"/>
            <a:ext cx="4464495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343025" y="5295097"/>
            <a:ext cx="68008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你的感觉可靠吗？测量有必要吗？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21017" y="1122563"/>
            <a:ext cx="3032689" cy="3510136"/>
            <a:chOff x="0" y="0"/>
            <a:chExt cx="3216" cy="3504"/>
          </a:xfrm>
        </p:grpSpPr>
        <p:grpSp>
          <p:nvGrpSpPr>
            <p:cNvPr id="3" name="Group 3"/>
            <p:cNvGrpSpPr/>
            <p:nvPr/>
          </p:nvGrpSpPr>
          <p:grpSpPr bwMode="auto">
            <a:xfrm>
              <a:off x="1286" y="0"/>
              <a:ext cx="641" cy="548"/>
              <a:chOff x="0" y="0"/>
              <a:chExt cx="416" cy="368"/>
            </a:xfrm>
          </p:grpSpPr>
          <p:sp>
            <p:nvSpPr>
              <p:cNvPr id="396" name="Rectangl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6" cy="191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000000">
                      <a:gamma/>
                      <a:tint val="0"/>
                      <a:invGamma/>
                    </a:srgbClr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7" name="Rectangle 5"/>
              <p:cNvSpPr>
                <a:spLocks noChangeArrowheads="1"/>
              </p:cNvSpPr>
              <p:nvPr/>
            </p:nvSpPr>
            <p:spPr bwMode="auto">
              <a:xfrm>
                <a:off x="97" y="191"/>
                <a:ext cx="231" cy="177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" name="Oval 6"/>
            <p:cNvSpPr>
              <a:spLocks noChangeAspect="1" noChangeArrowheads="1"/>
            </p:cNvSpPr>
            <p:nvPr/>
          </p:nvSpPr>
          <p:spPr bwMode="auto">
            <a:xfrm>
              <a:off x="0" y="548"/>
              <a:ext cx="3216" cy="2956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FF">
                    <a:gamma/>
                    <a:shade val="66275"/>
                    <a:invGamma/>
                  </a:srgbClr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Oval 7"/>
            <p:cNvSpPr>
              <a:spLocks noChangeAspect="1" noChangeArrowheads="1"/>
            </p:cNvSpPr>
            <p:nvPr/>
          </p:nvSpPr>
          <p:spPr bwMode="auto">
            <a:xfrm>
              <a:off x="96" y="624"/>
              <a:ext cx="3041" cy="279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Group 8"/>
            <p:cNvGrpSpPr>
              <a:grpSpLocks noChangeAspect="1"/>
            </p:cNvGrpSpPr>
            <p:nvPr/>
          </p:nvGrpSpPr>
          <p:grpSpPr bwMode="auto">
            <a:xfrm>
              <a:off x="97" y="626"/>
              <a:ext cx="3043" cy="2796"/>
              <a:chOff x="0" y="0"/>
              <a:chExt cx="6400" cy="6400"/>
            </a:xfrm>
          </p:grpSpPr>
          <p:sp>
            <p:nvSpPr>
              <p:cNvPr id="96" name="Line 9"/>
              <p:cNvSpPr>
                <a:spLocks noChangeAspect="1" noChangeShapeType="1"/>
              </p:cNvSpPr>
              <p:nvPr/>
            </p:nvSpPr>
            <p:spPr bwMode="auto">
              <a:xfrm flipV="1">
                <a:off x="3200" y="0"/>
                <a:ext cx="0" cy="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10"/>
              <p:cNvSpPr>
                <a:spLocks noChangeAspect="1" noChangeShapeType="1"/>
              </p:cNvSpPr>
              <p:nvPr/>
            </p:nvSpPr>
            <p:spPr bwMode="auto">
              <a:xfrm flipV="1">
                <a:off x="3263" y="1"/>
                <a:ext cx="4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11"/>
              <p:cNvSpPr>
                <a:spLocks noChangeAspect="1" noChangeShapeType="1"/>
              </p:cNvSpPr>
              <p:nvPr/>
            </p:nvSpPr>
            <p:spPr bwMode="auto">
              <a:xfrm flipV="1">
                <a:off x="3326" y="3"/>
                <a:ext cx="8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12"/>
              <p:cNvSpPr>
                <a:spLocks noChangeAspect="1" noChangeShapeType="1"/>
              </p:cNvSpPr>
              <p:nvPr/>
            </p:nvSpPr>
            <p:spPr bwMode="auto">
              <a:xfrm flipV="1">
                <a:off x="3388" y="6"/>
                <a:ext cx="13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13"/>
              <p:cNvSpPr>
                <a:spLocks noChangeAspect="1" noChangeShapeType="1"/>
              </p:cNvSpPr>
              <p:nvPr/>
            </p:nvSpPr>
            <p:spPr bwMode="auto">
              <a:xfrm flipV="1">
                <a:off x="3451" y="11"/>
                <a:ext cx="17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14"/>
              <p:cNvSpPr>
                <a:spLocks noChangeAspect="1" noChangeShapeType="1"/>
              </p:cNvSpPr>
              <p:nvPr/>
            </p:nvSpPr>
            <p:spPr bwMode="auto">
              <a:xfrm flipV="1">
                <a:off x="3497" y="18"/>
                <a:ext cx="37" cy="3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15"/>
              <p:cNvSpPr>
                <a:spLocks noChangeAspect="1" noChangeShapeType="1"/>
              </p:cNvSpPr>
              <p:nvPr/>
            </p:nvSpPr>
            <p:spPr bwMode="auto">
              <a:xfrm flipV="1">
                <a:off x="3576" y="25"/>
                <a:ext cx="25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16"/>
              <p:cNvSpPr>
                <a:spLocks noChangeAspect="1" noChangeShapeType="1"/>
              </p:cNvSpPr>
              <p:nvPr/>
            </p:nvSpPr>
            <p:spPr bwMode="auto">
              <a:xfrm flipV="1">
                <a:off x="3638" y="34"/>
                <a:ext cx="29" cy="1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17"/>
              <p:cNvSpPr>
                <a:spLocks noChangeAspect="1" noChangeShapeType="1"/>
              </p:cNvSpPr>
              <p:nvPr/>
            </p:nvSpPr>
            <p:spPr bwMode="auto">
              <a:xfrm flipV="1">
                <a:off x="3700" y="45"/>
                <a:ext cx="34" cy="1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18"/>
              <p:cNvSpPr>
                <a:spLocks noChangeAspect="1" noChangeShapeType="1"/>
              </p:cNvSpPr>
              <p:nvPr/>
            </p:nvSpPr>
            <p:spPr bwMode="auto">
              <a:xfrm flipV="1">
                <a:off x="3762" y="57"/>
                <a:ext cx="38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19"/>
              <p:cNvSpPr>
                <a:spLocks noChangeAspect="1" noChangeShapeType="1"/>
              </p:cNvSpPr>
              <p:nvPr/>
            </p:nvSpPr>
            <p:spPr bwMode="auto">
              <a:xfrm flipV="1">
                <a:off x="3774" y="70"/>
                <a:ext cx="9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20"/>
              <p:cNvSpPr>
                <a:spLocks noChangeAspect="1" noChangeShapeType="1"/>
              </p:cNvSpPr>
              <p:nvPr/>
            </p:nvSpPr>
            <p:spPr bwMode="auto">
              <a:xfrm flipV="1">
                <a:off x="3885" y="85"/>
                <a:ext cx="46" cy="1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21"/>
              <p:cNvSpPr>
                <a:spLocks noChangeAspect="1" noChangeShapeType="1"/>
              </p:cNvSpPr>
              <p:nvPr/>
            </p:nvSpPr>
            <p:spPr bwMode="auto">
              <a:xfrm flipV="1">
                <a:off x="3946" y="101"/>
                <a:ext cx="50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22"/>
              <p:cNvSpPr>
                <a:spLocks noChangeAspect="1" noChangeShapeType="1"/>
              </p:cNvSpPr>
              <p:nvPr/>
            </p:nvSpPr>
            <p:spPr bwMode="auto">
              <a:xfrm flipV="1">
                <a:off x="4007" y="118"/>
                <a:ext cx="54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23"/>
              <p:cNvSpPr>
                <a:spLocks noChangeAspect="1" noChangeShapeType="1"/>
              </p:cNvSpPr>
              <p:nvPr/>
            </p:nvSpPr>
            <p:spPr bwMode="auto">
              <a:xfrm flipV="1">
                <a:off x="4067" y="137"/>
                <a:ext cx="58" cy="19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24"/>
              <p:cNvSpPr>
                <a:spLocks noChangeAspect="1" noChangeShapeType="1"/>
              </p:cNvSpPr>
              <p:nvPr/>
            </p:nvSpPr>
            <p:spPr bwMode="auto">
              <a:xfrm flipV="1">
                <a:off x="4078" y="157"/>
                <a:ext cx="111" cy="3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25"/>
              <p:cNvSpPr>
                <a:spLocks noChangeAspect="1" noChangeShapeType="1"/>
              </p:cNvSpPr>
              <p:nvPr/>
            </p:nvSpPr>
            <p:spPr bwMode="auto">
              <a:xfrm flipV="1">
                <a:off x="4187" y="178"/>
                <a:ext cx="65" cy="1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26"/>
              <p:cNvSpPr>
                <a:spLocks noChangeAspect="1" noChangeShapeType="1"/>
              </p:cNvSpPr>
              <p:nvPr/>
            </p:nvSpPr>
            <p:spPr bwMode="auto">
              <a:xfrm flipV="1">
                <a:off x="4246" y="201"/>
                <a:ext cx="69" cy="1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27"/>
              <p:cNvSpPr>
                <a:spLocks noChangeAspect="1" noChangeShapeType="1"/>
              </p:cNvSpPr>
              <p:nvPr/>
            </p:nvSpPr>
            <p:spPr bwMode="auto">
              <a:xfrm flipV="1">
                <a:off x="4304" y="225"/>
                <a:ext cx="74" cy="1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28"/>
              <p:cNvSpPr>
                <a:spLocks noChangeAspect="1" noChangeShapeType="1"/>
              </p:cNvSpPr>
              <p:nvPr/>
            </p:nvSpPr>
            <p:spPr bwMode="auto">
              <a:xfrm flipV="1">
                <a:off x="4363" y="250"/>
                <a:ext cx="77" cy="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29"/>
              <p:cNvSpPr>
                <a:spLocks noChangeAspect="1" noChangeShapeType="1"/>
              </p:cNvSpPr>
              <p:nvPr/>
            </p:nvSpPr>
            <p:spPr bwMode="auto">
              <a:xfrm flipV="1">
                <a:off x="4323" y="277"/>
                <a:ext cx="179" cy="4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30"/>
              <p:cNvSpPr>
                <a:spLocks noChangeAspect="1" noChangeShapeType="1"/>
              </p:cNvSpPr>
              <p:nvPr/>
            </p:nvSpPr>
            <p:spPr bwMode="auto">
              <a:xfrm flipV="1">
                <a:off x="4477" y="305"/>
                <a:ext cx="85" cy="1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31"/>
              <p:cNvSpPr>
                <a:spLocks noChangeAspect="1" noChangeShapeType="1"/>
              </p:cNvSpPr>
              <p:nvPr/>
            </p:nvSpPr>
            <p:spPr bwMode="auto">
              <a:xfrm flipV="1">
                <a:off x="4534" y="334"/>
                <a:ext cx="89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32"/>
              <p:cNvSpPr>
                <a:spLocks noChangeAspect="1" noChangeShapeType="1"/>
              </p:cNvSpPr>
              <p:nvPr/>
            </p:nvSpPr>
            <p:spPr bwMode="auto">
              <a:xfrm flipV="1">
                <a:off x="4590" y="364"/>
                <a:ext cx="93" cy="1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33"/>
              <p:cNvSpPr>
                <a:spLocks noChangeAspect="1" noChangeShapeType="1"/>
              </p:cNvSpPr>
              <p:nvPr/>
            </p:nvSpPr>
            <p:spPr bwMode="auto">
              <a:xfrm flipV="1">
                <a:off x="4645" y="396"/>
                <a:ext cx="97" cy="1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34"/>
              <p:cNvSpPr>
                <a:spLocks noChangeAspect="1" noChangeShapeType="1"/>
              </p:cNvSpPr>
              <p:nvPr/>
            </p:nvSpPr>
            <p:spPr bwMode="auto">
              <a:xfrm flipV="1">
                <a:off x="4620" y="429"/>
                <a:ext cx="180" cy="3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35"/>
              <p:cNvSpPr>
                <a:spLocks noChangeAspect="1" noChangeShapeType="1"/>
              </p:cNvSpPr>
              <p:nvPr/>
            </p:nvSpPr>
            <p:spPr bwMode="auto">
              <a:xfrm flipV="1">
                <a:off x="4754" y="463"/>
                <a:ext cx="104" cy="1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36"/>
              <p:cNvSpPr>
                <a:spLocks noChangeAspect="1" noChangeShapeType="1"/>
              </p:cNvSpPr>
              <p:nvPr/>
            </p:nvSpPr>
            <p:spPr bwMode="auto">
              <a:xfrm flipV="1">
                <a:off x="4807" y="498"/>
                <a:ext cx="108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37"/>
              <p:cNvSpPr>
                <a:spLocks noChangeAspect="1" noChangeShapeType="1"/>
              </p:cNvSpPr>
              <p:nvPr/>
            </p:nvSpPr>
            <p:spPr bwMode="auto">
              <a:xfrm flipV="1">
                <a:off x="4860" y="535"/>
                <a:ext cx="111" cy="1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38"/>
              <p:cNvSpPr>
                <a:spLocks noChangeAspect="1" noChangeShapeType="1"/>
              </p:cNvSpPr>
              <p:nvPr/>
            </p:nvSpPr>
            <p:spPr bwMode="auto">
              <a:xfrm flipV="1">
                <a:off x="4912" y="572"/>
                <a:ext cx="114" cy="1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39"/>
              <p:cNvSpPr>
                <a:spLocks noChangeAspect="1" noChangeShapeType="1"/>
              </p:cNvSpPr>
              <p:nvPr/>
            </p:nvSpPr>
            <p:spPr bwMode="auto">
              <a:xfrm flipV="1">
                <a:off x="4822" y="611"/>
                <a:ext cx="259" cy="3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40"/>
              <p:cNvSpPr>
                <a:spLocks noChangeAspect="1" noChangeShapeType="1"/>
              </p:cNvSpPr>
              <p:nvPr/>
            </p:nvSpPr>
            <p:spPr bwMode="auto">
              <a:xfrm flipV="1">
                <a:off x="5014" y="651"/>
                <a:ext cx="12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Line 41"/>
              <p:cNvSpPr>
                <a:spLocks noChangeAspect="1" noChangeShapeType="1"/>
              </p:cNvSpPr>
              <p:nvPr/>
            </p:nvSpPr>
            <p:spPr bwMode="auto">
              <a:xfrm flipV="1">
                <a:off x="5063" y="692"/>
                <a:ext cx="125" cy="1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Line 42"/>
              <p:cNvSpPr>
                <a:spLocks noChangeAspect="1" noChangeShapeType="1"/>
              </p:cNvSpPr>
              <p:nvPr/>
            </p:nvSpPr>
            <p:spPr bwMode="auto">
              <a:xfrm flipV="1">
                <a:off x="5112" y="734"/>
                <a:ext cx="128" cy="1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Line 43"/>
              <p:cNvSpPr>
                <a:spLocks noChangeAspect="1" noChangeShapeType="1"/>
              </p:cNvSpPr>
              <p:nvPr/>
            </p:nvSpPr>
            <p:spPr bwMode="auto">
              <a:xfrm flipV="1">
                <a:off x="5160" y="778"/>
                <a:ext cx="131" cy="1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Line 44"/>
              <p:cNvSpPr>
                <a:spLocks noChangeAspect="1" noChangeShapeType="1"/>
              </p:cNvSpPr>
              <p:nvPr/>
            </p:nvSpPr>
            <p:spPr bwMode="auto">
              <a:xfrm flipV="1">
                <a:off x="5100" y="822"/>
                <a:ext cx="241" cy="2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Line 45"/>
              <p:cNvSpPr>
                <a:spLocks noChangeAspect="1" noChangeShapeType="1"/>
              </p:cNvSpPr>
              <p:nvPr/>
            </p:nvSpPr>
            <p:spPr bwMode="auto">
              <a:xfrm flipV="1">
                <a:off x="5254" y="867"/>
                <a:ext cx="137" cy="1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Line 46"/>
              <p:cNvSpPr>
                <a:spLocks noChangeAspect="1" noChangeShapeType="1"/>
              </p:cNvSpPr>
              <p:nvPr/>
            </p:nvSpPr>
            <p:spPr bwMode="auto">
              <a:xfrm flipV="1">
                <a:off x="5299" y="914"/>
                <a:ext cx="140" cy="1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" name="Line 47"/>
              <p:cNvSpPr>
                <a:spLocks noChangeAspect="1" noChangeShapeType="1"/>
              </p:cNvSpPr>
              <p:nvPr/>
            </p:nvSpPr>
            <p:spPr bwMode="auto">
              <a:xfrm flipV="1">
                <a:off x="5343" y="961"/>
                <a:ext cx="143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" name="Line 48"/>
              <p:cNvSpPr>
                <a:spLocks noChangeAspect="1" noChangeShapeType="1"/>
              </p:cNvSpPr>
              <p:nvPr/>
            </p:nvSpPr>
            <p:spPr bwMode="auto">
              <a:xfrm flipV="1">
                <a:off x="5387" y="1009"/>
                <a:ext cx="146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6" name="Line 49"/>
              <p:cNvSpPr>
                <a:spLocks noChangeAspect="1" noChangeShapeType="1"/>
              </p:cNvSpPr>
              <p:nvPr/>
            </p:nvSpPr>
            <p:spPr bwMode="auto">
              <a:xfrm flipV="1">
                <a:off x="5251" y="1059"/>
                <a:ext cx="327" cy="2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7" name="Line 50"/>
              <p:cNvSpPr>
                <a:spLocks noChangeAspect="1" noChangeShapeType="1"/>
              </p:cNvSpPr>
              <p:nvPr/>
            </p:nvSpPr>
            <p:spPr bwMode="auto">
              <a:xfrm flipV="1">
                <a:off x="5471" y="1109"/>
                <a:ext cx="151" cy="1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" name="Line 51"/>
              <p:cNvSpPr>
                <a:spLocks noChangeAspect="1" noChangeShapeType="1"/>
              </p:cNvSpPr>
              <p:nvPr/>
            </p:nvSpPr>
            <p:spPr bwMode="auto">
              <a:xfrm flipV="1">
                <a:off x="5512" y="1160"/>
                <a:ext cx="154" cy="1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" name="Line 52"/>
              <p:cNvSpPr>
                <a:spLocks noChangeAspect="1" noChangeShapeType="1"/>
              </p:cNvSpPr>
              <p:nvPr/>
            </p:nvSpPr>
            <p:spPr bwMode="auto">
              <a:xfrm flipV="1">
                <a:off x="5551" y="1212"/>
                <a:ext cx="157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" name="Line 53"/>
              <p:cNvSpPr>
                <a:spLocks noChangeAspect="1" noChangeShapeType="1"/>
              </p:cNvSpPr>
              <p:nvPr/>
            </p:nvSpPr>
            <p:spPr bwMode="auto">
              <a:xfrm flipV="1">
                <a:off x="5590" y="1265"/>
                <a:ext cx="159" cy="1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1" name="Line 54"/>
              <p:cNvSpPr>
                <a:spLocks noChangeAspect="1" noChangeShapeType="1"/>
              </p:cNvSpPr>
              <p:nvPr/>
            </p:nvSpPr>
            <p:spPr bwMode="auto">
              <a:xfrm flipV="1">
                <a:off x="5498" y="1319"/>
                <a:ext cx="29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2" name="Line 55"/>
              <p:cNvSpPr>
                <a:spLocks noChangeAspect="1" noChangeShapeType="1"/>
              </p:cNvSpPr>
              <p:nvPr/>
            </p:nvSpPr>
            <p:spPr bwMode="auto">
              <a:xfrm flipV="1">
                <a:off x="5663" y="1374"/>
                <a:ext cx="165" cy="1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" name="Line 56"/>
              <p:cNvSpPr>
                <a:spLocks noChangeAspect="1" noChangeShapeType="1"/>
              </p:cNvSpPr>
              <p:nvPr/>
            </p:nvSpPr>
            <p:spPr bwMode="auto">
              <a:xfrm flipV="1">
                <a:off x="5699" y="1429"/>
                <a:ext cx="166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" name="Line 57"/>
              <p:cNvSpPr>
                <a:spLocks noChangeAspect="1" noChangeShapeType="1"/>
              </p:cNvSpPr>
              <p:nvPr/>
            </p:nvSpPr>
            <p:spPr bwMode="auto">
              <a:xfrm flipV="1">
                <a:off x="5733" y="1485"/>
                <a:ext cx="169" cy="1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5" name="Line 58"/>
              <p:cNvSpPr>
                <a:spLocks noChangeAspect="1" noChangeShapeType="1"/>
              </p:cNvSpPr>
              <p:nvPr/>
            </p:nvSpPr>
            <p:spPr bwMode="auto">
              <a:xfrm flipV="1">
                <a:off x="5766" y="1542"/>
                <a:ext cx="171" cy="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6" name="Line 59"/>
              <p:cNvSpPr>
                <a:spLocks noChangeAspect="1" noChangeShapeType="1"/>
              </p:cNvSpPr>
              <p:nvPr/>
            </p:nvSpPr>
            <p:spPr bwMode="auto">
              <a:xfrm flipV="1">
                <a:off x="5590" y="1600"/>
                <a:ext cx="381" cy="2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7" name="Line 60"/>
              <p:cNvSpPr>
                <a:spLocks noChangeAspect="1" noChangeShapeType="1"/>
              </p:cNvSpPr>
              <p:nvPr/>
            </p:nvSpPr>
            <p:spPr bwMode="auto">
              <a:xfrm flipV="1">
                <a:off x="5829" y="1658"/>
                <a:ext cx="175" cy="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8" name="Line 61"/>
              <p:cNvSpPr>
                <a:spLocks noChangeAspect="1" noChangeShapeType="1"/>
              </p:cNvSpPr>
              <p:nvPr/>
            </p:nvSpPr>
            <p:spPr bwMode="auto">
              <a:xfrm flipV="1">
                <a:off x="5859" y="1717"/>
                <a:ext cx="177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9" name="Line 62"/>
              <p:cNvSpPr>
                <a:spLocks noChangeAspect="1" noChangeShapeType="1"/>
              </p:cNvSpPr>
              <p:nvPr/>
            </p:nvSpPr>
            <p:spPr bwMode="auto">
              <a:xfrm flipV="1">
                <a:off x="5887" y="1777"/>
                <a:ext cx="179" cy="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" name="Line 63"/>
              <p:cNvSpPr>
                <a:spLocks noChangeAspect="1" noChangeShapeType="1"/>
              </p:cNvSpPr>
              <p:nvPr/>
            </p:nvSpPr>
            <p:spPr bwMode="auto">
              <a:xfrm flipV="1">
                <a:off x="5914" y="1838"/>
                <a:ext cx="181" cy="8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1" name="Line 64"/>
              <p:cNvSpPr>
                <a:spLocks noChangeAspect="1" noChangeShapeType="1"/>
              </p:cNvSpPr>
              <p:nvPr/>
            </p:nvSpPr>
            <p:spPr bwMode="auto">
              <a:xfrm flipV="1">
                <a:off x="5794" y="1898"/>
                <a:ext cx="329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" name="Line 65"/>
              <p:cNvSpPr>
                <a:spLocks noChangeAspect="1" noChangeShapeType="1"/>
              </p:cNvSpPr>
              <p:nvPr/>
            </p:nvSpPr>
            <p:spPr bwMode="auto">
              <a:xfrm flipV="1">
                <a:off x="5966" y="1960"/>
                <a:ext cx="184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" name="Line 66"/>
              <p:cNvSpPr>
                <a:spLocks noChangeAspect="1" noChangeShapeType="1"/>
              </p:cNvSpPr>
              <p:nvPr/>
            </p:nvSpPr>
            <p:spPr bwMode="auto">
              <a:xfrm flipV="1">
                <a:off x="5989" y="2022"/>
                <a:ext cx="186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" name="Line 67"/>
              <p:cNvSpPr>
                <a:spLocks noChangeAspect="1" noChangeShapeType="1"/>
              </p:cNvSpPr>
              <p:nvPr/>
            </p:nvSpPr>
            <p:spPr bwMode="auto">
              <a:xfrm flipV="1">
                <a:off x="6012" y="2085"/>
                <a:ext cx="187" cy="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" name="Line 68"/>
              <p:cNvSpPr>
                <a:spLocks noChangeAspect="1" noChangeShapeType="1"/>
              </p:cNvSpPr>
              <p:nvPr/>
            </p:nvSpPr>
            <p:spPr bwMode="auto">
              <a:xfrm flipV="1">
                <a:off x="6033" y="2148"/>
                <a:ext cx="189" cy="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" name="Line 69"/>
              <p:cNvSpPr>
                <a:spLocks noChangeAspect="1" noChangeShapeType="1"/>
              </p:cNvSpPr>
              <p:nvPr/>
            </p:nvSpPr>
            <p:spPr bwMode="auto">
              <a:xfrm flipV="1">
                <a:off x="5825" y="2211"/>
                <a:ext cx="418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" name="Line 70"/>
              <p:cNvSpPr>
                <a:spLocks noChangeAspect="1" noChangeShapeType="1"/>
              </p:cNvSpPr>
              <p:nvPr/>
            </p:nvSpPr>
            <p:spPr bwMode="auto">
              <a:xfrm flipV="1">
                <a:off x="6072" y="2275"/>
                <a:ext cx="191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8" name="Line 71"/>
              <p:cNvSpPr>
                <a:spLocks noChangeAspect="1" noChangeShapeType="1"/>
              </p:cNvSpPr>
              <p:nvPr/>
            </p:nvSpPr>
            <p:spPr bwMode="auto">
              <a:xfrm flipV="1">
                <a:off x="6089" y="2339"/>
                <a:ext cx="193" cy="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9" name="Line 72"/>
              <p:cNvSpPr>
                <a:spLocks noChangeAspect="1" noChangeShapeType="1"/>
              </p:cNvSpPr>
              <p:nvPr/>
            </p:nvSpPr>
            <p:spPr bwMode="auto">
              <a:xfrm flipV="1">
                <a:off x="6106" y="2404"/>
                <a:ext cx="193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" name="Line 73"/>
              <p:cNvSpPr>
                <a:spLocks noChangeAspect="1" noChangeShapeType="1"/>
              </p:cNvSpPr>
              <p:nvPr/>
            </p:nvSpPr>
            <p:spPr bwMode="auto">
              <a:xfrm flipV="1">
                <a:off x="6121" y="2469"/>
                <a:ext cx="194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" name="Line 74"/>
              <p:cNvSpPr>
                <a:spLocks noChangeAspect="1" noChangeShapeType="1"/>
              </p:cNvSpPr>
              <p:nvPr/>
            </p:nvSpPr>
            <p:spPr bwMode="auto">
              <a:xfrm flipV="1">
                <a:off x="5978" y="2535"/>
                <a:ext cx="352" cy="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" name="Line 75"/>
              <p:cNvSpPr>
                <a:spLocks noChangeAspect="1" noChangeShapeType="1"/>
              </p:cNvSpPr>
              <p:nvPr/>
            </p:nvSpPr>
            <p:spPr bwMode="auto">
              <a:xfrm flipV="1">
                <a:off x="6147" y="2600"/>
                <a:ext cx="196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" name="Line 76"/>
              <p:cNvSpPr>
                <a:spLocks noChangeAspect="1" noChangeShapeType="1"/>
              </p:cNvSpPr>
              <p:nvPr/>
            </p:nvSpPr>
            <p:spPr bwMode="auto">
              <a:xfrm flipV="1">
                <a:off x="6158" y="2666"/>
                <a:ext cx="197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" name="Line 77"/>
              <p:cNvSpPr>
                <a:spLocks noChangeAspect="1" noChangeShapeType="1"/>
              </p:cNvSpPr>
              <p:nvPr/>
            </p:nvSpPr>
            <p:spPr bwMode="auto">
              <a:xfrm flipV="1">
                <a:off x="6168" y="2733"/>
                <a:ext cx="198" cy="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5" name="Line 78"/>
              <p:cNvSpPr>
                <a:spLocks noChangeAspect="1" noChangeShapeType="1"/>
              </p:cNvSpPr>
              <p:nvPr/>
            </p:nvSpPr>
            <p:spPr bwMode="auto">
              <a:xfrm flipV="1">
                <a:off x="6176" y="2799"/>
                <a:ext cx="199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6" name="Line 79"/>
              <p:cNvSpPr>
                <a:spLocks noChangeAspect="1" noChangeShapeType="1"/>
              </p:cNvSpPr>
              <p:nvPr/>
            </p:nvSpPr>
            <p:spPr bwMode="auto">
              <a:xfrm flipV="1">
                <a:off x="5945" y="2866"/>
                <a:ext cx="43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" name="Line 80"/>
              <p:cNvSpPr>
                <a:spLocks noChangeAspect="1" noChangeShapeType="1"/>
              </p:cNvSpPr>
              <p:nvPr/>
            </p:nvSpPr>
            <p:spPr bwMode="auto">
              <a:xfrm flipV="1">
                <a:off x="6189" y="2932"/>
                <a:ext cx="200" cy="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" name="Line 81"/>
              <p:cNvSpPr>
                <a:spLocks noChangeAspect="1" noChangeShapeType="1"/>
              </p:cNvSpPr>
              <p:nvPr/>
            </p:nvSpPr>
            <p:spPr bwMode="auto">
              <a:xfrm flipV="1">
                <a:off x="6194" y="2999"/>
                <a:ext cx="200" cy="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9" name="Line 82"/>
              <p:cNvSpPr>
                <a:spLocks noChangeAspect="1" noChangeShapeType="1"/>
              </p:cNvSpPr>
              <p:nvPr/>
            </p:nvSpPr>
            <p:spPr bwMode="auto">
              <a:xfrm flipV="1">
                <a:off x="6197" y="3066"/>
                <a:ext cx="200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0" name="Line 83"/>
              <p:cNvSpPr>
                <a:spLocks noChangeAspect="1" noChangeShapeType="1"/>
              </p:cNvSpPr>
              <p:nvPr/>
            </p:nvSpPr>
            <p:spPr bwMode="auto">
              <a:xfrm flipV="1">
                <a:off x="6199" y="3133"/>
                <a:ext cx="200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1" name="Line 84"/>
              <p:cNvSpPr>
                <a:spLocks noChangeAspect="1" noChangeShapeType="1"/>
              </p:cNvSpPr>
              <p:nvPr/>
            </p:nvSpPr>
            <p:spPr bwMode="auto">
              <a:xfrm>
                <a:off x="6040" y="3200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2" name="Line 85"/>
              <p:cNvSpPr>
                <a:spLocks noChangeAspect="1" noChangeShapeType="1"/>
              </p:cNvSpPr>
              <p:nvPr/>
            </p:nvSpPr>
            <p:spPr bwMode="auto">
              <a:xfrm>
                <a:off x="6199" y="3263"/>
                <a:ext cx="200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3" name="Line 86"/>
              <p:cNvSpPr>
                <a:spLocks noChangeAspect="1" noChangeShapeType="1"/>
              </p:cNvSpPr>
              <p:nvPr/>
            </p:nvSpPr>
            <p:spPr bwMode="auto">
              <a:xfrm>
                <a:off x="6197" y="3326"/>
                <a:ext cx="200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" name="Line 87"/>
              <p:cNvSpPr>
                <a:spLocks noChangeAspect="1" noChangeShapeType="1"/>
              </p:cNvSpPr>
              <p:nvPr/>
            </p:nvSpPr>
            <p:spPr bwMode="auto">
              <a:xfrm>
                <a:off x="6194" y="3388"/>
                <a:ext cx="200" cy="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" name="Line 88"/>
              <p:cNvSpPr>
                <a:spLocks noChangeAspect="1" noChangeShapeType="1"/>
              </p:cNvSpPr>
              <p:nvPr/>
            </p:nvSpPr>
            <p:spPr bwMode="auto">
              <a:xfrm>
                <a:off x="6189" y="3451"/>
                <a:ext cx="200" cy="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" name="Line 89"/>
              <p:cNvSpPr>
                <a:spLocks noChangeAspect="1" noChangeShapeType="1"/>
              </p:cNvSpPr>
              <p:nvPr/>
            </p:nvSpPr>
            <p:spPr bwMode="auto">
              <a:xfrm>
                <a:off x="5945" y="3489"/>
                <a:ext cx="43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7" name="Line 90"/>
              <p:cNvSpPr>
                <a:spLocks noChangeAspect="1" noChangeShapeType="1"/>
              </p:cNvSpPr>
              <p:nvPr/>
            </p:nvSpPr>
            <p:spPr bwMode="auto">
              <a:xfrm>
                <a:off x="6176" y="3576"/>
                <a:ext cx="199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8" name="Line 91"/>
              <p:cNvSpPr>
                <a:spLocks noChangeAspect="1" noChangeShapeType="1"/>
              </p:cNvSpPr>
              <p:nvPr/>
            </p:nvSpPr>
            <p:spPr bwMode="auto">
              <a:xfrm>
                <a:off x="6168" y="3638"/>
                <a:ext cx="198" cy="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9" name="Line 92"/>
              <p:cNvSpPr>
                <a:spLocks noChangeAspect="1" noChangeShapeType="1"/>
              </p:cNvSpPr>
              <p:nvPr/>
            </p:nvSpPr>
            <p:spPr bwMode="auto">
              <a:xfrm>
                <a:off x="6158" y="3700"/>
                <a:ext cx="197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0" name="Line 93"/>
              <p:cNvSpPr>
                <a:spLocks noChangeAspect="1" noChangeShapeType="1"/>
              </p:cNvSpPr>
              <p:nvPr/>
            </p:nvSpPr>
            <p:spPr bwMode="auto">
              <a:xfrm>
                <a:off x="6147" y="3762"/>
                <a:ext cx="196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1" name="Line 94"/>
              <p:cNvSpPr>
                <a:spLocks noChangeAspect="1" noChangeShapeType="1"/>
              </p:cNvSpPr>
              <p:nvPr/>
            </p:nvSpPr>
            <p:spPr bwMode="auto">
              <a:xfrm>
                <a:off x="5978" y="3790"/>
                <a:ext cx="352" cy="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2" name="Line 95"/>
              <p:cNvSpPr>
                <a:spLocks noChangeAspect="1" noChangeShapeType="1"/>
              </p:cNvSpPr>
              <p:nvPr/>
            </p:nvSpPr>
            <p:spPr bwMode="auto">
              <a:xfrm>
                <a:off x="6121" y="3885"/>
                <a:ext cx="194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3" name="Line 96"/>
              <p:cNvSpPr>
                <a:spLocks noChangeAspect="1" noChangeShapeType="1"/>
              </p:cNvSpPr>
              <p:nvPr/>
            </p:nvSpPr>
            <p:spPr bwMode="auto">
              <a:xfrm>
                <a:off x="6106" y="3946"/>
                <a:ext cx="193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" name="Line 97"/>
              <p:cNvSpPr>
                <a:spLocks noChangeAspect="1" noChangeShapeType="1"/>
              </p:cNvSpPr>
              <p:nvPr/>
            </p:nvSpPr>
            <p:spPr bwMode="auto">
              <a:xfrm>
                <a:off x="6089" y="4007"/>
                <a:ext cx="193" cy="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" name="Line 98"/>
              <p:cNvSpPr>
                <a:spLocks noChangeAspect="1" noChangeShapeType="1"/>
              </p:cNvSpPr>
              <p:nvPr/>
            </p:nvSpPr>
            <p:spPr bwMode="auto">
              <a:xfrm>
                <a:off x="6072" y="4067"/>
                <a:ext cx="191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" name="Line 99"/>
              <p:cNvSpPr>
                <a:spLocks noChangeAspect="1" noChangeShapeType="1"/>
              </p:cNvSpPr>
              <p:nvPr/>
            </p:nvSpPr>
            <p:spPr bwMode="auto">
              <a:xfrm>
                <a:off x="5825" y="4053"/>
                <a:ext cx="418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" name="Line 100"/>
              <p:cNvSpPr>
                <a:spLocks noChangeAspect="1" noChangeShapeType="1"/>
              </p:cNvSpPr>
              <p:nvPr/>
            </p:nvSpPr>
            <p:spPr bwMode="auto">
              <a:xfrm>
                <a:off x="6033" y="4187"/>
                <a:ext cx="189" cy="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" name="Line 101"/>
              <p:cNvSpPr>
                <a:spLocks noChangeAspect="1" noChangeShapeType="1"/>
              </p:cNvSpPr>
              <p:nvPr/>
            </p:nvSpPr>
            <p:spPr bwMode="auto">
              <a:xfrm>
                <a:off x="6012" y="4246"/>
                <a:ext cx="187" cy="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" name="Line 102"/>
              <p:cNvSpPr>
                <a:spLocks noChangeAspect="1" noChangeShapeType="1"/>
              </p:cNvSpPr>
              <p:nvPr/>
            </p:nvSpPr>
            <p:spPr bwMode="auto">
              <a:xfrm>
                <a:off x="5989" y="4304"/>
                <a:ext cx="186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0" name="Line 103"/>
              <p:cNvSpPr>
                <a:spLocks noChangeAspect="1" noChangeShapeType="1"/>
              </p:cNvSpPr>
              <p:nvPr/>
            </p:nvSpPr>
            <p:spPr bwMode="auto">
              <a:xfrm>
                <a:off x="5966" y="4363"/>
                <a:ext cx="184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1" name="Line 104"/>
              <p:cNvSpPr>
                <a:spLocks noChangeAspect="1" noChangeShapeType="1"/>
              </p:cNvSpPr>
              <p:nvPr/>
            </p:nvSpPr>
            <p:spPr bwMode="auto">
              <a:xfrm>
                <a:off x="5794" y="4355"/>
                <a:ext cx="329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2" name="Line 105"/>
              <p:cNvSpPr>
                <a:spLocks noChangeAspect="1" noChangeShapeType="1"/>
              </p:cNvSpPr>
              <p:nvPr/>
            </p:nvSpPr>
            <p:spPr bwMode="auto">
              <a:xfrm>
                <a:off x="5914" y="4477"/>
                <a:ext cx="181" cy="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3" name="Line 106"/>
              <p:cNvSpPr>
                <a:spLocks noChangeAspect="1" noChangeShapeType="1"/>
              </p:cNvSpPr>
              <p:nvPr/>
            </p:nvSpPr>
            <p:spPr bwMode="auto">
              <a:xfrm>
                <a:off x="5887" y="4534"/>
                <a:ext cx="179" cy="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" name="Line 107"/>
              <p:cNvSpPr>
                <a:spLocks noChangeAspect="1" noChangeShapeType="1"/>
              </p:cNvSpPr>
              <p:nvPr/>
            </p:nvSpPr>
            <p:spPr bwMode="auto">
              <a:xfrm>
                <a:off x="5859" y="4590"/>
                <a:ext cx="177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" name="Line 108"/>
              <p:cNvSpPr>
                <a:spLocks noChangeAspect="1" noChangeShapeType="1"/>
              </p:cNvSpPr>
              <p:nvPr/>
            </p:nvSpPr>
            <p:spPr bwMode="auto">
              <a:xfrm>
                <a:off x="5829" y="4645"/>
                <a:ext cx="175" cy="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6" name="Line 109"/>
              <p:cNvSpPr>
                <a:spLocks noChangeAspect="1" noChangeShapeType="1"/>
              </p:cNvSpPr>
              <p:nvPr/>
            </p:nvSpPr>
            <p:spPr bwMode="auto">
              <a:xfrm>
                <a:off x="5590" y="4580"/>
                <a:ext cx="381" cy="2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7" name="Line 110"/>
              <p:cNvSpPr>
                <a:spLocks noChangeAspect="1" noChangeShapeType="1"/>
              </p:cNvSpPr>
              <p:nvPr/>
            </p:nvSpPr>
            <p:spPr bwMode="auto">
              <a:xfrm>
                <a:off x="5766" y="4754"/>
                <a:ext cx="171" cy="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8" name="Line 111"/>
              <p:cNvSpPr>
                <a:spLocks noChangeAspect="1" noChangeShapeType="1"/>
              </p:cNvSpPr>
              <p:nvPr/>
            </p:nvSpPr>
            <p:spPr bwMode="auto">
              <a:xfrm>
                <a:off x="5733" y="4807"/>
                <a:ext cx="169" cy="1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9" name="Line 112"/>
              <p:cNvSpPr>
                <a:spLocks noChangeAspect="1" noChangeShapeType="1"/>
              </p:cNvSpPr>
              <p:nvPr/>
            </p:nvSpPr>
            <p:spPr bwMode="auto">
              <a:xfrm>
                <a:off x="5699" y="4860"/>
                <a:ext cx="166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0" name="Line 113"/>
              <p:cNvSpPr>
                <a:spLocks noChangeAspect="1" noChangeShapeType="1"/>
              </p:cNvSpPr>
              <p:nvPr/>
            </p:nvSpPr>
            <p:spPr bwMode="auto">
              <a:xfrm>
                <a:off x="5663" y="4912"/>
                <a:ext cx="165" cy="1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1" name="Line 114"/>
              <p:cNvSpPr>
                <a:spLocks noChangeAspect="1" noChangeShapeType="1"/>
              </p:cNvSpPr>
              <p:nvPr/>
            </p:nvSpPr>
            <p:spPr bwMode="auto">
              <a:xfrm>
                <a:off x="5498" y="4869"/>
                <a:ext cx="29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2" name="Line 115"/>
              <p:cNvSpPr>
                <a:spLocks noChangeAspect="1" noChangeShapeType="1"/>
              </p:cNvSpPr>
              <p:nvPr/>
            </p:nvSpPr>
            <p:spPr bwMode="auto">
              <a:xfrm>
                <a:off x="5590" y="5014"/>
                <a:ext cx="159" cy="1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3" name="Line 116"/>
              <p:cNvSpPr>
                <a:spLocks noChangeAspect="1" noChangeShapeType="1"/>
              </p:cNvSpPr>
              <p:nvPr/>
            </p:nvSpPr>
            <p:spPr bwMode="auto">
              <a:xfrm>
                <a:off x="5551" y="5063"/>
                <a:ext cx="157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" name="Line 117"/>
              <p:cNvSpPr>
                <a:spLocks noChangeAspect="1" noChangeShapeType="1"/>
              </p:cNvSpPr>
              <p:nvPr/>
            </p:nvSpPr>
            <p:spPr bwMode="auto">
              <a:xfrm>
                <a:off x="5512" y="5112"/>
                <a:ext cx="154" cy="1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" name="Line 118"/>
              <p:cNvSpPr>
                <a:spLocks noChangeAspect="1" noChangeShapeType="1"/>
              </p:cNvSpPr>
              <p:nvPr/>
            </p:nvSpPr>
            <p:spPr bwMode="auto">
              <a:xfrm>
                <a:off x="5471" y="5160"/>
                <a:ext cx="151" cy="1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" name="Line 119"/>
              <p:cNvSpPr>
                <a:spLocks noChangeAspect="1" noChangeShapeType="1"/>
              </p:cNvSpPr>
              <p:nvPr/>
            </p:nvSpPr>
            <p:spPr bwMode="auto">
              <a:xfrm>
                <a:off x="5251" y="5047"/>
                <a:ext cx="327" cy="2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" name="Line 120"/>
              <p:cNvSpPr>
                <a:spLocks noChangeAspect="1" noChangeShapeType="1"/>
              </p:cNvSpPr>
              <p:nvPr/>
            </p:nvSpPr>
            <p:spPr bwMode="auto">
              <a:xfrm>
                <a:off x="5387" y="5254"/>
                <a:ext cx="146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" name="Line 121"/>
              <p:cNvSpPr>
                <a:spLocks noChangeAspect="1" noChangeShapeType="1"/>
              </p:cNvSpPr>
              <p:nvPr/>
            </p:nvSpPr>
            <p:spPr bwMode="auto">
              <a:xfrm>
                <a:off x="5343" y="5299"/>
                <a:ext cx="143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" name="Line 122"/>
              <p:cNvSpPr>
                <a:spLocks noChangeAspect="1" noChangeShapeType="1"/>
              </p:cNvSpPr>
              <p:nvPr/>
            </p:nvSpPr>
            <p:spPr bwMode="auto">
              <a:xfrm>
                <a:off x="5299" y="5343"/>
                <a:ext cx="140" cy="1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" name="Line 123"/>
              <p:cNvSpPr>
                <a:spLocks noChangeAspect="1" noChangeShapeType="1"/>
              </p:cNvSpPr>
              <p:nvPr/>
            </p:nvSpPr>
            <p:spPr bwMode="auto">
              <a:xfrm>
                <a:off x="5254" y="5387"/>
                <a:ext cx="137" cy="1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" name="Line 124"/>
              <p:cNvSpPr>
                <a:spLocks noChangeAspect="1" noChangeShapeType="1"/>
              </p:cNvSpPr>
              <p:nvPr/>
            </p:nvSpPr>
            <p:spPr bwMode="auto">
              <a:xfrm>
                <a:off x="5100" y="5311"/>
                <a:ext cx="241" cy="2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2" name="Line 125"/>
              <p:cNvSpPr>
                <a:spLocks noChangeAspect="1" noChangeShapeType="1"/>
              </p:cNvSpPr>
              <p:nvPr/>
            </p:nvSpPr>
            <p:spPr bwMode="auto">
              <a:xfrm>
                <a:off x="5160" y="5471"/>
                <a:ext cx="131" cy="1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" name="Line 126"/>
              <p:cNvSpPr>
                <a:spLocks noChangeAspect="1" noChangeShapeType="1"/>
              </p:cNvSpPr>
              <p:nvPr/>
            </p:nvSpPr>
            <p:spPr bwMode="auto">
              <a:xfrm>
                <a:off x="5112" y="5512"/>
                <a:ext cx="128" cy="1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" name="Line 127"/>
              <p:cNvSpPr>
                <a:spLocks noChangeAspect="1" noChangeShapeType="1"/>
              </p:cNvSpPr>
              <p:nvPr/>
            </p:nvSpPr>
            <p:spPr bwMode="auto">
              <a:xfrm>
                <a:off x="5063" y="5551"/>
                <a:ext cx="125" cy="1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" name="Line 128"/>
              <p:cNvSpPr>
                <a:spLocks noChangeAspect="1" noChangeShapeType="1"/>
              </p:cNvSpPr>
              <p:nvPr/>
            </p:nvSpPr>
            <p:spPr bwMode="auto">
              <a:xfrm>
                <a:off x="5014" y="5590"/>
                <a:ext cx="12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" name="Line 129"/>
              <p:cNvSpPr>
                <a:spLocks noChangeAspect="1" noChangeShapeType="1"/>
              </p:cNvSpPr>
              <p:nvPr/>
            </p:nvSpPr>
            <p:spPr bwMode="auto">
              <a:xfrm>
                <a:off x="4822" y="5433"/>
                <a:ext cx="259" cy="3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" name="Line 130"/>
              <p:cNvSpPr>
                <a:spLocks noChangeAspect="1" noChangeShapeType="1"/>
              </p:cNvSpPr>
              <p:nvPr/>
            </p:nvSpPr>
            <p:spPr bwMode="auto">
              <a:xfrm>
                <a:off x="4912" y="5663"/>
                <a:ext cx="114" cy="1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8" name="Line 131"/>
              <p:cNvSpPr>
                <a:spLocks noChangeAspect="1" noChangeShapeType="1"/>
              </p:cNvSpPr>
              <p:nvPr/>
            </p:nvSpPr>
            <p:spPr bwMode="auto">
              <a:xfrm>
                <a:off x="4860" y="5699"/>
                <a:ext cx="111" cy="1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9" name="Line 132"/>
              <p:cNvSpPr>
                <a:spLocks noChangeAspect="1" noChangeShapeType="1"/>
              </p:cNvSpPr>
              <p:nvPr/>
            </p:nvSpPr>
            <p:spPr bwMode="auto">
              <a:xfrm>
                <a:off x="4807" y="5733"/>
                <a:ext cx="108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" name="Line 133"/>
              <p:cNvSpPr>
                <a:spLocks noChangeAspect="1" noChangeShapeType="1"/>
              </p:cNvSpPr>
              <p:nvPr/>
            </p:nvSpPr>
            <p:spPr bwMode="auto">
              <a:xfrm>
                <a:off x="4754" y="5766"/>
                <a:ext cx="104" cy="1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1" name="Line 134"/>
              <p:cNvSpPr>
                <a:spLocks noChangeAspect="1" noChangeShapeType="1"/>
              </p:cNvSpPr>
              <p:nvPr/>
            </p:nvSpPr>
            <p:spPr bwMode="auto">
              <a:xfrm>
                <a:off x="4620" y="5660"/>
                <a:ext cx="180" cy="3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" name="Line 135"/>
              <p:cNvSpPr>
                <a:spLocks noChangeAspect="1" noChangeShapeType="1"/>
              </p:cNvSpPr>
              <p:nvPr/>
            </p:nvSpPr>
            <p:spPr bwMode="auto">
              <a:xfrm>
                <a:off x="4645" y="5829"/>
                <a:ext cx="97" cy="1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" name="Line 136"/>
              <p:cNvSpPr>
                <a:spLocks noChangeAspect="1" noChangeShapeType="1"/>
              </p:cNvSpPr>
              <p:nvPr/>
            </p:nvSpPr>
            <p:spPr bwMode="auto">
              <a:xfrm>
                <a:off x="4590" y="5859"/>
                <a:ext cx="93" cy="1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4" name="Line 137"/>
              <p:cNvSpPr>
                <a:spLocks noChangeAspect="1" noChangeShapeType="1"/>
              </p:cNvSpPr>
              <p:nvPr/>
            </p:nvSpPr>
            <p:spPr bwMode="auto">
              <a:xfrm>
                <a:off x="4534" y="5887"/>
                <a:ext cx="89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" name="Line 138"/>
              <p:cNvSpPr>
                <a:spLocks noChangeAspect="1" noChangeShapeType="1"/>
              </p:cNvSpPr>
              <p:nvPr/>
            </p:nvSpPr>
            <p:spPr bwMode="auto">
              <a:xfrm>
                <a:off x="4477" y="5914"/>
                <a:ext cx="85" cy="1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" name="Line 139"/>
              <p:cNvSpPr>
                <a:spLocks noChangeAspect="1" noChangeShapeType="1"/>
              </p:cNvSpPr>
              <p:nvPr/>
            </p:nvSpPr>
            <p:spPr bwMode="auto">
              <a:xfrm>
                <a:off x="4323" y="5721"/>
                <a:ext cx="179" cy="4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" name="Line 140"/>
              <p:cNvSpPr>
                <a:spLocks noChangeAspect="1" noChangeShapeType="1"/>
              </p:cNvSpPr>
              <p:nvPr/>
            </p:nvSpPr>
            <p:spPr bwMode="auto">
              <a:xfrm>
                <a:off x="4363" y="5966"/>
                <a:ext cx="77" cy="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" name="Line 141"/>
              <p:cNvSpPr>
                <a:spLocks noChangeAspect="1" noChangeShapeType="1"/>
              </p:cNvSpPr>
              <p:nvPr/>
            </p:nvSpPr>
            <p:spPr bwMode="auto">
              <a:xfrm>
                <a:off x="4304" y="5989"/>
                <a:ext cx="74" cy="1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" name="Line 142"/>
              <p:cNvSpPr>
                <a:spLocks noChangeAspect="1" noChangeShapeType="1"/>
              </p:cNvSpPr>
              <p:nvPr/>
            </p:nvSpPr>
            <p:spPr bwMode="auto">
              <a:xfrm>
                <a:off x="4246" y="6012"/>
                <a:ext cx="69" cy="1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0" name="Line 143"/>
              <p:cNvSpPr>
                <a:spLocks noChangeAspect="1" noChangeShapeType="1"/>
              </p:cNvSpPr>
              <p:nvPr/>
            </p:nvSpPr>
            <p:spPr bwMode="auto">
              <a:xfrm>
                <a:off x="4187" y="6033"/>
                <a:ext cx="65" cy="1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" name="Line 144"/>
              <p:cNvSpPr>
                <a:spLocks noChangeAspect="1" noChangeShapeType="1"/>
              </p:cNvSpPr>
              <p:nvPr/>
            </p:nvSpPr>
            <p:spPr bwMode="auto">
              <a:xfrm>
                <a:off x="4078" y="5901"/>
                <a:ext cx="111" cy="3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2" name="Line 145"/>
              <p:cNvSpPr>
                <a:spLocks noChangeAspect="1" noChangeShapeType="1"/>
              </p:cNvSpPr>
              <p:nvPr/>
            </p:nvSpPr>
            <p:spPr bwMode="auto">
              <a:xfrm>
                <a:off x="4067" y="6072"/>
                <a:ext cx="58" cy="19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3" name="Line 146"/>
              <p:cNvSpPr>
                <a:spLocks noChangeAspect="1" noChangeShapeType="1"/>
              </p:cNvSpPr>
              <p:nvPr/>
            </p:nvSpPr>
            <p:spPr bwMode="auto">
              <a:xfrm>
                <a:off x="4007" y="6089"/>
                <a:ext cx="54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4" name="Line 147"/>
              <p:cNvSpPr>
                <a:spLocks noChangeAspect="1" noChangeShapeType="1"/>
              </p:cNvSpPr>
              <p:nvPr/>
            </p:nvSpPr>
            <p:spPr bwMode="auto">
              <a:xfrm>
                <a:off x="3946" y="6106"/>
                <a:ext cx="50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" name="Line 148"/>
              <p:cNvSpPr>
                <a:spLocks noChangeAspect="1" noChangeShapeType="1"/>
              </p:cNvSpPr>
              <p:nvPr/>
            </p:nvSpPr>
            <p:spPr bwMode="auto">
              <a:xfrm>
                <a:off x="3885" y="6121"/>
                <a:ext cx="46" cy="1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" name="Line 149"/>
              <p:cNvSpPr>
                <a:spLocks noChangeAspect="1" noChangeShapeType="1"/>
              </p:cNvSpPr>
              <p:nvPr/>
            </p:nvSpPr>
            <p:spPr bwMode="auto">
              <a:xfrm>
                <a:off x="3774" y="5900"/>
                <a:ext cx="9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" name="Line 150"/>
              <p:cNvSpPr>
                <a:spLocks noChangeAspect="1" noChangeShapeType="1"/>
              </p:cNvSpPr>
              <p:nvPr/>
            </p:nvSpPr>
            <p:spPr bwMode="auto">
              <a:xfrm>
                <a:off x="3762" y="6147"/>
                <a:ext cx="38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" name="Line 151"/>
              <p:cNvSpPr>
                <a:spLocks noChangeAspect="1" noChangeShapeType="1"/>
              </p:cNvSpPr>
              <p:nvPr/>
            </p:nvSpPr>
            <p:spPr bwMode="auto">
              <a:xfrm>
                <a:off x="3700" y="6158"/>
                <a:ext cx="34" cy="1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" name="Line 152"/>
              <p:cNvSpPr>
                <a:spLocks noChangeAspect="1" noChangeShapeType="1"/>
              </p:cNvSpPr>
              <p:nvPr/>
            </p:nvSpPr>
            <p:spPr bwMode="auto">
              <a:xfrm>
                <a:off x="3638" y="6168"/>
                <a:ext cx="29" cy="1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0" name="Line 153"/>
              <p:cNvSpPr>
                <a:spLocks noChangeAspect="1" noChangeShapeType="1"/>
              </p:cNvSpPr>
              <p:nvPr/>
            </p:nvSpPr>
            <p:spPr bwMode="auto">
              <a:xfrm>
                <a:off x="3576" y="6176"/>
                <a:ext cx="25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1" name="Line 154"/>
              <p:cNvSpPr>
                <a:spLocks noChangeAspect="1" noChangeShapeType="1"/>
              </p:cNvSpPr>
              <p:nvPr/>
            </p:nvSpPr>
            <p:spPr bwMode="auto">
              <a:xfrm>
                <a:off x="3497" y="6024"/>
                <a:ext cx="37" cy="3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2" name="Line 155"/>
              <p:cNvSpPr>
                <a:spLocks noChangeAspect="1" noChangeShapeType="1"/>
              </p:cNvSpPr>
              <p:nvPr/>
            </p:nvSpPr>
            <p:spPr bwMode="auto">
              <a:xfrm>
                <a:off x="3451" y="6189"/>
                <a:ext cx="17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3" name="Line 156"/>
              <p:cNvSpPr>
                <a:spLocks noChangeAspect="1" noChangeShapeType="1"/>
              </p:cNvSpPr>
              <p:nvPr/>
            </p:nvSpPr>
            <p:spPr bwMode="auto">
              <a:xfrm>
                <a:off x="3388" y="6194"/>
                <a:ext cx="13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4" name="Line 157"/>
              <p:cNvSpPr>
                <a:spLocks noChangeAspect="1" noChangeShapeType="1"/>
              </p:cNvSpPr>
              <p:nvPr/>
            </p:nvSpPr>
            <p:spPr bwMode="auto">
              <a:xfrm>
                <a:off x="3326" y="6197"/>
                <a:ext cx="8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" name="Line 158"/>
              <p:cNvSpPr>
                <a:spLocks noChangeAspect="1" noChangeShapeType="1"/>
              </p:cNvSpPr>
              <p:nvPr/>
            </p:nvSpPr>
            <p:spPr bwMode="auto">
              <a:xfrm>
                <a:off x="3263" y="6199"/>
                <a:ext cx="4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" name="Line 159"/>
              <p:cNvSpPr>
                <a:spLocks noChangeAspect="1" noChangeShapeType="1"/>
              </p:cNvSpPr>
              <p:nvPr/>
            </p:nvSpPr>
            <p:spPr bwMode="auto">
              <a:xfrm flipH="1">
                <a:off x="3200" y="5960"/>
                <a:ext cx="0" cy="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" name="Line 160"/>
              <p:cNvSpPr>
                <a:spLocks noChangeAspect="1" noChangeShapeType="1"/>
              </p:cNvSpPr>
              <p:nvPr/>
            </p:nvSpPr>
            <p:spPr bwMode="auto">
              <a:xfrm flipH="1">
                <a:off x="3133" y="6199"/>
                <a:ext cx="4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8" name="Line 161"/>
              <p:cNvSpPr>
                <a:spLocks noChangeAspect="1" noChangeShapeType="1"/>
              </p:cNvSpPr>
              <p:nvPr/>
            </p:nvSpPr>
            <p:spPr bwMode="auto">
              <a:xfrm flipH="1">
                <a:off x="3066" y="6197"/>
                <a:ext cx="8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9" name="Line 162"/>
              <p:cNvSpPr>
                <a:spLocks noChangeAspect="1" noChangeShapeType="1"/>
              </p:cNvSpPr>
              <p:nvPr/>
            </p:nvSpPr>
            <p:spPr bwMode="auto">
              <a:xfrm flipH="1">
                <a:off x="2999" y="6194"/>
                <a:ext cx="13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0" name="Line 163"/>
              <p:cNvSpPr>
                <a:spLocks noChangeAspect="1" noChangeShapeType="1"/>
              </p:cNvSpPr>
              <p:nvPr/>
            </p:nvSpPr>
            <p:spPr bwMode="auto">
              <a:xfrm flipH="1">
                <a:off x="2932" y="6189"/>
                <a:ext cx="17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1" name="Line 164"/>
              <p:cNvSpPr>
                <a:spLocks noChangeAspect="1" noChangeShapeType="1"/>
              </p:cNvSpPr>
              <p:nvPr/>
            </p:nvSpPr>
            <p:spPr bwMode="auto">
              <a:xfrm flipH="1">
                <a:off x="2865" y="6024"/>
                <a:ext cx="38" cy="3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2" name="Line 165"/>
              <p:cNvSpPr>
                <a:spLocks noChangeAspect="1" noChangeShapeType="1"/>
              </p:cNvSpPr>
              <p:nvPr/>
            </p:nvSpPr>
            <p:spPr bwMode="auto">
              <a:xfrm flipH="1">
                <a:off x="2799" y="6176"/>
                <a:ext cx="25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3" name="Line 166"/>
              <p:cNvSpPr>
                <a:spLocks noChangeAspect="1" noChangeShapeType="1"/>
              </p:cNvSpPr>
              <p:nvPr/>
            </p:nvSpPr>
            <p:spPr bwMode="auto">
              <a:xfrm flipH="1">
                <a:off x="2733" y="6168"/>
                <a:ext cx="29" cy="1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4" name="Line 167"/>
              <p:cNvSpPr>
                <a:spLocks noChangeAspect="1" noChangeShapeType="1"/>
              </p:cNvSpPr>
              <p:nvPr/>
            </p:nvSpPr>
            <p:spPr bwMode="auto">
              <a:xfrm flipH="1">
                <a:off x="2666" y="6158"/>
                <a:ext cx="34" cy="1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5" name="Line 168"/>
              <p:cNvSpPr>
                <a:spLocks noChangeAspect="1" noChangeShapeType="1"/>
              </p:cNvSpPr>
              <p:nvPr/>
            </p:nvSpPr>
            <p:spPr bwMode="auto">
              <a:xfrm flipH="1">
                <a:off x="2600" y="6147"/>
                <a:ext cx="38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" name="Line 169"/>
              <p:cNvSpPr>
                <a:spLocks noChangeAspect="1" noChangeShapeType="1"/>
              </p:cNvSpPr>
              <p:nvPr/>
            </p:nvSpPr>
            <p:spPr bwMode="auto">
              <a:xfrm flipH="1">
                <a:off x="2535" y="5900"/>
                <a:ext cx="9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" name="Line 170"/>
              <p:cNvSpPr>
                <a:spLocks noChangeAspect="1" noChangeShapeType="1"/>
              </p:cNvSpPr>
              <p:nvPr/>
            </p:nvSpPr>
            <p:spPr bwMode="auto">
              <a:xfrm flipH="1">
                <a:off x="2469" y="6121"/>
                <a:ext cx="46" cy="1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" name="Line 171"/>
              <p:cNvSpPr>
                <a:spLocks noChangeAspect="1" noChangeShapeType="1"/>
              </p:cNvSpPr>
              <p:nvPr/>
            </p:nvSpPr>
            <p:spPr bwMode="auto">
              <a:xfrm flipH="1">
                <a:off x="2404" y="6106"/>
                <a:ext cx="50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9" name="Line 172"/>
              <p:cNvSpPr>
                <a:spLocks noChangeAspect="1" noChangeShapeType="1"/>
              </p:cNvSpPr>
              <p:nvPr/>
            </p:nvSpPr>
            <p:spPr bwMode="auto">
              <a:xfrm flipH="1">
                <a:off x="2339" y="6089"/>
                <a:ext cx="54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0" name="Line 173"/>
              <p:cNvSpPr>
                <a:spLocks noChangeAspect="1" noChangeShapeType="1"/>
              </p:cNvSpPr>
              <p:nvPr/>
            </p:nvSpPr>
            <p:spPr bwMode="auto">
              <a:xfrm flipH="1">
                <a:off x="2275" y="6072"/>
                <a:ext cx="58" cy="19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" name="Line 174"/>
              <p:cNvSpPr>
                <a:spLocks noChangeAspect="1" noChangeShapeType="1"/>
              </p:cNvSpPr>
              <p:nvPr/>
            </p:nvSpPr>
            <p:spPr bwMode="auto">
              <a:xfrm flipH="1">
                <a:off x="2211" y="5901"/>
                <a:ext cx="111" cy="3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2" name="Line 175"/>
              <p:cNvSpPr>
                <a:spLocks noChangeAspect="1" noChangeShapeType="1"/>
              </p:cNvSpPr>
              <p:nvPr/>
            </p:nvSpPr>
            <p:spPr bwMode="auto">
              <a:xfrm flipH="1">
                <a:off x="2148" y="6033"/>
                <a:ext cx="65" cy="1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3" name="Line 176"/>
              <p:cNvSpPr>
                <a:spLocks noChangeAspect="1" noChangeShapeType="1"/>
              </p:cNvSpPr>
              <p:nvPr/>
            </p:nvSpPr>
            <p:spPr bwMode="auto">
              <a:xfrm flipH="1">
                <a:off x="2085" y="6012"/>
                <a:ext cx="69" cy="1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4" name="Line 177"/>
              <p:cNvSpPr>
                <a:spLocks noChangeAspect="1" noChangeShapeType="1"/>
              </p:cNvSpPr>
              <p:nvPr/>
            </p:nvSpPr>
            <p:spPr bwMode="auto">
              <a:xfrm flipH="1">
                <a:off x="2022" y="5989"/>
                <a:ext cx="74" cy="1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" name="Line 178"/>
              <p:cNvSpPr>
                <a:spLocks noChangeAspect="1" noChangeShapeType="1"/>
              </p:cNvSpPr>
              <p:nvPr/>
            </p:nvSpPr>
            <p:spPr bwMode="auto">
              <a:xfrm flipH="1">
                <a:off x="1960" y="5966"/>
                <a:ext cx="77" cy="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" name="Line 179"/>
              <p:cNvSpPr>
                <a:spLocks noChangeAspect="1" noChangeShapeType="1"/>
              </p:cNvSpPr>
              <p:nvPr/>
            </p:nvSpPr>
            <p:spPr bwMode="auto">
              <a:xfrm flipH="1">
                <a:off x="1898" y="5721"/>
                <a:ext cx="179" cy="4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" name="Line 180"/>
              <p:cNvSpPr>
                <a:spLocks noChangeAspect="1" noChangeShapeType="1"/>
              </p:cNvSpPr>
              <p:nvPr/>
            </p:nvSpPr>
            <p:spPr bwMode="auto">
              <a:xfrm flipH="1">
                <a:off x="1837" y="5914"/>
                <a:ext cx="86" cy="1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" name="Line 181"/>
              <p:cNvSpPr>
                <a:spLocks noChangeAspect="1" noChangeShapeType="1"/>
              </p:cNvSpPr>
              <p:nvPr/>
            </p:nvSpPr>
            <p:spPr bwMode="auto">
              <a:xfrm flipH="1">
                <a:off x="1777" y="5887"/>
                <a:ext cx="89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" name="Line 182"/>
              <p:cNvSpPr>
                <a:spLocks noChangeAspect="1" noChangeShapeType="1"/>
              </p:cNvSpPr>
              <p:nvPr/>
            </p:nvSpPr>
            <p:spPr bwMode="auto">
              <a:xfrm flipH="1">
                <a:off x="1717" y="5859"/>
                <a:ext cx="93" cy="1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0" name="Line 183"/>
              <p:cNvSpPr>
                <a:spLocks noChangeAspect="1" noChangeShapeType="1"/>
              </p:cNvSpPr>
              <p:nvPr/>
            </p:nvSpPr>
            <p:spPr bwMode="auto">
              <a:xfrm flipH="1">
                <a:off x="1658" y="5829"/>
                <a:ext cx="97" cy="1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1" name="Line 184"/>
              <p:cNvSpPr>
                <a:spLocks noChangeAspect="1" noChangeShapeType="1"/>
              </p:cNvSpPr>
              <p:nvPr/>
            </p:nvSpPr>
            <p:spPr bwMode="auto">
              <a:xfrm flipH="1">
                <a:off x="1600" y="5660"/>
                <a:ext cx="180" cy="3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2" name="Line 185"/>
              <p:cNvSpPr>
                <a:spLocks noChangeAspect="1" noChangeShapeType="1"/>
              </p:cNvSpPr>
              <p:nvPr/>
            </p:nvSpPr>
            <p:spPr bwMode="auto">
              <a:xfrm flipH="1">
                <a:off x="1542" y="5766"/>
                <a:ext cx="104" cy="1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3" name="Line 186"/>
              <p:cNvSpPr>
                <a:spLocks noChangeAspect="1" noChangeShapeType="1"/>
              </p:cNvSpPr>
              <p:nvPr/>
            </p:nvSpPr>
            <p:spPr bwMode="auto">
              <a:xfrm flipH="1">
                <a:off x="1485" y="5733"/>
                <a:ext cx="107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4" name="Line 187"/>
              <p:cNvSpPr>
                <a:spLocks noChangeAspect="1" noChangeShapeType="1"/>
              </p:cNvSpPr>
              <p:nvPr/>
            </p:nvSpPr>
            <p:spPr bwMode="auto">
              <a:xfrm flipH="1">
                <a:off x="1429" y="5699"/>
                <a:ext cx="111" cy="1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5" name="Line 188"/>
              <p:cNvSpPr>
                <a:spLocks noChangeAspect="1" noChangeShapeType="1"/>
              </p:cNvSpPr>
              <p:nvPr/>
            </p:nvSpPr>
            <p:spPr bwMode="auto">
              <a:xfrm flipH="1">
                <a:off x="1374" y="5663"/>
                <a:ext cx="114" cy="1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" name="Line 189"/>
              <p:cNvSpPr>
                <a:spLocks noChangeAspect="1" noChangeShapeType="1"/>
              </p:cNvSpPr>
              <p:nvPr/>
            </p:nvSpPr>
            <p:spPr bwMode="auto">
              <a:xfrm flipH="1">
                <a:off x="1319" y="5433"/>
                <a:ext cx="259" cy="3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" name="Line 190"/>
              <p:cNvSpPr>
                <a:spLocks noChangeAspect="1" noChangeShapeType="1"/>
              </p:cNvSpPr>
              <p:nvPr/>
            </p:nvSpPr>
            <p:spPr bwMode="auto">
              <a:xfrm flipH="1">
                <a:off x="1265" y="5590"/>
                <a:ext cx="12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" name="Line 191"/>
              <p:cNvSpPr>
                <a:spLocks noChangeAspect="1" noChangeShapeType="1"/>
              </p:cNvSpPr>
              <p:nvPr/>
            </p:nvSpPr>
            <p:spPr bwMode="auto">
              <a:xfrm flipH="1">
                <a:off x="1212" y="5551"/>
                <a:ext cx="125" cy="1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9" name="Line 192"/>
              <p:cNvSpPr>
                <a:spLocks noChangeAspect="1" noChangeShapeType="1"/>
              </p:cNvSpPr>
              <p:nvPr/>
            </p:nvSpPr>
            <p:spPr bwMode="auto">
              <a:xfrm flipH="1">
                <a:off x="1160" y="5512"/>
                <a:ext cx="128" cy="1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0" name="Line 193"/>
              <p:cNvSpPr>
                <a:spLocks noChangeAspect="1" noChangeShapeType="1"/>
              </p:cNvSpPr>
              <p:nvPr/>
            </p:nvSpPr>
            <p:spPr bwMode="auto">
              <a:xfrm flipH="1">
                <a:off x="1109" y="5471"/>
                <a:ext cx="131" cy="1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1" name="Line 194"/>
              <p:cNvSpPr>
                <a:spLocks noChangeAspect="1" noChangeShapeType="1"/>
              </p:cNvSpPr>
              <p:nvPr/>
            </p:nvSpPr>
            <p:spPr bwMode="auto">
              <a:xfrm flipH="1">
                <a:off x="1059" y="5311"/>
                <a:ext cx="241" cy="2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2" name="Line 195"/>
              <p:cNvSpPr>
                <a:spLocks noChangeAspect="1" noChangeShapeType="1"/>
              </p:cNvSpPr>
              <p:nvPr/>
            </p:nvSpPr>
            <p:spPr bwMode="auto">
              <a:xfrm flipH="1">
                <a:off x="1009" y="5387"/>
                <a:ext cx="137" cy="1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3" name="Line 196"/>
              <p:cNvSpPr>
                <a:spLocks noChangeAspect="1" noChangeShapeType="1"/>
              </p:cNvSpPr>
              <p:nvPr/>
            </p:nvSpPr>
            <p:spPr bwMode="auto">
              <a:xfrm flipH="1">
                <a:off x="961" y="5343"/>
                <a:ext cx="140" cy="1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4" name="Line 197"/>
              <p:cNvSpPr>
                <a:spLocks noChangeAspect="1" noChangeShapeType="1"/>
              </p:cNvSpPr>
              <p:nvPr/>
            </p:nvSpPr>
            <p:spPr bwMode="auto">
              <a:xfrm flipH="1">
                <a:off x="914" y="5299"/>
                <a:ext cx="143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5" name="Line 198"/>
              <p:cNvSpPr>
                <a:spLocks noChangeAspect="1" noChangeShapeType="1"/>
              </p:cNvSpPr>
              <p:nvPr/>
            </p:nvSpPr>
            <p:spPr bwMode="auto">
              <a:xfrm flipH="1">
                <a:off x="867" y="5254"/>
                <a:ext cx="146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" name="Line 199"/>
              <p:cNvSpPr>
                <a:spLocks noChangeAspect="1" noChangeShapeType="1"/>
              </p:cNvSpPr>
              <p:nvPr/>
            </p:nvSpPr>
            <p:spPr bwMode="auto">
              <a:xfrm flipH="1">
                <a:off x="822" y="5047"/>
                <a:ext cx="327" cy="2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" name="Line 200"/>
              <p:cNvSpPr>
                <a:spLocks noChangeAspect="1" noChangeShapeType="1"/>
              </p:cNvSpPr>
              <p:nvPr/>
            </p:nvSpPr>
            <p:spPr bwMode="auto">
              <a:xfrm flipH="1">
                <a:off x="778" y="5160"/>
                <a:ext cx="151" cy="1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" name="Line 201"/>
              <p:cNvSpPr>
                <a:spLocks noChangeAspect="1" noChangeShapeType="1"/>
              </p:cNvSpPr>
              <p:nvPr/>
            </p:nvSpPr>
            <p:spPr bwMode="auto">
              <a:xfrm flipH="1">
                <a:off x="734" y="5112"/>
                <a:ext cx="154" cy="1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" name="Line 202"/>
              <p:cNvSpPr>
                <a:spLocks noChangeAspect="1" noChangeShapeType="1"/>
              </p:cNvSpPr>
              <p:nvPr/>
            </p:nvSpPr>
            <p:spPr bwMode="auto">
              <a:xfrm flipH="1">
                <a:off x="692" y="5063"/>
                <a:ext cx="157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" name="Line 203"/>
              <p:cNvSpPr>
                <a:spLocks noChangeAspect="1" noChangeShapeType="1"/>
              </p:cNvSpPr>
              <p:nvPr/>
            </p:nvSpPr>
            <p:spPr bwMode="auto">
              <a:xfrm flipH="1">
                <a:off x="651" y="5014"/>
                <a:ext cx="159" cy="1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1" name="Line 204"/>
              <p:cNvSpPr>
                <a:spLocks noChangeAspect="1" noChangeShapeType="1"/>
              </p:cNvSpPr>
              <p:nvPr/>
            </p:nvSpPr>
            <p:spPr bwMode="auto">
              <a:xfrm flipH="1">
                <a:off x="611" y="4869"/>
                <a:ext cx="29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2" name="Line 205"/>
              <p:cNvSpPr>
                <a:spLocks noChangeAspect="1" noChangeShapeType="1"/>
              </p:cNvSpPr>
              <p:nvPr/>
            </p:nvSpPr>
            <p:spPr bwMode="auto">
              <a:xfrm flipH="1">
                <a:off x="572" y="4912"/>
                <a:ext cx="165" cy="1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3" name="Line 206"/>
              <p:cNvSpPr>
                <a:spLocks noChangeAspect="1" noChangeShapeType="1"/>
              </p:cNvSpPr>
              <p:nvPr/>
            </p:nvSpPr>
            <p:spPr bwMode="auto">
              <a:xfrm flipH="1">
                <a:off x="535" y="4860"/>
                <a:ext cx="166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4" name="Line 207"/>
              <p:cNvSpPr>
                <a:spLocks noChangeAspect="1" noChangeShapeType="1"/>
              </p:cNvSpPr>
              <p:nvPr/>
            </p:nvSpPr>
            <p:spPr bwMode="auto">
              <a:xfrm flipH="1">
                <a:off x="498" y="4807"/>
                <a:ext cx="169" cy="1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5" name="Line 208"/>
              <p:cNvSpPr>
                <a:spLocks noChangeAspect="1" noChangeShapeType="1"/>
              </p:cNvSpPr>
              <p:nvPr/>
            </p:nvSpPr>
            <p:spPr bwMode="auto">
              <a:xfrm flipH="1">
                <a:off x="463" y="4754"/>
                <a:ext cx="171" cy="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6" name="Line 209"/>
              <p:cNvSpPr>
                <a:spLocks noChangeAspect="1" noChangeShapeType="1"/>
              </p:cNvSpPr>
              <p:nvPr/>
            </p:nvSpPr>
            <p:spPr bwMode="auto">
              <a:xfrm flipH="1">
                <a:off x="429" y="4580"/>
                <a:ext cx="381" cy="2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" name="Line 210"/>
              <p:cNvSpPr>
                <a:spLocks noChangeAspect="1" noChangeShapeType="1"/>
              </p:cNvSpPr>
              <p:nvPr/>
            </p:nvSpPr>
            <p:spPr bwMode="auto">
              <a:xfrm flipH="1">
                <a:off x="396" y="4645"/>
                <a:ext cx="175" cy="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8" name="Line 211"/>
              <p:cNvSpPr>
                <a:spLocks noChangeAspect="1" noChangeShapeType="1"/>
              </p:cNvSpPr>
              <p:nvPr/>
            </p:nvSpPr>
            <p:spPr bwMode="auto">
              <a:xfrm flipH="1">
                <a:off x="364" y="4590"/>
                <a:ext cx="177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9" name="Line 212"/>
              <p:cNvSpPr>
                <a:spLocks noChangeAspect="1" noChangeShapeType="1"/>
              </p:cNvSpPr>
              <p:nvPr/>
            </p:nvSpPr>
            <p:spPr bwMode="auto">
              <a:xfrm flipH="1">
                <a:off x="334" y="4534"/>
                <a:ext cx="179" cy="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0" name="Line 213"/>
              <p:cNvSpPr>
                <a:spLocks noChangeAspect="1" noChangeShapeType="1"/>
              </p:cNvSpPr>
              <p:nvPr/>
            </p:nvSpPr>
            <p:spPr bwMode="auto">
              <a:xfrm flipH="1">
                <a:off x="305" y="4477"/>
                <a:ext cx="181" cy="8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1" name="Line 214"/>
              <p:cNvSpPr>
                <a:spLocks noChangeAspect="1" noChangeShapeType="1"/>
              </p:cNvSpPr>
              <p:nvPr/>
            </p:nvSpPr>
            <p:spPr bwMode="auto">
              <a:xfrm flipH="1">
                <a:off x="277" y="4355"/>
                <a:ext cx="329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2" name="Line 215"/>
              <p:cNvSpPr>
                <a:spLocks noChangeAspect="1" noChangeShapeType="1"/>
              </p:cNvSpPr>
              <p:nvPr/>
            </p:nvSpPr>
            <p:spPr bwMode="auto">
              <a:xfrm flipH="1">
                <a:off x="250" y="4363"/>
                <a:ext cx="184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3" name="Line 216"/>
              <p:cNvSpPr>
                <a:spLocks noChangeAspect="1" noChangeShapeType="1"/>
              </p:cNvSpPr>
              <p:nvPr/>
            </p:nvSpPr>
            <p:spPr bwMode="auto">
              <a:xfrm flipH="1">
                <a:off x="225" y="4304"/>
                <a:ext cx="186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4" name="Line 217"/>
              <p:cNvSpPr>
                <a:spLocks noChangeAspect="1" noChangeShapeType="1"/>
              </p:cNvSpPr>
              <p:nvPr/>
            </p:nvSpPr>
            <p:spPr bwMode="auto">
              <a:xfrm flipH="1">
                <a:off x="201" y="4246"/>
                <a:ext cx="187" cy="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5" name="Line 218"/>
              <p:cNvSpPr>
                <a:spLocks noChangeAspect="1" noChangeShapeType="1"/>
              </p:cNvSpPr>
              <p:nvPr/>
            </p:nvSpPr>
            <p:spPr bwMode="auto">
              <a:xfrm flipH="1">
                <a:off x="178" y="4187"/>
                <a:ext cx="189" cy="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6" name="Line 219"/>
              <p:cNvSpPr>
                <a:spLocks noChangeAspect="1" noChangeShapeType="1"/>
              </p:cNvSpPr>
              <p:nvPr/>
            </p:nvSpPr>
            <p:spPr bwMode="auto">
              <a:xfrm flipH="1">
                <a:off x="157" y="4053"/>
                <a:ext cx="418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" name="Line 220"/>
              <p:cNvSpPr>
                <a:spLocks noChangeAspect="1" noChangeShapeType="1"/>
              </p:cNvSpPr>
              <p:nvPr/>
            </p:nvSpPr>
            <p:spPr bwMode="auto">
              <a:xfrm flipH="1">
                <a:off x="137" y="4067"/>
                <a:ext cx="191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" name="Line 221"/>
              <p:cNvSpPr>
                <a:spLocks noChangeAspect="1" noChangeShapeType="1"/>
              </p:cNvSpPr>
              <p:nvPr/>
            </p:nvSpPr>
            <p:spPr bwMode="auto">
              <a:xfrm flipH="1">
                <a:off x="118" y="4007"/>
                <a:ext cx="193" cy="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" name="Line 222"/>
              <p:cNvSpPr>
                <a:spLocks noChangeAspect="1" noChangeShapeType="1"/>
              </p:cNvSpPr>
              <p:nvPr/>
            </p:nvSpPr>
            <p:spPr bwMode="auto">
              <a:xfrm flipH="1">
                <a:off x="101" y="3946"/>
                <a:ext cx="193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" name="Line 223"/>
              <p:cNvSpPr>
                <a:spLocks noChangeAspect="1" noChangeShapeType="1"/>
              </p:cNvSpPr>
              <p:nvPr/>
            </p:nvSpPr>
            <p:spPr bwMode="auto">
              <a:xfrm flipH="1">
                <a:off x="85" y="3885"/>
                <a:ext cx="194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" name="Line 224"/>
              <p:cNvSpPr>
                <a:spLocks noChangeAspect="1" noChangeShapeType="1"/>
              </p:cNvSpPr>
              <p:nvPr/>
            </p:nvSpPr>
            <p:spPr bwMode="auto">
              <a:xfrm flipH="1">
                <a:off x="70" y="3790"/>
                <a:ext cx="352" cy="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" name="Line 225"/>
              <p:cNvSpPr>
                <a:spLocks noChangeAspect="1" noChangeShapeType="1"/>
              </p:cNvSpPr>
              <p:nvPr/>
            </p:nvSpPr>
            <p:spPr bwMode="auto">
              <a:xfrm flipH="1">
                <a:off x="57" y="3762"/>
                <a:ext cx="196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3" name="Line 226"/>
              <p:cNvSpPr>
                <a:spLocks noChangeAspect="1" noChangeShapeType="1"/>
              </p:cNvSpPr>
              <p:nvPr/>
            </p:nvSpPr>
            <p:spPr bwMode="auto">
              <a:xfrm flipH="1">
                <a:off x="45" y="3700"/>
                <a:ext cx="197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4" name="Line 227"/>
              <p:cNvSpPr>
                <a:spLocks noChangeAspect="1" noChangeShapeType="1"/>
              </p:cNvSpPr>
              <p:nvPr/>
            </p:nvSpPr>
            <p:spPr bwMode="auto">
              <a:xfrm flipH="1">
                <a:off x="34" y="3638"/>
                <a:ext cx="198" cy="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5" name="Line 228"/>
              <p:cNvSpPr>
                <a:spLocks noChangeAspect="1" noChangeShapeType="1"/>
              </p:cNvSpPr>
              <p:nvPr/>
            </p:nvSpPr>
            <p:spPr bwMode="auto">
              <a:xfrm flipH="1">
                <a:off x="25" y="3576"/>
                <a:ext cx="199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6" name="Line 229"/>
              <p:cNvSpPr>
                <a:spLocks noChangeAspect="1" noChangeShapeType="1"/>
              </p:cNvSpPr>
              <p:nvPr/>
            </p:nvSpPr>
            <p:spPr bwMode="auto">
              <a:xfrm flipH="1">
                <a:off x="18" y="3488"/>
                <a:ext cx="43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" name="Line 230"/>
              <p:cNvSpPr>
                <a:spLocks noChangeAspect="1" noChangeShapeType="1"/>
              </p:cNvSpPr>
              <p:nvPr/>
            </p:nvSpPr>
            <p:spPr bwMode="auto">
              <a:xfrm flipH="1">
                <a:off x="11" y="3451"/>
                <a:ext cx="200" cy="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" name="Line 231"/>
              <p:cNvSpPr>
                <a:spLocks noChangeAspect="1" noChangeShapeType="1"/>
              </p:cNvSpPr>
              <p:nvPr/>
            </p:nvSpPr>
            <p:spPr bwMode="auto">
              <a:xfrm flipH="1">
                <a:off x="6" y="3388"/>
                <a:ext cx="200" cy="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" name="Line 232"/>
              <p:cNvSpPr>
                <a:spLocks noChangeAspect="1" noChangeShapeType="1"/>
              </p:cNvSpPr>
              <p:nvPr/>
            </p:nvSpPr>
            <p:spPr bwMode="auto">
              <a:xfrm flipH="1">
                <a:off x="3" y="3326"/>
                <a:ext cx="200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0" name="Line 233"/>
              <p:cNvSpPr>
                <a:spLocks noChangeAspect="1" noChangeShapeType="1"/>
              </p:cNvSpPr>
              <p:nvPr/>
            </p:nvSpPr>
            <p:spPr bwMode="auto">
              <a:xfrm flipH="1">
                <a:off x="1" y="3263"/>
                <a:ext cx="200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1" name="Line 23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0" y="3200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2" name="Line 23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" y="3133"/>
                <a:ext cx="200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3" name="Line 23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" y="3066"/>
                <a:ext cx="200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4" name="Line 23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" y="2999"/>
                <a:ext cx="200" cy="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5" name="Line 23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" y="2932"/>
                <a:ext cx="200" cy="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" name="Line 23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8" y="2865"/>
                <a:ext cx="43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" name="Line 24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5" y="2799"/>
                <a:ext cx="199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" name="Line 24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4" y="2732"/>
                <a:ext cx="198" cy="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" name="Line 24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5" y="2666"/>
                <a:ext cx="197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" name="Line 24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57" y="2600"/>
                <a:ext cx="196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" name="Line 24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70" y="2535"/>
                <a:ext cx="352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2" name="Line 24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85" y="2469"/>
                <a:ext cx="194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" name="Line 24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01" y="2404"/>
                <a:ext cx="193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" name="Line 24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8" y="2339"/>
                <a:ext cx="193" cy="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" name="Line 24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37" y="2275"/>
                <a:ext cx="191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" name="Line 24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57" y="2211"/>
                <a:ext cx="418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" name="Line 25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78" y="2148"/>
                <a:ext cx="189" cy="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" name="Line 25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1" y="2085"/>
                <a:ext cx="187" cy="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" name="Line 25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25" y="2022"/>
                <a:ext cx="186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" name="Line 25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50" y="1960"/>
                <a:ext cx="184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" name="Line 25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77" y="1898"/>
                <a:ext cx="329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" name="Line 25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05" y="1837"/>
                <a:ext cx="181" cy="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" name="Line 25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34" y="1777"/>
                <a:ext cx="179" cy="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" name="Line 25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64" y="1717"/>
                <a:ext cx="177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5" name="Line 25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96" y="1658"/>
                <a:ext cx="175" cy="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6" name="Line 25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29" y="1600"/>
                <a:ext cx="381" cy="2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7" name="Line 26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63" y="1542"/>
                <a:ext cx="171" cy="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" name="Line 26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98" y="1485"/>
                <a:ext cx="169" cy="10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" name="Line 26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535" y="1429"/>
                <a:ext cx="166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" name="Line 26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572" y="1374"/>
                <a:ext cx="165" cy="1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" name="Line 26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11" y="1319"/>
                <a:ext cx="29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" name="Line 26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51" y="1265"/>
                <a:ext cx="159" cy="1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" name="Line 26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92" y="1212"/>
                <a:ext cx="157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" name="Line 26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734" y="1160"/>
                <a:ext cx="154" cy="1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" name="Line 26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778" y="1109"/>
                <a:ext cx="151" cy="1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" name="Line 26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822" y="1059"/>
                <a:ext cx="327" cy="2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" name="Line 27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867" y="1009"/>
                <a:ext cx="146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" name="Line 27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914" y="961"/>
                <a:ext cx="143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" name="Line 27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961" y="914"/>
                <a:ext cx="140" cy="1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" name="Line 27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009" y="867"/>
                <a:ext cx="137" cy="1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" name="Line 27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059" y="822"/>
                <a:ext cx="241" cy="2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" name="Line 27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09" y="778"/>
                <a:ext cx="131" cy="1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" name="Line 27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60" y="734"/>
                <a:ext cx="128" cy="1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" name="Line 27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212" y="692"/>
                <a:ext cx="125" cy="1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" name="Line 27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265" y="651"/>
                <a:ext cx="12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" name="Line 27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319" y="611"/>
                <a:ext cx="259" cy="3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" name="Line 28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374" y="572"/>
                <a:ext cx="114" cy="1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" name="Line 28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429" y="535"/>
                <a:ext cx="111" cy="1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" name="Line 28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485" y="498"/>
                <a:ext cx="108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" name="Line 28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542" y="463"/>
                <a:ext cx="104" cy="1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" name="Line 28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600" y="429"/>
                <a:ext cx="180" cy="3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" name="Line 28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658" y="396"/>
                <a:ext cx="97" cy="1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" name="Line 28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717" y="364"/>
                <a:ext cx="93" cy="1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" name="Line 28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777" y="334"/>
                <a:ext cx="89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" name="Line 28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838" y="305"/>
                <a:ext cx="85" cy="1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6" name="Line 28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898" y="277"/>
                <a:ext cx="179" cy="4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" name="Line 29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960" y="250"/>
                <a:ext cx="77" cy="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8" name="Line 29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22" y="225"/>
                <a:ext cx="74" cy="1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" name="Line 29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85" y="201"/>
                <a:ext cx="69" cy="1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" name="Line 29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148" y="178"/>
                <a:ext cx="65" cy="1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1" name="Line 29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211" y="157"/>
                <a:ext cx="111" cy="3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2" name="Line 29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275" y="137"/>
                <a:ext cx="58" cy="19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3" name="Line 29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339" y="118"/>
                <a:ext cx="54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4" name="Line 29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404" y="101"/>
                <a:ext cx="50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5" name="Line 29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469" y="85"/>
                <a:ext cx="46" cy="1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6" name="Line 29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535" y="70"/>
                <a:ext cx="9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7" name="Line 30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600" y="57"/>
                <a:ext cx="38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8" name="Line 30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666" y="45"/>
                <a:ext cx="34" cy="1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" name="Line 30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733" y="34"/>
                <a:ext cx="29" cy="1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0" name="Line 30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799" y="25"/>
                <a:ext cx="25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1" name="Line 30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866" y="18"/>
                <a:ext cx="37" cy="3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2" name="Line 30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932" y="11"/>
                <a:ext cx="17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3" name="Line 30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999" y="6"/>
                <a:ext cx="13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" name="Line 30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066" y="3"/>
                <a:ext cx="8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5" name="Line 30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133" y="1"/>
                <a:ext cx="4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Group 309"/>
            <p:cNvGrpSpPr>
              <a:grpSpLocks noChangeAspect="1"/>
            </p:cNvGrpSpPr>
            <p:nvPr/>
          </p:nvGrpSpPr>
          <p:grpSpPr bwMode="auto">
            <a:xfrm>
              <a:off x="1041" y="866"/>
              <a:ext cx="1156" cy="1062"/>
              <a:chOff x="0" y="0"/>
              <a:chExt cx="1922" cy="1922"/>
            </a:xfrm>
          </p:grpSpPr>
          <p:grpSp>
            <p:nvGrpSpPr>
              <p:cNvPr id="64" name="Group 3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1922" cy="1922"/>
                <a:chOff x="0" y="0"/>
                <a:chExt cx="6364" cy="6400"/>
              </a:xfrm>
            </p:grpSpPr>
            <p:sp>
              <p:nvSpPr>
                <p:cNvPr id="66" name="Line 31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182" y="0"/>
                  <a:ext cx="0" cy="6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" name="Line 31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764" y="70"/>
                  <a:ext cx="83" cy="3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" name="Line 31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240" y="277"/>
                  <a:ext cx="244" cy="54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9" name="Line 31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28" y="611"/>
                  <a:ext cx="235" cy="3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0" name="Line 31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114" y="1059"/>
                  <a:ext cx="446" cy="40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1" name="Line 31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07" y="1600"/>
                  <a:ext cx="346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" name="Line 31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55" y="2211"/>
                  <a:ext cx="570" cy="1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" name="Line 31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967" y="2866"/>
                  <a:ext cx="397" cy="4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4" name="Line 319"/>
                <p:cNvSpPr>
                  <a:spLocks noChangeAspect="1" noChangeShapeType="1"/>
                </p:cNvSpPr>
                <p:nvPr/>
              </p:nvSpPr>
              <p:spPr bwMode="auto">
                <a:xfrm>
                  <a:off x="5768" y="3472"/>
                  <a:ext cx="596" cy="6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5" name="Line 320"/>
                <p:cNvSpPr>
                  <a:spLocks noChangeAspect="1" noChangeShapeType="1"/>
                </p:cNvSpPr>
                <p:nvPr/>
              </p:nvSpPr>
              <p:spPr bwMode="auto">
                <a:xfrm>
                  <a:off x="5845" y="4065"/>
                  <a:ext cx="380" cy="1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6" name="Line 321"/>
                <p:cNvSpPr>
                  <a:spLocks noChangeAspect="1" noChangeShapeType="1"/>
                </p:cNvSpPr>
                <p:nvPr/>
              </p:nvSpPr>
              <p:spPr bwMode="auto">
                <a:xfrm>
                  <a:off x="5434" y="4500"/>
                  <a:ext cx="519" cy="3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7" name="Line 322"/>
                <p:cNvSpPr>
                  <a:spLocks noChangeAspect="1" noChangeShapeType="1"/>
                </p:cNvSpPr>
                <p:nvPr/>
              </p:nvSpPr>
              <p:spPr bwMode="auto">
                <a:xfrm>
                  <a:off x="5263" y="5074"/>
                  <a:ext cx="297" cy="26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8" name="Line 323"/>
                <p:cNvSpPr>
                  <a:spLocks noChangeAspect="1" noChangeShapeType="1"/>
                </p:cNvSpPr>
                <p:nvPr/>
              </p:nvSpPr>
              <p:spPr bwMode="auto">
                <a:xfrm>
                  <a:off x="4710" y="5303"/>
                  <a:ext cx="353" cy="4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9" name="Line 324"/>
                <p:cNvSpPr>
                  <a:spLocks noChangeAspect="1" noChangeShapeType="1"/>
                </p:cNvSpPr>
                <p:nvPr/>
              </p:nvSpPr>
              <p:spPr bwMode="auto">
                <a:xfrm>
                  <a:off x="4321" y="5758"/>
                  <a:ext cx="163" cy="3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0" name="Line 325"/>
                <p:cNvSpPr>
                  <a:spLocks noChangeAspect="1" noChangeShapeType="1"/>
                </p:cNvSpPr>
                <p:nvPr/>
              </p:nvSpPr>
              <p:spPr bwMode="auto">
                <a:xfrm>
                  <a:off x="3723" y="5743"/>
                  <a:ext cx="124" cy="5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1" name="Line 32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182" y="6000"/>
                  <a:ext cx="0" cy="4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" name="Line 32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17" y="5743"/>
                  <a:ext cx="124" cy="5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3" name="Line 32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880" y="5758"/>
                  <a:ext cx="163" cy="3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4" name="Line 32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301" y="5303"/>
                  <a:ext cx="353" cy="4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5" name="Line 33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804" y="5074"/>
                  <a:ext cx="297" cy="26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6" name="Line 33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11" y="4500"/>
                  <a:ext cx="519" cy="3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7" name="Line 33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39" y="4065"/>
                  <a:ext cx="380" cy="1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8" name="Line 33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0" y="3472"/>
                  <a:ext cx="596" cy="6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9" name="Line 33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0" y="2865"/>
                  <a:ext cx="397" cy="4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0" name="Line 33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39" y="2211"/>
                  <a:ext cx="570" cy="1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1" name="Line 33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11" y="1600"/>
                  <a:ext cx="346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" name="Line 33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804" y="1059"/>
                  <a:ext cx="446" cy="40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3" name="Line 33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301" y="611"/>
                  <a:ext cx="235" cy="3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4" name="Line 33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880" y="277"/>
                  <a:ext cx="245" cy="54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" name="Line 34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517" y="70"/>
                  <a:ext cx="83" cy="3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5" name="Oval 341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1922" cy="1922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" name="Oval 342"/>
            <p:cNvSpPr>
              <a:spLocks noChangeArrowheads="1"/>
            </p:cNvSpPr>
            <p:nvPr/>
          </p:nvSpPr>
          <p:spPr bwMode="auto">
            <a:xfrm>
              <a:off x="1585" y="1998"/>
              <a:ext cx="72" cy="6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Text Box 343"/>
            <p:cNvSpPr txBox="1">
              <a:spLocks noChangeArrowheads="1"/>
            </p:cNvSpPr>
            <p:nvPr/>
          </p:nvSpPr>
          <p:spPr bwMode="auto">
            <a:xfrm>
              <a:off x="1640" y="727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" name="Text Box 344"/>
            <p:cNvSpPr txBox="1">
              <a:spLocks noChangeArrowheads="1"/>
            </p:cNvSpPr>
            <p:nvPr/>
          </p:nvSpPr>
          <p:spPr bwMode="auto">
            <a:xfrm>
              <a:off x="1872" y="806"/>
              <a:ext cx="226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31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1" name="Text Box 345"/>
            <p:cNvSpPr txBox="1">
              <a:spLocks noChangeArrowheads="1"/>
            </p:cNvSpPr>
            <p:nvPr/>
          </p:nvSpPr>
          <p:spPr bwMode="auto">
            <a:xfrm>
              <a:off x="2100" y="906"/>
              <a:ext cx="347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" name="Text Box 346"/>
            <p:cNvSpPr txBox="1">
              <a:spLocks noChangeArrowheads="1"/>
            </p:cNvSpPr>
            <p:nvPr/>
          </p:nvSpPr>
          <p:spPr bwMode="auto">
            <a:xfrm>
              <a:off x="2320" y="1056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33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" name="Text Box 347"/>
            <p:cNvSpPr txBox="1">
              <a:spLocks noChangeArrowheads="1"/>
            </p:cNvSpPr>
            <p:nvPr/>
          </p:nvSpPr>
          <p:spPr bwMode="auto">
            <a:xfrm>
              <a:off x="2516" y="1187"/>
              <a:ext cx="34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" name="Text Box 348"/>
            <p:cNvSpPr txBox="1">
              <a:spLocks noChangeArrowheads="1"/>
            </p:cNvSpPr>
            <p:nvPr/>
          </p:nvSpPr>
          <p:spPr bwMode="auto">
            <a:xfrm>
              <a:off x="2598" y="1375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35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" name="Text Box 349"/>
            <p:cNvSpPr txBox="1">
              <a:spLocks noChangeArrowheads="1"/>
            </p:cNvSpPr>
            <p:nvPr/>
          </p:nvSpPr>
          <p:spPr bwMode="auto">
            <a:xfrm>
              <a:off x="2775" y="1596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6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" name="Text Box 350"/>
            <p:cNvSpPr txBox="1">
              <a:spLocks noChangeArrowheads="1"/>
            </p:cNvSpPr>
            <p:nvPr/>
          </p:nvSpPr>
          <p:spPr bwMode="auto">
            <a:xfrm>
              <a:off x="2750" y="1832"/>
              <a:ext cx="295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37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" name="Text Box 351"/>
            <p:cNvSpPr txBox="1">
              <a:spLocks noChangeArrowheads="1"/>
            </p:cNvSpPr>
            <p:nvPr/>
          </p:nvSpPr>
          <p:spPr bwMode="auto">
            <a:xfrm>
              <a:off x="2840" y="2086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8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" name="Text Box 352"/>
            <p:cNvSpPr txBox="1">
              <a:spLocks noChangeArrowheads="1"/>
            </p:cNvSpPr>
            <p:nvPr/>
          </p:nvSpPr>
          <p:spPr bwMode="auto">
            <a:xfrm>
              <a:off x="2712" y="2281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39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" name="Text Box 353"/>
            <p:cNvSpPr txBox="1">
              <a:spLocks noChangeArrowheads="1"/>
            </p:cNvSpPr>
            <p:nvPr/>
          </p:nvSpPr>
          <p:spPr bwMode="auto">
            <a:xfrm>
              <a:off x="2454" y="2711"/>
              <a:ext cx="34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41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" name="Text Box 354"/>
            <p:cNvSpPr txBox="1">
              <a:spLocks noChangeArrowheads="1"/>
            </p:cNvSpPr>
            <p:nvPr/>
          </p:nvSpPr>
          <p:spPr bwMode="auto">
            <a:xfrm>
              <a:off x="2612" y="2513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10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" name="Text Box 355"/>
            <p:cNvSpPr txBox="1">
              <a:spLocks noChangeArrowheads="1"/>
            </p:cNvSpPr>
            <p:nvPr/>
          </p:nvSpPr>
          <p:spPr bwMode="auto">
            <a:xfrm>
              <a:off x="2023" y="3005"/>
              <a:ext cx="226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43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" name="Text Box 356"/>
            <p:cNvSpPr txBox="1">
              <a:spLocks noChangeArrowheads="1"/>
            </p:cNvSpPr>
            <p:nvPr/>
          </p:nvSpPr>
          <p:spPr bwMode="auto">
            <a:xfrm>
              <a:off x="2209" y="2887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12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" name="Text Box 357"/>
            <p:cNvSpPr txBox="1">
              <a:spLocks noChangeArrowheads="1"/>
            </p:cNvSpPr>
            <p:nvPr/>
          </p:nvSpPr>
          <p:spPr bwMode="auto">
            <a:xfrm>
              <a:off x="1801" y="3075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14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" name="Text Box 358"/>
            <p:cNvSpPr txBox="1">
              <a:spLocks noChangeArrowheads="1"/>
            </p:cNvSpPr>
            <p:nvPr/>
          </p:nvSpPr>
          <p:spPr bwMode="auto">
            <a:xfrm>
              <a:off x="1588" y="3084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45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5" name="Text Box 359"/>
            <p:cNvSpPr txBox="1">
              <a:spLocks noChangeArrowheads="1"/>
            </p:cNvSpPr>
            <p:nvPr/>
          </p:nvSpPr>
          <p:spPr bwMode="auto">
            <a:xfrm>
              <a:off x="1300" y="3059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16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6" name="Text Box 360"/>
            <p:cNvSpPr txBox="1">
              <a:spLocks noChangeArrowheads="1"/>
            </p:cNvSpPr>
            <p:nvPr/>
          </p:nvSpPr>
          <p:spPr bwMode="auto">
            <a:xfrm>
              <a:off x="1055" y="2993"/>
              <a:ext cx="346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47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7" name="Text Box 361"/>
            <p:cNvSpPr txBox="1">
              <a:spLocks noChangeArrowheads="1"/>
            </p:cNvSpPr>
            <p:nvPr/>
          </p:nvSpPr>
          <p:spPr bwMode="auto">
            <a:xfrm>
              <a:off x="833" y="2871"/>
              <a:ext cx="346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18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" name="Text Box 362"/>
            <p:cNvSpPr txBox="1">
              <a:spLocks noChangeArrowheads="1"/>
            </p:cNvSpPr>
            <p:nvPr/>
          </p:nvSpPr>
          <p:spPr bwMode="auto">
            <a:xfrm>
              <a:off x="623" y="2701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49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9" name="Text Box 363"/>
            <p:cNvSpPr txBox="1">
              <a:spLocks noChangeArrowheads="1"/>
            </p:cNvSpPr>
            <p:nvPr/>
          </p:nvSpPr>
          <p:spPr bwMode="auto">
            <a:xfrm>
              <a:off x="495" y="2495"/>
              <a:ext cx="34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20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" name="Text Box 364"/>
            <p:cNvSpPr txBox="1">
              <a:spLocks noChangeArrowheads="1"/>
            </p:cNvSpPr>
            <p:nvPr/>
          </p:nvSpPr>
          <p:spPr bwMode="auto">
            <a:xfrm>
              <a:off x="376" y="2281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51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" name="Text Box 365"/>
            <p:cNvSpPr txBox="1">
              <a:spLocks noChangeArrowheads="1"/>
            </p:cNvSpPr>
            <p:nvPr/>
          </p:nvSpPr>
          <p:spPr bwMode="auto">
            <a:xfrm>
              <a:off x="327" y="2086"/>
              <a:ext cx="294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22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2" name="Text Box 366"/>
            <p:cNvSpPr txBox="1">
              <a:spLocks noChangeArrowheads="1"/>
            </p:cNvSpPr>
            <p:nvPr/>
          </p:nvSpPr>
          <p:spPr bwMode="auto">
            <a:xfrm>
              <a:off x="331" y="1838"/>
              <a:ext cx="34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53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3" name="Text Box 367"/>
            <p:cNvSpPr txBox="1">
              <a:spLocks noChangeArrowheads="1"/>
            </p:cNvSpPr>
            <p:nvPr/>
          </p:nvSpPr>
          <p:spPr bwMode="auto">
            <a:xfrm>
              <a:off x="378" y="1585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24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4" name="Text Box 368"/>
            <p:cNvSpPr txBox="1">
              <a:spLocks noChangeArrowheads="1"/>
            </p:cNvSpPr>
            <p:nvPr/>
          </p:nvSpPr>
          <p:spPr bwMode="auto">
            <a:xfrm>
              <a:off x="652" y="1198"/>
              <a:ext cx="349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26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" name="Text Box 369"/>
            <p:cNvSpPr txBox="1">
              <a:spLocks noChangeArrowheads="1"/>
            </p:cNvSpPr>
            <p:nvPr/>
          </p:nvSpPr>
          <p:spPr bwMode="auto">
            <a:xfrm>
              <a:off x="496" y="1391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55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6" name="Text Box 370"/>
            <p:cNvSpPr txBox="1">
              <a:spLocks noChangeArrowheads="1"/>
            </p:cNvSpPr>
            <p:nvPr/>
          </p:nvSpPr>
          <p:spPr bwMode="auto">
            <a:xfrm>
              <a:off x="846" y="1028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57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7" name="Text Box 371"/>
            <p:cNvSpPr txBox="1">
              <a:spLocks noChangeArrowheads="1"/>
            </p:cNvSpPr>
            <p:nvPr/>
          </p:nvSpPr>
          <p:spPr bwMode="auto">
            <a:xfrm>
              <a:off x="1013" y="922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28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8" name="Text Box 372"/>
            <p:cNvSpPr txBox="1">
              <a:spLocks noChangeArrowheads="1"/>
            </p:cNvSpPr>
            <p:nvPr/>
          </p:nvSpPr>
          <p:spPr bwMode="auto">
            <a:xfrm>
              <a:off x="1215" y="797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59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9" name="Text Box 373"/>
            <p:cNvSpPr txBox="1">
              <a:spLocks noChangeArrowheads="1"/>
            </p:cNvSpPr>
            <p:nvPr/>
          </p:nvSpPr>
          <p:spPr bwMode="auto">
            <a:xfrm>
              <a:off x="1597" y="967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0" name="Text Box 374"/>
            <p:cNvSpPr txBox="1">
              <a:spLocks noChangeArrowheads="1"/>
            </p:cNvSpPr>
            <p:nvPr/>
          </p:nvSpPr>
          <p:spPr bwMode="auto">
            <a:xfrm>
              <a:off x="1765" y="997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" name="Text Box 375"/>
            <p:cNvSpPr txBox="1">
              <a:spLocks noChangeArrowheads="1"/>
            </p:cNvSpPr>
            <p:nvPr/>
          </p:nvSpPr>
          <p:spPr bwMode="auto">
            <a:xfrm>
              <a:off x="1882" y="1080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" name="Text Box 376"/>
            <p:cNvSpPr txBox="1">
              <a:spLocks noChangeArrowheads="1"/>
            </p:cNvSpPr>
            <p:nvPr/>
          </p:nvSpPr>
          <p:spPr bwMode="auto">
            <a:xfrm>
              <a:off x="1819" y="1636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6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" name="Text Box 377"/>
            <p:cNvSpPr txBox="1">
              <a:spLocks noChangeArrowheads="1"/>
            </p:cNvSpPr>
            <p:nvPr/>
          </p:nvSpPr>
          <p:spPr bwMode="auto">
            <a:xfrm>
              <a:off x="1667" y="1695"/>
              <a:ext cx="296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4" name="Text Box 378"/>
            <p:cNvSpPr txBox="1">
              <a:spLocks noChangeArrowheads="1"/>
            </p:cNvSpPr>
            <p:nvPr/>
          </p:nvSpPr>
          <p:spPr bwMode="auto">
            <a:xfrm>
              <a:off x="1508" y="1686"/>
              <a:ext cx="174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8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5" name="Text Box 379"/>
            <p:cNvSpPr txBox="1">
              <a:spLocks noChangeArrowheads="1"/>
            </p:cNvSpPr>
            <p:nvPr/>
          </p:nvSpPr>
          <p:spPr bwMode="auto">
            <a:xfrm>
              <a:off x="1347" y="1622"/>
              <a:ext cx="34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9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6" name="Text Box 380"/>
            <p:cNvSpPr txBox="1">
              <a:spLocks noChangeArrowheads="1"/>
            </p:cNvSpPr>
            <p:nvPr/>
          </p:nvSpPr>
          <p:spPr bwMode="auto">
            <a:xfrm>
              <a:off x="1227" y="1509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10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7" name="Text Box 381"/>
            <p:cNvSpPr txBox="1">
              <a:spLocks noChangeArrowheads="1"/>
            </p:cNvSpPr>
            <p:nvPr/>
          </p:nvSpPr>
          <p:spPr bwMode="auto">
            <a:xfrm>
              <a:off x="1179" y="1365"/>
              <a:ext cx="349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11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8" name="Text Box 382"/>
            <p:cNvSpPr txBox="1">
              <a:spLocks noChangeArrowheads="1"/>
            </p:cNvSpPr>
            <p:nvPr/>
          </p:nvSpPr>
          <p:spPr bwMode="auto">
            <a:xfrm>
              <a:off x="1963" y="1207"/>
              <a:ext cx="348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3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9" name="Text Box 383"/>
            <p:cNvSpPr txBox="1">
              <a:spLocks noChangeArrowheads="1"/>
            </p:cNvSpPr>
            <p:nvPr/>
          </p:nvSpPr>
          <p:spPr bwMode="auto">
            <a:xfrm>
              <a:off x="1976" y="1362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0" name="Text Box 384"/>
            <p:cNvSpPr txBox="1">
              <a:spLocks noChangeArrowheads="1"/>
            </p:cNvSpPr>
            <p:nvPr/>
          </p:nvSpPr>
          <p:spPr bwMode="auto">
            <a:xfrm>
              <a:off x="1941" y="1515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5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1" name="Text Box 385"/>
            <p:cNvSpPr txBox="1">
              <a:spLocks noChangeArrowheads="1"/>
            </p:cNvSpPr>
            <p:nvPr/>
          </p:nvSpPr>
          <p:spPr bwMode="auto">
            <a:xfrm>
              <a:off x="1210" y="1195"/>
              <a:ext cx="239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12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2" name="Text Box 386"/>
            <p:cNvSpPr txBox="1">
              <a:spLocks noChangeArrowheads="1"/>
            </p:cNvSpPr>
            <p:nvPr/>
          </p:nvSpPr>
          <p:spPr bwMode="auto">
            <a:xfrm>
              <a:off x="1272" y="1088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13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3" name="Text Box 387"/>
            <p:cNvSpPr txBox="1">
              <a:spLocks noChangeArrowheads="1"/>
            </p:cNvSpPr>
            <p:nvPr/>
          </p:nvSpPr>
          <p:spPr bwMode="auto">
            <a:xfrm>
              <a:off x="1412" y="992"/>
              <a:ext cx="239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14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4" name="Oval 388"/>
            <p:cNvSpPr>
              <a:spLocks noChangeAspect="1" noChangeArrowheads="1"/>
            </p:cNvSpPr>
            <p:nvPr/>
          </p:nvSpPr>
          <p:spPr bwMode="auto">
            <a:xfrm>
              <a:off x="1608" y="1391"/>
              <a:ext cx="46" cy="4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5" name="Group 389"/>
            <p:cNvGrpSpPr/>
            <p:nvPr/>
          </p:nvGrpSpPr>
          <p:grpSpPr bwMode="auto">
            <a:xfrm rot="-8843121">
              <a:off x="336" y="1632"/>
              <a:ext cx="1384" cy="1"/>
              <a:chOff x="0" y="0"/>
              <a:chExt cx="2038" cy="0"/>
            </a:xfrm>
          </p:grpSpPr>
          <p:sp>
            <p:nvSpPr>
              <p:cNvPr id="62" name="Line 390"/>
              <p:cNvSpPr>
                <a:spLocks noChangeShapeType="1"/>
              </p:cNvSpPr>
              <p:nvPr/>
            </p:nvSpPr>
            <p:spPr bwMode="auto">
              <a:xfrm>
                <a:off x="0" y="0"/>
                <a:ext cx="1069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Line 391"/>
              <p:cNvSpPr>
                <a:spLocks noChangeShapeType="1"/>
              </p:cNvSpPr>
              <p:nvPr/>
            </p:nvSpPr>
            <p:spPr bwMode="auto">
              <a:xfrm>
                <a:off x="985" y="0"/>
                <a:ext cx="105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6" name="Group 392"/>
            <p:cNvGrpSpPr/>
            <p:nvPr/>
          </p:nvGrpSpPr>
          <p:grpSpPr bwMode="auto">
            <a:xfrm rot="5155860" flipV="1">
              <a:off x="1419" y="1603"/>
              <a:ext cx="425" cy="1"/>
              <a:chOff x="0" y="0"/>
              <a:chExt cx="2038" cy="0"/>
            </a:xfrm>
          </p:grpSpPr>
          <p:sp>
            <p:nvSpPr>
              <p:cNvPr id="60" name="Line 393"/>
              <p:cNvSpPr>
                <a:spLocks noChangeShapeType="1"/>
              </p:cNvSpPr>
              <p:nvPr/>
            </p:nvSpPr>
            <p:spPr bwMode="auto">
              <a:xfrm>
                <a:off x="0" y="0"/>
                <a:ext cx="1069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Line 394"/>
              <p:cNvSpPr>
                <a:spLocks noChangeShapeType="1"/>
              </p:cNvSpPr>
              <p:nvPr/>
            </p:nvSpPr>
            <p:spPr bwMode="auto">
              <a:xfrm>
                <a:off x="985" y="0"/>
                <a:ext cx="105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7" name="Group 395"/>
            <p:cNvGrpSpPr/>
            <p:nvPr/>
          </p:nvGrpSpPr>
          <p:grpSpPr bwMode="auto">
            <a:xfrm rot="-1464109">
              <a:off x="518" y="429"/>
              <a:ext cx="345" cy="334"/>
              <a:chOff x="0" y="0"/>
              <a:chExt cx="416" cy="368"/>
            </a:xfrm>
          </p:grpSpPr>
          <p:sp>
            <p:nvSpPr>
              <p:cNvPr id="58" name="Rectangle 39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6" cy="191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000000">
                      <a:gamma/>
                      <a:tint val="0"/>
                      <a:invGamma/>
                    </a:srgbClr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Rectangle 397"/>
              <p:cNvSpPr>
                <a:spLocks noChangeArrowheads="1"/>
              </p:cNvSpPr>
              <p:nvPr/>
            </p:nvSpPr>
            <p:spPr bwMode="auto">
              <a:xfrm>
                <a:off x="97" y="191"/>
                <a:ext cx="231" cy="177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99" name="Rectangle 5"/>
          <p:cNvSpPr txBox="1">
            <a:spLocks noChangeArrowheads="1"/>
          </p:cNvSpPr>
          <p:nvPr/>
        </p:nvSpPr>
        <p:spPr bwMode="auto">
          <a:xfrm>
            <a:off x="4241605" y="1552178"/>
            <a:ext cx="6407988" cy="225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(2)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大</a:t>
            </a: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表盘一周量度的时间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是</a:t>
            </a:r>
            <a:endParaRPr lang="en-US" altLang="zh-CN" sz="28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u="sng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，分</a:t>
            </a: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度值是</a:t>
            </a:r>
            <a:r>
              <a:rPr lang="zh-CN" altLang="en-US" sz="2800" b="1" u="sng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 </a:t>
            </a: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小表盘一周量度的时间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是</a:t>
            </a:r>
            <a:endParaRPr lang="en-US" altLang="zh-CN" sz="28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u="sng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     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，</a:t>
            </a:r>
            <a:endParaRPr lang="en-US" altLang="zh-CN" sz="2800" b="1" kern="0" dirty="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分</a:t>
            </a: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度值是</a:t>
            </a:r>
            <a:r>
              <a:rPr lang="zh-CN" altLang="en-US" sz="2800" b="1" u="sng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   </a:t>
            </a:r>
            <a:r>
              <a:rPr lang="en-US" altLang="zh-CN" sz="2800" b="1" u="sng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</a:t>
            </a:r>
            <a:r>
              <a:rPr lang="en-US" altLang="zh-CN" sz="2800" b="1" u="sng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；</a:t>
            </a:r>
            <a:endParaRPr lang="zh-CN" altLang="en-US" sz="2800" b="1" kern="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400" name="Text Box 7"/>
          <p:cNvSpPr txBox="1">
            <a:spLocks noChangeArrowheads="1"/>
          </p:cNvSpPr>
          <p:nvPr/>
        </p:nvSpPr>
        <p:spPr bwMode="auto">
          <a:xfrm>
            <a:off x="4447840" y="2377494"/>
            <a:ext cx="992163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30s</a:t>
            </a:r>
          </a:p>
        </p:txBody>
      </p:sp>
      <p:sp>
        <p:nvSpPr>
          <p:cNvPr id="401" name="Text Box 8"/>
          <p:cNvSpPr txBox="1">
            <a:spLocks noChangeArrowheads="1"/>
          </p:cNvSpPr>
          <p:nvPr/>
        </p:nvSpPr>
        <p:spPr bwMode="auto">
          <a:xfrm>
            <a:off x="6988195" y="2332880"/>
            <a:ext cx="914807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0.1s</a:t>
            </a:r>
          </a:p>
        </p:txBody>
      </p:sp>
      <p:sp>
        <p:nvSpPr>
          <p:cNvPr id="402" name="Text Box 9"/>
          <p:cNvSpPr txBox="1">
            <a:spLocks noChangeArrowheads="1"/>
          </p:cNvSpPr>
          <p:nvPr/>
        </p:nvSpPr>
        <p:spPr bwMode="auto">
          <a:xfrm>
            <a:off x="4396932" y="3686376"/>
            <a:ext cx="1373893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15min</a:t>
            </a:r>
          </a:p>
        </p:txBody>
      </p:sp>
      <p:sp>
        <p:nvSpPr>
          <p:cNvPr id="403" name="Text Box 10"/>
          <p:cNvSpPr txBox="1">
            <a:spLocks noChangeArrowheads="1"/>
          </p:cNvSpPr>
          <p:nvPr/>
        </p:nvSpPr>
        <p:spPr bwMode="auto">
          <a:xfrm>
            <a:off x="5796788" y="4506657"/>
            <a:ext cx="1440262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0.5min</a:t>
            </a:r>
          </a:p>
        </p:txBody>
      </p:sp>
      <p:sp>
        <p:nvSpPr>
          <p:cNvPr id="404" name="圆角矩形 403"/>
          <p:cNvSpPr/>
          <p:nvPr/>
        </p:nvSpPr>
        <p:spPr>
          <a:xfrm>
            <a:off x="3967839" y="1389050"/>
            <a:ext cx="4918986" cy="3828356"/>
          </a:xfrm>
          <a:prstGeom prst="roundRect">
            <a:avLst/>
          </a:prstGeom>
          <a:noFill/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" grpId="0"/>
      <p:bldP spid="401" grpId="0"/>
      <p:bldP spid="40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圆角矩形 404"/>
          <p:cNvSpPr/>
          <p:nvPr/>
        </p:nvSpPr>
        <p:spPr>
          <a:xfrm>
            <a:off x="3912466" y="1950489"/>
            <a:ext cx="4333875" cy="343917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2"/>
          <p:cNvGrpSpPr/>
          <p:nvPr/>
        </p:nvGrpSpPr>
        <p:grpSpPr bwMode="auto">
          <a:xfrm>
            <a:off x="871499" y="2494358"/>
            <a:ext cx="2538192" cy="2748135"/>
            <a:chOff x="0" y="0"/>
            <a:chExt cx="3216" cy="3504"/>
          </a:xfrm>
        </p:grpSpPr>
        <p:grpSp>
          <p:nvGrpSpPr>
            <p:cNvPr id="3" name="Group 3"/>
            <p:cNvGrpSpPr/>
            <p:nvPr/>
          </p:nvGrpSpPr>
          <p:grpSpPr bwMode="auto">
            <a:xfrm>
              <a:off x="1286" y="0"/>
              <a:ext cx="641" cy="548"/>
              <a:chOff x="0" y="0"/>
              <a:chExt cx="416" cy="368"/>
            </a:xfrm>
          </p:grpSpPr>
          <p:sp>
            <p:nvSpPr>
              <p:cNvPr id="396" name="Rectangl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6" cy="191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000000">
                      <a:gamma/>
                      <a:tint val="0"/>
                      <a:invGamma/>
                    </a:srgbClr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7" name="Rectangle 5"/>
              <p:cNvSpPr>
                <a:spLocks noChangeArrowheads="1"/>
              </p:cNvSpPr>
              <p:nvPr/>
            </p:nvSpPr>
            <p:spPr bwMode="auto">
              <a:xfrm>
                <a:off x="97" y="191"/>
                <a:ext cx="231" cy="177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" name="Oval 6"/>
            <p:cNvSpPr>
              <a:spLocks noChangeAspect="1" noChangeArrowheads="1"/>
            </p:cNvSpPr>
            <p:nvPr/>
          </p:nvSpPr>
          <p:spPr bwMode="auto">
            <a:xfrm>
              <a:off x="0" y="548"/>
              <a:ext cx="3216" cy="2956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FF">
                    <a:gamma/>
                    <a:shade val="66275"/>
                    <a:invGamma/>
                  </a:srgbClr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Oval 7"/>
            <p:cNvSpPr>
              <a:spLocks noChangeAspect="1" noChangeArrowheads="1"/>
            </p:cNvSpPr>
            <p:nvPr/>
          </p:nvSpPr>
          <p:spPr bwMode="auto">
            <a:xfrm>
              <a:off x="96" y="624"/>
              <a:ext cx="3041" cy="279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Group 8"/>
            <p:cNvGrpSpPr>
              <a:grpSpLocks noChangeAspect="1"/>
            </p:cNvGrpSpPr>
            <p:nvPr/>
          </p:nvGrpSpPr>
          <p:grpSpPr bwMode="auto">
            <a:xfrm>
              <a:off x="97" y="626"/>
              <a:ext cx="3043" cy="2796"/>
              <a:chOff x="0" y="0"/>
              <a:chExt cx="6400" cy="6400"/>
            </a:xfrm>
          </p:grpSpPr>
          <p:sp>
            <p:nvSpPr>
              <p:cNvPr id="96" name="Line 9"/>
              <p:cNvSpPr>
                <a:spLocks noChangeAspect="1" noChangeShapeType="1"/>
              </p:cNvSpPr>
              <p:nvPr/>
            </p:nvSpPr>
            <p:spPr bwMode="auto">
              <a:xfrm flipV="1">
                <a:off x="3200" y="0"/>
                <a:ext cx="0" cy="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10"/>
              <p:cNvSpPr>
                <a:spLocks noChangeAspect="1" noChangeShapeType="1"/>
              </p:cNvSpPr>
              <p:nvPr/>
            </p:nvSpPr>
            <p:spPr bwMode="auto">
              <a:xfrm flipV="1">
                <a:off x="3263" y="1"/>
                <a:ext cx="4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11"/>
              <p:cNvSpPr>
                <a:spLocks noChangeAspect="1" noChangeShapeType="1"/>
              </p:cNvSpPr>
              <p:nvPr/>
            </p:nvSpPr>
            <p:spPr bwMode="auto">
              <a:xfrm flipV="1">
                <a:off x="3326" y="3"/>
                <a:ext cx="8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12"/>
              <p:cNvSpPr>
                <a:spLocks noChangeAspect="1" noChangeShapeType="1"/>
              </p:cNvSpPr>
              <p:nvPr/>
            </p:nvSpPr>
            <p:spPr bwMode="auto">
              <a:xfrm flipV="1">
                <a:off x="3388" y="6"/>
                <a:ext cx="13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13"/>
              <p:cNvSpPr>
                <a:spLocks noChangeAspect="1" noChangeShapeType="1"/>
              </p:cNvSpPr>
              <p:nvPr/>
            </p:nvSpPr>
            <p:spPr bwMode="auto">
              <a:xfrm flipV="1">
                <a:off x="3451" y="11"/>
                <a:ext cx="17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14"/>
              <p:cNvSpPr>
                <a:spLocks noChangeAspect="1" noChangeShapeType="1"/>
              </p:cNvSpPr>
              <p:nvPr/>
            </p:nvSpPr>
            <p:spPr bwMode="auto">
              <a:xfrm flipV="1">
                <a:off x="3497" y="18"/>
                <a:ext cx="37" cy="3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Line 15"/>
              <p:cNvSpPr>
                <a:spLocks noChangeAspect="1" noChangeShapeType="1"/>
              </p:cNvSpPr>
              <p:nvPr/>
            </p:nvSpPr>
            <p:spPr bwMode="auto">
              <a:xfrm flipV="1">
                <a:off x="3576" y="25"/>
                <a:ext cx="25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Line 16"/>
              <p:cNvSpPr>
                <a:spLocks noChangeAspect="1" noChangeShapeType="1"/>
              </p:cNvSpPr>
              <p:nvPr/>
            </p:nvSpPr>
            <p:spPr bwMode="auto">
              <a:xfrm flipV="1">
                <a:off x="3638" y="34"/>
                <a:ext cx="29" cy="1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Line 17"/>
              <p:cNvSpPr>
                <a:spLocks noChangeAspect="1" noChangeShapeType="1"/>
              </p:cNvSpPr>
              <p:nvPr/>
            </p:nvSpPr>
            <p:spPr bwMode="auto">
              <a:xfrm flipV="1">
                <a:off x="3700" y="45"/>
                <a:ext cx="34" cy="1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18"/>
              <p:cNvSpPr>
                <a:spLocks noChangeAspect="1" noChangeShapeType="1"/>
              </p:cNvSpPr>
              <p:nvPr/>
            </p:nvSpPr>
            <p:spPr bwMode="auto">
              <a:xfrm flipV="1">
                <a:off x="3762" y="57"/>
                <a:ext cx="38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Line 19"/>
              <p:cNvSpPr>
                <a:spLocks noChangeAspect="1" noChangeShapeType="1"/>
              </p:cNvSpPr>
              <p:nvPr/>
            </p:nvSpPr>
            <p:spPr bwMode="auto">
              <a:xfrm flipV="1">
                <a:off x="3774" y="70"/>
                <a:ext cx="9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Line 20"/>
              <p:cNvSpPr>
                <a:spLocks noChangeAspect="1" noChangeShapeType="1"/>
              </p:cNvSpPr>
              <p:nvPr/>
            </p:nvSpPr>
            <p:spPr bwMode="auto">
              <a:xfrm flipV="1">
                <a:off x="3885" y="85"/>
                <a:ext cx="46" cy="1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Line 21"/>
              <p:cNvSpPr>
                <a:spLocks noChangeAspect="1" noChangeShapeType="1"/>
              </p:cNvSpPr>
              <p:nvPr/>
            </p:nvSpPr>
            <p:spPr bwMode="auto">
              <a:xfrm flipV="1">
                <a:off x="3946" y="101"/>
                <a:ext cx="50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Line 22"/>
              <p:cNvSpPr>
                <a:spLocks noChangeAspect="1" noChangeShapeType="1"/>
              </p:cNvSpPr>
              <p:nvPr/>
            </p:nvSpPr>
            <p:spPr bwMode="auto">
              <a:xfrm flipV="1">
                <a:off x="4007" y="118"/>
                <a:ext cx="54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Line 23"/>
              <p:cNvSpPr>
                <a:spLocks noChangeAspect="1" noChangeShapeType="1"/>
              </p:cNvSpPr>
              <p:nvPr/>
            </p:nvSpPr>
            <p:spPr bwMode="auto">
              <a:xfrm flipV="1">
                <a:off x="4067" y="137"/>
                <a:ext cx="58" cy="19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Line 24"/>
              <p:cNvSpPr>
                <a:spLocks noChangeAspect="1" noChangeShapeType="1"/>
              </p:cNvSpPr>
              <p:nvPr/>
            </p:nvSpPr>
            <p:spPr bwMode="auto">
              <a:xfrm flipV="1">
                <a:off x="4078" y="157"/>
                <a:ext cx="111" cy="3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Line 25"/>
              <p:cNvSpPr>
                <a:spLocks noChangeAspect="1" noChangeShapeType="1"/>
              </p:cNvSpPr>
              <p:nvPr/>
            </p:nvSpPr>
            <p:spPr bwMode="auto">
              <a:xfrm flipV="1">
                <a:off x="4187" y="178"/>
                <a:ext cx="65" cy="1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Line 26"/>
              <p:cNvSpPr>
                <a:spLocks noChangeAspect="1" noChangeShapeType="1"/>
              </p:cNvSpPr>
              <p:nvPr/>
            </p:nvSpPr>
            <p:spPr bwMode="auto">
              <a:xfrm flipV="1">
                <a:off x="4246" y="201"/>
                <a:ext cx="69" cy="1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27"/>
              <p:cNvSpPr>
                <a:spLocks noChangeAspect="1" noChangeShapeType="1"/>
              </p:cNvSpPr>
              <p:nvPr/>
            </p:nvSpPr>
            <p:spPr bwMode="auto">
              <a:xfrm flipV="1">
                <a:off x="4304" y="225"/>
                <a:ext cx="74" cy="1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Line 28"/>
              <p:cNvSpPr>
                <a:spLocks noChangeAspect="1" noChangeShapeType="1"/>
              </p:cNvSpPr>
              <p:nvPr/>
            </p:nvSpPr>
            <p:spPr bwMode="auto">
              <a:xfrm flipV="1">
                <a:off x="4363" y="250"/>
                <a:ext cx="77" cy="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Line 29"/>
              <p:cNvSpPr>
                <a:spLocks noChangeAspect="1" noChangeShapeType="1"/>
              </p:cNvSpPr>
              <p:nvPr/>
            </p:nvSpPr>
            <p:spPr bwMode="auto">
              <a:xfrm flipV="1">
                <a:off x="4323" y="277"/>
                <a:ext cx="179" cy="4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Line 30"/>
              <p:cNvSpPr>
                <a:spLocks noChangeAspect="1" noChangeShapeType="1"/>
              </p:cNvSpPr>
              <p:nvPr/>
            </p:nvSpPr>
            <p:spPr bwMode="auto">
              <a:xfrm flipV="1">
                <a:off x="4477" y="305"/>
                <a:ext cx="85" cy="1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Line 31"/>
              <p:cNvSpPr>
                <a:spLocks noChangeAspect="1" noChangeShapeType="1"/>
              </p:cNvSpPr>
              <p:nvPr/>
            </p:nvSpPr>
            <p:spPr bwMode="auto">
              <a:xfrm flipV="1">
                <a:off x="4534" y="334"/>
                <a:ext cx="89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Line 32"/>
              <p:cNvSpPr>
                <a:spLocks noChangeAspect="1" noChangeShapeType="1"/>
              </p:cNvSpPr>
              <p:nvPr/>
            </p:nvSpPr>
            <p:spPr bwMode="auto">
              <a:xfrm flipV="1">
                <a:off x="4590" y="364"/>
                <a:ext cx="93" cy="1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Line 33"/>
              <p:cNvSpPr>
                <a:spLocks noChangeAspect="1" noChangeShapeType="1"/>
              </p:cNvSpPr>
              <p:nvPr/>
            </p:nvSpPr>
            <p:spPr bwMode="auto">
              <a:xfrm flipV="1">
                <a:off x="4645" y="396"/>
                <a:ext cx="97" cy="1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Line 34"/>
              <p:cNvSpPr>
                <a:spLocks noChangeAspect="1" noChangeShapeType="1"/>
              </p:cNvSpPr>
              <p:nvPr/>
            </p:nvSpPr>
            <p:spPr bwMode="auto">
              <a:xfrm flipV="1">
                <a:off x="4620" y="429"/>
                <a:ext cx="180" cy="3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Line 35"/>
              <p:cNvSpPr>
                <a:spLocks noChangeAspect="1" noChangeShapeType="1"/>
              </p:cNvSpPr>
              <p:nvPr/>
            </p:nvSpPr>
            <p:spPr bwMode="auto">
              <a:xfrm flipV="1">
                <a:off x="4754" y="463"/>
                <a:ext cx="104" cy="1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Line 36"/>
              <p:cNvSpPr>
                <a:spLocks noChangeAspect="1" noChangeShapeType="1"/>
              </p:cNvSpPr>
              <p:nvPr/>
            </p:nvSpPr>
            <p:spPr bwMode="auto">
              <a:xfrm flipV="1">
                <a:off x="4807" y="498"/>
                <a:ext cx="108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Line 37"/>
              <p:cNvSpPr>
                <a:spLocks noChangeAspect="1" noChangeShapeType="1"/>
              </p:cNvSpPr>
              <p:nvPr/>
            </p:nvSpPr>
            <p:spPr bwMode="auto">
              <a:xfrm flipV="1">
                <a:off x="4860" y="535"/>
                <a:ext cx="111" cy="1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Line 38"/>
              <p:cNvSpPr>
                <a:spLocks noChangeAspect="1" noChangeShapeType="1"/>
              </p:cNvSpPr>
              <p:nvPr/>
            </p:nvSpPr>
            <p:spPr bwMode="auto">
              <a:xfrm flipV="1">
                <a:off x="4912" y="572"/>
                <a:ext cx="114" cy="1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Line 39"/>
              <p:cNvSpPr>
                <a:spLocks noChangeAspect="1" noChangeShapeType="1"/>
              </p:cNvSpPr>
              <p:nvPr/>
            </p:nvSpPr>
            <p:spPr bwMode="auto">
              <a:xfrm flipV="1">
                <a:off x="4822" y="611"/>
                <a:ext cx="259" cy="3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Line 40"/>
              <p:cNvSpPr>
                <a:spLocks noChangeAspect="1" noChangeShapeType="1"/>
              </p:cNvSpPr>
              <p:nvPr/>
            </p:nvSpPr>
            <p:spPr bwMode="auto">
              <a:xfrm flipV="1">
                <a:off x="5014" y="651"/>
                <a:ext cx="12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Line 41"/>
              <p:cNvSpPr>
                <a:spLocks noChangeAspect="1" noChangeShapeType="1"/>
              </p:cNvSpPr>
              <p:nvPr/>
            </p:nvSpPr>
            <p:spPr bwMode="auto">
              <a:xfrm flipV="1">
                <a:off x="5063" y="692"/>
                <a:ext cx="125" cy="1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Line 42"/>
              <p:cNvSpPr>
                <a:spLocks noChangeAspect="1" noChangeShapeType="1"/>
              </p:cNvSpPr>
              <p:nvPr/>
            </p:nvSpPr>
            <p:spPr bwMode="auto">
              <a:xfrm flipV="1">
                <a:off x="5112" y="734"/>
                <a:ext cx="128" cy="1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Line 43"/>
              <p:cNvSpPr>
                <a:spLocks noChangeAspect="1" noChangeShapeType="1"/>
              </p:cNvSpPr>
              <p:nvPr/>
            </p:nvSpPr>
            <p:spPr bwMode="auto">
              <a:xfrm flipV="1">
                <a:off x="5160" y="778"/>
                <a:ext cx="131" cy="1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Line 44"/>
              <p:cNvSpPr>
                <a:spLocks noChangeAspect="1" noChangeShapeType="1"/>
              </p:cNvSpPr>
              <p:nvPr/>
            </p:nvSpPr>
            <p:spPr bwMode="auto">
              <a:xfrm flipV="1">
                <a:off x="5100" y="822"/>
                <a:ext cx="241" cy="2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Line 45"/>
              <p:cNvSpPr>
                <a:spLocks noChangeAspect="1" noChangeShapeType="1"/>
              </p:cNvSpPr>
              <p:nvPr/>
            </p:nvSpPr>
            <p:spPr bwMode="auto">
              <a:xfrm flipV="1">
                <a:off x="5254" y="867"/>
                <a:ext cx="137" cy="1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Line 46"/>
              <p:cNvSpPr>
                <a:spLocks noChangeAspect="1" noChangeShapeType="1"/>
              </p:cNvSpPr>
              <p:nvPr/>
            </p:nvSpPr>
            <p:spPr bwMode="auto">
              <a:xfrm flipV="1">
                <a:off x="5299" y="914"/>
                <a:ext cx="140" cy="1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" name="Line 47"/>
              <p:cNvSpPr>
                <a:spLocks noChangeAspect="1" noChangeShapeType="1"/>
              </p:cNvSpPr>
              <p:nvPr/>
            </p:nvSpPr>
            <p:spPr bwMode="auto">
              <a:xfrm flipV="1">
                <a:off x="5343" y="961"/>
                <a:ext cx="143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" name="Line 48"/>
              <p:cNvSpPr>
                <a:spLocks noChangeAspect="1" noChangeShapeType="1"/>
              </p:cNvSpPr>
              <p:nvPr/>
            </p:nvSpPr>
            <p:spPr bwMode="auto">
              <a:xfrm flipV="1">
                <a:off x="5387" y="1009"/>
                <a:ext cx="146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6" name="Line 49"/>
              <p:cNvSpPr>
                <a:spLocks noChangeAspect="1" noChangeShapeType="1"/>
              </p:cNvSpPr>
              <p:nvPr/>
            </p:nvSpPr>
            <p:spPr bwMode="auto">
              <a:xfrm flipV="1">
                <a:off x="5251" y="1059"/>
                <a:ext cx="327" cy="2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7" name="Line 50"/>
              <p:cNvSpPr>
                <a:spLocks noChangeAspect="1" noChangeShapeType="1"/>
              </p:cNvSpPr>
              <p:nvPr/>
            </p:nvSpPr>
            <p:spPr bwMode="auto">
              <a:xfrm flipV="1">
                <a:off x="5471" y="1109"/>
                <a:ext cx="151" cy="1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" name="Line 51"/>
              <p:cNvSpPr>
                <a:spLocks noChangeAspect="1" noChangeShapeType="1"/>
              </p:cNvSpPr>
              <p:nvPr/>
            </p:nvSpPr>
            <p:spPr bwMode="auto">
              <a:xfrm flipV="1">
                <a:off x="5512" y="1160"/>
                <a:ext cx="154" cy="1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" name="Line 52"/>
              <p:cNvSpPr>
                <a:spLocks noChangeAspect="1" noChangeShapeType="1"/>
              </p:cNvSpPr>
              <p:nvPr/>
            </p:nvSpPr>
            <p:spPr bwMode="auto">
              <a:xfrm flipV="1">
                <a:off x="5551" y="1212"/>
                <a:ext cx="157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" name="Line 53"/>
              <p:cNvSpPr>
                <a:spLocks noChangeAspect="1" noChangeShapeType="1"/>
              </p:cNvSpPr>
              <p:nvPr/>
            </p:nvSpPr>
            <p:spPr bwMode="auto">
              <a:xfrm flipV="1">
                <a:off x="5590" y="1265"/>
                <a:ext cx="159" cy="1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1" name="Line 54"/>
              <p:cNvSpPr>
                <a:spLocks noChangeAspect="1" noChangeShapeType="1"/>
              </p:cNvSpPr>
              <p:nvPr/>
            </p:nvSpPr>
            <p:spPr bwMode="auto">
              <a:xfrm flipV="1">
                <a:off x="5498" y="1319"/>
                <a:ext cx="29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2" name="Line 55"/>
              <p:cNvSpPr>
                <a:spLocks noChangeAspect="1" noChangeShapeType="1"/>
              </p:cNvSpPr>
              <p:nvPr/>
            </p:nvSpPr>
            <p:spPr bwMode="auto">
              <a:xfrm flipV="1">
                <a:off x="5663" y="1374"/>
                <a:ext cx="165" cy="1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" name="Line 56"/>
              <p:cNvSpPr>
                <a:spLocks noChangeAspect="1" noChangeShapeType="1"/>
              </p:cNvSpPr>
              <p:nvPr/>
            </p:nvSpPr>
            <p:spPr bwMode="auto">
              <a:xfrm flipV="1">
                <a:off x="5699" y="1429"/>
                <a:ext cx="166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" name="Line 57"/>
              <p:cNvSpPr>
                <a:spLocks noChangeAspect="1" noChangeShapeType="1"/>
              </p:cNvSpPr>
              <p:nvPr/>
            </p:nvSpPr>
            <p:spPr bwMode="auto">
              <a:xfrm flipV="1">
                <a:off x="5733" y="1485"/>
                <a:ext cx="169" cy="1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5" name="Line 58"/>
              <p:cNvSpPr>
                <a:spLocks noChangeAspect="1" noChangeShapeType="1"/>
              </p:cNvSpPr>
              <p:nvPr/>
            </p:nvSpPr>
            <p:spPr bwMode="auto">
              <a:xfrm flipV="1">
                <a:off x="5766" y="1542"/>
                <a:ext cx="171" cy="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6" name="Line 59"/>
              <p:cNvSpPr>
                <a:spLocks noChangeAspect="1" noChangeShapeType="1"/>
              </p:cNvSpPr>
              <p:nvPr/>
            </p:nvSpPr>
            <p:spPr bwMode="auto">
              <a:xfrm flipV="1">
                <a:off x="5590" y="1600"/>
                <a:ext cx="381" cy="2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7" name="Line 60"/>
              <p:cNvSpPr>
                <a:spLocks noChangeAspect="1" noChangeShapeType="1"/>
              </p:cNvSpPr>
              <p:nvPr/>
            </p:nvSpPr>
            <p:spPr bwMode="auto">
              <a:xfrm flipV="1">
                <a:off x="5829" y="1658"/>
                <a:ext cx="175" cy="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8" name="Line 61"/>
              <p:cNvSpPr>
                <a:spLocks noChangeAspect="1" noChangeShapeType="1"/>
              </p:cNvSpPr>
              <p:nvPr/>
            </p:nvSpPr>
            <p:spPr bwMode="auto">
              <a:xfrm flipV="1">
                <a:off x="5859" y="1717"/>
                <a:ext cx="177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9" name="Line 62"/>
              <p:cNvSpPr>
                <a:spLocks noChangeAspect="1" noChangeShapeType="1"/>
              </p:cNvSpPr>
              <p:nvPr/>
            </p:nvSpPr>
            <p:spPr bwMode="auto">
              <a:xfrm flipV="1">
                <a:off x="5887" y="1777"/>
                <a:ext cx="179" cy="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" name="Line 63"/>
              <p:cNvSpPr>
                <a:spLocks noChangeAspect="1" noChangeShapeType="1"/>
              </p:cNvSpPr>
              <p:nvPr/>
            </p:nvSpPr>
            <p:spPr bwMode="auto">
              <a:xfrm flipV="1">
                <a:off x="5914" y="1838"/>
                <a:ext cx="181" cy="8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1" name="Line 64"/>
              <p:cNvSpPr>
                <a:spLocks noChangeAspect="1" noChangeShapeType="1"/>
              </p:cNvSpPr>
              <p:nvPr/>
            </p:nvSpPr>
            <p:spPr bwMode="auto">
              <a:xfrm flipV="1">
                <a:off x="5794" y="1898"/>
                <a:ext cx="329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" name="Line 65"/>
              <p:cNvSpPr>
                <a:spLocks noChangeAspect="1" noChangeShapeType="1"/>
              </p:cNvSpPr>
              <p:nvPr/>
            </p:nvSpPr>
            <p:spPr bwMode="auto">
              <a:xfrm flipV="1">
                <a:off x="5966" y="1960"/>
                <a:ext cx="184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" name="Line 66"/>
              <p:cNvSpPr>
                <a:spLocks noChangeAspect="1" noChangeShapeType="1"/>
              </p:cNvSpPr>
              <p:nvPr/>
            </p:nvSpPr>
            <p:spPr bwMode="auto">
              <a:xfrm flipV="1">
                <a:off x="5989" y="2022"/>
                <a:ext cx="186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" name="Line 67"/>
              <p:cNvSpPr>
                <a:spLocks noChangeAspect="1" noChangeShapeType="1"/>
              </p:cNvSpPr>
              <p:nvPr/>
            </p:nvSpPr>
            <p:spPr bwMode="auto">
              <a:xfrm flipV="1">
                <a:off x="6012" y="2085"/>
                <a:ext cx="187" cy="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" name="Line 68"/>
              <p:cNvSpPr>
                <a:spLocks noChangeAspect="1" noChangeShapeType="1"/>
              </p:cNvSpPr>
              <p:nvPr/>
            </p:nvSpPr>
            <p:spPr bwMode="auto">
              <a:xfrm flipV="1">
                <a:off x="6033" y="2148"/>
                <a:ext cx="189" cy="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" name="Line 69"/>
              <p:cNvSpPr>
                <a:spLocks noChangeAspect="1" noChangeShapeType="1"/>
              </p:cNvSpPr>
              <p:nvPr/>
            </p:nvSpPr>
            <p:spPr bwMode="auto">
              <a:xfrm flipV="1">
                <a:off x="5825" y="2211"/>
                <a:ext cx="418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" name="Line 70"/>
              <p:cNvSpPr>
                <a:spLocks noChangeAspect="1" noChangeShapeType="1"/>
              </p:cNvSpPr>
              <p:nvPr/>
            </p:nvSpPr>
            <p:spPr bwMode="auto">
              <a:xfrm flipV="1">
                <a:off x="6072" y="2275"/>
                <a:ext cx="191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8" name="Line 71"/>
              <p:cNvSpPr>
                <a:spLocks noChangeAspect="1" noChangeShapeType="1"/>
              </p:cNvSpPr>
              <p:nvPr/>
            </p:nvSpPr>
            <p:spPr bwMode="auto">
              <a:xfrm flipV="1">
                <a:off x="6089" y="2339"/>
                <a:ext cx="193" cy="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9" name="Line 72"/>
              <p:cNvSpPr>
                <a:spLocks noChangeAspect="1" noChangeShapeType="1"/>
              </p:cNvSpPr>
              <p:nvPr/>
            </p:nvSpPr>
            <p:spPr bwMode="auto">
              <a:xfrm flipV="1">
                <a:off x="6106" y="2404"/>
                <a:ext cx="193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" name="Line 73"/>
              <p:cNvSpPr>
                <a:spLocks noChangeAspect="1" noChangeShapeType="1"/>
              </p:cNvSpPr>
              <p:nvPr/>
            </p:nvSpPr>
            <p:spPr bwMode="auto">
              <a:xfrm flipV="1">
                <a:off x="6121" y="2469"/>
                <a:ext cx="194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" name="Line 74"/>
              <p:cNvSpPr>
                <a:spLocks noChangeAspect="1" noChangeShapeType="1"/>
              </p:cNvSpPr>
              <p:nvPr/>
            </p:nvSpPr>
            <p:spPr bwMode="auto">
              <a:xfrm flipV="1">
                <a:off x="5978" y="2535"/>
                <a:ext cx="352" cy="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" name="Line 75"/>
              <p:cNvSpPr>
                <a:spLocks noChangeAspect="1" noChangeShapeType="1"/>
              </p:cNvSpPr>
              <p:nvPr/>
            </p:nvSpPr>
            <p:spPr bwMode="auto">
              <a:xfrm flipV="1">
                <a:off x="6147" y="2600"/>
                <a:ext cx="196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" name="Line 76"/>
              <p:cNvSpPr>
                <a:spLocks noChangeAspect="1" noChangeShapeType="1"/>
              </p:cNvSpPr>
              <p:nvPr/>
            </p:nvSpPr>
            <p:spPr bwMode="auto">
              <a:xfrm flipV="1">
                <a:off x="6158" y="2666"/>
                <a:ext cx="197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" name="Line 77"/>
              <p:cNvSpPr>
                <a:spLocks noChangeAspect="1" noChangeShapeType="1"/>
              </p:cNvSpPr>
              <p:nvPr/>
            </p:nvSpPr>
            <p:spPr bwMode="auto">
              <a:xfrm flipV="1">
                <a:off x="6168" y="2733"/>
                <a:ext cx="198" cy="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5" name="Line 78"/>
              <p:cNvSpPr>
                <a:spLocks noChangeAspect="1" noChangeShapeType="1"/>
              </p:cNvSpPr>
              <p:nvPr/>
            </p:nvSpPr>
            <p:spPr bwMode="auto">
              <a:xfrm flipV="1">
                <a:off x="6176" y="2799"/>
                <a:ext cx="199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6" name="Line 79"/>
              <p:cNvSpPr>
                <a:spLocks noChangeAspect="1" noChangeShapeType="1"/>
              </p:cNvSpPr>
              <p:nvPr/>
            </p:nvSpPr>
            <p:spPr bwMode="auto">
              <a:xfrm flipV="1">
                <a:off x="5945" y="2866"/>
                <a:ext cx="43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" name="Line 80"/>
              <p:cNvSpPr>
                <a:spLocks noChangeAspect="1" noChangeShapeType="1"/>
              </p:cNvSpPr>
              <p:nvPr/>
            </p:nvSpPr>
            <p:spPr bwMode="auto">
              <a:xfrm flipV="1">
                <a:off x="6189" y="2932"/>
                <a:ext cx="200" cy="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" name="Line 81"/>
              <p:cNvSpPr>
                <a:spLocks noChangeAspect="1" noChangeShapeType="1"/>
              </p:cNvSpPr>
              <p:nvPr/>
            </p:nvSpPr>
            <p:spPr bwMode="auto">
              <a:xfrm flipV="1">
                <a:off x="6194" y="2999"/>
                <a:ext cx="200" cy="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9" name="Line 82"/>
              <p:cNvSpPr>
                <a:spLocks noChangeAspect="1" noChangeShapeType="1"/>
              </p:cNvSpPr>
              <p:nvPr/>
            </p:nvSpPr>
            <p:spPr bwMode="auto">
              <a:xfrm flipV="1">
                <a:off x="6197" y="3066"/>
                <a:ext cx="200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0" name="Line 83"/>
              <p:cNvSpPr>
                <a:spLocks noChangeAspect="1" noChangeShapeType="1"/>
              </p:cNvSpPr>
              <p:nvPr/>
            </p:nvSpPr>
            <p:spPr bwMode="auto">
              <a:xfrm flipV="1">
                <a:off x="6199" y="3133"/>
                <a:ext cx="200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1" name="Line 84"/>
              <p:cNvSpPr>
                <a:spLocks noChangeAspect="1" noChangeShapeType="1"/>
              </p:cNvSpPr>
              <p:nvPr/>
            </p:nvSpPr>
            <p:spPr bwMode="auto">
              <a:xfrm>
                <a:off x="6040" y="3200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2" name="Line 85"/>
              <p:cNvSpPr>
                <a:spLocks noChangeAspect="1" noChangeShapeType="1"/>
              </p:cNvSpPr>
              <p:nvPr/>
            </p:nvSpPr>
            <p:spPr bwMode="auto">
              <a:xfrm>
                <a:off x="6199" y="3263"/>
                <a:ext cx="200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3" name="Line 86"/>
              <p:cNvSpPr>
                <a:spLocks noChangeAspect="1" noChangeShapeType="1"/>
              </p:cNvSpPr>
              <p:nvPr/>
            </p:nvSpPr>
            <p:spPr bwMode="auto">
              <a:xfrm>
                <a:off x="6197" y="3326"/>
                <a:ext cx="200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" name="Line 87"/>
              <p:cNvSpPr>
                <a:spLocks noChangeAspect="1" noChangeShapeType="1"/>
              </p:cNvSpPr>
              <p:nvPr/>
            </p:nvSpPr>
            <p:spPr bwMode="auto">
              <a:xfrm>
                <a:off x="6194" y="3388"/>
                <a:ext cx="200" cy="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" name="Line 88"/>
              <p:cNvSpPr>
                <a:spLocks noChangeAspect="1" noChangeShapeType="1"/>
              </p:cNvSpPr>
              <p:nvPr/>
            </p:nvSpPr>
            <p:spPr bwMode="auto">
              <a:xfrm>
                <a:off x="6189" y="3451"/>
                <a:ext cx="200" cy="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" name="Line 89"/>
              <p:cNvSpPr>
                <a:spLocks noChangeAspect="1" noChangeShapeType="1"/>
              </p:cNvSpPr>
              <p:nvPr/>
            </p:nvSpPr>
            <p:spPr bwMode="auto">
              <a:xfrm>
                <a:off x="5945" y="3489"/>
                <a:ext cx="43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7" name="Line 90"/>
              <p:cNvSpPr>
                <a:spLocks noChangeAspect="1" noChangeShapeType="1"/>
              </p:cNvSpPr>
              <p:nvPr/>
            </p:nvSpPr>
            <p:spPr bwMode="auto">
              <a:xfrm>
                <a:off x="6176" y="3576"/>
                <a:ext cx="199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8" name="Line 91"/>
              <p:cNvSpPr>
                <a:spLocks noChangeAspect="1" noChangeShapeType="1"/>
              </p:cNvSpPr>
              <p:nvPr/>
            </p:nvSpPr>
            <p:spPr bwMode="auto">
              <a:xfrm>
                <a:off x="6168" y="3638"/>
                <a:ext cx="198" cy="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9" name="Line 92"/>
              <p:cNvSpPr>
                <a:spLocks noChangeAspect="1" noChangeShapeType="1"/>
              </p:cNvSpPr>
              <p:nvPr/>
            </p:nvSpPr>
            <p:spPr bwMode="auto">
              <a:xfrm>
                <a:off x="6158" y="3700"/>
                <a:ext cx="197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0" name="Line 93"/>
              <p:cNvSpPr>
                <a:spLocks noChangeAspect="1" noChangeShapeType="1"/>
              </p:cNvSpPr>
              <p:nvPr/>
            </p:nvSpPr>
            <p:spPr bwMode="auto">
              <a:xfrm>
                <a:off x="6147" y="3762"/>
                <a:ext cx="196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1" name="Line 94"/>
              <p:cNvSpPr>
                <a:spLocks noChangeAspect="1" noChangeShapeType="1"/>
              </p:cNvSpPr>
              <p:nvPr/>
            </p:nvSpPr>
            <p:spPr bwMode="auto">
              <a:xfrm>
                <a:off x="5978" y="3790"/>
                <a:ext cx="352" cy="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2" name="Line 95"/>
              <p:cNvSpPr>
                <a:spLocks noChangeAspect="1" noChangeShapeType="1"/>
              </p:cNvSpPr>
              <p:nvPr/>
            </p:nvSpPr>
            <p:spPr bwMode="auto">
              <a:xfrm>
                <a:off x="6121" y="3885"/>
                <a:ext cx="194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3" name="Line 96"/>
              <p:cNvSpPr>
                <a:spLocks noChangeAspect="1" noChangeShapeType="1"/>
              </p:cNvSpPr>
              <p:nvPr/>
            </p:nvSpPr>
            <p:spPr bwMode="auto">
              <a:xfrm>
                <a:off x="6106" y="3946"/>
                <a:ext cx="193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" name="Line 97"/>
              <p:cNvSpPr>
                <a:spLocks noChangeAspect="1" noChangeShapeType="1"/>
              </p:cNvSpPr>
              <p:nvPr/>
            </p:nvSpPr>
            <p:spPr bwMode="auto">
              <a:xfrm>
                <a:off x="6089" y="4007"/>
                <a:ext cx="193" cy="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" name="Line 98"/>
              <p:cNvSpPr>
                <a:spLocks noChangeAspect="1" noChangeShapeType="1"/>
              </p:cNvSpPr>
              <p:nvPr/>
            </p:nvSpPr>
            <p:spPr bwMode="auto">
              <a:xfrm>
                <a:off x="6072" y="4067"/>
                <a:ext cx="191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" name="Line 99"/>
              <p:cNvSpPr>
                <a:spLocks noChangeAspect="1" noChangeShapeType="1"/>
              </p:cNvSpPr>
              <p:nvPr/>
            </p:nvSpPr>
            <p:spPr bwMode="auto">
              <a:xfrm>
                <a:off x="5825" y="4053"/>
                <a:ext cx="418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" name="Line 100"/>
              <p:cNvSpPr>
                <a:spLocks noChangeAspect="1" noChangeShapeType="1"/>
              </p:cNvSpPr>
              <p:nvPr/>
            </p:nvSpPr>
            <p:spPr bwMode="auto">
              <a:xfrm>
                <a:off x="6033" y="4187"/>
                <a:ext cx="189" cy="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" name="Line 101"/>
              <p:cNvSpPr>
                <a:spLocks noChangeAspect="1" noChangeShapeType="1"/>
              </p:cNvSpPr>
              <p:nvPr/>
            </p:nvSpPr>
            <p:spPr bwMode="auto">
              <a:xfrm>
                <a:off x="6012" y="4246"/>
                <a:ext cx="187" cy="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" name="Line 102"/>
              <p:cNvSpPr>
                <a:spLocks noChangeAspect="1" noChangeShapeType="1"/>
              </p:cNvSpPr>
              <p:nvPr/>
            </p:nvSpPr>
            <p:spPr bwMode="auto">
              <a:xfrm>
                <a:off x="5989" y="4304"/>
                <a:ext cx="186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0" name="Line 103"/>
              <p:cNvSpPr>
                <a:spLocks noChangeAspect="1" noChangeShapeType="1"/>
              </p:cNvSpPr>
              <p:nvPr/>
            </p:nvSpPr>
            <p:spPr bwMode="auto">
              <a:xfrm>
                <a:off x="5966" y="4363"/>
                <a:ext cx="184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1" name="Line 104"/>
              <p:cNvSpPr>
                <a:spLocks noChangeAspect="1" noChangeShapeType="1"/>
              </p:cNvSpPr>
              <p:nvPr/>
            </p:nvSpPr>
            <p:spPr bwMode="auto">
              <a:xfrm>
                <a:off x="5794" y="4355"/>
                <a:ext cx="329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2" name="Line 105"/>
              <p:cNvSpPr>
                <a:spLocks noChangeAspect="1" noChangeShapeType="1"/>
              </p:cNvSpPr>
              <p:nvPr/>
            </p:nvSpPr>
            <p:spPr bwMode="auto">
              <a:xfrm>
                <a:off x="5914" y="4477"/>
                <a:ext cx="181" cy="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3" name="Line 106"/>
              <p:cNvSpPr>
                <a:spLocks noChangeAspect="1" noChangeShapeType="1"/>
              </p:cNvSpPr>
              <p:nvPr/>
            </p:nvSpPr>
            <p:spPr bwMode="auto">
              <a:xfrm>
                <a:off x="5887" y="4534"/>
                <a:ext cx="179" cy="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" name="Line 107"/>
              <p:cNvSpPr>
                <a:spLocks noChangeAspect="1" noChangeShapeType="1"/>
              </p:cNvSpPr>
              <p:nvPr/>
            </p:nvSpPr>
            <p:spPr bwMode="auto">
              <a:xfrm>
                <a:off x="5859" y="4590"/>
                <a:ext cx="177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" name="Line 108"/>
              <p:cNvSpPr>
                <a:spLocks noChangeAspect="1" noChangeShapeType="1"/>
              </p:cNvSpPr>
              <p:nvPr/>
            </p:nvSpPr>
            <p:spPr bwMode="auto">
              <a:xfrm>
                <a:off x="5829" y="4645"/>
                <a:ext cx="175" cy="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6" name="Line 109"/>
              <p:cNvSpPr>
                <a:spLocks noChangeAspect="1" noChangeShapeType="1"/>
              </p:cNvSpPr>
              <p:nvPr/>
            </p:nvSpPr>
            <p:spPr bwMode="auto">
              <a:xfrm>
                <a:off x="5590" y="4580"/>
                <a:ext cx="381" cy="2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7" name="Line 110"/>
              <p:cNvSpPr>
                <a:spLocks noChangeAspect="1" noChangeShapeType="1"/>
              </p:cNvSpPr>
              <p:nvPr/>
            </p:nvSpPr>
            <p:spPr bwMode="auto">
              <a:xfrm>
                <a:off x="5766" y="4754"/>
                <a:ext cx="171" cy="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8" name="Line 111"/>
              <p:cNvSpPr>
                <a:spLocks noChangeAspect="1" noChangeShapeType="1"/>
              </p:cNvSpPr>
              <p:nvPr/>
            </p:nvSpPr>
            <p:spPr bwMode="auto">
              <a:xfrm>
                <a:off x="5733" y="4807"/>
                <a:ext cx="169" cy="1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9" name="Line 112"/>
              <p:cNvSpPr>
                <a:spLocks noChangeAspect="1" noChangeShapeType="1"/>
              </p:cNvSpPr>
              <p:nvPr/>
            </p:nvSpPr>
            <p:spPr bwMode="auto">
              <a:xfrm>
                <a:off x="5699" y="4860"/>
                <a:ext cx="166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0" name="Line 113"/>
              <p:cNvSpPr>
                <a:spLocks noChangeAspect="1" noChangeShapeType="1"/>
              </p:cNvSpPr>
              <p:nvPr/>
            </p:nvSpPr>
            <p:spPr bwMode="auto">
              <a:xfrm>
                <a:off x="5663" y="4912"/>
                <a:ext cx="165" cy="1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1" name="Line 114"/>
              <p:cNvSpPr>
                <a:spLocks noChangeAspect="1" noChangeShapeType="1"/>
              </p:cNvSpPr>
              <p:nvPr/>
            </p:nvSpPr>
            <p:spPr bwMode="auto">
              <a:xfrm>
                <a:off x="5498" y="4869"/>
                <a:ext cx="29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2" name="Line 115"/>
              <p:cNvSpPr>
                <a:spLocks noChangeAspect="1" noChangeShapeType="1"/>
              </p:cNvSpPr>
              <p:nvPr/>
            </p:nvSpPr>
            <p:spPr bwMode="auto">
              <a:xfrm>
                <a:off x="5590" y="5014"/>
                <a:ext cx="159" cy="1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3" name="Line 116"/>
              <p:cNvSpPr>
                <a:spLocks noChangeAspect="1" noChangeShapeType="1"/>
              </p:cNvSpPr>
              <p:nvPr/>
            </p:nvSpPr>
            <p:spPr bwMode="auto">
              <a:xfrm>
                <a:off x="5551" y="5063"/>
                <a:ext cx="157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" name="Line 117"/>
              <p:cNvSpPr>
                <a:spLocks noChangeAspect="1" noChangeShapeType="1"/>
              </p:cNvSpPr>
              <p:nvPr/>
            </p:nvSpPr>
            <p:spPr bwMode="auto">
              <a:xfrm>
                <a:off x="5512" y="5112"/>
                <a:ext cx="154" cy="1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" name="Line 118"/>
              <p:cNvSpPr>
                <a:spLocks noChangeAspect="1" noChangeShapeType="1"/>
              </p:cNvSpPr>
              <p:nvPr/>
            </p:nvSpPr>
            <p:spPr bwMode="auto">
              <a:xfrm>
                <a:off x="5471" y="5160"/>
                <a:ext cx="151" cy="1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" name="Line 119"/>
              <p:cNvSpPr>
                <a:spLocks noChangeAspect="1" noChangeShapeType="1"/>
              </p:cNvSpPr>
              <p:nvPr/>
            </p:nvSpPr>
            <p:spPr bwMode="auto">
              <a:xfrm>
                <a:off x="5251" y="5047"/>
                <a:ext cx="327" cy="2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" name="Line 120"/>
              <p:cNvSpPr>
                <a:spLocks noChangeAspect="1" noChangeShapeType="1"/>
              </p:cNvSpPr>
              <p:nvPr/>
            </p:nvSpPr>
            <p:spPr bwMode="auto">
              <a:xfrm>
                <a:off x="5387" y="5254"/>
                <a:ext cx="146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" name="Line 121"/>
              <p:cNvSpPr>
                <a:spLocks noChangeAspect="1" noChangeShapeType="1"/>
              </p:cNvSpPr>
              <p:nvPr/>
            </p:nvSpPr>
            <p:spPr bwMode="auto">
              <a:xfrm>
                <a:off x="5343" y="5299"/>
                <a:ext cx="143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9" name="Line 122"/>
              <p:cNvSpPr>
                <a:spLocks noChangeAspect="1" noChangeShapeType="1"/>
              </p:cNvSpPr>
              <p:nvPr/>
            </p:nvSpPr>
            <p:spPr bwMode="auto">
              <a:xfrm>
                <a:off x="5299" y="5343"/>
                <a:ext cx="140" cy="1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0" name="Line 123"/>
              <p:cNvSpPr>
                <a:spLocks noChangeAspect="1" noChangeShapeType="1"/>
              </p:cNvSpPr>
              <p:nvPr/>
            </p:nvSpPr>
            <p:spPr bwMode="auto">
              <a:xfrm>
                <a:off x="5254" y="5387"/>
                <a:ext cx="137" cy="1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1" name="Line 124"/>
              <p:cNvSpPr>
                <a:spLocks noChangeAspect="1" noChangeShapeType="1"/>
              </p:cNvSpPr>
              <p:nvPr/>
            </p:nvSpPr>
            <p:spPr bwMode="auto">
              <a:xfrm>
                <a:off x="5100" y="5311"/>
                <a:ext cx="241" cy="2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2" name="Line 125"/>
              <p:cNvSpPr>
                <a:spLocks noChangeAspect="1" noChangeShapeType="1"/>
              </p:cNvSpPr>
              <p:nvPr/>
            </p:nvSpPr>
            <p:spPr bwMode="auto">
              <a:xfrm>
                <a:off x="5160" y="5471"/>
                <a:ext cx="131" cy="1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" name="Line 126"/>
              <p:cNvSpPr>
                <a:spLocks noChangeAspect="1" noChangeShapeType="1"/>
              </p:cNvSpPr>
              <p:nvPr/>
            </p:nvSpPr>
            <p:spPr bwMode="auto">
              <a:xfrm>
                <a:off x="5112" y="5512"/>
                <a:ext cx="128" cy="1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" name="Line 127"/>
              <p:cNvSpPr>
                <a:spLocks noChangeAspect="1" noChangeShapeType="1"/>
              </p:cNvSpPr>
              <p:nvPr/>
            </p:nvSpPr>
            <p:spPr bwMode="auto">
              <a:xfrm>
                <a:off x="5063" y="5551"/>
                <a:ext cx="125" cy="1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" name="Line 128"/>
              <p:cNvSpPr>
                <a:spLocks noChangeAspect="1" noChangeShapeType="1"/>
              </p:cNvSpPr>
              <p:nvPr/>
            </p:nvSpPr>
            <p:spPr bwMode="auto">
              <a:xfrm>
                <a:off x="5014" y="5590"/>
                <a:ext cx="12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" name="Line 129"/>
              <p:cNvSpPr>
                <a:spLocks noChangeAspect="1" noChangeShapeType="1"/>
              </p:cNvSpPr>
              <p:nvPr/>
            </p:nvSpPr>
            <p:spPr bwMode="auto">
              <a:xfrm>
                <a:off x="4822" y="5433"/>
                <a:ext cx="259" cy="3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" name="Line 130"/>
              <p:cNvSpPr>
                <a:spLocks noChangeAspect="1" noChangeShapeType="1"/>
              </p:cNvSpPr>
              <p:nvPr/>
            </p:nvSpPr>
            <p:spPr bwMode="auto">
              <a:xfrm>
                <a:off x="4912" y="5663"/>
                <a:ext cx="114" cy="1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8" name="Line 131"/>
              <p:cNvSpPr>
                <a:spLocks noChangeAspect="1" noChangeShapeType="1"/>
              </p:cNvSpPr>
              <p:nvPr/>
            </p:nvSpPr>
            <p:spPr bwMode="auto">
              <a:xfrm>
                <a:off x="4860" y="5699"/>
                <a:ext cx="111" cy="1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9" name="Line 132"/>
              <p:cNvSpPr>
                <a:spLocks noChangeAspect="1" noChangeShapeType="1"/>
              </p:cNvSpPr>
              <p:nvPr/>
            </p:nvSpPr>
            <p:spPr bwMode="auto">
              <a:xfrm>
                <a:off x="4807" y="5733"/>
                <a:ext cx="108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" name="Line 133"/>
              <p:cNvSpPr>
                <a:spLocks noChangeAspect="1" noChangeShapeType="1"/>
              </p:cNvSpPr>
              <p:nvPr/>
            </p:nvSpPr>
            <p:spPr bwMode="auto">
              <a:xfrm>
                <a:off x="4754" y="5766"/>
                <a:ext cx="104" cy="1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1" name="Line 134"/>
              <p:cNvSpPr>
                <a:spLocks noChangeAspect="1" noChangeShapeType="1"/>
              </p:cNvSpPr>
              <p:nvPr/>
            </p:nvSpPr>
            <p:spPr bwMode="auto">
              <a:xfrm>
                <a:off x="4620" y="5660"/>
                <a:ext cx="180" cy="3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" name="Line 135"/>
              <p:cNvSpPr>
                <a:spLocks noChangeAspect="1" noChangeShapeType="1"/>
              </p:cNvSpPr>
              <p:nvPr/>
            </p:nvSpPr>
            <p:spPr bwMode="auto">
              <a:xfrm>
                <a:off x="4645" y="5829"/>
                <a:ext cx="97" cy="1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" name="Line 136"/>
              <p:cNvSpPr>
                <a:spLocks noChangeAspect="1" noChangeShapeType="1"/>
              </p:cNvSpPr>
              <p:nvPr/>
            </p:nvSpPr>
            <p:spPr bwMode="auto">
              <a:xfrm>
                <a:off x="4590" y="5859"/>
                <a:ext cx="93" cy="1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4" name="Line 137"/>
              <p:cNvSpPr>
                <a:spLocks noChangeAspect="1" noChangeShapeType="1"/>
              </p:cNvSpPr>
              <p:nvPr/>
            </p:nvSpPr>
            <p:spPr bwMode="auto">
              <a:xfrm>
                <a:off x="4534" y="5887"/>
                <a:ext cx="89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" name="Line 138"/>
              <p:cNvSpPr>
                <a:spLocks noChangeAspect="1" noChangeShapeType="1"/>
              </p:cNvSpPr>
              <p:nvPr/>
            </p:nvSpPr>
            <p:spPr bwMode="auto">
              <a:xfrm>
                <a:off x="4477" y="5914"/>
                <a:ext cx="85" cy="1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" name="Line 139"/>
              <p:cNvSpPr>
                <a:spLocks noChangeAspect="1" noChangeShapeType="1"/>
              </p:cNvSpPr>
              <p:nvPr/>
            </p:nvSpPr>
            <p:spPr bwMode="auto">
              <a:xfrm>
                <a:off x="4323" y="5721"/>
                <a:ext cx="179" cy="4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7" name="Line 140"/>
              <p:cNvSpPr>
                <a:spLocks noChangeAspect="1" noChangeShapeType="1"/>
              </p:cNvSpPr>
              <p:nvPr/>
            </p:nvSpPr>
            <p:spPr bwMode="auto">
              <a:xfrm>
                <a:off x="4363" y="5966"/>
                <a:ext cx="77" cy="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" name="Line 141"/>
              <p:cNvSpPr>
                <a:spLocks noChangeAspect="1" noChangeShapeType="1"/>
              </p:cNvSpPr>
              <p:nvPr/>
            </p:nvSpPr>
            <p:spPr bwMode="auto">
              <a:xfrm>
                <a:off x="4304" y="5989"/>
                <a:ext cx="74" cy="1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9" name="Line 142"/>
              <p:cNvSpPr>
                <a:spLocks noChangeAspect="1" noChangeShapeType="1"/>
              </p:cNvSpPr>
              <p:nvPr/>
            </p:nvSpPr>
            <p:spPr bwMode="auto">
              <a:xfrm>
                <a:off x="4246" y="6012"/>
                <a:ext cx="69" cy="1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0" name="Line 143"/>
              <p:cNvSpPr>
                <a:spLocks noChangeAspect="1" noChangeShapeType="1"/>
              </p:cNvSpPr>
              <p:nvPr/>
            </p:nvSpPr>
            <p:spPr bwMode="auto">
              <a:xfrm>
                <a:off x="4187" y="6033"/>
                <a:ext cx="65" cy="1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" name="Line 144"/>
              <p:cNvSpPr>
                <a:spLocks noChangeAspect="1" noChangeShapeType="1"/>
              </p:cNvSpPr>
              <p:nvPr/>
            </p:nvSpPr>
            <p:spPr bwMode="auto">
              <a:xfrm>
                <a:off x="4078" y="5901"/>
                <a:ext cx="111" cy="3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2" name="Line 145"/>
              <p:cNvSpPr>
                <a:spLocks noChangeAspect="1" noChangeShapeType="1"/>
              </p:cNvSpPr>
              <p:nvPr/>
            </p:nvSpPr>
            <p:spPr bwMode="auto">
              <a:xfrm>
                <a:off x="4067" y="6072"/>
                <a:ext cx="58" cy="19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3" name="Line 146"/>
              <p:cNvSpPr>
                <a:spLocks noChangeAspect="1" noChangeShapeType="1"/>
              </p:cNvSpPr>
              <p:nvPr/>
            </p:nvSpPr>
            <p:spPr bwMode="auto">
              <a:xfrm>
                <a:off x="4007" y="6089"/>
                <a:ext cx="54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4" name="Line 147"/>
              <p:cNvSpPr>
                <a:spLocks noChangeAspect="1" noChangeShapeType="1"/>
              </p:cNvSpPr>
              <p:nvPr/>
            </p:nvSpPr>
            <p:spPr bwMode="auto">
              <a:xfrm>
                <a:off x="3946" y="6106"/>
                <a:ext cx="50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" name="Line 148"/>
              <p:cNvSpPr>
                <a:spLocks noChangeAspect="1" noChangeShapeType="1"/>
              </p:cNvSpPr>
              <p:nvPr/>
            </p:nvSpPr>
            <p:spPr bwMode="auto">
              <a:xfrm>
                <a:off x="3885" y="6121"/>
                <a:ext cx="46" cy="1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" name="Line 149"/>
              <p:cNvSpPr>
                <a:spLocks noChangeAspect="1" noChangeShapeType="1"/>
              </p:cNvSpPr>
              <p:nvPr/>
            </p:nvSpPr>
            <p:spPr bwMode="auto">
              <a:xfrm>
                <a:off x="3774" y="5900"/>
                <a:ext cx="9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7" name="Line 150"/>
              <p:cNvSpPr>
                <a:spLocks noChangeAspect="1" noChangeShapeType="1"/>
              </p:cNvSpPr>
              <p:nvPr/>
            </p:nvSpPr>
            <p:spPr bwMode="auto">
              <a:xfrm>
                <a:off x="3762" y="6147"/>
                <a:ext cx="38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8" name="Line 151"/>
              <p:cNvSpPr>
                <a:spLocks noChangeAspect="1" noChangeShapeType="1"/>
              </p:cNvSpPr>
              <p:nvPr/>
            </p:nvSpPr>
            <p:spPr bwMode="auto">
              <a:xfrm>
                <a:off x="3700" y="6158"/>
                <a:ext cx="34" cy="1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9" name="Line 152"/>
              <p:cNvSpPr>
                <a:spLocks noChangeAspect="1" noChangeShapeType="1"/>
              </p:cNvSpPr>
              <p:nvPr/>
            </p:nvSpPr>
            <p:spPr bwMode="auto">
              <a:xfrm>
                <a:off x="3638" y="6168"/>
                <a:ext cx="29" cy="1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0" name="Line 153"/>
              <p:cNvSpPr>
                <a:spLocks noChangeAspect="1" noChangeShapeType="1"/>
              </p:cNvSpPr>
              <p:nvPr/>
            </p:nvSpPr>
            <p:spPr bwMode="auto">
              <a:xfrm>
                <a:off x="3576" y="6176"/>
                <a:ext cx="25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1" name="Line 154"/>
              <p:cNvSpPr>
                <a:spLocks noChangeAspect="1" noChangeShapeType="1"/>
              </p:cNvSpPr>
              <p:nvPr/>
            </p:nvSpPr>
            <p:spPr bwMode="auto">
              <a:xfrm>
                <a:off x="3497" y="6024"/>
                <a:ext cx="37" cy="3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2" name="Line 155"/>
              <p:cNvSpPr>
                <a:spLocks noChangeAspect="1" noChangeShapeType="1"/>
              </p:cNvSpPr>
              <p:nvPr/>
            </p:nvSpPr>
            <p:spPr bwMode="auto">
              <a:xfrm>
                <a:off x="3451" y="6189"/>
                <a:ext cx="17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3" name="Line 156"/>
              <p:cNvSpPr>
                <a:spLocks noChangeAspect="1" noChangeShapeType="1"/>
              </p:cNvSpPr>
              <p:nvPr/>
            </p:nvSpPr>
            <p:spPr bwMode="auto">
              <a:xfrm>
                <a:off x="3388" y="6194"/>
                <a:ext cx="13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4" name="Line 157"/>
              <p:cNvSpPr>
                <a:spLocks noChangeAspect="1" noChangeShapeType="1"/>
              </p:cNvSpPr>
              <p:nvPr/>
            </p:nvSpPr>
            <p:spPr bwMode="auto">
              <a:xfrm>
                <a:off x="3326" y="6197"/>
                <a:ext cx="8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" name="Line 158"/>
              <p:cNvSpPr>
                <a:spLocks noChangeAspect="1" noChangeShapeType="1"/>
              </p:cNvSpPr>
              <p:nvPr/>
            </p:nvSpPr>
            <p:spPr bwMode="auto">
              <a:xfrm>
                <a:off x="3263" y="6199"/>
                <a:ext cx="4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" name="Line 159"/>
              <p:cNvSpPr>
                <a:spLocks noChangeAspect="1" noChangeShapeType="1"/>
              </p:cNvSpPr>
              <p:nvPr/>
            </p:nvSpPr>
            <p:spPr bwMode="auto">
              <a:xfrm flipH="1">
                <a:off x="3200" y="5960"/>
                <a:ext cx="0" cy="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" name="Line 160"/>
              <p:cNvSpPr>
                <a:spLocks noChangeAspect="1" noChangeShapeType="1"/>
              </p:cNvSpPr>
              <p:nvPr/>
            </p:nvSpPr>
            <p:spPr bwMode="auto">
              <a:xfrm flipH="1">
                <a:off x="3133" y="6199"/>
                <a:ext cx="4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8" name="Line 161"/>
              <p:cNvSpPr>
                <a:spLocks noChangeAspect="1" noChangeShapeType="1"/>
              </p:cNvSpPr>
              <p:nvPr/>
            </p:nvSpPr>
            <p:spPr bwMode="auto">
              <a:xfrm flipH="1">
                <a:off x="3066" y="6197"/>
                <a:ext cx="8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9" name="Line 162"/>
              <p:cNvSpPr>
                <a:spLocks noChangeAspect="1" noChangeShapeType="1"/>
              </p:cNvSpPr>
              <p:nvPr/>
            </p:nvSpPr>
            <p:spPr bwMode="auto">
              <a:xfrm flipH="1">
                <a:off x="2999" y="6194"/>
                <a:ext cx="13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0" name="Line 163"/>
              <p:cNvSpPr>
                <a:spLocks noChangeAspect="1" noChangeShapeType="1"/>
              </p:cNvSpPr>
              <p:nvPr/>
            </p:nvSpPr>
            <p:spPr bwMode="auto">
              <a:xfrm flipH="1">
                <a:off x="2932" y="6189"/>
                <a:ext cx="17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1" name="Line 164"/>
              <p:cNvSpPr>
                <a:spLocks noChangeAspect="1" noChangeShapeType="1"/>
              </p:cNvSpPr>
              <p:nvPr/>
            </p:nvSpPr>
            <p:spPr bwMode="auto">
              <a:xfrm flipH="1">
                <a:off x="2865" y="6024"/>
                <a:ext cx="38" cy="3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2" name="Line 165"/>
              <p:cNvSpPr>
                <a:spLocks noChangeAspect="1" noChangeShapeType="1"/>
              </p:cNvSpPr>
              <p:nvPr/>
            </p:nvSpPr>
            <p:spPr bwMode="auto">
              <a:xfrm flipH="1">
                <a:off x="2799" y="6176"/>
                <a:ext cx="25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3" name="Line 166"/>
              <p:cNvSpPr>
                <a:spLocks noChangeAspect="1" noChangeShapeType="1"/>
              </p:cNvSpPr>
              <p:nvPr/>
            </p:nvSpPr>
            <p:spPr bwMode="auto">
              <a:xfrm flipH="1">
                <a:off x="2733" y="6168"/>
                <a:ext cx="29" cy="1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4" name="Line 167"/>
              <p:cNvSpPr>
                <a:spLocks noChangeAspect="1" noChangeShapeType="1"/>
              </p:cNvSpPr>
              <p:nvPr/>
            </p:nvSpPr>
            <p:spPr bwMode="auto">
              <a:xfrm flipH="1">
                <a:off x="2666" y="6158"/>
                <a:ext cx="34" cy="1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5" name="Line 168"/>
              <p:cNvSpPr>
                <a:spLocks noChangeAspect="1" noChangeShapeType="1"/>
              </p:cNvSpPr>
              <p:nvPr/>
            </p:nvSpPr>
            <p:spPr bwMode="auto">
              <a:xfrm flipH="1">
                <a:off x="2600" y="6147"/>
                <a:ext cx="38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" name="Line 169"/>
              <p:cNvSpPr>
                <a:spLocks noChangeAspect="1" noChangeShapeType="1"/>
              </p:cNvSpPr>
              <p:nvPr/>
            </p:nvSpPr>
            <p:spPr bwMode="auto">
              <a:xfrm flipH="1">
                <a:off x="2535" y="5900"/>
                <a:ext cx="9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" name="Line 170"/>
              <p:cNvSpPr>
                <a:spLocks noChangeAspect="1" noChangeShapeType="1"/>
              </p:cNvSpPr>
              <p:nvPr/>
            </p:nvSpPr>
            <p:spPr bwMode="auto">
              <a:xfrm flipH="1">
                <a:off x="2469" y="6121"/>
                <a:ext cx="46" cy="1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" name="Line 171"/>
              <p:cNvSpPr>
                <a:spLocks noChangeAspect="1" noChangeShapeType="1"/>
              </p:cNvSpPr>
              <p:nvPr/>
            </p:nvSpPr>
            <p:spPr bwMode="auto">
              <a:xfrm flipH="1">
                <a:off x="2404" y="6106"/>
                <a:ext cx="50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9" name="Line 172"/>
              <p:cNvSpPr>
                <a:spLocks noChangeAspect="1" noChangeShapeType="1"/>
              </p:cNvSpPr>
              <p:nvPr/>
            </p:nvSpPr>
            <p:spPr bwMode="auto">
              <a:xfrm flipH="1">
                <a:off x="2339" y="6089"/>
                <a:ext cx="54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0" name="Line 173"/>
              <p:cNvSpPr>
                <a:spLocks noChangeAspect="1" noChangeShapeType="1"/>
              </p:cNvSpPr>
              <p:nvPr/>
            </p:nvSpPr>
            <p:spPr bwMode="auto">
              <a:xfrm flipH="1">
                <a:off x="2275" y="6072"/>
                <a:ext cx="58" cy="19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1" name="Line 174"/>
              <p:cNvSpPr>
                <a:spLocks noChangeAspect="1" noChangeShapeType="1"/>
              </p:cNvSpPr>
              <p:nvPr/>
            </p:nvSpPr>
            <p:spPr bwMode="auto">
              <a:xfrm flipH="1">
                <a:off x="2211" y="5901"/>
                <a:ext cx="111" cy="3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2" name="Line 175"/>
              <p:cNvSpPr>
                <a:spLocks noChangeAspect="1" noChangeShapeType="1"/>
              </p:cNvSpPr>
              <p:nvPr/>
            </p:nvSpPr>
            <p:spPr bwMode="auto">
              <a:xfrm flipH="1">
                <a:off x="2148" y="6033"/>
                <a:ext cx="65" cy="1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3" name="Line 176"/>
              <p:cNvSpPr>
                <a:spLocks noChangeAspect="1" noChangeShapeType="1"/>
              </p:cNvSpPr>
              <p:nvPr/>
            </p:nvSpPr>
            <p:spPr bwMode="auto">
              <a:xfrm flipH="1">
                <a:off x="2085" y="6012"/>
                <a:ext cx="69" cy="1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4" name="Line 177"/>
              <p:cNvSpPr>
                <a:spLocks noChangeAspect="1" noChangeShapeType="1"/>
              </p:cNvSpPr>
              <p:nvPr/>
            </p:nvSpPr>
            <p:spPr bwMode="auto">
              <a:xfrm flipH="1">
                <a:off x="2022" y="5989"/>
                <a:ext cx="74" cy="1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" name="Line 178"/>
              <p:cNvSpPr>
                <a:spLocks noChangeAspect="1" noChangeShapeType="1"/>
              </p:cNvSpPr>
              <p:nvPr/>
            </p:nvSpPr>
            <p:spPr bwMode="auto">
              <a:xfrm flipH="1">
                <a:off x="1960" y="5966"/>
                <a:ext cx="77" cy="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" name="Line 179"/>
              <p:cNvSpPr>
                <a:spLocks noChangeAspect="1" noChangeShapeType="1"/>
              </p:cNvSpPr>
              <p:nvPr/>
            </p:nvSpPr>
            <p:spPr bwMode="auto">
              <a:xfrm flipH="1">
                <a:off x="1898" y="5721"/>
                <a:ext cx="179" cy="4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" name="Line 180"/>
              <p:cNvSpPr>
                <a:spLocks noChangeAspect="1" noChangeShapeType="1"/>
              </p:cNvSpPr>
              <p:nvPr/>
            </p:nvSpPr>
            <p:spPr bwMode="auto">
              <a:xfrm flipH="1">
                <a:off x="1837" y="5914"/>
                <a:ext cx="86" cy="1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" name="Line 181"/>
              <p:cNvSpPr>
                <a:spLocks noChangeAspect="1" noChangeShapeType="1"/>
              </p:cNvSpPr>
              <p:nvPr/>
            </p:nvSpPr>
            <p:spPr bwMode="auto">
              <a:xfrm flipH="1">
                <a:off x="1777" y="5887"/>
                <a:ext cx="89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" name="Line 182"/>
              <p:cNvSpPr>
                <a:spLocks noChangeAspect="1" noChangeShapeType="1"/>
              </p:cNvSpPr>
              <p:nvPr/>
            </p:nvSpPr>
            <p:spPr bwMode="auto">
              <a:xfrm flipH="1">
                <a:off x="1717" y="5859"/>
                <a:ext cx="93" cy="1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0" name="Line 183"/>
              <p:cNvSpPr>
                <a:spLocks noChangeAspect="1" noChangeShapeType="1"/>
              </p:cNvSpPr>
              <p:nvPr/>
            </p:nvSpPr>
            <p:spPr bwMode="auto">
              <a:xfrm flipH="1">
                <a:off x="1658" y="5829"/>
                <a:ext cx="97" cy="1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1" name="Line 184"/>
              <p:cNvSpPr>
                <a:spLocks noChangeAspect="1" noChangeShapeType="1"/>
              </p:cNvSpPr>
              <p:nvPr/>
            </p:nvSpPr>
            <p:spPr bwMode="auto">
              <a:xfrm flipH="1">
                <a:off x="1600" y="5660"/>
                <a:ext cx="180" cy="3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2" name="Line 185"/>
              <p:cNvSpPr>
                <a:spLocks noChangeAspect="1" noChangeShapeType="1"/>
              </p:cNvSpPr>
              <p:nvPr/>
            </p:nvSpPr>
            <p:spPr bwMode="auto">
              <a:xfrm flipH="1">
                <a:off x="1542" y="5766"/>
                <a:ext cx="104" cy="1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3" name="Line 186"/>
              <p:cNvSpPr>
                <a:spLocks noChangeAspect="1" noChangeShapeType="1"/>
              </p:cNvSpPr>
              <p:nvPr/>
            </p:nvSpPr>
            <p:spPr bwMode="auto">
              <a:xfrm flipH="1">
                <a:off x="1485" y="5733"/>
                <a:ext cx="107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4" name="Line 187"/>
              <p:cNvSpPr>
                <a:spLocks noChangeAspect="1" noChangeShapeType="1"/>
              </p:cNvSpPr>
              <p:nvPr/>
            </p:nvSpPr>
            <p:spPr bwMode="auto">
              <a:xfrm flipH="1">
                <a:off x="1429" y="5699"/>
                <a:ext cx="111" cy="1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5" name="Line 188"/>
              <p:cNvSpPr>
                <a:spLocks noChangeAspect="1" noChangeShapeType="1"/>
              </p:cNvSpPr>
              <p:nvPr/>
            </p:nvSpPr>
            <p:spPr bwMode="auto">
              <a:xfrm flipH="1">
                <a:off x="1374" y="5663"/>
                <a:ext cx="114" cy="1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" name="Line 189"/>
              <p:cNvSpPr>
                <a:spLocks noChangeAspect="1" noChangeShapeType="1"/>
              </p:cNvSpPr>
              <p:nvPr/>
            </p:nvSpPr>
            <p:spPr bwMode="auto">
              <a:xfrm flipH="1">
                <a:off x="1319" y="5433"/>
                <a:ext cx="259" cy="3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" name="Line 190"/>
              <p:cNvSpPr>
                <a:spLocks noChangeAspect="1" noChangeShapeType="1"/>
              </p:cNvSpPr>
              <p:nvPr/>
            </p:nvSpPr>
            <p:spPr bwMode="auto">
              <a:xfrm flipH="1">
                <a:off x="1265" y="5590"/>
                <a:ext cx="12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8" name="Line 191"/>
              <p:cNvSpPr>
                <a:spLocks noChangeAspect="1" noChangeShapeType="1"/>
              </p:cNvSpPr>
              <p:nvPr/>
            </p:nvSpPr>
            <p:spPr bwMode="auto">
              <a:xfrm flipH="1">
                <a:off x="1212" y="5551"/>
                <a:ext cx="125" cy="1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9" name="Line 192"/>
              <p:cNvSpPr>
                <a:spLocks noChangeAspect="1" noChangeShapeType="1"/>
              </p:cNvSpPr>
              <p:nvPr/>
            </p:nvSpPr>
            <p:spPr bwMode="auto">
              <a:xfrm flipH="1">
                <a:off x="1160" y="5512"/>
                <a:ext cx="128" cy="1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0" name="Line 193"/>
              <p:cNvSpPr>
                <a:spLocks noChangeAspect="1" noChangeShapeType="1"/>
              </p:cNvSpPr>
              <p:nvPr/>
            </p:nvSpPr>
            <p:spPr bwMode="auto">
              <a:xfrm flipH="1">
                <a:off x="1109" y="5471"/>
                <a:ext cx="131" cy="1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1" name="Line 194"/>
              <p:cNvSpPr>
                <a:spLocks noChangeAspect="1" noChangeShapeType="1"/>
              </p:cNvSpPr>
              <p:nvPr/>
            </p:nvSpPr>
            <p:spPr bwMode="auto">
              <a:xfrm flipH="1">
                <a:off x="1059" y="5311"/>
                <a:ext cx="241" cy="2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2" name="Line 195"/>
              <p:cNvSpPr>
                <a:spLocks noChangeAspect="1" noChangeShapeType="1"/>
              </p:cNvSpPr>
              <p:nvPr/>
            </p:nvSpPr>
            <p:spPr bwMode="auto">
              <a:xfrm flipH="1">
                <a:off x="1009" y="5387"/>
                <a:ext cx="137" cy="1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3" name="Line 196"/>
              <p:cNvSpPr>
                <a:spLocks noChangeAspect="1" noChangeShapeType="1"/>
              </p:cNvSpPr>
              <p:nvPr/>
            </p:nvSpPr>
            <p:spPr bwMode="auto">
              <a:xfrm flipH="1">
                <a:off x="961" y="5343"/>
                <a:ext cx="140" cy="1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4" name="Line 197"/>
              <p:cNvSpPr>
                <a:spLocks noChangeAspect="1" noChangeShapeType="1"/>
              </p:cNvSpPr>
              <p:nvPr/>
            </p:nvSpPr>
            <p:spPr bwMode="auto">
              <a:xfrm flipH="1">
                <a:off x="914" y="5299"/>
                <a:ext cx="143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5" name="Line 198"/>
              <p:cNvSpPr>
                <a:spLocks noChangeAspect="1" noChangeShapeType="1"/>
              </p:cNvSpPr>
              <p:nvPr/>
            </p:nvSpPr>
            <p:spPr bwMode="auto">
              <a:xfrm flipH="1">
                <a:off x="867" y="5254"/>
                <a:ext cx="146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" name="Line 199"/>
              <p:cNvSpPr>
                <a:spLocks noChangeAspect="1" noChangeShapeType="1"/>
              </p:cNvSpPr>
              <p:nvPr/>
            </p:nvSpPr>
            <p:spPr bwMode="auto">
              <a:xfrm flipH="1">
                <a:off x="822" y="5047"/>
                <a:ext cx="327" cy="2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" name="Line 200"/>
              <p:cNvSpPr>
                <a:spLocks noChangeAspect="1" noChangeShapeType="1"/>
              </p:cNvSpPr>
              <p:nvPr/>
            </p:nvSpPr>
            <p:spPr bwMode="auto">
              <a:xfrm flipH="1">
                <a:off x="778" y="5160"/>
                <a:ext cx="151" cy="1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" name="Line 201"/>
              <p:cNvSpPr>
                <a:spLocks noChangeAspect="1" noChangeShapeType="1"/>
              </p:cNvSpPr>
              <p:nvPr/>
            </p:nvSpPr>
            <p:spPr bwMode="auto">
              <a:xfrm flipH="1">
                <a:off x="734" y="5112"/>
                <a:ext cx="154" cy="1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9" name="Line 202"/>
              <p:cNvSpPr>
                <a:spLocks noChangeAspect="1" noChangeShapeType="1"/>
              </p:cNvSpPr>
              <p:nvPr/>
            </p:nvSpPr>
            <p:spPr bwMode="auto">
              <a:xfrm flipH="1">
                <a:off x="692" y="5063"/>
                <a:ext cx="157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0" name="Line 203"/>
              <p:cNvSpPr>
                <a:spLocks noChangeAspect="1" noChangeShapeType="1"/>
              </p:cNvSpPr>
              <p:nvPr/>
            </p:nvSpPr>
            <p:spPr bwMode="auto">
              <a:xfrm flipH="1">
                <a:off x="651" y="5014"/>
                <a:ext cx="159" cy="1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1" name="Line 204"/>
              <p:cNvSpPr>
                <a:spLocks noChangeAspect="1" noChangeShapeType="1"/>
              </p:cNvSpPr>
              <p:nvPr/>
            </p:nvSpPr>
            <p:spPr bwMode="auto">
              <a:xfrm flipH="1">
                <a:off x="611" y="4869"/>
                <a:ext cx="29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2" name="Line 205"/>
              <p:cNvSpPr>
                <a:spLocks noChangeAspect="1" noChangeShapeType="1"/>
              </p:cNvSpPr>
              <p:nvPr/>
            </p:nvSpPr>
            <p:spPr bwMode="auto">
              <a:xfrm flipH="1">
                <a:off x="572" y="4912"/>
                <a:ext cx="165" cy="1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3" name="Line 206"/>
              <p:cNvSpPr>
                <a:spLocks noChangeAspect="1" noChangeShapeType="1"/>
              </p:cNvSpPr>
              <p:nvPr/>
            </p:nvSpPr>
            <p:spPr bwMode="auto">
              <a:xfrm flipH="1">
                <a:off x="535" y="4860"/>
                <a:ext cx="166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4" name="Line 207"/>
              <p:cNvSpPr>
                <a:spLocks noChangeAspect="1" noChangeShapeType="1"/>
              </p:cNvSpPr>
              <p:nvPr/>
            </p:nvSpPr>
            <p:spPr bwMode="auto">
              <a:xfrm flipH="1">
                <a:off x="498" y="4807"/>
                <a:ext cx="169" cy="1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5" name="Line 208"/>
              <p:cNvSpPr>
                <a:spLocks noChangeAspect="1" noChangeShapeType="1"/>
              </p:cNvSpPr>
              <p:nvPr/>
            </p:nvSpPr>
            <p:spPr bwMode="auto">
              <a:xfrm flipH="1">
                <a:off x="463" y="4754"/>
                <a:ext cx="171" cy="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6" name="Line 209"/>
              <p:cNvSpPr>
                <a:spLocks noChangeAspect="1" noChangeShapeType="1"/>
              </p:cNvSpPr>
              <p:nvPr/>
            </p:nvSpPr>
            <p:spPr bwMode="auto">
              <a:xfrm flipH="1">
                <a:off x="429" y="4580"/>
                <a:ext cx="381" cy="2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" name="Line 210"/>
              <p:cNvSpPr>
                <a:spLocks noChangeAspect="1" noChangeShapeType="1"/>
              </p:cNvSpPr>
              <p:nvPr/>
            </p:nvSpPr>
            <p:spPr bwMode="auto">
              <a:xfrm flipH="1">
                <a:off x="396" y="4645"/>
                <a:ext cx="175" cy="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8" name="Line 211"/>
              <p:cNvSpPr>
                <a:spLocks noChangeAspect="1" noChangeShapeType="1"/>
              </p:cNvSpPr>
              <p:nvPr/>
            </p:nvSpPr>
            <p:spPr bwMode="auto">
              <a:xfrm flipH="1">
                <a:off x="364" y="4590"/>
                <a:ext cx="177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9" name="Line 212"/>
              <p:cNvSpPr>
                <a:spLocks noChangeAspect="1" noChangeShapeType="1"/>
              </p:cNvSpPr>
              <p:nvPr/>
            </p:nvSpPr>
            <p:spPr bwMode="auto">
              <a:xfrm flipH="1">
                <a:off x="334" y="4534"/>
                <a:ext cx="179" cy="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0" name="Line 213"/>
              <p:cNvSpPr>
                <a:spLocks noChangeAspect="1" noChangeShapeType="1"/>
              </p:cNvSpPr>
              <p:nvPr/>
            </p:nvSpPr>
            <p:spPr bwMode="auto">
              <a:xfrm flipH="1">
                <a:off x="305" y="4477"/>
                <a:ext cx="181" cy="8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1" name="Line 214"/>
              <p:cNvSpPr>
                <a:spLocks noChangeAspect="1" noChangeShapeType="1"/>
              </p:cNvSpPr>
              <p:nvPr/>
            </p:nvSpPr>
            <p:spPr bwMode="auto">
              <a:xfrm flipH="1">
                <a:off x="277" y="4355"/>
                <a:ext cx="329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2" name="Line 215"/>
              <p:cNvSpPr>
                <a:spLocks noChangeAspect="1" noChangeShapeType="1"/>
              </p:cNvSpPr>
              <p:nvPr/>
            </p:nvSpPr>
            <p:spPr bwMode="auto">
              <a:xfrm flipH="1">
                <a:off x="250" y="4363"/>
                <a:ext cx="184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3" name="Line 216"/>
              <p:cNvSpPr>
                <a:spLocks noChangeAspect="1" noChangeShapeType="1"/>
              </p:cNvSpPr>
              <p:nvPr/>
            </p:nvSpPr>
            <p:spPr bwMode="auto">
              <a:xfrm flipH="1">
                <a:off x="225" y="4304"/>
                <a:ext cx="186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4" name="Line 217"/>
              <p:cNvSpPr>
                <a:spLocks noChangeAspect="1" noChangeShapeType="1"/>
              </p:cNvSpPr>
              <p:nvPr/>
            </p:nvSpPr>
            <p:spPr bwMode="auto">
              <a:xfrm flipH="1">
                <a:off x="201" y="4246"/>
                <a:ext cx="187" cy="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5" name="Line 218"/>
              <p:cNvSpPr>
                <a:spLocks noChangeAspect="1" noChangeShapeType="1"/>
              </p:cNvSpPr>
              <p:nvPr/>
            </p:nvSpPr>
            <p:spPr bwMode="auto">
              <a:xfrm flipH="1">
                <a:off x="178" y="4187"/>
                <a:ext cx="189" cy="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6" name="Line 219"/>
              <p:cNvSpPr>
                <a:spLocks noChangeAspect="1" noChangeShapeType="1"/>
              </p:cNvSpPr>
              <p:nvPr/>
            </p:nvSpPr>
            <p:spPr bwMode="auto">
              <a:xfrm flipH="1">
                <a:off x="157" y="4053"/>
                <a:ext cx="418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" name="Line 220"/>
              <p:cNvSpPr>
                <a:spLocks noChangeAspect="1" noChangeShapeType="1"/>
              </p:cNvSpPr>
              <p:nvPr/>
            </p:nvSpPr>
            <p:spPr bwMode="auto">
              <a:xfrm flipH="1">
                <a:off x="137" y="4067"/>
                <a:ext cx="191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" name="Line 221"/>
              <p:cNvSpPr>
                <a:spLocks noChangeAspect="1" noChangeShapeType="1"/>
              </p:cNvSpPr>
              <p:nvPr/>
            </p:nvSpPr>
            <p:spPr bwMode="auto">
              <a:xfrm flipH="1">
                <a:off x="118" y="4007"/>
                <a:ext cx="193" cy="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" name="Line 222"/>
              <p:cNvSpPr>
                <a:spLocks noChangeAspect="1" noChangeShapeType="1"/>
              </p:cNvSpPr>
              <p:nvPr/>
            </p:nvSpPr>
            <p:spPr bwMode="auto">
              <a:xfrm flipH="1">
                <a:off x="101" y="3946"/>
                <a:ext cx="193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" name="Line 223"/>
              <p:cNvSpPr>
                <a:spLocks noChangeAspect="1" noChangeShapeType="1"/>
              </p:cNvSpPr>
              <p:nvPr/>
            </p:nvSpPr>
            <p:spPr bwMode="auto">
              <a:xfrm flipH="1">
                <a:off x="85" y="3885"/>
                <a:ext cx="194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" name="Line 224"/>
              <p:cNvSpPr>
                <a:spLocks noChangeAspect="1" noChangeShapeType="1"/>
              </p:cNvSpPr>
              <p:nvPr/>
            </p:nvSpPr>
            <p:spPr bwMode="auto">
              <a:xfrm flipH="1">
                <a:off x="70" y="3790"/>
                <a:ext cx="352" cy="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" name="Line 225"/>
              <p:cNvSpPr>
                <a:spLocks noChangeAspect="1" noChangeShapeType="1"/>
              </p:cNvSpPr>
              <p:nvPr/>
            </p:nvSpPr>
            <p:spPr bwMode="auto">
              <a:xfrm flipH="1">
                <a:off x="57" y="3762"/>
                <a:ext cx="196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3" name="Line 226"/>
              <p:cNvSpPr>
                <a:spLocks noChangeAspect="1" noChangeShapeType="1"/>
              </p:cNvSpPr>
              <p:nvPr/>
            </p:nvSpPr>
            <p:spPr bwMode="auto">
              <a:xfrm flipH="1">
                <a:off x="45" y="3700"/>
                <a:ext cx="197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4" name="Line 227"/>
              <p:cNvSpPr>
                <a:spLocks noChangeAspect="1" noChangeShapeType="1"/>
              </p:cNvSpPr>
              <p:nvPr/>
            </p:nvSpPr>
            <p:spPr bwMode="auto">
              <a:xfrm flipH="1">
                <a:off x="34" y="3638"/>
                <a:ext cx="198" cy="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5" name="Line 228"/>
              <p:cNvSpPr>
                <a:spLocks noChangeAspect="1" noChangeShapeType="1"/>
              </p:cNvSpPr>
              <p:nvPr/>
            </p:nvSpPr>
            <p:spPr bwMode="auto">
              <a:xfrm flipH="1">
                <a:off x="25" y="3576"/>
                <a:ext cx="199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6" name="Line 229"/>
              <p:cNvSpPr>
                <a:spLocks noChangeAspect="1" noChangeShapeType="1"/>
              </p:cNvSpPr>
              <p:nvPr/>
            </p:nvSpPr>
            <p:spPr bwMode="auto">
              <a:xfrm flipH="1">
                <a:off x="18" y="3488"/>
                <a:ext cx="43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" name="Line 230"/>
              <p:cNvSpPr>
                <a:spLocks noChangeAspect="1" noChangeShapeType="1"/>
              </p:cNvSpPr>
              <p:nvPr/>
            </p:nvSpPr>
            <p:spPr bwMode="auto">
              <a:xfrm flipH="1">
                <a:off x="11" y="3451"/>
                <a:ext cx="200" cy="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" name="Line 231"/>
              <p:cNvSpPr>
                <a:spLocks noChangeAspect="1" noChangeShapeType="1"/>
              </p:cNvSpPr>
              <p:nvPr/>
            </p:nvSpPr>
            <p:spPr bwMode="auto">
              <a:xfrm flipH="1">
                <a:off x="6" y="3388"/>
                <a:ext cx="200" cy="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9" name="Line 232"/>
              <p:cNvSpPr>
                <a:spLocks noChangeAspect="1" noChangeShapeType="1"/>
              </p:cNvSpPr>
              <p:nvPr/>
            </p:nvSpPr>
            <p:spPr bwMode="auto">
              <a:xfrm flipH="1">
                <a:off x="3" y="3326"/>
                <a:ext cx="200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0" name="Line 233"/>
              <p:cNvSpPr>
                <a:spLocks noChangeAspect="1" noChangeShapeType="1"/>
              </p:cNvSpPr>
              <p:nvPr/>
            </p:nvSpPr>
            <p:spPr bwMode="auto">
              <a:xfrm flipH="1">
                <a:off x="1" y="3263"/>
                <a:ext cx="200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1" name="Line 23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0" y="3200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2" name="Line 23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" y="3133"/>
                <a:ext cx="200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3" name="Line 23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" y="3066"/>
                <a:ext cx="200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4" name="Line 23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" y="2999"/>
                <a:ext cx="200" cy="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5" name="Line 23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" y="2932"/>
                <a:ext cx="200" cy="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6" name="Line 23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8" y="2865"/>
                <a:ext cx="43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" name="Line 24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5" y="2799"/>
                <a:ext cx="199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" name="Line 24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4" y="2732"/>
                <a:ext cx="198" cy="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9" name="Line 24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5" y="2666"/>
                <a:ext cx="197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0" name="Line 24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57" y="2600"/>
                <a:ext cx="196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1" name="Line 24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70" y="2535"/>
                <a:ext cx="352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2" name="Line 24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85" y="2469"/>
                <a:ext cx="194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3" name="Line 24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01" y="2404"/>
                <a:ext cx="193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4" name="Line 24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8" y="2339"/>
                <a:ext cx="193" cy="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5" name="Line 24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37" y="2275"/>
                <a:ext cx="191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6" name="Line 24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57" y="2211"/>
                <a:ext cx="418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" name="Line 25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78" y="2148"/>
                <a:ext cx="189" cy="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" name="Line 25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1" y="2085"/>
                <a:ext cx="187" cy="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9" name="Line 25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25" y="2022"/>
                <a:ext cx="186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0" name="Line 25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50" y="1960"/>
                <a:ext cx="184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1" name="Line 25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77" y="1898"/>
                <a:ext cx="329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2" name="Line 25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05" y="1837"/>
                <a:ext cx="181" cy="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3" name="Line 25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34" y="1777"/>
                <a:ext cx="179" cy="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4" name="Line 25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64" y="1717"/>
                <a:ext cx="177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5" name="Line 25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96" y="1658"/>
                <a:ext cx="175" cy="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6" name="Line 25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29" y="1600"/>
                <a:ext cx="381" cy="2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7" name="Line 26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63" y="1542"/>
                <a:ext cx="171" cy="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" name="Line 26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98" y="1485"/>
                <a:ext cx="169" cy="10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" name="Line 26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535" y="1429"/>
                <a:ext cx="166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0" name="Line 26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572" y="1374"/>
                <a:ext cx="165" cy="1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1" name="Line 26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11" y="1319"/>
                <a:ext cx="29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2" name="Line 26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51" y="1265"/>
                <a:ext cx="159" cy="1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3" name="Line 26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92" y="1212"/>
                <a:ext cx="157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4" name="Line 26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734" y="1160"/>
                <a:ext cx="154" cy="1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5" name="Line 26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778" y="1109"/>
                <a:ext cx="151" cy="1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6" name="Line 26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822" y="1059"/>
                <a:ext cx="327" cy="2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7" name="Line 27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867" y="1009"/>
                <a:ext cx="146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" name="Line 27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914" y="961"/>
                <a:ext cx="143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" name="Line 27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961" y="914"/>
                <a:ext cx="140" cy="1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0" name="Line 27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009" y="867"/>
                <a:ext cx="137" cy="1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1" name="Line 27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059" y="822"/>
                <a:ext cx="241" cy="2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2" name="Line 27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09" y="778"/>
                <a:ext cx="131" cy="1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3" name="Line 27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60" y="734"/>
                <a:ext cx="128" cy="1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4" name="Line 27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212" y="692"/>
                <a:ext cx="125" cy="1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5" name="Line 27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265" y="651"/>
                <a:ext cx="12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6" name="Line 27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319" y="611"/>
                <a:ext cx="259" cy="3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7" name="Line 28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374" y="572"/>
                <a:ext cx="114" cy="1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" name="Line 28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429" y="535"/>
                <a:ext cx="111" cy="1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" name="Line 28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485" y="498"/>
                <a:ext cx="108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0" name="Line 28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542" y="463"/>
                <a:ext cx="104" cy="1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1" name="Line 28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600" y="429"/>
                <a:ext cx="180" cy="3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2" name="Line 28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658" y="396"/>
                <a:ext cx="97" cy="1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3" name="Line 28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717" y="364"/>
                <a:ext cx="93" cy="1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4" name="Line 28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777" y="334"/>
                <a:ext cx="89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5" name="Line 28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838" y="305"/>
                <a:ext cx="85" cy="1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6" name="Line 28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898" y="277"/>
                <a:ext cx="179" cy="4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7" name="Line 29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960" y="250"/>
                <a:ext cx="77" cy="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8" name="Line 29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22" y="225"/>
                <a:ext cx="74" cy="1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" name="Line 29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85" y="201"/>
                <a:ext cx="69" cy="1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0" name="Line 29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148" y="178"/>
                <a:ext cx="65" cy="1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1" name="Line 29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211" y="157"/>
                <a:ext cx="111" cy="3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2" name="Line 29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275" y="137"/>
                <a:ext cx="58" cy="19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3" name="Line 29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339" y="118"/>
                <a:ext cx="54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4" name="Line 29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404" y="101"/>
                <a:ext cx="50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5" name="Line 29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469" y="85"/>
                <a:ext cx="46" cy="1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6" name="Line 29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535" y="70"/>
                <a:ext cx="9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7" name="Line 30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600" y="57"/>
                <a:ext cx="38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8" name="Line 30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666" y="45"/>
                <a:ext cx="34" cy="1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" name="Line 30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733" y="34"/>
                <a:ext cx="29" cy="1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0" name="Line 30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799" y="25"/>
                <a:ext cx="25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1" name="Line 30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866" y="18"/>
                <a:ext cx="37" cy="3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2" name="Line 30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932" y="11"/>
                <a:ext cx="17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3" name="Line 30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999" y="6"/>
                <a:ext cx="13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4" name="Line 30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066" y="3"/>
                <a:ext cx="8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5" name="Line 30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133" y="1"/>
                <a:ext cx="4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Group 309"/>
            <p:cNvGrpSpPr>
              <a:grpSpLocks noChangeAspect="1"/>
            </p:cNvGrpSpPr>
            <p:nvPr/>
          </p:nvGrpSpPr>
          <p:grpSpPr bwMode="auto">
            <a:xfrm>
              <a:off x="1041" y="866"/>
              <a:ext cx="1156" cy="1062"/>
              <a:chOff x="0" y="0"/>
              <a:chExt cx="1922" cy="1922"/>
            </a:xfrm>
          </p:grpSpPr>
          <p:grpSp>
            <p:nvGrpSpPr>
              <p:cNvPr id="64" name="Group 3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1922" cy="1922"/>
                <a:chOff x="0" y="0"/>
                <a:chExt cx="6364" cy="6400"/>
              </a:xfrm>
            </p:grpSpPr>
            <p:sp>
              <p:nvSpPr>
                <p:cNvPr id="66" name="Line 31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182" y="0"/>
                  <a:ext cx="0" cy="6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" name="Line 31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764" y="70"/>
                  <a:ext cx="83" cy="3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" name="Line 31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240" y="277"/>
                  <a:ext cx="244" cy="54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9" name="Line 31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28" y="611"/>
                  <a:ext cx="235" cy="3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0" name="Line 31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114" y="1059"/>
                  <a:ext cx="446" cy="40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1" name="Line 31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07" y="1600"/>
                  <a:ext cx="346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" name="Line 31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55" y="2211"/>
                  <a:ext cx="570" cy="1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" name="Line 31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967" y="2866"/>
                  <a:ext cx="397" cy="4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4" name="Line 319"/>
                <p:cNvSpPr>
                  <a:spLocks noChangeAspect="1" noChangeShapeType="1"/>
                </p:cNvSpPr>
                <p:nvPr/>
              </p:nvSpPr>
              <p:spPr bwMode="auto">
                <a:xfrm>
                  <a:off x="5768" y="3472"/>
                  <a:ext cx="596" cy="6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5" name="Line 320"/>
                <p:cNvSpPr>
                  <a:spLocks noChangeAspect="1" noChangeShapeType="1"/>
                </p:cNvSpPr>
                <p:nvPr/>
              </p:nvSpPr>
              <p:spPr bwMode="auto">
                <a:xfrm>
                  <a:off x="5845" y="4065"/>
                  <a:ext cx="380" cy="1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6" name="Line 321"/>
                <p:cNvSpPr>
                  <a:spLocks noChangeAspect="1" noChangeShapeType="1"/>
                </p:cNvSpPr>
                <p:nvPr/>
              </p:nvSpPr>
              <p:spPr bwMode="auto">
                <a:xfrm>
                  <a:off x="5434" y="4500"/>
                  <a:ext cx="519" cy="3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7" name="Line 322"/>
                <p:cNvSpPr>
                  <a:spLocks noChangeAspect="1" noChangeShapeType="1"/>
                </p:cNvSpPr>
                <p:nvPr/>
              </p:nvSpPr>
              <p:spPr bwMode="auto">
                <a:xfrm>
                  <a:off x="5263" y="5074"/>
                  <a:ext cx="297" cy="26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8" name="Line 323"/>
                <p:cNvSpPr>
                  <a:spLocks noChangeAspect="1" noChangeShapeType="1"/>
                </p:cNvSpPr>
                <p:nvPr/>
              </p:nvSpPr>
              <p:spPr bwMode="auto">
                <a:xfrm>
                  <a:off x="4710" y="5303"/>
                  <a:ext cx="353" cy="4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9" name="Line 324"/>
                <p:cNvSpPr>
                  <a:spLocks noChangeAspect="1" noChangeShapeType="1"/>
                </p:cNvSpPr>
                <p:nvPr/>
              </p:nvSpPr>
              <p:spPr bwMode="auto">
                <a:xfrm>
                  <a:off x="4321" y="5758"/>
                  <a:ext cx="163" cy="3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0" name="Line 325"/>
                <p:cNvSpPr>
                  <a:spLocks noChangeAspect="1" noChangeShapeType="1"/>
                </p:cNvSpPr>
                <p:nvPr/>
              </p:nvSpPr>
              <p:spPr bwMode="auto">
                <a:xfrm>
                  <a:off x="3723" y="5743"/>
                  <a:ext cx="124" cy="5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1" name="Line 32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182" y="6000"/>
                  <a:ext cx="0" cy="4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" name="Line 32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17" y="5743"/>
                  <a:ext cx="124" cy="5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3" name="Line 32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880" y="5758"/>
                  <a:ext cx="163" cy="3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4" name="Line 32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301" y="5303"/>
                  <a:ext cx="353" cy="4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5" name="Line 33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804" y="5074"/>
                  <a:ext cx="297" cy="26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6" name="Line 33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11" y="4500"/>
                  <a:ext cx="519" cy="3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7" name="Line 33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39" y="4065"/>
                  <a:ext cx="380" cy="1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8" name="Line 33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0" y="3472"/>
                  <a:ext cx="596" cy="6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9" name="Line 33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0" y="2865"/>
                  <a:ext cx="397" cy="4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0" name="Line 33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39" y="2211"/>
                  <a:ext cx="570" cy="1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1" name="Line 33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11" y="1600"/>
                  <a:ext cx="346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" name="Line 33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804" y="1059"/>
                  <a:ext cx="446" cy="40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3" name="Line 33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301" y="611"/>
                  <a:ext cx="235" cy="3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4" name="Line 33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880" y="277"/>
                  <a:ext cx="245" cy="54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5" name="Line 34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517" y="70"/>
                  <a:ext cx="83" cy="3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5" name="Oval 341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1922" cy="1922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" name="Oval 342"/>
            <p:cNvSpPr>
              <a:spLocks noChangeArrowheads="1"/>
            </p:cNvSpPr>
            <p:nvPr/>
          </p:nvSpPr>
          <p:spPr bwMode="auto">
            <a:xfrm>
              <a:off x="1585" y="1998"/>
              <a:ext cx="72" cy="6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Text Box 343"/>
            <p:cNvSpPr txBox="1">
              <a:spLocks noChangeArrowheads="1"/>
            </p:cNvSpPr>
            <p:nvPr/>
          </p:nvSpPr>
          <p:spPr bwMode="auto">
            <a:xfrm>
              <a:off x="1640" y="727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" name="Text Box 344"/>
            <p:cNvSpPr txBox="1">
              <a:spLocks noChangeArrowheads="1"/>
            </p:cNvSpPr>
            <p:nvPr/>
          </p:nvSpPr>
          <p:spPr bwMode="auto">
            <a:xfrm>
              <a:off x="1872" y="806"/>
              <a:ext cx="226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31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1" name="Text Box 345"/>
            <p:cNvSpPr txBox="1">
              <a:spLocks noChangeArrowheads="1"/>
            </p:cNvSpPr>
            <p:nvPr/>
          </p:nvSpPr>
          <p:spPr bwMode="auto">
            <a:xfrm>
              <a:off x="2100" y="906"/>
              <a:ext cx="347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" name="Text Box 346"/>
            <p:cNvSpPr txBox="1">
              <a:spLocks noChangeArrowheads="1"/>
            </p:cNvSpPr>
            <p:nvPr/>
          </p:nvSpPr>
          <p:spPr bwMode="auto">
            <a:xfrm>
              <a:off x="2320" y="1056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33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" name="Text Box 347"/>
            <p:cNvSpPr txBox="1">
              <a:spLocks noChangeArrowheads="1"/>
            </p:cNvSpPr>
            <p:nvPr/>
          </p:nvSpPr>
          <p:spPr bwMode="auto">
            <a:xfrm>
              <a:off x="2516" y="1187"/>
              <a:ext cx="34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" name="Text Box 348"/>
            <p:cNvSpPr txBox="1">
              <a:spLocks noChangeArrowheads="1"/>
            </p:cNvSpPr>
            <p:nvPr/>
          </p:nvSpPr>
          <p:spPr bwMode="auto">
            <a:xfrm>
              <a:off x="2598" y="1375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35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" name="Text Box 349"/>
            <p:cNvSpPr txBox="1">
              <a:spLocks noChangeArrowheads="1"/>
            </p:cNvSpPr>
            <p:nvPr/>
          </p:nvSpPr>
          <p:spPr bwMode="auto">
            <a:xfrm>
              <a:off x="2775" y="1596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6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" name="Text Box 350"/>
            <p:cNvSpPr txBox="1">
              <a:spLocks noChangeArrowheads="1"/>
            </p:cNvSpPr>
            <p:nvPr/>
          </p:nvSpPr>
          <p:spPr bwMode="auto">
            <a:xfrm>
              <a:off x="2750" y="1832"/>
              <a:ext cx="295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37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" name="Text Box 351"/>
            <p:cNvSpPr txBox="1">
              <a:spLocks noChangeArrowheads="1"/>
            </p:cNvSpPr>
            <p:nvPr/>
          </p:nvSpPr>
          <p:spPr bwMode="auto">
            <a:xfrm>
              <a:off x="2840" y="2086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8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" name="Text Box 352"/>
            <p:cNvSpPr txBox="1">
              <a:spLocks noChangeArrowheads="1"/>
            </p:cNvSpPr>
            <p:nvPr/>
          </p:nvSpPr>
          <p:spPr bwMode="auto">
            <a:xfrm>
              <a:off x="2712" y="2281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39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" name="Text Box 353"/>
            <p:cNvSpPr txBox="1">
              <a:spLocks noChangeArrowheads="1"/>
            </p:cNvSpPr>
            <p:nvPr/>
          </p:nvSpPr>
          <p:spPr bwMode="auto">
            <a:xfrm>
              <a:off x="2454" y="2711"/>
              <a:ext cx="34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41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" name="Text Box 354"/>
            <p:cNvSpPr txBox="1">
              <a:spLocks noChangeArrowheads="1"/>
            </p:cNvSpPr>
            <p:nvPr/>
          </p:nvSpPr>
          <p:spPr bwMode="auto">
            <a:xfrm>
              <a:off x="2612" y="2513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10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" name="Text Box 355"/>
            <p:cNvSpPr txBox="1">
              <a:spLocks noChangeArrowheads="1"/>
            </p:cNvSpPr>
            <p:nvPr/>
          </p:nvSpPr>
          <p:spPr bwMode="auto">
            <a:xfrm>
              <a:off x="2023" y="3005"/>
              <a:ext cx="226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43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" name="Text Box 356"/>
            <p:cNvSpPr txBox="1">
              <a:spLocks noChangeArrowheads="1"/>
            </p:cNvSpPr>
            <p:nvPr/>
          </p:nvSpPr>
          <p:spPr bwMode="auto">
            <a:xfrm>
              <a:off x="2209" y="2887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12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" name="Text Box 357"/>
            <p:cNvSpPr txBox="1">
              <a:spLocks noChangeArrowheads="1"/>
            </p:cNvSpPr>
            <p:nvPr/>
          </p:nvSpPr>
          <p:spPr bwMode="auto">
            <a:xfrm>
              <a:off x="1801" y="3075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14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" name="Text Box 358"/>
            <p:cNvSpPr txBox="1">
              <a:spLocks noChangeArrowheads="1"/>
            </p:cNvSpPr>
            <p:nvPr/>
          </p:nvSpPr>
          <p:spPr bwMode="auto">
            <a:xfrm>
              <a:off x="1588" y="3084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45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5" name="Text Box 359"/>
            <p:cNvSpPr txBox="1">
              <a:spLocks noChangeArrowheads="1"/>
            </p:cNvSpPr>
            <p:nvPr/>
          </p:nvSpPr>
          <p:spPr bwMode="auto">
            <a:xfrm>
              <a:off x="1300" y="3059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16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6" name="Text Box 360"/>
            <p:cNvSpPr txBox="1">
              <a:spLocks noChangeArrowheads="1"/>
            </p:cNvSpPr>
            <p:nvPr/>
          </p:nvSpPr>
          <p:spPr bwMode="auto">
            <a:xfrm>
              <a:off x="1055" y="2993"/>
              <a:ext cx="346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47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7" name="Text Box 361"/>
            <p:cNvSpPr txBox="1">
              <a:spLocks noChangeArrowheads="1"/>
            </p:cNvSpPr>
            <p:nvPr/>
          </p:nvSpPr>
          <p:spPr bwMode="auto">
            <a:xfrm>
              <a:off x="833" y="2871"/>
              <a:ext cx="346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18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" name="Text Box 362"/>
            <p:cNvSpPr txBox="1">
              <a:spLocks noChangeArrowheads="1"/>
            </p:cNvSpPr>
            <p:nvPr/>
          </p:nvSpPr>
          <p:spPr bwMode="auto">
            <a:xfrm>
              <a:off x="623" y="2701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49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9" name="Text Box 363"/>
            <p:cNvSpPr txBox="1">
              <a:spLocks noChangeArrowheads="1"/>
            </p:cNvSpPr>
            <p:nvPr/>
          </p:nvSpPr>
          <p:spPr bwMode="auto">
            <a:xfrm>
              <a:off x="495" y="2495"/>
              <a:ext cx="34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20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" name="Text Box 364"/>
            <p:cNvSpPr txBox="1">
              <a:spLocks noChangeArrowheads="1"/>
            </p:cNvSpPr>
            <p:nvPr/>
          </p:nvSpPr>
          <p:spPr bwMode="auto">
            <a:xfrm>
              <a:off x="376" y="2281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51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" name="Text Box 365"/>
            <p:cNvSpPr txBox="1">
              <a:spLocks noChangeArrowheads="1"/>
            </p:cNvSpPr>
            <p:nvPr/>
          </p:nvSpPr>
          <p:spPr bwMode="auto">
            <a:xfrm>
              <a:off x="327" y="2086"/>
              <a:ext cx="294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22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2" name="Text Box 366"/>
            <p:cNvSpPr txBox="1">
              <a:spLocks noChangeArrowheads="1"/>
            </p:cNvSpPr>
            <p:nvPr/>
          </p:nvSpPr>
          <p:spPr bwMode="auto">
            <a:xfrm>
              <a:off x="331" y="1838"/>
              <a:ext cx="34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53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3" name="Text Box 367"/>
            <p:cNvSpPr txBox="1">
              <a:spLocks noChangeArrowheads="1"/>
            </p:cNvSpPr>
            <p:nvPr/>
          </p:nvSpPr>
          <p:spPr bwMode="auto">
            <a:xfrm>
              <a:off x="378" y="1585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24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4" name="Text Box 368"/>
            <p:cNvSpPr txBox="1">
              <a:spLocks noChangeArrowheads="1"/>
            </p:cNvSpPr>
            <p:nvPr/>
          </p:nvSpPr>
          <p:spPr bwMode="auto">
            <a:xfrm>
              <a:off x="652" y="1198"/>
              <a:ext cx="349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26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5" name="Text Box 369"/>
            <p:cNvSpPr txBox="1">
              <a:spLocks noChangeArrowheads="1"/>
            </p:cNvSpPr>
            <p:nvPr/>
          </p:nvSpPr>
          <p:spPr bwMode="auto">
            <a:xfrm>
              <a:off x="496" y="1391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55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6" name="Text Box 370"/>
            <p:cNvSpPr txBox="1">
              <a:spLocks noChangeArrowheads="1"/>
            </p:cNvSpPr>
            <p:nvPr/>
          </p:nvSpPr>
          <p:spPr bwMode="auto">
            <a:xfrm>
              <a:off x="846" y="1028"/>
              <a:ext cx="34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57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7" name="Text Box 371"/>
            <p:cNvSpPr txBox="1">
              <a:spLocks noChangeArrowheads="1"/>
            </p:cNvSpPr>
            <p:nvPr/>
          </p:nvSpPr>
          <p:spPr bwMode="auto">
            <a:xfrm>
              <a:off x="1013" y="922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28</a:t>
              </a:r>
              <a:endParaRPr lang="en-US" altLang="zh-CN" sz="12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8" name="Text Box 372"/>
            <p:cNvSpPr txBox="1">
              <a:spLocks noChangeArrowheads="1"/>
            </p:cNvSpPr>
            <p:nvPr/>
          </p:nvSpPr>
          <p:spPr bwMode="auto">
            <a:xfrm>
              <a:off x="1215" y="797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59</a:t>
              </a:r>
              <a:endParaRPr lang="en-US" altLang="zh-CN" sz="12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9" name="Text Box 373"/>
            <p:cNvSpPr txBox="1">
              <a:spLocks noChangeArrowheads="1"/>
            </p:cNvSpPr>
            <p:nvPr/>
          </p:nvSpPr>
          <p:spPr bwMode="auto">
            <a:xfrm>
              <a:off x="1597" y="967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0" name="Text Box 374"/>
            <p:cNvSpPr txBox="1">
              <a:spLocks noChangeArrowheads="1"/>
            </p:cNvSpPr>
            <p:nvPr/>
          </p:nvSpPr>
          <p:spPr bwMode="auto">
            <a:xfrm>
              <a:off x="1765" y="997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" name="Text Box 375"/>
            <p:cNvSpPr txBox="1">
              <a:spLocks noChangeArrowheads="1"/>
            </p:cNvSpPr>
            <p:nvPr/>
          </p:nvSpPr>
          <p:spPr bwMode="auto">
            <a:xfrm>
              <a:off x="1882" y="1080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" name="Text Box 376"/>
            <p:cNvSpPr txBox="1">
              <a:spLocks noChangeArrowheads="1"/>
            </p:cNvSpPr>
            <p:nvPr/>
          </p:nvSpPr>
          <p:spPr bwMode="auto">
            <a:xfrm>
              <a:off x="1819" y="1636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6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" name="Text Box 377"/>
            <p:cNvSpPr txBox="1">
              <a:spLocks noChangeArrowheads="1"/>
            </p:cNvSpPr>
            <p:nvPr/>
          </p:nvSpPr>
          <p:spPr bwMode="auto">
            <a:xfrm>
              <a:off x="1667" y="1695"/>
              <a:ext cx="296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4" name="Text Box 378"/>
            <p:cNvSpPr txBox="1">
              <a:spLocks noChangeArrowheads="1"/>
            </p:cNvSpPr>
            <p:nvPr/>
          </p:nvSpPr>
          <p:spPr bwMode="auto">
            <a:xfrm>
              <a:off x="1508" y="1686"/>
              <a:ext cx="174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8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5" name="Text Box 379"/>
            <p:cNvSpPr txBox="1">
              <a:spLocks noChangeArrowheads="1"/>
            </p:cNvSpPr>
            <p:nvPr/>
          </p:nvSpPr>
          <p:spPr bwMode="auto">
            <a:xfrm>
              <a:off x="1347" y="1622"/>
              <a:ext cx="347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9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6" name="Text Box 380"/>
            <p:cNvSpPr txBox="1">
              <a:spLocks noChangeArrowheads="1"/>
            </p:cNvSpPr>
            <p:nvPr/>
          </p:nvSpPr>
          <p:spPr bwMode="auto">
            <a:xfrm>
              <a:off x="1227" y="1509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10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7" name="Text Box 381"/>
            <p:cNvSpPr txBox="1">
              <a:spLocks noChangeArrowheads="1"/>
            </p:cNvSpPr>
            <p:nvPr/>
          </p:nvSpPr>
          <p:spPr bwMode="auto">
            <a:xfrm>
              <a:off x="1179" y="1365"/>
              <a:ext cx="349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11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8" name="Text Box 382"/>
            <p:cNvSpPr txBox="1">
              <a:spLocks noChangeArrowheads="1"/>
            </p:cNvSpPr>
            <p:nvPr/>
          </p:nvSpPr>
          <p:spPr bwMode="auto">
            <a:xfrm>
              <a:off x="1963" y="1207"/>
              <a:ext cx="348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3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9" name="Text Box 383"/>
            <p:cNvSpPr txBox="1">
              <a:spLocks noChangeArrowheads="1"/>
            </p:cNvSpPr>
            <p:nvPr/>
          </p:nvSpPr>
          <p:spPr bwMode="auto">
            <a:xfrm>
              <a:off x="1976" y="1362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0" name="Text Box 384"/>
            <p:cNvSpPr txBox="1">
              <a:spLocks noChangeArrowheads="1"/>
            </p:cNvSpPr>
            <p:nvPr/>
          </p:nvSpPr>
          <p:spPr bwMode="auto">
            <a:xfrm>
              <a:off x="1941" y="1515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5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1" name="Text Box 385"/>
            <p:cNvSpPr txBox="1">
              <a:spLocks noChangeArrowheads="1"/>
            </p:cNvSpPr>
            <p:nvPr/>
          </p:nvSpPr>
          <p:spPr bwMode="auto">
            <a:xfrm>
              <a:off x="1210" y="1195"/>
              <a:ext cx="239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12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2" name="Text Box 386"/>
            <p:cNvSpPr txBox="1">
              <a:spLocks noChangeArrowheads="1"/>
            </p:cNvSpPr>
            <p:nvPr/>
          </p:nvSpPr>
          <p:spPr bwMode="auto">
            <a:xfrm>
              <a:off x="1272" y="1088"/>
              <a:ext cx="34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13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3" name="Text Box 387"/>
            <p:cNvSpPr txBox="1">
              <a:spLocks noChangeArrowheads="1"/>
            </p:cNvSpPr>
            <p:nvPr/>
          </p:nvSpPr>
          <p:spPr bwMode="auto">
            <a:xfrm>
              <a:off x="1412" y="992"/>
              <a:ext cx="239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14</a:t>
              </a:r>
              <a:endParaRPr lang="en-US" altLang="zh-CN" sz="12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4" name="Oval 388"/>
            <p:cNvSpPr>
              <a:spLocks noChangeAspect="1" noChangeArrowheads="1"/>
            </p:cNvSpPr>
            <p:nvPr/>
          </p:nvSpPr>
          <p:spPr bwMode="auto">
            <a:xfrm>
              <a:off x="1608" y="1391"/>
              <a:ext cx="46" cy="4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5" name="Group 389"/>
            <p:cNvGrpSpPr/>
            <p:nvPr/>
          </p:nvGrpSpPr>
          <p:grpSpPr bwMode="auto">
            <a:xfrm rot="-8843121">
              <a:off x="336" y="1632"/>
              <a:ext cx="1384" cy="1"/>
              <a:chOff x="0" y="0"/>
              <a:chExt cx="2038" cy="0"/>
            </a:xfrm>
          </p:grpSpPr>
          <p:sp>
            <p:nvSpPr>
              <p:cNvPr id="62" name="Line 390"/>
              <p:cNvSpPr>
                <a:spLocks noChangeShapeType="1"/>
              </p:cNvSpPr>
              <p:nvPr/>
            </p:nvSpPr>
            <p:spPr bwMode="auto">
              <a:xfrm>
                <a:off x="0" y="0"/>
                <a:ext cx="1069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Line 391"/>
              <p:cNvSpPr>
                <a:spLocks noChangeShapeType="1"/>
              </p:cNvSpPr>
              <p:nvPr/>
            </p:nvSpPr>
            <p:spPr bwMode="auto">
              <a:xfrm>
                <a:off x="985" y="0"/>
                <a:ext cx="105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6" name="Group 392"/>
            <p:cNvGrpSpPr/>
            <p:nvPr/>
          </p:nvGrpSpPr>
          <p:grpSpPr bwMode="auto">
            <a:xfrm rot="5155860" flipV="1">
              <a:off x="1419" y="1603"/>
              <a:ext cx="425" cy="1"/>
              <a:chOff x="0" y="0"/>
              <a:chExt cx="2038" cy="0"/>
            </a:xfrm>
          </p:grpSpPr>
          <p:sp>
            <p:nvSpPr>
              <p:cNvPr id="60" name="Line 393"/>
              <p:cNvSpPr>
                <a:spLocks noChangeShapeType="1"/>
              </p:cNvSpPr>
              <p:nvPr/>
            </p:nvSpPr>
            <p:spPr bwMode="auto">
              <a:xfrm>
                <a:off x="0" y="0"/>
                <a:ext cx="1069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Line 394"/>
              <p:cNvSpPr>
                <a:spLocks noChangeShapeType="1"/>
              </p:cNvSpPr>
              <p:nvPr/>
            </p:nvSpPr>
            <p:spPr bwMode="auto">
              <a:xfrm>
                <a:off x="985" y="0"/>
                <a:ext cx="105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7" name="Group 395"/>
            <p:cNvGrpSpPr/>
            <p:nvPr/>
          </p:nvGrpSpPr>
          <p:grpSpPr bwMode="auto">
            <a:xfrm rot="-1464109">
              <a:off x="518" y="429"/>
              <a:ext cx="345" cy="334"/>
              <a:chOff x="0" y="0"/>
              <a:chExt cx="416" cy="368"/>
            </a:xfrm>
          </p:grpSpPr>
          <p:sp>
            <p:nvSpPr>
              <p:cNvPr id="58" name="Rectangle 39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6" cy="191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000000">
                      <a:gamma/>
                      <a:tint val="0"/>
                      <a:invGamma/>
                    </a:srgbClr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Rectangle 397"/>
              <p:cNvSpPr>
                <a:spLocks noChangeArrowheads="1"/>
              </p:cNvSpPr>
              <p:nvPr/>
            </p:nvSpPr>
            <p:spPr bwMode="auto">
              <a:xfrm>
                <a:off x="97" y="191"/>
                <a:ext cx="231" cy="177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99" name="矩形 398"/>
          <p:cNvSpPr/>
          <p:nvPr/>
        </p:nvSpPr>
        <p:spPr>
          <a:xfrm>
            <a:off x="95460" y="662940"/>
            <a:ext cx="2877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、使用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方法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说明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401" name="矩形 400"/>
          <p:cNvSpPr/>
          <p:nvPr/>
        </p:nvSpPr>
        <p:spPr>
          <a:xfrm>
            <a:off x="4136027" y="1986831"/>
            <a:ext cx="39799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按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一下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机械停表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复位键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按钮，计时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开始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；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再按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一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次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复位键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按钮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，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停表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停止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计时；从停表上读出记录的时间。</a:t>
            </a:r>
          </a:p>
        </p:txBody>
      </p:sp>
      <p:sp>
        <p:nvSpPr>
          <p:cNvPr id="404" name="圆角矩形标注 403"/>
          <p:cNvSpPr/>
          <p:nvPr/>
        </p:nvSpPr>
        <p:spPr>
          <a:xfrm>
            <a:off x="424715" y="1690053"/>
            <a:ext cx="1316866" cy="676253"/>
          </a:xfrm>
          <a:prstGeom prst="wedgeRoundRectCallout">
            <a:avLst>
              <a:gd name="adj1" fmla="val 22248"/>
              <a:gd name="adj2" fmla="val 113206"/>
              <a:gd name="adj3" fmla="val 16667"/>
            </a:avLst>
          </a:prstGeom>
          <a:solidFill>
            <a:schemeClr val="bg1">
              <a:lumMod val="85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复位键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79261" y="107361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请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读出机械停表的读数</a:t>
            </a:r>
          </a:p>
        </p:txBody>
      </p:sp>
      <p:sp>
        <p:nvSpPr>
          <p:cNvPr id="3" name="矩形 2"/>
          <p:cNvSpPr/>
          <p:nvPr/>
        </p:nvSpPr>
        <p:spPr>
          <a:xfrm>
            <a:off x="217328" y="57659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学以致用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grpSp>
        <p:nvGrpSpPr>
          <p:cNvPr id="4" name="Group 2"/>
          <p:cNvGrpSpPr/>
          <p:nvPr/>
        </p:nvGrpSpPr>
        <p:grpSpPr bwMode="auto">
          <a:xfrm>
            <a:off x="866825" y="1781175"/>
            <a:ext cx="3171362" cy="3397028"/>
            <a:chOff x="0" y="0"/>
            <a:chExt cx="3216" cy="3504"/>
          </a:xfrm>
        </p:grpSpPr>
        <p:grpSp>
          <p:nvGrpSpPr>
            <p:cNvPr id="5" name="Group 3"/>
            <p:cNvGrpSpPr/>
            <p:nvPr/>
          </p:nvGrpSpPr>
          <p:grpSpPr bwMode="auto">
            <a:xfrm>
              <a:off x="1286" y="0"/>
              <a:ext cx="641" cy="548"/>
              <a:chOff x="0" y="0"/>
              <a:chExt cx="416" cy="368"/>
            </a:xfrm>
          </p:grpSpPr>
          <p:sp>
            <p:nvSpPr>
              <p:cNvPr id="399" name="Rectangl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6" cy="191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000000">
                      <a:gamma/>
                      <a:tint val="0"/>
                      <a:invGamma/>
                    </a:srgbClr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" name="Rectangle 5"/>
              <p:cNvSpPr>
                <a:spLocks noChangeArrowheads="1"/>
              </p:cNvSpPr>
              <p:nvPr/>
            </p:nvSpPr>
            <p:spPr bwMode="auto">
              <a:xfrm>
                <a:off x="97" y="191"/>
                <a:ext cx="231" cy="177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" name="Group 6"/>
            <p:cNvGrpSpPr/>
            <p:nvPr/>
          </p:nvGrpSpPr>
          <p:grpSpPr bwMode="auto">
            <a:xfrm>
              <a:off x="0" y="429"/>
              <a:ext cx="3216" cy="3075"/>
              <a:chOff x="0" y="0"/>
              <a:chExt cx="3216" cy="3075"/>
            </a:xfrm>
          </p:grpSpPr>
          <p:sp>
            <p:nvSpPr>
              <p:cNvPr id="7" name="Oval 7"/>
              <p:cNvSpPr>
                <a:spLocks noChangeAspect="1" noChangeArrowheads="1"/>
              </p:cNvSpPr>
              <p:nvPr/>
            </p:nvSpPr>
            <p:spPr bwMode="auto">
              <a:xfrm>
                <a:off x="0" y="119"/>
                <a:ext cx="3216" cy="2956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66275"/>
                      <a:invGamma/>
                    </a:srgbClr>
                  </a:gs>
                </a:gsLst>
                <a:lin ang="2700000" scaled="1"/>
              </a:gra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Oval 8"/>
              <p:cNvSpPr>
                <a:spLocks noChangeAspect="1" noChangeArrowheads="1"/>
              </p:cNvSpPr>
              <p:nvPr/>
            </p:nvSpPr>
            <p:spPr bwMode="auto">
              <a:xfrm>
                <a:off x="96" y="195"/>
                <a:ext cx="3041" cy="2795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" name="Group 9"/>
              <p:cNvGrpSpPr>
                <a:grpSpLocks noChangeAspect="1"/>
              </p:cNvGrpSpPr>
              <p:nvPr/>
            </p:nvGrpSpPr>
            <p:grpSpPr bwMode="auto">
              <a:xfrm>
                <a:off x="97" y="197"/>
                <a:ext cx="3043" cy="2796"/>
                <a:chOff x="0" y="0"/>
                <a:chExt cx="6400" cy="6400"/>
              </a:xfrm>
            </p:grpSpPr>
            <p:sp>
              <p:nvSpPr>
                <p:cNvPr id="99" name="Line 1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200" y="0"/>
                  <a:ext cx="0" cy="4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0" name="Line 1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263" y="1"/>
                  <a:ext cx="4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1" name="Line 1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326" y="3"/>
                  <a:ext cx="8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" name="Line 1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388" y="6"/>
                  <a:ext cx="13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" name="Line 1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451" y="11"/>
                  <a:ext cx="17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" name="Line 1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497" y="18"/>
                  <a:ext cx="37" cy="3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" name="Line 1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576" y="25"/>
                  <a:ext cx="25" cy="19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" name="Line 1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638" y="34"/>
                  <a:ext cx="29" cy="19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" name="Line 1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700" y="45"/>
                  <a:ext cx="34" cy="19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" name="Line 1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762" y="57"/>
                  <a:ext cx="38" cy="19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9" name="Line 2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774" y="70"/>
                  <a:ext cx="91" cy="43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" name="Line 2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885" y="85"/>
                  <a:ext cx="46" cy="19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1" name="Line 2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946" y="101"/>
                  <a:ext cx="50" cy="1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" name="Line 2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007" y="118"/>
                  <a:ext cx="54" cy="1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" name="Line 2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067" y="137"/>
                  <a:ext cx="58" cy="1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4" name="Line 2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078" y="157"/>
                  <a:ext cx="111" cy="34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5" name="Line 2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187" y="178"/>
                  <a:ext cx="65" cy="1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6" name="Line 2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246" y="201"/>
                  <a:ext cx="69" cy="1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7" name="Line 2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304" y="225"/>
                  <a:ext cx="74" cy="1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8" name="Line 2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363" y="250"/>
                  <a:ext cx="77" cy="18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9" name="Line 3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323" y="277"/>
                  <a:ext cx="179" cy="40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0" name="Line 3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477" y="305"/>
                  <a:ext cx="85" cy="18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1" name="Line 3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534" y="334"/>
                  <a:ext cx="89" cy="17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2" name="Line 3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590" y="364"/>
                  <a:ext cx="93" cy="1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" name="Line 3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645" y="396"/>
                  <a:ext cx="97" cy="17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4" name="Line 3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620" y="429"/>
                  <a:ext cx="180" cy="31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5" name="Line 3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754" y="463"/>
                  <a:ext cx="104" cy="17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6" name="Line 3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07" y="498"/>
                  <a:ext cx="108" cy="1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7" name="Line 3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60" y="535"/>
                  <a:ext cx="111" cy="16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8" name="Line 3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912" y="572"/>
                  <a:ext cx="114" cy="1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9" name="Line 4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22" y="611"/>
                  <a:ext cx="259" cy="35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0" name="Line 4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014" y="651"/>
                  <a:ext cx="121" cy="15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1" name="Line 4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063" y="692"/>
                  <a:ext cx="125" cy="15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2" name="Line 4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112" y="734"/>
                  <a:ext cx="128" cy="1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" name="Line 4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160" y="778"/>
                  <a:ext cx="131" cy="15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" name="Line 4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100" y="822"/>
                  <a:ext cx="241" cy="26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5" name="Line 4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254" y="867"/>
                  <a:ext cx="137" cy="1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6" name="Line 4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299" y="914"/>
                  <a:ext cx="140" cy="14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7" name="Line 4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343" y="961"/>
                  <a:ext cx="143" cy="1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8" name="Line 4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387" y="1009"/>
                  <a:ext cx="146" cy="13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9" name="Line 5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251" y="1059"/>
                  <a:ext cx="327" cy="29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0" name="Line 5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471" y="1109"/>
                  <a:ext cx="151" cy="13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1" name="Line 5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512" y="1160"/>
                  <a:ext cx="154" cy="12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2" name="Line 5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551" y="1212"/>
                  <a:ext cx="157" cy="12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" name="Line 5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590" y="1265"/>
                  <a:ext cx="159" cy="12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" name="Line 5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498" y="1319"/>
                  <a:ext cx="291" cy="2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" name="Line 5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63" y="1374"/>
                  <a:ext cx="165" cy="11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6" name="Line 5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99" y="1429"/>
                  <a:ext cx="166" cy="11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" name="Line 5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733" y="1485"/>
                  <a:ext cx="169" cy="10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" name="Line 5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766" y="1542"/>
                  <a:ext cx="171" cy="10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" name="Line 6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590" y="1600"/>
                  <a:ext cx="381" cy="2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" name="Line 6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829" y="1658"/>
                  <a:ext cx="175" cy="9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1" name="Line 6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859" y="1717"/>
                  <a:ext cx="177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2" name="Line 6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887" y="1777"/>
                  <a:ext cx="179" cy="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3" name="Line 6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914" y="1838"/>
                  <a:ext cx="181" cy="8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" name="Line 6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794" y="1898"/>
                  <a:ext cx="329" cy="14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5" name="Line 6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966" y="1960"/>
                  <a:ext cx="184" cy="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6" name="Line 6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989" y="2022"/>
                  <a:ext cx="186" cy="7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7" name="Line 6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012" y="2085"/>
                  <a:ext cx="187" cy="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8" name="Line 6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033" y="2148"/>
                  <a:ext cx="189" cy="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9" name="Line 7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825" y="2211"/>
                  <a:ext cx="418" cy="1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0" name="Line 7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072" y="2275"/>
                  <a:ext cx="191" cy="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1" name="Line 7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089" y="2339"/>
                  <a:ext cx="193" cy="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2" name="Line 7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106" y="2404"/>
                  <a:ext cx="193" cy="5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3" name="Line 7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121" y="2469"/>
                  <a:ext cx="194" cy="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" name="Line 7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978" y="2535"/>
                  <a:ext cx="352" cy="7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" name="Line 7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147" y="2600"/>
                  <a:ext cx="196" cy="3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" name="Line 7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158" y="2666"/>
                  <a:ext cx="197" cy="3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7" name="Line 7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168" y="2733"/>
                  <a:ext cx="198" cy="2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8" name="Line 7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176" y="2799"/>
                  <a:ext cx="199" cy="2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9" name="Line 8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945" y="2866"/>
                  <a:ext cx="437" cy="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0" name="Line 8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189" y="2932"/>
                  <a:ext cx="200" cy="1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1" name="Line 8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194" y="2999"/>
                  <a:ext cx="200" cy="1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2" name="Line 8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197" y="3066"/>
                  <a:ext cx="200" cy="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3" name="Line 8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6199" y="3133"/>
                  <a:ext cx="200" cy="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" name="Line 85"/>
                <p:cNvSpPr>
                  <a:spLocks noChangeAspect="1" noChangeShapeType="1"/>
                </p:cNvSpPr>
                <p:nvPr/>
              </p:nvSpPr>
              <p:spPr bwMode="auto">
                <a:xfrm>
                  <a:off x="6040" y="3200"/>
                  <a:ext cx="36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5" name="Line 86"/>
                <p:cNvSpPr>
                  <a:spLocks noChangeAspect="1" noChangeShapeType="1"/>
                </p:cNvSpPr>
                <p:nvPr/>
              </p:nvSpPr>
              <p:spPr bwMode="auto">
                <a:xfrm>
                  <a:off x="6199" y="3263"/>
                  <a:ext cx="200" cy="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" name="Line 87"/>
                <p:cNvSpPr>
                  <a:spLocks noChangeAspect="1" noChangeShapeType="1"/>
                </p:cNvSpPr>
                <p:nvPr/>
              </p:nvSpPr>
              <p:spPr bwMode="auto">
                <a:xfrm>
                  <a:off x="6197" y="3326"/>
                  <a:ext cx="200" cy="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7" name="Line 88"/>
                <p:cNvSpPr>
                  <a:spLocks noChangeAspect="1" noChangeShapeType="1"/>
                </p:cNvSpPr>
                <p:nvPr/>
              </p:nvSpPr>
              <p:spPr bwMode="auto">
                <a:xfrm>
                  <a:off x="6194" y="3388"/>
                  <a:ext cx="200" cy="1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8" name="Line 89"/>
                <p:cNvSpPr>
                  <a:spLocks noChangeAspect="1" noChangeShapeType="1"/>
                </p:cNvSpPr>
                <p:nvPr/>
              </p:nvSpPr>
              <p:spPr bwMode="auto">
                <a:xfrm>
                  <a:off x="6189" y="3451"/>
                  <a:ext cx="200" cy="1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9" name="Line 90"/>
                <p:cNvSpPr>
                  <a:spLocks noChangeAspect="1" noChangeShapeType="1"/>
                </p:cNvSpPr>
                <p:nvPr/>
              </p:nvSpPr>
              <p:spPr bwMode="auto">
                <a:xfrm>
                  <a:off x="5945" y="3489"/>
                  <a:ext cx="437" cy="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0" name="Line 91"/>
                <p:cNvSpPr>
                  <a:spLocks noChangeAspect="1" noChangeShapeType="1"/>
                </p:cNvSpPr>
                <p:nvPr/>
              </p:nvSpPr>
              <p:spPr bwMode="auto">
                <a:xfrm>
                  <a:off x="6176" y="3576"/>
                  <a:ext cx="199" cy="2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1" name="Line 92"/>
                <p:cNvSpPr>
                  <a:spLocks noChangeAspect="1" noChangeShapeType="1"/>
                </p:cNvSpPr>
                <p:nvPr/>
              </p:nvSpPr>
              <p:spPr bwMode="auto">
                <a:xfrm>
                  <a:off x="6168" y="3638"/>
                  <a:ext cx="198" cy="2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2" name="Line 93"/>
                <p:cNvSpPr>
                  <a:spLocks noChangeAspect="1" noChangeShapeType="1"/>
                </p:cNvSpPr>
                <p:nvPr/>
              </p:nvSpPr>
              <p:spPr bwMode="auto">
                <a:xfrm>
                  <a:off x="6158" y="3700"/>
                  <a:ext cx="197" cy="3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3" name="Line 94"/>
                <p:cNvSpPr>
                  <a:spLocks noChangeAspect="1" noChangeShapeType="1"/>
                </p:cNvSpPr>
                <p:nvPr/>
              </p:nvSpPr>
              <p:spPr bwMode="auto">
                <a:xfrm>
                  <a:off x="6147" y="3762"/>
                  <a:ext cx="196" cy="3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4" name="Line 95"/>
                <p:cNvSpPr>
                  <a:spLocks noChangeAspect="1" noChangeShapeType="1"/>
                </p:cNvSpPr>
                <p:nvPr/>
              </p:nvSpPr>
              <p:spPr bwMode="auto">
                <a:xfrm>
                  <a:off x="5978" y="3790"/>
                  <a:ext cx="352" cy="7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" name="Line 96"/>
                <p:cNvSpPr>
                  <a:spLocks noChangeAspect="1" noChangeShapeType="1"/>
                </p:cNvSpPr>
                <p:nvPr/>
              </p:nvSpPr>
              <p:spPr bwMode="auto">
                <a:xfrm>
                  <a:off x="6121" y="3885"/>
                  <a:ext cx="194" cy="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6" name="Line 97"/>
                <p:cNvSpPr>
                  <a:spLocks noChangeAspect="1" noChangeShapeType="1"/>
                </p:cNvSpPr>
                <p:nvPr/>
              </p:nvSpPr>
              <p:spPr bwMode="auto">
                <a:xfrm>
                  <a:off x="6106" y="3946"/>
                  <a:ext cx="193" cy="5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7" name="Line 98"/>
                <p:cNvSpPr>
                  <a:spLocks noChangeAspect="1" noChangeShapeType="1"/>
                </p:cNvSpPr>
                <p:nvPr/>
              </p:nvSpPr>
              <p:spPr bwMode="auto">
                <a:xfrm>
                  <a:off x="6089" y="4007"/>
                  <a:ext cx="193" cy="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8" name="Line 99"/>
                <p:cNvSpPr>
                  <a:spLocks noChangeAspect="1" noChangeShapeType="1"/>
                </p:cNvSpPr>
                <p:nvPr/>
              </p:nvSpPr>
              <p:spPr bwMode="auto">
                <a:xfrm>
                  <a:off x="6072" y="4067"/>
                  <a:ext cx="191" cy="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9" name="Line 100"/>
                <p:cNvSpPr>
                  <a:spLocks noChangeAspect="1" noChangeShapeType="1"/>
                </p:cNvSpPr>
                <p:nvPr/>
              </p:nvSpPr>
              <p:spPr bwMode="auto">
                <a:xfrm>
                  <a:off x="5825" y="4053"/>
                  <a:ext cx="418" cy="1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0" name="Line 101"/>
                <p:cNvSpPr>
                  <a:spLocks noChangeAspect="1" noChangeShapeType="1"/>
                </p:cNvSpPr>
                <p:nvPr/>
              </p:nvSpPr>
              <p:spPr bwMode="auto">
                <a:xfrm>
                  <a:off x="6033" y="4187"/>
                  <a:ext cx="189" cy="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1" name="Line 102"/>
                <p:cNvSpPr>
                  <a:spLocks noChangeAspect="1" noChangeShapeType="1"/>
                </p:cNvSpPr>
                <p:nvPr/>
              </p:nvSpPr>
              <p:spPr bwMode="auto">
                <a:xfrm>
                  <a:off x="6012" y="4246"/>
                  <a:ext cx="187" cy="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2" name="Line 103"/>
                <p:cNvSpPr>
                  <a:spLocks noChangeAspect="1" noChangeShapeType="1"/>
                </p:cNvSpPr>
                <p:nvPr/>
              </p:nvSpPr>
              <p:spPr bwMode="auto">
                <a:xfrm>
                  <a:off x="5989" y="4304"/>
                  <a:ext cx="186" cy="7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3" name="Line 104"/>
                <p:cNvSpPr>
                  <a:spLocks noChangeAspect="1" noChangeShapeType="1"/>
                </p:cNvSpPr>
                <p:nvPr/>
              </p:nvSpPr>
              <p:spPr bwMode="auto">
                <a:xfrm>
                  <a:off x="5966" y="4363"/>
                  <a:ext cx="184" cy="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" name="Line 105"/>
                <p:cNvSpPr>
                  <a:spLocks noChangeAspect="1" noChangeShapeType="1"/>
                </p:cNvSpPr>
                <p:nvPr/>
              </p:nvSpPr>
              <p:spPr bwMode="auto">
                <a:xfrm>
                  <a:off x="5794" y="4355"/>
                  <a:ext cx="329" cy="14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" name="Line 106"/>
                <p:cNvSpPr>
                  <a:spLocks noChangeAspect="1" noChangeShapeType="1"/>
                </p:cNvSpPr>
                <p:nvPr/>
              </p:nvSpPr>
              <p:spPr bwMode="auto">
                <a:xfrm>
                  <a:off x="5914" y="4477"/>
                  <a:ext cx="181" cy="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6" name="Line 107"/>
                <p:cNvSpPr>
                  <a:spLocks noChangeAspect="1" noChangeShapeType="1"/>
                </p:cNvSpPr>
                <p:nvPr/>
              </p:nvSpPr>
              <p:spPr bwMode="auto">
                <a:xfrm>
                  <a:off x="5887" y="4534"/>
                  <a:ext cx="179" cy="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7" name="Line 108"/>
                <p:cNvSpPr>
                  <a:spLocks noChangeAspect="1" noChangeShapeType="1"/>
                </p:cNvSpPr>
                <p:nvPr/>
              </p:nvSpPr>
              <p:spPr bwMode="auto">
                <a:xfrm>
                  <a:off x="5859" y="4590"/>
                  <a:ext cx="177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8" name="Line 109"/>
                <p:cNvSpPr>
                  <a:spLocks noChangeAspect="1" noChangeShapeType="1"/>
                </p:cNvSpPr>
                <p:nvPr/>
              </p:nvSpPr>
              <p:spPr bwMode="auto">
                <a:xfrm>
                  <a:off x="5829" y="4645"/>
                  <a:ext cx="175" cy="9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9" name="Line 110"/>
                <p:cNvSpPr>
                  <a:spLocks noChangeAspect="1" noChangeShapeType="1"/>
                </p:cNvSpPr>
                <p:nvPr/>
              </p:nvSpPr>
              <p:spPr bwMode="auto">
                <a:xfrm>
                  <a:off x="5590" y="4580"/>
                  <a:ext cx="381" cy="2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0" name="Line 111"/>
                <p:cNvSpPr>
                  <a:spLocks noChangeAspect="1" noChangeShapeType="1"/>
                </p:cNvSpPr>
                <p:nvPr/>
              </p:nvSpPr>
              <p:spPr bwMode="auto">
                <a:xfrm>
                  <a:off x="5766" y="4754"/>
                  <a:ext cx="171" cy="10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1" name="Line 112"/>
                <p:cNvSpPr>
                  <a:spLocks noChangeAspect="1" noChangeShapeType="1"/>
                </p:cNvSpPr>
                <p:nvPr/>
              </p:nvSpPr>
              <p:spPr bwMode="auto">
                <a:xfrm>
                  <a:off x="5733" y="4807"/>
                  <a:ext cx="169" cy="10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2" name="Line 113"/>
                <p:cNvSpPr>
                  <a:spLocks noChangeAspect="1" noChangeShapeType="1"/>
                </p:cNvSpPr>
                <p:nvPr/>
              </p:nvSpPr>
              <p:spPr bwMode="auto">
                <a:xfrm>
                  <a:off x="5699" y="4860"/>
                  <a:ext cx="166" cy="11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3" name="Line 114"/>
                <p:cNvSpPr>
                  <a:spLocks noChangeAspect="1" noChangeShapeType="1"/>
                </p:cNvSpPr>
                <p:nvPr/>
              </p:nvSpPr>
              <p:spPr bwMode="auto">
                <a:xfrm>
                  <a:off x="5663" y="4912"/>
                  <a:ext cx="165" cy="11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4" name="Line 115"/>
                <p:cNvSpPr>
                  <a:spLocks noChangeAspect="1" noChangeShapeType="1"/>
                </p:cNvSpPr>
                <p:nvPr/>
              </p:nvSpPr>
              <p:spPr bwMode="auto">
                <a:xfrm>
                  <a:off x="5498" y="4869"/>
                  <a:ext cx="291" cy="2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" name="Line 116"/>
                <p:cNvSpPr>
                  <a:spLocks noChangeAspect="1" noChangeShapeType="1"/>
                </p:cNvSpPr>
                <p:nvPr/>
              </p:nvSpPr>
              <p:spPr bwMode="auto">
                <a:xfrm>
                  <a:off x="5590" y="5014"/>
                  <a:ext cx="159" cy="12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6" name="Line 117"/>
                <p:cNvSpPr>
                  <a:spLocks noChangeAspect="1" noChangeShapeType="1"/>
                </p:cNvSpPr>
                <p:nvPr/>
              </p:nvSpPr>
              <p:spPr bwMode="auto">
                <a:xfrm>
                  <a:off x="5551" y="5063"/>
                  <a:ext cx="157" cy="12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7" name="Line 118"/>
                <p:cNvSpPr>
                  <a:spLocks noChangeAspect="1" noChangeShapeType="1"/>
                </p:cNvSpPr>
                <p:nvPr/>
              </p:nvSpPr>
              <p:spPr bwMode="auto">
                <a:xfrm>
                  <a:off x="5512" y="5112"/>
                  <a:ext cx="154" cy="12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8" name="Line 119"/>
                <p:cNvSpPr>
                  <a:spLocks noChangeAspect="1" noChangeShapeType="1"/>
                </p:cNvSpPr>
                <p:nvPr/>
              </p:nvSpPr>
              <p:spPr bwMode="auto">
                <a:xfrm>
                  <a:off x="5471" y="5160"/>
                  <a:ext cx="151" cy="13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9" name="Line 120"/>
                <p:cNvSpPr>
                  <a:spLocks noChangeAspect="1" noChangeShapeType="1"/>
                </p:cNvSpPr>
                <p:nvPr/>
              </p:nvSpPr>
              <p:spPr bwMode="auto">
                <a:xfrm>
                  <a:off x="5251" y="5047"/>
                  <a:ext cx="327" cy="29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0" name="Line 121"/>
                <p:cNvSpPr>
                  <a:spLocks noChangeAspect="1" noChangeShapeType="1"/>
                </p:cNvSpPr>
                <p:nvPr/>
              </p:nvSpPr>
              <p:spPr bwMode="auto">
                <a:xfrm>
                  <a:off x="5387" y="5254"/>
                  <a:ext cx="146" cy="13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1" name="Line 122"/>
                <p:cNvSpPr>
                  <a:spLocks noChangeAspect="1" noChangeShapeType="1"/>
                </p:cNvSpPr>
                <p:nvPr/>
              </p:nvSpPr>
              <p:spPr bwMode="auto">
                <a:xfrm>
                  <a:off x="5343" y="5299"/>
                  <a:ext cx="143" cy="1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2" name="Line 123"/>
                <p:cNvSpPr>
                  <a:spLocks noChangeAspect="1" noChangeShapeType="1"/>
                </p:cNvSpPr>
                <p:nvPr/>
              </p:nvSpPr>
              <p:spPr bwMode="auto">
                <a:xfrm>
                  <a:off x="5299" y="5343"/>
                  <a:ext cx="140" cy="14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3" name="Line 124"/>
                <p:cNvSpPr>
                  <a:spLocks noChangeAspect="1" noChangeShapeType="1"/>
                </p:cNvSpPr>
                <p:nvPr/>
              </p:nvSpPr>
              <p:spPr bwMode="auto">
                <a:xfrm>
                  <a:off x="5254" y="5387"/>
                  <a:ext cx="137" cy="1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4" name="Line 125"/>
                <p:cNvSpPr>
                  <a:spLocks noChangeAspect="1" noChangeShapeType="1"/>
                </p:cNvSpPr>
                <p:nvPr/>
              </p:nvSpPr>
              <p:spPr bwMode="auto">
                <a:xfrm>
                  <a:off x="5100" y="5311"/>
                  <a:ext cx="241" cy="26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" name="Line 126"/>
                <p:cNvSpPr>
                  <a:spLocks noChangeAspect="1" noChangeShapeType="1"/>
                </p:cNvSpPr>
                <p:nvPr/>
              </p:nvSpPr>
              <p:spPr bwMode="auto">
                <a:xfrm>
                  <a:off x="5160" y="5471"/>
                  <a:ext cx="131" cy="15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" name="Line 127"/>
                <p:cNvSpPr>
                  <a:spLocks noChangeAspect="1" noChangeShapeType="1"/>
                </p:cNvSpPr>
                <p:nvPr/>
              </p:nvSpPr>
              <p:spPr bwMode="auto">
                <a:xfrm>
                  <a:off x="5112" y="5512"/>
                  <a:ext cx="128" cy="1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7" name="Line 128"/>
                <p:cNvSpPr>
                  <a:spLocks noChangeAspect="1" noChangeShapeType="1"/>
                </p:cNvSpPr>
                <p:nvPr/>
              </p:nvSpPr>
              <p:spPr bwMode="auto">
                <a:xfrm>
                  <a:off x="5063" y="5551"/>
                  <a:ext cx="125" cy="15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8" name="Line 129"/>
                <p:cNvSpPr>
                  <a:spLocks noChangeAspect="1" noChangeShapeType="1"/>
                </p:cNvSpPr>
                <p:nvPr/>
              </p:nvSpPr>
              <p:spPr bwMode="auto">
                <a:xfrm>
                  <a:off x="5014" y="5590"/>
                  <a:ext cx="121" cy="15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9" name="Line 130"/>
                <p:cNvSpPr>
                  <a:spLocks noChangeAspect="1" noChangeShapeType="1"/>
                </p:cNvSpPr>
                <p:nvPr/>
              </p:nvSpPr>
              <p:spPr bwMode="auto">
                <a:xfrm>
                  <a:off x="4822" y="5433"/>
                  <a:ext cx="259" cy="35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0" name="Line 131"/>
                <p:cNvSpPr>
                  <a:spLocks noChangeAspect="1" noChangeShapeType="1"/>
                </p:cNvSpPr>
                <p:nvPr/>
              </p:nvSpPr>
              <p:spPr bwMode="auto">
                <a:xfrm>
                  <a:off x="4912" y="5663"/>
                  <a:ext cx="114" cy="1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1" name="Line 132"/>
                <p:cNvSpPr>
                  <a:spLocks noChangeAspect="1" noChangeShapeType="1"/>
                </p:cNvSpPr>
                <p:nvPr/>
              </p:nvSpPr>
              <p:spPr bwMode="auto">
                <a:xfrm>
                  <a:off x="4860" y="5699"/>
                  <a:ext cx="111" cy="16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2" name="Line 133"/>
                <p:cNvSpPr>
                  <a:spLocks noChangeAspect="1" noChangeShapeType="1"/>
                </p:cNvSpPr>
                <p:nvPr/>
              </p:nvSpPr>
              <p:spPr bwMode="auto">
                <a:xfrm>
                  <a:off x="4807" y="5733"/>
                  <a:ext cx="108" cy="1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3" name="Line 134"/>
                <p:cNvSpPr>
                  <a:spLocks noChangeAspect="1" noChangeShapeType="1"/>
                </p:cNvSpPr>
                <p:nvPr/>
              </p:nvSpPr>
              <p:spPr bwMode="auto">
                <a:xfrm>
                  <a:off x="4754" y="5766"/>
                  <a:ext cx="104" cy="17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4" name="Line 135"/>
                <p:cNvSpPr>
                  <a:spLocks noChangeAspect="1" noChangeShapeType="1"/>
                </p:cNvSpPr>
                <p:nvPr/>
              </p:nvSpPr>
              <p:spPr bwMode="auto">
                <a:xfrm>
                  <a:off x="4620" y="5660"/>
                  <a:ext cx="180" cy="31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5" name="Line 136"/>
                <p:cNvSpPr>
                  <a:spLocks noChangeAspect="1" noChangeShapeType="1"/>
                </p:cNvSpPr>
                <p:nvPr/>
              </p:nvSpPr>
              <p:spPr bwMode="auto">
                <a:xfrm>
                  <a:off x="4645" y="5829"/>
                  <a:ext cx="97" cy="17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6" name="Line 137"/>
                <p:cNvSpPr>
                  <a:spLocks noChangeAspect="1" noChangeShapeType="1"/>
                </p:cNvSpPr>
                <p:nvPr/>
              </p:nvSpPr>
              <p:spPr bwMode="auto">
                <a:xfrm>
                  <a:off x="4590" y="5859"/>
                  <a:ext cx="93" cy="1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7" name="Line 138"/>
                <p:cNvSpPr>
                  <a:spLocks noChangeAspect="1" noChangeShapeType="1"/>
                </p:cNvSpPr>
                <p:nvPr/>
              </p:nvSpPr>
              <p:spPr bwMode="auto">
                <a:xfrm>
                  <a:off x="4534" y="5887"/>
                  <a:ext cx="89" cy="17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8" name="Line 139"/>
                <p:cNvSpPr>
                  <a:spLocks noChangeAspect="1" noChangeShapeType="1"/>
                </p:cNvSpPr>
                <p:nvPr/>
              </p:nvSpPr>
              <p:spPr bwMode="auto">
                <a:xfrm>
                  <a:off x="4477" y="5914"/>
                  <a:ext cx="85" cy="18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9" name="Line 140"/>
                <p:cNvSpPr>
                  <a:spLocks noChangeAspect="1" noChangeShapeType="1"/>
                </p:cNvSpPr>
                <p:nvPr/>
              </p:nvSpPr>
              <p:spPr bwMode="auto">
                <a:xfrm>
                  <a:off x="4323" y="5721"/>
                  <a:ext cx="179" cy="40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0" name="Line 141"/>
                <p:cNvSpPr>
                  <a:spLocks noChangeAspect="1" noChangeShapeType="1"/>
                </p:cNvSpPr>
                <p:nvPr/>
              </p:nvSpPr>
              <p:spPr bwMode="auto">
                <a:xfrm>
                  <a:off x="4363" y="5966"/>
                  <a:ext cx="77" cy="18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1" name="Line 142"/>
                <p:cNvSpPr>
                  <a:spLocks noChangeAspect="1" noChangeShapeType="1"/>
                </p:cNvSpPr>
                <p:nvPr/>
              </p:nvSpPr>
              <p:spPr bwMode="auto">
                <a:xfrm>
                  <a:off x="4304" y="5989"/>
                  <a:ext cx="74" cy="1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2" name="Line 143"/>
                <p:cNvSpPr>
                  <a:spLocks noChangeAspect="1" noChangeShapeType="1"/>
                </p:cNvSpPr>
                <p:nvPr/>
              </p:nvSpPr>
              <p:spPr bwMode="auto">
                <a:xfrm>
                  <a:off x="4246" y="6012"/>
                  <a:ext cx="69" cy="1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3" name="Line 144"/>
                <p:cNvSpPr>
                  <a:spLocks noChangeAspect="1" noChangeShapeType="1"/>
                </p:cNvSpPr>
                <p:nvPr/>
              </p:nvSpPr>
              <p:spPr bwMode="auto">
                <a:xfrm>
                  <a:off x="4187" y="6033"/>
                  <a:ext cx="65" cy="1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4" name="Line 145"/>
                <p:cNvSpPr>
                  <a:spLocks noChangeAspect="1" noChangeShapeType="1"/>
                </p:cNvSpPr>
                <p:nvPr/>
              </p:nvSpPr>
              <p:spPr bwMode="auto">
                <a:xfrm>
                  <a:off x="4078" y="5901"/>
                  <a:ext cx="111" cy="34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" name="Line 146"/>
                <p:cNvSpPr>
                  <a:spLocks noChangeAspect="1" noChangeShapeType="1"/>
                </p:cNvSpPr>
                <p:nvPr/>
              </p:nvSpPr>
              <p:spPr bwMode="auto">
                <a:xfrm>
                  <a:off x="4067" y="6072"/>
                  <a:ext cx="58" cy="1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6" name="Line 147"/>
                <p:cNvSpPr>
                  <a:spLocks noChangeAspect="1" noChangeShapeType="1"/>
                </p:cNvSpPr>
                <p:nvPr/>
              </p:nvSpPr>
              <p:spPr bwMode="auto">
                <a:xfrm>
                  <a:off x="4007" y="6089"/>
                  <a:ext cx="54" cy="1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7" name="Line 148"/>
                <p:cNvSpPr>
                  <a:spLocks noChangeAspect="1" noChangeShapeType="1"/>
                </p:cNvSpPr>
                <p:nvPr/>
              </p:nvSpPr>
              <p:spPr bwMode="auto">
                <a:xfrm>
                  <a:off x="3946" y="6106"/>
                  <a:ext cx="50" cy="1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8" name="Line 149"/>
                <p:cNvSpPr>
                  <a:spLocks noChangeAspect="1" noChangeShapeType="1"/>
                </p:cNvSpPr>
                <p:nvPr/>
              </p:nvSpPr>
              <p:spPr bwMode="auto">
                <a:xfrm>
                  <a:off x="3885" y="6121"/>
                  <a:ext cx="46" cy="19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9" name="Line 150"/>
                <p:cNvSpPr>
                  <a:spLocks noChangeAspect="1" noChangeShapeType="1"/>
                </p:cNvSpPr>
                <p:nvPr/>
              </p:nvSpPr>
              <p:spPr bwMode="auto">
                <a:xfrm>
                  <a:off x="3774" y="5900"/>
                  <a:ext cx="91" cy="43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0" name="Line 151"/>
                <p:cNvSpPr>
                  <a:spLocks noChangeAspect="1" noChangeShapeType="1"/>
                </p:cNvSpPr>
                <p:nvPr/>
              </p:nvSpPr>
              <p:spPr bwMode="auto">
                <a:xfrm>
                  <a:off x="3762" y="6147"/>
                  <a:ext cx="38" cy="19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1" name="Line 152"/>
                <p:cNvSpPr>
                  <a:spLocks noChangeAspect="1" noChangeShapeType="1"/>
                </p:cNvSpPr>
                <p:nvPr/>
              </p:nvSpPr>
              <p:spPr bwMode="auto">
                <a:xfrm>
                  <a:off x="3700" y="6158"/>
                  <a:ext cx="34" cy="19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2" name="Line 153"/>
                <p:cNvSpPr>
                  <a:spLocks noChangeAspect="1" noChangeShapeType="1"/>
                </p:cNvSpPr>
                <p:nvPr/>
              </p:nvSpPr>
              <p:spPr bwMode="auto">
                <a:xfrm>
                  <a:off x="3638" y="6168"/>
                  <a:ext cx="29" cy="19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3" name="Line 154"/>
                <p:cNvSpPr>
                  <a:spLocks noChangeAspect="1" noChangeShapeType="1"/>
                </p:cNvSpPr>
                <p:nvPr/>
              </p:nvSpPr>
              <p:spPr bwMode="auto">
                <a:xfrm>
                  <a:off x="3576" y="6176"/>
                  <a:ext cx="25" cy="19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4" name="Line 155"/>
                <p:cNvSpPr>
                  <a:spLocks noChangeAspect="1" noChangeShapeType="1"/>
                </p:cNvSpPr>
                <p:nvPr/>
              </p:nvSpPr>
              <p:spPr bwMode="auto">
                <a:xfrm>
                  <a:off x="3497" y="6024"/>
                  <a:ext cx="37" cy="3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5" name="Line 156"/>
                <p:cNvSpPr>
                  <a:spLocks noChangeAspect="1" noChangeShapeType="1"/>
                </p:cNvSpPr>
                <p:nvPr/>
              </p:nvSpPr>
              <p:spPr bwMode="auto">
                <a:xfrm>
                  <a:off x="3451" y="6189"/>
                  <a:ext cx="17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6" name="Line 157"/>
                <p:cNvSpPr>
                  <a:spLocks noChangeAspect="1" noChangeShapeType="1"/>
                </p:cNvSpPr>
                <p:nvPr/>
              </p:nvSpPr>
              <p:spPr bwMode="auto">
                <a:xfrm>
                  <a:off x="3388" y="6194"/>
                  <a:ext cx="13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7" name="Line 158"/>
                <p:cNvSpPr>
                  <a:spLocks noChangeAspect="1" noChangeShapeType="1"/>
                </p:cNvSpPr>
                <p:nvPr/>
              </p:nvSpPr>
              <p:spPr bwMode="auto">
                <a:xfrm>
                  <a:off x="3326" y="6197"/>
                  <a:ext cx="8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8" name="Line 159"/>
                <p:cNvSpPr>
                  <a:spLocks noChangeAspect="1" noChangeShapeType="1"/>
                </p:cNvSpPr>
                <p:nvPr/>
              </p:nvSpPr>
              <p:spPr bwMode="auto">
                <a:xfrm>
                  <a:off x="3263" y="6199"/>
                  <a:ext cx="4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9" name="Line 16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200" y="5960"/>
                  <a:ext cx="0" cy="4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0" name="Line 16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133" y="6199"/>
                  <a:ext cx="4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1" name="Line 16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066" y="6197"/>
                  <a:ext cx="8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2" name="Line 16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999" y="6194"/>
                  <a:ext cx="13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3" name="Line 16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932" y="6189"/>
                  <a:ext cx="17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4" name="Line 16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865" y="6024"/>
                  <a:ext cx="38" cy="3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5" name="Line 16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799" y="6176"/>
                  <a:ext cx="25" cy="19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" name="Line 16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733" y="6168"/>
                  <a:ext cx="29" cy="19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7" name="Line 16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666" y="6158"/>
                  <a:ext cx="34" cy="19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" name="Line 16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600" y="6147"/>
                  <a:ext cx="38" cy="19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9" name="Line 17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35" y="5900"/>
                  <a:ext cx="91" cy="43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0" name="Line 17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469" y="6121"/>
                  <a:ext cx="46" cy="19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1" name="Line 17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404" y="6106"/>
                  <a:ext cx="50" cy="1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2" name="Line 17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339" y="6089"/>
                  <a:ext cx="54" cy="1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3" name="Line 17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275" y="6072"/>
                  <a:ext cx="58" cy="1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4" name="Line 17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211" y="5901"/>
                  <a:ext cx="111" cy="34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" name="Line 17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148" y="6033"/>
                  <a:ext cx="65" cy="1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6" name="Line 17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085" y="6012"/>
                  <a:ext cx="69" cy="1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7" name="Line 17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022" y="5989"/>
                  <a:ext cx="74" cy="1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8" name="Line 17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960" y="5966"/>
                  <a:ext cx="77" cy="18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9" name="Line 18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898" y="5721"/>
                  <a:ext cx="179" cy="40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0" name="Line 18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837" y="5914"/>
                  <a:ext cx="86" cy="18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1" name="Line 18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777" y="5887"/>
                  <a:ext cx="89" cy="17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2" name="Line 18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717" y="5859"/>
                  <a:ext cx="93" cy="1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3" name="Line 18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658" y="5829"/>
                  <a:ext cx="97" cy="17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4" name="Line 18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600" y="5660"/>
                  <a:ext cx="180" cy="31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5" name="Line 18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542" y="5766"/>
                  <a:ext cx="104" cy="17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6" name="Line 18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485" y="5733"/>
                  <a:ext cx="107" cy="1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7" name="Line 18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429" y="5699"/>
                  <a:ext cx="111" cy="16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8" name="Line 18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374" y="5663"/>
                  <a:ext cx="114" cy="1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9" name="Line 19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319" y="5433"/>
                  <a:ext cx="259" cy="35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0" name="Line 19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265" y="5590"/>
                  <a:ext cx="121" cy="15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1" name="Line 19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212" y="5551"/>
                  <a:ext cx="125" cy="15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2" name="Line 19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160" y="5512"/>
                  <a:ext cx="128" cy="1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3" name="Line 19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109" y="5471"/>
                  <a:ext cx="131" cy="15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4" name="Line 19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059" y="5311"/>
                  <a:ext cx="241" cy="26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5" name="Line 19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009" y="5387"/>
                  <a:ext cx="137" cy="1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6" name="Line 19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961" y="5343"/>
                  <a:ext cx="140" cy="14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" name="Line 19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914" y="5299"/>
                  <a:ext cx="143" cy="1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8" name="Line 19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867" y="5254"/>
                  <a:ext cx="146" cy="13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9" name="Line 20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822" y="5047"/>
                  <a:ext cx="327" cy="29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0" name="Line 20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778" y="5160"/>
                  <a:ext cx="151" cy="13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1" name="Line 20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734" y="5112"/>
                  <a:ext cx="154" cy="12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2" name="Line 20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692" y="5063"/>
                  <a:ext cx="157" cy="12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3" name="Line 20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651" y="5014"/>
                  <a:ext cx="159" cy="12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4" name="Line 20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611" y="4869"/>
                  <a:ext cx="291" cy="2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5" name="Line 20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572" y="4912"/>
                  <a:ext cx="165" cy="11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6" name="Line 20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535" y="4860"/>
                  <a:ext cx="166" cy="11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7" name="Line 20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98" y="4807"/>
                  <a:ext cx="169" cy="10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8" name="Line 20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63" y="4754"/>
                  <a:ext cx="171" cy="10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9" name="Line 21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29" y="4580"/>
                  <a:ext cx="381" cy="2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0" name="Line 21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96" y="4645"/>
                  <a:ext cx="175" cy="9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1" name="Line 21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64" y="4590"/>
                  <a:ext cx="177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2" name="Line 21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34" y="4534"/>
                  <a:ext cx="179" cy="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3" name="Line 21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05" y="4477"/>
                  <a:ext cx="181" cy="8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4" name="Line 21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77" y="4355"/>
                  <a:ext cx="329" cy="14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5" name="Line 21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0" y="4363"/>
                  <a:ext cx="184" cy="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6" name="Line 21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25" y="4304"/>
                  <a:ext cx="186" cy="7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" name="Line 21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01" y="4246"/>
                  <a:ext cx="187" cy="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" name="Line 21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78" y="4187"/>
                  <a:ext cx="189" cy="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" name="Line 22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57" y="4053"/>
                  <a:ext cx="418" cy="1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0" name="Line 22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37" y="4067"/>
                  <a:ext cx="191" cy="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1" name="Line 22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18" y="4007"/>
                  <a:ext cx="193" cy="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2" name="Line 22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01" y="3946"/>
                  <a:ext cx="193" cy="5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3" name="Line 22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85" y="3885"/>
                  <a:ext cx="194" cy="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4" name="Line 22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70" y="3790"/>
                  <a:ext cx="352" cy="7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5" name="Line 22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57" y="3762"/>
                  <a:ext cx="196" cy="3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6" name="Line 22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5" y="3700"/>
                  <a:ext cx="197" cy="3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" name="Line 22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4" y="3638"/>
                  <a:ext cx="198" cy="2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8" name="Line 22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" y="3576"/>
                  <a:ext cx="199" cy="2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9" name="Line 23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8" y="3488"/>
                  <a:ext cx="437" cy="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0" name="Line 23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1" y="3451"/>
                  <a:ext cx="200" cy="1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1" name="Line 23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6" y="3388"/>
                  <a:ext cx="200" cy="1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2" name="Line 23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" y="3326"/>
                  <a:ext cx="200" cy="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3" name="Line 23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" y="3263"/>
                  <a:ext cx="200" cy="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4" name="Line 23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0" y="3200"/>
                  <a:ext cx="36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5" name="Line 23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" y="3133"/>
                  <a:ext cx="200" cy="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6" name="Line 23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" y="3066"/>
                  <a:ext cx="200" cy="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" name="Line 23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6" y="2999"/>
                  <a:ext cx="200" cy="1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8" name="Line 23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1" y="2932"/>
                  <a:ext cx="200" cy="1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9" name="Line 24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8" y="2865"/>
                  <a:ext cx="437" cy="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0" name="Line 24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5" y="2799"/>
                  <a:ext cx="199" cy="2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1" name="Line 24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4" y="2732"/>
                  <a:ext cx="198" cy="3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2" name="Line 24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5" y="2666"/>
                  <a:ext cx="197" cy="3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3" name="Line 24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57" y="2600"/>
                  <a:ext cx="196" cy="3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4" name="Line 24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70" y="2535"/>
                  <a:ext cx="352" cy="7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5" name="Line 24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85" y="2469"/>
                  <a:ext cx="194" cy="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6" name="Line 24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1" y="2404"/>
                  <a:ext cx="193" cy="5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7" name="Line 24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18" y="2339"/>
                  <a:ext cx="193" cy="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" name="Line 24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37" y="2275"/>
                  <a:ext cx="191" cy="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" name="Line 25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57" y="2211"/>
                  <a:ext cx="418" cy="13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0" name="Line 25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78" y="2148"/>
                  <a:ext cx="189" cy="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1" name="Line 25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01" y="2085"/>
                  <a:ext cx="187" cy="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2" name="Line 25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25" y="2022"/>
                  <a:ext cx="186" cy="7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3" name="Line 25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50" y="1960"/>
                  <a:ext cx="184" cy="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4" name="Line 25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77" y="1898"/>
                  <a:ext cx="329" cy="14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5" name="Line 25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05" y="1837"/>
                  <a:ext cx="181" cy="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6" name="Line 25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34" y="1777"/>
                  <a:ext cx="179" cy="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7" name="Line 25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64" y="1717"/>
                  <a:ext cx="177" cy="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" name="Line 25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96" y="1658"/>
                  <a:ext cx="175" cy="9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9" name="Line 26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29" y="1600"/>
                  <a:ext cx="381" cy="2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0" name="Line 26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63" y="1542"/>
                  <a:ext cx="171" cy="10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1" name="Line 26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98" y="1485"/>
                  <a:ext cx="169" cy="10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2" name="Line 26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535" y="1429"/>
                  <a:ext cx="166" cy="11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3" name="Line 26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572" y="1374"/>
                  <a:ext cx="165" cy="11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4" name="Line 26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611" y="1319"/>
                  <a:ext cx="291" cy="2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5" name="Line 26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651" y="1265"/>
                  <a:ext cx="159" cy="12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6" name="Line 26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692" y="1212"/>
                  <a:ext cx="157" cy="12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7" name="Line 26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734" y="1160"/>
                  <a:ext cx="154" cy="12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" name="Line 26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778" y="1109"/>
                  <a:ext cx="151" cy="13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9" name="Line 27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822" y="1059"/>
                  <a:ext cx="327" cy="29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0" name="Line 27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867" y="1009"/>
                  <a:ext cx="146" cy="13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1" name="Line 27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914" y="961"/>
                  <a:ext cx="143" cy="1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2" name="Line 27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961" y="914"/>
                  <a:ext cx="140" cy="14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3" name="Line 27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09" y="867"/>
                  <a:ext cx="137" cy="14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4" name="Line 27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59" y="822"/>
                  <a:ext cx="241" cy="26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5" name="Line 27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109" y="778"/>
                  <a:ext cx="131" cy="15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6" name="Line 27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160" y="734"/>
                  <a:ext cx="128" cy="1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7" name="Line 27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212" y="692"/>
                  <a:ext cx="125" cy="15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8" name="Line 27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265" y="651"/>
                  <a:ext cx="121" cy="15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9" name="Line 28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319" y="611"/>
                  <a:ext cx="259" cy="35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0" name="Line 28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374" y="572"/>
                  <a:ext cx="114" cy="1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1" name="Line 28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429" y="535"/>
                  <a:ext cx="111" cy="16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2" name="Line 28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485" y="498"/>
                  <a:ext cx="108" cy="1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3" name="Line 28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542" y="463"/>
                  <a:ext cx="104" cy="17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4" name="Line 28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600" y="429"/>
                  <a:ext cx="180" cy="31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5" name="Line 28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658" y="396"/>
                  <a:ext cx="97" cy="17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6" name="Line 28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717" y="364"/>
                  <a:ext cx="93" cy="17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7" name="Line 28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777" y="334"/>
                  <a:ext cx="89" cy="17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8" name="Line 28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838" y="305"/>
                  <a:ext cx="85" cy="18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9" name="Line 29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898" y="277"/>
                  <a:ext cx="179" cy="40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0" name="Line 29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960" y="250"/>
                  <a:ext cx="77" cy="18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1" name="Line 29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022" y="225"/>
                  <a:ext cx="74" cy="1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2" name="Line 29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085" y="201"/>
                  <a:ext cx="69" cy="1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3" name="Line 29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148" y="178"/>
                  <a:ext cx="65" cy="18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4" name="Line 29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211" y="157"/>
                  <a:ext cx="111" cy="34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5" name="Line 29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275" y="137"/>
                  <a:ext cx="58" cy="1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6" name="Line 29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339" y="118"/>
                  <a:ext cx="54" cy="1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7" name="Line 29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404" y="101"/>
                  <a:ext cx="50" cy="19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8" name="Line 29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469" y="85"/>
                  <a:ext cx="46" cy="19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9" name="Line 30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535" y="70"/>
                  <a:ext cx="91" cy="43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0" name="Line 30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600" y="57"/>
                  <a:ext cx="38" cy="19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1" name="Line 30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666" y="45"/>
                  <a:ext cx="34" cy="19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2" name="Line 30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733" y="34"/>
                  <a:ext cx="29" cy="19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3" name="Line 30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799" y="25"/>
                  <a:ext cx="25" cy="19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4" name="Line 30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866" y="18"/>
                  <a:ext cx="37" cy="35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5" name="Line 30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932" y="11"/>
                  <a:ext cx="17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6" name="Line 30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999" y="6"/>
                  <a:ext cx="13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7" name="Line 30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066" y="3"/>
                  <a:ext cx="8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8" name="Line 30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133" y="1"/>
                  <a:ext cx="4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" name="Group 310"/>
              <p:cNvGrpSpPr>
                <a:grpSpLocks noChangeAspect="1"/>
              </p:cNvGrpSpPr>
              <p:nvPr/>
            </p:nvGrpSpPr>
            <p:grpSpPr bwMode="auto">
              <a:xfrm>
                <a:off x="1041" y="437"/>
                <a:ext cx="1156" cy="1062"/>
                <a:chOff x="0" y="0"/>
                <a:chExt cx="1922" cy="1922"/>
              </a:xfrm>
            </p:grpSpPr>
            <p:grpSp>
              <p:nvGrpSpPr>
                <p:cNvPr id="67" name="Group 311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1922" cy="1922"/>
                  <a:chOff x="0" y="0"/>
                  <a:chExt cx="6364" cy="6400"/>
                </a:xfrm>
              </p:grpSpPr>
              <p:sp>
                <p:nvSpPr>
                  <p:cNvPr id="69" name="Line 312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3182" y="0"/>
                    <a:ext cx="0" cy="6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Line 313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3764" y="70"/>
                    <a:ext cx="83" cy="39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Line 314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240" y="277"/>
                    <a:ext cx="244" cy="54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Line 315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828" y="611"/>
                    <a:ext cx="235" cy="32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" name="Line 316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5114" y="1059"/>
                    <a:ext cx="446" cy="40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Line 31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5607" y="1600"/>
                    <a:ext cx="346" cy="2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" name="Line 318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5655" y="2211"/>
                    <a:ext cx="570" cy="18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Line 319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5967" y="2866"/>
                    <a:ext cx="397" cy="4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" name="Line 32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5768" y="3472"/>
                    <a:ext cx="596" cy="63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" name="Line 32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5845" y="4065"/>
                    <a:ext cx="380" cy="12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" name="Line 3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5434" y="4500"/>
                    <a:ext cx="519" cy="3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" name="Line 32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5263" y="5074"/>
                    <a:ext cx="297" cy="26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" name="Line 32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710" y="5303"/>
                    <a:ext cx="353" cy="48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" name="Line 32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321" y="5758"/>
                    <a:ext cx="163" cy="36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" name="Line 32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723" y="5743"/>
                    <a:ext cx="124" cy="58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" name="Line 32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3182" y="6000"/>
                    <a:ext cx="0" cy="4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" name="Line 32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17" y="5743"/>
                    <a:ext cx="124" cy="58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" name="Line 32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880" y="5758"/>
                    <a:ext cx="163" cy="36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" name="Line 33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301" y="5303"/>
                    <a:ext cx="353" cy="48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" name="Line 33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804" y="5074"/>
                    <a:ext cx="297" cy="267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" name="Line 33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11" y="4500"/>
                    <a:ext cx="519" cy="3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" name="Line 33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139" y="4065"/>
                    <a:ext cx="380" cy="12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" name="Line 33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0" y="3472"/>
                    <a:ext cx="596" cy="6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" name="Line 335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0" y="2865"/>
                    <a:ext cx="397" cy="4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" name="Line 336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139" y="2211"/>
                    <a:ext cx="570" cy="18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" name="Line 337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411" y="1600"/>
                    <a:ext cx="346" cy="20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Line 338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804" y="1059"/>
                    <a:ext cx="446" cy="40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Line 339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1301" y="611"/>
                    <a:ext cx="235" cy="32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Line 340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1880" y="277"/>
                    <a:ext cx="245" cy="548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" name="Line 341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2517" y="70"/>
                    <a:ext cx="83" cy="39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8" name="Oval 342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1922" cy="1922"/>
                </a:xfrm>
                <a:prstGeom prst="ellips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" name="Oval 343"/>
              <p:cNvSpPr>
                <a:spLocks noChangeArrowheads="1"/>
              </p:cNvSpPr>
              <p:nvPr/>
            </p:nvSpPr>
            <p:spPr bwMode="auto">
              <a:xfrm>
                <a:off x="1585" y="1569"/>
                <a:ext cx="72" cy="6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Text Box 344"/>
              <p:cNvSpPr txBox="1">
                <a:spLocks noChangeArrowheads="1"/>
              </p:cNvSpPr>
              <p:nvPr/>
            </p:nvSpPr>
            <p:spPr bwMode="auto">
              <a:xfrm>
                <a:off x="1640" y="298"/>
                <a:ext cx="347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06060A"/>
                    </a:solidFill>
                    <a:latin typeface="Times New Roman" panose="02020603050405020304" pitchFamily="18" charset="0"/>
                  </a:rPr>
                  <a:t>0</a:t>
                </a:r>
                <a:endParaRPr lang="en-US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Text Box 345"/>
              <p:cNvSpPr txBox="1">
                <a:spLocks noChangeArrowheads="1"/>
              </p:cNvSpPr>
              <p:nvPr/>
            </p:nvSpPr>
            <p:spPr bwMode="auto">
              <a:xfrm>
                <a:off x="1872" y="377"/>
                <a:ext cx="226" cy="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31</a:t>
                </a:r>
                <a:endParaRPr lang="en-US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" name="Text Box 346"/>
              <p:cNvSpPr txBox="1">
                <a:spLocks noChangeArrowheads="1"/>
              </p:cNvSpPr>
              <p:nvPr/>
            </p:nvSpPr>
            <p:spPr bwMode="auto">
              <a:xfrm>
                <a:off x="2100" y="477"/>
                <a:ext cx="347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06060A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" name="Text Box 347"/>
              <p:cNvSpPr txBox="1">
                <a:spLocks noChangeArrowheads="1"/>
              </p:cNvSpPr>
              <p:nvPr/>
            </p:nvSpPr>
            <p:spPr bwMode="auto">
              <a:xfrm>
                <a:off x="2320" y="627"/>
                <a:ext cx="347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33</a:t>
                </a:r>
                <a:endParaRPr lang="en-US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Text Box 348"/>
              <p:cNvSpPr txBox="1">
                <a:spLocks noChangeArrowheads="1"/>
              </p:cNvSpPr>
              <p:nvPr/>
            </p:nvSpPr>
            <p:spPr bwMode="auto">
              <a:xfrm>
                <a:off x="2516" y="758"/>
                <a:ext cx="347" cy="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06060A"/>
                    </a:solidFill>
                    <a:latin typeface="Times New Roman" panose="02020603050405020304" pitchFamily="18" charset="0"/>
                  </a:rPr>
                  <a:t>4</a:t>
                </a:r>
                <a:endParaRPr lang="en-US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" name="Text Box 349"/>
              <p:cNvSpPr txBox="1">
                <a:spLocks noChangeArrowheads="1"/>
              </p:cNvSpPr>
              <p:nvPr/>
            </p:nvSpPr>
            <p:spPr bwMode="auto">
              <a:xfrm>
                <a:off x="2598" y="946"/>
                <a:ext cx="347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35</a:t>
                </a:r>
                <a:endParaRPr lang="en-US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" name="Text Box 350"/>
              <p:cNvSpPr txBox="1">
                <a:spLocks noChangeArrowheads="1"/>
              </p:cNvSpPr>
              <p:nvPr/>
            </p:nvSpPr>
            <p:spPr bwMode="auto">
              <a:xfrm>
                <a:off x="2775" y="1167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06060A"/>
                    </a:solidFill>
                    <a:latin typeface="Times New Roman" panose="02020603050405020304" pitchFamily="18" charset="0"/>
                  </a:rPr>
                  <a:t>6</a:t>
                </a:r>
                <a:endParaRPr lang="en-US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" name="Text Box 351"/>
              <p:cNvSpPr txBox="1">
                <a:spLocks noChangeArrowheads="1"/>
              </p:cNvSpPr>
              <p:nvPr/>
            </p:nvSpPr>
            <p:spPr bwMode="auto">
              <a:xfrm>
                <a:off x="2750" y="1403"/>
                <a:ext cx="295" cy="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37</a:t>
                </a:r>
                <a:endParaRPr lang="en-US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" name="Text Box 352"/>
              <p:cNvSpPr txBox="1">
                <a:spLocks noChangeArrowheads="1"/>
              </p:cNvSpPr>
              <p:nvPr/>
            </p:nvSpPr>
            <p:spPr bwMode="auto">
              <a:xfrm>
                <a:off x="2840" y="1657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06060A"/>
                    </a:solidFill>
                    <a:latin typeface="Times New Roman" panose="02020603050405020304" pitchFamily="18" charset="0"/>
                  </a:rPr>
                  <a:t>8</a:t>
                </a:r>
                <a:endParaRPr lang="en-US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" name="Text Box 353"/>
              <p:cNvSpPr txBox="1">
                <a:spLocks noChangeArrowheads="1"/>
              </p:cNvSpPr>
              <p:nvPr/>
            </p:nvSpPr>
            <p:spPr bwMode="auto">
              <a:xfrm>
                <a:off x="2712" y="1852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39</a:t>
                </a:r>
                <a:endParaRPr lang="en-US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" name="Text Box 354"/>
              <p:cNvSpPr txBox="1">
                <a:spLocks noChangeArrowheads="1"/>
              </p:cNvSpPr>
              <p:nvPr/>
            </p:nvSpPr>
            <p:spPr bwMode="auto">
              <a:xfrm>
                <a:off x="2454" y="2282"/>
                <a:ext cx="347" cy="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41</a:t>
                </a:r>
                <a:endParaRPr lang="en-US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" name="Text Box 355"/>
              <p:cNvSpPr txBox="1">
                <a:spLocks noChangeArrowheads="1"/>
              </p:cNvSpPr>
              <p:nvPr/>
            </p:nvSpPr>
            <p:spPr bwMode="auto">
              <a:xfrm>
                <a:off x="2612" y="2084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06060A"/>
                    </a:solidFill>
                    <a:latin typeface="Times New Roman" panose="02020603050405020304" pitchFamily="18" charset="0"/>
                  </a:rPr>
                  <a:t>10</a:t>
                </a:r>
                <a:endParaRPr lang="en-US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" name="Text Box 356"/>
              <p:cNvSpPr txBox="1">
                <a:spLocks noChangeArrowheads="1"/>
              </p:cNvSpPr>
              <p:nvPr/>
            </p:nvSpPr>
            <p:spPr bwMode="auto">
              <a:xfrm>
                <a:off x="2023" y="2576"/>
                <a:ext cx="226" cy="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43</a:t>
                </a:r>
                <a:endParaRPr lang="en-US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" name="Text Box 357"/>
              <p:cNvSpPr txBox="1">
                <a:spLocks noChangeArrowheads="1"/>
              </p:cNvSpPr>
              <p:nvPr/>
            </p:nvSpPr>
            <p:spPr bwMode="auto">
              <a:xfrm>
                <a:off x="2209" y="2458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06060A"/>
                    </a:solidFill>
                    <a:latin typeface="Times New Roman" panose="02020603050405020304" pitchFamily="18" charset="0"/>
                  </a:rPr>
                  <a:t>12</a:t>
                </a:r>
                <a:endParaRPr lang="en-US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6" name="Text Box 358"/>
              <p:cNvSpPr txBox="1">
                <a:spLocks noChangeArrowheads="1"/>
              </p:cNvSpPr>
              <p:nvPr/>
            </p:nvSpPr>
            <p:spPr bwMode="auto">
              <a:xfrm>
                <a:off x="1801" y="2646"/>
                <a:ext cx="347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06060A"/>
                    </a:solidFill>
                    <a:latin typeface="Times New Roman" panose="02020603050405020304" pitchFamily="18" charset="0"/>
                  </a:rPr>
                  <a:t>14</a:t>
                </a:r>
                <a:endParaRPr lang="en-US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" name="Text Box 359"/>
              <p:cNvSpPr txBox="1">
                <a:spLocks noChangeArrowheads="1"/>
              </p:cNvSpPr>
              <p:nvPr/>
            </p:nvSpPr>
            <p:spPr bwMode="auto">
              <a:xfrm>
                <a:off x="1588" y="2655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45</a:t>
                </a:r>
                <a:endParaRPr lang="en-US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" name="Text Box 360"/>
              <p:cNvSpPr txBox="1">
                <a:spLocks noChangeArrowheads="1"/>
              </p:cNvSpPr>
              <p:nvPr/>
            </p:nvSpPr>
            <p:spPr bwMode="auto">
              <a:xfrm>
                <a:off x="1300" y="2630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06060A"/>
                    </a:solidFill>
                    <a:latin typeface="Times New Roman" panose="02020603050405020304" pitchFamily="18" charset="0"/>
                  </a:rPr>
                  <a:t>16</a:t>
                </a:r>
                <a:endParaRPr lang="en-US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9" name="Text Box 361"/>
              <p:cNvSpPr txBox="1">
                <a:spLocks noChangeArrowheads="1"/>
              </p:cNvSpPr>
              <p:nvPr/>
            </p:nvSpPr>
            <p:spPr bwMode="auto">
              <a:xfrm>
                <a:off x="1055" y="2564"/>
                <a:ext cx="346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47</a:t>
                </a:r>
                <a:endParaRPr lang="en-US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" name="Text Box 362"/>
              <p:cNvSpPr txBox="1">
                <a:spLocks noChangeArrowheads="1"/>
              </p:cNvSpPr>
              <p:nvPr/>
            </p:nvSpPr>
            <p:spPr bwMode="auto">
              <a:xfrm>
                <a:off x="833" y="2442"/>
                <a:ext cx="346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06060A"/>
                    </a:solidFill>
                    <a:latin typeface="Times New Roman" panose="02020603050405020304" pitchFamily="18" charset="0"/>
                  </a:rPr>
                  <a:t>18</a:t>
                </a:r>
                <a:endParaRPr lang="en-US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" name="Text Box 363"/>
              <p:cNvSpPr txBox="1">
                <a:spLocks noChangeArrowheads="1"/>
              </p:cNvSpPr>
              <p:nvPr/>
            </p:nvSpPr>
            <p:spPr bwMode="auto">
              <a:xfrm>
                <a:off x="623" y="2272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49</a:t>
                </a:r>
                <a:endParaRPr lang="en-US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2" name="Text Box 364"/>
              <p:cNvSpPr txBox="1">
                <a:spLocks noChangeArrowheads="1"/>
              </p:cNvSpPr>
              <p:nvPr/>
            </p:nvSpPr>
            <p:spPr bwMode="auto">
              <a:xfrm>
                <a:off x="495" y="2066"/>
                <a:ext cx="347" cy="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06060A"/>
                    </a:solidFill>
                    <a:latin typeface="Times New Roman" panose="02020603050405020304" pitchFamily="18" charset="0"/>
                  </a:rPr>
                  <a:t>20</a:t>
                </a:r>
                <a:endParaRPr lang="en-US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3" name="Text Box 365"/>
              <p:cNvSpPr txBox="1">
                <a:spLocks noChangeArrowheads="1"/>
              </p:cNvSpPr>
              <p:nvPr/>
            </p:nvSpPr>
            <p:spPr bwMode="auto">
              <a:xfrm>
                <a:off x="376" y="1852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51</a:t>
                </a:r>
                <a:endParaRPr lang="en-US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" name="Text Box 366"/>
              <p:cNvSpPr txBox="1">
                <a:spLocks noChangeArrowheads="1"/>
              </p:cNvSpPr>
              <p:nvPr/>
            </p:nvSpPr>
            <p:spPr bwMode="auto">
              <a:xfrm>
                <a:off x="327" y="1657"/>
                <a:ext cx="294" cy="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06060A"/>
                    </a:solidFill>
                    <a:latin typeface="Times New Roman" panose="02020603050405020304" pitchFamily="18" charset="0"/>
                  </a:rPr>
                  <a:t>22</a:t>
                </a:r>
                <a:endParaRPr lang="en-US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5" name="Text Box 367"/>
              <p:cNvSpPr txBox="1">
                <a:spLocks noChangeArrowheads="1"/>
              </p:cNvSpPr>
              <p:nvPr/>
            </p:nvSpPr>
            <p:spPr bwMode="auto">
              <a:xfrm>
                <a:off x="331" y="1409"/>
                <a:ext cx="347" cy="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53</a:t>
                </a:r>
                <a:endParaRPr lang="en-US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" name="Text Box 368"/>
              <p:cNvSpPr txBox="1">
                <a:spLocks noChangeArrowheads="1"/>
              </p:cNvSpPr>
              <p:nvPr/>
            </p:nvSpPr>
            <p:spPr bwMode="auto">
              <a:xfrm>
                <a:off x="378" y="1156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06060A"/>
                    </a:solidFill>
                    <a:latin typeface="Times New Roman" panose="02020603050405020304" pitchFamily="18" charset="0"/>
                  </a:rPr>
                  <a:t>24</a:t>
                </a:r>
                <a:endParaRPr lang="en-US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7" name="Text Box 369"/>
              <p:cNvSpPr txBox="1">
                <a:spLocks noChangeArrowheads="1"/>
              </p:cNvSpPr>
              <p:nvPr/>
            </p:nvSpPr>
            <p:spPr bwMode="auto">
              <a:xfrm>
                <a:off x="652" y="769"/>
                <a:ext cx="349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06060A"/>
                    </a:solidFill>
                    <a:latin typeface="Times New Roman" panose="02020603050405020304" pitchFamily="18" charset="0"/>
                  </a:rPr>
                  <a:t>26</a:t>
                </a:r>
                <a:endParaRPr lang="en-US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" name="Text Box 370"/>
              <p:cNvSpPr txBox="1">
                <a:spLocks noChangeArrowheads="1"/>
              </p:cNvSpPr>
              <p:nvPr/>
            </p:nvSpPr>
            <p:spPr bwMode="auto">
              <a:xfrm>
                <a:off x="496" y="962"/>
                <a:ext cx="347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55</a:t>
                </a:r>
                <a:endParaRPr lang="en-US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9" name="Text Box 371"/>
              <p:cNvSpPr txBox="1">
                <a:spLocks noChangeArrowheads="1"/>
              </p:cNvSpPr>
              <p:nvPr/>
            </p:nvSpPr>
            <p:spPr bwMode="auto">
              <a:xfrm>
                <a:off x="846" y="599"/>
                <a:ext cx="347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57</a:t>
                </a:r>
                <a:endParaRPr lang="en-US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0" name="Text Box 372"/>
              <p:cNvSpPr txBox="1">
                <a:spLocks noChangeArrowheads="1"/>
              </p:cNvSpPr>
              <p:nvPr/>
            </p:nvSpPr>
            <p:spPr bwMode="auto">
              <a:xfrm>
                <a:off x="1013" y="493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06060A"/>
                    </a:solidFill>
                    <a:latin typeface="Times New Roman" panose="02020603050405020304" pitchFamily="18" charset="0"/>
                  </a:rPr>
                  <a:t>28</a:t>
                </a:r>
                <a:endParaRPr lang="en-US" altLang="zh-CN" sz="1200" b="1" dirty="0">
                  <a:solidFill>
                    <a:srgbClr val="06060A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1" name="Text Box 373"/>
              <p:cNvSpPr txBox="1">
                <a:spLocks noChangeArrowheads="1"/>
              </p:cNvSpPr>
              <p:nvPr/>
            </p:nvSpPr>
            <p:spPr bwMode="auto">
              <a:xfrm>
                <a:off x="1215" y="368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59</a:t>
                </a:r>
                <a:endParaRPr lang="en-US" altLang="zh-CN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" name="Text Box 374"/>
              <p:cNvSpPr txBox="1">
                <a:spLocks noChangeArrowheads="1"/>
              </p:cNvSpPr>
              <p:nvPr/>
            </p:nvSpPr>
            <p:spPr bwMode="auto">
              <a:xfrm>
                <a:off x="1597" y="538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0</a:t>
                </a:r>
                <a:endParaRPr lang="en-US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3" name="Text Box 375"/>
              <p:cNvSpPr txBox="1">
                <a:spLocks noChangeArrowheads="1"/>
              </p:cNvSpPr>
              <p:nvPr/>
            </p:nvSpPr>
            <p:spPr bwMode="auto">
              <a:xfrm>
                <a:off x="1765" y="568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4" name="Text Box 376"/>
              <p:cNvSpPr txBox="1">
                <a:spLocks noChangeArrowheads="1"/>
              </p:cNvSpPr>
              <p:nvPr/>
            </p:nvSpPr>
            <p:spPr bwMode="auto">
              <a:xfrm>
                <a:off x="1882" y="651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5" name="Text Box 377"/>
              <p:cNvSpPr txBox="1">
                <a:spLocks noChangeArrowheads="1"/>
              </p:cNvSpPr>
              <p:nvPr/>
            </p:nvSpPr>
            <p:spPr bwMode="auto">
              <a:xfrm>
                <a:off x="1819" y="1207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6</a:t>
                </a:r>
                <a:endParaRPr lang="en-US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6" name="Text Box 378"/>
              <p:cNvSpPr txBox="1">
                <a:spLocks noChangeArrowheads="1"/>
              </p:cNvSpPr>
              <p:nvPr/>
            </p:nvSpPr>
            <p:spPr bwMode="auto">
              <a:xfrm>
                <a:off x="1667" y="1266"/>
                <a:ext cx="296" cy="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7</a:t>
                </a:r>
                <a:endParaRPr lang="en-US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7" name="Text Box 379"/>
              <p:cNvSpPr txBox="1">
                <a:spLocks noChangeArrowheads="1"/>
              </p:cNvSpPr>
              <p:nvPr/>
            </p:nvSpPr>
            <p:spPr bwMode="auto">
              <a:xfrm>
                <a:off x="1508" y="1257"/>
                <a:ext cx="174" cy="1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8</a:t>
                </a:r>
                <a:endParaRPr lang="en-US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" name="Text Box 380"/>
              <p:cNvSpPr txBox="1">
                <a:spLocks noChangeArrowheads="1"/>
              </p:cNvSpPr>
              <p:nvPr/>
            </p:nvSpPr>
            <p:spPr bwMode="auto">
              <a:xfrm>
                <a:off x="1347" y="1193"/>
                <a:ext cx="347" cy="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9</a:t>
                </a:r>
                <a:endParaRPr lang="en-US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9" name="Text Box 381"/>
              <p:cNvSpPr txBox="1">
                <a:spLocks noChangeArrowheads="1"/>
              </p:cNvSpPr>
              <p:nvPr/>
            </p:nvSpPr>
            <p:spPr bwMode="auto">
              <a:xfrm>
                <a:off x="1227" y="1080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10</a:t>
                </a:r>
                <a:endParaRPr lang="en-US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0" name="Text Box 382"/>
              <p:cNvSpPr txBox="1">
                <a:spLocks noChangeArrowheads="1"/>
              </p:cNvSpPr>
              <p:nvPr/>
            </p:nvSpPr>
            <p:spPr bwMode="auto">
              <a:xfrm>
                <a:off x="1179" y="936"/>
                <a:ext cx="349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11</a:t>
                </a:r>
                <a:endParaRPr lang="en-US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" name="Text Box 383"/>
              <p:cNvSpPr txBox="1">
                <a:spLocks noChangeArrowheads="1"/>
              </p:cNvSpPr>
              <p:nvPr/>
            </p:nvSpPr>
            <p:spPr bwMode="auto">
              <a:xfrm>
                <a:off x="1963" y="778"/>
                <a:ext cx="348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3</a:t>
                </a:r>
                <a:endParaRPr lang="en-US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" name="Text Box 384"/>
              <p:cNvSpPr txBox="1">
                <a:spLocks noChangeArrowheads="1"/>
              </p:cNvSpPr>
              <p:nvPr/>
            </p:nvSpPr>
            <p:spPr bwMode="auto">
              <a:xfrm>
                <a:off x="1976" y="933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4</a:t>
                </a:r>
                <a:endParaRPr lang="en-US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3" name="Text Box 385"/>
              <p:cNvSpPr txBox="1">
                <a:spLocks noChangeArrowheads="1"/>
              </p:cNvSpPr>
              <p:nvPr/>
            </p:nvSpPr>
            <p:spPr bwMode="auto">
              <a:xfrm>
                <a:off x="1941" y="1086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5</a:t>
                </a:r>
                <a:endParaRPr lang="en-US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4" name="Text Box 386"/>
              <p:cNvSpPr txBox="1">
                <a:spLocks noChangeArrowheads="1"/>
              </p:cNvSpPr>
              <p:nvPr/>
            </p:nvSpPr>
            <p:spPr bwMode="auto">
              <a:xfrm>
                <a:off x="1210" y="766"/>
                <a:ext cx="239" cy="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12</a:t>
                </a:r>
                <a:endParaRPr lang="en-US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5" name="Text Box 387"/>
              <p:cNvSpPr txBox="1">
                <a:spLocks noChangeArrowheads="1"/>
              </p:cNvSpPr>
              <p:nvPr/>
            </p:nvSpPr>
            <p:spPr bwMode="auto">
              <a:xfrm>
                <a:off x="1272" y="659"/>
                <a:ext cx="347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13</a:t>
                </a:r>
                <a:endParaRPr lang="en-US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6" name="Text Box 388"/>
              <p:cNvSpPr txBox="1">
                <a:spLocks noChangeArrowheads="1"/>
              </p:cNvSpPr>
              <p:nvPr/>
            </p:nvSpPr>
            <p:spPr bwMode="auto">
              <a:xfrm>
                <a:off x="1412" y="563"/>
                <a:ext cx="239" cy="1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just" eaLnBrk="0" hangingPunct="0"/>
                <a:r>
                  <a:rPr lang="zh-CN" altLang="zh-CN" sz="1200" b="1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14</a:t>
                </a:r>
                <a:endParaRPr lang="en-US" altLang="zh-CN" sz="1200" b="1" dirty="0">
                  <a:solidFill>
                    <a:srgbClr val="FF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7" name="Oval 389"/>
              <p:cNvSpPr>
                <a:spLocks noChangeAspect="1" noChangeArrowheads="1"/>
              </p:cNvSpPr>
              <p:nvPr/>
            </p:nvSpPr>
            <p:spPr bwMode="auto">
              <a:xfrm>
                <a:off x="1608" y="962"/>
                <a:ext cx="46" cy="42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8" name="Group 390"/>
              <p:cNvGrpSpPr/>
              <p:nvPr/>
            </p:nvGrpSpPr>
            <p:grpSpPr bwMode="auto">
              <a:xfrm>
                <a:off x="1627" y="1599"/>
                <a:ext cx="1384" cy="0"/>
                <a:chOff x="0" y="0"/>
                <a:chExt cx="2038" cy="0"/>
              </a:xfrm>
            </p:grpSpPr>
            <p:sp>
              <p:nvSpPr>
                <p:cNvPr id="65" name="Line 391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069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" name="Line 392"/>
                <p:cNvSpPr>
                  <a:spLocks noChangeShapeType="1"/>
                </p:cNvSpPr>
                <p:nvPr/>
              </p:nvSpPr>
              <p:spPr bwMode="auto">
                <a:xfrm>
                  <a:off x="985" y="0"/>
                  <a:ext cx="1053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9" name="Group 393"/>
              <p:cNvGrpSpPr/>
              <p:nvPr/>
            </p:nvGrpSpPr>
            <p:grpSpPr bwMode="auto">
              <a:xfrm rot="21275112" flipV="1">
                <a:off x="1632" y="963"/>
                <a:ext cx="425" cy="1"/>
                <a:chOff x="0" y="0"/>
                <a:chExt cx="2038" cy="0"/>
              </a:xfrm>
            </p:grpSpPr>
            <p:sp>
              <p:nvSpPr>
                <p:cNvPr id="63" name="Line 394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069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4" name="Line 395"/>
                <p:cNvSpPr>
                  <a:spLocks noChangeShapeType="1"/>
                </p:cNvSpPr>
                <p:nvPr/>
              </p:nvSpPr>
              <p:spPr bwMode="auto">
                <a:xfrm>
                  <a:off x="985" y="0"/>
                  <a:ext cx="1053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0" name="Group 396"/>
              <p:cNvGrpSpPr/>
              <p:nvPr/>
            </p:nvGrpSpPr>
            <p:grpSpPr bwMode="auto">
              <a:xfrm rot="-1464109">
                <a:off x="518" y="0"/>
                <a:ext cx="345" cy="334"/>
                <a:chOff x="0" y="0"/>
                <a:chExt cx="416" cy="368"/>
              </a:xfrm>
            </p:grpSpPr>
            <p:sp>
              <p:nvSpPr>
                <p:cNvPr id="61" name="Rectangle 39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16" cy="191"/>
                </a:xfrm>
                <a:prstGeom prst="rect">
                  <a:avLst/>
                </a:prstGeom>
                <a:gradFill rotWithShape="0">
                  <a:gsLst>
                    <a:gs pos="0">
                      <a:srgbClr val="000000"/>
                    </a:gs>
                    <a:gs pos="50000">
                      <a:srgbClr val="000000">
                        <a:gamma/>
                        <a:tint val="0"/>
                        <a:invGamma/>
                      </a:srgbClr>
                    </a:gs>
                    <a:gs pos="100000">
                      <a:srgbClr val="000000"/>
                    </a:gs>
                  </a:gsLst>
                  <a:lin ang="0" scaled="1"/>
                </a:gra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" name="Rectangle 398"/>
                <p:cNvSpPr>
                  <a:spLocks noChangeArrowheads="1"/>
                </p:cNvSpPr>
                <p:nvPr/>
              </p:nvSpPr>
              <p:spPr bwMode="auto">
                <a:xfrm>
                  <a:off x="97" y="191"/>
                  <a:ext cx="231" cy="177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>
                        <a:gamma/>
                        <a:shade val="46275"/>
                        <a:invGamma/>
                      </a:srgbClr>
                    </a:gs>
                    <a:gs pos="50000">
                      <a:srgbClr val="FFFFFF"/>
                    </a:gs>
                    <a:gs pos="100000">
                      <a:srgbClr val="FFFFFF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01" name="Group 2"/>
          <p:cNvGrpSpPr/>
          <p:nvPr/>
        </p:nvGrpSpPr>
        <p:grpSpPr bwMode="auto">
          <a:xfrm>
            <a:off x="4683249" y="1781175"/>
            <a:ext cx="3060576" cy="3397027"/>
            <a:chOff x="0" y="0"/>
            <a:chExt cx="3216" cy="3504"/>
          </a:xfrm>
        </p:grpSpPr>
        <p:grpSp>
          <p:nvGrpSpPr>
            <p:cNvPr id="402" name="Group 3"/>
            <p:cNvGrpSpPr/>
            <p:nvPr/>
          </p:nvGrpSpPr>
          <p:grpSpPr bwMode="auto">
            <a:xfrm>
              <a:off x="1286" y="0"/>
              <a:ext cx="641" cy="548"/>
              <a:chOff x="0" y="0"/>
              <a:chExt cx="416" cy="368"/>
            </a:xfrm>
          </p:grpSpPr>
          <p:sp>
            <p:nvSpPr>
              <p:cNvPr id="795" name="Rectangl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6" cy="191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000000">
                      <a:gamma/>
                      <a:tint val="0"/>
                      <a:invGamma/>
                    </a:srgbClr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6" name="Rectangle 5"/>
              <p:cNvSpPr>
                <a:spLocks noChangeArrowheads="1"/>
              </p:cNvSpPr>
              <p:nvPr/>
            </p:nvSpPr>
            <p:spPr bwMode="auto">
              <a:xfrm>
                <a:off x="97" y="191"/>
                <a:ext cx="231" cy="177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3" name="Oval 6"/>
            <p:cNvSpPr>
              <a:spLocks noChangeAspect="1" noChangeArrowheads="1"/>
            </p:cNvSpPr>
            <p:nvPr/>
          </p:nvSpPr>
          <p:spPr bwMode="auto">
            <a:xfrm>
              <a:off x="0" y="548"/>
              <a:ext cx="3216" cy="2956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FF">
                    <a:gamma/>
                    <a:shade val="66275"/>
                    <a:invGamma/>
                  </a:srgbClr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" name="Oval 7"/>
            <p:cNvSpPr>
              <a:spLocks noChangeAspect="1" noChangeArrowheads="1"/>
            </p:cNvSpPr>
            <p:nvPr/>
          </p:nvSpPr>
          <p:spPr bwMode="auto">
            <a:xfrm>
              <a:off x="96" y="624"/>
              <a:ext cx="3041" cy="279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5" name="Group 8"/>
            <p:cNvGrpSpPr>
              <a:grpSpLocks noChangeAspect="1"/>
            </p:cNvGrpSpPr>
            <p:nvPr/>
          </p:nvGrpSpPr>
          <p:grpSpPr bwMode="auto">
            <a:xfrm>
              <a:off x="97" y="626"/>
              <a:ext cx="3043" cy="2796"/>
              <a:chOff x="0" y="0"/>
              <a:chExt cx="6400" cy="6400"/>
            </a:xfrm>
          </p:grpSpPr>
          <p:sp>
            <p:nvSpPr>
              <p:cNvPr id="495" name="Line 9"/>
              <p:cNvSpPr>
                <a:spLocks noChangeAspect="1" noChangeShapeType="1"/>
              </p:cNvSpPr>
              <p:nvPr/>
            </p:nvSpPr>
            <p:spPr bwMode="auto">
              <a:xfrm flipV="1">
                <a:off x="3200" y="0"/>
                <a:ext cx="0" cy="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6" name="Line 10"/>
              <p:cNvSpPr>
                <a:spLocks noChangeAspect="1" noChangeShapeType="1"/>
              </p:cNvSpPr>
              <p:nvPr/>
            </p:nvSpPr>
            <p:spPr bwMode="auto">
              <a:xfrm flipV="1">
                <a:off x="3263" y="1"/>
                <a:ext cx="4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7" name="Line 11"/>
              <p:cNvSpPr>
                <a:spLocks noChangeAspect="1" noChangeShapeType="1"/>
              </p:cNvSpPr>
              <p:nvPr/>
            </p:nvSpPr>
            <p:spPr bwMode="auto">
              <a:xfrm flipV="1">
                <a:off x="3326" y="3"/>
                <a:ext cx="8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8" name="Line 12"/>
              <p:cNvSpPr>
                <a:spLocks noChangeAspect="1" noChangeShapeType="1"/>
              </p:cNvSpPr>
              <p:nvPr/>
            </p:nvSpPr>
            <p:spPr bwMode="auto">
              <a:xfrm flipV="1">
                <a:off x="3388" y="6"/>
                <a:ext cx="13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9" name="Line 13"/>
              <p:cNvSpPr>
                <a:spLocks noChangeAspect="1" noChangeShapeType="1"/>
              </p:cNvSpPr>
              <p:nvPr/>
            </p:nvSpPr>
            <p:spPr bwMode="auto">
              <a:xfrm flipV="1">
                <a:off x="3451" y="11"/>
                <a:ext cx="17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0" name="Line 14"/>
              <p:cNvSpPr>
                <a:spLocks noChangeAspect="1" noChangeShapeType="1"/>
              </p:cNvSpPr>
              <p:nvPr/>
            </p:nvSpPr>
            <p:spPr bwMode="auto">
              <a:xfrm flipV="1">
                <a:off x="3497" y="18"/>
                <a:ext cx="37" cy="3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1" name="Line 15"/>
              <p:cNvSpPr>
                <a:spLocks noChangeAspect="1" noChangeShapeType="1"/>
              </p:cNvSpPr>
              <p:nvPr/>
            </p:nvSpPr>
            <p:spPr bwMode="auto">
              <a:xfrm flipV="1">
                <a:off x="3576" y="25"/>
                <a:ext cx="25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2" name="Line 16"/>
              <p:cNvSpPr>
                <a:spLocks noChangeAspect="1" noChangeShapeType="1"/>
              </p:cNvSpPr>
              <p:nvPr/>
            </p:nvSpPr>
            <p:spPr bwMode="auto">
              <a:xfrm flipV="1">
                <a:off x="3638" y="34"/>
                <a:ext cx="29" cy="1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3" name="Line 17"/>
              <p:cNvSpPr>
                <a:spLocks noChangeAspect="1" noChangeShapeType="1"/>
              </p:cNvSpPr>
              <p:nvPr/>
            </p:nvSpPr>
            <p:spPr bwMode="auto">
              <a:xfrm flipV="1">
                <a:off x="3700" y="45"/>
                <a:ext cx="34" cy="1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4" name="Line 18"/>
              <p:cNvSpPr>
                <a:spLocks noChangeAspect="1" noChangeShapeType="1"/>
              </p:cNvSpPr>
              <p:nvPr/>
            </p:nvSpPr>
            <p:spPr bwMode="auto">
              <a:xfrm flipV="1">
                <a:off x="3762" y="57"/>
                <a:ext cx="38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5" name="Line 19"/>
              <p:cNvSpPr>
                <a:spLocks noChangeAspect="1" noChangeShapeType="1"/>
              </p:cNvSpPr>
              <p:nvPr/>
            </p:nvSpPr>
            <p:spPr bwMode="auto">
              <a:xfrm flipV="1">
                <a:off x="3774" y="70"/>
                <a:ext cx="9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6" name="Line 20"/>
              <p:cNvSpPr>
                <a:spLocks noChangeAspect="1" noChangeShapeType="1"/>
              </p:cNvSpPr>
              <p:nvPr/>
            </p:nvSpPr>
            <p:spPr bwMode="auto">
              <a:xfrm flipV="1">
                <a:off x="3885" y="85"/>
                <a:ext cx="46" cy="1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7" name="Line 21"/>
              <p:cNvSpPr>
                <a:spLocks noChangeAspect="1" noChangeShapeType="1"/>
              </p:cNvSpPr>
              <p:nvPr/>
            </p:nvSpPr>
            <p:spPr bwMode="auto">
              <a:xfrm flipV="1">
                <a:off x="3946" y="101"/>
                <a:ext cx="50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8" name="Line 22"/>
              <p:cNvSpPr>
                <a:spLocks noChangeAspect="1" noChangeShapeType="1"/>
              </p:cNvSpPr>
              <p:nvPr/>
            </p:nvSpPr>
            <p:spPr bwMode="auto">
              <a:xfrm flipV="1">
                <a:off x="4007" y="118"/>
                <a:ext cx="54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9" name="Line 23"/>
              <p:cNvSpPr>
                <a:spLocks noChangeAspect="1" noChangeShapeType="1"/>
              </p:cNvSpPr>
              <p:nvPr/>
            </p:nvSpPr>
            <p:spPr bwMode="auto">
              <a:xfrm flipV="1">
                <a:off x="4067" y="137"/>
                <a:ext cx="58" cy="19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0" name="Line 24"/>
              <p:cNvSpPr>
                <a:spLocks noChangeAspect="1" noChangeShapeType="1"/>
              </p:cNvSpPr>
              <p:nvPr/>
            </p:nvSpPr>
            <p:spPr bwMode="auto">
              <a:xfrm flipV="1">
                <a:off x="4078" y="157"/>
                <a:ext cx="111" cy="3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1" name="Line 25"/>
              <p:cNvSpPr>
                <a:spLocks noChangeAspect="1" noChangeShapeType="1"/>
              </p:cNvSpPr>
              <p:nvPr/>
            </p:nvSpPr>
            <p:spPr bwMode="auto">
              <a:xfrm flipV="1">
                <a:off x="4187" y="178"/>
                <a:ext cx="65" cy="1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" name="Line 26"/>
              <p:cNvSpPr>
                <a:spLocks noChangeAspect="1" noChangeShapeType="1"/>
              </p:cNvSpPr>
              <p:nvPr/>
            </p:nvSpPr>
            <p:spPr bwMode="auto">
              <a:xfrm flipV="1">
                <a:off x="4246" y="201"/>
                <a:ext cx="69" cy="1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" name="Line 27"/>
              <p:cNvSpPr>
                <a:spLocks noChangeAspect="1" noChangeShapeType="1"/>
              </p:cNvSpPr>
              <p:nvPr/>
            </p:nvSpPr>
            <p:spPr bwMode="auto">
              <a:xfrm flipV="1">
                <a:off x="4304" y="225"/>
                <a:ext cx="74" cy="1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" name="Line 28"/>
              <p:cNvSpPr>
                <a:spLocks noChangeAspect="1" noChangeShapeType="1"/>
              </p:cNvSpPr>
              <p:nvPr/>
            </p:nvSpPr>
            <p:spPr bwMode="auto">
              <a:xfrm flipV="1">
                <a:off x="4363" y="250"/>
                <a:ext cx="77" cy="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" name="Line 29"/>
              <p:cNvSpPr>
                <a:spLocks noChangeAspect="1" noChangeShapeType="1"/>
              </p:cNvSpPr>
              <p:nvPr/>
            </p:nvSpPr>
            <p:spPr bwMode="auto">
              <a:xfrm flipV="1">
                <a:off x="4323" y="277"/>
                <a:ext cx="179" cy="4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" name="Line 30"/>
              <p:cNvSpPr>
                <a:spLocks noChangeAspect="1" noChangeShapeType="1"/>
              </p:cNvSpPr>
              <p:nvPr/>
            </p:nvSpPr>
            <p:spPr bwMode="auto">
              <a:xfrm flipV="1">
                <a:off x="4477" y="305"/>
                <a:ext cx="85" cy="1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" name="Line 31"/>
              <p:cNvSpPr>
                <a:spLocks noChangeAspect="1" noChangeShapeType="1"/>
              </p:cNvSpPr>
              <p:nvPr/>
            </p:nvSpPr>
            <p:spPr bwMode="auto">
              <a:xfrm flipV="1">
                <a:off x="4534" y="334"/>
                <a:ext cx="89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" name="Line 32"/>
              <p:cNvSpPr>
                <a:spLocks noChangeAspect="1" noChangeShapeType="1"/>
              </p:cNvSpPr>
              <p:nvPr/>
            </p:nvSpPr>
            <p:spPr bwMode="auto">
              <a:xfrm flipV="1">
                <a:off x="4590" y="364"/>
                <a:ext cx="93" cy="1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" name="Line 33"/>
              <p:cNvSpPr>
                <a:spLocks noChangeAspect="1" noChangeShapeType="1"/>
              </p:cNvSpPr>
              <p:nvPr/>
            </p:nvSpPr>
            <p:spPr bwMode="auto">
              <a:xfrm flipV="1">
                <a:off x="4645" y="396"/>
                <a:ext cx="97" cy="1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" name="Line 34"/>
              <p:cNvSpPr>
                <a:spLocks noChangeAspect="1" noChangeShapeType="1"/>
              </p:cNvSpPr>
              <p:nvPr/>
            </p:nvSpPr>
            <p:spPr bwMode="auto">
              <a:xfrm flipV="1">
                <a:off x="4620" y="429"/>
                <a:ext cx="180" cy="3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" name="Line 35"/>
              <p:cNvSpPr>
                <a:spLocks noChangeAspect="1" noChangeShapeType="1"/>
              </p:cNvSpPr>
              <p:nvPr/>
            </p:nvSpPr>
            <p:spPr bwMode="auto">
              <a:xfrm flipV="1">
                <a:off x="4754" y="463"/>
                <a:ext cx="104" cy="1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" name="Line 36"/>
              <p:cNvSpPr>
                <a:spLocks noChangeAspect="1" noChangeShapeType="1"/>
              </p:cNvSpPr>
              <p:nvPr/>
            </p:nvSpPr>
            <p:spPr bwMode="auto">
              <a:xfrm flipV="1">
                <a:off x="4807" y="498"/>
                <a:ext cx="108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" name="Line 37"/>
              <p:cNvSpPr>
                <a:spLocks noChangeAspect="1" noChangeShapeType="1"/>
              </p:cNvSpPr>
              <p:nvPr/>
            </p:nvSpPr>
            <p:spPr bwMode="auto">
              <a:xfrm flipV="1">
                <a:off x="4860" y="535"/>
                <a:ext cx="111" cy="1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" name="Line 38"/>
              <p:cNvSpPr>
                <a:spLocks noChangeAspect="1" noChangeShapeType="1"/>
              </p:cNvSpPr>
              <p:nvPr/>
            </p:nvSpPr>
            <p:spPr bwMode="auto">
              <a:xfrm flipV="1">
                <a:off x="4912" y="572"/>
                <a:ext cx="114" cy="1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" name="Line 39"/>
              <p:cNvSpPr>
                <a:spLocks noChangeAspect="1" noChangeShapeType="1"/>
              </p:cNvSpPr>
              <p:nvPr/>
            </p:nvSpPr>
            <p:spPr bwMode="auto">
              <a:xfrm flipV="1">
                <a:off x="4822" y="611"/>
                <a:ext cx="259" cy="3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" name="Line 40"/>
              <p:cNvSpPr>
                <a:spLocks noChangeAspect="1" noChangeShapeType="1"/>
              </p:cNvSpPr>
              <p:nvPr/>
            </p:nvSpPr>
            <p:spPr bwMode="auto">
              <a:xfrm flipV="1">
                <a:off x="5014" y="651"/>
                <a:ext cx="12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" name="Line 41"/>
              <p:cNvSpPr>
                <a:spLocks noChangeAspect="1" noChangeShapeType="1"/>
              </p:cNvSpPr>
              <p:nvPr/>
            </p:nvSpPr>
            <p:spPr bwMode="auto">
              <a:xfrm flipV="1">
                <a:off x="5063" y="692"/>
                <a:ext cx="125" cy="1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" name="Line 42"/>
              <p:cNvSpPr>
                <a:spLocks noChangeAspect="1" noChangeShapeType="1"/>
              </p:cNvSpPr>
              <p:nvPr/>
            </p:nvSpPr>
            <p:spPr bwMode="auto">
              <a:xfrm flipV="1">
                <a:off x="5112" y="734"/>
                <a:ext cx="128" cy="1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" name="Line 43"/>
              <p:cNvSpPr>
                <a:spLocks noChangeAspect="1" noChangeShapeType="1"/>
              </p:cNvSpPr>
              <p:nvPr/>
            </p:nvSpPr>
            <p:spPr bwMode="auto">
              <a:xfrm flipV="1">
                <a:off x="5160" y="778"/>
                <a:ext cx="131" cy="1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" name="Line 44"/>
              <p:cNvSpPr>
                <a:spLocks noChangeAspect="1" noChangeShapeType="1"/>
              </p:cNvSpPr>
              <p:nvPr/>
            </p:nvSpPr>
            <p:spPr bwMode="auto">
              <a:xfrm flipV="1">
                <a:off x="5100" y="822"/>
                <a:ext cx="241" cy="2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" name="Line 45"/>
              <p:cNvSpPr>
                <a:spLocks noChangeAspect="1" noChangeShapeType="1"/>
              </p:cNvSpPr>
              <p:nvPr/>
            </p:nvSpPr>
            <p:spPr bwMode="auto">
              <a:xfrm flipV="1">
                <a:off x="5254" y="867"/>
                <a:ext cx="137" cy="1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" name="Line 46"/>
              <p:cNvSpPr>
                <a:spLocks noChangeAspect="1" noChangeShapeType="1"/>
              </p:cNvSpPr>
              <p:nvPr/>
            </p:nvSpPr>
            <p:spPr bwMode="auto">
              <a:xfrm flipV="1">
                <a:off x="5299" y="914"/>
                <a:ext cx="140" cy="1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" name="Line 47"/>
              <p:cNvSpPr>
                <a:spLocks noChangeAspect="1" noChangeShapeType="1"/>
              </p:cNvSpPr>
              <p:nvPr/>
            </p:nvSpPr>
            <p:spPr bwMode="auto">
              <a:xfrm flipV="1">
                <a:off x="5343" y="961"/>
                <a:ext cx="143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" name="Line 48"/>
              <p:cNvSpPr>
                <a:spLocks noChangeAspect="1" noChangeShapeType="1"/>
              </p:cNvSpPr>
              <p:nvPr/>
            </p:nvSpPr>
            <p:spPr bwMode="auto">
              <a:xfrm flipV="1">
                <a:off x="5387" y="1009"/>
                <a:ext cx="146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" name="Line 49"/>
              <p:cNvSpPr>
                <a:spLocks noChangeAspect="1" noChangeShapeType="1"/>
              </p:cNvSpPr>
              <p:nvPr/>
            </p:nvSpPr>
            <p:spPr bwMode="auto">
              <a:xfrm flipV="1">
                <a:off x="5251" y="1059"/>
                <a:ext cx="327" cy="2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" name="Line 50"/>
              <p:cNvSpPr>
                <a:spLocks noChangeAspect="1" noChangeShapeType="1"/>
              </p:cNvSpPr>
              <p:nvPr/>
            </p:nvSpPr>
            <p:spPr bwMode="auto">
              <a:xfrm flipV="1">
                <a:off x="5471" y="1109"/>
                <a:ext cx="151" cy="1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" name="Line 51"/>
              <p:cNvSpPr>
                <a:spLocks noChangeAspect="1" noChangeShapeType="1"/>
              </p:cNvSpPr>
              <p:nvPr/>
            </p:nvSpPr>
            <p:spPr bwMode="auto">
              <a:xfrm flipV="1">
                <a:off x="5512" y="1160"/>
                <a:ext cx="154" cy="1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" name="Line 52"/>
              <p:cNvSpPr>
                <a:spLocks noChangeAspect="1" noChangeShapeType="1"/>
              </p:cNvSpPr>
              <p:nvPr/>
            </p:nvSpPr>
            <p:spPr bwMode="auto">
              <a:xfrm flipV="1">
                <a:off x="5551" y="1212"/>
                <a:ext cx="157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" name="Line 53"/>
              <p:cNvSpPr>
                <a:spLocks noChangeAspect="1" noChangeShapeType="1"/>
              </p:cNvSpPr>
              <p:nvPr/>
            </p:nvSpPr>
            <p:spPr bwMode="auto">
              <a:xfrm flipV="1">
                <a:off x="5590" y="1265"/>
                <a:ext cx="159" cy="1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" name="Line 54"/>
              <p:cNvSpPr>
                <a:spLocks noChangeAspect="1" noChangeShapeType="1"/>
              </p:cNvSpPr>
              <p:nvPr/>
            </p:nvSpPr>
            <p:spPr bwMode="auto">
              <a:xfrm flipV="1">
                <a:off x="5498" y="1319"/>
                <a:ext cx="29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" name="Line 55"/>
              <p:cNvSpPr>
                <a:spLocks noChangeAspect="1" noChangeShapeType="1"/>
              </p:cNvSpPr>
              <p:nvPr/>
            </p:nvSpPr>
            <p:spPr bwMode="auto">
              <a:xfrm flipV="1">
                <a:off x="5663" y="1374"/>
                <a:ext cx="165" cy="1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" name="Line 56"/>
              <p:cNvSpPr>
                <a:spLocks noChangeAspect="1" noChangeShapeType="1"/>
              </p:cNvSpPr>
              <p:nvPr/>
            </p:nvSpPr>
            <p:spPr bwMode="auto">
              <a:xfrm flipV="1">
                <a:off x="5699" y="1429"/>
                <a:ext cx="166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" name="Line 57"/>
              <p:cNvSpPr>
                <a:spLocks noChangeAspect="1" noChangeShapeType="1"/>
              </p:cNvSpPr>
              <p:nvPr/>
            </p:nvSpPr>
            <p:spPr bwMode="auto">
              <a:xfrm flipV="1">
                <a:off x="5733" y="1485"/>
                <a:ext cx="169" cy="1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" name="Line 58"/>
              <p:cNvSpPr>
                <a:spLocks noChangeAspect="1" noChangeShapeType="1"/>
              </p:cNvSpPr>
              <p:nvPr/>
            </p:nvSpPr>
            <p:spPr bwMode="auto">
              <a:xfrm flipV="1">
                <a:off x="5766" y="1542"/>
                <a:ext cx="171" cy="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" name="Line 59"/>
              <p:cNvSpPr>
                <a:spLocks noChangeAspect="1" noChangeShapeType="1"/>
              </p:cNvSpPr>
              <p:nvPr/>
            </p:nvSpPr>
            <p:spPr bwMode="auto">
              <a:xfrm flipV="1">
                <a:off x="5590" y="1600"/>
                <a:ext cx="381" cy="2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" name="Line 60"/>
              <p:cNvSpPr>
                <a:spLocks noChangeAspect="1" noChangeShapeType="1"/>
              </p:cNvSpPr>
              <p:nvPr/>
            </p:nvSpPr>
            <p:spPr bwMode="auto">
              <a:xfrm flipV="1">
                <a:off x="5829" y="1658"/>
                <a:ext cx="175" cy="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" name="Line 61"/>
              <p:cNvSpPr>
                <a:spLocks noChangeAspect="1" noChangeShapeType="1"/>
              </p:cNvSpPr>
              <p:nvPr/>
            </p:nvSpPr>
            <p:spPr bwMode="auto">
              <a:xfrm flipV="1">
                <a:off x="5859" y="1717"/>
                <a:ext cx="177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" name="Line 62"/>
              <p:cNvSpPr>
                <a:spLocks noChangeAspect="1" noChangeShapeType="1"/>
              </p:cNvSpPr>
              <p:nvPr/>
            </p:nvSpPr>
            <p:spPr bwMode="auto">
              <a:xfrm flipV="1">
                <a:off x="5887" y="1777"/>
                <a:ext cx="179" cy="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" name="Line 63"/>
              <p:cNvSpPr>
                <a:spLocks noChangeAspect="1" noChangeShapeType="1"/>
              </p:cNvSpPr>
              <p:nvPr/>
            </p:nvSpPr>
            <p:spPr bwMode="auto">
              <a:xfrm flipV="1">
                <a:off x="5914" y="1838"/>
                <a:ext cx="181" cy="8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" name="Line 64"/>
              <p:cNvSpPr>
                <a:spLocks noChangeAspect="1" noChangeShapeType="1"/>
              </p:cNvSpPr>
              <p:nvPr/>
            </p:nvSpPr>
            <p:spPr bwMode="auto">
              <a:xfrm flipV="1">
                <a:off x="5794" y="1898"/>
                <a:ext cx="329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" name="Line 65"/>
              <p:cNvSpPr>
                <a:spLocks noChangeAspect="1" noChangeShapeType="1"/>
              </p:cNvSpPr>
              <p:nvPr/>
            </p:nvSpPr>
            <p:spPr bwMode="auto">
              <a:xfrm flipV="1">
                <a:off x="5966" y="1960"/>
                <a:ext cx="184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" name="Line 66"/>
              <p:cNvSpPr>
                <a:spLocks noChangeAspect="1" noChangeShapeType="1"/>
              </p:cNvSpPr>
              <p:nvPr/>
            </p:nvSpPr>
            <p:spPr bwMode="auto">
              <a:xfrm flipV="1">
                <a:off x="5989" y="2022"/>
                <a:ext cx="186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" name="Line 67"/>
              <p:cNvSpPr>
                <a:spLocks noChangeAspect="1" noChangeShapeType="1"/>
              </p:cNvSpPr>
              <p:nvPr/>
            </p:nvSpPr>
            <p:spPr bwMode="auto">
              <a:xfrm flipV="1">
                <a:off x="6012" y="2085"/>
                <a:ext cx="187" cy="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" name="Line 68"/>
              <p:cNvSpPr>
                <a:spLocks noChangeAspect="1" noChangeShapeType="1"/>
              </p:cNvSpPr>
              <p:nvPr/>
            </p:nvSpPr>
            <p:spPr bwMode="auto">
              <a:xfrm flipV="1">
                <a:off x="6033" y="2148"/>
                <a:ext cx="189" cy="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" name="Line 69"/>
              <p:cNvSpPr>
                <a:spLocks noChangeAspect="1" noChangeShapeType="1"/>
              </p:cNvSpPr>
              <p:nvPr/>
            </p:nvSpPr>
            <p:spPr bwMode="auto">
              <a:xfrm flipV="1">
                <a:off x="5825" y="2211"/>
                <a:ext cx="418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" name="Line 70"/>
              <p:cNvSpPr>
                <a:spLocks noChangeAspect="1" noChangeShapeType="1"/>
              </p:cNvSpPr>
              <p:nvPr/>
            </p:nvSpPr>
            <p:spPr bwMode="auto">
              <a:xfrm flipV="1">
                <a:off x="6072" y="2275"/>
                <a:ext cx="191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" name="Line 71"/>
              <p:cNvSpPr>
                <a:spLocks noChangeAspect="1" noChangeShapeType="1"/>
              </p:cNvSpPr>
              <p:nvPr/>
            </p:nvSpPr>
            <p:spPr bwMode="auto">
              <a:xfrm flipV="1">
                <a:off x="6089" y="2339"/>
                <a:ext cx="193" cy="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" name="Line 72"/>
              <p:cNvSpPr>
                <a:spLocks noChangeAspect="1" noChangeShapeType="1"/>
              </p:cNvSpPr>
              <p:nvPr/>
            </p:nvSpPr>
            <p:spPr bwMode="auto">
              <a:xfrm flipV="1">
                <a:off x="6106" y="2404"/>
                <a:ext cx="193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" name="Line 73"/>
              <p:cNvSpPr>
                <a:spLocks noChangeAspect="1" noChangeShapeType="1"/>
              </p:cNvSpPr>
              <p:nvPr/>
            </p:nvSpPr>
            <p:spPr bwMode="auto">
              <a:xfrm flipV="1">
                <a:off x="6121" y="2469"/>
                <a:ext cx="194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" name="Line 74"/>
              <p:cNvSpPr>
                <a:spLocks noChangeAspect="1" noChangeShapeType="1"/>
              </p:cNvSpPr>
              <p:nvPr/>
            </p:nvSpPr>
            <p:spPr bwMode="auto">
              <a:xfrm flipV="1">
                <a:off x="5978" y="2535"/>
                <a:ext cx="352" cy="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" name="Line 75"/>
              <p:cNvSpPr>
                <a:spLocks noChangeAspect="1" noChangeShapeType="1"/>
              </p:cNvSpPr>
              <p:nvPr/>
            </p:nvSpPr>
            <p:spPr bwMode="auto">
              <a:xfrm flipV="1">
                <a:off x="6147" y="2600"/>
                <a:ext cx="196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" name="Line 76"/>
              <p:cNvSpPr>
                <a:spLocks noChangeAspect="1" noChangeShapeType="1"/>
              </p:cNvSpPr>
              <p:nvPr/>
            </p:nvSpPr>
            <p:spPr bwMode="auto">
              <a:xfrm flipV="1">
                <a:off x="6158" y="2666"/>
                <a:ext cx="197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" name="Line 77"/>
              <p:cNvSpPr>
                <a:spLocks noChangeAspect="1" noChangeShapeType="1"/>
              </p:cNvSpPr>
              <p:nvPr/>
            </p:nvSpPr>
            <p:spPr bwMode="auto">
              <a:xfrm flipV="1">
                <a:off x="6168" y="2733"/>
                <a:ext cx="198" cy="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" name="Line 78"/>
              <p:cNvSpPr>
                <a:spLocks noChangeAspect="1" noChangeShapeType="1"/>
              </p:cNvSpPr>
              <p:nvPr/>
            </p:nvSpPr>
            <p:spPr bwMode="auto">
              <a:xfrm flipV="1">
                <a:off x="6176" y="2799"/>
                <a:ext cx="199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" name="Line 79"/>
              <p:cNvSpPr>
                <a:spLocks noChangeAspect="1" noChangeShapeType="1"/>
              </p:cNvSpPr>
              <p:nvPr/>
            </p:nvSpPr>
            <p:spPr bwMode="auto">
              <a:xfrm flipV="1">
                <a:off x="5945" y="2866"/>
                <a:ext cx="43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6" name="Line 80"/>
              <p:cNvSpPr>
                <a:spLocks noChangeAspect="1" noChangeShapeType="1"/>
              </p:cNvSpPr>
              <p:nvPr/>
            </p:nvSpPr>
            <p:spPr bwMode="auto">
              <a:xfrm flipV="1">
                <a:off x="6189" y="2932"/>
                <a:ext cx="200" cy="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" name="Line 81"/>
              <p:cNvSpPr>
                <a:spLocks noChangeAspect="1" noChangeShapeType="1"/>
              </p:cNvSpPr>
              <p:nvPr/>
            </p:nvSpPr>
            <p:spPr bwMode="auto">
              <a:xfrm flipV="1">
                <a:off x="6194" y="2999"/>
                <a:ext cx="200" cy="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" name="Line 82"/>
              <p:cNvSpPr>
                <a:spLocks noChangeAspect="1" noChangeShapeType="1"/>
              </p:cNvSpPr>
              <p:nvPr/>
            </p:nvSpPr>
            <p:spPr bwMode="auto">
              <a:xfrm flipV="1">
                <a:off x="6197" y="3066"/>
                <a:ext cx="200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" name="Line 83"/>
              <p:cNvSpPr>
                <a:spLocks noChangeAspect="1" noChangeShapeType="1"/>
              </p:cNvSpPr>
              <p:nvPr/>
            </p:nvSpPr>
            <p:spPr bwMode="auto">
              <a:xfrm flipV="1">
                <a:off x="6199" y="3133"/>
                <a:ext cx="200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" name="Line 84"/>
              <p:cNvSpPr>
                <a:spLocks noChangeAspect="1" noChangeShapeType="1"/>
              </p:cNvSpPr>
              <p:nvPr/>
            </p:nvSpPr>
            <p:spPr bwMode="auto">
              <a:xfrm>
                <a:off x="6040" y="3200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1" name="Line 85"/>
              <p:cNvSpPr>
                <a:spLocks noChangeAspect="1" noChangeShapeType="1"/>
              </p:cNvSpPr>
              <p:nvPr/>
            </p:nvSpPr>
            <p:spPr bwMode="auto">
              <a:xfrm>
                <a:off x="6199" y="3263"/>
                <a:ext cx="200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2" name="Line 86"/>
              <p:cNvSpPr>
                <a:spLocks noChangeAspect="1" noChangeShapeType="1"/>
              </p:cNvSpPr>
              <p:nvPr/>
            </p:nvSpPr>
            <p:spPr bwMode="auto">
              <a:xfrm>
                <a:off x="6197" y="3326"/>
                <a:ext cx="200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" name="Line 87"/>
              <p:cNvSpPr>
                <a:spLocks noChangeAspect="1" noChangeShapeType="1"/>
              </p:cNvSpPr>
              <p:nvPr/>
            </p:nvSpPr>
            <p:spPr bwMode="auto">
              <a:xfrm>
                <a:off x="6194" y="3388"/>
                <a:ext cx="200" cy="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" name="Line 88"/>
              <p:cNvSpPr>
                <a:spLocks noChangeAspect="1" noChangeShapeType="1"/>
              </p:cNvSpPr>
              <p:nvPr/>
            </p:nvSpPr>
            <p:spPr bwMode="auto">
              <a:xfrm>
                <a:off x="6189" y="3451"/>
                <a:ext cx="200" cy="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" name="Line 89"/>
              <p:cNvSpPr>
                <a:spLocks noChangeAspect="1" noChangeShapeType="1"/>
              </p:cNvSpPr>
              <p:nvPr/>
            </p:nvSpPr>
            <p:spPr bwMode="auto">
              <a:xfrm>
                <a:off x="5945" y="3489"/>
                <a:ext cx="43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" name="Line 90"/>
              <p:cNvSpPr>
                <a:spLocks noChangeAspect="1" noChangeShapeType="1"/>
              </p:cNvSpPr>
              <p:nvPr/>
            </p:nvSpPr>
            <p:spPr bwMode="auto">
              <a:xfrm>
                <a:off x="6176" y="3576"/>
                <a:ext cx="199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" name="Line 91"/>
              <p:cNvSpPr>
                <a:spLocks noChangeAspect="1" noChangeShapeType="1"/>
              </p:cNvSpPr>
              <p:nvPr/>
            </p:nvSpPr>
            <p:spPr bwMode="auto">
              <a:xfrm>
                <a:off x="6168" y="3638"/>
                <a:ext cx="198" cy="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" name="Line 92"/>
              <p:cNvSpPr>
                <a:spLocks noChangeAspect="1" noChangeShapeType="1"/>
              </p:cNvSpPr>
              <p:nvPr/>
            </p:nvSpPr>
            <p:spPr bwMode="auto">
              <a:xfrm>
                <a:off x="6158" y="3700"/>
                <a:ext cx="197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" name="Line 93"/>
              <p:cNvSpPr>
                <a:spLocks noChangeAspect="1" noChangeShapeType="1"/>
              </p:cNvSpPr>
              <p:nvPr/>
            </p:nvSpPr>
            <p:spPr bwMode="auto">
              <a:xfrm>
                <a:off x="6147" y="3762"/>
                <a:ext cx="196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" name="Line 94"/>
              <p:cNvSpPr>
                <a:spLocks noChangeAspect="1" noChangeShapeType="1"/>
              </p:cNvSpPr>
              <p:nvPr/>
            </p:nvSpPr>
            <p:spPr bwMode="auto">
              <a:xfrm>
                <a:off x="5978" y="3790"/>
                <a:ext cx="352" cy="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" name="Line 95"/>
              <p:cNvSpPr>
                <a:spLocks noChangeAspect="1" noChangeShapeType="1"/>
              </p:cNvSpPr>
              <p:nvPr/>
            </p:nvSpPr>
            <p:spPr bwMode="auto">
              <a:xfrm>
                <a:off x="6121" y="3885"/>
                <a:ext cx="194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" name="Line 96"/>
              <p:cNvSpPr>
                <a:spLocks noChangeAspect="1" noChangeShapeType="1"/>
              </p:cNvSpPr>
              <p:nvPr/>
            </p:nvSpPr>
            <p:spPr bwMode="auto">
              <a:xfrm>
                <a:off x="6106" y="3946"/>
                <a:ext cx="193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" name="Line 97"/>
              <p:cNvSpPr>
                <a:spLocks noChangeAspect="1" noChangeShapeType="1"/>
              </p:cNvSpPr>
              <p:nvPr/>
            </p:nvSpPr>
            <p:spPr bwMode="auto">
              <a:xfrm>
                <a:off x="6089" y="4007"/>
                <a:ext cx="193" cy="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" name="Line 98"/>
              <p:cNvSpPr>
                <a:spLocks noChangeAspect="1" noChangeShapeType="1"/>
              </p:cNvSpPr>
              <p:nvPr/>
            </p:nvSpPr>
            <p:spPr bwMode="auto">
              <a:xfrm>
                <a:off x="6072" y="4067"/>
                <a:ext cx="191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" name="Line 99"/>
              <p:cNvSpPr>
                <a:spLocks noChangeAspect="1" noChangeShapeType="1"/>
              </p:cNvSpPr>
              <p:nvPr/>
            </p:nvSpPr>
            <p:spPr bwMode="auto">
              <a:xfrm>
                <a:off x="5825" y="4053"/>
                <a:ext cx="418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" name="Line 100"/>
              <p:cNvSpPr>
                <a:spLocks noChangeAspect="1" noChangeShapeType="1"/>
              </p:cNvSpPr>
              <p:nvPr/>
            </p:nvSpPr>
            <p:spPr bwMode="auto">
              <a:xfrm>
                <a:off x="6033" y="4187"/>
                <a:ext cx="189" cy="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" name="Line 101"/>
              <p:cNvSpPr>
                <a:spLocks noChangeAspect="1" noChangeShapeType="1"/>
              </p:cNvSpPr>
              <p:nvPr/>
            </p:nvSpPr>
            <p:spPr bwMode="auto">
              <a:xfrm>
                <a:off x="6012" y="4246"/>
                <a:ext cx="187" cy="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8" name="Line 102"/>
              <p:cNvSpPr>
                <a:spLocks noChangeAspect="1" noChangeShapeType="1"/>
              </p:cNvSpPr>
              <p:nvPr/>
            </p:nvSpPr>
            <p:spPr bwMode="auto">
              <a:xfrm>
                <a:off x="5989" y="4304"/>
                <a:ext cx="186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" name="Line 103"/>
              <p:cNvSpPr>
                <a:spLocks noChangeAspect="1" noChangeShapeType="1"/>
              </p:cNvSpPr>
              <p:nvPr/>
            </p:nvSpPr>
            <p:spPr bwMode="auto">
              <a:xfrm>
                <a:off x="5966" y="4363"/>
                <a:ext cx="184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" name="Line 104"/>
              <p:cNvSpPr>
                <a:spLocks noChangeAspect="1" noChangeShapeType="1"/>
              </p:cNvSpPr>
              <p:nvPr/>
            </p:nvSpPr>
            <p:spPr bwMode="auto">
              <a:xfrm>
                <a:off x="5794" y="4355"/>
                <a:ext cx="329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1" name="Line 105"/>
              <p:cNvSpPr>
                <a:spLocks noChangeAspect="1" noChangeShapeType="1"/>
              </p:cNvSpPr>
              <p:nvPr/>
            </p:nvSpPr>
            <p:spPr bwMode="auto">
              <a:xfrm>
                <a:off x="5914" y="4477"/>
                <a:ext cx="181" cy="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" name="Line 106"/>
              <p:cNvSpPr>
                <a:spLocks noChangeAspect="1" noChangeShapeType="1"/>
              </p:cNvSpPr>
              <p:nvPr/>
            </p:nvSpPr>
            <p:spPr bwMode="auto">
              <a:xfrm>
                <a:off x="5887" y="4534"/>
                <a:ext cx="179" cy="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3" name="Line 107"/>
              <p:cNvSpPr>
                <a:spLocks noChangeAspect="1" noChangeShapeType="1"/>
              </p:cNvSpPr>
              <p:nvPr/>
            </p:nvSpPr>
            <p:spPr bwMode="auto">
              <a:xfrm>
                <a:off x="5859" y="4590"/>
                <a:ext cx="177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" name="Line 108"/>
              <p:cNvSpPr>
                <a:spLocks noChangeAspect="1" noChangeShapeType="1"/>
              </p:cNvSpPr>
              <p:nvPr/>
            </p:nvSpPr>
            <p:spPr bwMode="auto">
              <a:xfrm>
                <a:off x="5829" y="4645"/>
                <a:ext cx="175" cy="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" name="Line 109"/>
              <p:cNvSpPr>
                <a:spLocks noChangeAspect="1" noChangeShapeType="1"/>
              </p:cNvSpPr>
              <p:nvPr/>
            </p:nvSpPr>
            <p:spPr bwMode="auto">
              <a:xfrm>
                <a:off x="5590" y="4580"/>
                <a:ext cx="381" cy="2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6" name="Line 110"/>
              <p:cNvSpPr>
                <a:spLocks noChangeAspect="1" noChangeShapeType="1"/>
              </p:cNvSpPr>
              <p:nvPr/>
            </p:nvSpPr>
            <p:spPr bwMode="auto">
              <a:xfrm>
                <a:off x="5766" y="4754"/>
                <a:ext cx="171" cy="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7" name="Line 111"/>
              <p:cNvSpPr>
                <a:spLocks noChangeAspect="1" noChangeShapeType="1"/>
              </p:cNvSpPr>
              <p:nvPr/>
            </p:nvSpPr>
            <p:spPr bwMode="auto">
              <a:xfrm>
                <a:off x="5733" y="4807"/>
                <a:ext cx="169" cy="1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" name="Line 112"/>
              <p:cNvSpPr>
                <a:spLocks noChangeAspect="1" noChangeShapeType="1"/>
              </p:cNvSpPr>
              <p:nvPr/>
            </p:nvSpPr>
            <p:spPr bwMode="auto">
              <a:xfrm>
                <a:off x="5699" y="4860"/>
                <a:ext cx="166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" name="Line 113"/>
              <p:cNvSpPr>
                <a:spLocks noChangeAspect="1" noChangeShapeType="1"/>
              </p:cNvSpPr>
              <p:nvPr/>
            </p:nvSpPr>
            <p:spPr bwMode="auto">
              <a:xfrm>
                <a:off x="5663" y="4912"/>
                <a:ext cx="165" cy="1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0" name="Line 114"/>
              <p:cNvSpPr>
                <a:spLocks noChangeAspect="1" noChangeShapeType="1"/>
              </p:cNvSpPr>
              <p:nvPr/>
            </p:nvSpPr>
            <p:spPr bwMode="auto">
              <a:xfrm>
                <a:off x="5498" y="4869"/>
                <a:ext cx="29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" name="Line 115"/>
              <p:cNvSpPr>
                <a:spLocks noChangeAspect="1" noChangeShapeType="1"/>
              </p:cNvSpPr>
              <p:nvPr/>
            </p:nvSpPr>
            <p:spPr bwMode="auto">
              <a:xfrm>
                <a:off x="5590" y="5014"/>
                <a:ext cx="159" cy="1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2" name="Line 116"/>
              <p:cNvSpPr>
                <a:spLocks noChangeAspect="1" noChangeShapeType="1"/>
              </p:cNvSpPr>
              <p:nvPr/>
            </p:nvSpPr>
            <p:spPr bwMode="auto">
              <a:xfrm>
                <a:off x="5551" y="5063"/>
                <a:ext cx="157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" name="Line 117"/>
              <p:cNvSpPr>
                <a:spLocks noChangeAspect="1" noChangeShapeType="1"/>
              </p:cNvSpPr>
              <p:nvPr/>
            </p:nvSpPr>
            <p:spPr bwMode="auto">
              <a:xfrm>
                <a:off x="5512" y="5112"/>
                <a:ext cx="154" cy="1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" name="Line 118"/>
              <p:cNvSpPr>
                <a:spLocks noChangeAspect="1" noChangeShapeType="1"/>
              </p:cNvSpPr>
              <p:nvPr/>
            </p:nvSpPr>
            <p:spPr bwMode="auto">
              <a:xfrm>
                <a:off x="5471" y="5160"/>
                <a:ext cx="151" cy="1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5" name="Line 119"/>
              <p:cNvSpPr>
                <a:spLocks noChangeAspect="1" noChangeShapeType="1"/>
              </p:cNvSpPr>
              <p:nvPr/>
            </p:nvSpPr>
            <p:spPr bwMode="auto">
              <a:xfrm>
                <a:off x="5251" y="5047"/>
                <a:ext cx="327" cy="2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" name="Line 120"/>
              <p:cNvSpPr>
                <a:spLocks noChangeAspect="1" noChangeShapeType="1"/>
              </p:cNvSpPr>
              <p:nvPr/>
            </p:nvSpPr>
            <p:spPr bwMode="auto">
              <a:xfrm>
                <a:off x="5387" y="5254"/>
                <a:ext cx="146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" name="Line 121"/>
              <p:cNvSpPr>
                <a:spLocks noChangeAspect="1" noChangeShapeType="1"/>
              </p:cNvSpPr>
              <p:nvPr/>
            </p:nvSpPr>
            <p:spPr bwMode="auto">
              <a:xfrm>
                <a:off x="5343" y="5299"/>
                <a:ext cx="143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" name="Line 122"/>
              <p:cNvSpPr>
                <a:spLocks noChangeAspect="1" noChangeShapeType="1"/>
              </p:cNvSpPr>
              <p:nvPr/>
            </p:nvSpPr>
            <p:spPr bwMode="auto">
              <a:xfrm>
                <a:off x="5299" y="5343"/>
                <a:ext cx="140" cy="1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9" name="Line 123"/>
              <p:cNvSpPr>
                <a:spLocks noChangeAspect="1" noChangeShapeType="1"/>
              </p:cNvSpPr>
              <p:nvPr/>
            </p:nvSpPr>
            <p:spPr bwMode="auto">
              <a:xfrm>
                <a:off x="5254" y="5387"/>
                <a:ext cx="137" cy="1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" name="Line 124"/>
              <p:cNvSpPr>
                <a:spLocks noChangeAspect="1" noChangeShapeType="1"/>
              </p:cNvSpPr>
              <p:nvPr/>
            </p:nvSpPr>
            <p:spPr bwMode="auto">
              <a:xfrm>
                <a:off x="5100" y="5311"/>
                <a:ext cx="241" cy="2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" name="Line 125"/>
              <p:cNvSpPr>
                <a:spLocks noChangeAspect="1" noChangeShapeType="1"/>
              </p:cNvSpPr>
              <p:nvPr/>
            </p:nvSpPr>
            <p:spPr bwMode="auto">
              <a:xfrm>
                <a:off x="5160" y="5471"/>
                <a:ext cx="131" cy="1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" name="Line 126"/>
              <p:cNvSpPr>
                <a:spLocks noChangeAspect="1" noChangeShapeType="1"/>
              </p:cNvSpPr>
              <p:nvPr/>
            </p:nvSpPr>
            <p:spPr bwMode="auto">
              <a:xfrm>
                <a:off x="5112" y="5512"/>
                <a:ext cx="128" cy="1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" name="Line 127"/>
              <p:cNvSpPr>
                <a:spLocks noChangeAspect="1" noChangeShapeType="1"/>
              </p:cNvSpPr>
              <p:nvPr/>
            </p:nvSpPr>
            <p:spPr bwMode="auto">
              <a:xfrm>
                <a:off x="5063" y="5551"/>
                <a:ext cx="125" cy="1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" name="Line 128"/>
              <p:cNvSpPr>
                <a:spLocks noChangeAspect="1" noChangeShapeType="1"/>
              </p:cNvSpPr>
              <p:nvPr/>
            </p:nvSpPr>
            <p:spPr bwMode="auto">
              <a:xfrm>
                <a:off x="5014" y="5590"/>
                <a:ext cx="12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" name="Line 129"/>
              <p:cNvSpPr>
                <a:spLocks noChangeAspect="1" noChangeShapeType="1"/>
              </p:cNvSpPr>
              <p:nvPr/>
            </p:nvSpPr>
            <p:spPr bwMode="auto">
              <a:xfrm>
                <a:off x="4822" y="5433"/>
                <a:ext cx="259" cy="3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" name="Line 130"/>
              <p:cNvSpPr>
                <a:spLocks noChangeAspect="1" noChangeShapeType="1"/>
              </p:cNvSpPr>
              <p:nvPr/>
            </p:nvSpPr>
            <p:spPr bwMode="auto">
              <a:xfrm>
                <a:off x="4912" y="5663"/>
                <a:ext cx="114" cy="1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" name="Line 131"/>
              <p:cNvSpPr>
                <a:spLocks noChangeAspect="1" noChangeShapeType="1"/>
              </p:cNvSpPr>
              <p:nvPr/>
            </p:nvSpPr>
            <p:spPr bwMode="auto">
              <a:xfrm>
                <a:off x="4860" y="5699"/>
                <a:ext cx="111" cy="1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" name="Line 132"/>
              <p:cNvSpPr>
                <a:spLocks noChangeAspect="1" noChangeShapeType="1"/>
              </p:cNvSpPr>
              <p:nvPr/>
            </p:nvSpPr>
            <p:spPr bwMode="auto">
              <a:xfrm>
                <a:off x="4807" y="5733"/>
                <a:ext cx="108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" name="Line 133"/>
              <p:cNvSpPr>
                <a:spLocks noChangeAspect="1" noChangeShapeType="1"/>
              </p:cNvSpPr>
              <p:nvPr/>
            </p:nvSpPr>
            <p:spPr bwMode="auto">
              <a:xfrm>
                <a:off x="4754" y="5766"/>
                <a:ext cx="104" cy="1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" name="Line 134"/>
              <p:cNvSpPr>
                <a:spLocks noChangeAspect="1" noChangeShapeType="1"/>
              </p:cNvSpPr>
              <p:nvPr/>
            </p:nvSpPr>
            <p:spPr bwMode="auto">
              <a:xfrm>
                <a:off x="4620" y="5660"/>
                <a:ext cx="180" cy="3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" name="Line 135"/>
              <p:cNvSpPr>
                <a:spLocks noChangeAspect="1" noChangeShapeType="1"/>
              </p:cNvSpPr>
              <p:nvPr/>
            </p:nvSpPr>
            <p:spPr bwMode="auto">
              <a:xfrm>
                <a:off x="4645" y="5829"/>
                <a:ext cx="97" cy="1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" name="Line 136"/>
              <p:cNvSpPr>
                <a:spLocks noChangeAspect="1" noChangeShapeType="1"/>
              </p:cNvSpPr>
              <p:nvPr/>
            </p:nvSpPr>
            <p:spPr bwMode="auto">
              <a:xfrm>
                <a:off x="4590" y="5859"/>
                <a:ext cx="93" cy="1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" name="Line 137"/>
              <p:cNvSpPr>
                <a:spLocks noChangeAspect="1" noChangeShapeType="1"/>
              </p:cNvSpPr>
              <p:nvPr/>
            </p:nvSpPr>
            <p:spPr bwMode="auto">
              <a:xfrm>
                <a:off x="4534" y="5887"/>
                <a:ext cx="89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" name="Line 138"/>
              <p:cNvSpPr>
                <a:spLocks noChangeAspect="1" noChangeShapeType="1"/>
              </p:cNvSpPr>
              <p:nvPr/>
            </p:nvSpPr>
            <p:spPr bwMode="auto">
              <a:xfrm>
                <a:off x="4477" y="5914"/>
                <a:ext cx="85" cy="1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" name="Line 139"/>
              <p:cNvSpPr>
                <a:spLocks noChangeAspect="1" noChangeShapeType="1"/>
              </p:cNvSpPr>
              <p:nvPr/>
            </p:nvSpPr>
            <p:spPr bwMode="auto">
              <a:xfrm>
                <a:off x="4323" y="5721"/>
                <a:ext cx="179" cy="4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" name="Line 140"/>
              <p:cNvSpPr>
                <a:spLocks noChangeAspect="1" noChangeShapeType="1"/>
              </p:cNvSpPr>
              <p:nvPr/>
            </p:nvSpPr>
            <p:spPr bwMode="auto">
              <a:xfrm>
                <a:off x="4363" y="5966"/>
                <a:ext cx="77" cy="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" name="Line 141"/>
              <p:cNvSpPr>
                <a:spLocks noChangeAspect="1" noChangeShapeType="1"/>
              </p:cNvSpPr>
              <p:nvPr/>
            </p:nvSpPr>
            <p:spPr bwMode="auto">
              <a:xfrm>
                <a:off x="4304" y="5989"/>
                <a:ext cx="74" cy="1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" name="Line 142"/>
              <p:cNvSpPr>
                <a:spLocks noChangeAspect="1" noChangeShapeType="1"/>
              </p:cNvSpPr>
              <p:nvPr/>
            </p:nvSpPr>
            <p:spPr bwMode="auto">
              <a:xfrm>
                <a:off x="4246" y="6012"/>
                <a:ext cx="69" cy="1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" name="Line 143"/>
              <p:cNvSpPr>
                <a:spLocks noChangeAspect="1" noChangeShapeType="1"/>
              </p:cNvSpPr>
              <p:nvPr/>
            </p:nvSpPr>
            <p:spPr bwMode="auto">
              <a:xfrm>
                <a:off x="4187" y="6033"/>
                <a:ext cx="65" cy="1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" name="Line 144"/>
              <p:cNvSpPr>
                <a:spLocks noChangeAspect="1" noChangeShapeType="1"/>
              </p:cNvSpPr>
              <p:nvPr/>
            </p:nvSpPr>
            <p:spPr bwMode="auto">
              <a:xfrm>
                <a:off x="4078" y="5901"/>
                <a:ext cx="111" cy="3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" name="Line 145"/>
              <p:cNvSpPr>
                <a:spLocks noChangeAspect="1" noChangeShapeType="1"/>
              </p:cNvSpPr>
              <p:nvPr/>
            </p:nvSpPr>
            <p:spPr bwMode="auto">
              <a:xfrm>
                <a:off x="4067" y="6072"/>
                <a:ext cx="58" cy="19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" name="Line 146"/>
              <p:cNvSpPr>
                <a:spLocks noChangeAspect="1" noChangeShapeType="1"/>
              </p:cNvSpPr>
              <p:nvPr/>
            </p:nvSpPr>
            <p:spPr bwMode="auto">
              <a:xfrm>
                <a:off x="4007" y="6089"/>
                <a:ext cx="54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" name="Line 147"/>
              <p:cNvSpPr>
                <a:spLocks noChangeAspect="1" noChangeShapeType="1"/>
              </p:cNvSpPr>
              <p:nvPr/>
            </p:nvSpPr>
            <p:spPr bwMode="auto">
              <a:xfrm>
                <a:off x="3946" y="6106"/>
                <a:ext cx="50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" name="Line 148"/>
              <p:cNvSpPr>
                <a:spLocks noChangeAspect="1" noChangeShapeType="1"/>
              </p:cNvSpPr>
              <p:nvPr/>
            </p:nvSpPr>
            <p:spPr bwMode="auto">
              <a:xfrm>
                <a:off x="3885" y="6121"/>
                <a:ext cx="46" cy="1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" name="Line 149"/>
              <p:cNvSpPr>
                <a:spLocks noChangeAspect="1" noChangeShapeType="1"/>
              </p:cNvSpPr>
              <p:nvPr/>
            </p:nvSpPr>
            <p:spPr bwMode="auto">
              <a:xfrm>
                <a:off x="3774" y="5900"/>
                <a:ext cx="9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6" name="Line 150"/>
              <p:cNvSpPr>
                <a:spLocks noChangeAspect="1" noChangeShapeType="1"/>
              </p:cNvSpPr>
              <p:nvPr/>
            </p:nvSpPr>
            <p:spPr bwMode="auto">
              <a:xfrm>
                <a:off x="3762" y="6147"/>
                <a:ext cx="38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" name="Line 151"/>
              <p:cNvSpPr>
                <a:spLocks noChangeAspect="1" noChangeShapeType="1"/>
              </p:cNvSpPr>
              <p:nvPr/>
            </p:nvSpPr>
            <p:spPr bwMode="auto">
              <a:xfrm>
                <a:off x="3700" y="6158"/>
                <a:ext cx="34" cy="1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" name="Line 152"/>
              <p:cNvSpPr>
                <a:spLocks noChangeAspect="1" noChangeShapeType="1"/>
              </p:cNvSpPr>
              <p:nvPr/>
            </p:nvSpPr>
            <p:spPr bwMode="auto">
              <a:xfrm>
                <a:off x="3638" y="6168"/>
                <a:ext cx="29" cy="1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" name="Line 153"/>
              <p:cNvSpPr>
                <a:spLocks noChangeAspect="1" noChangeShapeType="1"/>
              </p:cNvSpPr>
              <p:nvPr/>
            </p:nvSpPr>
            <p:spPr bwMode="auto">
              <a:xfrm>
                <a:off x="3576" y="6176"/>
                <a:ext cx="25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" name="Line 154"/>
              <p:cNvSpPr>
                <a:spLocks noChangeAspect="1" noChangeShapeType="1"/>
              </p:cNvSpPr>
              <p:nvPr/>
            </p:nvSpPr>
            <p:spPr bwMode="auto">
              <a:xfrm>
                <a:off x="3497" y="6024"/>
                <a:ext cx="37" cy="3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1" name="Line 155"/>
              <p:cNvSpPr>
                <a:spLocks noChangeAspect="1" noChangeShapeType="1"/>
              </p:cNvSpPr>
              <p:nvPr/>
            </p:nvSpPr>
            <p:spPr bwMode="auto">
              <a:xfrm>
                <a:off x="3451" y="6189"/>
                <a:ext cx="17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2" name="Line 156"/>
              <p:cNvSpPr>
                <a:spLocks noChangeAspect="1" noChangeShapeType="1"/>
              </p:cNvSpPr>
              <p:nvPr/>
            </p:nvSpPr>
            <p:spPr bwMode="auto">
              <a:xfrm>
                <a:off x="3388" y="6194"/>
                <a:ext cx="13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" name="Line 157"/>
              <p:cNvSpPr>
                <a:spLocks noChangeAspect="1" noChangeShapeType="1"/>
              </p:cNvSpPr>
              <p:nvPr/>
            </p:nvSpPr>
            <p:spPr bwMode="auto">
              <a:xfrm>
                <a:off x="3326" y="6197"/>
                <a:ext cx="8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4" name="Line 158"/>
              <p:cNvSpPr>
                <a:spLocks noChangeAspect="1" noChangeShapeType="1"/>
              </p:cNvSpPr>
              <p:nvPr/>
            </p:nvSpPr>
            <p:spPr bwMode="auto">
              <a:xfrm>
                <a:off x="3263" y="6199"/>
                <a:ext cx="4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5" name="Line 159"/>
              <p:cNvSpPr>
                <a:spLocks noChangeAspect="1" noChangeShapeType="1"/>
              </p:cNvSpPr>
              <p:nvPr/>
            </p:nvSpPr>
            <p:spPr bwMode="auto">
              <a:xfrm flipH="1">
                <a:off x="3200" y="5960"/>
                <a:ext cx="0" cy="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6" name="Line 160"/>
              <p:cNvSpPr>
                <a:spLocks noChangeAspect="1" noChangeShapeType="1"/>
              </p:cNvSpPr>
              <p:nvPr/>
            </p:nvSpPr>
            <p:spPr bwMode="auto">
              <a:xfrm flipH="1">
                <a:off x="3133" y="6199"/>
                <a:ext cx="4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" name="Line 161"/>
              <p:cNvSpPr>
                <a:spLocks noChangeAspect="1" noChangeShapeType="1"/>
              </p:cNvSpPr>
              <p:nvPr/>
            </p:nvSpPr>
            <p:spPr bwMode="auto">
              <a:xfrm flipH="1">
                <a:off x="3066" y="6197"/>
                <a:ext cx="8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" name="Line 162"/>
              <p:cNvSpPr>
                <a:spLocks noChangeAspect="1" noChangeShapeType="1"/>
              </p:cNvSpPr>
              <p:nvPr/>
            </p:nvSpPr>
            <p:spPr bwMode="auto">
              <a:xfrm flipH="1">
                <a:off x="2999" y="6194"/>
                <a:ext cx="13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" name="Line 163"/>
              <p:cNvSpPr>
                <a:spLocks noChangeAspect="1" noChangeShapeType="1"/>
              </p:cNvSpPr>
              <p:nvPr/>
            </p:nvSpPr>
            <p:spPr bwMode="auto">
              <a:xfrm flipH="1">
                <a:off x="2932" y="6189"/>
                <a:ext cx="17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" name="Line 164"/>
              <p:cNvSpPr>
                <a:spLocks noChangeAspect="1" noChangeShapeType="1"/>
              </p:cNvSpPr>
              <p:nvPr/>
            </p:nvSpPr>
            <p:spPr bwMode="auto">
              <a:xfrm flipH="1">
                <a:off x="2865" y="6024"/>
                <a:ext cx="38" cy="3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" name="Line 165"/>
              <p:cNvSpPr>
                <a:spLocks noChangeAspect="1" noChangeShapeType="1"/>
              </p:cNvSpPr>
              <p:nvPr/>
            </p:nvSpPr>
            <p:spPr bwMode="auto">
              <a:xfrm flipH="1">
                <a:off x="2799" y="6176"/>
                <a:ext cx="25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" name="Line 166"/>
              <p:cNvSpPr>
                <a:spLocks noChangeAspect="1" noChangeShapeType="1"/>
              </p:cNvSpPr>
              <p:nvPr/>
            </p:nvSpPr>
            <p:spPr bwMode="auto">
              <a:xfrm flipH="1">
                <a:off x="2733" y="6168"/>
                <a:ext cx="29" cy="1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" name="Line 167"/>
              <p:cNvSpPr>
                <a:spLocks noChangeAspect="1" noChangeShapeType="1"/>
              </p:cNvSpPr>
              <p:nvPr/>
            </p:nvSpPr>
            <p:spPr bwMode="auto">
              <a:xfrm flipH="1">
                <a:off x="2666" y="6158"/>
                <a:ext cx="34" cy="1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4" name="Line 168"/>
              <p:cNvSpPr>
                <a:spLocks noChangeAspect="1" noChangeShapeType="1"/>
              </p:cNvSpPr>
              <p:nvPr/>
            </p:nvSpPr>
            <p:spPr bwMode="auto">
              <a:xfrm flipH="1">
                <a:off x="2600" y="6147"/>
                <a:ext cx="38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5" name="Line 169"/>
              <p:cNvSpPr>
                <a:spLocks noChangeAspect="1" noChangeShapeType="1"/>
              </p:cNvSpPr>
              <p:nvPr/>
            </p:nvSpPr>
            <p:spPr bwMode="auto">
              <a:xfrm flipH="1">
                <a:off x="2535" y="5900"/>
                <a:ext cx="9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" name="Line 170"/>
              <p:cNvSpPr>
                <a:spLocks noChangeAspect="1" noChangeShapeType="1"/>
              </p:cNvSpPr>
              <p:nvPr/>
            </p:nvSpPr>
            <p:spPr bwMode="auto">
              <a:xfrm flipH="1">
                <a:off x="2469" y="6121"/>
                <a:ext cx="46" cy="1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" name="Line 171"/>
              <p:cNvSpPr>
                <a:spLocks noChangeAspect="1" noChangeShapeType="1"/>
              </p:cNvSpPr>
              <p:nvPr/>
            </p:nvSpPr>
            <p:spPr bwMode="auto">
              <a:xfrm flipH="1">
                <a:off x="2404" y="6106"/>
                <a:ext cx="50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8" name="Line 172"/>
              <p:cNvSpPr>
                <a:spLocks noChangeAspect="1" noChangeShapeType="1"/>
              </p:cNvSpPr>
              <p:nvPr/>
            </p:nvSpPr>
            <p:spPr bwMode="auto">
              <a:xfrm flipH="1">
                <a:off x="2339" y="6089"/>
                <a:ext cx="54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9" name="Line 173"/>
              <p:cNvSpPr>
                <a:spLocks noChangeAspect="1" noChangeShapeType="1"/>
              </p:cNvSpPr>
              <p:nvPr/>
            </p:nvSpPr>
            <p:spPr bwMode="auto">
              <a:xfrm flipH="1">
                <a:off x="2275" y="6072"/>
                <a:ext cx="58" cy="19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0" name="Line 174"/>
              <p:cNvSpPr>
                <a:spLocks noChangeAspect="1" noChangeShapeType="1"/>
              </p:cNvSpPr>
              <p:nvPr/>
            </p:nvSpPr>
            <p:spPr bwMode="auto">
              <a:xfrm flipH="1">
                <a:off x="2211" y="5901"/>
                <a:ext cx="111" cy="3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1" name="Line 175"/>
              <p:cNvSpPr>
                <a:spLocks noChangeAspect="1" noChangeShapeType="1"/>
              </p:cNvSpPr>
              <p:nvPr/>
            </p:nvSpPr>
            <p:spPr bwMode="auto">
              <a:xfrm flipH="1">
                <a:off x="2148" y="6033"/>
                <a:ext cx="65" cy="1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2" name="Line 176"/>
              <p:cNvSpPr>
                <a:spLocks noChangeAspect="1" noChangeShapeType="1"/>
              </p:cNvSpPr>
              <p:nvPr/>
            </p:nvSpPr>
            <p:spPr bwMode="auto">
              <a:xfrm flipH="1">
                <a:off x="2085" y="6012"/>
                <a:ext cx="69" cy="1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3" name="Line 177"/>
              <p:cNvSpPr>
                <a:spLocks noChangeAspect="1" noChangeShapeType="1"/>
              </p:cNvSpPr>
              <p:nvPr/>
            </p:nvSpPr>
            <p:spPr bwMode="auto">
              <a:xfrm flipH="1">
                <a:off x="2022" y="5989"/>
                <a:ext cx="74" cy="1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4" name="Line 178"/>
              <p:cNvSpPr>
                <a:spLocks noChangeAspect="1" noChangeShapeType="1"/>
              </p:cNvSpPr>
              <p:nvPr/>
            </p:nvSpPr>
            <p:spPr bwMode="auto">
              <a:xfrm flipH="1">
                <a:off x="1960" y="5966"/>
                <a:ext cx="77" cy="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" name="Line 179"/>
              <p:cNvSpPr>
                <a:spLocks noChangeAspect="1" noChangeShapeType="1"/>
              </p:cNvSpPr>
              <p:nvPr/>
            </p:nvSpPr>
            <p:spPr bwMode="auto">
              <a:xfrm flipH="1">
                <a:off x="1898" y="5721"/>
                <a:ext cx="179" cy="4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" name="Line 180"/>
              <p:cNvSpPr>
                <a:spLocks noChangeAspect="1" noChangeShapeType="1"/>
              </p:cNvSpPr>
              <p:nvPr/>
            </p:nvSpPr>
            <p:spPr bwMode="auto">
              <a:xfrm flipH="1">
                <a:off x="1837" y="5914"/>
                <a:ext cx="86" cy="1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7" name="Line 181"/>
              <p:cNvSpPr>
                <a:spLocks noChangeAspect="1" noChangeShapeType="1"/>
              </p:cNvSpPr>
              <p:nvPr/>
            </p:nvSpPr>
            <p:spPr bwMode="auto">
              <a:xfrm flipH="1">
                <a:off x="1777" y="5887"/>
                <a:ext cx="89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8" name="Line 182"/>
              <p:cNvSpPr>
                <a:spLocks noChangeAspect="1" noChangeShapeType="1"/>
              </p:cNvSpPr>
              <p:nvPr/>
            </p:nvSpPr>
            <p:spPr bwMode="auto">
              <a:xfrm flipH="1">
                <a:off x="1717" y="5859"/>
                <a:ext cx="93" cy="1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9" name="Line 183"/>
              <p:cNvSpPr>
                <a:spLocks noChangeAspect="1" noChangeShapeType="1"/>
              </p:cNvSpPr>
              <p:nvPr/>
            </p:nvSpPr>
            <p:spPr bwMode="auto">
              <a:xfrm flipH="1">
                <a:off x="1658" y="5829"/>
                <a:ext cx="97" cy="1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0" name="Line 184"/>
              <p:cNvSpPr>
                <a:spLocks noChangeAspect="1" noChangeShapeType="1"/>
              </p:cNvSpPr>
              <p:nvPr/>
            </p:nvSpPr>
            <p:spPr bwMode="auto">
              <a:xfrm flipH="1">
                <a:off x="1600" y="5660"/>
                <a:ext cx="180" cy="3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1" name="Line 185"/>
              <p:cNvSpPr>
                <a:spLocks noChangeAspect="1" noChangeShapeType="1"/>
              </p:cNvSpPr>
              <p:nvPr/>
            </p:nvSpPr>
            <p:spPr bwMode="auto">
              <a:xfrm flipH="1">
                <a:off x="1542" y="5766"/>
                <a:ext cx="104" cy="1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2" name="Line 186"/>
              <p:cNvSpPr>
                <a:spLocks noChangeAspect="1" noChangeShapeType="1"/>
              </p:cNvSpPr>
              <p:nvPr/>
            </p:nvSpPr>
            <p:spPr bwMode="auto">
              <a:xfrm flipH="1">
                <a:off x="1485" y="5733"/>
                <a:ext cx="107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3" name="Line 187"/>
              <p:cNvSpPr>
                <a:spLocks noChangeAspect="1" noChangeShapeType="1"/>
              </p:cNvSpPr>
              <p:nvPr/>
            </p:nvSpPr>
            <p:spPr bwMode="auto">
              <a:xfrm flipH="1">
                <a:off x="1429" y="5699"/>
                <a:ext cx="111" cy="1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4" name="Line 188"/>
              <p:cNvSpPr>
                <a:spLocks noChangeAspect="1" noChangeShapeType="1"/>
              </p:cNvSpPr>
              <p:nvPr/>
            </p:nvSpPr>
            <p:spPr bwMode="auto">
              <a:xfrm flipH="1">
                <a:off x="1374" y="5663"/>
                <a:ext cx="114" cy="1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" name="Line 189"/>
              <p:cNvSpPr>
                <a:spLocks noChangeAspect="1" noChangeShapeType="1"/>
              </p:cNvSpPr>
              <p:nvPr/>
            </p:nvSpPr>
            <p:spPr bwMode="auto">
              <a:xfrm flipH="1">
                <a:off x="1319" y="5433"/>
                <a:ext cx="259" cy="3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" name="Line 190"/>
              <p:cNvSpPr>
                <a:spLocks noChangeAspect="1" noChangeShapeType="1"/>
              </p:cNvSpPr>
              <p:nvPr/>
            </p:nvSpPr>
            <p:spPr bwMode="auto">
              <a:xfrm flipH="1">
                <a:off x="1265" y="5590"/>
                <a:ext cx="12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7" name="Line 191"/>
              <p:cNvSpPr>
                <a:spLocks noChangeAspect="1" noChangeShapeType="1"/>
              </p:cNvSpPr>
              <p:nvPr/>
            </p:nvSpPr>
            <p:spPr bwMode="auto">
              <a:xfrm flipH="1">
                <a:off x="1212" y="5551"/>
                <a:ext cx="125" cy="1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8" name="Line 192"/>
              <p:cNvSpPr>
                <a:spLocks noChangeAspect="1" noChangeShapeType="1"/>
              </p:cNvSpPr>
              <p:nvPr/>
            </p:nvSpPr>
            <p:spPr bwMode="auto">
              <a:xfrm flipH="1">
                <a:off x="1160" y="5512"/>
                <a:ext cx="128" cy="1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9" name="Line 193"/>
              <p:cNvSpPr>
                <a:spLocks noChangeAspect="1" noChangeShapeType="1"/>
              </p:cNvSpPr>
              <p:nvPr/>
            </p:nvSpPr>
            <p:spPr bwMode="auto">
              <a:xfrm flipH="1">
                <a:off x="1109" y="5471"/>
                <a:ext cx="131" cy="1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0" name="Line 194"/>
              <p:cNvSpPr>
                <a:spLocks noChangeAspect="1" noChangeShapeType="1"/>
              </p:cNvSpPr>
              <p:nvPr/>
            </p:nvSpPr>
            <p:spPr bwMode="auto">
              <a:xfrm flipH="1">
                <a:off x="1059" y="5311"/>
                <a:ext cx="241" cy="2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1" name="Line 195"/>
              <p:cNvSpPr>
                <a:spLocks noChangeAspect="1" noChangeShapeType="1"/>
              </p:cNvSpPr>
              <p:nvPr/>
            </p:nvSpPr>
            <p:spPr bwMode="auto">
              <a:xfrm flipH="1">
                <a:off x="1009" y="5387"/>
                <a:ext cx="137" cy="1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2" name="Line 196"/>
              <p:cNvSpPr>
                <a:spLocks noChangeAspect="1" noChangeShapeType="1"/>
              </p:cNvSpPr>
              <p:nvPr/>
            </p:nvSpPr>
            <p:spPr bwMode="auto">
              <a:xfrm flipH="1">
                <a:off x="961" y="5343"/>
                <a:ext cx="140" cy="1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3" name="Line 197"/>
              <p:cNvSpPr>
                <a:spLocks noChangeAspect="1" noChangeShapeType="1"/>
              </p:cNvSpPr>
              <p:nvPr/>
            </p:nvSpPr>
            <p:spPr bwMode="auto">
              <a:xfrm flipH="1">
                <a:off x="914" y="5299"/>
                <a:ext cx="143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4" name="Line 198"/>
              <p:cNvSpPr>
                <a:spLocks noChangeAspect="1" noChangeShapeType="1"/>
              </p:cNvSpPr>
              <p:nvPr/>
            </p:nvSpPr>
            <p:spPr bwMode="auto">
              <a:xfrm flipH="1">
                <a:off x="867" y="5254"/>
                <a:ext cx="146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5" name="Line 199"/>
              <p:cNvSpPr>
                <a:spLocks noChangeAspect="1" noChangeShapeType="1"/>
              </p:cNvSpPr>
              <p:nvPr/>
            </p:nvSpPr>
            <p:spPr bwMode="auto">
              <a:xfrm flipH="1">
                <a:off x="822" y="5047"/>
                <a:ext cx="327" cy="2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6" name="Line 200"/>
              <p:cNvSpPr>
                <a:spLocks noChangeAspect="1" noChangeShapeType="1"/>
              </p:cNvSpPr>
              <p:nvPr/>
            </p:nvSpPr>
            <p:spPr bwMode="auto">
              <a:xfrm flipH="1">
                <a:off x="778" y="5160"/>
                <a:ext cx="151" cy="1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7" name="Line 201"/>
              <p:cNvSpPr>
                <a:spLocks noChangeAspect="1" noChangeShapeType="1"/>
              </p:cNvSpPr>
              <p:nvPr/>
            </p:nvSpPr>
            <p:spPr bwMode="auto">
              <a:xfrm flipH="1">
                <a:off x="734" y="5112"/>
                <a:ext cx="154" cy="1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8" name="Line 202"/>
              <p:cNvSpPr>
                <a:spLocks noChangeAspect="1" noChangeShapeType="1"/>
              </p:cNvSpPr>
              <p:nvPr/>
            </p:nvSpPr>
            <p:spPr bwMode="auto">
              <a:xfrm flipH="1">
                <a:off x="692" y="5063"/>
                <a:ext cx="157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9" name="Line 203"/>
              <p:cNvSpPr>
                <a:spLocks noChangeAspect="1" noChangeShapeType="1"/>
              </p:cNvSpPr>
              <p:nvPr/>
            </p:nvSpPr>
            <p:spPr bwMode="auto">
              <a:xfrm flipH="1">
                <a:off x="651" y="5014"/>
                <a:ext cx="159" cy="1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0" name="Line 204"/>
              <p:cNvSpPr>
                <a:spLocks noChangeAspect="1" noChangeShapeType="1"/>
              </p:cNvSpPr>
              <p:nvPr/>
            </p:nvSpPr>
            <p:spPr bwMode="auto">
              <a:xfrm flipH="1">
                <a:off x="611" y="4869"/>
                <a:ext cx="29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1" name="Line 205"/>
              <p:cNvSpPr>
                <a:spLocks noChangeAspect="1" noChangeShapeType="1"/>
              </p:cNvSpPr>
              <p:nvPr/>
            </p:nvSpPr>
            <p:spPr bwMode="auto">
              <a:xfrm flipH="1">
                <a:off x="572" y="4912"/>
                <a:ext cx="165" cy="1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2" name="Line 206"/>
              <p:cNvSpPr>
                <a:spLocks noChangeAspect="1" noChangeShapeType="1"/>
              </p:cNvSpPr>
              <p:nvPr/>
            </p:nvSpPr>
            <p:spPr bwMode="auto">
              <a:xfrm flipH="1">
                <a:off x="535" y="4860"/>
                <a:ext cx="166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3" name="Line 207"/>
              <p:cNvSpPr>
                <a:spLocks noChangeAspect="1" noChangeShapeType="1"/>
              </p:cNvSpPr>
              <p:nvPr/>
            </p:nvSpPr>
            <p:spPr bwMode="auto">
              <a:xfrm flipH="1">
                <a:off x="498" y="4807"/>
                <a:ext cx="169" cy="1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4" name="Line 208"/>
              <p:cNvSpPr>
                <a:spLocks noChangeAspect="1" noChangeShapeType="1"/>
              </p:cNvSpPr>
              <p:nvPr/>
            </p:nvSpPr>
            <p:spPr bwMode="auto">
              <a:xfrm flipH="1">
                <a:off x="463" y="4754"/>
                <a:ext cx="171" cy="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5" name="Line 209"/>
              <p:cNvSpPr>
                <a:spLocks noChangeAspect="1" noChangeShapeType="1"/>
              </p:cNvSpPr>
              <p:nvPr/>
            </p:nvSpPr>
            <p:spPr bwMode="auto">
              <a:xfrm flipH="1">
                <a:off x="429" y="4580"/>
                <a:ext cx="381" cy="2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" name="Line 210"/>
              <p:cNvSpPr>
                <a:spLocks noChangeAspect="1" noChangeShapeType="1"/>
              </p:cNvSpPr>
              <p:nvPr/>
            </p:nvSpPr>
            <p:spPr bwMode="auto">
              <a:xfrm flipH="1">
                <a:off x="396" y="4645"/>
                <a:ext cx="175" cy="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7" name="Line 211"/>
              <p:cNvSpPr>
                <a:spLocks noChangeAspect="1" noChangeShapeType="1"/>
              </p:cNvSpPr>
              <p:nvPr/>
            </p:nvSpPr>
            <p:spPr bwMode="auto">
              <a:xfrm flipH="1">
                <a:off x="364" y="4590"/>
                <a:ext cx="177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8" name="Line 212"/>
              <p:cNvSpPr>
                <a:spLocks noChangeAspect="1" noChangeShapeType="1"/>
              </p:cNvSpPr>
              <p:nvPr/>
            </p:nvSpPr>
            <p:spPr bwMode="auto">
              <a:xfrm flipH="1">
                <a:off x="334" y="4534"/>
                <a:ext cx="179" cy="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9" name="Line 213"/>
              <p:cNvSpPr>
                <a:spLocks noChangeAspect="1" noChangeShapeType="1"/>
              </p:cNvSpPr>
              <p:nvPr/>
            </p:nvSpPr>
            <p:spPr bwMode="auto">
              <a:xfrm flipH="1">
                <a:off x="305" y="4477"/>
                <a:ext cx="181" cy="8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0" name="Line 214"/>
              <p:cNvSpPr>
                <a:spLocks noChangeAspect="1" noChangeShapeType="1"/>
              </p:cNvSpPr>
              <p:nvPr/>
            </p:nvSpPr>
            <p:spPr bwMode="auto">
              <a:xfrm flipH="1">
                <a:off x="277" y="4355"/>
                <a:ext cx="329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1" name="Line 215"/>
              <p:cNvSpPr>
                <a:spLocks noChangeAspect="1" noChangeShapeType="1"/>
              </p:cNvSpPr>
              <p:nvPr/>
            </p:nvSpPr>
            <p:spPr bwMode="auto">
              <a:xfrm flipH="1">
                <a:off x="250" y="4363"/>
                <a:ext cx="184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2" name="Line 216"/>
              <p:cNvSpPr>
                <a:spLocks noChangeAspect="1" noChangeShapeType="1"/>
              </p:cNvSpPr>
              <p:nvPr/>
            </p:nvSpPr>
            <p:spPr bwMode="auto">
              <a:xfrm flipH="1">
                <a:off x="225" y="4304"/>
                <a:ext cx="186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3" name="Line 217"/>
              <p:cNvSpPr>
                <a:spLocks noChangeAspect="1" noChangeShapeType="1"/>
              </p:cNvSpPr>
              <p:nvPr/>
            </p:nvSpPr>
            <p:spPr bwMode="auto">
              <a:xfrm flipH="1">
                <a:off x="201" y="4246"/>
                <a:ext cx="187" cy="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4" name="Line 218"/>
              <p:cNvSpPr>
                <a:spLocks noChangeAspect="1" noChangeShapeType="1"/>
              </p:cNvSpPr>
              <p:nvPr/>
            </p:nvSpPr>
            <p:spPr bwMode="auto">
              <a:xfrm flipH="1">
                <a:off x="178" y="4187"/>
                <a:ext cx="189" cy="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5" name="Line 219"/>
              <p:cNvSpPr>
                <a:spLocks noChangeAspect="1" noChangeShapeType="1"/>
              </p:cNvSpPr>
              <p:nvPr/>
            </p:nvSpPr>
            <p:spPr bwMode="auto">
              <a:xfrm flipH="1">
                <a:off x="157" y="4053"/>
                <a:ext cx="418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6" name="Line 220"/>
              <p:cNvSpPr>
                <a:spLocks noChangeAspect="1" noChangeShapeType="1"/>
              </p:cNvSpPr>
              <p:nvPr/>
            </p:nvSpPr>
            <p:spPr bwMode="auto">
              <a:xfrm flipH="1">
                <a:off x="137" y="4067"/>
                <a:ext cx="191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7" name="Line 221"/>
              <p:cNvSpPr>
                <a:spLocks noChangeAspect="1" noChangeShapeType="1"/>
              </p:cNvSpPr>
              <p:nvPr/>
            </p:nvSpPr>
            <p:spPr bwMode="auto">
              <a:xfrm flipH="1">
                <a:off x="118" y="4007"/>
                <a:ext cx="193" cy="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8" name="Line 222"/>
              <p:cNvSpPr>
                <a:spLocks noChangeAspect="1" noChangeShapeType="1"/>
              </p:cNvSpPr>
              <p:nvPr/>
            </p:nvSpPr>
            <p:spPr bwMode="auto">
              <a:xfrm flipH="1">
                <a:off x="101" y="3946"/>
                <a:ext cx="193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9" name="Line 223"/>
              <p:cNvSpPr>
                <a:spLocks noChangeAspect="1" noChangeShapeType="1"/>
              </p:cNvSpPr>
              <p:nvPr/>
            </p:nvSpPr>
            <p:spPr bwMode="auto">
              <a:xfrm flipH="1">
                <a:off x="85" y="3885"/>
                <a:ext cx="194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0" name="Line 224"/>
              <p:cNvSpPr>
                <a:spLocks noChangeAspect="1" noChangeShapeType="1"/>
              </p:cNvSpPr>
              <p:nvPr/>
            </p:nvSpPr>
            <p:spPr bwMode="auto">
              <a:xfrm flipH="1">
                <a:off x="70" y="3790"/>
                <a:ext cx="352" cy="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1" name="Line 225"/>
              <p:cNvSpPr>
                <a:spLocks noChangeAspect="1" noChangeShapeType="1"/>
              </p:cNvSpPr>
              <p:nvPr/>
            </p:nvSpPr>
            <p:spPr bwMode="auto">
              <a:xfrm flipH="1">
                <a:off x="57" y="3762"/>
                <a:ext cx="196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2" name="Line 226"/>
              <p:cNvSpPr>
                <a:spLocks noChangeAspect="1" noChangeShapeType="1"/>
              </p:cNvSpPr>
              <p:nvPr/>
            </p:nvSpPr>
            <p:spPr bwMode="auto">
              <a:xfrm flipH="1">
                <a:off x="45" y="3700"/>
                <a:ext cx="197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3" name="Line 227"/>
              <p:cNvSpPr>
                <a:spLocks noChangeAspect="1" noChangeShapeType="1"/>
              </p:cNvSpPr>
              <p:nvPr/>
            </p:nvSpPr>
            <p:spPr bwMode="auto">
              <a:xfrm flipH="1">
                <a:off x="34" y="3638"/>
                <a:ext cx="198" cy="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4" name="Line 228"/>
              <p:cNvSpPr>
                <a:spLocks noChangeAspect="1" noChangeShapeType="1"/>
              </p:cNvSpPr>
              <p:nvPr/>
            </p:nvSpPr>
            <p:spPr bwMode="auto">
              <a:xfrm flipH="1">
                <a:off x="25" y="3576"/>
                <a:ext cx="199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5" name="Line 229"/>
              <p:cNvSpPr>
                <a:spLocks noChangeAspect="1" noChangeShapeType="1"/>
              </p:cNvSpPr>
              <p:nvPr/>
            </p:nvSpPr>
            <p:spPr bwMode="auto">
              <a:xfrm flipH="1">
                <a:off x="18" y="3488"/>
                <a:ext cx="43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6" name="Line 230"/>
              <p:cNvSpPr>
                <a:spLocks noChangeAspect="1" noChangeShapeType="1"/>
              </p:cNvSpPr>
              <p:nvPr/>
            </p:nvSpPr>
            <p:spPr bwMode="auto">
              <a:xfrm flipH="1">
                <a:off x="11" y="3451"/>
                <a:ext cx="200" cy="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" name="Line 231"/>
              <p:cNvSpPr>
                <a:spLocks noChangeAspect="1" noChangeShapeType="1"/>
              </p:cNvSpPr>
              <p:nvPr/>
            </p:nvSpPr>
            <p:spPr bwMode="auto">
              <a:xfrm flipH="1">
                <a:off x="6" y="3388"/>
                <a:ext cx="200" cy="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" name="Line 232"/>
              <p:cNvSpPr>
                <a:spLocks noChangeAspect="1" noChangeShapeType="1"/>
              </p:cNvSpPr>
              <p:nvPr/>
            </p:nvSpPr>
            <p:spPr bwMode="auto">
              <a:xfrm flipH="1">
                <a:off x="3" y="3326"/>
                <a:ext cx="200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" name="Line 233"/>
              <p:cNvSpPr>
                <a:spLocks noChangeAspect="1" noChangeShapeType="1"/>
              </p:cNvSpPr>
              <p:nvPr/>
            </p:nvSpPr>
            <p:spPr bwMode="auto">
              <a:xfrm flipH="1">
                <a:off x="1" y="3263"/>
                <a:ext cx="200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" name="Line 23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0" y="3200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1" name="Line 23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" y="3133"/>
                <a:ext cx="200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2" name="Line 23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" y="3066"/>
                <a:ext cx="200" cy="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" name="Line 23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" y="2999"/>
                <a:ext cx="200" cy="1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" name="Line 23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" y="2932"/>
                <a:ext cx="200" cy="1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5" name="Line 23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8" y="2865"/>
                <a:ext cx="437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6" name="Line 24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5" y="2799"/>
                <a:ext cx="199" cy="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7" name="Line 24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4" y="2732"/>
                <a:ext cx="198" cy="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8" name="Line 24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5" y="2666"/>
                <a:ext cx="197" cy="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9" name="Line 24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57" y="2600"/>
                <a:ext cx="196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0" name="Line 24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70" y="2535"/>
                <a:ext cx="352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1" name="Line 24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85" y="2469"/>
                <a:ext cx="194" cy="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2" name="Line 24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01" y="2404"/>
                <a:ext cx="193" cy="5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3" name="Line 24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8" y="2339"/>
                <a:ext cx="193" cy="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4" name="Line 24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37" y="2275"/>
                <a:ext cx="191" cy="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5" name="Line 24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57" y="2211"/>
                <a:ext cx="418" cy="1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6" name="Line 25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78" y="2148"/>
                <a:ext cx="189" cy="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7" name="Line 25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1" y="2085"/>
                <a:ext cx="187" cy="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8" name="Line 25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25" y="2022"/>
                <a:ext cx="186" cy="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9" name="Line 25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50" y="1960"/>
                <a:ext cx="184" cy="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0" name="Line 25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77" y="1898"/>
                <a:ext cx="329" cy="1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1" name="Line 25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05" y="1837"/>
                <a:ext cx="181" cy="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2" name="Line 25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34" y="1777"/>
                <a:ext cx="179" cy="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3" name="Line 25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64" y="1717"/>
                <a:ext cx="177" cy="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4" name="Line 25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96" y="1658"/>
                <a:ext cx="175" cy="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5" name="Line 25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29" y="1600"/>
                <a:ext cx="381" cy="22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6" name="Line 26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63" y="1542"/>
                <a:ext cx="171" cy="1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7" name="Line 26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498" y="1485"/>
                <a:ext cx="169" cy="10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8" name="Line 26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535" y="1429"/>
                <a:ext cx="166" cy="1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9" name="Line 26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572" y="1374"/>
                <a:ext cx="165" cy="1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0" name="Line 26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11" y="1319"/>
                <a:ext cx="291" cy="2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1" name="Line 26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51" y="1265"/>
                <a:ext cx="159" cy="1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2" name="Line 26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692" y="1212"/>
                <a:ext cx="157" cy="1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3" name="Line 26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734" y="1160"/>
                <a:ext cx="154" cy="1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4" name="Line 26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778" y="1109"/>
                <a:ext cx="151" cy="1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5" name="Line 26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822" y="1059"/>
                <a:ext cx="327" cy="2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6" name="Line 27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867" y="1009"/>
                <a:ext cx="146" cy="1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" name="Line 27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914" y="961"/>
                <a:ext cx="143" cy="1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8" name="Line 27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961" y="914"/>
                <a:ext cx="140" cy="1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9" name="Line 27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009" y="867"/>
                <a:ext cx="137" cy="1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0" name="Line 27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059" y="822"/>
                <a:ext cx="241" cy="2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1" name="Line 27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09" y="778"/>
                <a:ext cx="131" cy="15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2" name="Line 27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60" y="734"/>
                <a:ext cx="128" cy="1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3" name="Line 27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212" y="692"/>
                <a:ext cx="125" cy="1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4" name="Line 27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265" y="651"/>
                <a:ext cx="121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5" name="Line 27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319" y="611"/>
                <a:ext cx="259" cy="35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6" name="Line 28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374" y="572"/>
                <a:ext cx="114" cy="1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7" name="Line 28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429" y="535"/>
                <a:ext cx="111" cy="1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" name="Line 28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485" y="498"/>
                <a:ext cx="108" cy="1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9" name="Line 28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542" y="463"/>
                <a:ext cx="104" cy="1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0" name="Line 28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600" y="429"/>
                <a:ext cx="180" cy="31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1" name="Line 28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658" y="396"/>
                <a:ext cx="97" cy="1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2" name="Line 28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717" y="364"/>
                <a:ext cx="93" cy="17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3" name="Line 28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777" y="334"/>
                <a:ext cx="89" cy="17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4" name="Line 28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838" y="305"/>
                <a:ext cx="85" cy="1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5" name="Line 28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898" y="277"/>
                <a:ext cx="179" cy="4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6" name="Line 29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960" y="250"/>
                <a:ext cx="77" cy="1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7" name="Line 29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22" y="225"/>
                <a:ext cx="74" cy="18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8" name="Line 29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85" y="201"/>
                <a:ext cx="69" cy="1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9" name="Line 29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148" y="178"/>
                <a:ext cx="65" cy="18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0" name="Line 29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211" y="157"/>
                <a:ext cx="111" cy="34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1" name="Line 29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275" y="137"/>
                <a:ext cx="58" cy="19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2" name="Line 29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339" y="118"/>
                <a:ext cx="54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3" name="Line 29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404" y="101"/>
                <a:ext cx="50" cy="1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4" name="Line 29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469" y="85"/>
                <a:ext cx="46" cy="19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5" name="Line 299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535" y="70"/>
                <a:ext cx="91" cy="43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6" name="Line 30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600" y="57"/>
                <a:ext cx="38" cy="1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7" name="Line 30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666" y="45"/>
                <a:ext cx="34" cy="1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8" name="Line 302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733" y="34"/>
                <a:ext cx="29" cy="19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9" name="Line 303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799" y="25"/>
                <a:ext cx="25" cy="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0" name="Line 304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866" y="18"/>
                <a:ext cx="37" cy="3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1" name="Line 30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932" y="11"/>
                <a:ext cx="17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2" name="Line 306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999" y="6"/>
                <a:ext cx="13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3" name="Line 307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066" y="3"/>
                <a:ext cx="8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4" name="Line 308"/>
              <p:cNvSpPr>
                <a:spLocks noChangeAspect="1" noChangeShapeType="1"/>
              </p:cNvSpPr>
              <p:nvPr/>
            </p:nvSpPr>
            <p:spPr bwMode="auto">
              <a:xfrm flipH="1" flipV="1">
                <a:off x="3133" y="1"/>
                <a:ext cx="4" cy="2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06" name="Group 309"/>
            <p:cNvGrpSpPr>
              <a:grpSpLocks noChangeAspect="1"/>
            </p:cNvGrpSpPr>
            <p:nvPr/>
          </p:nvGrpSpPr>
          <p:grpSpPr bwMode="auto">
            <a:xfrm>
              <a:off x="1041" y="866"/>
              <a:ext cx="1156" cy="1062"/>
              <a:chOff x="0" y="0"/>
              <a:chExt cx="1922" cy="1922"/>
            </a:xfrm>
          </p:grpSpPr>
          <p:grpSp>
            <p:nvGrpSpPr>
              <p:cNvPr id="463" name="Group 310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1922" cy="1922"/>
                <a:chOff x="0" y="0"/>
                <a:chExt cx="6364" cy="6400"/>
              </a:xfrm>
            </p:grpSpPr>
            <p:sp>
              <p:nvSpPr>
                <p:cNvPr id="465" name="Line 31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182" y="0"/>
                  <a:ext cx="0" cy="6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6" name="Line 31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764" y="70"/>
                  <a:ext cx="83" cy="3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7" name="Line 31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240" y="277"/>
                  <a:ext cx="244" cy="54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8" name="Line 31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28" y="611"/>
                  <a:ext cx="235" cy="3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9" name="Line 31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114" y="1059"/>
                  <a:ext cx="446" cy="40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0" name="Line 31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07" y="1600"/>
                  <a:ext cx="346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1" name="Line 31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55" y="2211"/>
                  <a:ext cx="570" cy="1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2" name="Line 31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967" y="2866"/>
                  <a:ext cx="397" cy="4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3" name="Line 319"/>
                <p:cNvSpPr>
                  <a:spLocks noChangeAspect="1" noChangeShapeType="1"/>
                </p:cNvSpPr>
                <p:nvPr/>
              </p:nvSpPr>
              <p:spPr bwMode="auto">
                <a:xfrm>
                  <a:off x="5768" y="3472"/>
                  <a:ext cx="596" cy="6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4" name="Line 320"/>
                <p:cNvSpPr>
                  <a:spLocks noChangeAspect="1" noChangeShapeType="1"/>
                </p:cNvSpPr>
                <p:nvPr/>
              </p:nvSpPr>
              <p:spPr bwMode="auto">
                <a:xfrm>
                  <a:off x="5845" y="4065"/>
                  <a:ext cx="380" cy="1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5" name="Line 321"/>
                <p:cNvSpPr>
                  <a:spLocks noChangeAspect="1" noChangeShapeType="1"/>
                </p:cNvSpPr>
                <p:nvPr/>
              </p:nvSpPr>
              <p:spPr bwMode="auto">
                <a:xfrm>
                  <a:off x="5434" y="4500"/>
                  <a:ext cx="519" cy="3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6" name="Line 322"/>
                <p:cNvSpPr>
                  <a:spLocks noChangeAspect="1" noChangeShapeType="1"/>
                </p:cNvSpPr>
                <p:nvPr/>
              </p:nvSpPr>
              <p:spPr bwMode="auto">
                <a:xfrm>
                  <a:off x="5263" y="5074"/>
                  <a:ext cx="297" cy="26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7" name="Line 323"/>
                <p:cNvSpPr>
                  <a:spLocks noChangeAspect="1" noChangeShapeType="1"/>
                </p:cNvSpPr>
                <p:nvPr/>
              </p:nvSpPr>
              <p:spPr bwMode="auto">
                <a:xfrm>
                  <a:off x="4710" y="5303"/>
                  <a:ext cx="353" cy="4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8" name="Line 324"/>
                <p:cNvSpPr>
                  <a:spLocks noChangeAspect="1" noChangeShapeType="1"/>
                </p:cNvSpPr>
                <p:nvPr/>
              </p:nvSpPr>
              <p:spPr bwMode="auto">
                <a:xfrm>
                  <a:off x="4321" y="5758"/>
                  <a:ext cx="163" cy="3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9" name="Line 325"/>
                <p:cNvSpPr>
                  <a:spLocks noChangeAspect="1" noChangeShapeType="1"/>
                </p:cNvSpPr>
                <p:nvPr/>
              </p:nvSpPr>
              <p:spPr bwMode="auto">
                <a:xfrm>
                  <a:off x="3723" y="5743"/>
                  <a:ext cx="124" cy="5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0" name="Line 32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182" y="6000"/>
                  <a:ext cx="0" cy="4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1" name="Line 32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517" y="5743"/>
                  <a:ext cx="124" cy="5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2" name="Line 32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880" y="5758"/>
                  <a:ext cx="163" cy="36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3" name="Line 32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301" y="5303"/>
                  <a:ext cx="353" cy="4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4" name="Line 33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804" y="5074"/>
                  <a:ext cx="297" cy="26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5" name="Line 33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11" y="4500"/>
                  <a:ext cx="519" cy="3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6" name="Line 33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39" y="4065"/>
                  <a:ext cx="380" cy="1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7" name="Line 33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0" y="3472"/>
                  <a:ext cx="596" cy="6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8" name="Line 33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0" y="2865"/>
                  <a:ext cx="397" cy="4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9" name="Line 33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39" y="2211"/>
                  <a:ext cx="570" cy="18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0" name="Line 33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11" y="1600"/>
                  <a:ext cx="346" cy="20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1" name="Line 33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804" y="1059"/>
                  <a:ext cx="446" cy="40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2" name="Line 33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301" y="611"/>
                  <a:ext cx="235" cy="32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3" name="Line 33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880" y="277"/>
                  <a:ext cx="245" cy="54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4" name="Line 34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517" y="70"/>
                  <a:ext cx="83" cy="39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64" name="Oval 341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1922" cy="1922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7" name="Oval 342"/>
            <p:cNvSpPr>
              <a:spLocks noChangeArrowheads="1"/>
            </p:cNvSpPr>
            <p:nvPr/>
          </p:nvSpPr>
          <p:spPr bwMode="auto">
            <a:xfrm>
              <a:off x="1585" y="1998"/>
              <a:ext cx="72" cy="6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8" name="Text Box 343"/>
            <p:cNvSpPr txBox="1">
              <a:spLocks noChangeArrowheads="1"/>
            </p:cNvSpPr>
            <p:nvPr/>
          </p:nvSpPr>
          <p:spPr bwMode="auto">
            <a:xfrm>
              <a:off x="1640" y="727"/>
              <a:ext cx="347" cy="1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 dirty="0">
                  <a:solidFill>
                    <a:srgbClr val="06060A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sz="1600" b="1" dirty="0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09" name="Text Box 344"/>
            <p:cNvSpPr txBox="1">
              <a:spLocks noChangeArrowheads="1"/>
            </p:cNvSpPr>
            <p:nvPr/>
          </p:nvSpPr>
          <p:spPr bwMode="auto">
            <a:xfrm>
              <a:off x="1872" y="806"/>
              <a:ext cx="226" cy="1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31</a:t>
              </a:r>
              <a:endPara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0" name="Text Box 345"/>
            <p:cNvSpPr txBox="1">
              <a:spLocks noChangeArrowheads="1"/>
            </p:cNvSpPr>
            <p:nvPr/>
          </p:nvSpPr>
          <p:spPr bwMode="auto">
            <a:xfrm>
              <a:off x="2100" y="906"/>
              <a:ext cx="347" cy="1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06060A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600" b="1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1" name="Text Box 346"/>
            <p:cNvSpPr txBox="1">
              <a:spLocks noChangeArrowheads="1"/>
            </p:cNvSpPr>
            <p:nvPr/>
          </p:nvSpPr>
          <p:spPr bwMode="auto">
            <a:xfrm>
              <a:off x="2320" y="1056"/>
              <a:ext cx="347" cy="1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33</a:t>
              </a:r>
              <a:endPara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2" name="Text Box 347"/>
            <p:cNvSpPr txBox="1">
              <a:spLocks noChangeArrowheads="1"/>
            </p:cNvSpPr>
            <p:nvPr/>
          </p:nvSpPr>
          <p:spPr bwMode="auto">
            <a:xfrm>
              <a:off x="2516" y="1187"/>
              <a:ext cx="347" cy="1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06060A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sz="1600" b="1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3" name="Text Box 348"/>
            <p:cNvSpPr txBox="1">
              <a:spLocks noChangeArrowheads="1"/>
            </p:cNvSpPr>
            <p:nvPr/>
          </p:nvSpPr>
          <p:spPr bwMode="auto">
            <a:xfrm>
              <a:off x="2598" y="1375"/>
              <a:ext cx="347" cy="1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35</a:t>
              </a:r>
              <a:endPara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4" name="Text Box 349"/>
            <p:cNvSpPr txBox="1">
              <a:spLocks noChangeArrowheads="1"/>
            </p:cNvSpPr>
            <p:nvPr/>
          </p:nvSpPr>
          <p:spPr bwMode="auto">
            <a:xfrm>
              <a:off x="2775" y="1596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06060A"/>
                  </a:solidFill>
                  <a:latin typeface="Times New Roman" panose="02020603050405020304" pitchFamily="18" charset="0"/>
                </a:rPr>
                <a:t>6</a:t>
              </a:r>
              <a:endParaRPr lang="en-US" altLang="zh-CN" sz="1600" b="1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5" name="Text Box 350"/>
            <p:cNvSpPr txBox="1">
              <a:spLocks noChangeArrowheads="1"/>
            </p:cNvSpPr>
            <p:nvPr/>
          </p:nvSpPr>
          <p:spPr bwMode="auto">
            <a:xfrm>
              <a:off x="2750" y="1832"/>
              <a:ext cx="295" cy="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37</a:t>
              </a:r>
              <a:endPara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6" name="Text Box 351"/>
            <p:cNvSpPr txBox="1">
              <a:spLocks noChangeArrowheads="1"/>
            </p:cNvSpPr>
            <p:nvPr/>
          </p:nvSpPr>
          <p:spPr bwMode="auto">
            <a:xfrm>
              <a:off x="2840" y="2086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06060A"/>
                  </a:solidFill>
                  <a:latin typeface="Times New Roman" panose="02020603050405020304" pitchFamily="18" charset="0"/>
                </a:rPr>
                <a:t>8</a:t>
              </a:r>
              <a:endParaRPr lang="en-US" altLang="zh-CN" sz="1600" b="1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7" name="Text Box 352"/>
            <p:cNvSpPr txBox="1">
              <a:spLocks noChangeArrowheads="1"/>
            </p:cNvSpPr>
            <p:nvPr/>
          </p:nvSpPr>
          <p:spPr bwMode="auto">
            <a:xfrm>
              <a:off x="2712" y="2281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39</a:t>
              </a:r>
              <a:endPara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8" name="Text Box 353"/>
            <p:cNvSpPr txBox="1">
              <a:spLocks noChangeArrowheads="1"/>
            </p:cNvSpPr>
            <p:nvPr/>
          </p:nvSpPr>
          <p:spPr bwMode="auto">
            <a:xfrm>
              <a:off x="2454" y="2711"/>
              <a:ext cx="347" cy="1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41</a:t>
              </a:r>
              <a:endPara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9" name="Text Box 354"/>
            <p:cNvSpPr txBox="1">
              <a:spLocks noChangeArrowheads="1"/>
            </p:cNvSpPr>
            <p:nvPr/>
          </p:nvSpPr>
          <p:spPr bwMode="auto">
            <a:xfrm>
              <a:off x="2612" y="2513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06060A"/>
                  </a:solidFill>
                  <a:latin typeface="Times New Roman" panose="02020603050405020304" pitchFamily="18" charset="0"/>
                </a:rPr>
                <a:t>10</a:t>
              </a:r>
              <a:endParaRPr lang="en-US" altLang="zh-CN" sz="1600" b="1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0" name="Text Box 355"/>
            <p:cNvSpPr txBox="1">
              <a:spLocks noChangeArrowheads="1"/>
            </p:cNvSpPr>
            <p:nvPr/>
          </p:nvSpPr>
          <p:spPr bwMode="auto">
            <a:xfrm>
              <a:off x="2023" y="3005"/>
              <a:ext cx="226" cy="2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43</a:t>
              </a:r>
              <a:endPara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1" name="Text Box 356"/>
            <p:cNvSpPr txBox="1">
              <a:spLocks noChangeArrowheads="1"/>
            </p:cNvSpPr>
            <p:nvPr/>
          </p:nvSpPr>
          <p:spPr bwMode="auto">
            <a:xfrm>
              <a:off x="2209" y="2887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06060A"/>
                  </a:solidFill>
                  <a:latin typeface="Times New Roman" panose="02020603050405020304" pitchFamily="18" charset="0"/>
                </a:rPr>
                <a:t>12</a:t>
              </a:r>
              <a:endParaRPr lang="en-US" altLang="zh-CN" sz="1600" b="1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2" name="Text Box 357"/>
            <p:cNvSpPr txBox="1">
              <a:spLocks noChangeArrowheads="1"/>
            </p:cNvSpPr>
            <p:nvPr/>
          </p:nvSpPr>
          <p:spPr bwMode="auto">
            <a:xfrm>
              <a:off x="1801" y="3075"/>
              <a:ext cx="347" cy="1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06060A"/>
                  </a:solidFill>
                  <a:latin typeface="Times New Roman" panose="02020603050405020304" pitchFamily="18" charset="0"/>
                </a:rPr>
                <a:t>14</a:t>
              </a:r>
              <a:endParaRPr lang="en-US" altLang="zh-CN" sz="1600" b="1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3" name="Text Box 358"/>
            <p:cNvSpPr txBox="1">
              <a:spLocks noChangeArrowheads="1"/>
            </p:cNvSpPr>
            <p:nvPr/>
          </p:nvSpPr>
          <p:spPr bwMode="auto">
            <a:xfrm>
              <a:off x="1588" y="3084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45</a:t>
              </a:r>
              <a:endPara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4" name="Text Box 359"/>
            <p:cNvSpPr txBox="1">
              <a:spLocks noChangeArrowheads="1"/>
            </p:cNvSpPr>
            <p:nvPr/>
          </p:nvSpPr>
          <p:spPr bwMode="auto">
            <a:xfrm>
              <a:off x="1300" y="3059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06060A"/>
                  </a:solidFill>
                  <a:latin typeface="Times New Roman" panose="02020603050405020304" pitchFamily="18" charset="0"/>
                </a:rPr>
                <a:t>16</a:t>
              </a:r>
              <a:endParaRPr lang="en-US" altLang="zh-CN" sz="1600" b="1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5" name="Text Box 360"/>
            <p:cNvSpPr txBox="1">
              <a:spLocks noChangeArrowheads="1"/>
            </p:cNvSpPr>
            <p:nvPr/>
          </p:nvSpPr>
          <p:spPr bwMode="auto">
            <a:xfrm>
              <a:off x="1055" y="2993"/>
              <a:ext cx="346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47</a:t>
              </a:r>
              <a:endPara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6" name="Text Box 361"/>
            <p:cNvSpPr txBox="1">
              <a:spLocks noChangeArrowheads="1"/>
            </p:cNvSpPr>
            <p:nvPr/>
          </p:nvSpPr>
          <p:spPr bwMode="auto">
            <a:xfrm>
              <a:off x="833" y="2871"/>
              <a:ext cx="346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06060A"/>
                  </a:solidFill>
                  <a:latin typeface="Times New Roman" panose="02020603050405020304" pitchFamily="18" charset="0"/>
                </a:rPr>
                <a:t>18</a:t>
              </a:r>
              <a:endParaRPr lang="en-US" altLang="zh-CN" sz="1600" b="1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7" name="Text Box 362"/>
            <p:cNvSpPr txBox="1">
              <a:spLocks noChangeArrowheads="1"/>
            </p:cNvSpPr>
            <p:nvPr/>
          </p:nvSpPr>
          <p:spPr bwMode="auto">
            <a:xfrm>
              <a:off x="623" y="2701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49</a:t>
              </a:r>
              <a:endPara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8" name="Text Box 363"/>
            <p:cNvSpPr txBox="1">
              <a:spLocks noChangeArrowheads="1"/>
            </p:cNvSpPr>
            <p:nvPr/>
          </p:nvSpPr>
          <p:spPr bwMode="auto">
            <a:xfrm>
              <a:off x="495" y="2495"/>
              <a:ext cx="347" cy="1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06060A"/>
                  </a:solidFill>
                  <a:latin typeface="Times New Roman" panose="02020603050405020304" pitchFamily="18" charset="0"/>
                </a:rPr>
                <a:t>20</a:t>
              </a:r>
              <a:endParaRPr lang="en-US" altLang="zh-CN" sz="1600" b="1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9" name="Text Box 364"/>
            <p:cNvSpPr txBox="1">
              <a:spLocks noChangeArrowheads="1"/>
            </p:cNvSpPr>
            <p:nvPr/>
          </p:nvSpPr>
          <p:spPr bwMode="auto">
            <a:xfrm>
              <a:off x="376" y="2281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51</a:t>
              </a:r>
              <a:endPara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0" name="Text Box 365"/>
            <p:cNvSpPr txBox="1">
              <a:spLocks noChangeArrowheads="1"/>
            </p:cNvSpPr>
            <p:nvPr/>
          </p:nvSpPr>
          <p:spPr bwMode="auto">
            <a:xfrm>
              <a:off x="327" y="2086"/>
              <a:ext cx="294" cy="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06060A"/>
                  </a:solidFill>
                  <a:latin typeface="Times New Roman" panose="02020603050405020304" pitchFamily="18" charset="0"/>
                </a:rPr>
                <a:t>22</a:t>
              </a:r>
              <a:endParaRPr lang="en-US" altLang="zh-CN" sz="1600" b="1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1" name="Text Box 366"/>
            <p:cNvSpPr txBox="1">
              <a:spLocks noChangeArrowheads="1"/>
            </p:cNvSpPr>
            <p:nvPr/>
          </p:nvSpPr>
          <p:spPr bwMode="auto">
            <a:xfrm>
              <a:off x="331" y="1838"/>
              <a:ext cx="347" cy="1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53</a:t>
              </a:r>
              <a:endPara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2" name="Text Box 367"/>
            <p:cNvSpPr txBox="1">
              <a:spLocks noChangeArrowheads="1"/>
            </p:cNvSpPr>
            <p:nvPr/>
          </p:nvSpPr>
          <p:spPr bwMode="auto">
            <a:xfrm>
              <a:off x="378" y="1585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06060A"/>
                  </a:solidFill>
                  <a:latin typeface="Times New Roman" panose="02020603050405020304" pitchFamily="18" charset="0"/>
                </a:rPr>
                <a:t>24</a:t>
              </a:r>
              <a:endParaRPr lang="en-US" altLang="zh-CN" sz="1600" b="1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3" name="Text Box 368"/>
            <p:cNvSpPr txBox="1">
              <a:spLocks noChangeArrowheads="1"/>
            </p:cNvSpPr>
            <p:nvPr/>
          </p:nvSpPr>
          <p:spPr bwMode="auto">
            <a:xfrm>
              <a:off x="652" y="1198"/>
              <a:ext cx="349" cy="1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06060A"/>
                  </a:solidFill>
                  <a:latin typeface="Times New Roman" panose="02020603050405020304" pitchFamily="18" charset="0"/>
                </a:rPr>
                <a:t>26</a:t>
              </a:r>
              <a:endParaRPr lang="en-US" altLang="zh-CN" sz="1600" b="1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4" name="Text Box 369"/>
            <p:cNvSpPr txBox="1">
              <a:spLocks noChangeArrowheads="1"/>
            </p:cNvSpPr>
            <p:nvPr/>
          </p:nvSpPr>
          <p:spPr bwMode="auto">
            <a:xfrm>
              <a:off x="496" y="1391"/>
              <a:ext cx="347" cy="1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55</a:t>
              </a:r>
              <a:endPara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5" name="Text Box 370"/>
            <p:cNvSpPr txBox="1">
              <a:spLocks noChangeArrowheads="1"/>
            </p:cNvSpPr>
            <p:nvPr/>
          </p:nvSpPr>
          <p:spPr bwMode="auto">
            <a:xfrm>
              <a:off x="846" y="1028"/>
              <a:ext cx="347" cy="1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57</a:t>
              </a:r>
              <a:endPara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6" name="Text Box 371"/>
            <p:cNvSpPr txBox="1">
              <a:spLocks noChangeArrowheads="1"/>
            </p:cNvSpPr>
            <p:nvPr/>
          </p:nvSpPr>
          <p:spPr bwMode="auto">
            <a:xfrm>
              <a:off x="1013" y="922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06060A"/>
                  </a:solidFill>
                  <a:latin typeface="Times New Roman" panose="02020603050405020304" pitchFamily="18" charset="0"/>
                </a:rPr>
                <a:t>28</a:t>
              </a:r>
              <a:endParaRPr lang="en-US" altLang="zh-CN" sz="1600" b="1">
                <a:solidFill>
                  <a:srgbClr val="06060A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7" name="Text Box 372"/>
            <p:cNvSpPr txBox="1">
              <a:spLocks noChangeArrowheads="1"/>
            </p:cNvSpPr>
            <p:nvPr/>
          </p:nvSpPr>
          <p:spPr bwMode="auto">
            <a:xfrm>
              <a:off x="1215" y="797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59</a:t>
              </a:r>
              <a:endPara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8" name="Text Box 373"/>
            <p:cNvSpPr txBox="1">
              <a:spLocks noChangeArrowheads="1"/>
            </p:cNvSpPr>
            <p:nvPr/>
          </p:nvSpPr>
          <p:spPr bwMode="auto">
            <a:xfrm>
              <a:off x="1597" y="967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0</a:t>
              </a:r>
              <a:endParaRPr lang="en-US" altLang="zh-CN" sz="1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9" name="Text Box 374"/>
            <p:cNvSpPr txBox="1">
              <a:spLocks noChangeArrowheads="1"/>
            </p:cNvSpPr>
            <p:nvPr/>
          </p:nvSpPr>
          <p:spPr bwMode="auto">
            <a:xfrm>
              <a:off x="1765" y="997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1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40" name="Text Box 375"/>
            <p:cNvSpPr txBox="1">
              <a:spLocks noChangeArrowheads="1"/>
            </p:cNvSpPr>
            <p:nvPr/>
          </p:nvSpPr>
          <p:spPr bwMode="auto">
            <a:xfrm>
              <a:off x="1882" y="1080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41" name="Text Box 376"/>
            <p:cNvSpPr txBox="1">
              <a:spLocks noChangeArrowheads="1"/>
            </p:cNvSpPr>
            <p:nvPr/>
          </p:nvSpPr>
          <p:spPr bwMode="auto">
            <a:xfrm>
              <a:off x="1819" y="1636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6</a:t>
              </a:r>
              <a:endParaRPr lang="en-US" altLang="zh-CN" sz="1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42" name="Text Box 377"/>
            <p:cNvSpPr txBox="1">
              <a:spLocks noChangeArrowheads="1"/>
            </p:cNvSpPr>
            <p:nvPr/>
          </p:nvSpPr>
          <p:spPr bwMode="auto">
            <a:xfrm>
              <a:off x="1667" y="1695"/>
              <a:ext cx="296" cy="1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 sz="1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43" name="Text Box 378"/>
            <p:cNvSpPr txBox="1">
              <a:spLocks noChangeArrowheads="1"/>
            </p:cNvSpPr>
            <p:nvPr/>
          </p:nvSpPr>
          <p:spPr bwMode="auto">
            <a:xfrm>
              <a:off x="1508" y="1686"/>
              <a:ext cx="174" cy="1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8</a:t>
              </a:r>
              <a:endParaRPr lang="en-US" altLang="zh-CN" sz="1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44" name="Text Box 379"/>
            <p:cNvSpPr txBox="1">
              <a:spLocks noChangeArrowheads="1"/>
            </p:cNvSpPr>
            <p:nvPr/>
          </p:nvSpPr>
          <p:spPr bwMode="auto">
            <a:xfrm>
              <a:off x="1347" y="1622"/>
              <a:ext cx="347" cy="1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9</a:t>
              </a:r>
              <a:endParaRPr lang="en-US" altLang="zh-CN" sz="1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45" name="Text Box 380"/>
            <p:cNvSpPr txBox="1">
              <a:spLocks noChangeArrowheads="1"/>
            </p:cNvSpPr>
            <p:nvPr/>
          </p:nvSpPr>
          <p:spPr bwMode="auto">
            <a:xfrm>
              <a:off x="1227" y="1509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10</a:t>
              </a:r>
              <a:endParaRPr lang="en-US" altLang="zh-CN" sz="1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46" name="Text Box 381"/>
            <p:cNvSpPr txBox="1">
              <a:spLocks noChangeArrowheads="1"/>
            </p:cNvSpPr>
            <p:nvPr/>
          </p:nvSpPr>
          <p:spPr bwMode="auto">
            <a:xfrm>
              <a:off x="1179" y="1365"/>
              <a:ext cx="349" cy="1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11</a:t>
              </a:r>
              <a:endParaRPr lang="en-US" altLang="zh-CN" sz="1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47" name="Text Box 382"/>
            <p:cNvSpPr txBox="1">
              <a:spLocks noChangeArrowheads="1"/>
            </p:cNvSpPr>
            <p:nvPr/>
          </p:nvSpPr>
          <p:spPr bwMode="auto">
            <a:xfrm>
              <a:off x="1963" y="1207"/>
              <a:ext cx="348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3</a:t>
              </a:r>
              <a:endParaRPr lang="en-US" altLang="zh-CN" sz="1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48" name="Text Box 383"/>
            <p:cNvSpPr txBox="1">
              <a:spLocks noChangeArrowheads="1"/>
            </p:cNvSpPr>
            <p:nvPr/>
          </p:nvSpPr>
          <p:spPr bwMode="auto">
            <a:xfrm>
              <a:off x="1976" y="1362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sz="1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49" name="Text Box 384"/>
            <p:cNvSpPr txBox="1">
              <a:spLocks noChangeArrowheads="1"/>
            </p:cNvSpPr>
            <p:nvPr/>
          </p:nvSpPr>
          <p:spPr bwMode="auto">
            <a:xfrm>
              <a:off x="1941" y="1515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5</a:t>
              </a:r>
              <a:endParaRPr lang="en-US" altLang="zh-CN" sz="1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50" name="Text Box 385"/>
            <p:cNvSpPr txBox="1">
              <a:spLocks noChangeArrowheads="1"/>
            </p:cNvSpPr>
            <p:nvPr/>
          </p:nvSpPr>
          <p:spPr bwMode="auto">
            <a:xfrm>
              <a:off x="1210" y="1195"/>
              <a:ext cx="239" cy="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12</a:t>
              </a:r>
              <a:endParaRPr lang="en-US" altLang="zh-CN" sz="1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51" name="Text Box 386"/>
            <p:cNvSpPr txBox="1">
              <a:spLocks noChangeArrowheads="1"/>
            </p:cNvSpPr>
            <p:nvPr/>
          </p:nvSpPr>
          <p:spPr bwMode="auto">
            <a:xfrm>
              <a:off x="1272" y="1088"/>
              <a:ext cx="347" cy="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13</a:t>
              </a:r>
              <a:endParaRPr lang="en-US" altLang="zh-CN" sz="1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52" name="Text Box 387"/>
            <p:cNvSpPr txBox="1">
              <a:spLocks noChangeArrowheads="1"/>
            </p:cNvSpPr>
            <p:nvPr/>
          </p:nvSpPr>
          <p:spPr bwMode="auto">
            <a:xfrm>
              <a:off x="1412" y="992"/>
              <a:ext cx="239" cy="1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/>
            <a:lstStyle/>
            <a:p>
              <a:pPr algn="just" eaLnBrk="0" hangingPunct="0"/>
              <a:r>
                <a:rPr lang="zh-CN" altLang="zh-CN" sz="16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14</a:t>
              </a:r>
              <a:endParaRPr lang="en-US" altLang="zh-CN" sz="16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53" name="Oval 388"/>
            <p:cNvSpPr>
              <a:spLocks noChangeAspect="1" noChangeArrowheads="1"/>
            </p:cNvSpPr>
            <p:nvPr/>
          </p:nvSpPr>
          <p:spPr bwMode="auto">
            <a:xfrm>
              <a:off x="1608" y="1391"/>
              <a:ext cx="46" cy="4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54" name="Group 389"/>
            <p:cNvGrpSpPr/>
            <p:nvPr/>
          </p:nvGrpSpPr>
          <p:grpSpPr bwMode="auto">
            <a:xfrm rot="-8843121">
              <a:off x="336" y="1632"/>
              <a:ext cx="1384" cy="1"/>
              <a:chOff x="0" y="0"/>
              <a:chExt cx="2038" cy="0"/>
            </a:xfrm>
          </p:grpSpPr>
          <p:sp>
            <p:nvSpPr>
              <p:cNvPr id="461" name="Line 390"/>
              <p:cNvSpPr>
                <a:spLocks noChangeShapeType="1"/>
              </p:cNvSpPr>
              <p:nvPr/>
            </p:nvSpPr>
            <p:spPr bwMode="auto">
              <a:xfrm>
                <a:off x="0" y="0"/>
                <a:ext cx="1069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" name="Line 391"/>
              <p:cNvSpPr>
                <a:spLocks noChangeShapeType="1"/>
              </p:cNvSpPr>
              <p:nvPr/>
            </p:nvSpPr>
            <p:spPr bwMode="auto">
              <a:xfrm>
                <a:off x="985" y="0"/>
                <a:ext cx="105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55" name="Group 392"/>
            <p:cNvGrpSpPr/>
            <p:nvPr/>
          </p:nvGrpSpPr>
          <p:grpSpPr bwMode="auto">
            <a:xfrm rot="5155860" flipV="1">
              <a:off x="1419" y="1603"/>
              <a:ext cx="425" cy="1"/>
              <a:chOff x="0" y="0"/>
              <a:chExt cx="2038" cy="0"/>
            </a:xfrm>
          </p:grpSpPr>
          <p:sp>
            <p:nvSpPr>
              <p:cNvPr id="459" name="Line 393"/>
              <p:cNvSpPr>
                <a:spLocks noChangeShapeType="1"/>
              </p:cNvSpPr>
              <p:nvPr/>
            </p:nvSpPr>
            <p:spPr bwMode="auto">
              <a:xfrm>
                <a:off x="0" y="0"/>
                <a:ext cx="1069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" name="Line 394"/>
              <p:cNvSpPr>
                <a:spLocks noChangeShapeType="1"/>
              </p:cNvSpPr>
              <p:nvPr/>
            </p:nvSpPr>
            <p:spPr bwMode="auto">
              <a:xfrm>
                <a:off x="985" y="0"/>
                <a:ext cx="105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56" name="Group 395"/>
            <p:cNvGrpSpPr/>
            <p:nvPr/>
          </p:nvGrpSpPr>
          <p:grpSpPr bwMode="auto">
            <a:xfrm rot="-1464109">
              <a:off x="518" y="429"/>
              <a:ext cx="345" cy="334"/>
              <a:chOff x="0" y="0"/>
              <a:chExt cx="416" cy="368"/>
            </a:xfrm>
          </p:grpSpPr>
          <p:sp>
            <p:nvSpPr>
              <p:cNvPr id="457" name="Rectangle 39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6" cy="191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rgbClr val="000000">
                      <a:gamma/>
                      <a:tint val="0"/>
                      <a:invGamma/>
                    </a:srgbClr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8" name="Rectangle 397"/>
              <p:cNvSpPr>
                <a:spLocks noChangeArrowheads="1"/>
              </p:cNvSpPr>
              <p:nvPr/>
            </p:nvSpPr>
            <p:spPr bwMode="auto">
              <a:xfrm>
                <a:off x="97" y="191"/>
                <a:ext cx="231" cy="177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97" name="矩形 796"/>
          <p:cNvSpPr/>
          <p:nvPr/>
        </p:nvSpPr>
        <p:spPr>
          <a:xfrm>
            <a:off x="126654" y="5698358"/>
            <a:ext cx="3370153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kumimoji="1"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、读数</a:t>
            </a:r>
            <a:r>
              <a:rPr kumimoji="1" lang="zh-CN" altLang="en-US" sz="28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r>
              <a:rPr kumimoji="1"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kumimoji="1"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8" name="矩形 797"/>
          <p:cNvSpPr/>
          <p:nvPr/>
        </p:nvSpPr>
        <p:spPr>
          <a:xfrm>
            <a:off x="4538247" y="5685875"/>
            <a:ext cx="304795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kumimoji="1"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、读数</a:t>
            </a:r>
            <a:r>
              <a:rPr kumimoji="1" lang="zh-CN" altLang="en-US" sz="2800" b="1" u="sng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kumimoji="1"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kumimoji="1" lang="en-US" altLang="zh-CN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9" name="Text Box 398"/>
          <p:cNvSpPr txBox="1">
            <a:spLocks noChangeArrowheads="1"/>
          </p:cNvSpPr>
          <p:nvPr/>
        </p:nvSpPr>
        <p:spPr bwMode="auto">
          <a:xfrm>
            <a:off x="5884227" y="5633008"/>
            <a:ext cx="296846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7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分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25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秒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4(445.4s)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800" name="Text Box 399"/>
          <p:cNvSpPr txBox="1">
            <a:spLocks noChangeArrowheads="1"/>
          </p:cNvSpPr>
          <p:nvPr/>
        </p:nvSpPr>
        <p:spPr bwMode="auto">
          <a:xfrm>
            <a:off x="1604229" y="5645491"/>
            <a:ext cx="2742388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分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37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秒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5(217.5s)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8722" y="1419371"/>
            <a:ext cx="73520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阅读迷你实验室并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完成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课本上长度的估测、时间的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估测的有关问题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.</a:t>
            </a:r>
          </a:p>
        </p:txBody>
      </p:sp>
      <p:sp>
        <p:nvSpPr>
          <p:cNvPr id="4" name="矩形 3"/>
          <p:cNvSpPr/>
          <p:nvPr/>
        </p:nvSpPr>
        <p:spPr>
          <a:xfrm>
            <a:off x="568722" y="2767542"/>
            <a:ext cx="6647974" cy="662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并进行实际测量与自己的估测进行比较。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6416" y="4190408"/>
            <a:ext cx="756285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、大多数人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的脉搏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1min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跳动的次数为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70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次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左右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、中学生的身高一般为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1.60m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左右，步长为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70cm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左右。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6416" y="375532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小知识：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03214" y="61754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迷你实验室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555979" y="1246658"/>
            <a:ext cx="8283586" cy="15083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14354" y="3588230"/>
            <a:ext cx="8283586" cy="15083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55979" y="6395207"/>
            <a:ext cx="8283586" cy="15083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6794" y="3400046"/>
            <a:ext cx="7820879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、误差：测量的数值和真实值之间必然存在的差异叫做误差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3496" y="4914381"/>
            <a:ext cx="7534275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对于测量来说，误差当然是越小越好。怎样减小误差呢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？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531260" y="1202562"/>
            <a:ext cx="8283586" cy="15083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548841" y="3246908"/>
            <a:ext cx="8283586" cy="15083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65871" y="4899298"/>
            <a:ext cx="8283586" cy="15083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65442" y="478981"/>
            <a:ext cx="233910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三、测量误差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8506" y="1273409"/>
            <a:ext cx="77442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一般来说，由于客观或主观因素的影响，如测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量工具、测量方法、测量者等的影响，测量值和真实值之间总存在一定的偏差。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531260" y="6275797"/>
            <a:ext cx="8283586" cy="15083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5774" y="1071860"/>
            <a:ext cx="8162925" cy="1954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、减小误差的办法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：校准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测量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工具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、改进测量方法、选用精度高的测量工具、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多次测量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取平均值等方法减小测量误差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25443" y="851173"/>
            <a:ext cx="8283586" cy="15083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485774" y="6019285"/>
            <a:ext cx="8283586" cy="15083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580171" y="3232423"/>
            <a:ext cx="8283586" cy="15083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77006" y="3246145"/>
            <a:ext cx="77152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、误差与错误区别：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错误：是由于测量方法不正确或读取、记录测量结果时粗心大意造成的，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错误是可以避免消除的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误差：是不可避免、不可消除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,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只能尽量减小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6224" y="1418689"/>
            <a:ext cx="70199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有关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误差的正确说法是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        )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A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误差就是测量中产生的错误。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B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使用精密仪器认真测量，可以避免误差。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. 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误差可尽量减小，不能够绝对避免。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D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测量长度时，读出的位数越多越准确。</a:t>
            </a:r>
          </a:p>
          <a:p>
            <a:pPr lvl="0">
              <a:lnSpc>
                <a:spcPct val="150000"/>
              </a:lnSpc>
            </a:pP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921" y="69014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学以致用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54599" y="158624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1861" y="59505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知识拓展</a:t>
            </a:r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3" name="Group 9"/>
          <p:cNvGrpSpPr/>
          <p:nvPr/>
        </p:nvGrpSpPr>
        <p:grpSpPr bwMode="auto">
          <a:xfrm>
            <a:off x="4260743" y="3200068"/>
            <a:ext cx="3696629" cy="2836108"/>
            <a:chOff x="2784" y="1344"/>
            <a:chExt cx="2434" cy="1790"/>
          </a:xfrm>
        </p:grpSpPr>
        <p:grpSp>
          <p:nvGrpSpPr>
            <p:cNvPr id="4" name="Group 10"/>
            <p:cNvGrpSpPr/>
            <p:nvPr/>
          </p:nvGrpSpPr>
          <p:grpSpPr bwMode="auto">
            <a:xfrm>
              <a:off x="2784" y="1344"/>
              <a:ext cx="2434" cy="1790"/>
              <a:chOff x="3241" y="1979"/>
              <a:chExt cx="1811" cy="1830"/>
            </a:xfrm>
          </p:grpSpPr>
          <p:sp>
            <p:nvSpPr>
              <p:cNvPr id="6" name="Rectangle 11"/>
              <p:cNvSpPr>
                <a:spLocks noChangeArrowheads="1"/>
              </p:cNvSpPr>
              <p:nvPr/>
            </p:nvSpPr>
            <p:spPr bwMode="auto">
              <a:xfrm>
                <a:off x="3251" y="1990"/>
                <a:ext cx="1801" cy="1819"/>
              </a:xfrm>
              <a:prstGeom prst="rect">
                <a:avLst/>
              </a:prstGeom>
              <a:solidFill>
                <a:schemeClr val="accent2"/>
              </a:solidFill>
              <a:ln w="57150">
                <a:solidFill>
                  <a:srgbClr val="111111">
                    <a:alpha val="28000"/>
                  </a:srgbClr>
                </a:solidFill>
                <a:miter lim="800000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rgbClr val="5F5F5F"/>
                  </a:solidFill>
                </a:endParaRPr>
              </a:p>
            </p:txBody>
          </p:sp>
          <p:sp>
            <p:nvSpPr>
              <p:cNvPr id="7" name="Rectangle 12"/>
              <p:cNvSpPr>
                <a:spLocks noChangeArrowheads="1"/>
              </p:cNvSpPr>
              <p:nvPr/>
            </p:nvSpPr>
            <p:spPr bwMode="auto">
              <a:xfrm>
                <a:off x="3241" y="1979"/>
                <a:ext cx="1793" cy="1811"/>
              </a:xfrm>
              <a:prstGeom prst="rect">
                <a:avLst/>
              </a:prstGeom>
              <a:solidFill>
                <a:schemeClr val="accent2">
                  <a:alpha val="8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rgbClr val="FF0000"/>
                    </a:solidFill>
                    <a:miter lim="800000"/>
                    <a:headEnd/>
                    <a:tailEnd type="none" w="lg" len="lg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63500" dir="3187806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zh-CN">
                  <a:solidFill>
                    <a:srgbClr val="5F5F5F"/>
                  </a:solidFill>
                </a:endParaRPr>
              </a:p>
            </p:txBody>
          </p:sp>
        </p:grpSp>
        <p:pic>
          <p:nvPicPr>
            <p:cNvPr id="5" name="Picture 13" descr="12-2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9" y="1736"/>
              <a:ext cx="2268" cy="10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784005" y="1122295"/>
            <a:ext cx="4960076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195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kumimoji="1"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测量</a:t>
            </a:r>
            <a:r>
              <a:rPr kumimoji="1"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长度的特殊方法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80511" y="1622432"/>
            <a:ext cx="5610175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、累积法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适于测纸厚，细丝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直径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grpSp>
        <p:nvGrpSpPr>
          <p:cNvPr id="10" name="Group 4"/>
          <p:cNvGrpSpPr/>
          <p:nvPr/>
        </p:nvGrpSpPr>
        <p:grpSpPr bwMode="auto">
          <a:xfrm>
            <a:off x="664786" y="3170313"/>
            <a:ext cx="3576210" cy="2865863"/>
            <a:chOff x="240" y="1344"/>
            <a:chExt cx="2434" cy="1790"/>
          </a:xfrm>
        </p:grpSpPr>
        <p:grpSp>
          <p:nvGrpSpPr>
            <p:cNvPr id="11" name="Group 5"/>
            <p:cNvGrpSpPr/>
            <p:nvPr/>
          </p:nvGrpSpPr>
          <p:grpSpPr bwMode="auto">
            <a:xfrm>
              <a:off x="240" y="1344"/>
              <a:ext cx="2434" cy="1790"/>
              <a:chOff x="3241" y="1979"/>
              <a:chExt cx="1811" cy="1830"/>
            </a:xfrm>
          </p:grpSpPr>
          <p:sp>
            <p:nvSpPr>
              <p:cNvPr id="13" name="Rectangle 6"/>
              <p:cNvSpPr>
                <a:spLocks noChangeArrowheads="1"/>
              </p:cNvSpPr>
              <p:nvPr/>
            </p:nvSpPr>
            <p:spPr bwMode="auto">
              <a:xfrm>
                <a:off x="3251" y="1990"/>
                <a:ext cx="1801" cy="1819"/>
              </a:xfrm>
              <a:prstGeom prst="rect">
                <a:avLst/>
              </a:prstGeom>
              <a:solidFill>
                <a:schemeClr val="accent2"/>
              </a:solidFill>
              <a:ln w="57150">
                <a:solidFill>
                  <a:srgbClr val="111111">
                    <a:alpha val="28000"/>
                  </a:srgbClr>
                </a:solidFill>
                <a:miter lim="800000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rgbClr val="5F5F5F"/>
                  </a:solidFill>
                </a:endParaRPr>
              </a:p>
            </p:txBody>
          </p:sp>
          <p:sp>
            <p:nvSpPr>
              <p:cNvPr id="14" name="Rectangle 7"/>
              <p:cNvSpPr>
                <a:spLocks noChangeArrowheads="1"/>
              </p:cNvSpPr>
              <p:nvPr/>
            </p:nvSpPr>
            <p:spPr bwMode="auto">
              <a:xfrm>
                <a:off x="3241" y="1979"/>
                <a:ext cx="1793" cy="1811"/>
              </a:xfrm>
              <a:prstGeom prst="rect">
                <a:avLst/>
              </a:prstGeom>
              <a:solidFill>
                <a:schemeClr val="accent2">
                  <a:alpha val="82001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rgbClr val="FF0000"/>
                    </a:solidFill>
                    <a:miter lim="800000"/>
                    <a:headEnd/>
                    <a:tailEnd type="none" w="lg" len="lg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63500" dir="3187806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zh-CN">
                  <a:solidFill>
                    <a:srgbClr val="5F5F5F"/>
                  </a:solidFill>
                </a:endParaRPr>
              </a:p>
            </p:txBody>
          </p:sp>
        </p:grpSp>
        <p:pic>
          <p:nvPicPr>
            <p:cNvPr id="12" name="Picture 8" descr="12-2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" y="1635"/>
              <a:ext cx="2238" cy="1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 bwMode="auto">
          <a:xfrm>
            <a:off x="1109861" y="2499746"/>
            <a:ext cx="3490714" cy="3253354"/>
            <a:chOff x="2160" y="1200"/>
            <a:chExt cx="1427" cy="1640"/>
          </a:xfrm>
        </p:grpSpPr>
        <p:grpSp>
          <p:nvGrpSpPr>
            <p:cNvPr id="9" name="Group 9"/>
            <p:cNvGrpSpPr/>
            <p:nvPr/>
          </p:nvGrpSpPr>
          <p:grpSpPr bwMode="auto">
            <a:xfrm>
              <a:off x="2160" y="1200"/>
              <a:ext cx="1427" cy="1640"/>
              <a:chOff x="3241" y="1979"/>
              <a:chExt cx="1811" cy="1830"/>
            </a:xfrm>
          </p:grpSpPr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3251" y="1990"/>
                <a:ext cx="1801" cy="1819"/>
              </a:xfrm>
              <a:prstGeom prst="rect">
                <a:avLst/>
              </a:prstGeom>
              <a:solidFill>
                <a:srgbClr val="628EE3"/>
              </a:solidFill>
              <a:ln w="57150">
                <a:solidFill>
                  <a:srgbClr val="111111">
                    <a:alpha val="28000"/>
                  </a:srgbClr>
                </a:solidFill>
                <a:miter lim="800000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Times New Roman" panose="02020603050405020304"/>
                  <a:ea typeface="幼圆" panose="02010509060101010101" charset="-122"/>
                </a:endParaRPr>
              </a:p>
            </p:txBody>
          </p:sp>
          <p:sp>
            <p:nvSpPr>
              <p:cNvPr id="12" name="Rectangle 11"/>
              <p:cNvSpPr>
                <a:spLocks noChangeArrowheads="1"/>
              </p:cNvSpPr>
              <p:nvPr/>
            </p:nvSpPr>
            <p:spPr bwMode="auto">
              <a:xfrm>
                <a:off x="3241" y="1979"/>
                <a:ext cx="1793" cy="1811"/>
              </a:xfrm>
              <a:prstGeom prst="rect">
                <a:avLst/>
              </a:prstGeom>
              <a:solidFill>
                <a:srgbClr val="628EE3">
                  <a:alpha val="82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rgbClr val="FF0000"/>
                    </a:solidFill>
                    <a:miter lim="800000"/>
                    <a:headEnd/>
                    <a:tailEnd type="none" w="lg" len="lg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63500" dir="3187806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Times New Roman" panose="02020603050405020304"/>
                  <a:ea typeface="幼圆" panose="02010509060101010101" charset="-122"/>
                </a:endParaRPr>
              </a:p>
            </p:txBody>
          </p:sp>
        </p:grpSp>
        <p:pic>
          <p:nvPicPr>
            <p:cNvPr id="10" name="Picture 12" descr="12-22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9" y="1320"/>
              <a:ext cx="1312" cy="1378"/>
            </a:xfrm>
            <a:prstGeom prst="rect">
              <a:avLst/>
            </a:prstGeom>
            <a:solidFill>
              <a:srgbClr val="628EE3"/>
            </a:solidFill>
          </p:spPr>
        </p:pic>
      </p:grpSp>
      <p:grpSp>
        <p:nvGrpSpPr>
          <p:cNvPr id="13" name="Group 13"/>
          <p:cNvGrpSpPr/>
          <p:nvPr/>
        </p:nvGrpSpPr>
        <p:grpSpPr bwMode="auto">
          <a:xfrm>
            <a:off x="4676700" y="2499746"/>
            <a:ext cx="3148731" cy="3219576"/>
            <a:chOff x="3792" y="1200"/>
            <a:chExt cx="1427" cy="1640"/>
          </a:xfrm>
        </p:grpSpPr>
        <p:grpSp>
          <p:nvGrpSpPr>
            <p:cNvPr id="14" name="Group 14"/>
            <p:cNvGrpSpPr/>
            <p:nvPr/>
          </p:nvGrpSpPr>
          <p:grpSpPr bwMode="auto">
            <a:xfrm>
              <a:off x="3792" y="1200"/>
              <a:ext cx="1427" cy="1640"/>
              <a:chOff x="3241" y="1979"/>
              <a:chExt cx="1811" cy="1830"/>
            </a:xfrm>
          </p:grpSpPr>
          <p:sp>
            <p:nvSpPr>
              <p:cNvPr id="16" name="Rectangle 15"/>
              <p:cNvSpPr>
                <a:spLocks noChangeArrowheads="1"/>
              </p:cNvSpPr>
              <p:nvPr/>
            </p:nvSpPr>
            <p:spPr bwMode="auto">
              <a:xfrm>
                <a:off x="3251" y="1990"/>
                <a:ext cx="1801" cy="1819"/>
              </a:xfrm>
              <a:prstGeom prst="rect">
                <a:avLst/>
              </a:prstGeom>
              <a:solidFill>
                <a:srgbClr val="628EE3"/>
              </a:solidFill>
              <a:ln w="57150">
                <a:solidFill>
                  <a:srgbClr val="111111">
                    <a:alpha val="28000"/>
                  </a:srgbClr>
                </a:solidFill>
                <a:miter lim="800000"/>
                <a:tailEnd type="none" w="lg" len="lg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Times New Roman" panose="02020603050405020304"/>
                  <a:ea typeface="幼圆" panose="02010509060101010101" charset="-122"/>
                </a:endParaRPr>
              </a:p>
            </p:txBody>
          </p:sp>
          <p:sp>
            <p:nvSpPr>
              <p:cNvPr id="17" name="Rectangle 16"/>
              <p:cNvSpPr>
                <a:spLocks noChangeArrowheads="1"/>
              </p:cNvSpPr>
              <p:nvPr/>
            </p:nvSpPr>
            <p:spPr bwMode="auto">
              <a:xfrm>
                <a:off x="3241" y="1979"/>
                <a:ext cx="1793" cy="1811"/>
              </a:xfrm>
              <a:prstGeom prst="rect">
                <a:avLst/>
              </a:prstGeom>
              <a:solidFill>
                <a:srgbClr val="628EE3">
                  <a:alpha val="82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rgbClr val="FF0000"/>
                    </a:solidFill>
                    <a:miter lim="800000"/>
                    <a:headEnd/>
                    <a:tailEnd type="none" w="lg" len="lg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63500" dir="3187806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Times New Roman" panose="02020603050405020304"/>
                  <a:ea typeface="幼圆" panose="02010509060101010101" charset="-122"/>
                </a:endParaRPr>
              </a:p>
            </p:txBody>
          </p:sp>
        </p:grpSp>
        <p:pic>
          <p:nvPicPr>
            <p:cNvPr id="15" name="Picture 17" descr="12-23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0" y="1296"/>
              <a:ext cx="1295" cy="1460"/>
            </a:xfrm>
            <a:prstGeom prst="rect">
              <a:avLst/>
            </a:prstGeom>
            <a:solidFill>
              <a:srgbClr val="628EE3"/>
            </a:solidFill>
          </p:spPr>
        </p:pic>
      </p:grpSp>
      <p:sp>
        <p:nvSpPr>
          <p:cNvPr id="18" name="矩形 17"/>
          <p:cNvSpPr/>
          <p:nvPr/>
        </p:nvSpPr>
        <p:spPr>
          <a:xfrm>
            <a:off x="419100" y="768508"/>
            <a:ext cx="74063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辅助工具法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: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lvl="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适用于测圆、圆柱体的直径和圆锥体的高等。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758" y="573643"/>
            <a:ext cx="2249334" cy="662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化曲为直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法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0758" y="1376405"/>
            <a:ext cx="7655669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适用于测较短的曲线长度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例如地   图册上的铁路线长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621" y="2434388"/>
            <a:ext cx="5365750" cy="3388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3448" y="807394"/>
            <a:ext cx="74580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通过上面几幅图片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我们发现目测是不太可靠的，有的甚至是错误的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5349" y="2708076"/>
            <a:ext cx="747712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生活、生产和科学研究中，经常要进行长度和时间的测量。探究物体的运动规律也需要进行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长度</a:t>
            </a: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和时间的测量</a:t>
            </a:r>
            <a:r>
              <a:rPr lang="en-US" altLang="zh-CN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要进行测量，就要有一个人们公认的测量标准</a:t>
            </a:r>
            <a:r>
              <a:rPr lang="en-US" altLang="zh-CN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测量单位。</a:t>
            </a:r>
            <a:endParaRPr lang="zh-CN" altLang="en-US" sz="2800" kern="0" dirty="0">
              <a:solidFill>
                <a:sysClr val="windowText" lastClr="000000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23899" y="2508617"/>
            <a:ext cx="7667624" cy="3076575"/>
          </a:xfrm>
          <a:prstGeom prst="roundRect">
            <a:avLst/>
          </a:prstGeom>
          <a:noFill/>
          <a:ln w="28575"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0664" y="796393"/>
            <a:ext cx="77918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4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、轮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滚法：</a:t>
            </a:r>
          </a:p>
          <a:p>
            <a:pPr lvl="0" defTabSz="6858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适于测较长的曲线长度，例如运动场的跑道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1136850" y="2566985"/>
            <a:ext cx="6051890" cy="3590623"/>
            <a:chOff x="638" y="1344"/>
            <a:chExt cx="4625" cy="2964"/>
          </a:xfrm>
        </p:grpSpPr>
        <p:pic>
          <p:nvPicPr>
            <p:cNvPr id="4" name="Picture 4" descr="12-2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" t="835" r="1086" b="1671"/>
            <a:stretch>
              <a:fillRect/>
            </a:stretch>
          </p:blipFill>
          <p:spPr bwMode="auto">
            <a:xfrm>
              <a:off x="1104" y="1344"/>
              <a:ext cx="3282" cy="2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638" y="3868"/>
              <a:ext cx="4625" cy="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chemeClr val="tx1"/>
                  </a:solidFill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2075" tIns="46038" rIns="92075" bIns="46038">
              <a:spAutoFit/>
            </a:bodyPr>
            <a:lstStyle/>
            <a:p>
              <a:pPr lvl="1"/>
              <a:r>
                <a:rPr lang="zh-CN" altLang="en-US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化曲为直</a:t>
              </a: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:  </a:t>
              </a:r>
              <a:r>
                <a:rPr lang="zh-CN" altLang="en-US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把曲线变为直线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7890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巩固提升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057274" y="1802160"/>
            <a:ext cx="637222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1. </a:t>
            </a: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以下哪个物体的长度接近 </a:t>
            </a:r>
            <a:r>
              <a:rPr lang="en-US" altLang="zh-CN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8 mm(    )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A. </a:t>
            </a: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物理课本的长度  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</a:t>
            </a:r>
            <a:r>
              <a:rPr lang="en-US" altLang="zh-CN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B. </a:t>
            </a: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乒乓球的直径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</a:t>
            </a:r>
            <a:r>
              <a:rPr lang="en-US" altLang="zh-CN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C. </a:t>
            </a: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木铅笔的直径</a:t>
            </a:r>
          </a:p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</a:t>
            </a:r>
            <a:r>
              <a:rPr lang="en-US" altLang="zh-CN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D. </a:t>
            </a: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图画纸的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厚度</a:t>
            </a:r>
            <a:endParaRPr lang="zh-CN" altLang="en-US" sz="2800" b="1" kern="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418263" y="1804095"/>
            <a:ext cx="633412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</a:p>
        </p:txBody>
      </p:sp>
      <p:grpSp>
        <p:nvGrpSpPr>
          <p:cNvPr id="14" name="Group 4"/>
          <p:cNvGrpSpPr/>
          <p:nvPr/>
        </p:nvGrpSpPr>
        <p:grpSpPr bwMode="auto">
          <a:xfrm>
            <a:off x="4332288" y="3549997"/>
            <a:ext cx="4537075" cy="2390775"/>
            <a:chOff x="2282" y="2110"/>
            <a:chExt cx="3051" cy="1608"/>
          </a:xfrm>
        </p:grpSpPr>
        <p:grpSp>
          <p:nvGrpSpPr>
            <p:cNvPr id="15" name="Group 5"/>
            <p:cNvGrpSpPr/>
            <p:nvPr/>
          </p:nvGrpSpPr>
          <p:grpSpPr bwMode="auto">
            <a:xfrm>
              <a:off x="2282" y="2110"/>
              <a:ext cx="3051" cy="1608"/>
              <a:chOff x="3241" y="1979"/>
              <a:chExt cx="1811" cy="1830"/>
            </a:xfrm>
          </p:grpSpPr>
          <p:sp>
            <p:nvSpPr>
              <p:cNvPr id="17" name="Rectangle 6"/>
              <p:cNvSpPr>
                <a:spLocks noChangeArrowheads="1"/>
              </p:cNvSpPr>
              <p:nvPr/>
            </p:nvSpPr>
            <p:spPr bwMode="auto">
              <a:xfrm>
                <a:off x="3251" y="1990"/>
                <a:ext cx="1801" cy="1819"/>
              </a:xfrm>
              <a:prstGeom prst="rect">
                <a:avLst/>
              </a:prstGeom>
              <a:noFill/>
              <a:ln w="57150">
                <a:solidFill>
                  <a:srgbClr val="111111">
                    <a:alpha val="28000"/>
                  </a:srgbClr>
                </a:solidFill>
                <a:miter lim="800000"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BDAFE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8" name="Rectangle 7"/>
              <p:cNvSpPr>
                <a:spLocks noChangeArrowheads="1"/>
              </p:cNvSpPr>
              <p:nvPr/>
            </p:nvSpPr>
            <p:spPr bwMode="auto">
              <a:xfrm>
                <a:off x="3241" y="1979"/>
                <a:ext cx="1793" cy="1811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alpha val="58000"/>
                    </a:srgbClr>
                  </a:gs>
                  <a:gs pos="50000">
                    <a:srgbClr val="FFFFFF">
                      <a:alpha val="82001"/>
                    </a:srgbClr>
                  </a:gs>
                  <a:gs pos="100000">
                    <a:srgbClr val="FFFFFF">
                      <a:alpha val="5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>
                    <a:solidFill>
                      <a:srgbClr val="FF0000"/>
                    </a:solidFill>
                    <a:miter lim="800000"/>
                    <a:headEnd/>
                    <a:tailEnd type="none" w="lg" len="lg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63500" dir="3187806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mtClea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pic>
          <p:nvPicPr>
            <p:cNvPr id="16" name="Picture 8" descr="12-3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6" y="2382"/>
              <a:ext cx="2903" cy="12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74875" y="1598613"/>
            <a:ext cx="536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4" name="矩形 3"/>
          <p:cNvSpPr/>
          <p:nvPr/>
        </p:nvSpPr>
        <p:spPr>
          <a:xfrm>
            <a:off x="723899" y="802948"/>
            <a:ext cx="77819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用刻度尺测量物体的长度时，下列要求中错误的是（   ）</a:t>
            </a:r>
          </a:p>
          <a:p>
            <a:pPr lvl="0" fontAlgn="base">
              <a:lnSpc>
                <a:spcPct val="150000"/>
              </a:lnSpc>
              <a:spcAft>
                <a:spcPct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</a:t>
            </a:r>
            <a:r>
              <a:rPr lang="en-US" altLang="zh-CN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A. </a:t>
            </a: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测量时，刻度尺不能歪斜。   </a:t>
            </a:r>
          </a:p>
          <a:p>
            <a:pPr lvl="0" fontAlgn="base">
              <a:lnSpc>
                <a:spcPct val="150000"/>
              </a:lnSpc>
              <a:spcAft>
                <a:spcPct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</a:t>
            </a:r>
            <a:r>
              <a:rPr lang="en-US" altLang="zh-CN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B. </a:t>
            </a: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测量时，必须从刻度尺的左端量起。</a:t>
            </a:r>
          </a:p>
          <a:p>
            <a:pPr lvl="0" fontAlgn="base">
              <a:lnSpc>
                <a:spcPct val="150000"/>
              </a:lnSpc>
              <a:spcAft>
                <a:spcPct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</a:t>
            </a:r>
            <a:r>
              <a:rPr lang="en-US" altLang="zh-CN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C. </a:t>
            </a: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读数时，视线应垂直于刻度尺。</a:t>
            </a:r>
          </a:p>
          <a:p>
            <a:pPr lvl="0" fontAlgn="base">
              <a:lnSpc>
                <a:spcPct val="150000"/>
              </a:lnSpc>
              <a:spcAft>
                <a:spcPct val="0"/>
              </a:spcAft>
            </a:pP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</a:t>
            </a:r>
            <a:r>
              <a:rPr lang="en-US" altLang="zh-CN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D. </a:t>
            </a:r>
            <a:r>
              <a:rPr lang="zh-CN" alt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记录测量结果时，必须在数字后注明单位。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5724" y1="37789" x2="68905" y2="78053"/>
                        <a14:foregroundMark x1="10071" y1="48680" x2="57951" y2="88119"/>
                        <a14:foregroundMark x1="25088" y1="32838" x2="75088" y2="63531"/>
                        <a14:foregroundMark x1="34806" y1="22937" x2="84276" y2="75413"/>
                        <a14:foregroundMark x1="58304" y1="58746" x2="73675" y2="70627"/>
                        <a14:foregroundMark x1="73675" y1="54290" x2="73675" y2="54290"/>
                        <a14:foregroundMark x1="71555" y1="43729" x2="71555" y2="43729"/>
                        <a14:foregroundMark x1="69435" y1="41419" x2="69435" y2="41419"/>
                        <a14:foregroundMark x1="68551" y1="40759" x2="68551" y2="40759"/>
                        <a14:foregroundMark x1="51590" y1="31518" x2="84452" y2="61716"/>
                        <a14:foregroundMark x1="54594" y1="21782" x2="91696" y2="65017"/>
                        <a14:foregroundMark x1="71555" y1="25083" x2="83569" y2="51650"/>
                        <a14:foregroundMark x1="63074" y1="18647" x2="67314" y2="25908"/>
                        <a14:foregroundMark x1="58657" y1="16172" x2="22615" y2="23927"/>
                        <a14:foregroundMark x1="81802" y1="37459" x2="86042" y2="43399"/>
                        <a14:foregroundMark x1="9364" y1="57096" x2="50707" y2="91419"/>
                        <a14:foregroundMark x1="16431" y1="75908" x2="18728" y2="80693"/>
                        <a14:foregroundMark x1="4064" y1="47030" x2="11484" y2="81848"/>
                        <a14:foregroundMark x1="3710" y1="49670" x2="2120" y2="62046"/>
                        <a14:foregroundMark x1="13604" y1="82178" x2="35689" y2="97030"/>
                        <a14:foregroundMark x1="36219" y1="95710" x2="62721" y2="96700"/>
                        <a14:foregroundMark x1="64841" y1="95545" x2="84276" y2="86964"/>
                        <a14:foregroundMark x1="89046" y1="80693" x2="98057" y2="63531"/>
                        <a14:foregroundMark x1="97527" y1="62046" x2="83039" y2="24422"/>
                        <a14:foregroundMark x1="97173" y1="62046" x2="96643" y2="42244"/>
                        <a14:foregroundMark x1="79329" y1="24752" x2="60071" y2="14356"/>
                        <a14:foregroundMark x1="55477" y1="16172" x2="39929" y2="16502"/>
                        <a14:foregroundMark x1="33216" y1="17987" x2="15724" y2="26898"/>
                        <a14:foregroundMark x1="16431" y1="46040" x2="49470" y2="75743"/>
                        <a14:foregroundMark x1="28975" y1="25908" x2="28975" y2="25908"/>
                        <a14:foregroundMark x1="29329" y1="26238" x2="29329" y2="26238"/>
                        <a14:foregroundMark x1="30212" y1="26238" x2="34982" y2="26568"/>
                        <a14:foregroundMark x1="40459" y1="31848" x2="38339" y2="36964"/>
                        <a14:foregroundMark x1="45936" y1="20957" x2="53534" y2="21782"/>
                        <a14:foregroundMark x1="57597" y1="22772" x2="59541" y2="239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095" y="1900833"/>
            <a:ext cx="3253912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633160" y="5526203"/>
            <a:ext cx="2518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读数</a:t>
            </a:r>
            <a:r>
              <a:rPr kumimoji="1" lang="zh-CN" altLang="en-US" sz="28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      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</a:t>
            </a:r>
            <a:endParaRPr kumimoji="1"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3512454" y="5454195"/>
            <a:ext cx="16393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161.5s</a:t>
            </a:r>
          </a:p>
        </p:txBody>
      </p:sp>
      <p:sp>
        <p:nvSpPr>
          <p:cNvPr id="5" name="矩形 4"/>
          <p:cNvSpPr/>
          <p:nvPr/>
        </p:nvSpPr>
        <p:spPr>
          <a:xfrm>
            <a:off x="609912" y="795665"/>
            <a:ext cx="46730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、如图读出机械停表的读数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34995" y="2185140"/>
            <a:ext cx="6487325" cy="1596872"/>
            <a:chOff x="2566988" y="1296990"/>
            <a:chExt cx="14814550" cy="3381374"/>
          </a:xfrm>
        </p:grpSpPr>
        <p:pic>
          <p:nvPicPr>
            <p:cNvPr id="3" name="Picture 2" descr="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6988" y="2852739"/>
              <a:ext cx="14814550" cy="1825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3230246" y="1296990"/>
              <a:ext cx="5209380" cy="1800225"/>
            </a:xfrm>
            <a:prstGeom prst="rect">
              <a:avLst/>
            </a:prstGeom>
            <a:solidFill>
              <a:srgbClr val="AFB2B4"/>
            </a:solidFill>
            <a:ln w="9525">
              <a:solidFill>
                <a:srgbClr val="5F5F5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Times New Roman" panose="02020603050405020304"/>
                <a:ea typeface="幼圆" panose="02010509060101010101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38149" y="742147"/>
            <a:ext cx="6296025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1"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4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如图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读出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木块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的</a:t>
            </a: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长度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  <a:endParaRPr kumimoji="1"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lvl="0"/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86117" y="4412791"/>
            <a:ext cx="30668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木块长              </a:t>
            </a:r>
            <a:r>
              <a:rPr kumimoji="1"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cm.</a:t>
            </a:r>
            <a:endParaRPr lang="zh-CN" altLang="en-US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795218" y="4412791"/>
            <a:ext cx="766877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kumimoji="1"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charset="-122"/>
              </a:rPr>
              <a:t>3</a:t>
            </a:r>
            <a:r>
              <a:rPr kumimoji="1" lang="en-US" altLang="zh-CN" sz="2800" b="1" dirty="0">
                <a:solidFill>
                  <a:srgbClr val="C00000"/>
                </a:solidFill>
                <a:latin typeface="Times New Roman" panose="02020603050405020304"/>
                <a:ea typeface="幼圆" panose="02010509060101010101" charset="-122"/>
              </a:rPr>
              <a:t>.</a:t>
            </a:r>
            <a:r>
              <a:rPr kumimoji="1"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charset="-122"/>
              </a:rPr>
              <a:t>10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714750" y="4912928"/>
            <a:ext cx="11049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61925" y="857250"/>
            <a:ext cx="8391525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、测量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枚硬币厚度，为了减小误差，下列方法中能减小估读误差最佳的是（   ）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用刻度仔细地测量硬币厚度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用刻度尺多次测量求平均值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用刻度尺测量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枚硬币叠加起来总厚度，再除以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，求出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枚厚度。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刻度尺分别测量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枚硬币厚度，然后求平均值。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435475" y="1543050"/>
            <a:ext cx="4048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13749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课堂小结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935088" y="3855308"/>
            <a:ext cx="8208912" cy="1361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、正确使用刻度尺及会正确读数。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、正确使用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机械停表及会正确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读数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5088" y="5369896"/>
            <a:ext cx="39549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kumimoji="1"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4</a:t>
            </a:r>
            <a:r>
              <a:rPr kumimoji="1"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、测量长度的特殊方法</a:t>
            </a:r>
            <a:endParaRPr kumimoji="1"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2410" y="2467876"/>
            <a:ext cx="7580897" cy="1308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、在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国际单位制中长度的基本单位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是：米 ，时间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的测量基本单位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是：秒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09430" y="2383456"/>
            <a:ext cx="7947984" cy="3971925"/>
          </a:xfrm>
          <a:prstGeom prst="roundRect">
            <a:avLst/>
          </a:prstGeom>
          <a:noFill/>
          <a:ln w="28575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385" y="1199911"/>
            <a:ext cx="613736" cy="60255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09121" y="133879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课堂小结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7727" y="579651"/>
            <a:ext cx="2286000" cy="852805"/>
            <a:chOff x="303" y="1315"/>
            <a:chExt cx="3600" cy="1343"/>
          </a:xfrm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教学目标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rgbClr val="60980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60980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379626" y="143245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一、测量单位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70524" y="2071399"/>
            <a:ext cx="29193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、古代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测量单位</a:t>
            </a:r>
            <a:endParaRPr lang="zh-CN" altLang="en-US" sz="28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4179" y="2594619"/>
            <a:ext cx="7296373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古代，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人们常利用身体的</a:t>
            </a: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某些部位作为长度单位例如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：身高</a:t>
            </a: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、足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长、一柞</a:t>
            </a: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等作为长度单位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800" b="1" kern="0" dirty="0" smtClea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93727" y="4506336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你</a:t>
            </a: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知道是</a:t>
            </a:r>
            <a:r>
              <a:rPr lang="zh-CN" altLang="en-US" sz="2800" b="1" kern="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一柞</a:t>
            </a: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什么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意思吗？</a:t>
            </a:r>
            <a:endParaRPr lang="zh-CN" altLang="en-US" dirty="0"/>
          </a:p>
        </p:txBody>
      </p:sp>
      <p:sp>
        <p:nvSpPr>
          <p:cNvPr id="14" name="云形 13"/>
          <p:cNvSpPr/>
          <p:nvPr/>
        </p:nvSpPr>
        <p:spPr>
          <a:xfrm>
            <a:off x="1983517" y="3988080"/>
            <a:ext cx="4920471" cy="1774545"/>
          </a:xfrm>
          <a:prstGeom prst="cloud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4338" y="4009917"/>
            <a:ext cx="31299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利用</a:t>
            </a: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交替的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昼夜</a:t>
            </a: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、变化的季节等作为时间单位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03151" y="643742"/>
            <a:ext cx="2499784" cy="23009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96955" y="1139769"/>
            <a:ext cx="2875419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约</a:t>
            </a: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为拇指和食指伸开的距离</a:t>
            </a:r>
            <a:endParaRPr lang="en-US" altLang="zh-CN" sz="28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5270" y="3484153"/>
            <a:ext cx="4532048" cy="2592797"/>
          </a:xfrm>
          <a:prstGeom prst="rect">
            <a:avLst/>
          </a:prstGeom>
        </p:spPr>
      </p:pic>
      <p:sp>
        <p:nvSpPr>
          <p:cNvPr id="7" name="云形 6"/>
          <p:cNvSpPr/>
          <p:nvPr/>
        </p:nvSpPr>
        <p:spPr>
          <a:xfrm>
            <a:off x="4314825" y="778549"/>
            <a:ext cx="3409949" cy="2166132"/>
          </a:xfrm>
          <a:prstGeom prst="cloud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云形 7"/>
          <p:cNvSpPr/>
          <p:nvPr/>
        </p:nvSpPr>
        <p:spPr>
          <a:xfrm>
            <a:off x="173343" y="3636553"/>
            <a:ext cx="3629025" cy="2701945"/>
          </a:xfrm>
          <a:prstGeom prst="cloud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1745" y="1340892"/>
            <a:ext cx="90281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一柞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7174" y="2118255"/>
            <a:ext cx="86010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为了世界各国交流的方便，</a:t>
            </a:r>
            <a:r>
              <a:rPr lang="en-US" altLang="zh-CN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1960</a:t>
            </a: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年，国际上通过了一套统一的测量标准，叫国际单位制，简称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SI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310" y="714391"/>
            <a:ext cx="2560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、国际单位制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7174" y="3964452"/>
            <a:ext cx="860107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kern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目前，世界上大多数国家都将国际单位制的单位作为本国的法定计量单位。国际单位制的单位也是我国的法定计量单位。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1595035"/>
            <a:ext cx="29193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）国际单位制</a:t>
            </a:r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257175" y="1399371"/>
            <a:ext cx="8477250" cy="16952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57174" y="3742521"/>
            <a:ext cx="8477250" cy="16952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80999" y="6200756"/>
            <a:ext cx="8477250" cy="16952"/>
          </a:xfrm>
          <a:prstGeom prst="line">
            <a:avLst/>
          </a:prstGeom>
          <a:ln w="28575">
            <a:solidFill>
              <a:srgbClr val="92D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5297" y="926795"/>
            <a:ext cx="2560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charset="-122"/>
              </a:rPr>
              <a:t>、长度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的单位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164363" y="1402390"/>
            <a:ext cx="4865212" cy="5208309"/>
            <a:chOff x="3164363" y="1402390"/>
            <a:chExt cx="4865212" cy="5208309"/>
          </a:xfrm>
        </p:grpSpPr>
        <p:graphicFrame>
          <p:nvGraphicFramePr>
            <p:cNvPr id="3" name="内容占位符 8"/>
            <p:cNvGraphicFramePr/>
            <p:nvPr/>
          </p:nvGraphicFramePr>
          <p:xfrm>
            <a:off x="3164363" y="1402390"/>
            <a:ext cx="4865212" cy="456026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6" name="TextBox 10"/>
            <p:cNvSpPr txBox="1"/>
            <p:nvPr/>
          </p:nvSpPr>
          <p:spPr>
            <a:xfrm>
              <a:off x="3608218" y="5656592"/>
              <a:ext cx="33843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latin typeface="微软雅黑" panose="020B0503020204020204" charset="-122"/>
                  <a:ea typeface="微软雅黑" panose="020B0503020204020204" charset="-122"/>
                </a:rPr>
                <a:t>长度常用的单位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8" name="直接箭头连接符 7"/>
            <p:cNvCxnSpPr/>
            <p:nvPr/>
          </p:nvCxnSpPr>
          <p:spPr>
            <a:xfrm>
              <a:off x="5114925" y="1762125"/>
              <a:ext cx="0" cy="3209925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4467223" y="3156168"/>
              <a:ext cx="524729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由大到小</a:t>
              </a:r>
              <a:endParaRPr lang="zh-CN" altLang="en-US" dirty="0"/>
            </a:p>
          </p:txBody>
        </p:sp>
      </p:grpSp>
      <p:sp>
        <p:nvSpPr>
          <p:cNvPr id="12" name="矩形 11"/>
          <p:cNvSpPr/>
          <p:nvPr/>
        </p:nvSpPr>
        <p:spPr>
          <a:xfrm>
            <a:off x="609599" y="2469118"/>
            <a:ext cx="330517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国际单位制中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长度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基本单位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是：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符号是：</a:t>
            </a:r>
            <a:r>
              <a:rPr lang="en-US" altLang="zh-CN" sz="28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m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云形 12"/>
          <p:cNvSpPr/>
          <p:nvPr/>
        </p:nvSpPr>
        <p:spPr>
          <a:xfrm>
            <a:off x="171450" y="2106718"/>
            <a:ext cx="3857624" cy="2865332"/>
          </a:xfrm>
          <a:prstGeom prst="cloud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229870" y="2035256"/>
            <a:ext cx="2861196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fontAlgn="base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kumimoji="1" lang="en-US" altLang="zh-CN" sz="2800" b="1" kern="0" dirty="0">
                <a:latin typeface="Times New Roman" panose="02020603050405020304" pitchFamily="18" charset="0"/>
                <a:ea typeface="微软雅黑" panose="020B0503020204020204" charset="-122"/>
              </a:rPr>
              <a:t>1km</a:t>
            </a:r>
            <a:r>
              <a:rPr kumimoji="1" lang="zh-CN" altLang="en-US" sz="2800" b="1" kern="0" dirty="0">
                <a:latin typeface="Times New Roman" panose="02020603050405020304" pitchFamily="18" charset="0"/>
                <a:ea typeface="微软雅黑" panose="020B0503020204020204" charset="-122"/>
              </a:rPr>
              <a:t>＝</a:t>
            </a:r>
            <a:r>
              <a:rPr kumimoji="1" lang="en-US" altLang="zh-CN" sz="2800" b="1" kern="0" dirty="0" smtClean="0">
                <a:latin typeface="Times New Roman" panose="02020603050405020304" pitchFamily="18" charset="0"/>
                <a:ea typeface="微软雅黑" panose="020B0503020204020204" charset="-122"/>
              </a:rPr>
              <a:t>10</a:t>
            </a:r>
            <a:r>
              <a:rPr kumimoji="1" lang="en-US" altLang="zh-CN" sz="2800" b="1" kern="0" baseline="30000" dirty="0" smtClean="0"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kumimoji="1" lang="en-US" altLang="zh-CN" sz="2800" b="1" kern="0" dirty="0" smtClean="0">
                <a:latin typeface="Times New Roman" panose="02020603050405020304" pitchFamily="18" charset="0"/>
                <a:ea typeface="微软雅黑" panose="020B0503020204020204" charset="-122"/>
              </a:rPr>
              <a:t>m</a:t>
            </a:r>
            <a:r>
              <a:rPr kumimoji="1" lang="en-US" altLang="zh-CN" sz="2800" b="1" kern="0" dirty="0">
                <a:latin typeface="Times New Roman" panose="02020603050405020304" pitchFamily="18" charset="0"/>
                <a:ea typeface="微软雅黑" panose="020B0503020204020204" charset="-122"/>
              </a:rPr>
              <a:t>	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177868" y="2863477"/>
            <a:ext cx="6499282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8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2800" b="1" kern="0" dirty="0" smtClean="0">
                <a:latin typeface="Times New Roman" panose="02020603050405020304" pitchFamily="18" charset="0"/>
                <a:ea typeface="微软雅黑" panose="020B0503020204020204" charset="-122"/>
              </a:rPr>
              <a:t>1m=10dm=10</a:t>
            </a:r>
            <a:r>
              <a:rPr kumimoji="1" lang="en-US" altLang="zh-CN" sz="2800" b="1" kern="0" baseline="30000" dirty="0" smtClean="0"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kumimoji="1" lang="en-US" altLang="zh-CN" sz="2800" b="1" kern="0" dirty="0" smtClean="0">
                <a:latin typeface="Times New Roman" panose="02020603050405020304" pitchFamily="18" charset="0"/>
                <a:ea typeface="微软雅黑" panose="020B0503020204020204" charset="-122"/>
              </a:rPr>
              <a:t>cm=10</a:t>
            </a:r>
            <a:r>
              <a:rPr kumimoji="1" lang="en-US" altLang="zh-CN" sz="2800" b="1" kern="0" baseline="30000" dirty="0" smtClean="0"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kumimoji="1" lang="en-US" altLang="zh-CN" sz="2800" b="1" kern="0" dirty="0" smtClean="0">
                <a:latin typeface="Times New Roman" panose="02020603050405020304" pitchFamily="18" charset="0"/>
                <a:ea typeface="微软雅黑" panose="020B0503020204020204" charset="-122"/>
              </a:rPr>
              <a:t>mm=10</a:t>
            </a:r>
            <a:r>
              <a:rPr kumimoji="1" lang="en-US" altLang="zh-CN" sz="2800" b="1" kern="0" baseline="30000" dirty="0" smtClean="0">
                <a:latin typeface="Times New Roman" panose="02020603050405020304" pitchFamily="18" charset="0"/>
                <a:ea typeface="微软雅黑" panose="020B0503020204020204" charset="-122"/>
              </a:rPr>
              <a:t>6</a:t>
            </a:r>
            <a:r>
              <a:rPr kumimoji="1" lang="el-GR" altLang="zh-CN" sz="2800" b="1" kern="0" dirty="0" smtClean="0">
                <a:latin typeface="Times New Roman" panose="02020603050405020304" pitchFamily="18" charset="0"/>
                <a:ea typeface="微软雅黑" panose="020B0503020204020204" charset="-122"/>
              </a:rPr>
              <a:t>μ</a:t>
            </a:r>
            <a:r>
              <a:rPr kumimoji="1" lang="en-US" altLang="zh-CN" sz="2800" b="1" kern="0" dirty="0" smtClean="0">
                <a:latin typeface="Times New Roman" panose="02020603050405020304" pitchFamily="18" charset="0"/>
                <a:ea typeface="微软雅黑" panose="020B0503020204020204" charset="-122"/>
              </a:rPr>
              <a:t>m=10</a:t>
            </a:r>
            <a:r>
              <a:rPr kumimoji="1" lang="en-US" altLang="zh-CN" sz="2800" b="1" kern="0" baseline="30000" dirty="0" smtClean="0">
                <a:latin typeface="Times New Roman" panose="02020603050405020304" pitchFamily="18" charset="0"/>
                <a:ea typeface="微软雅黑" panose="020B0503020204020204" charset="-122"/>
              </a:rPr>
              <a:t>9</a:t>
            </a:r>
            <a:r>
              <a:rPr kumimoji="1" lang="en-US" altLang="zh-CN" sz="2800" b="1" kern="0" dirty="0" smtClean="0">
                <a:latin typeface="Times New Roman" panose="02020603050405020304" pitchFamily="18" charset="0"/>
                <a:ea typeface="微软雅黑" panose="020B0503020204020204" charset="-122"/>
              </a:rPr>
              <a:t>nm</a:t>
            </a:r>
            <a:endParaRPr kumimoji="1" lang="en-US" altLang="zh-CN" sz="2800" b="1" kern="0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0215" y="917447"/>
            <a:ext cx="50738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）常用</a:t>
            </a: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长度单位之间的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换算</a:t>
            </a:r>
            <a:endParaRPr lang="zh-CN" altLang="en-US" dirty="0"/>
          </a:p>
        </p:txBody>
      </p:sp>
      <p:sp>
        <p:nvSpPr>
          <p:cNvPr id="11" name="圆角矩形 10"/>
          <p:cNvSpPr/>
          <p:nvPr/>
        </p:nvSpPr>
        <p:spPr>
          <a:xfrm>
            <a:off x="655609" y="1793819"/>
            <a:ext cx="7543800" cy="1895475"/>
          </a:xfrm>
          <a:prstGeom prst="roundRect">
            <a:avLst/>
          </a:prstGeom>
          <a:noFill/>
          <a:ln w="28575">
            <a:solidFill>
              <a:srgbClr val="60980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825442" y="4121231"/>
            <a:ext cx="788040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天文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测量中常用的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长度单位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是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“</a:t>
            </a:r>
            <a:r>
              <a:rPr lang="zh-CN" alt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光年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(1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．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y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．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)”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，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即光在真空中传播一年的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距离。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1l.y. ≈9.461×10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15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m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。</a:t>
            </a:r>
            <a:endParaRPr lang="zh-CN" altLang="en-US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3021</Words>
  <Application>Microsoft Office PowerPoint</Application>
  <PresentationFormat>全屏显示(4:3)</PresentationFormat>
  <Paragraphs>508</Paragraphs>
  <Slides>46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174</cp:revision>
  <dcterms:created xsi:type="dcterms:W3CDTF">2017-03-01T06:40:00Z</dcterms:created>
  <dcterms:modified xsi:type="dcterms:W3CDTF">2020-08-22T12:44:30Z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