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3" r:id="rId3"/>
    <p:sldId id="264" r:id="rId4"/>
    <p:sldId id="265" r:id="rId5"/>
    <p:sldId id="268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8BEF1"/>
    <a:srgbClr val="A7C1DB"/>
    <a:srgbClr val="0A4E9F"/>
    <a:srgbClr val="93634C"/>
    <a:srgbClr val="94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633" autoAdjust="0"/>
  </p:normalViewPr>
  <p:slideViewPr>
    <p:cSldViewPr>
      <p:cViewPr varScale="1">
        <p:scale>
          <a:sx n="92" d="100"/>
          <a:sy n="92" d="100"/>
        </p:scale>
        <p:origin x="-198" y="-102"/>
      </p:cViewPr>
      <p:guideLst>
        <p:guide orient="horz" pos="16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17497-FB47-4D14-87AA-8085177A2922}" type="doc">
      <dgm:prSet loTypeId="urn:microsoft.com/office/officeart/2008/layout/BendingPictureCaption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30724DA-D8BA-4918-9F74-8B29139C60AA}">
      <dgm:prSet phldrT="[文本]"/>
      <dgm:spPr/>
      <dgm:t>
        <a:bodyPr/>
        <a:lstStyle/>
        <a:p>
          <a:pPr algn="l"/>
          <a:r>
            <a:rPr lang="zh-CN" altLang="en-US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①力能</a:t>
          </a:r>
          <a:r>
            <a:rPr lang="zh-CN" altLang="en-US" b="0" u="sng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使物体发生形变</a:t>
          </a:r>
        </a:p>
        <a:p>
          <a:pPr algn="l"/>
          <a:r>
            <a:rPr lang="zh-CN" altLang="en-US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②手指在施力的同时也受力</a:t>
          </a:r>
          <a:endParaRPr lang="zh-CN" altLang="en-US" b="0" dirty="0">
            <a:solidFill>
              <a:schemeClr val="tx1"/>
            </a:solidFill>
          </a:endParaRPr>
        </a:p>
      </dgm:t>
    </dgm:pt>
    <dgm:pt modelId="{F3A9A9FF-B34C-44D7-BB08-9BE8C26FCEA5}" cxnId="{C6C46311-4F88-45F0-8552-B517E96930CF}" type="parTrans">
      <dgm:prSet/>
      <dgm:spPr/>
      <dgm:t>
        <a:bodyPr/>
        <a:lstStyle/>
        <a:p>
          <a:endParaRPr lang="zh-CN" altLang="en-US"/>
        </a:p>
      </dgm:t>
    </dgm:pt>
    <dgm:pt modelId="{3FF5C313-9EDC-4A46-8B1E-C9304E525C84}" cxnId="{C6C46311-4F88-45F0-8552-B517E96930CF}" type="sibTrans">
      <dgm:prSet/>
      <dgm:spPr/>
      <dgm:t>
        <a:bodyPr/>
        <a:lstStyle/>
        <a:p>
          <a:endParaRPr lang="zh-CN" altLang="en-US"/>
        </a:p>
      </dgm:t>
    </dgm:pt>
    <dgm:pt modelId="{9E40C6FB-A53E-4E70-AA0F-56D921DEF524}">
      <dgm:prSet phldrT="[文本]"/>
      <dgm:spPr/>
      <dgm:t>
        <a:bodyPr/>
        <a:lstStyle/>
        <a:p>
          <a:pPr algn="l"/>
          <a:r>
            <a:rPr lang="zh-CN" altLang="en-US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①力能</a:t>
          </a:r>
          <a:r>
            <a:rPr lang="zh-CN" altLang="en-US" b="0" u="sng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改变物体的运动状态</a:t>
          </a:r>
        </a:p>
        <a:p>
          <a:pPr algn="l"/>
          <a:r>
            <a:rPr lang="zh-CN" altLang="en-US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②女同学在施力的同时也受力</a:t>
          </a:r>
          <a:endParaRPr lang="zh-CN" altLang="en-US" b="0" dirty="0">
            <a:solidFill>
              <a:schemeClr val="tx1"/>
            </a:solidFill>
          </a:endParaRPr>
        </a:p>
      </dgm:t>
    </dgm:pt>
    <dgm:pt modelId="{69F6A4A5-46D9-4EBB-AF07-2029755CB738}" cxnId="{AA9E57BD-5A42-4776-AB38-A508149B4582}" type="parTrans">
      <dgm:prSet/>
      <dgm:spPr/>
      <dgm:t>
        <a:bodyPr/>
        <a:lstStyle/>
        <a:p>
          <a:endParaRPr lang="zh-CN" altLang="en-US"/>
        </a:p>
      </dgm:t>
    </dgm:pt>
    <dgm:pt modelId="{AA5292CC-EAC1-492E-A466-EE5B8E6A2F79}" cxnId="{AA9E57BD-5A42-4776-AB38-A508149B4582}" type="sibTrans">
      <dgm:prSet/>
      <dgm:spPr/>
      <dgm:t>
        <a:bodyPr/>
        <a:lstStyle/>
        <a:p>
          <a:endParaRPr lang="zh-CN" altLang="en-US"/>
        </a:p>
      </dgm:t>
    </dgm:pt>
    <dgm:pt modelId="{3BADEED2-D936-4959-99C8-622A758EDE2B}" type="pres">
      <dgm:prSet presAssocID="{7CB17497-FB47-4D14-87AA-8085177A2922}" presName="diagram" presStyleCnt="0">
        <dgm:presLayoutVars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F512DE5-A195-4525-BDEC-6082104851C9}" type="pres">
      <dgm:prSet presAssocID="{930724DA-D8BA-4918-9F74-8B29139C60AA}" presName="composite" presStyleCnt="0"/>
      <dgm:spPr/>
    </dgm:pt>
    <dgm:pt modelId="{9858DFE9-817A-42E9-A8C5-7CA3E19E0C6E}" type="pres">
      <dgm:prSet presAssocID="{930724DA-D8BA-4918-9F74-8B29139C60AA}" presName="Image" presStyleLbl="bgShp" presStyleIdx="0" presStyleCnt="2" custScaleX="69566" custScaleY="69566" custLinFactNeighborX="10531" custLinFactNeighborY="-2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F0A4E2-6FFA-4AAB-BF96-88D1DFF7CE0C}" type="pres">
      <dgm:prSet presAssocID="{930724DA-D8BA-4918-9F74-8B29139C60AA}" presName="Parent" presStyleLbl="node0" presStyleIdx="0" presStyleCnt="2" custScaleX="75753" custLinFactNeighborX="10924" custLinFactNeighborY="-4011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zh-CN" altLang="en-US"/>
        </a:p>
      </dgm:t>
    </dgm:pt>
    <dgm:pt modelId="{E875FC00-8D95-4536-8A68-A4FEC01679CB}" type="pres">
      <dgm:prSet presAssocID="{3FF5C313-9EDC-4A46-8B1E-C9304E525C84}" presName="sibTrans" presStyleCnt="0"/>
      <dgm:spPr/>
    </dgm:pt>
    <dgm:pt modelId="{2307FF43-ADA4-4FED-A9B2-21742FF1CEA9}" type="pres">
      <dgm:prSet presAssocID="{9E40C6FB-A53E-4E70-AA0F-56D921DEF524}" presName="composite" presStyleCnt="0"/>
      <dgm:spPr/>
    </dgm:pt>
    <dgm:pt modelId="{488882F9-D947-4008-AB03-5FC56EF45D8A}" type="pres">
      <dgm:prSet presAssocID="{9E40C6FB-A53E-4E70-AA0F-56D921DEF524}" presName="Image" presStyleLbl="bgShp" presStyleIdx="1" presStyleCnt="2" custScaleX="56647" custScaleY="83897" custLinFactNeighborX="-15214" custLinFactNeighborY="-40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3A8968-DEA8-48A4-AB6B-0619DA7EE04D}" type="pres">
      <dgm:prSet presAssocID="{9E40C6FB-A53E-4E70-AA0F-56D921DEF524}" presName="Parent" presStyleLbl="node0" presStyleIdx="1" presStyleCnt="2" custScaleX="77044" custLinFactNeighborX="-3454" custLinFactNeighborY="-1444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AA9E57BD-5A42-4776-AB38-A508149B4582}" srcId="{7CB17497-FB47-4D14-87AA-8085177A2922}" destId="{9E40C6FB-A53E-4E70-AA0F-56D921DEF524}" srcOrd="1" destOrd="0" parTransId="{69F6A4A5-46D9-4EBB-AF07-2029755CB738}" sibTransId="{AA5292CC-EAC1-492E-A466-EE5B8E6A2F79}"/>
    <dgm:cxn modelId="{4F641EF6-785F-4AD1-AEC0-218BC1562879}" type="presOf" srcId="{930724DA-D8BA-4918-9F74-8B29139C60AA}" destId="{A6F0A4E2-6FFA-4AAB-BF96-88D1DFF7CE0C}" srcOrd="0" destOrd="0" presId="urn:microsoft.com/office/officeart/2008/layout/BendingPictureCaption"/>
    <dgm:cxn modelId="{1B288DD4-5A2A-44E0-8F95-8839EB98C80E}" type="presOf" srcId="{9E40C6FB-A53E-4E70-AA0F-56D921DEF524}" destId="{423A8968-DEA8-48A4-AB6B-0619DA7EE04D}" srcOrd="0" destOrd="0" presId="urn:microsoft.com/office/officeart/2008/layout/BendingPictureCaption"/>
    <dgm:cxn modelId="{C0A192B8-1F96-4F23-B52B-263F72FD7292}" type="presOf" srcId="{7CB17497-FB47-4D14-87AA-8085177A2922}" destId="{3BADEED2-D936-4959-99C8-622A758EDE2B}" srcOrd="0" destOrd="0" presId="urn:microsoft.com/office/officeart/2008/layout/BendingPictureCaption"/>
    <dgm:cxn modelId="{C6C46311-4F88-45F0-8552-B517E96930CF}" srcId="{7CB17497-FB47-4D14-87AA-8085177A2922}" destId="{930724DA-D8BA-4918-9F74-8B29139C60AA}" srcOrd="0" destOrd="0" parTransId="{F3A9A9FF-B34C-44D7-BB08-9BE8C26FCEA5}" sibTransId="{3FF5C313-9EDC-4A46-8B1E-C9304E525C84}"/>
    <dgm:cxn modelId="{1732B510-09C2-4399-809E-FEA79273C319}" type="presParOf" srcId="{3BADEED2-D936-4959-99C8-622A758EDE2B}" destId="{CF512DE5-A195-4525-BDEC-6082104851C9}" srcOrd="0" destOrd="0" presId="urn:microsoft.com/office/officeart/2008/layout/BendingPictureCaption"/>
    <dgm:cxn modelId="{D35873C3-220E-483C-A7B0-22237275CD7D}" type="presParOf" srcId="{CF512DE5-A195-4525-BDEC-6082104851C9}" destId="{9858DFE9-817A-42E9-A8C5-7CA3E19E0C6E}" srcOrd="0" destOrd="0" presId="urn:microsoft.com/office/officeart/2008/layout/BendingPictureCaption"/>
    <dgm:cxn modelId="{A2AD1E46-2A3A-4BB6-B6C6-B2CB3763DCB4}" type="presParOf" srcId="{CF512DE5-A195-4525-BDEC-6082104851C9}" destId="{A6F0A4E2-6FFA-4AAB-BF96-88D1DFF7CE0C}" srcOrd="1" destOrd="0" presId="urn:microsoft.com/office/officeart/2008/layout/BendingPictureCaption"/>
    <dgm:cxn modelId="{C1BF8651-2C87-43DD-B341-226F9E55F2F9}" type="presParOf" srcId="{3BADEED2-D936-4959-99C8-622A758EDE2B}" destId="{E875FC00-8D95-4536-8A68-A4FEC01679CB}" srcOrd="1" destOrd="0" presId="urn:microsoft.com/office/officeart/2008/layout/BendingPictureCaption"/>
    <dgm:cxn modelId="{2BD5C585-9CEA-487C-B9E5-7B34EBF2C804}" type="presParOf" srcId="{3BADEED2-D936-4959-99C8-622A758EDE2B}" destId="{2307FF43-ADA4-4FED-A9B2-21742FF1CEA9}" srcOrd="2" destOrd="0" presId="urn:microsoft.com/office/officeart/2008/layout/BendingPictureCaption"/>
    <dgm:cxn modelId="{7E018154-85F7-4260-AC80-20E02895718C}" type="presParOf" srcId="{2307FF43-ADA4-4FED-A9B2-21742FF1CEA9}" destId="{488882F9-D947-4008-AB03-5FC56EF45D8A}" srcOrd="0" destOrd="0" presId="urn:microsoft.com/office/officeart/2008/layout/BendingPictureCaption"/>
    <dgm:cxn modelId="{84605711-5E5E-4E89-840E-7270943CFF8F}" type="presParOf" srcId="{2307FF43-ADA4-4FED-A9B2-21742FF1CEA9}" destId="{423A8968-DEA8-48A4-AB6B-0619DA7EE04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B0F7F-5B1E-4164-8E70-A84E631BF166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77C112-528B-4059-930B-A3E60D78B31B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试一试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4EF211-347A-4D17-A8CB-4DF37AFEB965}" cxnId="{4EFC2025-C7C0-474C-9D0F-EB6C290813BB}" type="parTrans">
      <dgm:prSet/>
      <dgm:spPr/>
      <dgm:t>
        <a:bodyPr/>
        <a:lstStyle/>
        <a:p>
          <a:endParaRPr lang="zh-CN" altLang="en-US" sz="16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90184E-73D0-4653-B212-9CF6E9146B40}" cxnId="{4EFC2025-C7C0-474C-9D0F-EB6C290813BB}" type="sibTrans">
      <dgm:prSet/>
      <dgm:spPr/>
      <dgm:t>
        <a:bodyPr/>
        <a:lstStyle/>
        <a:p>
          <a:endParaRPr lang="zh-CN" altLang="en-US" sz="16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E66C1B-295F-4BDF-9058-1FE5B3011E0F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400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磁铁能吸引铁块，铁块能不能吸引磁铁？</a:t>
          </a:r>
          <a:endParaRPr lang="zh-CN" altLang="en-US" sz="2400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D3936F-1A74-45F8-8111-048340283D81}" cxnId="{D56A3609-06F6-4712-956A-51AEB4BC2DC7}" type="parTrans">
      <dgm:prSet/>
      <dgm:spPr/>
      <dgm:t>
        <a:bodyPr/>
        <a:lstStyle/>
        <a:p>
          <a:endParaRPr lang="zh-CN" altLang="en-US" sz="16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40DB4D-4E6C-46FE-A7C8-EB52BD0C2A29}" cxnId="{D56A3609-06F6-4712-956A-51AEB4BC2DC7}" type="sibTrans">
      <dgm:prSet/>
      <dgm:spPr/>
      <dgm:t>
        <a:bodyPr/>
        <a:lstStyle/>
        <a:p>
          <a:endParaRPr lang="zh-CN" altLang="en-US" sz="16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C9E755-31A9-4386-B519-A678CF5BF737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想一想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637EFC-A350-43A2-9B23-0412F0988527}" cxnId="{B32B447E-5D16-4765-B1BE-033DAC5B7595}" type="parTrans">
      <dgm:prSet/>
      <dgm:spPr/>
      <dgm:t>
        <a:bodyPr/>
        <a:lstStyle/>
        <a:p>
          <a:endParaRPr lang="zh-CN" altLang="en-US" sz="16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AF0167-B4FA-45B4-9DD8-BB3FF456D5C1}" cxnId="{B32B447E-5D16-4765-B1BE-033DAC5B7595}" type="sibTrans">
      <dgm:prSet/>
      <dgm:spPr/>
      <dgm:t>
        <a:bodyPr/>
        <a:lstStyle/>
        <a:p>
          <a:endParaRPr lang="zh-CN" altLang="en-US" sz="16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CBDA3F-ADF0-4388-AF52-0A26474B4A83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400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磁铁能吸引回形针，回形针能不能吸引磁铁？</a:t>
          </a:r>
          <a:endParaRPr lang="zh-CN" altLang="en-US" sz="2400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707663-1D48-4B52-AD94-4B171AC29B20}" cxnId="{395AB611-FC20-4CEB-A6E5-C1BD8D6AAE1D}" type="parTrans">
      <dgm:prSet/>
      <dgm:spPr/>
      <dgm:t>
        <a:bodyPr/>
        <a:lstStyle/>
        <a:p>
          <a:endParaRPr lang="zh-CN" altLang="en-US" sz="16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7122FE-0D42-40B5-A5E5-723EB036D6FD}" cxnId="{395AB611-FC20-4CEB-A6E5-C1BD8D6AAE1D}" type="sibTrans">
      <dgm:prSet/>
      <dgm:spPr/>
      <dgm:t>
        <a:bodyPr/>
        <a:lstStyle/>
        <a:p>
          <a:endParaRPr lang="zh-CN" altLang="en-US" sz="16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6DFBEFC-0446-4F3D-8677-96FD3EA3A8AA}" type="pres">
      <dgm:prSet presAssocID="{271B0F7F-5B1E-4164-8E70-A84E631BF16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C3271D8-8796-470D-BEBE-E818B778ECEF}" type="pres">
      <dgm:prSet presAssocID="{8A77C112-528B-4059-930B-A3E60D78B31B}" presName="posSpace" presStyleCnt="0"/>
      <dgm:spPr/>
    </dgm:pt>
    <dgm:pt modelId="{75AA2F6B-4808-4523-AC42-11B039A863D8}" type="pres">
      <dgm:prSet presAssocID="{8A77C112-528B-4059-930B-A3E60D78B31B}" presName="vertFlow" presStyleCnt="0"/>
      <dgm:spPr/>
    </dgm:pt>
    <dgm:pt modelId="{F208BB8D-56F1-4674-BABF-92FB2D881E2D}" type="pres">
      <dgm:prSet presAssocID="{8A77C112-528B-4059-930B-A3E60D78B31B}" presName="topSpace" presStyleCnt="0"/>
      <dgm:spPr/>
    </dgm:pt>
    <dgm:pt modelId="{E9715088-5FFC-4DDD-B7FD-D331A399B3F7}" type="pres">
      <dgm:prSet presAssocID="{8A77C112-528B-4059-930B-A3E60D78B31B}" presName="firstComp" presStyleCnt="0"/>
      <dgm:spPr/>
    </dgm:pt>
    <dgm:pt modelId="{660071D9-572D-42A4-B67A-C7CD7F227A6D}" type="pres">
      <dgm:prSet presAssocID="{8A77C112-528B-4059-930B-A3E60D78B31B}" presName="firstChild" presStyleLbl="bgAccFollowNode1" presStyleIdx="0" presStyleCnt="2" custScaleY="146667" custLinFactNeighborX="-20486" custLinFactNeighborY="5357"/>
      <dgm:spPr/>
      <dgm:t>
        <a:bodyPr/>
        <a:lstStyle/>
        <a:p>
          <a:endParaRPr lang="zh-CN" altLang="en-US"/>
        </a:p>
      </dgm:t>
    </dgm:pt>
    <dgm:pt modelId="{A314DFE9-7400-4318-845A-3AF516B1C8EA}" type="pres">
      <dgm:prSet presAssocID="{8A77C112-528B-4059-930B-A3E60D78B31B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7889E4-6E98-4A55-AAB3-A0DDC26E4B99}" type="pres">
      <dgm:prSet presAssocID="{8A77C112-528B-4059-930B-A3E60D78B31B}" presName="negSpace" presStyleCnt="0"/>
      <dgm:spPr/>
    </dgm:pt>
    <dgm:pt modelId="{18DEDB23-F5B9-4367-A059-8405D3BF8822}" type="pres">
      <dgm:prSet presAssocID="{8A77C112-528B-4059-930B-A3E60D78B31B}" presName="circle" presStyleLbl="node1" presStyleIdx="0" presStyleCnt="2" custScaleY="50839"/>
      <dgm:spPr>
        <a:prstGeom prst="flowChartAlternateProcess">
          <a:avLst/>
        </a:prstGeom>
      </dgm:spPr>
      <dgm:t>
        <a:bodyPr/>
        <a:lstStyle/>
        <a:p>
          <a:endParaRPr lang="zh-CN" altLang="en-US"/>
        </a:p>
      </dgm:t>
    </dgm:pt>
    <dgm:pt modelId="{75B9B866-3038-422B-9562-4B6241B595D2}" type="pres">
      <dgm:prSet presAssocID="{0390184E-73D0-4653-B212-9CF6E9146B40}" presName="transSpace" presStyleCnt="0"/>
      <dgm:spPr/>
    </dgm:pt>
    <dgm:pt modelId="{5001D76D-8E3E-4F1C-83C3-9C288DAD502D}" type="pres">
      <dgm:prSet presAssocID="{B3C9E755-31A9-4386-B519-A678CF5BF737}" presName="posSpace" presStyleCnt="0"/>
      <dgm:spPr/>
    </dgm:pt>
    <dgm:pt modelId="{A0400CFE-BD5C-4877-9DDC-DA91CD9A68C5}" type="pres">
      <dgm:prSet presAssocID="{B3C9E755-31A9-4386-B519-A678CF5BF737}" presName="vertFlow" presStyleCnt="0"/>
      <dgm:spPr/>
    </dgm:pt>
    <dgm:pt modelId="{FA683256-4518-491C-8BE0-3989CADB8455}" type="pres">
      <dgm:prSet presAssocID="{B3C9E755-31A9-4386-B519-A678CF5BF737}" presName="topSpace" presStyleCnt="0"/>
      <dgm:spPr/>
    </dgm:pt>
    <dgm:pt modelId="{6CF1E793-C49D-4A40-8BF5-25143AAB75F9}" type="pres">
      <dgm:prSet presAssocID="{B3C9E755-31A9-4386-B519-A678CF5BF737}" presName="firstComp" presStyleCnt="0"/>
      <dgm:spPr/>
    </dgm:pt>
    <dgm:pt modelId="{990056AF-AD5C-4AB8-AE58-DF7A84BDFC4F}" type="pres">
      <dgm:prSet presAssocID="{B3C9E755-31A9-4386-B519-A678CF5BF737}" presName="firstChild" presStyleLbl="bgAccFollowNode1" presStyleIdx="1" presStyleCnt="2" custScaleX="102923" custScaleY="146666" custLinFactNeighborX="-31578" custLinFactNeighborY="873"/>
      <dgm:spPr/>
      <dgm:t>
        <a:bodyPr/>
        <a:lstStyle/>
        <a:p>
          <a:endParaRPr lang="zh-CN" altLang="en-US"/>
        </a:p>
      </dgm:t>
    </dgm:pt>
    <dgm:pt modelId="{7FB11BE1-7076-4EB6-A15C-014E76CB5C89}" type="pres">
      <dgm:prSet presAssocID="{B3C9E755-31A9-4386-B519-A678CF5BF737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3E40E0-69F4-4A69-A2FA-CCEFE33143DC}" type="pres">
      <dgm:prSet presAssocID="{B3C9E755-31A9-4386-B519-A678CF5BF737}" presName="negSpace" presStyleCnt="0"/>
      <dgm:spPr/>
    </dgm:pt>
    <dgm:pt modelId="{CBCD8B04-C58F-4029-868D-952C1E2F8B51}" type="pres">
      <dgm:prSet presAssocID="{B3C9E755-31A9-4386-B519-A678CF5BF737}" presName="circle" presStyleLbl="node1" presStyleIdx="1" presStyleCnt="2" custScaleY="50930" custLinFactNeighborX="-7275" custLinFactNeighborY="-872"/>
      <dgm:spPr>
        <a:prstGeom prst="flowChartAlternateProcess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49243E88-C72F-4C9E-90A0-8AC1EF9ED799}" type="presOf" srcId="{B3C9E755-31A9-4386-B519-A678CF5BF737}" destId="{CBCD8B04-C58F-4029-868D-952C1E2F8B51}" srcOrd="0" destOrd="0" presId="urn:microsoft.com/office/officeart/2005/8/layout/hList9"/>
    <dgm:cxn modelId="{5D797E55-EAF0-4800-ADE9-7F82FDA4CBD1}" type="presOf" srcId="{65CBDA3F-ADF0-4388-AF52-0A26474B4A83}" destId="{7FB11BE1-7076-4EB6-A15C-014E76CB5C89}" srcOrd="1" destOrd="0" presId="urn:microsoft.com/office/officeart/2005/8/layout/hList9"/>
    <dgm:cxn modelId="{D03D7C50-588D-4EF4-A41A-8532ACA0BA76}" type="presOf" srcId="{65CBDA3F-ADF0-4388-AF52-0A26474B4A83}" destId="{990056AF-AD5C-4AB8-AE58-DF7A84BDFC4F}" srcOrd="0" destOrd="0" presId="urn:microsoft.com/office/officeart/2005/8/layout/hList9"/>
    <dgm:cxn modelId="{4EFC2025-C7C0-474C-9D0F-EB6C290813BB}" srcId="{271B0F7F-5B1E-4164-8E70-A84E631BF166}" destId="{8A77C112-528B-4059-930B-A3E60D78B31B}" srcOrd="0" destOrd="0" parTransId="{EE4EF211-347A-4D17-A8CB-4DF37AFEB965}" sibTransId="{0390184E-73D0-4653-B212-9CF6E9146B40}"/>
    <dgm:cxn modelId="{52A8060A-0FA9-4EF3-8197-ABBDF5828064}" type="presOf" srcId="{271B0F7F-5B1E-4164-8E70-A84E631BF166}" destId="{06DFBEFC-0446-4F3D-8677-96FD3EA3A8AA}" srcOrd="0" destOrd="0" presId="urn:microsoft.com/office/officeart/2005/8/layout/hList9"/>
    <dgm:cxn modelId="{B32B447E-5D16-4765-B1BE-033DAC5B7595}" srcId="{271B0F7F-5B1E-4164-8E70-A84E631BF166}" destId="{B3C9E755-31A9-4386-B519-A678CF5BF737}" srcOrd="1" destOrd="0" parTransId="{5F637EFC-A350-43A2-9B23-0412F0988527}" sibTransId="{9DAF0167-B4FA-45B4-9DD8-BB3FF456D5C1}"/>
    <dgm:cxn modelId="{395AB611-FC20-4CEB-A6E5-C1BD8D6AAE1D}" srcId="{B3C9E755-31A9-4386-B519-A678CF5BF737}" destId="{65CBDA3F-ADF0-4388-AF52-0A26474B4A83}" srcOrd="0" destOrd="0" parTransId="{5C707663-1D48-4B52-AD94-4B171AC29B20}" sibTransId="{D17122FE-0D42-40B5-A5E5-723EB036D6FD}"/>
    <dgm:cxn modelId="{213E7A26-6B36-4FC8-9ABA-93C308127ABF}" type="presOf" srcId="{A5E66C1B-295F-4BDF-9058-1FE5B3011E0F}" destId="{660071D9-572D-42A4-B67A-C7CD7F227A6D}" srcOrd="0" destOrd="0" presId="urn:microsoft.com/office/officeart/2005/8/layout/hList9"/>
    <dgm:cxn modelId="{5BB93935-4398-4838-BFEC-A09455ABEA91}" type="presOf" srcId="{A5E66C1B-295F-4BDF-9058-1FE5B3011E0F}" destId="{A314DFE9-7400-4318-845A-3AF516B1C8EA}" srcOrd="1" destOrd="0" presId="urn:microsoft.com/office/officeart/2005/8/layout/hList9"/>
    <dgm:cxn modelId="{D56A3609-06F6-4712-956A-51AEB4BC2DC7}" srcId="{8A77C112-528B-4059-930B-A3E60D78B31B}" destId="{A5E66C1B-295F-4BDF-9058-1FE5B3011E0F}" srcOrd="0" destOrd="0" parTransId="{5BD3936F-1A74-45F8-8111-048340283D81}" sibTransId="{6840DB4D-4E6C-46FE-A7C8-EB52BD0C2A29}"/>
    <dgm:cxn modelId="{4697934B-E527-4C3F-AC9B-D6C9004E60A4}" type="presOf" srcId="{8A77C112-528B-4059-930B-A3E60D78B31B}" destId="{18DEDB23-F5B9-4367-A059-8405D3BF8822}" srcOrd="0" destOrd="0" presId="urn:microsoft.com/office/officeart/2005/8/layout/hList9"/>
    <dgm:cxn modelId="{AFA1158F-BBA8-4D1B-9863-485138CA288B}" type="presParOf" srcId="{06DFBEFC-0446-4F3D-8677-96FD3EA3A8AA}" destId="{7C3271D8-8796-470D-BEBE-E818B778ECEF}" srcOrd="0" destOrd="0" presId="urn:microsoft.com/office/officeart/2005/8/layout/hList9"/>
    <dgm:cxn modelId="{351D71F1-0669-426F-A5EB-B5EB45341E75}" type="presParOf" srcId="{06DFBEFC-0446-4F3D-8677-96FD3EA3A8AA}" destId="{75AA2F6B-4808-4523-AC42-11B039A863D8}" srcOrd="1" destOrd="0" presId="urn:microsoft.com/office/officeart/2005/8/layout/hList9"/>
    <dgm:cxn modelId="{32820139-E83F-48B6-958A-CD770B1BDC97}" type="presParOf" srcId="{75AA2F6B-4808-4523-AC42-11B039A863D8}" destId="{F208BB8D-56F1-4674-BABF-92FB2D881E2D}" srcOrd="0" destOrd="0" presId="urn:microsoft.com/office/officeart/2005/8/layout/hList9"/>
    <dgm:cxn modelId="{403CDB0E-9269-400C-A371-DEEA49760253}" type="presParOf" srcId="{75AA2F6B-4808-4523-AC42-11B039A863D8}" destId="{E9715088-5FFC-4DDD-B7FD-D331A399B3F7}" srcOrd="1" destOrd="0" presId="urn:microsoft.com/office/officeart/2005/8/layout/hList9"/>
    <dgm:cxn modelId="{2124182C-4354-47F5-A1FB-E2D70502E972}" type="presParOf" srcId="{E9715088-5FFC-4DDD-B7FD-D331A399B3F7}" destId="{660071D9-572D-42A4-B67A-C7CD7F227A6D}" srcOrd="0" destOrd="0" presId="urn:microsoft.com/office/officeart/2005/8/layout/hList9"/>
    <dgm:cxn modelId="{349604F5-A6D8-4583-B144-F170F56081A4}" type="presParOf" srcId="{E9715088-5FFC-4DDD-B7FD-D331A399B3F7}" destId="{A314DFE9-7400-4318-845A-3AF516B1C8EA}" srcOrd="1" destOrd="0" presId="urn:microsoft.com/office/officeart/2005/8/layout/hList9"/>
    <dgm:cxn modelId="{3180048C-558E-497B-9E0C-1A462DE2009D}" type="presParOf" srcId="{06DFBEFC-0446-4F3D-8677-96FD3EA3A8AA}" destId="{C97889E4-6E98-4A55-AAB3-A0DDC26E4B99}" srcOrd="2" destOrd="0" presId="urn:microsoft.com/office/officeart/2005/8/layout/hList9"/>
    <dgm:cxn modelId="{F1653B8E-D1A6-42A7-80E3-F6A5A1759C30}" type="presParOf" srcId="{06DFBEFC-0446-4F3D-8677-96FD3EA3A8AA}" destId="{18DEDB23-F5B9-4367-A059-8405D3BF8822}" srcOrd="3" destOrd="0" presId="urn:microsoft.com/office/officeart/2005/8/layout/hList9"/>
    <dgm:cxn modelId="{A9FA4C24-0099-4B34-A1B6-A19E2C77C1E0}" type="presParOf" srcId="{06DFBEFC-0446-4F3D-8677-96FD3EA3A8AA}" destId="{75B9B866-3038-422B-9562-4B6241B595D2}" srcOrd="4" destOrd="0" presId="urn:microsoft.com/office/officeart/2005/8/layout/hList9"/>
    <dgm:cxn modelId="{9DB2CCCE-0F2E-4CB1-916B-A5DFBBE57E8A}" type="presParOf" srcId="{06DFBEFC-0446-4F3D-8677-96FD3EA3A8AA}" destId="{5001D76D-8E3E-4F1C-83C3-9C288DAD502D}" srcOrd="5" destOrd="0" presId="urn:microsoft.com/office/officeart/2005/8/layout/hList9"/>
    <dgm:cxn modelId="{428FFCAF-91E5-4230-A704-E57B0C2BA49F}" type="presParOf" srcId="{06DFBEFC-0446-4F3D-8677-96FD3EA3A8AA}" destId="{A0400CFE-BD5C-4877-9DDC-DA91CD9A68C5}" srcOrd="6" destOrd="0" presId="urn:microsoft.com/office/officeart/2005/8/layout/hList9"/>
    <dgm:cxn modelId="{DD69258C-1261-452C-B105-A388D25D5064}" type="presParOf" srcId="{A0400CFE-BD5C-4877-9DDC-DA91CD9A68C5}" destId="{FA683256-4518-491C-8BE0-3989CADB8455}" srcOrd="0" destOrd="0" presId="urn:microsoft.com/office/officeart/2005/8/layout/hList9"/>
    <dgm:cxn modelId="{B479A4BF-F8AE-43EE-B59A-66F0AFB93ECA}" type="presParOf" srcId="{A0400CFE-BD5C-4877-9DDC-DA91CD9A68C5}" destId="{6CF1E793-C49D-4A40-8BF5-25143AAB75F9}" srcOrd="1" destOrd="0" presId="urn:microsoft.com/office/officeart/2005/8/layout/hList9"/>
    <dgm:cxn modelId="{145E45C2-44E2-4198-918E-9B51685BA2D2}" type="presParOf" srcId="{6CF1E793-C49D-4A40-8BF5-25143AAB75F9}" destId="{990056AF-AD5C-4AB8-AE58-DF7A84BDFC4F}" srcOrd="0" destOrd="0" presId="urn:microsoft.com/office/officeart/2005/8/layout/hList9"/>
    <dgm:cxn modelId="{1F7D621E-BE0F-4C03-8559-E18B339718F8}" type="presParOf" srcId="{6CF1E793-C49D-4A40-8BF5-25143AAB75F9}" destId="{7FB11BE1-7076-4EB6-A15C-014E76CB5C89}" srcOrd="1" destOrd="0" presId="urn:microsoft.com/office/officeart/2005/8/layout/hList9"/>
    <dgm:cxn modelId="{F7370E11-6AED-443A-8E01-21844E5A9AA3}" type="presParOf" srcId="{06DFBEFC-0446-4F3D-8677-96FD3EA3A8AA}" destId="{B83E40E0-69F4-4A69-A2FA-CCEFE33143DC}" srcOrd="7" destOrd="0" presId="urn:microsoft.com/office/officeart/2005/8/layout/hList9"/>
    <dgm:cxn modelId="{2896DC1C-2D1C-49F8-BCCE-AC19EFDFE161}" type="presParOf" srcId="{06DFBEFC-0446-4F3D-8677-96FD3EA3A8AA}" destId="{CBCD8B04-C58F-4029-868D-952C1E2F8B5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C335A8-8A19-4A04-BC01-E702BAB1E3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717525F-332D-45CB-944B-FC10022B7881}">
      <dgm:prSet phldrT="[文本]"/>
      <dgm:spPr/>
      <dgm:t>
        <a:bodyPr/>
        <a:lstStyle/>
        <a:p>
          <a:r>
            <a:rPr lang="zh-CN" altLang="en-US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大量事实说明</a:t>
          </a:r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9B2883-D9E5-4DC4-9F43-5DEDBF0A470C}" cxnId="{FE91F4F7-C66C-4809-95D6-58AD1EE8BE9B}" type="par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4B3165-B47C-404F-9E9C-D2C05E944A49}" cxnId="{FE91F4F7-C66C-4809-95D6-58AD1EE8BE9B}" type="sib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B95467-5565-4EB5-AE38-07A5C3FE3253}">
      <dgm:prSet/>
      <dgm:spPr/>
      <dgm:t>
        <a:bodyPr/>
        <a:lstStyle/>
        <a:p>
          <a:r>
            <a:rPr lang="zh-CN" altLang="en-US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施力物体同时也是受力物体</a:t>
          </a:r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C91A00-5544-4EAB-AB03-47946478FCD9}" cxnId="{11D7B110-3009-40BD-BE0E-21AC2913DFFE}" type="par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A4AAF4-54B9-4CD9-88AB-76FF61491FA3}" cxnId="{11D7B110-3009-40BD-BE0E-21AC2913DFFE}" type="sib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07E7F3-A8E3-4B47-9B9A-5CEDE36889AE}">
      <dgm:prSet/>
      <dgm:spPr/>
      <dgm:t>
        <a:bodyPr/>
        <a:lstStyle/>
        <a:p>
          <a:r>
            <a:rPr lang="zh-CN" altLang="en-US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力的作用是相互的</a:t>
          </a:r>
        </a:p>
      </dgm:t>
    </dgm:pt>
    <dgm:pt modelId="{D1C28725-506C-4565-87D7-72A829CA1BFE}" cxnId="{87B8EF4E-5998-4031-B287-0D235C310345}" type="par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D6815D-8B86-4733-9701-BFF39D1CCCC6}" cxnId="{87B8EF4E-5998-4031-B287-0D235C310345}" type="sib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57F191-97B4-44E6-B4F4-E1BED25BC624}">
      <dgm:prSet/>
      <dgm:spPr/>
      <dgm:t>
        <a:bodyPr/>
        <a:lstStyle/>
        <a:p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7ED8E8-DD2E-4D29-A01D-AA6EF0F1538B}" cxnId="{1768513F-67D1-47AE-99FE-883F4101581E}" type="par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D57077-8041-419B-8B6A-BE38908A2F5D}" cxnId="{1768513F-67D1-47AE-99FE-883F4101581E}" type="sib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2BC77C-72A7-4D04-9A9B-C1A11176D18F}" type="pres">
      <dgm:prSet presAssocID="{02C335A8-8A19-4A04-BC01-E702BAB1E3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6BC3A5E-04B0-4229-9436-E60CB819F8B6}" type="pres">
      <dgm:prSet presAssocID="{1717525F-332D-45CB-944B-FC10022B7881}" presName="parentLin" presStyleCnt="0"/>
      <dgm:spPr/>
    </dgm:pt>
    <dgm:pt modelId="{721D4405-5D3B-46A9-9AA4-5ACBED1840B3}" type="pres">
      <dgm:prSet presAssocID="{1717525F-332D-45CB-944B-FC10022B7881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228BED7A-0450-4FF0-A687-8CC593638F8E}" type="pres">
      <dgm:prSet presAssocID="{1717525F-332D-45CB-944B-FC10022B78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755B68-0A71-410C-8038-3ED3CF66FF3D}" type="pres">
      <dgm:prSet presAssocID="{1717525F-332D-45CB-944B-FC10022B7881}" presName="negativeSpace" presStyleCnt="0"/>
      <dgm:spPr/>
    </dgm:pt>
    <dgm:pt modelId="{DD610B87-6220-499C-B29D-163CD488B8CF}" type="pres">
      <dgm:prSet presAssocID="{1717525F-332D-45CB-944B-FC10022B7881}" presName="childText" presStyleLbl="conFgAcc1" presStyleIdx="0" presStyleCnt="1" custLinFactNeighborX="-5518" custLinFactNeighborY="620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1D7B110-3009-40BD-BE0E-21AC2913DFFE}" srcId="{1717525F-332D-45CB-944B-FC10022B7881}" destId="{42B95467-5565-4EB5-AE38-07A5C3FE3253}" srcOrd="0" destOrd="0" parTransId="{81C91A00-5544-4EAB-AB03-47946478FCD9}" sibTransId="{8AA4AAF4-54B9-4CD9-88AB-76FF61491FA3}"/>
    <dgm:cxn modelId="{A8A5B6A6-2426-4CB7-ADC5-7D4DE796E444}" type="presOf" srcId="{02C335A8-8A19-4A04-BC01-E702BAB1E347}" destId="{9E2BC77C-72A7-4D04-9A9B-C1A11176D18F}" srcOrd="0" destOrd="0" presId="urn:microsoft.com/office/officeart/2005/8/layout/list1"/>
    <dgm:cxn modelId="{FE91F4F7-C66C-4809-95D6-58AD1EE8BE9B}" srcId="{02C335A8-8A19-4A04-BC01-E702BAB1E347}" destId="{1717525F-332D-45CB-944B-FC10022B7881}" srcOrd="0" destOrd="0" parTransId="{099B2883-D9E5-4DC4-9F43-5DEDBF0A470C}" sibTransId="{904B3165-B47C-404F-9E9C-D2C05E944A49}"/>
    <dgm:cxn modelId="{87B8EF4E-5998-4031-B287-0D235C310345}" srcId="{1717525F-332D-45CB-944B-FC10022B7881}" destId="{7D07E7F3-A8E3-4B47-9B9A-5CEDE36889AE}" srcOrd="1" destOrd="0" parTransId="{D1C28725-506C-4565-87D7-72A829CA1BFE}" sibTransId="{95D6815D-8B86-4733-9701-BFF39D1CCCC6}"/>
    <dgm:cxn modelId="{E9FEE0A4-ADEB-4A67-AF50-06E5E9C3C9FF}" type="presOf" srcId="{2557F191-97B4-44E6-B4F4-E1BED25BC624}" destId="{DD610B87-6220-499C-B29D-163CD488B8CF}" srcOrd="0" destOrd="2" presId="urn:microsoft.com/office/officeart/2005/8/layout/list1"/>
    <dgm:cxn modelId="{C2EE4622-EC73-4864-A01A-2493A96B3FF6}" type="presOf" srcId="{7D07E7F3-A8E3-4B47-9B9A-5CEDE36889AE}" destId="{DD610B87-6220-499C-B29D-163CD488B8CF}" srcOrd="0" destOrd="1" presId="urn:microsoft.com/office/officeart/2005/8/layout/list1"/>
    <dgm:cxn modelId="{6E509F35-2E2C-435C-B3D1-946BFD14C999}" type="presOf" srcId="{1717525F-332D-45CB-944B-FC10022B7881}" destId="{721D4405-5D3B-46A9-9AA4-5ACBED1840B3}" srcOrd="0" destOrd="0" presId="urn:microsoft.com/office/officeart/2005/8/layout/list1"/>
    <dgm:cxn modelId="{CF88A9E9-9DE3-4C3B-8FC8-3AF3E6F82BA0}" type="presOf" srcId="{42B95467-5565-4EB5-AE38-07A5C3FE3253}" destId="{DD610B87-6220-499C-B29D-163CD488B8CF}" srcOrd="0" destOrd="0" presId="urn:microsoft.com/office/officeart/2005/8/layout/list1"/>
    <dgm:cxn modelId="{96320A0A-1AFB-4B9F-92CA-D535BD6B3E1D}" type="presOf" srcId="{1717525F-332D-45CB-944B-FC10022B7881}" destId="{228BED7A-0450-4FF0-A687-8CC593638F8E}" srcOrd="1" destOrd="0" presId="urn:microsoft.com/office/officeart/2005/8/layout/list1"/>
    <dgm:cxn modelId="{1768513F-67D1-47AE-99FE-883F4101581E}" srcId="{1717525F-332D-45CB-944B-FC10022B7881}" destId="{2557F191-97B4-44E6-B4F4-E1BED25BC624}" srcOrd="2" destOrd="0" parTransId="{467ED8E8-DD2E-4D29-A01D-AA6EF0F1538B}" sibTransId="{53D57077-8041-419B-8B6A-BE38908A2F5D}"/>
    <dgm:cxn modelId="{5838D051-E95B-4A15-A828-DBC860631B1B}" type="presParOf" srcId="{9E2BC77C-72A7-4D04-9A9B-C1A11176D18F}" destId="{E6BC3A5E-04B0-4229-9436-E60CB819F8B6}" srcOrd="0" destOrd="0" presId="urn:microsoft.com/office/officeart/2005/8/layout/list1"/>
    <dgm:cxn modelId="{454F7579-06A6-46E1-9E7A-88295DBF34B6}" type="presParOf" srcId="{E6BC3A5E-04B0-4229-9436-E60CB819F8B6}" destId="{721D4405-5D3B-46A9-9AA4-5ACBED1840B3}" srcOrd="0" destOrd="0" presId="urn:microsoft.com/office/officeart/2005/8/layout/list1"/>
    <dgm:cxn modelId="{87F283A3-F2F7-48D8-B774-2F082C9A4A0D}" type="presParOf" srcId="{E6BC3A5E-04B0-4229-9436-E60CB819F8B6}" destId="{228BED7A-0450-4FF0-A687-8CC593638F8E}" srcOrd="1" destOrd="0" presId="urn:microsoft.com/office/officeart/2005/8/layout/list1"/>
    <dgm:cxn modelId="{7D69CBE0-1B50-4AFA-82A1-69CF145737CF}" type="presParOf" srcId="{9E2BC77C-72A7-4D04-9A9B-C1A11176D18F}" destId="{26755B68-0A71-410C-8038-3ED3CF66FF3D}" srcOrd="1" destOrd="0" presId="urn:microsoft.com/office/officeart/2005/8/layout/list1"/>
    <dgm:cxn modelId="{436F0F04-272A-4277-B62A-D009B5E42256}" type="presParOf" srcId="{9E2BC77C-72A7-4D04-9A9B-C1A11176D18F}" destId="{DD610B87-6220-499C-B29D-163CD488B8C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88C93-B7DA-4AAC-8BD2-E384DE8A1F6F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FA752AF4-0733-455D-BF30-D69A76B7DD9B}">
      <dgm:prSet phldrT="[文本]" custT="1"/>
      <dgm:spPr/>
      <dgm:t>
        <a:bodyPr anchor="ctr"/>
        <a:lstStyle/>
        <a:p>
          <a:pPr algn="ctr"/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提出猜想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1C09F8-A91F-4F3B-B4B0-4D24A3996A6F}" cxnId="{7CE7CA71-6420-46C4-9B6B-A49477360944}" type="parTrans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88681F-B43A-4A42-82D0-8CC9B02C6D9F}" cxnId="{7CE7CA71-6420-46C4-9B6B-A49477360944}" type="sibTrans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37BBE6-7AB0-4954-96CB-82EAF9B939F6}">
      <dgm:prSet phldrT="[文本]" custT="1"/>
      <dgm:spPr/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进行实验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4BA9A7-E8A8-42C3-912C-9EA5BD3721D8}" cxnId="{293C2758-5554-4F19-A109-82C16F5536D4}" type="parTrans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86A670-98A8-432C-AA4E-1B481CF4DE05}" cxnId="{293C2758-5554-4F19-A109-82C16F5536D4}" type="sibTrans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40C770-E656-466F-AA41-60124D84506C}">
      <dgm:prSet phldrT="[文本]" custT="1"/>
      <dgm:spPr/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分析论证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451B19-94B9-4927-A0B0-6E88894C597B}" cxnId="{B87B79FF-1BB3-4322-9135-4DDB7357E4CE}" type="parTrans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EF8E7B-5070-4147-A0F5-D6FD2CF8C4BF}" cxnId="{B87B79FF-1BB3-4322-9135-4DDB7357E4CE}" type="sibTrans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4FE17D-18A8-499C-9214-C157EA13F697}">
      <dgm:prSet custT="1"/>
      <dgm:spPr/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评估交流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301BD5-A9F5-495A-94C1-450E74CBEBCE}" cxnId="{6AF356C1-2A92-4D5A-A016-F69380DB7268}" type="parTrans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0BDE94-96A3-45D5-B051-19632C466133}" cxnId="{6AF356C1-2A92-4D5A-A016-F69380DB7268}" type="sibTrans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D54F86-8944-4DE6-96AB-ECBD9EE01C33}" type="pres">
      <dgm:prSet presAssocID="{05088C93-B7DA-4AAC-8BD2-E384DE8A1F6F}" presName="Name0" presStyleCnt="0">
        <dgm:presLayoutVars>
          <dgm:dir/>
          <dgm:resizeHandles val="exact"/>
        </dgm:presLayoutVars>
      </dgm:prSet>
      <dgm:spPr/>
    </dgm:pt>
    <dgm:pt modelId="{40F4FE5E-4EC4-465B-BB6A-F397298E708D}" type="pres">
      <dgm:prSet presAssocID="{FA752AF4-0733-455D-BF30-D69A76B7DD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6CE231-00B9-4EB2-A43E-A5F9E7D03072}" type="pres">
      <dgm:prSet presAssocID="{6188681F-B43A-4A42-82D0-8CC9B02C6D9F}" presName="sibTrans" presStyleLbl="sibTrans2D1" presStyleIdx="0" presStyleCnt="3"/>
      <dgm:spPr/>
    </dgm:pt>
    <dgm:pt modelId="{FD5F6951-27DB-4563-8C5F-86E4E5D2BCDE}" type="pres">
      <dgm:prSet presAssocID="{6188681F-B43A-4A42-82D0-8CC9B02C6D9F}" presName="connectorText" presStyleLbl="sibTrans2D1" presStyleIdx="0" presStyleCnt="3"/>
      <dgm:spPr/>
    </dgm:pt>
    <dgm:pt modelId="{7A3498DC-2B65-4E5A-A5F8-3492AAD19375}" type="pres">
      <dgm:prSet presAssocID="{2B37BBE6-7AB0-4954-96CB-82EAF9B939F6}" presName="node" presStyleLbl="node1" presStyleIdx="1" presStyleCnt="4">
        <dgm:presLayoutVars>
          <dgm:bulletEnabled val="1"/>
        </dgm:presLayoutVars>
      </dgm:prSet>
      <dgm:spPr/>
    </dgm:pt>
    <dgm:pt modelId="{CCDFA303-4D88-420C-A08E-C881B156B275}" type="pres">
      <dgm:prSet presAssocID="{5B86A670-98A8-432C-AA4E-1B481CF4DE05}" presName="sibTrans" presStyleLbl="sibTrans2D1" presStyleIdx="1" presStyleCnt="3"/>
      <dgm:spPr/>
    </dgm:pt>
    <dgm:pt modelId="{507AC408-46B8-421F-9CBD-B9CA653384FD}" type="pres">
      <dgm:prSet presAssocID="{5B86A670-98A8-432C-AA4E-1B481CF4DE05}" presName="connectorText" presStyleLbl="sibTrans2D1" presStyleIdx="1" presStyleCnt="3"/>
      <dgm:spPr/>
    </dgm:pt>
    <dgm:pt modelId="{0B6C96A0-D246-4F76-AB43-DFC34C2D9ABC}" type="pres">
      <dgm:prSet presAssocID="{5140C770-E656-466F-AA41-60124D84506C}" presName="node" presStyleLbl="node1" presStyleIdx="2" presStyleCnt="4">
        <dgm:presLayoutVars>
          <dgm:bulletEnabled val="1"/>
        </dgm:presLayoutVars>
      </dgm:prSet>
      <dgm:spPr/>
    </dgm:pt>
    <dgm:pt modelId="{87B9DAC1-D1DF-4C32-AADE-466A6B015097}" type="pres">
      <dgm:prSet presAssocID="{EBEF8E7B-5070-4147-A0F5-D6FD2CF8C4BF}" presName="sibTrans" presStyleLbl="sibTrans2D1" presStyleIdx="2" presStyleCnt="3"/>
      <dgm:spPr/>
    </dgm:pt>
    <dgm:pt modelId="{83D84FA4-375F-4BB9-B93C-0C45C64055A7}" type="pres">
      <dgm:prSet presAssocID="{EBEF8E7B-5070-4147-A0F5-D6FD2CF8C4BF}" presName="connectorText" presStyleLbl="sibTrans2D1" presStyleIdx="2" presStyleCnt="3"/>
      <dgm:spPr/>
    </dgm:pt>
    <dgm:pt modelId="{7A614A5D-B4A3-4447-96D1-13EDC205800D}" type="pres">
      <dgm:prSet presAssocID="{074FE17D-18A8-499C-9214-C157EA13F697}" presName="node" presStyleLbl="node1" presStyleIdx="3" presStyleCnt="4">
        <dgm:presLayoutVars>
          <dgm:bulletEnabled val="1"/>
        </dgm:presLayoutVars>
      </dgm:prSet>
      <dgm:spPr/>
    </dgm:pt>
  </dgm:ptLst>
  <dgm:cxnLst>
    <dgm:cxn modelId="{7CE7CA71-6420-46C4-9B6B-A49477360944}" srcId="{05088C93-B7DA-4AAC-8BD2-E384DE8A1F6F}" destId="{FA752AF4-0733-455D-BF30-D69A76B7DD9B}" srcOrd="0" destOrd="0" parTransId="{CA1C09F8-A91F-4F3B-B4B0-4D24A3996A6F}" sibTransId="{6188681F-B43A-4A42-82D0-8CC9B02C6D9F}"/>
    <dgm:cxn modelId="{279EAA0C-4909-40FB-BFB2-A1C9EEE8C8F6}" type="presOf" srcId="{5B86A670-98A8-432C-AA4E-1B481CF4DE05}" destId="{CCDFA303-4D88-420C-A08E-C881B156B275}" srcOrd="0" destOrd="0" presId="urn:microsoft.com/office/officeart/2005/8/layout/process1"/>
    <dgm:cxn modelId="{5F93B56D-99C5-44B8-A606-E056254A1C1A}" type="presOf" srcId="{074FE17D-18A8-499C-9214-C157EA13F697}" destId="{7A614A5D-B4A3-4447-96D1-13EDC205800D}" srcOrd="0" destOrd="0" presId="urn:microsoft.com/office/officeart/2005/8/layout/process1"/>
    <dgm:cxn modelId="{553D5344-65E6-4694-80F2-591C6CAAE8EA}" type="presOf" srcId="{6188681F-B43A-4A42-82D0-8CC9B02C6D9F}" destId="{F46CE231-00B9-4EB2-A43E-A5F9E7D03072}" srcOrd="0" destOrd="0" presId="urn:microsoft.com/office/officeart/2005/8/layout/process1"/>
    <dgm:cxn modelId="{B87B79FF-1BB3-4322-9135-4DDB7357E4CE}" srcId="{05088C93-B7DA-4AAC-8BD2-E384DE8A1F6F}" destId="{5140C770-E656-466F-AA41-60124D84506C}" srcOrd="2" destOrd="0" parTransId="{83451B19-94B9-4927-A0B0-6E88894C597B}" sibTransId="{EBEF8E7B-5070-4147-A0F5-D6FD2CF8C4BF}"/>
    <dgm:cxn modelId="{0FA93E2D-D037-4BAF-8C82-EEB14248F677}" type="presOf" srcId="{5140C770-E656-466F-AA41-60124D84506C}" destId="{0B6C96A0-D246-4F76-AB43-DFC34C2D9ABC}" srcOrd="0" destOrd="0" presId="urn:microsoft.com/office/officeart/2005/8/layout/process1"/>
    <dgm:cxn modelId="{29480CE8-C115-41D5-A72E-2BE61A5B915B}" type="presOf" srcId="{6188681F-B43A-4A42-82D0-8CC9B02C6D9F}" destId="{FD5F6951-27DB-4563-8C5F-86E4E5D2BCDE}" srcOrd="1" destOrd="0" presId="urn:microsoft.com/office/officeart/2005/8/layout/process1"/>
    <dgm:cxn modelId="{C50DC38E-38C3-477F-9203-787ACBED1244}" type="presOf" srcId="{5B86A670-98A8-432C-AA4E-1B481CF4DE05}" destId="{507AC408-46B8-421F-9CBD-B9CA653384FD}" srcOrd="1" destOrd="0" presId="urn:microsoft.com/office/officeart/2005/8/layout/process1"/>
    <dgm:cxn modelId="{CD4FBF9E-DCDB-4A76-972C-14D7D49EAC58}" type="presOf" srcId="{EBEF8E7B-5070-4147-A0F5-D6FD2CF8C4BF}" destId="{83D84FA4-375F-4BB9-B93C-0C45C64055A7}" srcOrd="1" destOrd="0" presId="urn:microsoft.com/office/officeart/2005/8/layout/process1"/>
    <dgm:cxn modelId="{43950D8D-67D7-4C93-9958-B920DBE29FFF}" type="presOf" srcId="{EBEF8E7B-5070-4147-A0F5-D6FD2CF8C4BF}" destId="{87B9DAC1-D1DF-4C32-AADE-466A6B015097}" srcOrd="0" destOrd="0" presId="urn:microsoft.com/office/officeart/2005/8/layout/process1"/>
    <dgm:cxn modelId="{B9D92B0D-DED8-47F4-AC8A-E2B2E70A9B5A}" type="presOf" srcId="{FA752AF4-0733-455D-BF30-D69A76B7DD9B}" destId="{40F4FE5E-4EC4-465B-BB6A-F397298E708D}" srcOrd="0" destOrd="0" presId="urn:microsoft.com/office/officeart/2005/8/layout/process1"/>
    <dgm:cxn modelId="{6AF356C1-2A92-4D5A-A016-F69380DB7268}" srcId="{05088C93-B7DA-4AAC-8BD2-E384DE8A1F6F}" destId="{074FE17D-18A8-499C-9214-C157EA13F697}" srcOrd="3" destOrd="0" parTransId="{EE301BD5-A9F5-495A-94C1-450E74CBEBCE}" sibTransId="{1D0BDE94-96A3-45D5-B051-19632C466133}"/>
    <dgm:cxn modelId="{5EBA3F28-EFED-4078-A360-9A9AE3D26A5B}" type="presOf" srcId="{2B37BBE6-7AB0-4954-96CB-82EAF9B939F6}" destId="{7A3498DC-2B65-4E5A-A5F8-3492AAD19375}" srcOrd="0" destOrd="0" presId="urn:microsoft.com/office/officeart/2005/8/layout/process1"/>
    <dgm:cxn modelId="{293C2758-5554-4F19-A109-82C16F5536D4}" srcId="{05088C93-B7DA-4AAC-8BD2-E384DE8A1F6F}" destId="{2B37BBE6-7AB0-4954-96CB-82EAF9B939F6}" srcOrd="1" destOrd="0" parTransId="{EB4BA9A7-E8A8-42C3-912C-9EA5BD3721D8}" sibTransId="{5B86A670-98A8-432C-AA4E-1B481CF4DE05}"/>
    <dgm:cxn modelId="{F3209CB0-3442-4C72-AB05-83D6CE21B657}" type="presOf" srcId="{05088C93-B7DA-4AAC-8BD2-E384DE8A1F6F}" destId="{71D54F86-8944-4DE6-96AB-ECBD9EE01C33}" srcOrd="0" destOrd="0" presId="urn:microsoft.com/office/officeart/2005/8/layout/process1"/>
    <dgm:cxn modelId="{3397EFEE-46A0-4D40-86A9-94798BDB3938}" type="presParOf" srcId="{71D54F86-8944-4DE6-96AB-ECBD9EE01C33}" destId="{40F4FE5E-4EC4-465B-BB6A-F397298E708D}" srcOrd="0" destOrd="0" presId="urn:microsoft.com/office/officeart/2005/8/layout/process1"/>
    <dgm:cxn modelId="{AE1F74CE-D43B-4A0F-A3EC-D2E248331505}" type="presParOf" srcId="{71D54F86-8944-4DE6-96AB-ECBD9EE01C33}" destId="{F46CE231-00B9-4EB2-A43E-A5F9E7D03072}" srcOrd="1" destOrd="0" presId="urn:microsoft.com/office/officeart/2005/8/layout/process1"/>
    <dgm:cxn modelId="{D8F97EC4-8110-478B-B993-3A9A2E04F445}" type="presParOf" srcId="{F46CE231-00B9-4EB2-A43E-A5F9E7D03072}" destId="{FD5F6951-27DB-4563-8C5F-86E4E5D2BCDE}" srcOrd="0" destOrd="0" presId="urn:microsoft.com/office/officeart/2005/8/layout/process1"/>
    <dgm:cxn modelId="{DBF28496-17A2-4BBF-9C88-AE48F99CDDC3}" type="presParOf" srcId="{71D54F86-8944-4DE6-96AB-ECBD9EE01C33}" destId="{7A3498DC-2B65-4E5A-A5F8-3492AAD19375}" srcOrd="2" destOrd="0" presId="urn:microsoft.com/office/officeart/2005/8/layout/process1"/>
    <dgm:cxn modelId="{D709F619-C569-4A4E-9109-A45C780CCF94}" type="presParOf" srcId="{71D54F86-8944-4DE6-96AB-ECBD9EE01C33}" destId="{CCDFA303-4D88-420C-A08E-C881B156B275}" srcOrd="3" destOrd="0" presId="urn:microsoft.com/office/officeart/2005/8/layout/process1"/>
    <dgm:cxn modelId="{40748FFC-E877-443F-8F0D-0E455D519ACC}" type="presParOf" srcId="{CCDFA303-4D88-420C-A08E-C881B156B275}" destId="{507AC408-46B8-421F-9CBD-B9CA653384FD}" srcOrd="0" destOrd="0" presId="urn:microsoft.com/office/officeart/2005/8/layout/process1"/>
    <dgm:cxn modelId="{A4249D22-8B6B-4752-A5D6-9B3F9013E9FA}" type="presParOf" srcId="{71D54F86-8944-4DE6-96AB-ECBD9EE01C33}" destId="{0B6C96A0-D246-4F76-AB43-DFC34C2D9ABC}" srcOrd="4" destOrd="0" presId="urn:microsoft.com/office/officeart/2005/8/layout/process1"/>
    <dgm:cxn modelId="{86D2987C-5208-4D4B-A185-654A0DB35993}" type="presParOf" srcId="{71D54F86-8944-4DE6-96AB-ECBD9EE01C33}" destId="{87B9DAC1-D1DF-4C32-AADE-466A6B015097}" srcOrd="5" destOrd="0" presId="urn:microsoft.com/office/officeart/2005/8/layout/process1"/>
    <dgm:cxn modelId="{E64E2D06-52AF-43C7-8CC8-EDAF141DE99C}" type="presParOf" srcId="{87B9DAC1-D1DF-4C32-AADE-466A6B015097}" destId="{83D84FA4-375F-4BB9-B93C-0C45C64055A7}" srcOrd="0" destOrd="0" presId="urn:microsoft.com/office/officeart/2005/8/layout/process1"/>
    <dgm:cxn modelId="{9018B782-39E8-45E0-A75C-F45B9EF97AE0}" type="presParOf" srcId="{71D54F86-8944-4DE6-96AB-ECBD9EE01C33}" destId="{7A614A5D-B4A3-4447-96D1-13EDC205800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C335A8-8A19-4A04-BC01-E702BAB1E3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717525F-332D-45CB-944B-FC10022B7881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活动：自制空气动力小车</a:t>
          </a:r>
          <a:endParaRPr lang="zh-CN" altLang="en-US" sz="24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9B2883-D9E5-4DC4-9F43-5DEDBF0A470C}" cxnId="{FE91F4F7-C66C-4809-95D6-58AD1EE8BE9B}" type="par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4B3165-B47C-404F-9E9C-D2C05E944A49}" cxnId="{FE91F4F7-C66C-4809-95D6-58AD1EE8BE9B}" type="sib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B95467-5565-4EB5-AE38-07A5C3FE3253}">
      <dgm:prSet/>
      <dgm:spPr/>
      <dgm:t>
        <a:bodyPr/>
        <a:lstStyle/>
        <a:p>
          <a:r>
            <a:rPr lang="zh-CN" altLang="en-US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器材：气球、吸管、橡皮筋、小车</a:t>
          </a:r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C91A00-5544-4EAB-AB03-47946478FCD9}" cxnId="{11D7B110-3009-40BD-BE0E-21AC2913DFFE}" type="par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A4AAF4-54B9-4CD9-88AB-76FF61491FA3}" cxnId="{11D7B110-3009-40BD-BE0E-21AC2913DFFE}" type="sib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57F191-97B4-44E6-B4F4-E1BED25BC624}">
      <dgm:prSet/>
      <dgm:spPr/>
      <dgm:t>
        <a:bodyPr/>
        <a:lstStyle/>
        <a:p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7ED8E8-DD2E-4D29-A01D-AA6EF0F1538B}" cxnId="{1768513F-67D1-47AE-99FE-883F4101581E}" type="par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D57077-8041-419B-8B6A-BE38908A2F5D}" cxnId="{1768513F-67D1-47AE-99FE-883F4101581E}" type="sibTrans">
      <dgm:prSet/>
      <dgm:spPr/>
      <dgm:t>
        <a:bodyPr/>
        <a:lstStyle/>
        <a:p>
          <a:endParaRPr lang="zh-CN" altLang="en-US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D556D2-5CC1-4460-9B94-222454A9887D}">
      <dgm:prSet/>
      <dgm:spPr/>
      <dgm:t>
        <a:bodyPr/>
        <a:lstStyle/>
        <a:p>
          <a:endParaRPr lang="zh-CN" altLang="en-US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164B6B-DACC-4808-B0A1-6B4EECF0A508}" cxnId="{0C2B25D4-32FB-43B7-BDAB-C7CDEFB68E02}" type="parTrans">
      <dgm:prSet/>
      <dgm:spPr/>
      <dgm:t>
        <a:bodyPr/>
        <a:lstStyle/>
        <a:p>
          <a:endParaRPr lang="zh-CN" altLang="en-US"/>
        </a:p>
      </dgm:t>
    </dgm:pt>
    <dgm:pt modelId="{D62D3E3A-CF63-4A91-98AE-8D2192F29982}" cxnId="{0C2B25D4-32FB-43B7-BDAB-C7CDEFB68E02}" type="sibTrans">
      <dgm:prSet/>
      <dgm:spPr/>
      <dgm:t>
        <a:bodyPr/>
        <a:lstStyle/>
        <a:p>
          <a:endParaRPr lang="zh-CN" altLang="en-US"/>
        </a:p>
      </dgm:t>
    </dgm:pt>
    <dgm:pt modelId="{9F1A9999-08F1-4DDD-AB0C-182FB8F3FBFF}">
      <dgm:prSet/>
      <dgm:spPr/>
      <dgm:t>
        <a:bodyPr/>
        <a:lstStyle/>
        <a:p>
          <a:r>
            <a:rPr lang="zh-CN" altLang="en-US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要求：从静止释放小车，小车到达轨道终点</a:t>
          </a:r>
          <a:endParaRPr lang="en-US" altLang="zh-CN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289E562-4212-49B1-9C42-BA48AD4172C4}" cxnId="{7C214C87-0025-4579-A617-17DFCEBBF302}" type="parTrans">
      <dgm:prSet/>
      <dgm:spPr/>
      <dgm:t>
        <a:bodyPr/>
        <a:lstStyle/>
        <a:p>
          <a:endParaRPr lang="zh-CN" altLang="en-US"/>
        </a:p>
      </dgm:t>
    </dgm:pt>
    <dgm:pt modelId="{1E8D3E5F-D7F8-4615-88E8-21874E7A3275}" cxnId="{7C214C87-0025-4579-A617-17DFCEBBF302}" type="sibTrans">
      <dgm:prSet/>
      <dgm:spPr/>
      <dgm:t>
        <a:bodyPr/>
        <a:lstStyle/>
        <a:p>
          <a:endParaRPr lang="zh-CN" altLang="en-US"/>
        </a:p>
      </dgm:t>
    </dgm:pt>
    <dgm:pt modelId="{7BCD8E1E-F73F-4854-A431-E81E6B40DA23}">
      <dgm:prSet/>
      <dgm:spPr/>
      <dgm:t>
        <a:bodyPr/>
        <a:lstStyle/>
        <a:p>
          <a:endParaRPr lang="en-US" altLang="zh-CN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039088-588A-496F-BE76-76C91ECF068E}" cxnId="{45DAE11E-E651-48BB-80BA-1579010F41FE}" type="parTrans">
      <dgm:prSet/>
      <dgm:spPr/>
      <dgm:t>
        <a:bodyPr/>
        <a:lstStyle/>
        <a:p>
          <a:endParaRPr lang="zh-CN" altLang="en-US"/>
        </a:p>
      </dgm:t>
    </dgm:pt>
    <dgm:pt modelId="{E4EA054C-92E6-4354-9C0D-5240E88E0251}" cxnId="{45DAE11E-E651-48BB-80BA-1579010F41FE}" type="sibTrans">
      <dgm:prSet/>
      <dgm:spPr/>
      <dgm:t>
        <a:bodyPr/>
        <a:lstStyle/>
        <a:p>
          <a:endParaRPr lang="zh-CN" altLang="en-US"/>
        </a:p>
      </dgm:t>
    </dgm:pt>
    <dgm:pt modelId="{8DF13B41-5C2B-410A-A555-5855A4392D9F}">
      <dgm:prSet/>
      <dgm:spPr/>
      <dgm:t>
        <a:bodyPr/>
        <a:lstStyle/>
        <a:p>
          <a:r>
            <a:rPr lang="zh-CN" altLang="en-US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时间：</a:t>
          </a:r>
          <a:r>
            <a:rPr lang="en-US" altLang="zh-CN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分钟</a:t>
          </a:r>
          <a:endParaRPr lang="zh-CN" altLang="en-US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522836-8D45-4C6F-9674-C8EF5104C6E3}" cxnId="{FF30EE65-0FFB-494D-B4B1-2E20C92100AA}" type="parTrans">
      <dgm:prSet/>
      <dgm:spPr/>
      <dgm:t>
        <a:bodyPr/>
        <a:lstStyle/>
        <a:p>
          <a:endParaRPr lang="zh-CN" altLang="en-US"/>
        </a:p>
      </dgm:t>
    </dgm:pt>
    <dgm:pt modelId="{5336A5A2-F3D2-498A-9FAC-3998222AC867}" cxnId="{FF30EE65-0FFB-494D-B4B1-2E20C92100AA}" type="sibTrans">
      <dgm:prSet/>
      <dgm:spPr/>
      <dgm:t>
        <a:bodyPr/>
        <a:lstStyle/>
        <a:p>
          <a:endParaRPr lang="zh-CN" altLang="en-US"/>
        </a:p>
      </dgm:t>
    </dgm:pt>
    <dgm:pt modelId="{9E2BC77C-72A7-4D04-9A9B-C1A11176D18F}" type="pres">
      <dgm:prSet presAssocID="{02C335A8-8A19-4A04-BC01-E702BAB1E3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6BC3A5E-04B0-4229-9436-E60CB819F8B6}" type="pres">
      <dgm:prSet presAssocID="{1717525F-332D-45CB-944B-FC10022B7881}" presName="parentLin" presStyleCnt="0"/>
      <dgm:spPr/>
    </dgm:pt>
    <dgm:pt modelId="{721D4405-5D3B-46A9-9AA4-5ACBED1840B3}" type="pres">
      <dgm:prSet presAssocID="{1717525F-332D-45CB-944B-FC10022B7881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228BED7A-0450-4FF0-A687-8CC593638F8E}" type="pres">
      <dgm:prSet presAssocID="{1717525F-332D-45CB-944B-FC10022B78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755B68-0A71-410C-8038-3ED3CF66FF3D}" type="pres">
      <dgm:prSet presAssocID="{1717525F-332D-45CB-944B-FC10022B7881}" presName="negativeSpace" presStyleCnt="0"/>
      <dgm:spPr/>
    </dgm:pt>
    <dgm:pt modelId="{DD610B87-6220-499C-B29D-163CD488B8CF}" type="pres">
      <dgm:prSet presAssocID="{1717525F-332D-45CB-944B-FC10022B7881}" presName="childText" presStyleLbl="conFgAcc1" presStyleIdx="0" presStyleCnt="1" custLinFactNeighborX="-5518" custLinFactNeighborY="620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68513F-67D1-47AE-99FE-883F4101581E}" srcId="{1717525F-332D-45CB-944B-FC10022B7881}" destId="{2557F191-97B4-44E6-B4F4-E1BED25BC624}" srcOrd="5" destOrd="0" parTransId="{467ED8E8-DD2E-4D29-A01D-AA6EF0F1538B}" sibTransId="{53D57077-8041-419B-8B6A-BE38908A2F5D}"/>
    <dgm:cxn modelId="{C7B5BE07-3955-4F60-903B-ABAB460D37D2}" type="presOf" srcId="{8DF13B41-5C2B-410A-A555-5855A4392D9F}" destId="{DD610B87-6220-499C-B29D-163CD488B8CF}" srcOrd="0" destOrd="4" presId="urn:microsoft.com/office/officeart/2005/8/layout/list1"/>
    <dgm:cxn modelId="{AFCC2190-DD83-4E75-AF9D-72D91D1610B6}" type="presOf" srcId="{1717525F-332D-45CB-944B-FC10022B7881}" destId="{721D4405-5D3B-46A9-9AA4-5ACBED1840B3}" srcOrd="0" destOrd="0" presId="urn:microsoft.com/office/officeart/2005/8/layout/list1"/>
    <dgm:cxn modelId="{C81AB53E-EB18-403A-8B1D-1A5D1E9557A6}" type="presOf" srcId="{7BCD8E1E-F73F-4854-A431-E81E6B40DA23}" destId="{DD610B87-6220-499C-B29D-163CD488B8CF}" srcOrd="0" destOrd="3" presId="urn:microsoft.com/office/officeart/2005/8/layout/list1"/>
    <dgm:cxn modelId="{FF30EE65-0FFB-494D-B4B1-2E20C92100AA}" srcId="{1717525F-332D-45CB-944B-FC10022B7881}" destId="{8DF13B41-5C2B-410A-A555-5855A4392D9F}" srcOrd="4" destOrd="0" parTransId="{87522836-8D45-4C6F-9674-C8EF5104C6E3}" sibTransId="{5336A5A2-F3D2-498A-9FAC-3998222AC867}"/>
    <dgm:cxn modelId="{53B4C136-98C4-46A5-BC0E-139221EFBE26}" type="presOf" srcId="{9CD556D2-5CC1-4460-9B94-222454A9887D}" destId="{DD610B87-6220-499C-B29D-163CD488B8CF}" srcOrd="0" destOrd="1" presId="urn:microsoft.com/office/officeart/2005/8/layout/list1"/>
    <dgm:cxn modelId="{7C214C87-0025-4579-A617-17DFCEBBF302}" srcId="{1717525F-332D-45CB-944B-FC10022B7881}" destId="{9F1A9999-08F1-4DDD-AB0C-182FB8F3FBFF}" srcOrd="2" destOrd="0" parTransId="{7289E562-4212-49B1-9C42-BA48AD4172C4}" sibTransId="{1E8D3E5F-D7F8-4615-88E8-21874E7A3275}"/>
    <dgm:cxn modelId="{4BF53205-D481-4A33-AB59-E83BEB97FAB4}" type="presOf" srcId="{02C335A8-8A19-4A04-BC01-E702BAB1E347}" destId="{9E2BC77C-72A7-4D04-9A9B-C1A11176D18F}" srcOrd="0" destOrd="0" presId="urn:microsoft.com/office/officeart/2005/8/layout/list1"/>
    <dgm:cxn modelId="{FE91F4F7-C66C-4809-95D6-58AD1EE8BE9B}" srcId="{02C335A8-8A19-4A04-BC01-E702BAB1E347}" destId="{1717525F-332D-45CB-944B-FC10022B7881}" srcOrd="0" destOrd="0" parTransId="{099B2883-D9E5-4DC4-9F43-5DEDBF0A470C}" sibTransId="{904B3165-B47C-404F-9E9C-D2C05E944A49}"/>
    <dgm:cxn modelId="{45DAE11E-E651-48BB-80BA-1579010F41FE}" srcId="{1717525F-332D-45CB-944B-FC10022B7881}" destId="{7BCD8E1E-F73F-4854-A431-E81E6B40DA23}" srcOrd="3" destOrd="0" parTransId="{E4039088-588A-496F-BE76-76C91ECF068E}" sibTransId="{E4EA054C-92E6-4354-9C0D-5240E88E0251}"/>
    <dgm:cxn modelId="{C7A41238-2E76-4F76-9F9B-C2B96CECA82D}" type="presOf" srcId="{2557F191-97B4-44E6-B4F4-E1BED25BC624}" destId="{DD610B87-6220-499C-B29D-163CD488B8CF}" srcOrd="0" destOrd="5" presId="urn:microsoft.com/office/officeart/2005/8/layout/list1"/>
    <dgm:cxn modelId="{476DBA14-4809-4987-A252-0C6C176E89ED}" type="presOf" srcId="{42B95467-5565-4EB5-AE38-07A5C3FE3253}" destId="{DD610B87-6220-499C-B29D-163CD488B8CF}" srcOrd="0" destOrd="0" presId="urn:microsoft.com/office/officeart/2005/8/layout/list1"/>
    <dgm:cxn modelId="{6617B964-93D7-4AD8-98F4-795D6A0C0EF3}" type="presOf" srcId="{1717525F-332D-45CB-944B-FC10022B7881}" destId="{228BED7A-0450-4FF0-A687-8CC593638F8E}" srcOrd="1" destOrd="0" presId="urn:microsoft.com/office/officeart/2005/8/layout/list1"/>
    <dgm:cxn modelId="{4585377E-D87F-4D8C-854F-933D92F846EB}" type="presOf" srcId="{9F1A9999-08F1-4DDD-AB0C-182FB8F3FBFF}" destId="{DD610B87-6220-499C-B29D-163CD488B8CF}" srcOrd="0" destOrd="2" presId="urn:microsoft.com/office/officeart/2005/8/layout/list1"/>
    <dgm:cxn modelId="{11D7B110-3009-40BD-BE0E-21AC2913DFFE}" srcId="{1717525F-332D-45CB-944B-FC10022B7881}" destId="{42B95467-5565-4EB5-AE38-07A5C3FE3253}" srcOrd="0" destOrd="0" parTransId="{81C91A00-5544-4EAB-AB03-47946478FCD9}" sibTransId="{8AA4AAF4-54B9-4CD9-88AB-76FF61491FA3}"/>
    <dgm:cxn modelId="{0C2B25D4-32FB-43B7-BDAB-C7CDEFB68E02}" srcId="{1717525F-332D-45CB-944B-FC10022B7881}" destId="{9CD556D2-5CC1-4460-9B94-222454A9887D}" srcOrd="1" destOrd="0" parTransId="{2F164B6B-DACC-4808-B0A1-6B4EECF0A508}" sibTransId="{D62D3E3A-CF63-4A91-98AE-8D2192F29982}"/>
    <dgm:cxn modelId="{97EB6158-9C62-4B42-ABA2-10A87B5C1A64}" type="presParOf" srcId="{9E2BC77C-72A7-4D04-9A9B-C1A11176D18F}" destId="{E6BC3A5E-04B0-4229-9436-E60CB819F8B6}" srcOrd="0" destOrd="0" presId="urn:microsoft.com/office/officeart/2005/8/layout/list1"/>
    <dgm:cxn modelId="{2DCF5350-6286-405A-A553-16F256A874AB}" type="presParOf" srcId="{E6BC3A5E-04B0-4229-9436-E60CB819F8B6}" destId="{721D4405-5D3B-46A9-9AA4-5ACBED1840B3}" srcOrd="0" destOrd="0" presId="urn:microsoft.com/office/officeart/2005/8/layout/list1"/>
    <dgm:cxn modelId="{C1ECF4DA-5796-4E0C-B927-F309087D2BB4}" type="presParOf" srcId="{E6BC3A5E-04B0-4229-9436-E60CB819F8B6}" destId="{228BED7A-0450-4FF0-A687-8CC593638F8E}" srcOrd="1" destOrd="0" presId="urn:microsoft.com/office/officeart/2005/8/layout/list1"/>
    <dgm:cxn modelId="{488FB670-64CC-4EB1-916E-2D150277321F}" type="presParOf" srcId="{9E2BC77C-72A7-4D04-9A9B-C1A11176D18F}" destId="{26755B68-0A71-410C-8038-3ED3CF66FF3D}" srcOrd="1" destOrd="0" presId="urn:microsoft.com/office/officeart/2005/8/layout/list1"/>
    <dgm:cxn modelId="{FCA5F79B-08C5-401A-9669-B3C4E91BC492}" type="presParOf" srcId="{9E2BC77C-72A7-4D04-9A9B-C1A11176D18F}" destId="{DD610B87-6220-499C-B29D-163CD488B8C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DFE9-817A-42E9-A8C5-7CA3E19E0C6E}">
      <dsp:nvSpPr>
        <dsp:cNvPr id="0" name=""/>
        <dsp:cNvSpPr/>
      </dsp:nvSpPr>
      <dsp:spPr>
        <a:xfrm>
          <a:off x="657573" y="245796"/>
          <a:ext cx="3151270" cy="23287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F0A4E2-6FFA-4AAB-BF96-88D1DFF7CE0C}">
      <dsp:nvSpPr>
        <dsp:cNvPr id="0" name=""/>
        <dsp:cNvSpPr/>
      </dsp:nvSpPr>
      <dsp:spPr>
        <a:xfrm>
          <a:off x="1306474" y="2448274"/>
          <a:ext cx="2956961" cy="938058"/>
        </a:xfrm>
        <a:prstGeom prst="snip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17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①力能</a:t>
          </a:r>
          <a:r>
            <a:rPr lang="zh-CN" altLang="en-US" sz="1700" b="0" u="sng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使物体发生形变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17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②手指在施力的同时也受力</a:t>
          </a:r>
          <a:endParaRPr lang="zh-CN" altLang="en-US" sz="1700" b="0" kern="1200" dirty="0">
            <a:solidFill>
              <a:schemeClr val="tx1"/>
            </a:solidFill>
          </a:endParaRPr>
        </a:p>
      </dsp:txBody>
      <dsp:txXfrm>
        <a:off x="1306474" y="2526447"/>
        <a:ext cx="2878788" cy="859885"/>
      </dsp:txXfrm>
    </dsp:sp>
    <dsp:sp modelId="{488882F9-D947-4008-AB03-5FC56EF45D8A}">
      <dsp:nvSpPr>
        <dsp:cNvPr id="0" name=""/>
        <dsp:cNvSpPr/>
      </dsp:nvSpPr>
      <dsp:spPr>
        <a:xfrm>
          <a:off x="3970807" y="0"/>
          <a:ext cx="2566052" cy="280851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23A8968-DEA8-48A4-AB6B-0619DA7EE04D}">
      <dsp:nvSpPr>
        <dsp:cNvPr id="0" name=""/>
        <dsp:cNvSpPr/>
      </dsp:nvSpPr>
      <dsp:spPr>
        <a:xfrm>
          <a:off x="4906891" y="2592290"/>
          <a:ext cx="3007354" cy="938058"/>
        </a:xfrm>
        <a:prstGeom prst="snip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17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①力能</a:t>
          </a:r>
          <a:r>
            <a:rPr lang="zh-CN" altLang="en-US" sz="1700" b="0" u="sng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改变物体的运动状态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17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②女同学在施力的同时也受力</a:t>
          </a:r>
          <a:endParaRPr lang="zh-CN" altLang="en-US" sz="1700" b="0" kern="1200" dirty="0">
            <a:solidFill>
              <a:schemeClr val="tx1"/>
            </a:solidFill>
          </a:endParaRPr>
        </a:p>
      </dsp:txBody>
      <dsp:txXfrm>
        <a:off x="4906891" y="2670463"/>
        <a:ext cx="2929181" cy="85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071D9-572D-42A4-B67A-C7CD7F227A6D}">
      <dsp:nvSpPr>
        <dsp:cNvPr id="0" name=""/>
        <dsp:cNvSpPr/>
      </dsp:nvSpPr>
      <dsp:spPr>
        <a:xfrm>
          <a:off x="750074" y="1268871"/>
          <a:ext cx="2384254" cy="23324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磁铁能吸引铁块，铁块能不能吸引磁铁？</a:t>
          </a:r>
          <a:endParaRPr lang="zh-CN" altLang="en-US" sz="24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31555" y="1268871"/>
        <a:ext cx="2002773" cy="2332441"/>
      </dsp:txXfrm>
    </dsp:sp>
    <dsp:sp modelId="{18DEDB23-F5B9-4367-A059-8405D3BF8822}">
      <dsp:nvSpPr>
        <dsp:cNvPr id="0" name=""/>
        <dsp:cNvSpPr/>
      </dsp:nvSpPr>
      <dsp:spPr>
        <a:xfrm>
          <a:off x="-33088" y="547878"/>
          <a:ext cx="1589502" cy="808087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试一试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359" y="587325"/>
        <a:ext cx="1510608" cy="729193"/>
      </dsp:txXfrm>
    </dsp:sp>
    <dsp:sp modelId="{990056AF-AD5C-4AB8-AE58-DF7A84BDFC4F}">
      <dsp:nvSpPr>
        <dsp:cNvPr id="0" name=""/>
        <dsp:cNvSpPr/>
      </dsp:nvSpPr>
      <dsp:spPr>
        <a:xfrm>
          <a:off x="4437363" y="1197563"/>
          <a:ext cx="2525674" cy="233242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磁铁能吸引回形针，回形针能不能吸引磁铁？</a:t>
          </a:r>
          <a:endParaRPr lang="zh-CN" altLang="en-US" sz="24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841471" y="1197563"/>
        <a:ext cx="2121566" cy="2332425"/>
      </dsp:txXfrm>
    </dsp:sp>
    <dsp:sp modelId="{CBCD8B04-C58F-4029-868D-952C1E2F8B51}">
      <dsp:nvSpPr>
        <dsp:cNvPr id="0" name=""/>
        <dsp:cNvSpPr/>
      </dsp:nvSpPr>
      <dsp:spPr>
        <a:xfrm>
          <a:off x="3816125" y="534018"/>
          <a:ext cx="1589502" cy="809533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想一想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55642" y="573535"/>
        <a:ext cx="1510468" cy="73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10B87-6220-499C-B29D-163CD488B8CF}">
      <dsp:nvSpPr>
        <dsp:cNvPr id="0" name=""/>
        <dsp:cNvSpPr/>
      </dsp:nvSpPr>
      <dsp:spPr>
        <a:xfrm>
          <a:off x="0" y="1080119"/>
          <a:ext cx="6096000" cy="292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645668" rIns="473117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1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施力物体同时也是受力物体</a:t>
          </a:r>
          <a:endParaRPr lang="zh-CN" altLang="en-US" sz="31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1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力的作用是相互的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1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080119"/>
        <a:ext cx="6096000" cy="2929500"/>
      </dsp:txXfrm>
    </dsp:sp>
    <dsp:sp modelId="{228BED7A-0450-4FF0-A687-8CC593638F8E}">
      <dsp:nvSpPr>
        <dsp:cNvPr id="0" name=""/>
        <dsp:cNvSpPr/>
      </dsp:nvSpPr>
      <dsp:spPr>
        <a:xfrm>
          <a:off x="304800" y="338469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大量事实说明</a:t>
          </a:r>
          <a:endParaRPr lang="zh-CN" altLang="en-US" sz="31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9472" y="383141"/>
        <a:ext cx="4177856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4FE5E-4EC4-465B-BB6A-F397298E708D}">
      <dsp:nvSpPr>
        <dsp:cNvPr id="0" name=""/>
        <dsp:cNvSpPr/>
      </dsp:nvSpPr>
      <dsp:spPr>
        <a:xfrm>
          <a:off x="3229" y="227632"/>
          <a:ext cx="1411883" cy="847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提出猜想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041" y="252444"/>
        <a:ext cx="1362259" cy="797506"/>
      </dsp:txXfrm>
    </dsp:sp>
    <dsp:sp modelId="{F46CE231-00B9-4EB2-A43E-A5F9E7D03072}">
      <dsp:nvSpPr>
        <dsp:cNvPr id="0" name=""/>
        <dsp:cNvSpPr/>
      </dsp:nvSpPr>
      <dsp:spPr>
        <a:xfrm>
          <a:off x="1556300" y="476123"/>
          <a:ext cx="299319" cy="3501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56300" y="546152"/>
        <a:ext cx="209523" cy="210089"/>
      </dsp:txXfrm>
    </dsp:sp>
    <dsp:sp modelId="{7A3498DC-2B65-4E5A-A5F8-3492AAD19375}">
      <dsp:nvSpPr>
        <dsp:cNvPr id="0" name=""/>
        <dsp:cNvSpPr/>
      </dsp:nvSpPr>
      <dsp:spPr>
        <a:xfrm>
          <a:off x="1979865" y="227632"/>
          <a:ext cx="1411883" cy="847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进行实验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04677" y="252444"/>
        <a:ext cx="1362259" cy="797506"/>
      </dsp:txXfrm>
    </dsp:sp>
    <dsp:sp modelId="{CCDFA303-4D88-420C-A08E-C881B156B275}">
      <dsp:nvSpPr>
        <dsp:cNvPr id="0" name=""/>
        <dsp:cNvSpPr/>
      </dsp:nvSpPr>
      <dsp:spPr>
        <a:xfrm>
          <a:off x="3532937" y="476123"/>
          <a:ext cx="299319" cy="3501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32937" y="546152"/>
        <a:ext cx="209523" cy="210089"/>
      </dsp:txXfrm>
    </dsp:sp>
    <dsp:sp modelId="{0B6C96A0-D246-4F76-AB43-DFC34C2D9ABC}">
      <dsp:nvSpPr>
        <dsp:cNvPr id="0" name=""/>
        <dsp:cNvSpPr/>
      </dsp:nvSpPr>
      <dsp:spPr>
        <a:xfrm>
          <a:off x="3956502" y="227632"/>
          <a:ext cx="1411883" cy="847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分析论证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1314" y="252444"/>
        <a:ext cx="1362259" cy="797506"/>
      </dsp:txXfrm>
    </dsp:sp>
    <dsp:sp modelId="{87B9DAC1-D1DF-4C32-AADE-466A6B015097}">
      <dsp:nvSpPr>
        <dsp:cNvPr id="0" name=""/>
        <dsp:cNvSpPr/>
      </dsp:nvSpPr>
      <dsp:spPr>
        <a:xfrm>
          <a:off x="5509574" y="476123"/>
          <a:ext cx="299319" cy="3501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509574" y="546152"/>
        <a:ext cx="209523" cy="210089"/>
      </dsp:txXfrm>
    </dsp:sp>
    <dsp:sp modelId="{7A614A5D-B4A3-4447-96D1-13EDC205800D}">
      <dsp:nvSpPr>
        <dsp:cNvPr id="0" name=""/>
        <dsp:cNvSpPr/>
      </dsp:nvSpPr>
      <dsp:spPr>
        <a:xfrm>
          <a:off x="5933139" y="227632"/>
          <a:ext cx="1411883" cy="847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评估交流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57951" y="252444"/>
        <a:ext cx="1362259" cy="797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10B87-6220-499C-B29D-163CD488B8CF}">
      <dsp:nvSpPr>
        <dsp:cNvPr id="0" name=""/>
        <dsp:cNvSpPr/>
      </dsp:nvSpPr>
      <dsp:spPr>
        <a:xfrm>
          <a:off x="0" y="724883"/>
          <a:ext cx="6096000" cy="327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416560" rIns="4731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器材：气球、吸管、橡皮筋、小车</a:t>
          </a:r>
          <a:endParaRPr lang="zh-CN" altLang="en-US" sz="20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要求：从静止释放小车，小车到达轨道终点</a:t>
          </a:r>
          <a:endParaRPr lang="en-US" altLang="zh-CN" sz="2000" kern="120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zh-CN" sz="2000" kern="120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时间：</a:t>
          </a:r>
          <a:r>
            <a:rPr lang="en-US" altLang="zh-CN" sz="20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20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分钟</a:t>
          </a:r>
          <a:endParaRPr lang="zh-CN" altLang="en-US" sz="2000" kern="1200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724883"/>
        <a:ext cx="6096000" cy="3276000"/>
      </dsp:txXfrm>
    </dsp:sp>
    <dsp:sp modelId="{228BED7A-0450-4FF0-A687-8CC593638F8E}">
      <dsp:nvSpPr>
        <dsp:cNvPr id="0" name=""/>
        <dsp:cNvSpPr/>
      </dsp:nvSpPr>
      <dsp:spPr>
        <a:xfrm>
          <a:off x="304800" y="246399"/>
          <a:ext cx="4267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活动：自制空气动力小车</a:t>
          </a:r>
          <a:endParaRPr lang="zh-CN" altLang="en-US" sz="24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3621" y="275220"/>
        <a:ext cx="42095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lnSpAfParP" val="5"/>
            <dgm:param type="shpTxRTLAlignCh" val="r"/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402CEBA-CBAF-4216-81AE-844A0859124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2BD4DF5-16CC-493F-B2C2-201D7990014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82F9-F61E-4983-B62B-35E4A9C7EC8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9B53-FCEF-4C38-9D61-4131E8218E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38E0-65C2-43BA-9564-2795B855E86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9600-3DE3-46AE-8610-F5350C1D00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F023-CD84-49F7-A347-730CF6F77FB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DA0D-62B9-4B07-BDB6-5F9A810132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3AFE-9DA8-41DC-A589-2DEE456721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66EE-3975-40A4-AB12-94E8D1C7CD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A528-5B6F-422A-A042-D7ADE8A83F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0B65-AF80-4FA5-9A1E-FB3F05059B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9B98-572B-47E0-9E93-9AC874139D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CE57-5F9D-42C7-A4FF-2CF6B8C0A4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CCFF-5A13-43F8-9085-C73CB975781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55DA-964E-4C7D-997C-14EB4E1C56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DDBD-C596-409A-A82A-32753F5750C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DA2E-E7CC-4752-B8ED-1DEB176EC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1CBB-BF5E-4DF0-B706-3925C4797CC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A72A-FD20-4AE6-AB0E-52984B2311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0149-1827-4076-90B1-39EC097C1F3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F78-BBDE-4D4F-8C03-384D3A26F5F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8A65-3E39-4294-AF5A-9AB1130E1C8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DB29-249D-4DDB-A221-DB37B127E9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8783AB-7728-401B-AD3E-9D5247EBB85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7B2407-A2C5-431B-9F21-B425E68BD08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hdphoto1.wdp"/><Relationship Id="rId6" Type="http://schemas.openxmlformats.org/officeDocument/2006/relationships/image" Target="../media/image7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81401" y="1468041"/>
            <a:ext cx="5311775" cy="1693069"/>
          </a:xfrm>
          <a:prstGeom prst="rect">
            <a:avLst/>
          </a:prstGeom>
          <a:solidFill>
            <a:srgbClr val="3399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200" dirty="0">
              <a:solidFill>
                <a:schemeClr val="tx1"/>
              </a:solidFill>
              <a:latin typeface="Ebrima" panose="02000000000000000000" pitchFamily="2" charset="0"/>
            </a:endParaRPr>
          </a:p>
        </p:txBody>
      </p:sp>
      <p:pic>
        <p:nvPicPr>
          <p:cNvPr id="4099" name="图片 9" descr="gfj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5425" y="1460897"/>
            <a:ext cx="33464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 hidden="1"/>
          <p:cNvSpPr txBox="1">
            <a:spLocks noChangeArrowheads="1"/>
          </p:cNvSpPr>
          <p:nvPr/>
        </p:nvSpPr>
        <p:spPr bwMode="auto">
          <a:xfrm>
            <a:off x="1939925" y="1465660"/>
            <a:ext cx="19431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矩形 6" hidden="1"/>
          <p:cNvSpPr>
            <a:spLocks noChangeArrowheads="1"/>
          </p:cNvSpPr>
          <p:nvPr/>
        </p:nvSpPr>
        <p:spPr bwMode="auto">
          <a:xfrm>
            <a:off x="1939926" y="2269332"/>
            <a:ext cx="14716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矩形 7" hidden="1"/>
          <p:cNvSpPr>
            <a:spLocks noChangeArrowheads="1"/>
          </p:cNvSpPr>
          <p:nvPr/>
        </p:nvSpPr>
        <p:spPr bwMode="auto">
          <a:xfrm>
            <a:off x="2011363" y="3180160"/>
            <a:ext cx="14716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矩形 8" hidden="1"/>
          <p:cNvSpPr>
            <a:spLocks noChangeArrowheads="1"/>
          </p:cNvSpPr>
          <p:nvPr/>
        </p:nvSpPr>
        <p:spPr bwMode="auto">
          <a:xfrm>
            <a:off x="2011363" y="4144566"/>
            <a:ext cx="14716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4" name="矩形 6"/>
          <p:cNvSpPr>
            <a:spLocks noChangeArrowheads="1"/>
          </p:cNvSpPr>
          <p:nvPr/>
        </p:nvSpPr>
        <p:spPr bwMode="auto">
          <a:xfrm>
            <a:off x="357189" y="214313"/>
            <a:ext cx="1817370" cy="97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第八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力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62263" y="1468041"/>
            <a:ext cx="1439862" cy="742950"/>
          </a:xfrm>
          <a:prstGeom prst="rect">
            <a:avLst/>
          </a:prstGeom>
          <a:solidFill>
            <a:srgbClr val="0A4E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06" name="矩形 13"/>
          <p:cNvSpPr>
            <a:spLocks noChangeArrowheads="1"/>
          </p:cNvSpPr>
          <p:nvPr/>
        </p:nvSpPr>
        <p:spPr bwMode="auto">
          <a:xfrm>
            <a:off x="4397824" y="2089548"/>
            <a:ext cx="37753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四、力的作用是相互的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505" y="214630"/>
            <a:ext cx="478536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初中物理  苏科</a:t>
            </a:r>
            <a:r>
              <a:rPr lang="en-US" altLang="zh-CN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2011</a:t>
            </a:r>
            <a:r>
              <a:rPr lang="zh-CN" altLang="en-US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课标版教材  八年级下册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90845" y="3957955"/>
            <a:ext cx="340233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/>
            <a:r>
              <a:rPr lang="zh-CN" altLang="zh-CN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淮安工业园区实验学校  李金阳</a:t>
            </a:r>
            <a:endParaRPr lang="zh-CN" altLang="zh-CN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536" y="821084"/>
            <a:ext cx="1169551" cy="2250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你同意吗？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832307" y="61468"/>
            <a:ext cx="13484" cy="2438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 descr="gfj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-616227" y="629160"/>
            <a:ext cx="2046959" cy="8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63688" y="915566"/>
            <a:ext cx="6264696" cy="3422379"/>
          </a:xfrm>
          <a:prstGeom prst="rect">
            <a:avLst/>
          </a:prstGeom>
          <a:solidFill>
            <a:schemeClr val="bg1"/>
          </a:solidFill>
          <a:ln w="9525">
            <a:solidFill>
              <a:srgbClr val="3399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65125" indent="-255905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2DA2BF"/>
              </a:buClr>
            </a:pP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因为力的作用是相互的，所以地球对我有引力的同时，我也在吸引地球。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5" descr="卡通地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E0FF"/>
              </a:clrFrom>
              <a:clrTo>
                <a:srgbClr val="81E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38693"/>
            <a:ext cx="2467695" cy="246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87979" y="821084"/>
            <a:ext cx="677108" cy="2250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联系生活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832307" y="61468"/>
            <a:ext cx="13484" cy="2438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 descr="gfj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-616227" y="629160"/>
            <a:ext cx="2046959" cy="8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63688" y="915567"/>
            <a:ext cx="6264696" cy="3024336"/>
          </a:xfrm>
          <a:prstGeom prst="rect">
            <a:avLst/>
          </a:prstGeom>
          <a:solidFill>
            <a:schemeClr val="bg1"/>
          </a:solidFill>
          <a:ln w="9525">
            <a:solidFill>
              <a:srgbClr val="3399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65125" indent="-255905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2DA2BF"/>
              </a:buClr>
            </a:pPr>
            <a:r>
              <a:rPr lang="zh-CN" altLang="en-US" sz="24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飞机为什么向前运动？</a:t>
            </a:r>
            <a:endParaRPr lang="en-US" altLang="zh-CN" sz="24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lr>
                <a:srgbClr val="2DA2BF"/>
              </a:buClr>
            </a:pP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水上飞行器是什么原理？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lr>
                <a:srgbClr val="2DA2BF"/>
              </a:buClr>
            </a:pP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IMG_6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3193" b="15446"/>
          <a:stretch>
            <a:fillRect/>
          </a:stretch>
        </p:blipFill>
        <p:spPr bwMode="auto">
          <a:xfrm>
            <a:off x="4788024" y="2528743"/>
            <a:ext cx="3063324" cy="108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87979" y="821084"/>
            <a:ext cx="677108" cy="2250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联系生活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832307" y="61468"/>
            <a:ext cx="13484" cy="2438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 descr="gfj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-616227" y="629160"/>
            <a:ext cx="2046959" cy="8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4" name="Picture 2" descr="E:\8-4力的作用是相互的\游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54" y="725519"/>
            <a:ext cx="34344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8-4力的作用是相互的\滑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63" y="699542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8-4力的作用是相互的\跑步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10690" r="8782" b="16887"/>
          <a:stretch>
            <a:fillRect/>
          </a:stretch>
        </p:blipFill>
        <p:spPr bwMode="auto">
          <a:xfrm>
            <a:off x="1763688" y="2773220"/>
            <a:ext cx="3429949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8-4力的作用是相互的\跳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37" y="2765758"/>
            <a:ext cx="3127601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84965" y="186483"/>
            <a:ext cx="7407515" cy="37824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65125" indent="-255905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2DA2BF"/>
              </a:buClr>
            </a:pP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以下哪些运动利用了“力的作用是相互的”原理</a:t>
            </a:r>
            <a:r>
              <a:rPr lang="zh-CN" altLang="en-US" sz="24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87979" y="821084"/>
            <a:ext cx="677108" cy="2250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832307" y="61468"/>
            <a:ext cx="13484" cy="2438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 descr="gfj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-616227" y="629160"/>
            <a:ext cx="2046959" cy="8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8" name="图示 7"/>
          <p:cNvGraphicFramePr/>
          <p:nvPr/>
        </p:nvGraphicFramePr>
        <p:xfrm>
          <a:off x="1979712" y="4677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536" y="821084"/>
            <a:ext cx="1169551" cy="2250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你同意吗？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5" descr="拳击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77" y="497866"/>
            <a:ext cx="7109003" cy="400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H="1">
            <a:off x="832307" y="61468"/>
            <a:ext cx="13484" cy="2438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 descr="gf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16227" y="629160"/>
            <a:ext cx="2046959" cy="8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536" y="821084"/>
            <a:ext cx="1169551" cy="2250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你同意吗？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690" y="497866"/>
            <a:ext cx="6363577" cy="400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H="1">
            <a:off x="832307" y="61468"/>
            <a:ext cx="13484" cy="2438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 descr="gf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16227" y="629160"/>
            <a:ext cx="2046959" cy="8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915566"/>
          <a:ext cx="8229600" cy="367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7086" y="164644"/>
            <a:ext cx="59298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活动：物体在施力的同时是否也受力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8DFE9-817A-42E9-A8C5-7CA3E19E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58DFE9-817A-42E9-A8C5-7CA3E19E0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F0A4E2-6FFA-4AAB-BF96-88D1DFF7C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6F0A4E2-6FFA-4AAB-BF96-88D1DFF7C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882F9-D947-4008-AB03-5FC56EF45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88882F9-D947-4008-AB03-5FC56EF45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A8968-DEA8-48A4-AB6B-0619DA7EE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23A8968-DEA8-48A4-AB6B-0619DA7EE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7086" y="320338"/>
            <a:ext cx="5929828" cy="523220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活动：物体在施力的同时是否也受力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cf52c98cdad93c4de1c5a756246c8c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90" b="14063"/>
          <a:stretch>
            <a:fillRect/>
          </a:stretch>
        </p:blipFill>
        <p:spPr bwMode="auto">
          <a:xfrm>
            <a:off x="683568" y="1056190"/>
            <a:ext cx="2919359" cy="2410634"/>
          </a:xfrm>
          <a:prstGeom prst="rect">
            <a:avLst/>
          </a:prstGeom>
          <a:ln w="63500" cmpd="thickThin">
            <a:solidFill>
              <a:srgbClr val="3399FF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5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056190"/>
            <a:ext cx="2487310" cy="2410634"/>
          </a:xfrm>
          <a:prstGeom prst="rect">
            <a:avLst/>
          </a:prstGeom>
          <a:ln w="63500" cmpd="thickThin">
            <a:solidFill>
              <a:srgbClr val="3399FF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1115616" y="3615074"/>
            <a:ext cx="3384375" cy="1620971"/>
            <a:chOff x="1115617" y="3615075"/>
            <a:chExt cx="3096344" cy="1470716"/>
          </a:xfrm>
        </p:grpSpPr>
        <p:sp>
          <p:nvSpPr>
            <p:cNvPr id="29" name="矩形标注 28"/>
            <p:cNvSpPr/>
            <p:nvPr/>
          </p:nvSpPr>
          <p:spPr>
            <a:xfrm rot="10800000">
              <a:off x="1115617" y="3615075"/>
              <a:ext cx="3096344" cy="1080120"/>
            </a:xfrm>
            <a:prstGeom prst="wedgeRectCallout">
              <a:avLst>
                <a:gd name="adj1" fmla="val -16985"/>
                <a:gd name="adj2" fmla="val 64424"/>
              </a:avLst>
            </a:prstGeom>
            <a:solidFill>
              <a:srgbClr val="3399FF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7625" y="3795886"/>
              <a:ext cx="3024336" cy="12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Tx/>
                <a:buNone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①力能</a:t>
              </a:r>
              <a:r>
                <a:rPr lang="zh-CN" altLang="en-US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使物体发生形变</a:t>
              </a:r>
              <a:endPara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buFontTx/>
                <a:buNone/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手指在施力的同时也受力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47530" y="3615075"/>
            <a:ext cx="3440894" cy="1190470"/>
            <a:chOff x="4947530" y="3615075"/>
            <a:chExt cx="3440894" cy="1080120"/>
          </a:xfrm>
        </p:grpSpPr>
        <p:sp>
          <p:nvSpPr>
            <p:cNvPr id="31" name="矩形标注 30"/>
            <p:cNvSpPr/>
            <p:nvPr/>
          </p:nvSpPr>
          <p:spPr>
            <a:xfrm rot="10800000">
              <a:off x="4947530" y="3615075"/>
              <a:ext cx="3440894" cy="1080120"/>
            </a:xfrm>
            <a:prstGeom prst="wedgeRectCallout">
              <a:avLst>
                <a:gd name="adj1" fmla="val -16985"/>
                <a:gd name="adj2" fmla="val 64424"/>
              </a:avLst>
            </a:prstGeom>
            <a:solidFill>
              <a:srgbClr val="3399FF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76057" y="3795886"/>
              <a:ext cx="3224871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50000"/>
                </a:lnSpc>
                <a:buFontTx/>
                <a:buNone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①力能</a:t>
              </a:r>
              <a:r>
                <a:rPr lang="zh-CN" altLang="en-US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改变物体的运动状态</a:t>
              </a:r>
              <a:endPara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buFontTx/>
                <a:buNone/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②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女同学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施力的同时也受力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7086" y="320338"/>
            <a:ext cx="5929828" cy="523220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活动：物体在施力的同时是否也受力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719572" y="53975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DEDB23-F5B9-4367-A059-8405D3BF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8DEDB23-F5B9-4367-A059-8405D3BF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071D9-572D-42A4-B67A-C7CD7F227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660071D9-572D-42A4-B67A-C7CD7F227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graphicEl>
                                              <a:dgm id="{660071D9-572D-42A4-B67A-C7CD7F227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660071D9-572D-42A4-B67A-C7CD7F227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CD8B04-C58F-4029-868D-952C1E2F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BCD8B04-C58F-4029-868D-952C1E2F8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56AF-AD5C-4AB8-AE58-DF7A84BD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990056AF-AD5C-4AB8-AE58-DF7A84BDF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90056AF-AD5C-4AB8-AE58-DF7A84BD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90056AF-AD5C-4AB8-AE58-DF7A84BD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1524000" y="3395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8BED7A-0450-4FF0-A687-8CC593638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graphicEl>
                                              <a:dgm id="{228BED7A-0450-4FF0-A687-8CC593638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graphicEl>
                                              <a:dgm id="{228BED7A-0450-4FF0-A687-8CC593638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graphicEl>
                                              <a:dgm id="{228BED7A-0450-4FF0-A687-8CC593638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10B87-6220-499C-B29D-163CD488B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graphicEl>
                                              <a:dgm id="{DD610B87-6220-499C-B29D-163CD488B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>
                                            <p:graphicEl>
                                              <a:dgm id="{DD610B87-6220-499C-B29D-163CD488B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graphicEl>
                                              <a:dgm id="{DD610B87-6220-499C-B29D-163CD488B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探究：一对相互作用力的特点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897874" y="915566"/>
          <a:ext cx="7348252" cy="130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26" name="Picture 2" descr="https://timgsa.baidu.com/timg?image&amp;quality=80&amp;size=b9999_10000&amp;sec=1496769012227&amp;di=4682f0b506ab1532560cda56b3725883&amp;imgtype=jpg&amp;src=http%3A%2F%2Fimg0.imgtn.bdimg.com%2Fit%2Fu%3D2474099515%2C1527469478%26fm%3D214%26gp%3D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9702"/>
            <a:ext cx="4572000" cy="241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F4FE5E-4EC4-465B-BB6A-F397298E7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0F4FE5E-4EC4-465B-BB6A-F397298E7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6CE231-00B9-4EB2-A43E-A5F9E7D03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46CE231-00B9-4EB2-A43E-A5F9E7D03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3498DC-2B65-4E5A-A5F8-3492AAD19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7A3498DC-2B65-4E5A-A5F8-3492AAD193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DFA303-4D88-420C-A08E-C881B156B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CCDFA303-4D88-420C-A08E-C881B156B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6C96A0-D246-4F76-AB43-DFC34C2D9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B6C96A0-D246-4F76-AB43-DFC34C2D9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B9DAC1-D1DF-4C32-AADE-466A6B015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7B9DAC1-D1DF-4C32-AADE-466A6B015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614A5D-B4A3-4447-96D1-13EDC2058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A614A5D-B4A3-4447-96D1-13EDC2058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536" y="821084"/>
            <a:ext cx="1169551" cy="2250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你同意吗？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832307" y="61468"/>
            <a:ext cx="13484" cy="2438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 descr="gfj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-616227" y="629160"/>
            <a:ext cx="2046959" cy="8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63688" y="915566"/>
            <a:ext cx="6264696" cy="3422379"/>
          </a:xfrm>
          <a:prstGeom prst="rect">
            <a:avLst/>
          </a:prstGeom>
          <a:solidFill>
            <a:schemeClr val="bg1"/>
          </a:solidFill>
          <a:ln w="9525">
            <a:solidFill>
              <a:srgbClr val="3399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65125" indent="-255905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鸡蛋碰石头，鸡蛋碎了，说明鸡蛋受的力大于石头受的力。</a:t>
            </a:r>
            <a:endParaRPr kumimoji="0" lang="zh-CN" altLang="en-US" sz="2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5" descr="鸡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40" y="2283718"/>
            <a:ext cx="3071767" cy="2054227"/>
          </a:xfrm>
          <a:prstGeom prst="rect">
            <a:avLst/>
          </a:prstGeom>
          <a:noFill/>
          <a:ln w="3810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WPS 演示</Application>
  <PresentationFormat>全屏显示(16:9)</PresentationFormat>
  <Paragraphs>59</Paragraphs>
  <Slides>13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Ebrima</vt:lpstr>
      <vt:lpstr>微软雅黑</vt:lpstr>
      <vt:lpstr>Wingdings 3</vt:lpstr>
      <vt:lpstr>Verdana</vt:lpstr>
      <vt:lpstr>Wingdings 2</vt:lpstr>
      <vt:lpstr>Wingdings 2</vt:lpstr>
      <vt:lpstr>Symbol</vt:lpstr>
      <vt:lpstr>Wingdings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活动：物体在施力的同时是否也受力</vt:lpstr>
      <vt:lpstr>活动：物体在施力的同时是否也受力</vt:lpstr>
      <vt:lpstr>PowerPoint 演示文稿</vt:lpstr>
      <vt:lpstr>探究：一对相互作用力的特点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Administrator</cp:lastModifiedBy>
  <cp:revision>323</cp:revision>
  <dcterms:created xsi:type="dcterms:W3CDTF">2013-10-30T09:04:00Z</dcterms:created>
  <dcterms:modified xsi:type="dcterms:W3CDTF">2017-06-14T11:21:31Z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