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heme/theme2.xml" ContentType="application/vnd.openxmlformats-officedocument.theme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notesSlides/notesSlide1.xml" ContentType="application/vnd.openxmlformats-officedocument.presentationml.notesSlide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notesSlides/notesSlide2.xml" ContentType="application/vnd.openxmlformats-officedocument.presentationml.notesSlide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notesSlides/notesSlide3.xml" ContentType="application/vnd.openxmlformats-officedocument.presentationml.notesSlide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notesSlides/notesSlide4.xml" ContentType="application/vnd.openxmlformats-officedocument.presentationml.notesSlide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notesSlides/notesSlide5.xml" ContentType="application/vnd.openxmlformats-officedocument.presentationml.notesSlide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notesSlides/notesSlide6.xml" ContentType="application/vnd.openxmlformats-officedocument.presentationml.notesSlide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notesSlides/notesSlide7.xml" ContentType="application/vnd.openxmlformats-officedocument.presentationml.notesSlide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notesSlides/notesSlide8.xml" ContentType="application/vnd.openxmlformats-officedocument.presentationml.notesSlide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notesSlides/notesSlide9.xml" ContentType="application/vnd.openxmlformats-officedocument.presentationml.notesSlide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notesSlides/notesSlide10.xml" ContentType="application/vnd.openxmlformats-officedocument.presentationml.notesSlide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notesSlides/notesSlide11.xml" ContentType="application/vnd.openxmlformats-officedocument.presentationml.notesSlide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notesSlides/notesSlide12.xml" ContentType="application/vnd.openxmlformats-officedocument.presentationml.notesSlide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notesSlides/notesSlide13.xml" ContentType="application/vnd.openxmlformats-officedocument.presentationml.notesSlide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notesSlides/notesSlide14.xml" ContentType="application/vnd.openxmlformats-officedocument.presentationml.notesSlide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notesSlides/notesSlide15.xml" ContentType="application/vnd.openxmlformats-officedocument.presentationml.notesSlide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notesSlides/notesSlide16.xml" ContentType="application/vnd.openxmlformats-officedocument.presentationml.notesSlide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notesSlides/notesSlide17.xml" ContentType="application/vnd.openxmlformats-officedocument.presentationml.notesSlide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notesSlides/notesSlide18.xml" ContentType="application/vnd.openxmlformats-officedocument.presentationml.notesSlide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notesSlides/notesSlide19.xml" ContentType="application/vnd.openxmlformats-officedocument.presentationml.notesSlide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notesSlides/notesSlide20.xml" ContentType="application/vnd.openxmlformats-officedocument.presentationml.notesSlide+xml"/>
  <Override PartName="/ppt/tags/tag403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notesSlides/notesSlide21.xml" ContentType="application/vnd.openxmlformats-officedocument.presentationml.notesSlide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notesSlides/notesSlide22.xml" ContentType="application/vnd.openxmlformats-officedocument.presentationml.notesSlide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notesSlides/notesSlide23.xml" ContentType="application/vnd.openxmlformats-officedocument.presentationml.notesSlide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notesSlides/notesSlide24.xml" ContentType="application/vnd.openxmlformats-officedocument.presentationml.notesSlide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notesSlides/notesSlide25.xml" ContentType="application/vnd.openxmlformats-officedocument.presentationml.notesSlide+xml"/>
  <Override PartName="/ppt/tags/tag454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notesSlides/notesSlide26.xml" ContentType="application/vnd.openxmlformats-officedocument.presentationml.notesSlide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tags/tag315.xml" ContentType="application/vnd.openxmlformats-officedocument.presentationml.tags+xml"/>
  <Override PartName="/ppt/tags/tag339.xml" ContentType="application/vnd.openxmlformats-officedocument.presentationml.tags+xml"/>
  <Override PartName="/ppt/tags/tag356.xml" ContentType="application/vnd.openxmlformats-officedocument.presentationml.tags+xml"/>
  <Override PartName="/ppt/tags/tag370.xml" ContentType="application/vnd.openxmlformats-officedocument.presentationml.tags+xml"/>
  <Override PartName="/ppt/tags/tag385.xml" ContentType="application/vnd.openxmlformats-officedocument.presentationml.tags+xml"/>
  <Override PartName="/ppt/tags/tag402.xml" ContentType="application/vnd.openxmlformats-officedocument.presentationml.tags+xml"/>
  <Override PartName="/ppt/tags/tag404.xml" ContentType="application/vnd.openxmlformats-officedocument.presentationml.tags+xml"/>
  <Override PartName="/ppt/tags/tag455.xml" ContentType="application/vnd.openxmlformats-officedocument.presentationml.tags+xml"/>
  <Override PartName="/ppt/tags/tag484.xml" ContentType="application/vnd.openxmlformats-officedocument.presentationml.tags+xml"/>
  <Override PartName="/ppt/tags/tag498.xml" ContentType="application/vnd.openxmlformats-officedocument.presentationml.tags+xml"/>
  <Override PartName="/ppt/tags/tag512.xml" ContentType="application/vnd.openxmlformats-officedocument.presentationml.tags+xml"/>
  <Override PartName="/ppt/tags/tag526.xml" ContentType="application/vnd.openxmlformats-officedocument.presentationml.tags+xml"/>
  <Override PartName="/ppt/tags/tag539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2"/>
  </p:notesMasterIdLst>
  <p:sldIdLst>
    <p:sldId id="271" r:id="rId2"/>
    <p:sldId id="257" r:id="rId3"/>
    <p:sldId id="560" r:id="rId4"/>
    <p:sldId id="259" r:id="rId5"/>
    <p:sldId id="744" r:id="rId6"/>
    <p:sldId id="746" r:id="rId7"/>
    <p:sldId id="745" r:id="rId8"/>
    <p:sldId id="749" r:id="rId9"/>
    <p:sldId id="750" r:id="rId10"/>
    <p:sldId id="751" r:id="rId11"/>
    <p:sldId id="752" r:id="rId12"/>
    <p:sldId id="753" r:id="rId13"/>
    <p:sldId id="754" r:id="rId14"/>
    <p:sldId id="755" r:id="rId15"/>
    <p:sldId id="756" r:id="rId16"/>
    <p:sldId id="763" r:id="rId17"/>
    <p:sldId id="764" r:id="rId18"/>
    <p:sldId id="765" r:id="rId19"/>
    <p:sldId id="766" r:id="rId20"/>
    <p:sldId id="767" r:id="rId21"/>
    <p:sldId id="768" r:id="rId22"/>
    <p:sldId id="674" r:id="rId23"/>
    <p:sldId id="732" r:id="rId24"/>
    <p:sldId id="757" r:id="rId25"/>
    <p:sldId id="758" r:id="rId26"/>
    <p:sldId id="759" r:id="rId27"/>
    <p:sldId id="760" r:id="rId28"/>
    <p:sldId id="761" r:id="rId29"/>
    <p:sldId id="762" r:id="rId30"/>
    <p:sldId id="617" r:id="rId31"/>
  </p:sldIdLst>
  <p:sldSz cx="12192000" cy="6858000"/>
  <p:notesSz cx="6858000" cy="9144000"/>
  <p:custDataLst>
    <p:tags r:id="rId3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9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22852010" name="Soulmate" initials="S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83" d="100"/>
          <a:sy n="83" d="100"/>
        </p:scale>
        <p:origin x="470" y="77"/>
      </p:cViewPr>
      <p:guideLst>
        <p:guide orient="horz" pos="1994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gs" Target="tags/tag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3" Type="http://schemas.openxmlformats.org/officeDocument/2006/relationships/tags" Target="../tags/tag68.xml"/><Relationship Id="rId7" Type="http://schemas.openxmlformats.org/officeDocument/2006/relationships/tags" Target="../tags/tag72.xml"/><Relationship Id="rId2" Type="http://schemas.openxmlformats.org/officeDocument/2006/relationships/tags" Target="../tags/tag67.xml"/><Relationship Id="rId1" Type="http://schemas.openxmlformats.org/officeDocument/2006/relationships/theme" Target="../theme/theme2.xml"/><Relationship Id="rId6" Type="http://schemas.openxmlformats.org/officeDocument/2006/relationships/tags" Target="../tags/tag71.xml"/><Relationship Id="rId5" Type="http://schemas.openxmlformats.org/officeDocument/2006/relationships/tags" Target="../tags/tag70.xml"/><Relationship Id="rId4" Type="http://schemas.openxmlformats.org/officeDocument/2006/relationships/tags" Target="../tags/tag6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81.xml"/><Relationship Id="rId1" Type="http://schemas.openxmlformats.org/officeDocument/2006/relationships/tags" Target="../tags/tag80.xml"/><Relationship Id="rId4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07.xml"/><Relationship Id="rId1" Type="http://schemas.openxmlformats.org/officeDocument/2006/relationships/tags" Target="../tags/tag106.xml"/><Relationship Id="rId4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20.xml"/><Relationship Id="rId1" Type="http://schemas.openxmlformats.org/officeDocument/2006/relationships/tags" Target="../tags/tag119.xml"/><Relationship Id="rId4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30.xml"/><Relationship Id="rId1" Type="http://schemas.openxmlformats.org/officeDocument/2006/relationships/tags" Target="../tags/tag129.xml"/><Relationship Id="rId4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49.xml"/><Relationship Id="rId1" Type="http://schemas.openxmlformats.org/officeDocument/2006/relationships/tags" Target="../tags/tag148.xml"/><Relationship Id="rId4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66.xml"/><Relationship Id="rId1" Type="http://schemas.openxmlformats.org/officeDocument/2006/relationships/tags" Target="../tags/tag165.xml"/><Relationship Id="rId4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83.xml"/><Relationship Id="rId1" Type="http://schemas.openxmlformats.org/officeDocument/2006/relationships/tags" Target="../tags/tag182.xml"/><Relationship Id="rId4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01.xml"/><Relationship Id="rId1" Type="http://schemas.openxmlformats.org/officeDocument/2006/relationships/tags" Target="../tags/tag200.xml"/><Relationship Id="rId4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14.xml"/><Relationship Id="rId1" Type="http://schemas.openxmlformats.org/officeDocument/2006/relationships/tags" Target="../tags/tag213.xml"/><Relationship Id="rId4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31.xml"/><Relationship Id="rId1" Type="http://schemas.openxmlformats.org/officeDocument/2006/relationships/tags" Target="../tags/tag230.xml"/><Relationship Id="rId4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51.xml"/><Relationship Id="rId1" Type="http://schemas.openxmlformats.org/officeDocument/2006/relationships/tags" Target="../tags/tag250.xml"/><Relationship Id="rId4" Type="http://schemas.openxmlformats.org/officeDocument/2006/relationships/slide" Target="../slides/slide13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71.xml"/><Relationship Id="rId1" Type="http://schemas.openxmlformats.org/officeDocument/2006/relationships/tags" Target="../tags/tag270.xml"/><Relationship Id="rId4" Type="http://schemas.openxmlformats.org/officeDocument/2006/relationships/slide" Target="../slides/slide14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84.xml"/><Relationship Id="rId1" Type="http://schemas.openxmlformats.org/officeDocument/2006/relationships/tags" Target="../tags/tag283.xml"/><Relationship Id="rId4" Type="http://schemas.openxmlformats.org/officeDocument/2006/relationships/slide" Target="../slides/slide15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97.xml"/><Relationship Id="rId1" Type="http://schemas.openxmlformats.org/officeDocument/2006/relationships/tags" Target="../tags/tag296.xml"/><Relationship Id="rId4" Type="http://schemas.openxmlformats.org/officeDocument/2006/relationships/slide" Target="../slides/slide16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308.xml"/><Relationship Id="rId1" Type="http://schemas.openxmlformats.org/officeDocument/2006/relationships/tags" Target="../tags/tag307.xml"/><Relationship Id="rId4" Type="http://schemas.openxmlformats.org/officeDocument/2006/relationships/slide" Target="../slides/slide17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320.xml"/><Relationship Id="rId1" Type="http://schemas.openxmlformats.org/officeDocument/2006/relationships/tags" Target="../tags/tag319.xml"/><Relationship Id="rId4" Type="http://schemas.openxmlformats.org/officeDocument/2006/relationships/slide" Target="../slides/slide18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332.xml"/><Relationship Id="rId1" Type="http://schemas.openxmlformats.org/officeDocument/2006/relationships/tags" Target="../tags/tag331.xml"/><Relationship Id="rId4" Type="http://schemas.openxmlformats.org/officeDocument/2006/relationships/slide" Target="../slides/slide19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346.xml"/><Relationship Id="rId1" Type="http://schemas.openxmlformats.org/officeDocument/2006/relationships/tags" Target="../tags/tag345.xml"/><Relationship Id="rId4" Type="http://schemas.openxmlformats.org/officeDocument/2006/relationships/slide" Target="../slides/slide20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362.xml"/><Relationship Id="rId1" Type="http://schemas.openxmlformats.org/officeDocument/2006/relationships/tags" Target="../tags/tag361.xml"/><Relationship Id="rId4" Type="http://schemas.openxmlformats.org/officeDocument/2006/relationships/slide" Target="../slides/slide2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405.xml"/><Relationship Id="rId1" Type="http://schemas.openxmlformats.org/officeDocument/2006/relationships/tags" Target="../tags/tag403.xml"/><Relationship Id="rId4" Type="http://schemas.openxmlformats.org/officeDocument/2006/relationships/slide" Target="../slides/slide23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415.xml"/><Relationship Id="rId1" Type="http://schemas.openxmlformats.org/officeDocument/2006/relationships/tags" Target="../tags/tag414.xml"/><Relationship Id="rId4" Type="http://schemas.openxmlformats.org/officeDocument/2006/relationships/slide" Target="../slides/slide24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425.xml"/><Relationship Id="rId1" Type="http://schemas.openxmlformats.org/officeDocument/2006/relationships/tags" Target="../tags/tag424.xml"/><Relationship Id="rId4" Type="http://schemas.openxmlformats.org/officeDocument/2006/relationships/slide" Target="../slides/slide25.xml"/></Relationships>
</file>

<file path=ppt/notesSlides/_rels/notesSlide23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435.xml"/><Relationship Id="rId1" Type="http://schemas.openxmlformats.org/officeDocument/2006/relationships/tags" Target="../tags/tag434.xml"/><Relationship Id="rId4" Type="http://schemas.openxmlformats.org/officeDocument/2006/relationships/slide" Target="../slides/slide26.xml"/></Relationships>
</file>

<file path=ppt/notesSlides/_rels/notesSlide24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444.xml"/><Relationship Id="rId1" Type="http://schemas.openxmlformats.org/officeDocument/2006/relationships/tags" Target="../tags/tag443.xml"/><Relationship Id="rId4" Type="http://schemas.openxmlformats.org/officeDocument/2006/relationships/slide" Target="../slides/slide27.xml"/></Relationships>
</file>

<file path=ppt/notesSlides/_rels/notesSlide25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456.xml"/><Relationship Id="rId1" Type="http://schemas.openxmlformats.org/officeDocument/2006/relationships/tags" Target="../tags/tag454.xml"/><Relationship Id="rId4" Type="http://schemas.openxmlformats.org/officeDocument/2006/relationships/slide" Target="../slides/slide28.xml"/></Relationships>
</file>

<file path=ppt/notesSlides/_rels/notesSlide26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466.xml"/><Relationship Id="rId1" Type="http://schemas.openxmlformats.org/officeDocument/2006/relationships/tags" Target="../tags/tag465.xml"/><Relationship Id="rId4" Type="http://schemas.openxmlformats.org/officeDocument/2006/relationships/slide" Target="../slides/slide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1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3.xml"/><Relationship Id="rId4" Type="http://schemas.openxmlformats.org/officeDocument/2006/relationships/tags" Target="../tags/tag12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tags" Target="../tags/tag16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8.xml"/><Relationship Id="rId4" Type="http://schemas.openxmlformats.org/officeDocument/2006/relationships/tags" Target="../tags/tag17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tags" Target="../tags/tag21.xml"/><Relationship Id="rId2" Type="http://schemas.openxmlformats.org/officeDocument/2006/relationships/tags" Target="../tags/tag20.xml"/><Relationship Id="rId1" Type="http://schemas.openxmlformats.org/officeDocument/2006/relationships/tags" Target="../tags/tag1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23.xml"/><Relationship Id="rId4" Type="http://schemas.openxmlformats.org/officeDocument/2006/relationships/tags" Target="../tags/tag22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tags" Target="../tags/tag26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5.xml"/><Relationship Id="rId1" Type="http://schemas.openxmlformats.org/officeDocument/2006/relationships/tags" Target="../tags/tag24.xml"/><Relationship Id="rId6" Type="http://schemas.openxmlformats.org/officeDocument/2006/relationships/tags" Target="../tags/tag29.xml"/><Relationship Id="rId5" Type="http://schemas.openxmlformats.org/officeDocument/2006/relationships/tags" Target="../tags/tag28.xml"/><Relationship Id="rId4" Type="http://schemas.openxmlformats.org/officeDocument/2006/relationships/tags" Target="../tags/tag27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37.xml"/><Relationship Id="rId3" Type="http://schemas.openxmlformats.org/officeDocument/2006/relationships/tags" Target="../tags/tag32.xml"/><Relationship Id="rId7" Type="http://schemas.openxmlformats.org/officeDocument/2006/relationships/tags" Target="../tags/tag36.xml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tags" Target="../tags/tag35.xml"/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9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40.xml"/><Relationship Id="rId2" Type="http://schemas.openxmlformats.org/officeDocument/2006/relationships/tags" Target="../tags/tag39.xml"/><Relationship Id="rId1" Type="http://schemas.openxmlformats.org/officeDocument/2006/relationships/tags" Target="../tags/tag38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tags" Target="../tags/tag42.xml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tags" Target="../tags/tag47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6.xml"/><Relationship Id="rId1" Type="http://schemas.openxmlformats.org/officeDocument/2006/relationships/tags" Target="../tags/tag45.xml"/><Relationship Id="rId6" Type="http://schemas.openxmlformats.org/officeDocument/2006/relationships/tags" Target="../tags/tag50.xml"/><Relationship Id="rId5" Type="http://schemas.openxmlformats.org/officeDocument/2006/relationships/tags" Target="../tags/tag49.xml"/><Relationship Id="rId4" Type="http://schemas.openxmlformats.org/officeDocument/2006/relationships/tags" Target="../tags/tag48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tags" Target="../tags/tag5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5.xml"/><Relationship Id="rId4" Type="http://schemas.openxmlformats.org/officeDocument/2006/relationships/tags" Target="../tags/tag54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58.xml"/><Relationship Id="rId2" Type="http://schemas.openxmlformats.org/officeDocument/2006/relationships/tags" Target="../tags/tag57.xml"/><Relationship Id="rId1" Type="http://schemas.openxmlformats.org/officeDocument/2006/relationships/tags" Target="../tags/tag56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59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62.xml"/><Relationship Id="rId2" Type="http://schemas.openxmlformats.org/officeDocument/2006/relationships/tags" Target="../tags/tag61.xml"/><Relationship Id="rId1" Type="http://schemas.openxmlformats.org/officeDocument/2006/relationships/tags" Target="../tags/tag60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64.xml"/><Relationship Id="rId4" Type="http://schemas.openxmlformats.org/officeDocument/2006/relationships/tags" Target="../tags/tag63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6.xml"/><Relationship Id="rId1" Type="http://schemas.openxmlformats.org/officeDocument/2006/relationships/tags" Target="../tags/tag6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1"/>
            <a:ext cx="12192000" cy="6453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45"/>
          </a:p>
        </p:txBody>
      </p:sp>
      <p:cxnSp>
        <p:nvCxnSpPr>
          <p:cNvPr id="8" name="直接连接符 7"/>
          <p:cNvCxnSpPr/>
          <p:nvPr userDrawn="1">
            <p:custDataLst>
              <p:tags r:id="rId2"/>
            </p:custDataLst>
          </p:nvPr>
        </p:nvCxnSpPr>
        <p:spPr>
          <a:xfrm flipV="1">
            <a:off x="1" y="655686"/>
            <a:ext cx="12189556" cy="823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tags" Target="../tags/tag6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ags" Target="../tags/tag5.xml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4.xml"/><Relationship Id="rId20" Type="http://schemas.openxmlformats.org/officeDocument/2006/relationships/tags" Target="../tags/tag8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3.xml"/><Relationship Id="rId10" Type="http://schemas.openxmlformats.org/officeDocument/2006/relationships/slideLayout" Target="../slideLayouts/slideLayout10.xml"/><Relationship Id="rId19" Type="http://schemas.openxmlformats.org/officeDocument/2006/relationships/tags" Target="../tags/tag7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Relationship Id="rId22" Type="http://schemas.openxmlformats.org/officeDocument/2006/relationships/image" Target="file:///D:\qq&#25991;&#20214;\712321467\Image\C2C\Image2\%7b75232B38-A165-1FB7-499C-2E1C792CACB5%7d.png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>2025/12/22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21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3" Type="http://schemas.openxmlformats.org/officeDocument/2006/relationships/tags" Target="../tags/tag75.xml"/><Relationship Id="rId7" Type="http://schemas.openxmlformats.org/officeDocument/2006/relationships/tags" Target="../tags/tag79.xml"/><Relationship Id="rId2" Type="http://schemas.openxmlformats.org/officeDocument/2006/relationships/tags" Target="../tags/tag74.xml"/><Relationship Id="rId1" Type="http://schemas.openxmlformats.org/officeDocument/2006/relationships/tags" Target="../tags/tag73.xml"/><Relationship Id="rId6" Type="http://schemas.openxmlformats.org/officeDocument/2006/relationships/tags" Target="../tags/tag78.xml"/><Relationship Id="rId5" Type="http://schemas.openxmlformats.org/officeDocument/2006/relationships/tags" Target="../tags/tag77.xml"/><Relationship Id="rId10" Type="http://schemas.openxmlformats.org/officeDocument/2006/relationships/image" Target="../media/image2.png"/><Relationship Id="rId4" Type="http://schemas.openxmlformats.org/officeDocument/2006/relationships/tags" Target="../tags/tag76.xml"/><Relationship Id="rId9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89.xml"/><Relationship Id="rId3" Type="http://schemas.openxmlformats.org/officeDocument/2006/relationships/tags" Target="../tags/tag84.xml"/><Relationship Id="rId7" Type="http://schemas.openxmlformats.org/officeDocument/2006/relationships/tags" Target="../tags/tag88.xml"/><Relationship Id="rId2" Type="http://schemas.openxmlformats.org/officeDocument/2006/relationships/tags" Target="../tags/tag83.xml"/><Relationship Id="rId1" Type="http://schemas.openxmlformats.org/officeDocument/2006/relationships/tags" Target="../tags/tag82.xml"/><Relationship Id="rId6" Type="http://schemas.openxmlformats.org/officeDocument/2006/relationships/tags" Target="../tags/tag87.xml"/><Relationship Id="rId5" Type="http://schemas.openxmlformats.org/officeDocument/2006/relationships/tags" Target="../tags/tag86.xml"/><Relationship Id="rId10" Type="http://schemas.openxmlformats.org/officeDocument/2006/relationships/slideLayout" Target="../slideLayouts/slideLayout1.xml"/><Relationship Id="rId4" Type="http://schemas.openxmlformats.org/officeDocument/2006/relationships/tags" Target="../tags/tag85.xml"/><Relationship Id="rId9" Type="http://schemas.openxmlformats.org/officeDocument/2006/relationships/tags" Target="../tags/tag90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3" Type="http://schemas.openxmlformats.org/officeDocument/2006/relationships/tags" Target="../tags/tag93.xml"/><Relationship Id="rId7" Type="http://schemas.openxmlformats.org/officeDocument/2006/relationships/tags" Target="../tags/tag97.xml"/><Relationship Id="rId2" Type="http://schemas.openxmlformats.org/officeDocument/2006/relationships/tags" Target="../tags/tag92.xml"/><Relationship Id="rId1" Type="http://schemas.openxmlformats.org/officeDocument/2006/relationships/tags" Target="../tags/tag91.xml"/><Relationship Id="rId6" Type="http://schemas.openxmlformats.org/officeDocument/2006/relationships/tags" Target="../tags/tag96.xml"/><Relationship Id="rId5" Type="http://schemas.openxmlformats.org/officeDocument/2006/relationships/tags" Target="../tags/tag95.xml"/><Relationship Id="rId4" Type="http://schemas.openxmlformats.org/officeDocument/2006/relationships/tags" Target="../tags/tag9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105.xml"/><Relationship Id="rId3" Type="http://schemas.openxmlformats.org/officeDocument/2006/relationships/tags" Target="../tags/tag100.xml"/><Relationship Id="rId7" Type="http://schemas.openxmlformats.org/officeDocument/2006/relationships/tags" Target="../tags/tag104.xml"/><Relationship Id="rId12" Type="http://schemas.openxmlformats.org/officeDocument/2006/relationships/image" Target="../media/image4.png"/><Relationship Id="rId2" Type="http://schemas.openxmlformats.org/officeDocument/2006/relationships/tags" Target="../tags/tag99.xml"/><Relationship Id="rId1" Type="http://schemas.openxmlformats.org/officeDocument/2006/relationships/tags" Target="../tags/tag98.xml"/><Relationship Id="rId6" Type="http://schemas.openxmlformats.org/officeDocument/2006/relationships/tags" Target="../tags/tag103.xml"/><Relationship Id="rId11" Type="http://schemas.openxmlformats.org/officeDocument/2006/relationships/image" Target="../media/image3.png"/><Relationship Id="rId5" Type="http://schemas.openxmlformats.org/officeDocument/2006/relationships/tags" Target="../tags/tag102.xml"/><Relationship Id="rId10" Type="http://schemas.openxmlformats.org/officeDocument/2006/relationships/notesSlide" Target="../notesSlides/notesSlide2.xml"/><Relationship Id="rId4" Type="http://schemas.openxmlformats.org/officeDocument/2006/relationships/tags" Target="../tags/tag101.xml"/><Relationship Id="rId9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115.xml"/><Relationship Id="rId13" Type="http://schemas.openxmlformats.org/officeDocument/2006/relationships/notesSlide" Target="../notesSlides/notesSlide3.xml"/><Relationship Id="rId3" Type="http://schemas.openxmlformats.org/officeDocument/2006/relationships/tags" Target="../tags/tag110.xml"/><Relationship Id="rId7" Type="http://schemas.openxmlformats.org/officeDocument/2006/relationships/tags" Target="../tags/tag114.xml"/><Relationship Id="rId12" Type="http://schemas.openxmlformats.org/officeDocument/2006/relationships/slideLayout" Target="../slideLayouts/slideLayout1.xml"/><Relationship Id="rId17" Type="http://schemas.openxmlformats.org/officeDocument/2006/relationships/image" Target="../media/image7.png"/><Relationship Id="rId2" Type="http://schemas.openxmlformats.org/officeDocument/2006/relationships/tags" Target="../tags/tag109.xml"/><Relationship Id="rId16" Type="http://schemas.openxmlformats.org/officeDocument/2006/relationships/image" Target="../media/image6.png"/><Relationship Id="rId1" Type="http://schemas.openxmlformats.org/officeDocument/2006/relationships/tags" Target="../tags/tag108.xml"/><Relationship Id="rId6" Type="http://schemas.openxmlformats.org/officeDocument/2006/relationships/tags" Target="../tags/tag113.xml"/><Relationship Id="rId11" Type="http://schemas.openxmlformats.org/officeDocument/2006/relationships/tags" Target="../tags/tag118.xml"/><Relationship Id="rId5" Type="http://schemas.openxmlformats.org/officeDocument/2006/relationships/tags" Target="../tags/tag112.xml"/><Relationship Id="rId15" Type="http://schemas.openxmlformats.org/officeDocument/2006/relationships/image" Target="../media/image5.png"/><Relationship Id="rId10" Type="http://schemas.openxmlformats.org/officeDocument/2006/relationships/tags" Target="../tags/tag117.xml"/><Relationship Id="rId4" Type="http://schemas.openxmlformats.org/officeDocument/2006/relationships/tags" Target="../tags/tag111.xml"/><Relationship Id="rId9" Type="http://schemas.openxmlformats.org/officeDocument/2006/relationships/tags" Target="../tags/tag116.xml"/><Relationship Id="rId1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tags" Target="../tags/tag128.xml"/><Relationship Id="rId3" Type="http://schemas.openxmlformats.org/officeDocument/2006/relationships/tags" Target="../tags/tag123.xml"/><Relationship Id="rId7" Type="http://schemas.openxmlformats.org/officeDocument/2006/relationships/tags" Target="../tags/tag127.xml"/><Relationship Id="rId2" Type="http://schemas.openxmlformats.org/officeDocument/2006/relationships/tags" Target="../tags/tag122.xml"/><Relationship Id="rId1" Type="http://schemas.openxmlformats.org/officeDocument/2006/relationships/tags" Target="../tags/tag121.xml"/><Relationship Id="rId6" Type="http://schemas.openxmlformats.org/officeDocument/2006/relationships/tags" Target="../tags/tag126.xml"/><Relationship Id="rId11" Type="http://schemas.openxmlformats.org/officeDocument/2006/relationships/image" Target="../media/image4.png"/><Relationship Id="rId5" Type="http://schemas.openxmlformats.org/officeDocument/2006/relationships/tags" Target="../tags/tag125.xml"/><Relationship Id="rId10" Type="http://schemas.openxmlformats.org/officeDocument/2006/relationships/notesSlide" Target="../notesSlides/notesSlide4.xml"/><Relationship Id="rId4" Type="http://schemas.openxmlformats.org/officeDocument/2006/relationships/tags" Target="../tags/tag124.xml"/><Relationship Id="rId9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138.xml"/><Relationship Id="rId13" Type="http://schemas.openxmlformats.org/officeDocument/2006/relationships/tags" Target="../tags/tag143.xml"/><Relationship Id="rId18" Type="http://schemas.openxmlformats.org/officeDocument/2006/relationships/slideLayout" Target="../slideLayouts/slideLayout1.xml"/><Relationship Id="rId3" Type="http://schemas.openxmlformats.org/officeDocument/2006/relationships/tags" Target="../tags/tag133.xml"/><Relationship Id="rId7" Type="http://schemas.openxmlformats.org/officeDocument/2006/relationships/tags" Target="../tags/tag137.xml"/><Relationship Id="rId12" Type="http://schemas.openxmlformats.org/officeDocument/2006/relationships/tags" Target="../tags/tag142.xml"/><Relationship Id="rId17" Type="http://schemas.openxmlformats.org/officeDocument/2006/relationships/tags" Target="../tags/tag147.xml"/><Relationship Id="rId2" Type="http://schemas.openxmlformats.org/officeDocument/2006/relationships/tags" Target="../tags/tag132.xml"/><Relationship Id="rId16" Type="http://schemas.openxmlformats.org/officeDocument/2006/relationships/tags" Target="../tags/tag146.xml"/><Relationship Id="rId20" Type="http://schemas.openxmlformats.org/officeDocument/2006/relationships/image" Target="../media/image8.png"/><Relationship Id="rId1" Type="http://schemas.openxmlformats.org/officeDocument/2006/relationships/tags" Target="../tags/tag131.xml"/><Relationship Id="rId6" Type="http://schemas.openxmlformats.org/officeDocument/2006/relationships/tags" Target="../tags/tag136.xml"/><Relationship Id="rId11" Type="http://schemas.openxmlformats.org/officeDocument/2006/relationships/tags" Target="../tags/tag141.xml"/><Relationship Id="rId5" Type="http://schemas.openxmlformats.org/officeDocument/2006/relationships/tags" Target="../tags/tag135.xml"/><Relationship Id="rId15" Type="http://schemas.openxmlformats.org/officeDocument/2006/relationships/tags" Target="../tags/tag145.xml"/><Relationship Id="rId10" Type="http://schemas.openxmlformats.org/officeDocument/2006/relationships/tags" Target="../tags/tag140.xml"/><Relationship Id="rId19" Type="http://schemas.openxmlformats.org/officeDocument/2006/relationships/notesSlide" Target="../notesSlides/notesSlide5.xml"/><Relationship Id="rId4" Type="http://schemas.openxmlformats.org/officeDocument/2006/relationships/tags" Target="../tags/tag134.xml"/><Relationship Id="rId9" Type="http://schemas.openxmlformats.org/officeDocument/2006/relationships/tags" Target="../tags/tag139.xml"/><Relationship Id="rId14" Type="http://schemas.openxmlformats.org/officeDocument/2006/relationships/tags" Target="../tags/tag14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157.xml"/><Relationship Id="rId13" Type="http://schemas.openxmlformats.org/officeDocument/2006/relationships/tags" Target="../tags/tag162.xml"/><Relationship Id="rId18" Type="http://schemas.openxmlformats.org/officeDocument/2006/relationships/slideLayout" Target="../slideLayouts/slideLayout1.xml"/><Relationship Id="rId3" Type="http://schemas.openxmlformats.org/officeDocument/2006/relationships/tags" Target="../tags/tag152.xml"/><Relationship Id="rId21" Type="http://schemas.openxmlformats.org/officeDocument/2006/relationships/image" Target="../media/image10.png"/><Relationship Id="rId7" Type="http://schemas.openxmlformats.org/officeDocument/2006/relationships/tags" Target="../tags/tag156.xml"/><Relationship Id="rId12" Type="http://schemas.openxmlformats.org/officeDocument/2006/relationships/tags" Target="../tags/tag161.xml"/><Relationship Id="rId17" Type="http://schemas.openxmlformats.org/officeDocument/2006/relationships/tags" Target="../tags/tag164.xml"/><Relationship Id="rId2" Type="http://schemas.openxmlformats.org/officeDocument/2006/relationships/tags" Target="../tags/tag151.xml"/><Relationship Id="rId16" Type="http://schemas.openxmlformats.org/officeDocument/2006/relationships/tags" Target="../tags/tag163.xml"/><Relationship Id="rId20" Type="http://schemas.openxmlformats.org/officeDocument/2006/relationships/image" Target="../media/image9.png"/><Relationship Id="rId1" Type="http://schemas.openxmlformats.org/officeDocument/2006/relationships/tags" Target="../tags/tag150.xml"/><Relationship Id="rId6" Type="http://schemas.openxmlformats.org/officeDocument/2006/relationships/tags" Target="../tags/tag155.xml"/><Relationship Id="rId11" Type="http://schemas.openxmlformats.org/officeDocument/2006/relationships/tags" Target="../tags/tag160.xml"/><Relationship Id="rId5" Type="http://schemas.openxmlformats.org/officeDocument/2006/relationships/tags" Target="../tags/tag154.xml"/><Relationship Id="rId15" Type="http://schemas.openxmlformats.org/officeDocument/2006/relationships/video" Target="../media/media1.mp4"/><Relationship Id="rId10" Type="http://schemas.openxmlformats.org/officeDocument/2006/relationships/tags" Target="../tags/tag159.xml"/><Relationship Id="rId19" Type="http://schemas.openxmlformats.org/officeDocument/2006/relationships/notesSlide" Target="../notesSlides/notesSlide6.xml"/><Relationship Id="rId4" Type="http://schemas.openxmlformats.org/officeDocument/2006/relationships/tags" Target="../tags/tag153.xml"/><Relationship Id="rId9" Type="http://schemas.openxmlformats.org/officeDocument/2006/relationships/tags" Target="../tags/tag158.xml"/><Relationship Id="rId14" Type="http://schemas.microsoft.com/office/2007/relationships/media" Target="../media/media1.mp4"/><Relationship Id="rId22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tags" Target="../tags/tag174.xml"/><Relationship Id="rId13" Type="http://schemas.openxmlformats.org/officeDocument/2006/relationships/tags" Target="../tags/tag179.xml"/><Relationship Id="rId18" Type="http://schemas.openxmlformats.org/officeDocument/2006/relationships/image" Target="../media/image12.png"/><Relationship Id="rId3" Type="http://schemas.openxmlformats.org/officeDocument/2006/relationships/tags" Target="../tags/tag169.xml"/><Relationship Id="rId7" Type="http://schemas.openxmlformats.org/officeDocument/2006/relationships/tags" Target="../tags/tag173.xml"/><Relationship Id="rId12" Type="http://schemas.openxmlformats.org/officeDocument/2006/relationships/tags" Target="../tags/tag178.xml"/><Relationship Id="rId17" Type="http://schemas.openxmlformats.org/officeDocument/2006/relationships/notesSlide" Target="../notesSlides/notesSlide7.xml"/><Relationship Id="rId2" Type="http://schemas.openxmlformats.org/officeDocument/2006/relationships/tags" Target="../tags/tag168.xml"/><Relationship Id="rId16" Type="http://schemas.openxmlformats.org/officeDocument/2006/relationships/slideLayout" Target="../slideLayouts/slideLayout1.xml"/><Relationship Id="rId1" Type="http://schemas.openxmlformats.org/officeDocument/2006/relationships/tags" Target="../tags/tag167.xml"/><Relationship Id="rId6" Type="http://schemas.openxmlformats.org/officeDocument/2006/relationships/tags" Target="../tags/tag172.xml"/><Relationship Id="rId11" Type="http://schemas.openxmlformats.org/officeDocument/2006/relationships/tags" Target="../tags/tag177.xml"/><Relationship Id="rId5" Type="http://schemas.openxmlformats.org/officeDocument/2006/relationships/tags" Target="../tags/tag171.xml"/><Relationship Id="rId15" Type="http://schemas.openxmlformats.org/officeDocument/2006/relationships/tags" Target="../tags/tag181.xml"/><Relationship Id="rId10" Type="http://schemas.openxmlformats.org/officeDocument/2006/relationships/tags" Target="../tags/tag176.xml"/><Relationship Id="rId4" Type="http://schemas.openxmlformats.org/officeDocument/2006/relationships/tags" Target="../tags/tag170.xml"/><Relationship Id="rId9" Type="http://schemas.openxmlformats.org/officeDocument/2006/relationships/tags" Target="../tags/tag175.xml"/><Relationship Id="rId14" Type="http://schemas.openxmlformats.org/officeDocument/2006/relationships/tags" Target="../tags/tag18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191.xml"/><Relationship Id="rId13" Type="http://schemas.openxmlformats.org/officeDocument/2006/relationships/tags" Target="../tags/tag196.xml"/><Relationship Id="rId18" Type="http://schemas.openxmlformats.org/officeDocument/2006/relationships/notesSlide" Target="../notesSlides/notesSlide8.xml"/><Relationship Id="rId3" Type="http://schemas.openxmlformats.org/officeDocument/2006/relationships/tags" Target="../tags/tag186.xml"/><Relationship Id="rId7" Type="http://schemas.openxmlformats.org/officeDocument/2006/relationships/tags" Target="../tags/tag190.xml"/><Relationship Id="rId12" Type="http://schemas.openxmlformats.org/officeDocument/2006/relationships/tags" Target="../tags/tag195.xml"/><Relationship Id="rId17" Type="http://schemas.openxmlformats.org/officeDocument/2006/relationships/slideLayout" Target="../slideLayouts/slideLayout1.xml"/><Relationship Id="rId2" Type="http://schemas.openxmlformats.org/officeDocument/2006/relationships/tags" Target="../tags/tag185.xml"/><Relationship Id="rId16" Type="http://schemas.openxmlformats.org/officeDocument/2006/relationships/tags" Target="../tags/tag199.xml"/><Relationship Id="rId1" Type="http://schemas.openxmlformats.org/officeDocument/2006/relationships/tags" Target="../tags/tag184.xml"/><Relationship Id="rId6" Type="http://schemas.openxmlformats.org/officeDocument/2006/relationships/tags" Target="../tags/tag189.xml"/><Relationship Id="rId11" Type="http://schemas.openxmlformats.org/officeDocument/2006/relationships/tags" Target="../tags/tag194.xml"/><Relationship Id="rId5" Type="http://schemas.openxmlformats.org/officeDocument/2006/relationships/tags" Target="../tags/tag188.xml"/><Relationship Id="rId15" Type="http://schemas.openxmlformats.org/officeDocument/2006/relationships/tags" Target="../tags/tag198.xml"/><Relationship Id="rId10" Type="http://schemas.openxmlformats.org/officeDocument/2006/relationships/tags" Target="../tags/tag193.xml"/><Relationship Id="rId19" Type="http://schemas.openxmlformats.org/officeDocument/2006/relationships/image" Target="../media/image13.png"/><Relationship Id="rId4" Type="http://schemas.openxmlformats.org/officeDocument/2006/relationships/tags" Target="../tags/tag187.xml"/><Relationship Id="rId9" Type="http://schemas.openxmlformats.org/officeDocument/2006/relationships/tags" Target="../tags/tag192.xml"/><Relationship Id="rId14" Type="http://schemas.openxmlformats.org/officeDocument/2006/relationships/tags" Target="../tags/tag19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209.xml"/><Relationship Id="rId13" Type="http://schemas.openxmlformats.org/officeDocument/2006/relationships/tags" Target="../tags/tag212.xml"/><Relationship Id="rId3" Type="http://schemas.openxmlformats.org/officeDocument/2006/relationships/tags" Target="../tags/tag204.xml"/><Relationship Id="rId7" Type="http://schemas.openxmlformats.org/officeDocument/2006/relationships/tags" Target="../tags/tag208.xml"/><Relationship Id="rId12" Type="http://schemas.openxmlformats.org/officeDocument/2006/relationships/video" Target="../media/media2.mp4"/><Relationship Id="rId17" Type="http://schemas.openxmlformats.org/officeDocument/2006/relationships/image" Target="../media/image15.png"/><Relationship Id="rId2" Type="http://schemas.openxmlformats.org/officeDocument/2006/relationships/tags" Target="../tags/tag203.xml"/><Relationship Id="rId16" Type="http://schemas.openxmlformats.org/officeDocument/2006/relationships/image" Target="../media/image14.png"/><Relationship Id="rId1" Type="http://schemas.openxmlformats.org/officeDocument/2006/relationships/tags" Target="../tags/tag202.xml"/><Relationship Id="rId6" Type="http://schemas.openxmlformats.org/officeDocument/2006/relationships/tags" Target="../tags/tag207.xml"/><Relationship Id="rId11" Type="http://schemas.microsoft.com/office/2007/relationships/media" Target="../media/media2.mp4"/><Relationship Id="rId5" Type="http://schemas.openxmlformats.org/officeDocument/2006/relationships/tags" Target="../tags/tag206.xml"/><Relationship Id="rId15" Type="http://schemas.openxmlformats.org/officeDocument/2006/relationships/notesSlide" Target="../notesSlides/notesSlide9.xml"/><Relationship Id="rId10" Type="http://schemas.openxmlformats.org/officeDocument/2006/relationships/tags" Target="../tags/tag211.xml"/><Relationship Id="rId4" Type="http://schemas.openxmlformats.org/officeDocument/2006/relationships/tags" Target="../tags/tag205.xml"/><Relationship Id="rId9" Type="http://schemas.openxmlformats.org/officeDocument/2006/relationships/tags" Target="../tags/tag210.xml"/><Relationship Id="rId14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222.xml"/><Relationship Id="rId13" Type="http://schemas.openxmlformats.org/officeDocument/2006/relationships/tags" Target="../tags/tag227.xml"/><Relationship Id="rId18" Type="http://schemas.openxmlformats.org/officeDocument/2006/relationships/image" Target="../media/image16.png"/><Relationship Id="rId3" Type="http://schemas.openxmlformats.org/officeDocument/2006/relationships/tags" Target="../tags/tag217.xml"/><Relationship Id="rId7" Type="http://schemas.openxmlformats.org/officeDocument/2006/relationships/tags" Target="../tags/tag221.xml"/><Relationship Id="rId12" Type="http://schemas.openxmlformats.org/officeDocument/2006/relationships/tags" Target="../tags/tag226.xml"/><Relationship Id="rId17" Type="http://schemas.openxmlformats.org/officeDocument/2006/relationships/notesSlide" Target="../notesSlides/notesSlide10.xml"/><Relationship Id="rId2" Type="http://schemas.openxmlformats.org/officeDocument/2006/relationships/tags" Target="../tags/tag216.xml"/><Relationship Id="rId16" Type="http://schemas.openxmlformats.org/officeDocument/2006/relationships/slideLayout" Target="../slideLayouts/slideLayout1.xml"/><Relationship Id="rId1" Type="http://schemas.openxmlformats.org/officeDocument/2006/relationships/tags" Target="../tags/tag215.xml"/><Relationship Id="rId6" Type="http://schemas.openxmlformats.org/officeDocument/2006/relationships/tags" Target="../tags/tag220.xml"/><Relationship Id="rId11" Type="http://schemas.openxmlformats.org/officeDocument/2006/relationships/tags" Target="../tags/tag225.xml"/><Relationship Id="rId5" Type="http://schemas.openxmlformats.org/officeDocument/2006/relationships/tags" Target="../tags/tag219.xml"/><Relationship Id="rId15" Type="http://schemas.openxmlformats.org/officeDocument/2006/relationships/tags" Target="../tags/tag229.xml"/><Relationship Id="rId10" Type="http://schemas.openxmlformats.org/officeDocument/2006/relationships/tags" Target="../tags/tag224.xml"/><Relationship Id="rId4" Type="http://schemas.openxmlformats.org/officeDocument/2006/relationships/tags" Target="../tags/tag218.xml"/><Relationship Id="rId9" Type="http://schemas.openxmlformats.org/officeDocument/2006/relationships/tags" Target="../tags/tag223.xml"/><Relationship Id="rId14" Type="http://schemas.openxmlformats.org/officeDocument/2006/relationships/tags" Target="../tags/tag22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tags" Target="../tags/tag239.xml"/><Relationship Id="rId13" Type="http://schemas.openxmlformats.org/officeDocument/2006/relationships/tags" Target="../tags/tag244.xml"/><Relationship Id="rId18" Type="http://schemas.openxmlformats.org/officeDocument/2006/relationships/tags" Target="../tags/tag249.xml"/><Relationship Id="rId3" Type="http://schemas.openxmlformats.org/officeDocument/2006/relationships/tags" Target="../tags/tag234.xml"/><Relationship Id="rId21" Type="http://schemas.openxmlformats.org/officeDocument/2006/relationships/image" Target="../media/image17.png"/><Relationship Id="rId7" Type="http://schemas.openxmlformats.org/officeDocument/2006/relationships/tags" Target="../tags/tag238.xml"/><Relationship Id="rId12" Type="http://schemas.openxmlformats.org/officeDocument/2006/relationships/tags" Target="../tags/tag243.xml"/><Relationship Id="rId17" Type="http://schemas.openxmlformats.org/officeDocument/2006/relationships/tags" Target="../tags/tag248.xml"/><Relationship Id="rId2" Type="http://schemas.openxmlformats.org/officeDocument/2006/relationships/tags" Target="../tags/tag233.xml"/><Relationship Id="rId16" Type="http://schemas.openxmlformats.org/officeDocument/2006/relationships/tags" Target="../tags/tag247.xml"/><Relationship Id="rId20" Type="http://schemas.openxmlformats.org/officeDocument/2006/relationships/notesSlide" Target="../notesSlides/notesSlide11.xml"/><Relationship Id="rId1" Type="http://schemas.openxmlformats.org/officeDocument/2006/relationships/tags" Target="../tags/tag232.xml"/><Relationship Id="rId6" Type="http://schemas.openxmlformats.org/officeDocument/2006/relationships/tags" Target="../tags/tag237.xml"/><Relationship Id="rId11" Type="http://schemas.openxmlformats.org/officeDocument/2006/relationships/tags" Target="../tags/tag242.xml"/><Relationship Id="rId5" Type="http://schemas.openxmlformats.org/officeDocument/2006/relationships/tags" Target="../tags/tag236.xml"/><Relationship Id="rId15" Type="http://schemas.openxmlformats.org/officeDocument/2006/relationships/tags" Target="../tags/tag246.xml"/><Relationship Id="rId10" Type="http://schemas.openxmlformats.org/officeDocument/2006/relationships/tags" Target="../tags/tag241.xml"/><Relationship Id="rId19" Type="http://schemas.openxmlformats.org/officeDocument/2006/relationships/slideLayout" Target="../slideLayouts/slideLayout1.xml"/><Relationship Id="rId4" Type="http://schemas.openxmlformats.org/officeDocument/2006/relationships/tags" Target="../tags/tag235.xml"/><Relationship Id="rId9" Type="http://schemas.openxmlformats.org/officeDocument/2006/relationships/tags" Target="../tags/tag240.xml"/><Relationship Id="rId14" Type="http://schemas.openxmlformats.org/officeDocument/2006/relationships/tags" Target="../tags/tag245.xml"/><Relationship Id="rId22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tags" Target="../tags/tag259.xml"/><Relationship Id="rId13" Type="http://schemas.openxmlformats.org/officeDocument/2006/relationships/tags" Target="../tags/tag264.xml"/><Relationship Id="rId18" Type="http://schemas.openxmlformats.org/officeDocument/2006/relationships/tags" Target="../tags/tag269.xml"/><Relationship Id="rId3" Type="http://schemas.openxmlformats.org/officeDocument/2006/relationships/tags" Target="../tags/tag254.xml"/><Relationship Id="rId21" Type="http://schemas.openxmlformats.org/officeDocument/2006/relationships/image" Target="../media/image19.png"/><Relationship Id="rId7" Type="http://schemas.openxmlformats.org/officeDocument/2006/relationships/tags" Target="../tags/tag258.xml"/><Relationship Id="rId12" Type="http://schemas.openxmlformats.org/officeDocument/2006/relationships/tags" Target="../tags/tag263.xml"/><Relationship Id="rId17" Type="http://schemas.openxmlformats.org/officeDocument/2006/relationships/tags" Target="../tags/tag268.xml"/><Relationship Id="rId2" Type="http://schemas.openxmlformats.org/officeDocument/2006/relationships/tags" Target="../tags/tag253.xml"/><Relationship Id="rId16" Type="http://schemas.openxmlformats.org/officeDocument/2006/relationships/tags" Target="../tags/tag267.xml"/><Relationship Id="rId20" Type="http://schemas.openxmlformats.org/officeDocument/2006/relationships/notesSlide" Target="../notesSlides/notesSlide12.xml"/><Relationship Id="rId1" Type="http://schemas.openxmlformats.org/officeDocument/2006/relationships/tags" Target="../tags/tag252.xml"/><Relationship Id="rId6" Type="http://schemas.openxmlformats.org/officeDocument/2006/relationships/tags" Target="../tags/tag257.xml"/><Relationship Id="rId11" Type="http://schemas.openxmlformats.org/officeDocument/2006/relationships/tags" Target="../tags/tag262.xml"/><Relationship Id="rId5" Type="http://schemas.openxmlformats.org/officeDocument/2006/relationships/tags" Target="../tags/tag256.xml"/><Relationship Id="rId15" Type="http://schemas.openxmlformats.org/officeDocument/2006/relationships/tags" Target="../tags/tag266.xml"/><Relationship Id="rId23" Type="http://schemas.openxmlformats.org/officeDocument/2006/relationships/image" Target="../media/image20.png"/><Relationship Id="rId10" Type="http://schemas.openxmlformats.org/officeDocument/2006/relationships/tags" Target="../tags/tag261.xml"/><Relationship Id="rId19" Type="http://schemas.openxmlformats.org/officeDocument/2006/relationships/slideLayout" Target="../slideLayouts/slideLayout1.xml"/><Relationship Id="rId4" Type="http://schemas.openxmlformats.org/officeDocument/2006/relationships/tags" Target="../tags/tag255.xml"/><Relationship Id="rId9" Type="http://schemas.openxmlformats.org/officeDocument/2006/relationships/tags" Target="../tags/tag260.xml"/><Relationship Id="rId14" Type="http://schemas.openxmlformats.org/officeDocument/2006/relationships/tags" Target="../tags/tag265.xml"/><Relationship Id="rId22" Type="http://schemas.openxmlformats.org/officeDocument/2006/relationships/tags" Target="../tags/tag31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279.xml"/><Relationship Id="rId13" Type="http://schemas.openxmlformats.org/officeDocument/2006/relationships/notesSlide" Target="../notesSlides/notesSlide13.xml"/><Relationship Id="rId18" Type="http://schemas.openxmlformats.org/officeDocument/2006/relationships/tags" Target="../tags/tag339.xml"/><Relationship Id="rId3" Type="http://schemas.openxmlformats.org/officeDocument/2006/relationships/tags" Target="../tags/tag274.xml"/><Relationship Id="rId7" Type="http://schemas.openxmlformats.org/officeDocument/2006/relationships/tags" Target="../tags/tag278.xml"/><Relationship Id="rId12" Type="http://schemas.openxmlformats.org/officeDocument/2006/relationships/slideLayout" Target="../slideLayouts/slideLayout1.xml"/><Relationship Id="rId17" Type="http://schemas.openxmlformats.org/officeDocument/2006/relationships/image" Target="../media/image7.png"/><Relationship Id="rId2" Type="http://schemas.openxmlformats.org/officeDocument/2006/relationships/tags" Target="../tags/tag273.xml"/><Relationship Id="rId16" Type="http://schemas.openxmlformats.org/officeDocument/2006/relationships/image" Target="../media/image6.png"/><Relationship Id="rId1" Type="http://schemas.openxmlformats.org/officeDocument/2006/relationships/tags" Target="../tags/tag272.xml"/><Relationship Id="rId6" Type="http://schemas.openxmlformats.org/officeDocument/2006/relationships/tags" Target="../tags/tag277.xml"/><Relationship Id="rId11" Type="http://schemas.openxmlformats.org/officeDocument/2006/relationships/tags" Target="../tags/tag282.xml"/><Relationship Id="rId5" Type="http://schemas.openxmlformats.org/officeDocument/2006/relationships/tags" Target="../tags/tag276.xml"/><Relationship Id="rId15" Type="http://schemas.openxmlformats.org/officeDocument/2006/relationships/image" Target="../media/image5.png"/><Relationship Id="rId10" Type="http://schemas.openxmlformats.org/officeDocument/2006/relationships/tags" Target="../tags/tag281.xml"/><Relationship Id="rId19" Type="http://schemas.openxmlformats.org/officeDocument/2006/relationships/image" Target="../media/image21.png"/><Relationship Id="rId4" Type="http://schemas.openxmlformats.org/officeDocument/2006/relationships/tags" Target="../tags/tag275.xml"/><Relationship Id="rId9" Type="http://schemas.openxmlformats.org/officeDocument/2006/relationships/tags" Target="../tags/tag280.xml"/><Relationship Id="rId1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292.xml"/><Relationship Id="rId13" Type="http://schemas.openxmlformats.org/officeDocument/2006/relationships/notesSlide" Target="../notesSlides/notesSlide14.xml"/><Relationship Id="rId3" Type="http://schemas.openxmlformats.org/officeDocument/2006/relationships/tags" Target="../tags/tag287.xml"/><Relationship Id="rId7" Type="http://schemas.openxmlformats.org/officeDocument/2006/relationships/tags" Target="../tags/tag291.xml"/><Relationship Id="rId12" Type="http://schemas.openxmlformats.org/officeDocument/2006/relationships/slideLayout" Target="../slideLayouts/slideLayout1.xml"/><Relationship Id="rId17" Type="http://schemas.openxmlformats.org/officeDocument/2006/relationships/image" Target="../media/image22.png"/><Relationship Id="rId2" Type="http://schemas.openxmlformats.org/officeDocument/2006/relationships/tags" Target="../tags/tag286.xml"/><Relationship Id="rId16" Type="http://schemas.openxmlformats.org/officeDocument/2006/relationships/tags" Target="../tags/tag356.xml"/><Relationship Id="rId1" Type="http://schemas.openxmlformats.org/officeDocument/2006/relationships/tags" Target="../tags/tag285.xml"/><Relationship Id="rId6" Type="http://schemas.openxmlformats.org/officeDocument/2006/relationships/tags" Target="../tags/tag290.xml"/><Relationship Id="rId11" Type="http://schemas.openxmlformats.org/officeDocument/2006/relationships/tags" Target="../tags/tag295.xml"/><Relationship Id="rId5" Type="http://schemas.openxmlformats.org/officeDocument/2006/relationships/tags" Target="../tags/tag289.xml"/><Relationship Id="rId15" Type="http://schemas.openxmlformats.org/officeDocument/2006/relationships/image" Target="../media/image3.png"/><Relationship Id="rId10" Type="http://schemas.openxmlformats.org/officeDocument/2006/relationships/tags" Target="../tags/tag294.xml"/><Relationship Id="rId4" Type="http://schemas.openxmlformats.org/officeDocument/2006/relationships/tags" Target="../tags/tag288.xml"/><Relationship Id="rId9" Type="http://schemas.openxmlformats.org/officeDocument/2006/relationships/tags" Target="../tags/tag293.xml"/><Relationship Id="rId1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tags" Target="../tags/tag305.xml"/><Relationship Id="rId13" Type="http://schemas.openxmlformats.org/officeDocument/2006/relationships/image" Target="../media/image23.png"/><Relationship Id="rId3" Type="http://schemas.openxmlformats.org/officeDocument/2006/relationships/tags" Target="../tags/tag300.xml"/><Relationship Id="rId7" Type="http://schemas.openxmlformats.org/officeDocument/2006/relationships/tags" Target="../tags/tag304.xml"/><Relationship Id="rId12" Type="http://schemas.openxmlformats.org/officeDocument/2006/relationships/tags" Target="../tags/tag370.xml"/><Relationship Id="rId2" Type="http://schemas.openxmlformats.org/officeDocument/2006/relationships/tags" Target="../tags/tag299.xml"/><Relationship Id="rId1" Type="http://schemas.openxmlformats.org/officeDocument/2006/relationships/tags" Target="../tags/tag298.xml"/><Relationship Id="rId6" Type="http://schemas.openxmlformats.org/officeDocument/2006/relationships/tags" Target="../tags/tag303.xml"/><Relationship Id="rId11" Type="http://schemas.openxmlformats.org/officeDocument/2006/relationships/notesSlide" Target="../notesSlides/notesSlide15.xml"/><Relationship Id="rId5" Type="http://schemas.openxmlformats.org/officeDocument/2006/relationships/tags" Target="../tags/tag302.xml"/><Relationship Id="rId10" Type="http://schemas.openxmlformats.org/officeDocument/2006/relationships/slideLayout" Target="../slideLayouts/slideLayout1.xml"/><Relationship Id="rId4" Type="http://schemas.openxmlformats.org/officeDocument/2006/relationships/tags" Target="../tags/tag301.xml"/><Relationship Id="rId9" Type="http://schemas.openxmlformats.org/officeDocument/2006/relationships/tags" Target="../tags/tag306.xml"/><Relationship Id="rId1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tags" Target="../tags/tag317.xml"/><Relationship Id="rId13" Type="http://schemas.openxmlformats.org/officeDocument/2006/relationships/image" Target="../media/image25.png"/><Relationship Id="rId3" Type="http://schemas.openxmlformats.org/officeDocument/2006/relationships/tags" Target="../tags/tag311.xml"/><Relationship Id="rId7" Type="http://schemas.openxmlformats.org/officeDocument/2006/relationships/tags" Target="../tags/tag316.xml"/><Relationship Id="rId12" Type="http://schemas.openxmlformats.org/officeDocument/2006/relationships/tags" Target="../tags/tag385.xml"/><Relationship Id="rId2" Type="http://schemas.openxmlformats.org/officeDocument/2006/relationships/tags" Target="../tags/tag310.xml"/><Relationship Id="rId1" Type="http://schemas.openxmlformats.org/officeDocument/2006/relationships/tags" Target="../tags/tag309.xml"/><Relationship Id="rId6" Type="http://schemas.openxmlformats.org/officeDocument/2006/relationships/tags" Target="../tags/tag314.xml"/><Relationship Id="rId11" Type="http://schemas.openxmlformats.org/officeDocument/2006/relationships/notesSlide" Target="../notesSlides/notesSlide16.xml"/><Relationship Id="rId5" Type="http://schemas.openxmlformats.org/officeDocument/2006/relationships/tags" Target="../tags/tag313.xml"/><Relationship Id="rId10" Type="http://schemas.openxmlformats.org/officeDocument/2006/relationships/slideLayout" Target="../slideLayouts/slideLayout1.xml"/><Relationship Id="rId4" Type="http://schemas.openxmlformats.org/officeDocument/2006/relationships/tags" Target="../tags/tag312.xml"/><Relationship Id="rId9" Type="http://schemas.openxmlformats.org/officeDocument/2006/relationships/tags" Target="../tags/tag318.xml"/><Relationship Id="rId1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tags" Target="../tags/tag328.xml"/><Relationship Id="rId13" Type="http://schemas.openxmlformats.org/officeDocument/2006/relationships/image" Target="../media/image26.png"/><Relationship Id="rId18" Type="http://schemas.openxmlformats.org/officeDocument/2006/relationships/image" Target="../media/image28.png"/><Relationship Id="rId3" Type="http://schemas.openxmlformats.org/officeDocument/2006/relationships/tags" Target="../tags/tag323.xml"/><Relationship Id="rId7" Type="http://schemas.openxmlformats.org/officeDocument/2006/relationships/tags" Target="../tags/tag327.xml"/><Relationship Id="rId12" Type="http://schemas.openxmlformats.org/officeDocument/2006/relationships/notesSlide" Target="../notesSlides/notesSlide17.xml"/><Relationship Id="rId17" Type="http://schemas.openxmlformats.org/officeDocument/2006/relationships/tags" Target="../tags/tag404.xml"/><Relationship Id="rId2" Type="http://schemas.openxmlformats.org/officeDocument/2006/relationships/tags" Target="../tags/tag322.xml"/><Relationship Id="rId1" Type="http://schemas.openxmlformats.org/officeDocument/2006/relationships/tags" Target="../tags/tag321.xml"/><Relationship Id="rId6" Type="http://schemas.openxmlformats.org/officeDocument/2006/relationships/tags" Target="../tags/tag326.xml"/><Relationship Id="rId11" Type="http://schemas.openxmlformats.org/officeDocument/2006/relationships/slideLayout" Target="../slideLayouts/slideLayout1.xml"/><Relationship Id="rId5" Type="http://schemas.openxmlformats.org/officeDocument/2006/relationships/tags" Target="../tags/tag325.xml"/><Relationship Id="rId15" Type="http://schemas.openxmlformats.org/officeDocument/2006/relationships/image" Target="../media/image27.png"/><Relationship Id="rId10" Type="http://schemas.openxmlformats.org/officeDocument/2006/relationships/tags" Target="../tags/tag330.xml"/><Relationship Id="rId4" Type="http://schemas.openxmlformats.org/officeDocument/2006/relationships/tags" Target="../tags/tag324.xml"/><Relationship Id="rId9" Type="http://schemas.openxmlformats.org/officeDocument/2006/relationships/tags" Target="../tags/tag329.xml"/><Relationship Id="rId14" Type="http://schemas.openxmlformats.org/officeDocument/2006/relationships/tags" Target="../tags/tag40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tags" Target="../tags/tag341.xml"/><Relationship Id="rId13" Type="http://schemas.openxmlformats.org/officeDocument/2006/relationships/notesSlide" Target="../notesSlides/notesSlide18.xml"/><Relationship Id="rId3" Type="http://schemas.openxmlformats.org/officeDocument/2006/relationships/tags" Target="../tags/tag335.xml"/><Relationship Id="rId7" Type="http://schemas.openxmlformats.org/officeDocument/2006/relationships/tags" Target="../tags/tag340.xml"/><Relationship Id="rId12" Type="http://schemas.openxmlformats.org/officeDocument/2006/relationships/slideLayout" Target="../slideLayouts/slideLayout1.xml"/><Relationship Id="rId17" Type="http://schemas.openxmlformats.org/officeDocument/2006/relationships/image" Target="../media/image31.png"/><Relationship Id="rId2" Type="http://schemas.openxmlformats.org/officeDocument/2006/relationships/tags" Target="../tags/tag334.xml"/><Relationship Id="rId16" Type="http://schemas.openxmlformats.org/officeDocument/2006/relationships/image" Target="../media/image30.png"/><Relationship Id="rId1" Type="http://schemas.openxmlformats.org/officeDocument/2006/relationships/tags" Target="../tags/tag333.xml"/><Relationship Id="rId6" Type="http://schemas.openxmlformats.org/officeDocument/2006/relationships/tags" Target="../tags/tag338.xml"/><Relationship Id="rId11" Type="http://schemas.openxmlformats.org/officeDocument/2006/relationships/tags" Target="../tags/tag344.xml"/><Relationship Id="rId5" Type="http://schemas.openxmlformats.org/officeDocument/2006/relationships/tags" Target="../tags/tag337.xml"/><Relationship Id="rId15" Type="http://schemas.openxmlformats.org/officeDocument/2006/relationships/image" Target="../media/image29.png"/><Relationship Id="rId10" Type="http://schemas.openxmlformats.org/officeDocument/2006/relationships/tags" Target="../tags/tag343.xml"/><Relationship Id="rId4" Type="http://schemas.openxmlformats.org/officeDocument/2006/relationships/tags" Target="../tags/tag336.xml"/><Relationship Id="rId9" Type="http://schemas.openxmlformats.org/officeDocument/2006/relationships/tags" Target="../tags/tag342.xml"/><Relationship Id="rId1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tags" Target="../tags/tag354.xml"/><Relationship Id="rId13" Type="http://schemas.openxmlformats.org/officeDocument/2006/relationships/tags" Target="../tags/tag360.xml"/><Relationship Id="rId18" Type="http://schemas.openxmlformats.org/officeDocument/2006/relationships/image" Target="../media/image34.jpeg"/><Relationship Id="rId3" Type="http://schemas.openxmlformats.org/officeDocument/2006/relationships/tags" Target="../tags/tag349.xml"/><Relationship Id="rId7" Type="http://schemas.openxmlformats.org/officeDocument/2006/relationships/tags" Target="../tags/tag353.xml"/><Relationship Id="rId12" Type="http://schemas.openxmlformats.org/officeDocument/2006/relationships/tags" Target="../tags/tag359.xml"/><Relationship Id="rId17" Type="http://schemas.openxmlformats.org/officeDocument/2006/relationships/image" Target="../media/image33.jpeg"/><Relationship Id="rId2" Type="http://schemas.openxmlformats.org/officeDocument/2006/relationships/tags" Target="../tags/tag348.xml"/><Relationship Id="rId16" Type="http://schemas.openxmlformats.org/officeDocument/2006/relationships/image" Target="../media/image32.jpeg"/><Relationship Id="rId20" Type="http://schemas.openxmlformats.org/officeDocument/2006/relationships/image" Target="../media/image36.png"/><Relationship Id="rId1" Type="http://schemas.openxmlformats.org/officeDocument/2006/relationships/tags" Target="../tags/tag347.xml"/><Relationship Id="rId6" Type="http://schemas.openxmlformats.org/officeDocument/2006/relationships/tags" Target="../tags/tag352.xml"/><Relationship Id="rId11" Type="http://schemas.openxmlformats.org/officeDocument/2006/relationships/tags" Target="../tags/tag358.xml"/><Relationship Id="rId5" Type="http://schemas.openxmlformats.org/officeDocument/2006/relationships/tags" Target="../tags/tag351.xml"/><Relationship Id="rId15" Type="http://schemas.openxmlformats.org/officeDocument/2006/relationships/notesSlide" Target="../notesSlides/notesSlide19.xml"/><Relationship Id="rId10" Type="http://schemas.openxmlformats.org/officeDocument/2006/relationships/tags" Target="../tags/tag357.xml"/><Relationship Id="rId19" Type="http://schemas.openxmlformats.org/officeDocument/2006/relationships/image" Target="../media/image35.png"/><Relationship Id="rId4" Type="http://schemas.openxmlformats.org/officeDocument/2006/relationships/tags" Target="../tags/tag350.xml"/><Relationship Id="rId9" Type="http://schemas.openxmlformats.org/officeDocument/2006/relationships/tags" Target="../tags/tag355.xml"/><Relationship Id="rId14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3" Type="http://schemas.openxmlformats.org/officeDocument/2006/relationships/tags" Target="../tags/tag376.xml"/><Relationship Id="rId18" Type="http://schemas.openxmlformats.org/officeDocument/2006/relationships/tags" Target="../tags/tag381.xml"/><Relationship Id="rId26" Type="http://schemas.openxmlformats.org/officeDocument/2006/relationships/tags" Target="../tags/tag390.xml"/><Relationship Id="rId3" Type="http://schemas.openxmlformats.org/officeDocument/2006/relationships/tags" Target="../tags/tag365.xml"/><Relationship Id="rId21" Type="http://schemas.openxmlformats.org/officeDocument/2006/relationships/tags" Target="../tags/tag384.xml"/><Relationship Id="rId7" Type="http://schemas.openxmlformats.org/officeDocument/2006/relationships/tags" Target="../tags/tag369.xml"/><Relationship Id="rId12" Type="http://schemas.openxmlformats.org/officeDocument/2006/relationships/tags" Target="../tags/tag375.xml"/><Relationship Id="rId17" Type="http://schemas.openxmlformats.org/officeDocument/2006/relationships/tags" Target="../tags/tag380.xml"/><Relationship Id="rId25" Type="http://schemas.openxmlformats.org/officeDocument/2006/relationships/tags" Target="../tags/tag389.xml"/><Relationship Id="rId33" Type="http://schemas.openxmlformats.org/officeDocument/2006/relationships/image" Target="../media/image38.png"/><Relationship Id="rId2" Type="http://schemas.openxmlformats.org/officeDocument/2006/relationships/tags" Target="../tags/tag364.xml"/><Relationship Id="rId16" Type="http://schemas.openxmlformats.org/officeDocument/2006/relationships/tags" Target="../tags/tag379.xml"/><Relationship Id="rId20" Type="http://schemas.openxmlformats.org/officeDocument/2006/relationships/tags" Target="../tags/tag383.xml"/><Relationship Id="rId29" Type="http://schemas.openxmlformats.org/officeDocument/2006/relationships/tags" Target="../tags/tag393.xml"/><Relationship Id="rId1" Type="http://schemas.openxmlformats.org/officeDocument/2006/relationships/tags" Target="../tags/tag363.xml"/><Relationship Id="rId6" Type="http://schemas.openxmlformats.org/officeDocument/2006/relationships/tags" Target="../tags/tag368.xml"/><Relationship Id="rId11" Type="http://schemas.openxmlformats.org/officeDocument/2006/relationships/tags" Target="../tags/tag374.xml"/><Relationship Id="rId24" Type="http://schemas.openxmlformats.org/officeDocument/2006/relationships/tags" Target="../tags/tag388.xml"/><Relationship Id="rId32" Type="http://schemas.openxmlformats.org/officeDocument/2006/relationships/tags" Target="../tags/tag455.xml"/><Relationship Id="rId5" Type="http://schemas.openxmlformats.org/officeDocument/2006/relationships/tags" Target="../tags/tag367.xml"/><Relationship Id="rId15" Type="http://schemas.openxmlformats.org/officeDocument/2006/relationships/tags" Target="../tags/tag378.xml"/><Relationship Id="rId23" Type="http://schemas.openxmlformats.org/officeDocument/2006/relationships/tags" Target="../tags/tag387.xml"/><Relationship Id="rId28" Type="http://schemas.openxmlformats.org/officeDocument/2006/relationships/tags" Target="../tags/tag392.xml"/><Relationship Id="rId10" Type="http://schemas.openxmlformats.org/officeDocument/2006/relationships/tags" Target="../tags/tag373.xml"/><Relationship Id="rId19" Type="http://schemas.openxmlformats.org/officeDocument/2006/relationships/tags" Target="../tags/tag382.xml"/><Relationship Id="rId31" Type="http://schemas.openxmlformats.org/officeDocument/2006/relationships/image" Target="../media/image37.png"/><Relationship Id="rId4" Type="http://schemas.openxmlformats.org/officeDocument/2006/relationships/tags" Target="../tags/tag366.xml"/><Relationship Id="rId9" Type="http://schemas.openxmlformats.org/officeDocument/2006/relationships/tags" Target="../tags/tag372.xml"/><Relationship Id="rId14" Type="http://schemas.openxmlformats.org/officeDocument/2006/relationships/tags" Target="../tags/tag377.xml"/><Relationship Id="rId22" Type="http://schemas.openxmlformats.org/officeDocument/2006/relationships/tags" Target="../tags/tag386.xml"/><Relationship Id="rId27" Type="http://schemas.openxmlformats.org/officeDocument/2006/relationships/tags" Target="../tags/tag391.xml"/><Relationship Id="rId30" Type="http://schemas.openxmlformats.org/officeDocument/2006/relationships/slideLayout" Target="../slideLayouts/slideLayout1.xml"/><Relationship Id="rId8" Type="http://schemas.openxmlformats.org/officeDocument/2006/relationships/tags" Target="../tags/tag371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tags" Target="../tags/tag401.xml"/><Relationship Id="rId13" Type="http://schemas.openxmlformats.org/officeDocument/2006/relationships/image" Target="../media/image39.png"/><Relationship Id="rId3" Type="http://schemas.openxmlformats.org/officeDocument/2006/relationships/tags" Target="../tags/tag396.xml"/><Relationship Id="rId7" Type="http://schemas.openxmlformats.org/officeDocument/2006/relationships/tags" Target="../tags/tag400.xml"/><Relationship Id="rId12" Type="http://schemas.openxmlformats.org/officeDocument/2006/relationships/tags" Target="../tags/tag484.xml"/><Relationship Id="rId2" Type="http://schemas.openxmlformats.org/officeDocument/2006/relationships/tags" Target="../tags/tag395.xml"/><Relationship Id="rId1" Type="http://schemas.openxmlformats.org/officeDocument/2006/relationships/tags" Target="../tags/tag394.xml"/><Relationship Id="rId6" Type="http://schemas.openxmlformats.org/officeDocument/2006/relationships/tags" Target="../tags/tag399.xml"/><Relationship Id="rId5" Type="http://schemas.openxmlformats.org/officeDocument/2006/relationships/tags" Target="../tags/tag398.xml"/><Relationship Id="rId10" Type="http://schemas.openxmlformats.org/officeDocument/2006/relationships/notesSlide" Target="../notesSlides/notesSlide20.xml"/><Relationship Id="rId4" Type="http://schemas.openxmlformats.org/officeDocument/2006/relationships/tags" Target="../tags/tag397.xml"/><Relationship Id="rId9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tags" Target="../tags/tag413.xml"/><Relationship Id="rId13" Type="http://schemas.openxmlformats.org/officeDocument/2006/relationships/image" Target="../media/image40.png"/><Relationship Id="rId3" Type="http://schemas.openxmlformats.org/officeDocument/2006/relationships/tags" Target="../tags/tag408.xml"/><Relationship Id="rId7" Type="http://schemas.openxmlformats.org/officeDocument/2006/relationships/tags" Target="../tags/tag412.xml"/><Relationship Id="rId12" Type="http://schemas.openxmlformats.org/officeDocument/2006/relationships/tags" Target="../tags/tag498.xml"/><Relationship Id="rId2" Type="http://schemas.openxmlformats.org/officeDocument/2006/relationships/tags" Target="../tags/tag407.xml"/><Relationship Id="rId1" Type="http://schemas.openxmlformats.org/officeDocument/2006/relationships/tags" Target="../tags/tag406.xml"/><Relationship Id="rId6" Type="http://schemas.openxmlformats.org/officeDocument/2006/relationships/tags" Target="../tags/tag411.xml"/><Relationship Id="rId5" Type="http://schemas.openxmlformats.org/officeDocument/2006/relationships/tags" Target="../tags/tag410.xml"/><Relationship Id="rId10" Type="http://schemas.openxmlformats.org/officeDocument/2006/relationships/notesSlide" Target="../notesSlides/notesSlide21.xml"/><Relationship Id="rId4" Type="http://schemas.openxmlformats.org/officeDocument/2006/relationships/tags" Target="../tags/tag409.xml"/><Relationship Id="rId9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tags" Target="../tags/tag423.xml"/><Relationship Id="rId13" Type="http://schemas.openxmlformats.org/officeDocument/2006/relationships/image" Target="../media/image41.png"/><Relationship Id="rId3" Type="http://schemas.openxmlformats.org/officeDocument/2006/relationships/tags" Target="../tags/tag418.xml"/><Relationship Id="rId7" Type="http://schemas.openxmlformats.org/officeDocument/2006/relationships/tags" Target="../tags/tag422.xml"/><Relationship Id="rId12" Type="http://schemas.openxmlformats.org/officeDocument/2006/relationships/tags" Target="../tags/tag512.xml"/><Relationship Id="rId2" Type="http://schemas.openxmlformats.org/officeDocument/2006/relationships/tags" Target="../tags/tag417.xml"/><Relationship Id="rId1" Type="http://schemas.openxmlformats.org/officeDocument/2006/relationships/tags" Target="../tags/tag416.xml"/><Relationship Id="rId6" Type="http://schemas.openxmlformats.org/officeDocument/2006/relationships/tags" Target="../tags/tag421.xml"/><Relationship Id="rId5" Type="http://schemas.openxmlformats.org/officeDocument/2006/relationships/tags" Target="../tags/tag420.xml"/><Relationship Id="rId10" Type="http://schemas.openxmlformats.org/officeDocument/2006/relationships/notesSlide" Target="../notesSlides/notesSlide22.xml"/><Relationship Id="rId4" Type="http://schemas.openxmlformats.org/officeDocument/2006/relationships/tags" Target="../tags/tag419.xml"/><Relationship Id="rId9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tags" Target="../tags/tag433.xml"/><Relationship Id="rId13" Type="http://schemas.openxmlformats.org/officeDocument/2006/relationships/image" Target="../media/image42.png"/><Relationship Id="rId3" Type="http://schemas.openxmlformats.org/officeDocument/2006/relationships/tags" Target="../tags/tag428.xml"/><Relationship Id="rId7" Type="http://schemas.openxmlformats.org/officeDocument/2006/relationships/tags" Target="../tags/tag432.xml"/><Relationship Id="rId12" Type="http://schemas.openxmlformats.org/officeDocument/2006/relationships/tags" Target="../tags/tag526.xml"/><Relationship Id="rId2" Type="http://schemas.openxmlformats.org/officeDocument/2006/relationships/tags" Target="../tags/tag427.xml"/><Relationship Id="rId1" Type="http://schemas.openxmlformats.org/officeDocument/2006/relationships/tags" Target="../tags/tag426.xml"/><Relationship Id="rId6" Type="http://schemas.openxmlformats.org/officeDocument/2006/relationships/tags" Target="../tags/tag431.xml"/><Relationship Id="rId5" Type="http://schemas.openxmlformats.org/officeDocument/2006/relationships/tags" Target="../tags/tag430.xml"/><Relationship Id="rId10" Type="http://schemas.openxmlformats.org/officeDocument/2006/relationships/notesSlide" Target="../notesSlides/notesSlide23.xml"/><Relationship Id="rId4" Type="http://schemas.openxmlformats.org/officeDocument/2006/relationships/tags" Target="../tags/tag429.xml"/><Relationship Id="rId9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3" Type="http://schemas.openxmlformats.org/officeDocument/2006/relationships/tags" Target="../tags/tag438.xml"/><Relationship Id="rId7" Type="http://schemas.openxmlformats.org/officeDocument/2006/relationships/tags" Target="../tags/tag442.xml"/><Relationship Id="rId12" Type="http://schemas.openxmlformats.org/officeDocument/2006/relationships/image" Target="../media/image43.png"/><Relationship Id="rId2" Type="http://schemas.openxmlformats.org/officeDocument/2006/relationships/tags" Target="../tags/tag437.xml"/><Relationship Id="rId1" Type="http://schemas.openxmlformats.org/officeDocument/2006/relationships/tags" Target="../tags/tag436.xml"/><Relationship Id="rId6" Type="http://schemas.openxmlformats.org/officeDocument/2006/relationships/tags" Target="../tags/tag441.xml"/><Relationship Id="rId11" Type="http://schemas.openxmlformats.org/officeDocument/2006/relationships/tags" Target="../tags/tag539.xml"/><Relationship Id="rId5" Type="http://schemas.openxmlformats.org/officeDocument/2006/relationships/tags" Target="../tags/tag440.xml"/><Relationship Id="rId4" Type="http://schemas.openxmlformats.org/officeDocument/2006/relationships/tags" Target="../tags/tag439.xml"/><Relationship Id="rId9" Type="http://schemas.openxmlformats.org/officeDocument/2006/relationships/notesSlide" Target="../notesSlides/notesSlide2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tags" Target="../tags/tag452.xml"/><Relationship Id="rId3" Type="http://schemas.openxmlformats.org/officeDocument/2006/relationships/tags" Target="../tags/tag447.xml"/><Relationship Id="rId7" Type="http://schemas.openxmlformats.org/officeDocument/2006/relationships/tags" Target="../tags/tag451.xml"/><Relationship Id="rId2" Type="http://schemas.openxmlformats.org/officeDocument/2006/relationships/tags" Target="../tags/tag446.xml"/><Relationship Id="rId1" Type="http://schemas.openxmlformats.org/officeDocument/2006/relationships/tags" Target="../tags/tag445.xml"/><Relationship Id="rId6" Type="http://schemas.openxmlformats.org/officeDocument/2006/relationships/tags" Target="../tags/tag450.xml"/><Relationship Id="rId11" Type="http://schemas.openxmlformats.org/officeDocument/2006/relationships/notesSlide" Target="../notesSlides/notesSlide25.xml"/><Relationship Id="rId5" Type="http://schemas.openxmlformats.org/officeDocument/2006/relationships/tags" Target="../tags/tag449.xml"/><Relationship Id="rId10" Type="http://schemas.openxmlformats.org/officeDocument/2006/relationships/slideLayout" Target="../slideLayouts/slideLayout1.xml"/><Relationship Id="rId4" Type="http://schemas.openxmlformats.org/officeDocument/2006/relationships/tags" Target="../tags/tag448.xml"/><Relationship Id="rId9" Type="http://schemas.openxmlformats.org/officeDocument/2006/relationships/tags" Target="../tags/tag453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tags" Target="../tags/tag464.xml"/><Relationship Id="rId3" Type="http://schemas.openxmlformats.org/officeDocument/2006/relationships/tags" Target="../tags/tag459.xml"/><Relationship Id="rId7" Type="http://schemas.openxmlformats.org/officeDocument/2006/relationships/tags" Target="../tags/tag463.xml"/><Relationship Id="rId2" Type="http://schemas.openxmlformats.org/officeDocument/2006/relationships/tags" Target="../tags/tag458.xml"/><Relationship Id="rId1" Type="http://schemas.openxmlformats.org/officeDocument/2006/relationships/tags" Target="../tags/tag457.xml"/><Relationship Id="rId6" Type="http://schemas.openxmlformats.org/officeDocument/2006/relationships/tags" Target="../tags/tag462.xml"/><Relationship Id="rId5" Type="http://schemas.openxmlformats.org/officeDocument/2006/relationships/tags" Target="../tags/tag461.xml"/><Relationship Id="rId10" Type="http://schemas.openxmlformats.org/officeDocument/2006/relationships/notesSlide" Target="../notesSlides/notesSlide26.xml"/><Relationship Id="rId4" Type="http://schemas.openxmlformats.org/officeDocument/2006/relationships/tags" Target="../tags/tag460.xml"/><Relationship Id="rId9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tags" Target="../tags/tag469.xml"/><Relationship Id="rId7" Type="http://schemas.openxmlformats.org/officeDocument/2006/relationships/slideLayout" Target="../slideLayouts/slideLayout1.xml"/><Relationship Id="rId2" Type="http://schemas.openxmlformats.org/officeDocument/2006/relationships/tags" Target="../tags/tag468.xml"/><Relationship Id="rId1" Type="http://schemas.openxmlformats.org/officeDocument/2006/relationships/tags" Target="../tags/tag467.xml"/><Relationship Id="rId6" Type="http://schemas.openxmlformats.org/officeDocument/2006/relationships/tags" Target="../tags/tag472.xml"/><Relationship Id="rId5" Type="http://schemas.openxmlformats.org/officeDocument/2006/relationships/tags" Target="../tags/tag471.xml"/><Relationship Id="rId4" Type="http://schemas.openxmlformats.org/officeDocument/2006/relationships/tags" Target="../tags/tag47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843405" y="985520"/>
            <a:ext cx="85058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5400" b="1" dirty="0">
                <a:solidFill>
                  <a:srgbClr val="FF0000"/>
                </a:solidFill>
              </a:rPr>
              <a:t>第</a:t>
            </a:r>
            <a:r>
              <a:rPr lang="en-US" altLang="zh-CN" sz="5400" b="1" dirty="0">
                <a:solidFill>
                  <a:srgbClr val="FF0000"/>
                </a:solidFill>
              </a:rPr>
              <a:t>4</a:t>
            </a:r>
            <a:r>
              <a:rPr lang="zh-CN" altLang="en-US" sz="5400" b="1" dirty="0">
                <a:solidFill>
                  <a:srgbClr val="FF0000"/>
                </a:solidFill>
              </a:rPr>
              <a:t>节</a:t>
            </a:r>
            <a:r>
              <a:rPr lang="en-US" altLang="zh-CN" sz="5400" b="1" dirty="0">
                <a:solidFill>
                  <a:srgbClr val="FF0000"/>
                </a:solidFill>
              </a:rPr>
              <a:t>  </a:t>
            </a:r>
            <a:r>
              <a:rPr lang="zh-CN" sz="5400" b="1" dirty="0">
                <a:solidFill>
                  <a:srgbClr val="FF0000"/>
                </a:solidFill>
              </a:rPr>
              <a:t>焦耳定律</a:t>
            </a: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5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566420" y="-32385"/>
            <a:ext cx="53460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CN" sz="3600" b="1">
                <a:solidFill>
                  <a:schemeClr val="bg1"/>
                </a:solidFill>
              </a:rPr>
              <a:t>   </a:t>
            </a:r>
            <a:r>
              <a:rPr lang="zh-CN" altLang="en-US" sz="3600" b="1">
                <a:solidFill>
                  <a:schemeClr val="bg1"/>
                </a:solidFill>
              </a:rPr>
              <a:t>第十八章</a:t>
            </a:r>
            <a:r>
              <a:rPr lang="en-US" altLang="zh-CN" sz="3600" b="1">
                <a:solidFill>
                  <a:schemeClr val="bg1"/>
                </a:solidFill>
              </a:rPr>
              <a:t> </a:t>
            </a:r>
            <a:r>
              <a:rPr lang="zh-CN" altLang="en-US" sz="3600" b="1">
                <a:solidFill>
                  <a:schemeClr val="bg1"/>
                </a:solidFill>
              </a:rPr>
              <a:t>电功率</a:t>
            </a:r>
            <a:endParaRPr lang="zh-CN" sz="3600" b="1">
              <a:solidFill>
                <a:schemeClr val="bg1"/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116422" y="1993899"/>
            <a:ext cx="8651907" cy="48641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55040" y="-32385"/>
            <a:ext cx="455422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sz="3600" b="1">
                <a:solidFill>
                  <a:schemeClr val="bg1"/>
                </a:solidFill>
              </a:rPr>
              <a:t>素养目标</a:t>
            </a: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845820" y="1146175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物理观念：</a:t>
            </a:r>
            <a:r>
              <a:rPr lang="zh-CN" altLang="en-US" sz="2000">
                <a:solidFill>
                  <a:schemeClr val="tx1"/>
                </a:solidFill>
              </a:rPr>
              <a:t>认识电流的热效应，了解焦耳定律，能用焦耳定律说明生产生活中的有关现象，分析解决简单的实际问题。</a:t>
            </a:r>
            <a:endParaRPr lang="en-US" altLang="zh-CN" sz="2000">
              <a:solidFill>
                <a:schemeClr val="tx1"/>
              </a:solidFill>
            </a:endParaRPr>
          </a:p>
        </p:txBody>
      </p:sp>
      <p:sp>
        <p:nvSpPr>
          <p:cNvPr id="13" name="矩形 12"/>
          <p:cNvSpPr/>
          <p:nvPr>
            <p:custDataLst>
              <p:tags r:id="rId7"/>
            </p:custDataLst>
          </p:nvPr>
        </p:nvSpPr>
        <p:spPr>
          <a:xfrm>
            <a:off x="845820" y="2280920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科学思维：</a:t>
            </a:r>
            <a:r>
              <a:rPr lang="zh-CN" altLang="en-US" sz="2000">
                <a:solidFill>
                  <a:schemeClr val="tx1"/>
                </a:solidFill>
              </a:rPr>
              <a:t>结合电功的表达式和欧姆定律推导焦耳定律的表达式，培养演绎推理能力。</a:t>
            </a:r>
          </a:p>
        </p:txBody>
      </p:sp>
      <p:sp>
        <p:nvSpPr>
          <p:cNvPr id="14" name="矩形 13"/>
          <p:cNvSpPr/>
          <p:nvPr>
            <p:custDataLst>
              <p:tags r:id="rId8"/>
            </p:custDataLst>
          </p:nvPr>
        </p:nvSpPr>
        <p:spPr>
          <a:xfrm>
            <a:off x="845820" y="3415665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科学探究：</a:t>
            </a:r>
            <a:r>
              <a:rPr lang="zh-CN" altLang="en-US" sz="2000">
                <a:solidFill>
                  <a:schemeClr val="tx1"/>
                </a:solidFill>
              </a:rPr>
              <a:t>经历研究电热与电阻、电流关系的过程，体会实验中控制变量的方法，发展观察、分析、处理信息、得出结论的能力。</a:t>
            </a:r>
          </a:p>
        </p:txBody>
      </p:sp>
      <p:sp>
        <p:nvSpPr>
          <p:cNvPr id="15" name="矩形 14"/>
          <p:cNvSpPr/>
          <p:nvPr>
            <p:custDataLst>
              <p:tags r:id="rId9"/>
            </p:custDataLst>
          </p:nvPr>
        </p:nvSpPr>
        <p:spPr>
          <a:xfrm>
            <a:off x="845820" y="4550410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科学态度与责任：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通过学习电热的利用和防止，感悟辩证看待问题的方法，体会物理学对社会发展的推动作用。</a:t>
            </a:r>
            <a:endParaRPr lang="zh-CN" altLang="en-US" sz="2000">
              <a:solidFill>
                <a:schemeClr val="tx1"/>
              </a:solidFill>
            </a:endParaRPr>
          </a:p>
        </p:txBody>
      </p:sp>
    </p:spTree>
    <p:custDataLst>
      <p:tags r:id="rId1"/>
    </p:custData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55040" y="-32385"/>
            <a:ext cx="455422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sz="3600" b="1">
                <a:solidFill>
                  <a:schemeClr val="bg1"/>
                </a:solidFill>
              </a:rPr>
              <a:t>重、难点</a:t>
            </a: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845820" y="2280920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教学重点：</a:t>
            </a:r>
            <a:r>
              <a:rPr lang="zh-CN" sz="2000">
                <a:solidFill>
                  <a:schemeClr val="tx1"/>
                </a:solidFill>
              </a:rPr>
              <a:t>理解焦耳定律的物理意义，掌握焦耳定律的公式及其应用，理解并区分焦耳定律与欧姆定律的关系，以及它们在电路中的应用。</a:t>
            </a:r>
          </a:p>
        </p:txBody>
      </p:sp>
      <p:sp>
        <p:nvSpPr>
          <p:cNvPr id="14" name="矩形 13"/>
          <p:cNvSpPr/>
          <p:nvPr>
            <p:custDataLst>
              <p:tags r:id="rId7"/>
            </p:custDataLst>
          </p:nvPr>
        </p:nvSpPr>
        <p:spPr>
          <a:xfrm>
            <a:off x="845820" y="3415665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教学难点：</a:t>
            </a:r>
            <a:r>
              <a:rPr lang="zh-CN" sz="2000">
                <a:solidFill>
                  <a:schemeClr val="tx1"/>
                </a:solidFill>
              </a:rPr>
              <a:t>将焦耳定律应用于实际问题中。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45720" y="1410970"/>
            <a:ext cx="1704975" cy="70485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5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45720" y="2115820"/>
            <a:ext cx="884174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电炉工作时，电炉丝通过导线接到电路里，为什么电炉丝热得发红，而导线却几乎不发热？</a:t>
            </a: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888095" y="1410970"/>
            <a:ext cx="3313430" cy="31623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151370" y="1047750"/>
            <a:ext cx="2520000" cy="2405059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9671685" y="1048064"/>
            <a:ext cx="2520000" cy="251968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7151370" y="3452809"/>
            <a:ext cx="2520000" cy="25952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681210" y="3528374"/>
            <a:ext cx="2520000" cy="2519680"/>
          </a:xfrm>
          <a:prstGeom prst="rect">
            <a:avLst/>
          </a:prstGeom>
        </p:spPr>
      </p:pic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60325" y="1258570"/>
            <a:ext cx="7091680" cy="3928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寻找右侧用电器的共同特点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电炉、电水壶、电热毯、电饭锅等。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分析：用电器工作时都要消耗电能，许多用电器在工作过程中都伴有热现象产生。在这个过程中，电能转化为内能。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电流的热效应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电流通过导体时电能转化成内能，这种现象叫作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电流的热效应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</a:p>
        </p:txBody>
      </p:sp>
      <p:sp>
        <p:nvSpPr>
          <p:cNvPr id="17" name="文本框 16"/>
          <p:cNvSpPr txBox="1"/>
          <p:nvPr>
            <p:custDataLst>
              <p:tags r:id="rId11"/>
            </p:custDataLst>
          </p:nvPr>
        </p:nvSpPr>
        <p:spPr>
          <a:xfrm>
            <a:off x="-4445" y="675005"/>
            <a:ext cx="111442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电流的热效应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6" name="文本框 15"/>
          <p:cNvSpPr txBox="1"/>
          <p:nvPr>
            <p:custDataLst>
              <p:tags r:id="rId6"/>
            </p:custDataLst>
          </p:nvPr>
        </p:nvSpPr>
        <p:spPr>
          <a:xfrm>
            <a:off x="0" y="1258570"/>
            <a:ext cx="8899525" cy="34486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电流通过导体时产生热量的多少跟什么因素有关？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【提出猜想】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）电热器只有通电才会发热，它们产生的热量是否与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有关？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）电炉丝和导线通过电流相同，为什么电炉丝热得发红，而导线却几乎不发热？它们产生的热量是否与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电阻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有关？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）给水加热时，通电时间越长，水的温度越高，电流通过电热器产生的热量是否与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时间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有关？</a:t>
            </a: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-4445" y="675005"/>
            <a:ext cx="111442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电流的热效应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9047480" y="1410970"/>
            <a:ext cx="3154045" cy="301053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11442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电流的热效应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7"/>
            </p:custDataLst>
          </p:nvPr>
        </p:nvSpPr>
        <p:spPr>
          <a:xfrm>
            <a:off x="0" y="1258570"/>
            <a:ext cx="736219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电流通过导体时产生热量的多少跟什么因素有关？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【电热与电流的关系】</a:t>
            </a: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0" y="2203450"/>
            <a:ext cx="6088380" cy="248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这是一台焦耳定律演示器，在两个透明容器中密封着等量的空气，两个密闭容器中都有一段阻值相同的电阻丝。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U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形管中液面高度的变化反映密闭空气温度的变化。</a:t>
            </a: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6108065" y="2015490"/>
            <a:ext cx="6093460" cy="4046220"/>
          </a:xfrm>
          <a:prstGeom prst="rect">
            <a:avLst/>
          </a:prstGeom>
        </p:spPr>
      </p:pic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8416795" y="3035935"/>
            <a:ext cx="1476000" cy="39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noAutofit/>
          </a:bodyPr>
          <a:lstStyle/>
          <a:p>
            <a:pPr algn="ctr"/>
            <a:r>
              <a:rPr lang="zh-CN" altLang="en-US" sz="2000" b="1">
                <a:solidFill>
                  <a:srgbClr val="C00000"/>
                </a:solidFill>
              </a:rPr>
              <a:t>等量的空气</a:t>
            </a:r>
          </a:p>
        </p:txBody>
      </p:sp>
      <p:cxnSp>
        <p:nvCxnSpPr>
          <p:cNvPr id="9" name="直接连接符 8"/>
          <p:cNvCxnSpPr>
            <a:stCxn id="7" idx="1"/>
          </p:cNvCxnSpPr>
          <p:nvPr>
            <p:custDataLst>
              <p:tags r:id="rId11"/>
            </p:custDataLst>
          </p:nvPr>
        </p:nvCxnSpPr>
        <p:spPr>
          <a:xfrm flipH="1">
            <a:off x="7350760" y="3234055"/>
            <a:ext cx="1066165" cy="1487170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/>
          <p:cNvCxnSpPr>
            <a:endCxn id="7" idx="3"/>
          </p:cNvCxnSpPr>
          <p:nvPr>
            <p:custDataLst>
              <p:tags r:id="rId12"/>
            </p:custDataLst>
          </p:nvPr>
        </p:nvCxnSpPr>
        <p:spPr>
          <a:xfrm flipH="1" flipV="1">
            <a:off x="9892665" y="3234055"/>
            <a:ext cx="1106170" cy="1395095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8416795" y="5379720"/>
            <a:ext cx="1476000" cy="39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noAutofit/>
          </a:bodyPr>
          <a:lstStyle/>
          <a:p>
            <a:pPr algn="ctr"/>
            <a:r>
              <a:rPr lang="zh-CN" altLang="en-US" sz="2000" b="1">
                <a:solidFill>
                  <a:srgbClr val="C00000"/>
                </a:solidFill>
              </a:rPr>
              <a:t>阻值相同</a:t>
            </a:r>
          </a:p>
        </p:txBody>
      </p:sp>
      <p:cxnSp>
        <p:nvCxnSpPr>
          <p:cNvPr id="13" name="直接连接符 12"/>
          <p:cNvCxnSpPr>
            <a:stCxn id="12" idx="1"/>
          </p:cNvCxnSpPr>
          <p:nvPr>
            <p:custDataLst>
              <p:tags r:id="rId14"/>
            </p:custDataLst>
          </p:nvPr>
        </p:nvCxnSpPr>
        <p:spPr>
          <a:xfrm flipH="1" flipV="1">
            <a:off x="7350760" y="5241290"/>
            <a:ext cx="1066165" cy="336550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>
            <a:endCxn id="12" idx="3"/>
          </p:cNvCxnSpPr>
          <p:nvPr>
            <p:custDataLst>
              <p:tags r:id="rId15"/>
            </p:custDataLst>
          </p:nvPr>
        </p:nvCxnSpPr>
        <p:spPr>
          <a:xfrm flipH="1">
            <a:off x="9892665" y="4975225"/>
            <a:ext cx="1106170" cy="602615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1" name="圆角矩形 20"/>
          <p:cNvSpPr/>
          <p:nvPr>
            <p:custDataLst>
              <p:tags r:id="rId16"/>
            </p:custDataLst>
          </p:nvPr>
        </p:nvSpPr>
        <p:spPr>
          <a:xfrm>
            <a:off x="9892665" y="1394460"/>
            <a:ext cx="2263775" cy="612140"/>
          </a:xfrm>
          <a:prstGeom prst="roundRect">
            <a:avLst>
              <a:gd name="adj" fmla="val 50000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控制变量法</a:t>
            </a:r>
          </a:p>
        </p:txBody>
      </p:sp>
      <p:sp>
        <p:nvSpPr>
          <p:cNvPr id="22" name="圆角矩形 21"/>
          <p:cNvSpPr/>
          <p:nvPr>
            <p:custDataLst>
              <p:tags r:id="rId17"/>
            </p:custDataLst>
          </p:nvPr>
        </p:nvSpPr>
        <p:spPr>
          <a:xfrm>
            <a:off x="1911985" y="4211955"/>
            <a:ext cx="2263775" cy="612140"/>
          </a:xfrm>
          <a:prstGeom prst="roundRect">
            <a:avLst>
              <a:gd name="adj" fmla="val 50000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转换法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20"/>
          <a:srcRect t="25850"/>
          <a:stretch>
            <a:fillRect/>
          </a:stretch>
        </p:blipFill>
        <p:spPr>
          <a:xfrm>
            <a:off x="6125845" y="2015490"/>
            <a:ext cx="6066155" cy="4045585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5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-4445" y="675005"/>
            <a:ext cx="111442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电流的热效应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8"/>
            </p:custDataLst>
          </p:nvPr>
        </p:nvSpPr>
        <p:spPr>
          <a:xfrm>
            <a:off x="0" y="1258570"/>
            <a:ext cx="736219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电流通过导体时产生热量的多少跟什么因素有关？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【电热与电流的关系】</a:t>
            </a: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0" y="2203450"/>
            <a:ext cx="6088380" cy="34486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两个密闭容器中的电阻丝的电阻一样大，所以，需要在其中一个容器的外部，将另一段电阻丝与容器内的电阻丝并联，因此通过两个容器中电阻丝的电流不同。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闭合开关，在通电时间相同的情况下，观察两个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U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形管中液面高度的变化。你看到的现象说明了什么？</a:t>
            </a: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8416795" y="4522470"/>
            <a:ext cx="1476000" cy="39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noAutofit/>
          </a:bodyPr>
          <a:lstStyle/>
          <a:p>
            <a:pPr algn="ctr"/>
            <a:r>
              <a:rPr lang="zh-CN" altLang="en-US" sz="2000" b="1">
                <a:solidFill>
                  <a:srgbClr val="C00000"/>
                </a:solidFill>
              </a:rPr>
              <a:t>阻值相同</a:t>
            </a:r>
          </a:p>
        </p:txBody>
      </p:sp>
      <p:cxnSp>
        <p:nvCxnSpPr>
          <p:cNvPr id="13" name="直接连接符 12"/>
          <p:cNvCxnSpPr/>
          <p:nvPr>
            <p:custDataLst>
              <p:tags r:id="rId11"/>
            </p:custDataLst>
          </p:nvPr>
        </p:nvCxnSpPr>
        <p:spPr>
          <a:xfrm flipH="1" flipV="1">
            <a:off x="7766050" y="3867150"/>
            <a:ext cx="650875" cy="853440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>
            <a:endCxn id="12" idx="3"/>
          </p:cNvCxnSpPr>
          <p:nvPr>
            <p:custDataLst>
              <p:tags r:id="rId12"/>
            </p:custDataLst>
          </p:nvPr>
        </p:nvCxnSpPr>
        <p:spPr>
          <a:xfrm flipH="1">
            <a:off x="9892665" y="3751580"/>
            <a:ext cx="702310" cy="969010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13"/>
            </p:custDataLst>
          </p:nvPr>
        </p:nvCxnSpPr>
        <p:spPr>
          <a:xfrm flipH="1" flipV="1">
            <a:off x="9867265" y="4733290"/>
            <a:ext cx="1039495" cy="727075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10" name="电热与电流的关系实验">
            <a:hlinkClick r:id="" action="ppaction://media"/>
          </p:cNvPr>
          <p:cNvPicPr>
            <a:picLocks noChangeAspect="1"/>
          </p:cNvPicPr>
          <p:nvPr>
            <a:videoFile r:link="rId15"/>
            <p:custDataLst>
              <p:tags r:id="rId16"/>
            </p:custDataLst>
            <p:extLst>
              <p:ext uri="{DAA4B4D4-6D71-4841-9C94-3DE7FCFB9230}">
                <p14:media xmlns:p14="http://schemas.microsoft.com/office/powerpoint/2010/main" r:embed="rId14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1232000" y="0"/>
            <a:ext cx="960000" cy="540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22"/>
          <a:stretch>
            <a:fillRect/>
          </a:stretch>
        </p:blipFill>
        <p:spPr>
          <a:xfrm flipH="1">
            <a:off x="10718800" y="116459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40" dur="8352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41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4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6141085" y="2119630"/>
            <a:ext cx="6060440" cy="296164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5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-4445" y="675005"/>
            <a:ext cx="111442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电流的热效应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8"/>
            </p:custDataLst>
          </p:nvPr>
        </p:nvSpPr>
        <p:spPr>
          <a:xfrm>
            <a:off x="0" y="1258570"/>
            <a:ext cx="736219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电流通过导体时产生热量的多少跟什么因素有关？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【电热与电流的关系】</a:t>
            </a: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0" y="2203450"/>
            <a:ext cx="6088380" cy="3928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【实验现象】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左侧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U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型管液面高度差比右侧大，说明左侧密闭容器内温度变化较大，电阻在单位时间内产生的热量较多。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【实验结论】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在电阻相同、通电时间相同的情况下，通过一段电阻丝的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电流越大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，这段电阻丝产生的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热量越多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</a:p>
        </p:txBody>
      </p:sp>
      <p:cxnSp>
        <p:nvCxnSpPr>
          <p:cNvPr id="18" name="直接连接符 17"/>
          <p:cNvCxnSpPr/>
          <p:nvPr>
            <p:custDataLst>
              <p:tags r:id="rId10"/>
            </p:custDataLst>
          </p:nvPr>
        </p:nvCxnSpPr>
        <p:spPr>
          <a:xfrm flipH="1">
            <a:off x="7186930" y="2856230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>
            <p:custDataLst>
              <p:tags r:id="rId11"/>
            </p:custDataLst>
          </p:nvPr>
        </p:nvCxnSpPr>
        <p:spPr>
          <a:xfrm flipH="1">
            <a:off x="7186930" y="3328670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>
            <p:custDataLst>
              <p:tags r:id="rId12"/>
            </p:custDataLst>
          </p:nvPr>
        </p:nvCxnSpPr>
        <p:spPr>
          <a:xfrm flipH="1">
            <a:off x="7486015" y="2855595"/>
            <a:ext cx="0" cy="462280"/>
          </a:xfrm>
          <a:prstGeom prst="line">
            <a:avLst/>
          </a:prstGeom>
          <a:ln w="31750" cap="rnd">
            <a:solidFill>
              <a:srgbClr val="FFFF00"/>
            </a:solidFill>
            <a:round/>
            <a:headEnd type="triangle" w="lg" len="med"/>
            <a:tailEnd type="triangle" w="lg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13"/>
            </p:custDataLst>
          </p:nvPr>
        </p:nvCxnSpPr>
        <p:spPr>
          <a:xfrm flipH="1">
            <a:off x="9168130" y="3049270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14"/>
            </p:custDataLst>
          </p:nvPr>
        </p:nvCxnSpPr>
        <p:spPr>
          <a:xfrm flipH="1">
            <a:off x="9168130" y="3145155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>
            <p:custDataLst>
              <p:tags r:id="rId15"/>
            </p:custDataLst>
          </p:nvPr>
        </p:nvCxnSpPr>
        <p:spPr>
          <a:xfrm flipH="1">
            <a:off x="10906760" y="3049270"/>
            <a:ext cx="0" cy="103505"/>
          </a:xfrm>
          <a:prstGeom prst="line">
            <a:avLst/>
          </a:prstGeom>
          <a:ln w="28575" cap="rnd">
            <a:solidFill>
              <a:srgbClr val="FFFF00"/>
            </a:solidFill>
            <a:round/>
            <a:headEnd type="triangle" w="sm" len="sm"/>
            <a:tailEnd type="triangle" w="sm" len="sm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6108065" y="2444750"/>
            <a:ext cx="6093460" cy="361696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5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-4445" y="675005"/>
            <a:ext cx="111442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电流的热效应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8"/>
            </p:custDataLst>
          </p:nvPr>
        </p:nvSpPr>
        <p:spPr>
          <a:xfrm>
            <a:off x="0" y="1258570"/>
            <a:ext cx="736219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电流通过导体时产生热量的多少跟什么因素有关？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【电热与电阻的关系】</a:t>
            </a: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0" y="2203450"/>
            <a:ext cx="6088380" cy="2968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这是另一台焦耳定律演示器，在两个透明容器中密封着等量的空气，左侧密闭容器中有一个电阻丝，右侧密闭容器中有两个电阻丝，两个密闭容器中的电阻丝阻值都相同。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U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形管中液面高度的变化反映密闭空气温度的变化。</a:t>
            </a: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8416795" y="3035935"/>
            <a:ext cx="1476000" cy="39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noAutofit/>
          </a:bodyPr>
          <a:lstStyle/>
          <a:p>
            <a:pPr algn="ctr"/>
            <a:r>
              <a:rPr lang="zh-CN" altLang="en-US" sz="2000" b="1">
                <a:solidFill>
                  <a:srgbClr val="C00000"/>
                </a:solidFill>
              </a:rPr>
              <a:t>等量的空气</a:t>
            </a:r>
          </a:p>
        </p:txBody>
      </p:sp>
      <p:cxnSp>
        <p:nvCxnSpPr>
          <p:cNvPr id="9" name="直接连接符 8"/>
          <p:cNvCxnSpPr>
            <a:stCxn id="7" idx="1"/>
          </p:cNvCxnSpPr>
          <p:nvPr>
            <p:custDataLst>
              <p:tags r:id="rId11"/>
            </p:custDataLst>
          </p:nvPr>
        </p:nvCxnSpPr>
        <p:spPr>
          <a:xfrm flipH="1">
            <a:off x="7273925" y="3234055"/>
            <a:ext cx="1143000" cy="1161415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/>
          <p:cNvCxnSpPr>
            <a:endCxn id="7" idx="3"/>
          </p:cNvCxnSpPr>
          <p:nvPr>
            <p:custDataLst>
              <p:tags r:id="rId12"/>
            </p:custDataLst>
          </p:nvPr>
        </p:nvCxnSpPr>
        <p:spPr>
          <a:xfrm flipH="1" flipV="1">
            <a:off x="9892665" y="3234055"/>
            <a:ext cx="1043940" cy="1202690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8416795" y="4871720"/>
            <a:ext cx="1476000" cy="39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noAutofit/>
          </a:bodyPr>
          <a:lstStyle/>
          <a:p>
            <a:pPr algn="ctr"/>
            <a:r>
              <a:rPr lang="zh-CN" altLang="en-US" sz="2000" b="1">
                <a:solidFill>
                  <a:srgbClr val="C00000"/>
                </a:solidFill>
              </a:rPr>
              <a:t>阻值相同</a:t>
            </a:r>
          </a:p>
        </p:txBody>
      </p:sp>
      <p:cxnSp>
        <p:nvCxnSpPr>
          <p:cNvPr id="13" name="直接连接符 12"/>
          <p:cNvCxnSpPr>
            <a:stCxn id="12" idx="1"/>
          </p:cNvCxnSpPr>
          <p:nvPr>
            <p:custDataLst>
              <p:tags r:id="rId14"/>
            </p:custDataLst>
          </p:nvPr>
        </p:nvCxnSpPr>
        <p:spPr>
          <a:xfrm flipH="1" flipV="1">
            <a:off x="7294245" y="5033010"/>
            <a:ext cx="1122680" cy="36830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>
            <a:endCxn id="12" idx="3"/>
          </p:cNvCxnSpPr>
          <p:nvPr>
            <p:custDataLst>
              <p:tags r:id="rId15"/>
            </p:custDataLst>
          </p:nvPr>
        </p:nvCxnSpPr>
        <p:spPr>
          <a:xfrm flipH="1">
            <a:off x="9892665" y="4724400"/>
            <a:ext cx="941070" cy="345440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>
            <p:custDataLst>
              <p:tags r:id="rId16"/>
            </p:custDataLst>
          </p:nvPr>
        </p:nvCxnSpPr>
        <p:spPr>
          <a:xfrm flipH="1" flipV="1">
            <a:off x="9892665" y="5069840"/>
            <a:ext cx="1033145" cy="148590"/>
          </a:xfrm>
          <a:prstGeom prst="line">
            <a:avLst/>
          </a:prstGeom>
          <a:ln w="31750" cap="rnd">
            <a:solidFill>
              <a:srgbClr val="C000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11442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电流的热效应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7"/>
            </p:custDataLst>
          </p:nvPr>
        </p:nvSpPr>
        <p:spPr>
          <a:xfrm>
            <a:off x="0" y="1258570"/>
            <a:ext cx="736219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电流通过导体时产生热量的多少跟什么因素有关？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【电热与电阻的关系】</a:t>
            </a: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0" y="2203450"/>
            <a:ext cx="6088380" cy="34486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将右侧密闭容器中的两个电阻丝串联起来，然后再将两个密闭容器中的电阻丝串联起来，这样能够保证通过两段电阻丝的电流相同。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闭合开关，在通电时间相同的情况下，观察两个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U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形管中液面高度的变化。你看到的现象说明了什么？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6125845" y="2218690"/>
            <a:ext cx="6076315" cy="3842385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8899395" y="4944110"/>
            <a:ext cx="1476000" cy="39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noAutofit/>
          </a:bodyPr>
          <a:lstStyle/>
          <a:p>
            <a:pPr algn="ctr"/>
            <a:r>
              <a:rPr lang="zh-CN" altLang="en-US" sz="2000" b="1">
                <a:solidFill>
                  <a:srgbClr val="C00000"/>
                </a:solidFill>
              </a:rPr>
              <a:t>电流相同</a:t>
            </a:r>
          </a:p>
        </p:txBody>
      </p:sp>
      <p:pic>
        <p:nvPicPr>
          <p:cNvPr id="21" name="电热与电阻的关系">
            <a:hlinkClick r:id="" action="ppaction://media"/>
          </p:cNvPr>
          <p:cNvPicPr>
            <a:picLocks noChangeAspect="1"/>
          </p:cNvPicPr>
          <p:nvPr>
            <a:videoFile r:link="rId12"/>
            <p:custDataLst>
              <p:tags r:id="rId13"/>
            </p:custDataLst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232000" y="0"/>
            <a:ext cx="960000" cy="5400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8" dur="101542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29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34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6141085" y="2119630"/>
            <a:ext cx="6050915" cy="2906395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5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-4445" y="675005"/>
            <a:ext cx="111442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电流的热效应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8"/>
            </p:custDataLst>
          </p:nvPr>
        </p:nvSpPr>
        <p:spPr>
          <a:xfrm>
            <a:off x="0" y="1258570"/>
            <a:ext cx="736219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电流通过导体时产生热量的多少跟什么因素有关？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【电热与电流的关系】</a:t>
            </a: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0" y="2203450"/>
            <a:ext cx="6088380" cy="3928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【实验现象】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右侧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U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型管液面高度差比左侧大，说明右侧密闭容器内温度变化较大，电阻在单位时间内产生的热量较多。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【实验结论】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在电流相同、通电时间相同的情况下，一段电阻丝的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电阻越大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，这段电阻丝产生的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热量越多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</a:p>
        </p:txBody>
      </p:sp>
      <p:cxnSp>
        <p:nvCxnSpPr>
          <p:cNvPr id="18" name="直接连接符 17"/>
          <p:cNvCxnSpPr/>
          <p:nvPr>
            <p:custDataLst>
              <p:tags r:id="rId10"/>
            </p:custDataLst>
          </p:nvPr>
        </p:nvCxnSpPr>
        <p:spPr>
          <a:xfrm flipH="1">
            <a:off x="6981190" y="3429000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>
            <p:custDataLst>
              <p:tags r:id="rId11"/>
            </p:custDataLst>
          </p:nvPr>
        </p:nvCxnSpPr>
        <p:spPr>
          <a:xfrm flipH="1">
            <a:off x="6985635" y="3801110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>
            <p:custDataLst>
              <p:tags r:id="rId12"/>
            </p:custDataLst>
          </p:nvPr>
        </p:nvCxnSpPr>
        <p:spPr>
          <a:xfrm flipH="1">
            <a:off x="7773670" y="3429000"/>
            <a:ext cx="0" cy="370840"/>
          </a:xfrm>
          <a:prstGeom prst="line">
            <a:avLst/>
          </a:prstGeom>
          <a:ln w="31750" cap="rnd">
            <a:solidFill>
              <a:srgbClr val="FFFF00"/>
            </a:solidFill>
            <a:round/>
            <a:headEnd type="triangle" w="lg" len="med"/>
            <a:tailEnd type="triangle" w="lg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13"/>
            </p:custDataLst>
          </p:nvPr>
        </p:nvCxnSpPr>
        <p:spPr>
          <a:xfrm flipH="1">
            <a:off x="9320530" y="2829560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14"/>
            </p:custDataLst>
          </p:nvPr>
        </p:nvCxnSpPr>
        <p:spPr>
          <a:xfrm flipH="1">
            <a:off x="9320530" y="4358640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>
            <p:custDataLst>
              <p:tags r:id="rId15"/>
            </p:custDataLst>
          </p:nvPr>
        </p:nvCxnSpPr>
        <p:spPr>
          <a:xfrm flipH="1">
            <a:off x="10480040" y="2829560"/>
            <a:ext cx="0" cy="1524000"/>
          </a:xfrm>
          <a:prstGeom prst="line">
            <a:avLst/>
          </a:prstGeom>
          <a:ln w="28575" cap="rnd">
            <a:solidFill>
              <a:srgbClr val="FFFF00"/>
            </a:solidFill>
            <a:round/>
            <a:headEnd type="triangle" w="sm" len="sm"/>
            <a:tailEnd type="triangle" w="sm" len="sm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8907780" y="2118995"/>
            <a:ext cx="3293745" cy="290703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6141085" y="2118995"/>
            <a:ext cx="3271520" cy="290703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4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>
          <a:xfrm>
            <a:off x="-4445" y="675005"/>
            <a:ext cx="111442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电流的热效应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0" y="1258570"/>
            <a:ext cx="736219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电流通过导体时产生热量的多少跟什么因素有关？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【电热与时间的关系】</a:t>
            </a: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0" y="2203450"/>
            <a:ext cx="6088380" cy="3928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【实验现象】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右侧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U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型管液面高度差比左侧大，说明右侧密闭容器内温度变化较大，电阻在单位时间内产生的热量较多。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【实验结论】</a:t>
            </a: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在电流相同、电阻相同的情况下，电阻丝的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通电时间越长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，这段电阻丝产生的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热量越多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</a:p>
        </p:txBody>
      </p:sp>
      <p:cxnSp>
        <p:nvCxnSpPr>
          <p:cNvPr id="18" name="直接连接符 17"/>
          <p:cNvCxnSpPr/>
          <p:nvPr>
            <p:custDataLst>
              <p:tags r:id="rId11"/>
            </p:custDataLst>
          </p:nvPr>
        </p:nvCxnSpPr>
        <p:spPr>
          <a:xfrm flipH="1">
            <a:off x="6488430" y="3453130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>
            <p:custDataLst>
              <p:tags r:id="rId12"/>
            </p:custDataLst>
          </p:nvPr>
        </p:nvCxnSpPr>
        <p:spPr>
          <a:xfrm flipH="1">
            <a:off x="6488430" y="3938270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>
            <p:custDataLst>
              <p:tags r:id="rId13"/>
            </p:custDataLst>
          </p:nvPr>
        </p:nvCxnSpPr>
        <p:spPr>
          <a:xfrm flipH="1">
            <a:off x="7524750" y="3453130"/>
            <a:ext cx="0" cy="478790"/>
          </a:xfrm>
          <a:prstGeom prst="line">
            <a:avLst/>
          </a:prstGeom>
          <a:ln w="31750" cap="rnd">
            <a:solidFill>
              <a:srgbClr val="FFFF00"/>
            </a:solidFill>
            <a:round/>
            <a:headEnd type="triangle" w="lg" len="med"/>
            <a:tailEnd type="triangle" w="lg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14"/>
            </p:custDataLst>
          </p:nvPr>
        </p:nvCxnSpPr>
        <p:spPr>
          <a:xfrm flipH="1">
            <a:off x="9320530" y="3032760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15"/>
            </p:custDataLst>
          </p:nvPr>
        </p:nvCxnSpPr>
        <p:spPr>
          <a:xfrm flipH="1">
            <a:off x="9320530" y="4378960"/>
            <a:ext cx="1913890" cy="0"/>
          </a:xfrm>
          <a:prstGeom prst="line">
            <a:avLst/>
          </a:prstGeom>
          <a:ln w="31750" cap="rnd">
            <a:solidFill>
              <a:srgbClr val="FFFF00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>
            <p:custDataLst>
              <p:tags r:id="rId16"/>
            </p:custDataLst>
          </p:nvPr>
        </p:nvCxnSpPr>
        <p:spPr>
          <a:xfrm flipH="1">
            <a:off x="10554335" y="3032760"/>
            <a:ext cx="0" cy="1346200"/>
          </a:xfrm>
          <a:prstGeom prst="line">
            <a:avLst/>
          </a:prstGeom>
          <a:ln w="28575" cap="rnd">
            <a:solidFill>
              <a:srgbClr val="FFFF00"/>
            </a:solidFill>
            <a:round/>
            <a:headEnd type="triangle" w="sm" len="sm"/>
            <a:tailEnd type="triangle" w="sm" len="sm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9" name="圆角矩形 8"/>
          <p:cNvSpPr/>
          <p:nvPr>
            <p:custDataLst>
              <p:tags r:id="rId17"/>
            </p:custDataLst>
          </p:nvPr>
        </p:nvSpPr>
        <p:spPr>
          <a:xfrm>
            <a:off x="8112125" y="4566920"/>
            <a:ext cx="1137920" cy="294640"/>
          </a:xfrm>
          <a:prstGeom prst="roundRect">
            <a:avLst/>
          </a:prstGeom>
          <a:noFill/>
          <a:ln w="3810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圆角矩形 9"/>
          <p:cNvSpPr/>
          <p:nvPr>
            <p:custDataLst>
              <p:tags r:id="rId18"/>
            </p:custDataLst>
          </p:nvPr>
        </p:nvSpPr>
        <p:spPr>
          <a:xfrm>
            <a:off x="10901045" y="4566920"/>
            <a:ext cx="1137920" cy="294640"/>
          </a:xfrm>
          <a:prstGeom prst="roundRect">
            <a:avLst/>
          </a:prstGeom>
          <a:noFill/>
          <a:ln w="3810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11" name="矩形 10"/>
          <p:cNvSpPr/>
          <p:nvPr>
            <p:custDataLst>
              <p:tags r:id="rId5"/>
            </p:custDataLst>
          </p:nvPr>
        </p:nvSpPr>
        <p:spPr>
          <a:xfrm>
            <a:off x="9949815" y="6290310"/>
            <a:ext cx="2251710" cy="567690"/>
          </a:xfrm>
          <a:prstGeom prst="rect">
            <a:avLst/>
          </a:pr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/>
              <a:t>初中物理鹿老师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6" name="文本框 15"/>
          <p:cNvSpPr txBox="1"/>
          <p:nvPr>
            <p:custDataLst>
              <p:tags r:id="rId7"/>
            </p:custDataLst>
          </p:nvPr>
        </p:nvSpPr>
        <p:spPr>
          <a:xfrm>
            <a:off x="974090" y="1299210"/>
            <a:ext cx="7761605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焦耳定律内容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电流通过导体产生的热量跟电流的二次方成正比，跟导体的电阻成正比，跟通电时间成正比。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公式：</a:t>
            </a:r>
          </a:p>
        </p:txBody>
      </p: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>
          <a:xfrm>
            <a:off x="-952" y="675005"/>
            <a:ext cx="121939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焦耳定律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8735060" y="1295400"/>
            <a:ext cx="3456940" cy="42672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本框 11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3770630" y="3208274"/>
                <a:ext cx="1358265" cy="441960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cs typeface="Cambria Math" panose="02040503050406030204" pitchFamily="18" charset="0"/>
                        </a:rPr>
                        <m:t>𝑸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cs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𝑰</m:t>
                          </m:r>
                        </m:e>
                        <m:sup>
                          <m: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cs typeface="Cambria Math" panose="02040503050406030204" pitchFamily="18" charset="0"/>
                        </a:rPr>
                        <m:t>𝑹𝒕</m:t>
                      </m:r>
                    </m:oMath>
                  </m:oMathPara>
                </a14:m>
                <a:endParaRPr lang="en-US" altLang="zh-CN" sz="2400" b="1" i="1">
                  <a:solidFill>
                    <a:srgbClr val="C00000"/>
                  </a:solidFill>
                  <a:latin typeface="Cambria Math" panose="02040503050406030204" pitchFamily="18" charset="0"/>
                  <a:cs typeface="Cambria Math" panose="02040503050406030204" pitchFamily="18" charset="0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12" name="文本框 11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22"/>
                </p:custDataLst>
              </p:nvPr>
            </p:nvSpPr>
            <p:spPr>
              <a:xfrm>
                <a:off x="3770630" y="3208274"/>
                <a:ext cx="1358265" cy="441960"/>
              </a:xfrm>
              <a:prstGeom prst="rect">
                <a:avLst/>
              </a:prstGeom>
              <a:blipFill rotWithShape="1">
                <a:blip r:embed="rId23"/>
                <a:stretch>
                  <a:fillRect t="-57" r="-4161" b="57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圆角矩形 13"/>
          <p:cNvSpPr/>
          <p:nvPr>
            <p:custDataLst>
              <p:tags r:id="rId11"/>
            </p:custDataLst>
          </p:nvPr>
        </p:nvSpPr>
        <p:spPr>
          <a:xfrm>
            <a:off x="1543050" y="4476750"/>
            <a:ext cx="3759835" cy="53213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>
                <a:solidFill>
                  <a:schemeClr val="tx1"/>
                </a:solidFill>
              </a:rPr>
              <a:t>热量，单位：焦耳，符号：</a:t>
            </a:r>
            <a:r>
              <a:rPr lang="en-US" altLang="zh-CN">
                <a:solidFill>
                  <a:schemeClr val="tx1"/>
                </a:solidFill>
              </a:rPr>
              <a:t>J</a:t>
            </a:r>
          </a:p>
        </p:txBody>
      </p:sp>
      <p:cxnSp>
        <p:nvCxnSpPr>
          <p:cNvPr id="18" name="直接箭头连接符 17"/>
          <p:cNvCxnSpPr>
            <a:endCxn id="14" idx="0"/>
          </p:cNvCxnSpPr>
          <p:nvPr>
            <p:custDataLst>
              <p:tags r:id="rId12"/>
            </p:custDataLst>
          </p:nvPr>
        </p:nvCxnSpPr>
        <p:spPr>
          <a:xfrm flipH="1">
            <a:off x="3423285" y="3618865"/>
            <a:ext cx="481965" cy="857885"/>
          </a:xfrm>
          <a:prstGeom prst="straightConnector1">
            <a:avLst/>
          </a:prstGeom>
          <a:ln w="28575" cmpd="sng">
            <a:solidFill>
              <a:schemeClr val="accent1">
                <a:lumMod val="60000"/>
                <a:lumOff val="40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0" name="圆角矩形 19"/>
          <p:cNvSpPr/>
          <p:nvPr>
            <p:custDataLst>
              <p:tags r:id="rId13"/>
            </p:custDataLst>
          </p:nvPr>
        </p:nvSpPr>
        <p:spPr>
          <a:xfrm>
            <a:off x="6024245" y="4756785"/>
            <a:ext cx="1879600" cy="53213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>
                <a:solidFill>
                  <a:schemeClr val="tx1"/>
                </a:solidFill>
              </a:rPr>
              <a:t>电流，单位：</a:t>
            </a:r>
            <a:r>
              <a:rPr lang="en-US">
                <a:solidFill>
                  <a:schemeClr val="tx1"/>
                </a:solidFill>
              </a:rPr>
              <a:t>A</a:t>
            </a:r>
          </a:p>
        </p:txBody>
      </p:sp>
      <p:cxnSp>
        <p:nvCxnSpPr>
          <p:cNvPr id="21" name="直接箭头连接符 20"/>
          <p:cNvCxnSpPr>
            <a:endCxn id="20" idx="1"/>
          </p:cNvCxnSpPr>
          <p:nvPr>
            <p:custDataLst>
              <p:tags r:id="rId14"/>
            </p:custDataLst>
          </p:nvPr>
        </p:nvCxnSpPr>
        <p:spPr>
          <a:xfrm>
            <a:off x="4565015" y="3597275"/>
            <a:ext cx="1459230" cy="1425575"/>
          </a:xfrm>
          <a:prstGeom prst="straightConnector1">
            <a:avLst/>
          </a:prstGeom>
          <a:ln w="28575" cmpd="sng">
            <a:solidFill>
              <a:schemeClr val="accent1">
                <a:lumMod val="60000"/>
                <a:lumOff val="40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2" name="圆角矩形 21"/>
          <p:cNvSpPr/>
          <p:nvPr>
            <p:custDataLst>
              <p:tags r:id="rId15"/>
            </p:custDataLst>
          </p:nvPr>
        </p:nvSpPr>
        <p:spPr>
          <a:xfrm>
            <a:off x="6024245" y="3994150"/>
            <a:ext cx="1879600" cy="53213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>
                <a:solidFill>
                  <a:schemeClr val="tx1"/>
                </a:solidFill>
              </a:rPr>
              <a:t>电阻，单位：</a:t>
            </a:r>
            <a:r>
              <a:rPr lang="en-US" altLang="zh-CN">
                <a:solidFill>
                  <a:schemeClr val="tx1"/>
                </a:solidFill>
              </a:rPr>
              <a:t>Ω</a:t>
            </a:r>
          </a:p>
        </p:txBody>
      </p:sp>
      <p:cxnSp>
        <p:nvCxnSpPr>
          <p:cNvPr id="23" name="直接箭头连接符 22"/>
          <p:cNvCxnSpPr>
            <a:endCxn id="22" idx="1"/>
          </p:cNvCxnSpPr>
          <p:nvPr>
            <p:custDataLst>
              <p:tags r:id="rId16"/>
            </p:custDataLst>
          </p:nvPr>
        </p:nvCxnSpPr>
        <p:spPr>
          <a:xfrm>
            <a:off x="4872355" y="3552825"/>
            <a:ext cx="1151890" cy="707390"/>
          </a:xfrm>
          <a:prstGeom prst="straightConnector1">
            <a:avLst/>
          </a:prstGeom>
          <a:ln w="28575" cmpd="sng">
            <a:solidFill>
              <a:schemeClr val="accent1">
                <a:lumMod val="60000"/>
                <a:lumOff val="40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4" name="圆角矩形 23"/>
          <p:cNvSpPr/>
          <p:nvPr>
            <p:custDataLst>
              <p:tags r:id="rId17"/>
            </p:custDataLst>
          </p:nvPr>
        </p:nvSpPr>
        <p:spPr>
          <a:xfrm>
            <a:off x="6024245" y="3231515"/>
            <a:ext cx="1879600" cy="53213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>
                <a:solidFill>
                  <a:schemeClr val="tx1"/>
                </a:solidFill>
              </a:rPr>
              <a:t>时间，单位：</a:t>
            </a:r>
            <a:r>
              <a:rPr lang="en-US" altLang="zh-CN">
                <a:solidFill>
                  <a:schemeClr val="tx1"/>
                </a:solidFill>
              </a:rPr>
              <a:t>s</a:t>
            </a:r>
          </a:p>
        </p:txBody>
      </p:sp>
      <p:cxnSp>
        <p:nvCxnSpPr>
          <p:cNvPr id="25" name="直接箭头连接符 24"/>
          <p:cNvCxnSpPr>
            <a:endCxn id="24" idx="1"/>
          </p:cNvCxnSpPr>
          <p:nvPr>
            <p:custDataLst>
              <p:tags r:id="rId18"/>
            </p:custDataLst>
          </p:nvPr>
        </p:nvCxnSpPr>
        <p:spPr>
          <a:xfrm>
            <a:off x="5103495" y="3488055"/>
            <a:ext cx="920750" cy="9525"/>
          </a:xfrm>
          <a:prstGeom prst="straightConnector1">
            <a:avLst/>
          </a:prstGeom>
          <a:ln w="28575" cmpd="sng">
            <a:solidFill>
              <a:schemeClr val="accent1">
                <a:lumMod val="60000"/>
                <a:lumOff val="40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2" grpId="0"/>
      <p:bldP spid="14" grpId="0" animBg="1"/>
      <p:bldP spid="20" grpId="0" animBg="1"/>
      <p:bldP spid="22" grpId="0" animBg="1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151370" y="1047750"/>
            <a:ext cx="2520000" cy="2405059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9671685" y="1048064"/>
            <a:ext cx="2520000" cy="251968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7151370" y="3452809"/>
            <a:ext cx="2520000" cy="25952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681210" y="3528374"/>
            <a:ext cx="2520000" cy="251968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6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8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本框 15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974090" y="1299210"/>
                <a:ext cx="6177280" cy="5346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3.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焦耳定律的理解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电能全部转化为内能，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14:m>
                  <m:oMath xmlns:m="http://schemas.openxmlformats.org/officeDocument/2006/math"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𝑄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𝑊</m:t>
                    </m:r>
                  </m:oMath>
                </a14:m>
                <a:endParaRPr lang="en-US" altLang="zh-CN" sz="2400" i="1">
                  <a:solidFill>
                    <a:schemeClr val="tx1"/>
                  </a:solidFill>
                  <a:latin typeface="Cambria Math" panose="02040503050406030204" pitchFamily="18" charset="0"/>
                  <a:ea typeface="微软雅黑"/>
                  <a:cs typeface="Cambria Math" panose="02040503050406030204" pitchFamily="18" charset="0"/>
                </a:endParaRP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根据欧姆定律</a:t>
                </a:r>
                <a14:m>
                  <m:oMath xmlns:m="http://schemas.openxmlformats.org/officeDocument/2006/math"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𝑈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𝐼𝑅</m:t>
                    </m:r>
                  </m:oMath>
                </a14:m>
                <a:r>
                  <a:rPr lang="zh-CN" altLang="en-US" sz="24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或</a:t>
                </a:r>
                <a14:m>
                  <m:oMath xmlns:m="http://schemas.openxmlformats.org/officeDocument/2006/math"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𝐼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zh-CN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zh-CN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  <m:t>𝑈</m:t>
                        </m:r>
                      </m:num>
                      <m:den>
                        <m:r>
                          <a:rPr lang="en-US" altLang="zh-CN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US" altLang="zh-CN" sz="2400" i="1">
                  <a:solidFill>
                    <a:schemeClr val="tx1"/>
                  </a:solidFill>
                  <a:latin typeface="Cambria Math" panose="02040503050406030204" pitchFamily="18" charset="0"/>
                  <a:ea typeface="微软雅黑"/>
                  <a:cs typeface="Cambria Math" panose="02040503050406030204" pitchFamily="18" charset="0"/>
                </a:endParaRP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所以</a:t>
                </a:r>
                <a14:m>
                  <m:oMath xmlns:m="http://schemas.openxmlformats.org/officeDocument/2006/math"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𝑄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𝑊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𝑃𝑡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𝑈𝐼𝑡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US" altLang="zh-CN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US" altLang="zh-CN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𝑅𝑡</m:t>
                    </m:r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zh-CN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altLang="zh-CN" sz="24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微软雅黑" panose="020B0503020204020204" charset="-122"/>
                                <a:cs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CN" sz="24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微软雅黑" panose="020B0503020204020204" charset="-122"/>
                                <a:cs typeface="Cambria Math" panose="02040503050406030204" pitchFamily="18" charset="0"/>
                              </a:rPr>
                              <m:t>𝑈</m:t>
                            </m:r>
                          </m:e>
                          <m:sup>
                            <m:r>
                              <a:rPr lang="en-US" altLang="zh-CN" sz="24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微软雅黑" panose="020B0503020204020204" charset="-122"/>
                                <a:cs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US" altLang="zh-CN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𝑡</m:t>
                    </m:r>
                  </m:oMath>
                </a14:m>
                <a:endParaRPr lang="en-US" altLang="zh-CN" sz="2400" i="1">
                  <a:solidFill>
                    <a:schemeClr val="tx1"/>
                  </a:solidFill>
                  <a:latin typeface="Cambria Math" panose="02040503050406030204" pitchFamily="18" charset="0"/>
                  <a:ea typeface="微软雅黑"/>
                  <a:cs typeface="Cambria Math" panose="02040503050406030204" pitchFamily="18" charset="0"/>
                </a:endParaRP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可见，在消耗的电能全部用来产生热量的情况下，根据电功的公式和欧姆定律的公式推导出来的结论与焦耳定律一致。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并且，当电路是纯电阻电路时，电功的所有公式都可以使用。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16" name="文本框 15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8"/>
                </p:custDataLst>
              </p:nvPr>
            </p:nvSpPr>
            <p:spPr>
              <a:xfrm>
                <a:off x="974090" y="1299210"/>
                <a:ext cx="6177280" cy="5346700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文本框 16"/>
          <p:cNvSpPr txBox="1"/>
          <p:nvPr>
            <p:custDataLst>
              <p:tags r:id="rId11"/>
            </p:custDataLst>
          </p:nvPr>
        </p:nvSpPr>
        <p:spPr>
          <a:xfrm>
            <a:off x="-952" y="675005"/>
            <a:ext cx="121939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焦耳定律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-952" y="675005"/>
            <a:ext cx="121939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焦耳定律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9047480" y="1410970"/>
            <a:ext cx="3154045" cy="3010535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45720" y="1410970"/>
            <a:ext cx="1704975" cy="704850"/>
          </a:xfrm>
          <a:prstGeom prst="rect">
            <a:avLst/>
          </a:prstGeom>
        </p:spPr>
      </p:pic>
      <p:sp>
        <p:nvSpPr>
          <p:cNvPr id="27" name="文本框 26"/>
          <p:cNvSpPr txBox="1"/>
          <p:nvPr>
            <p:custDataLst>
              <p:tags r:id="rId9"/>
            </p:custDataLst>
          </p:nvPr>
        </p:nvSpPr>
        <p:spPr>
          <a:xfrm>
            <a:off x="45720" y="2115820"/>
            <a:ext cx="884174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电炉工作时，电炉丝通过导线接到电路里，为什么电炉丝热得发红，而导线却几乎不发热？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文本框 27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0" y="3166110"/>
                <a:ext cx="12202160" cy="34690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当用导线把电炉接到电路中，通过导线的电流全部通过电炉丝，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导线中的电流跟电炉丝中的电流相等。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通过前面的学习我们已经知道，导线的电阻很小，常见</a:t>
                </a:r>
                <a:r>
                  <a:rPr lang="en-US" altLang="zh-CN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1m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长的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导线，电阻不过百分之几欧姆，而电炉丝的电阻为几十欧姆。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</a:t>
                </a:r>
                <a:r>
                  <a:rPr lang="en-US" altLang="zh-CN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根据焦耳定律</a:t>
                </a:r>
                <a14:m>
                  <m:oMath xmlns:m="http://schemas.openxmlformats.org/officeDocument/2006/math"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𝑸</m:t>
                    </m:r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US" altLang="zh-CN" sz="2400" b="1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400" b="1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  <m:t>𝑰</m:t>
                        </m:r>
                      </m:e>
                      <m:sup>
                        <m:r>
                          <a:rPr lang="en-US" altLang="zh-CN" sz="2400" b="1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𝑹𝒕</m:t>
                    </m:r>
                  </m:oMath>
                </a14:m>
                <a:r>
                  <a:rPr lang="zh-CN" altLang="en-US" sz="24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可知，当</a:t>
                </a:r>
                <a:r>
                  <a:rPr lang="zh-CN" altLang="en-US" sz="2400">
                    <a:solidFill>
                      <a:srgbClr val="C00000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电流相同</a:t>
                </a:r>
                <a:r>
                  <a:rPr lang="zh-CN" altLang="en-US" sz="24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、</a:t>
                </a:r>
                <a:r>
                  <a:rPr lang="zh-CN" altLang="en-US" sz="2400">
                    <a:solidFill>
                      <a:srgbClr val="C00000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通电时间也相同</a:t>
                </a:r>
                <a:r>
                  <a:rPr lang="zh-CN" altLang="en-US" sz="24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时，</a:t>
                </a:r>
                <a:r>
                  <a:rPr lang="zh-CN" altLang="en-US" sz="2400">
                    <a:solidFill>
                      <a:srgbClr val="C00000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电炉丝的电阻远大于导线的电阻</a:t>
                </a:r>
                <a:r>
                  <a:rPr lang="zh-CN" altLang="en-US" sz="24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，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所以，</a:t>
                </a:r>
                <a:r>
                  <a:rPr lang="zh-CN" altLang="en-US" sz="2400">
                    <a:solidFill>
                      <a:srgbClr val="C0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电炉丝产生的热量远大于导线产生的热量</a:t>
                </a:r>
                <a:r>
                  <a:rPr lang="zh-CN" altLang="en-US" sz="24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，所以电炉丝热得发红，而导线却几乎不发热。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28" name="文本框 27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6"/>
                </p:custDataLst>
              </p:nvPr>
            </p:nvSpPr>
            <p:spPr>
              <a:xfrm>
                <a:off x="0" y="3166110"/>
                <a:ext cx="12202160" cy="346900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圆角矩形 28"/>
          <p:cNvSpPr/>
          <p:nvPr>
            <p:custDataLst>
              <p:tags r:id="rId11"/>
            </p:custDataLst>
          </p:nvPr>
        </p:nvSpPr>
        <p:spPr>
          <a:xfrm>
            <a:off x="3648393" y="3162618"/>
            <a:ext cx="4895215" cy="181292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indent="0" algn="l" fontAlgn="auto">
              <a:lnSpc>
                <a:spcPts val="2800"/>
              </a:lnSpc>
            </a:pPr>
            <a:r>
              <a:rPr lang="en-US" altLang="zh-CN" sz="2000"/>
              <a:t>       </a:t>
            </a:r>
            <a:r>
              <a:rPr lang="zh-CN" altLang="en-US" sz="2000"/>
              <a:t>若电流通过用电器，电能没有全部用于产生热量，例如电动机转动时消耗的电能大部分转化为机械能，则消耗的电能大于电流所产生的热量。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任意多边形 6"/>
          <p:cNvSpPr/>
          <p:nvPr>
            <p:custDataLst>
              <p:tags r:id="rId3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cxnSp>
        <p:nvCxnSpPr>
          <p:cNvPr id="4" name="直接连接符 3"/>
          <p:cNvCxnSpPr/>
          <p:nvPr>
            <p:custDataLst>
              <p:tags r:id="rId5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-635" y="1235710"/>
            <a:ext cx="12202160" cy="2527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【例题】</a:t>
            </a:r>
            <a:r>
              <a:rPr 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四个电阻器的电阻分别为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、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、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、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。如甲图所示，电阻为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、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的电阻器串联后接在电压为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U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的电路中；如乙图所示，电阻为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、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的电阻器并联后也接在电压为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U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的电路中。已知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=R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，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=R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，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&gt;R2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。</a:t>
            </a:r>
          </a:p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（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）电阻为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和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的两个电阻器，在相同时间内哪个放出的热量多？</a:t>
            </a:r>
          </a:p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（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）电阻为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和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的两个电阻器，在相同时间内哪个放出的热量多？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文本框 28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15875" y="3615055"/>
                <a:ext cx="7569835" cy="20942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解：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（</a:t>
                </a:r>
                <a:r>
                  <a:rPr lang="en-US" alt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1</a:t>
                </a: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）</a:t>
                </a: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在串联电路中，通过电阻为</a:t>
                </a:r>
                <a:r>
                  <a:rPr lang="en-US" altLang="zh-CN" sz="2000" i="1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1</a:t>
                </a: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和</a:t>
                </a:r>
                <a:r>
                  <a:rPr lang="en-US" altLang="zh-CN" sz="2000" i="1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2</a:t>
                </a: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的两个电阻器的电流相等。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          </a:t>
                </a: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根据焦耳定律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𝑄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𝐼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2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𝑅𝑡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，当</a:t>
                </a:r>
                <a:r>
                  <a:rPr lang="en-US" altLang="zh-CN" sz="2000" i="1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I</a:t>
                </a:r>
                <a:r>
                  <a:rPr lang="zh-CN" altLang="en-US" sz="2000" i="1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、</a:t>
                </a:r>
                <a:r>
                  <a:rPr lang="en-US" altLang="zh-CN" sz="2000" i="1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t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相同时，</a:t>
                </a:r>
                <a:r>
                  <a:rPr lang="en-US" altLang="zh-CN" sz="2000" i="1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Q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与</a:t>
                </a:r>
                <a:r>
                  <a:rPr lang="en-US" altLang="zh-CN" sz="2000" i="1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成正比，由于</a:t>
                </a:r>
                <a:r>
                  <a:rPr lang="en-US" altLang="zh-CN" sz="2000" i="1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1</a:t>
                </a:r>
                <a:r>
                  <a:rPr lang="en-US" altLang="zh-CN" sz="2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&gt;</a:t>
                </a:r>
                <a:r>
                  <a:rPr lang="en-US" altLang="zh-CN" sz="2000" i="1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2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，因此相同时间内电阻为</a:t>
                </a:r>
                <a:r>
                  <a:rPr lang="en-US" altLang="zh-CN" sz="2000" i="1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1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的电阻器放出的热量比电阻为</a:t>
                </a:r>
                <a:r>
                  <a:rPr lang="en-US" altLang="zh-CN" sz="2000" i="1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2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的电阻器多。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29" name="文本框 28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2"/>
                </p:custDataLst>
              </p:nvPr>
            </p:nvSpPr>
            <p:spPr>
              <a:xfrm>
                <a:off x="15875" y="3615055"/>
                <a:ext cx="7569835" cy="209423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焦耳定律</a:t>
            </a: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585075" y="3763645"/>
            <a:ext cx="4622800" cy="191135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任意多边形 6"/>
          <p:cNvSpPr/>
          <p:nvPr>
            <p:custDataLst>
              <p:tags r:id="rId3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cxnSp>
        <p:nvCxnSpPr>
          <p:cNvPr id="4" name="直接连接符 3"/>
          <p:cNvCxnSpPr/>
          <p:nvPr>
            <p:custDataLst>
              <p:tags r:id="rId5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-635" y="1235710"/>
            <a:ext cx="12202160" cy="2527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【例题】</a:t>
            </a:r>
            <a:r>
              <a:rPr 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四个电阻器的电阻分别为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、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、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、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。如甲图所示，电阻为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、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的电阻器串联后接在电压为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U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的电路中；如乙图所示，电阻为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、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的电阻器并联后也接在电压为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U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的电路中。已知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=R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，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=R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，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&gt;R2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。</a:t>
            </a:r>
          </a:p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（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）电阻为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和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的两个电阻器，在相同时间内哪个放出的热量多？</a:t>
            </a:r>
          </a:p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（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）电阻为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和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R</a:t>
            </a:r>
            <a:r>
              <a:rPr lang="en-US" altLang="zh-CN" sz="2400" baseline="-25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的两个电阻器，在相同时间内哪个放出的热量多？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文本框 28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15875" y="3615055"/>
                <a:ext cx="7569835" cy="2706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解：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（</a:t>
                </a:r>
                <a:r>
                  <a:rPr lang="en-US" alt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2</a:t>
                </a: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）</a:t>
                </a: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在并联电路中，电阻为</a:t>
                </a:r>
                <a:r>
                  <a:rPr lang="en-US" altLang="zh-CN" sz="2000" i="1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3</a:t>
                </a: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和</a:t>
                </a:r>
                <a:r>
                  <a:rPr lang="en-US" altLang="zh-CN" sz="2000" i="1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4</a:t>
                </a: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的电阻器两端的电压相等。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          </a:t>
                </a: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根据焦耳定律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𝑄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𝐼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2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𝑅𝑡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和欧姆定律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𝐼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𝑈</m:t>
                        </m:r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𝑅</m:t>
                        </m:r>
                      </m:den>
                    </m:f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，可得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𝑄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𝑈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𝑅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𝑡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。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 </a:t>
                </a:r>
                <a:r>
                  <a:rPr lang="en-US" altLang="zh-CN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          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由公式可知，电压相同时，相同时间内导体放出的热量与它们的电阻成反比，且</a:t>
                </a:r>
                <a:r>
                  <a:rPr lang="en-US" altLang="zh-CN" sz="2000" i="1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3</a:t>
                </a:r>
                <a:r>
                  <a:rPr lang="en-US" altLang="zh-CN" sz="2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&gt;</a:t>
                </a:r>
                <a:r>
                  <a:rPr lang="en-US" altLang="zh-CN" sz="2000" i="1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4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，因此相同时间内电阻为</a:t>
                </a:r>
                <a:r>
                  <a:rPr lang="en-US" altLang="zh-CN" sz="2000" i="1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4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的电阻器放出的热量比电阻为</a:t>
                </a:r>
                <a:r>
                  <a:rPr lang="en-US" altLang="zh-CN" sz="2000" i="1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R</a:t>
                </a:r>
                <a:r>
                  <a:rPr lang="en-US" altLang="zh-CN" sz="2000" baseline="-25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3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的电阻器多。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29" name="文本框 28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2"/>
                </p:custDataLst>
              </p:nvPr>
            </p:nvSpPr>
            <p:spPr>
              <a:xfrm>
                <a:off x="15875" y="3615055"/>
                <a:ext cx="7569835" cy="270637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焦耳定律</a:t>
            </a: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585075" y="3763645"/>
            <a:ext cx="4622800" cy="191135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31115" y="1364615"/>
            <a:ext cx="2338705" cy="751205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5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-952" y="675005"/>
            <a:ext cx="121939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焦耳定律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文本框 26"/>
          <p:cNvSpPr txBox="1"/>
          <p:nvPr>
            <p:custDataLst>
              <p:tags r:id="rId8"/>
            </p:custDataLst>
          </p:nvPr>
        </p:nvSpPr>
        <p:spPr>
          <a:xfrm>
            <a:off x="31115" y="2115820"/>
            <a:ext cx="12129770" cy="152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额定电压相同的灯泡，额定功率越大，电阻越小，正常工作时单位时间内产生的热量越多。可是按照焦耳定律，电阻越大，单位时间内产生的热量越多。二者似乎有矛盾，这是怎么回事？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文本框 27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-10160" y="3645535"/>
                <a:ext cx="6106160" cy="29216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:r>
                  <a:rPr lang="zh-CN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这个矛盾是</a:t>
                </a:r>
                <a:r>
                  <a:rPr lang="zh-CN" sz="2000" b="1">
                    <a:solidFill>
                      <a:srgbClr val="C0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没注意焦耳定律的适用条件</a:t>
                </a:r>
                <a:r>
                  <a:rPr lang="zh-CN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导致的。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1.</a:t>
                </a:r>
                <a:r>
                  <a:rPr lang="zh-CN" alt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灯泡</a:t>
                </a:r>
                <a:r>
                  <a:rPr lang="en-US" altLang="zh-CN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“</a:t>
                </a:r>
                <a:r>
                  <a:rPr lang="zh-CN" alt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正常工作</a:t>
                </a:r>
                <a:r>
                  <a:rPr lang="en-US" altLang="zh-CN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”</a:t>
                </a:r>
                <a:r>
                  <a:rPr lang="zh-CN" alt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的情况（额定电压相同）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:r>
                  <a:rPr lang="zh-CN" alt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灯泡正常工作时，</a:t>
                </a:r>
                <a:r>
                  <a:rPr lang="zh-CN" altLang="en-US" sz="2000" b="1">
                    <a:solidFill>
                      <a:srgbClr val="C0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电压是额定电压，保持不变</a:t>
                </a:r>
                <a:r>
                  <a:rPr lang="zh-CN" alt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。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:r>
                  <a:rPr lang="zh-CN" alt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此时计算热量用的公式是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𝑄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𝑊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微软雅黑" panose="020B0503020204020204" charset="-122"/>
                                <a:cs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微软雅黑" panose="020B0503020204020204" charset="-122"/>
                                <a:cs typeface="Cambria Math" panose="02040503050406030204" pitchFamily="18" charset="0"/>
                              </a:rPr>
                              <m:t>𝑈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微软雅黑" panose="020B0503020204020204" charset="-122"/>
                                <a:cs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。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         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额定功率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𝑃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微软雅黑" panose="020B0503020204020204" charset="-122"/>
                                <a:cs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微软雅黑" panose="020B0503020204020204" charset="-122"/>
                                <a:cs typeface="Cambria Math" panose="02040503050406030204" pitchFamily="18" charset="0"/>
                              </a:rPr>
                              <m:t>𝑈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微软雅黑" panose="020B0503020204020204" charset="-122"/>
                                <a:cs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，所以额定功率越大，电阻</a:t>
                </a:r>
                <a:r>
                  <a:rPr lang="en-US" altLang="zh-CN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R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就越小，所以单位时间内热量越多。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28" name="文本框 27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4"/>
                </p:custDataLst>
              </p:nvPr>
            </p:nvSpPr>
            <p:spPr>
              <a:xfrm>
                <a:off x="-10160" y="3645535"/>
                <a:ext cx="6106160" cy="292163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本框 11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6101080" y="3645535"/>
                <a:ext cx="6106160" cy="2894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2.</a:t>
                </a:r>
                <a:r>
                  <a:rPr lang="zh-CN" alt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焦耳定律说</a:t>
                </a:r>
                <a:r>
                  <a:rPr lang="en-US" altLang="zh-CN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“</a:t>
                </a:r>
                <a:r>
                  <a:rPr lang="zh-CN" alt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电阻越大、热量越多</a:t>
                </a:r>
                <a:r>
                  <a:rPr lang="en-US" altLang="zh-CN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”</a:t>
                </a:r>
                <a:r>
                  <a:rPr lang="zh-CN" alt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的情况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     </a:t>
                </a:r>
                <a:r>
                  <a:rPr lang="zh-CN" alt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这个结论的前提条件是</a:t>
                </a:r>
                <a:r>
                  <a:rPr lang="zh-CN" altLang="en-US" sz="2000" b="1">
                    <a:solidFill>
                      <a:srgbClr val="C0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电流</a:t>
                </a:r>
                <a:r>
                  <a:rPr lang="en-US" altLang="zh-CN" sz="2000" b="1" i="1">
                    <a:solidFill>
                      <a:srgbClr val="C0000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</a:rPr>
                  <a:t>I</a:t>
                </a:r>
                <a:r>
                  <a:rPr lang="zh-CN" altLang="en-US" sz="2000" b="1">
                    <a:solidFill>
                      <a:srgbClr val="C0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和时间</a:t>
                </a:r>
                <a:r>
                  <a:rPr lang="en-US" altLang="zh-CN" sz="2000" b="1" i="1">
                    <a:solidFill>
                      <a:srgbClr val="C0000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</a:rPr>
                  <a:t>t</a:t>
                </a:r>
                <a:r>
                  <a:rPr lang="zh-CN" altLang="en-US" sz="2000" b="1">
                    <a:solidFill>
                      <a:srgbClr val="C0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相同</a:t>
                </a:r>
                <a:r>
                  <a:rPr lang="zh-CN" altLang="en-US" sz="2000">
                    <a:solidFill>
                      <a:schemeClr val="tx1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，对应的公式是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𝑄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微软雅黑" panose="020B0503020204020204" charset="-122"/>
                        <a:cs typeface="Cambria Math" panose="02040503050406030204" pitchFamily="18" charset="0"/>
                      </a:rPr>
                      <m:t>𝑅𝑡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。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         </a:t>
                </a:r>
                <a:r>
                  <a:rPr lang="zh-CN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此时，电流</a:t>
                </a:r>
                <a:r>
                  <a:rPr lang="en-US" altLang="zh-CN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I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固定，电阻</a:t>
                </a:r>
                <a:r>
                  <a:rPr lang="en-US" altLang="zh-CN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R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越大，单位时间内热量越多。</a:t>
                </a: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 lang="zh-CN" altLang="en-US" sz="2000">
                  <a:solidFill>
                    <a:schemeClr val="tx1"/>
                  </a:solidFill>
                  <a:latin typeface="Cambria Math" panose="02040503050406030204" pitchFamily="18" charset="0"/>
                  <a:ea typeface="微软雅黑"/>
                  <a:cs typeface="Cambria Math" panose="02040503050406030204" pitchFamily="18" charset="0"/>
                </a:endParaRPr>
              </a:p>
              <a:p>
                <a:pPr indent="0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微软雅黑"/>
                    <a:cs typeface="Cambria Math" panose="02040503050406030204" pitchFamily="18" charset="0"/>
                  </a:rPr>
                  <a:t>二者适用条件不同，所以并不矛盾。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12" name="文本框 11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7"/>
                </p:custDataLst>
              </p:nvPr>
            </p:nvSpPr>
            <p:spPr>
              <a:xfrm>
                <a:off x="6101080" y="3645535"/>
                <a:ext cx="6106160" cy="289433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6" name="文本框 15"/>
          <p:cNvSpPr txBox="1"/>
          <p:nvPr>
            <p:custDataLst>
              <p:tags r:id="rId6"/>
            </p:custDataLst>
          </p:nvPr>
        </p:nvSpPr>
        <p:spPr>
          <a:xfrm>
            <a:off x="68263" y="1258570"/>
            <a:ext cx="1205547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电热的利用</a:t>
            </a: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-7302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电热的利用和防止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3580765" y="2326954"/>
            <a:ext cx="2520000" cy="251968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227965" y="2329815"/>
            <a:ext cx="3352800" cy="251333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6101080" y="1777365"/>
            <a:ext cx="3071495" cy="3071495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72575" y="1403350"/>
            <a:ext cx="3018790" cy="401002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16" name="文本框 15"/>
          <p:cNvSpPr txBox="1"/>
          <p:nvPr>
            <p:custDataLst>
              <p:tags r:id="rId6"/>
            </p:custDataLst>
          </p:nvPr>
        </p:nvSpPr>
        <p:spPr>
          <a:xfrm>
            <a:off x="68263" y="1258570"/>
            <a:ext cx="1205547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电热的防止</a:t>
            </a: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-7302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latin typeface="微软雅黑" panose="020B0503020204020204" charset="-122"/>
                <a:ea typeface="微软雅黑"/>
              </a:rPr>
              <a:t>电热的利用和防止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10" name="组合 9"/>
          <p:cNvGrpSpPr/>
          <p:nvPr>
            <p:custDataLst>
              <p:tags r:id="rId8"/>
            </p:custDataLst>
          </p:nvPr>
        </p:nvGrpSpPr>
        <p:grpSpPr>
          <a:xfrm>
            <a:off x="-18415" y="1869123"/>
            <a:ext cx="3408680" cy="3862070"/>
            <a:chOff x="-29" y="3050"/>
            <a:chExt cx="5368" cy="6082"/>
          </a:xfrm>
        </p:grpSpPr>
        <p:pic>
          <p:nvPicPr>
            <p:cNvPr id="7" name="图片 6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77" t="9555"/>
            <a:stretch>
              <a:fillRect/>
            </a:stretch>
          </p:blipFill>
          <p:spPr>
            <a:xfrm>
              <a:off x="0" y="3050"/>
              <a:ext cx="5339" cy="3172"/>
            </a:xfrm>
            <a:prstGeom prst="roundRect">
              <a:avLst>
                <a:gd name="adj" fmla="val 11111"/>
              </a:avLst>
            </a:prstGeom>
            <a:ln w="19050" cap="rnd">
              <a:solidFill>
                <a:srgbClr val="C8C6BD"/>
              </a:solidFill>
              <a:prstDash val="solid"/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  <a:scene3d>
              <a:camera prst="perspectiveFront" fov="5400000"/>
              <a:lightRig rig="threePt" dir="t">
                <a:rot lat="0" lon="0" rev="19200000"/>
              </a:lightRig>
            </a:scene3d>
            <a:sp3d extrusionH="25400">
              <a:bevelT w="304800" h="152400" prst="hardEdge"/>
              <a:extrusionClr>
                <a:srgbClr val="FFFFFF"/>
              </a:extrusionClr>
            </a:sp3d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9" y="6222"/>
              <a:ext cx="5368" cy="2911"/>
            </a:xfrm>
            <a:prstGeom prst="rect">
              <a:avLst/>
            </a:prstGeom>
            <a:effectLst>
              <a:softEdge rad="31750"/>
            </a:effectLst>
          </p:spPr>
        </p:pic>
      </p:grpSp>
      <p:pic>
        <p:nvPicPr>
          <p:cNvPr id="13" name="图片 12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90"/>
          <a:stretch>
            <a:fillRect/>
          </a:stretch>
        </p:blipFill>
        <p:spPr>
          <a:xfrm>
            <a:off x="2443323" y="2700674"/>
            <a:ext cx="3062039" cy="2198968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5193665" y="1563370"/>
            <a:ext cx="2981325" cy="4473575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7729220" y="2353945"/>
            <a:ext cx="4472305" cy="289242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矩形 18"/>
          <p:cNvSpPr/>
          <p:nvPr>
            <p:custDataLst>
              <p:tags r:id="rId2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3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30" name="文本框 29"/>
          <p:cNvSpPr txBox="1"/>
          <p:nvPr>
            <p:custDataLst>
              <p:tags r:id="rId4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-4445" y="66357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课堂小结</a:t>
            </a:r>
            <a:endParaRPr lang="en-US" altLang="zh-CN" sz="3200" b="1"/>
          </a:p>
        </p:txBody>
      </p:sp>
      <p:cxnSp>
        <p:nvCxnSpPr>
          <p:cNvPr id="12" name="直接连接符 11"/>
          <p:cNvCxnSpPr/>
          <p:nvPr>
            <p:custDataLst>
              <p:tags r:id="rId6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16" name="Picture 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1"/>
          <a:stretch>
            <a:fillRect/>
          </a:stretch>
        </p:blipFill>
        <p:spPr>
          <a:xfrm flipH="1">
            <a:off x="11722100" y="10414000"/>
            <a:ext cx="0" cy="0"/>
          </a:xfrm>
          <a:prstGeom prst="rect">
            <a:avLst/>
          </a:prstGeom>
          <a:ln>
            <a:noFill/>
          </a:ln>
        </p:spPr>
      </p:pic>
      <p:grpSp>
        <p:nvGrpSpPr>
          <p:cNvPr id="34" name="组合 33"/>
          <p:cNvGrpSpPr/>
          <p:nvPr>
            <p:custDataLst>
              <p:tags r:id="rId8"/>
            </p:custDataLst>
          </p:nvPr>
        </p:nvGrpSpPr>
        <p:grpSpPr>
          <a:xfrm>
            <a:off x="1332464" y="2124333"/>
            <a:ext cx="523340" cy="2357512"/>
            <a:chOff x="2744503" y="4138348"/>
            <a:chExt cx="400721" cy="780524"/>
          </a:xfrm>
        </p:grpSpPr>
        <p:grpSp>
          <p:nvGrpSpPr>
            <p:cNvPr id="35" name="组合 34"/>
            <p:cNvGrpSpPr/>
            <p:nvPr>
              <p:custDataLst>
                <p:tags r:id="rId25"/>
              </p:custDataLst>
            </p:nvPr>
          </p:nvGrpSpPr>
          <p:grpSpPr>
            <a:xfrm>
              <a:off x="2744503" y="4138348"/>
              <a:ext cx="157043" cy="780524"/>
              <a:chOff x="2500825" y="4138617"/>
              <a:chExt cx="157043" cy="780524"/>
            </a:xfrm>
          </p:grpSpPr>
          <p:cxnSp>
            <p:nvCxnSpPr>
              <p:cNvPr id="36" name="直接连接符 35"/>
              <p:cNvCxnSpPr/>
              <p:nvPr>
                <p:custDataLst>
                  <p:tags r:id="rId28"/>
                </p:custDataLst>
              </p:nvPr>
            </p:nvCxnSpPr>
            <p:spPr>
              <a:xfrm flipH="1">
                <a:off x="2657868" y="4138617"/>
                <a:ext cx="0" cy="780524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37" name="直接连接符 36"/>
              <p:cNvCxnSpPr/>
              <p:nvPr>
                <p:custDataLst>
                  <p:tags r:id="rId29"/>
                </p:custDataLst>
              </p:nvPr>
            </p:nvCxnSpPr>
            <p:spPr>
              <a:xfrm>
                <a:off x="2500825" y="4547609"/>
                <a:ext cx="157043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</p:grpSp>
        <p:cxnSp>
          <p:nvCxnSpPr>
            <p:cNvPr id="38" name="直接连接符 37"/>
            <p:cNvCxnSpPr/>
            <p:nvPr>
              <p:custDataLst>
                <p:tags r:id="rId26"/>
              </p:custDataLst>
            </p:nvPr>
          </p:nvCxnSpPr>
          <p:spPr>
            <a:xfrm>
              <a:off x="2901546" y="4916254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  <p:cxnSp>
          <p:nvCxnSpPr>
            <p:cNvPr id="39" name="直接连接符 38"/>
            <p:cNvCxnSpPr/>
            <p:nvPr>
              <p:custDataLst>
                <p:tags r:id="rId27"/>
              </p:custDataLst>
            </p:nvPr>
          </p:nvCxnSpPr>
          <p:spPr>
            <a:xfrm>
              <a:off x="2901546" y="4140324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文本框 39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3467459" y="1265578"/>
                <a:ext cx="8675231" cy="50994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defTabSz="457200">
                  <a:lnSpc>
                    <a:spcPts val="3700"/>
                  </a:lnSpc>
                </a:pP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①电流的热效应：电流通过导体时电能转化成内能的现象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  <a:p>
                <a:pPr defTabSz="457200">
                  <a:lnSpc>
                    <a:spcPts val="3700"/>
                  </a:lnSpc>
                </a:pP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②电热器：主要利用电流热效应工作的装置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  <a:p>
                <a:pPr defTabSz="457200">
                  <a:lnSpc>
                    <a:spcPts val="3700"/>
                  </a:lnSpc>
                  <a:spcAft>
                    <a:spcPts val="600"/>
                  </a:spcAft>
                </a:pP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③影响电流产生热量的因素：电流、电阻和通电时间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  <a:p>
                <a:pPr defTabSz="457200">
                  <a:lnSpc>
                    <a:spcPts val="3700"/>
                  </a:lnSpc>
                  <a:spcBef>
                    <a:spcPts val="600"/>
                  </a:spcBef>
                </a:pP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①内容：电流通过导体产生的热量与电流的二次方成正比，</a:t>
                </a:r>
                <a:endParaRPr lang="en-US" altLang="zh-CN" sz="240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defTabSz="457200">
                  <a:lnSpc>
                    <a:spcPts val="3700"/>
                  </a:lnSpc>
                </a:pP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与导体的电阻成正比，与通电时间成正比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  <a:p>
                <a:pPr defTabSz="457200">
                  <a:lnSpc>
                    <a:spcPts val="3700"/>
                  </a:lnSpc>
                </a:pP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②公式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</a:t>
                </a:r>
                <a:r>
                  <a:rPr lang="en-US" altLang="zh-CN" sz="2400" b="1" i="1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Q=I</a:t>
                </a:r>
                <a:r>
                  <a:rPr lang="en-US" altLang="zh-CN" sz="2400" b="1" i="1" baseline="300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400" b="1" i="1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Rt    </a:t>
                </a:r>
              </a:p>
              <a:p>
                <a:pPr defTabSz="457200">
                  <a:lnSpc>
                    <a:spcPts val="3700"/>
                  </a:lnSpc>
                </a:pPr>
                <a:r>
                  <a:rPr lang="en-US" altLang="zh-CN" sz="2400" i="1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I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为电流，单位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；</a:t>
                </a:r>
                <a:r>
                  <a:rPr lang="en-US" altLang="zh-CN" sz="2400" i="1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为电阻，单位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Ω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；</a:t>
                </a:r>
              </a:p>
              <a:p>
                <a:pPr defTabSz="457200">
                  <a:lnSpc>
                    <a:spcPts val="3700"/>
                  </a:lnSpc>
                </a:pPr>
                <a:r>
                  <a:rPr lang="en-US" altLang="zh-CN" sz="2400" i="1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t 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为通电时间，单位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；  </a:t>
                </a:r>
                <a:r>
                  <a:rPr lang="en-US" altLang="zh-CN" sz="2400" i="1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为热量，单位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J.</a:t>
                </a:r>
              </a:p>
              <a:p>
                <a:pPr defTabSz="1219200">
                  <a:lnSpc>
                    <a:spcPts val="3700"/>
                  </a:lnSpc>
                  <a:spcBef>
                    <a:spcPts val="600"/>
                  </a:spcBef>
                  <a:spcAft>
                    <a:spcPts val="600"/>
                  </a:spcAft>
                  <a:defRPr/>
                </a:pP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③推导公式：</a:t>
                </a:r>
                <a:r>
                  <a:rPr lang="en-US" altLang="zh-CN" sz="2400" b="1" i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Q=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zh-CN" altLang="en-US" sz="24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zh-CN" sz="2400" b="1" i="1" ker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  <a:sym typeface="Arial"/>
                          </a:rPr>
                          <m:t>𝑼</m:t>
                        </m:r>
                        <m:r>
                          <a:rPr lang="en-US" altLang="zh-CN" sz="2400" b="1" kern="0" baseline="300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  <a:sym typeface="Arial"/>
                          </a:rPr>
                          <m:t>𝟐</m:t>
                        </m:r>
                      </m:num>
                      <m:den>
                        <m:r>
                          <a:rPr lang="en-US" altLang="zh-CN" sz="24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  <a:sym typeface="Arial" panose="020B0604020202020204" pitchFamily="34" charset="0"/>
                          </a:rPr>
                          <m:t>𝑹</m:t>
                        </m:r>
                      </m:den>
                    </m:f>
                  </m:oMath>
                </a14:m>
                <a:r>
                  <a:rPr lang="en-US" altLang="zh-CN" sz="2400" b="1" i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t=</a:t>
                </a:r>
                <a:r>
                  <a:rPr lang="en-US" altLang="zh-CN" sz="2400" b="1" i="1">
                    <a:solidFill>
                      <a:schemeClr val="tx1"/>
                    </a:solidFill>
                    <a:latin typeface="Times New Roman" panose="02020603050405020304" pitchFamily="18" charset="0"/>
                    <a:ea typeface="等线" panose="02010600030101010101" charset="-122"/>
                    <a:cs typeface="Times New Roman" panose="02020603050405020304" pitchFamily="18" charset="0"/>
                  </a:rPr>
                  <a:t>UIt</a:t>
                </a:r>
                <a:r>
                  <a:rPr lang="zh-CN" altLang="en-US" sz="2400" b="1" i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  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适用于纯电阻电路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  <a:p>
                <a:pPr defTabSz="1219200">
                  <a:lnSpc>
                    <a:spcPts val="3700"/>
                  </a:lnSpc>
                  <a:defRPr/>
                </a:pP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④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电功与电热：纯电阻电路</a:t>
                </a:r>
                <a:r>
                  <a:rPr lang="en-US" altLang="zh-CN" sz="2400" b="1" i="1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Q=W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，非纯电阻电路 </a:t>
                </a:r>
                <a:r>
                  <a:rPr lang="en-US" altLang="zh-CN" sz="2400" b="1" i="1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</a:t>
                </a:r>
                <a:r>
                  <a:rPr lang="en-US" altLang="zh-CN" sz="2400" b="1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&lt;</a:t>
                </a:r>
                <a:r>
                  <a:rPr lang="en-US" altLang="zh-CN" sz="2400" b="1" i="1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</a:t>
                </a:r>
                <a:r>
                  <a:rPr lang="en-US" altLang="zh-CN" sz="2400" i="1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40" name="文本框 39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32"/>
                </p:custDataLst>
              </p:nvPr>
            </p:nvSpPr>
            <p:spPr>
              <a:xfrm>
                <a:off x="3467459" y="1265578"/>
                <a:ext cx="8675231" cy="5099409"/>
              </a:xfrm>
              <a:prstGeom prst="rect">
                <a:avLst/>
              </a:prstGeom>
              <a:blipFill rotWithShape="1">
                <a:blip r:embed="rId33"/>
                <a:stretch>
                  <a:fillRect l="-4" r="3" b="7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文本框 40"/>
          <p:cNvSpPr txBox="1"/>
          <p:nvPr>
            <p:custDataLst>
              <p:tags r:id="rId10"/>
            </p:custDataLst>
          </p:nvPr>
        </p:nvSpPr>
        <p:spPr>
          <a:xfrm>
            <a:off x="1816629" y="1701737"/>
            <a:ext cx="1359082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ysClr val="windowText" lastClr="000000"/>
            </a:solidFill>
          </a:ln>
        </p:spPr>
        <p:txBody>
          <a:bodyPr wrap="square">
            <a:spAutoFit/>
          </a:bodyPr>
          <a:lstStyle/>
          <a:p>
            <a:pPr lvl="0" algn="ctr" defTabSz="457200">
              <a:defRPr/>
            </a:pPr>
            <a:r>
              <a:rPr lang="zh-CN" altLang="en-US" sz="2400" kern="0">
                <a:solidFill>
                  <a:prstClr val="black"/>
                </a:solidFill>
                <a:latin typeface="Times New Roman" panose="02020603050405020304" pitchFamily="18" charset="0"/>
              </a:rPr>
              <a:t>电流的</a:t>
            </a:r>
            <a:endParaRPr lang="en-US" altLang="zh-CN" sz="2400" kern="0">
              <a:solidFill>
                <a:prstClr val="black"/>
              </a:solidFill>
              <a:latin typeface="Times New Roman" panose="02020603050405020304" pitchFamily="18" charset="0"/>
            </a:endParaRPr>
          </a:p>
          <a:p>
            <a:pPr lvl="0" algn="ctr" defTabSz="457200">
              <a:defRPr/>
            </a:pPr>
            <a:r>
              <a:rPr lang="zh-CN" altLang="en-US" sz="2400" kern="0">
                <a:solidFill>
                  <a:prstClr val="black"/>
                </a:solidFill>
                <a:latin typeface="Times New Roman" panose="02020603050405020304" pitchFamily="18" charset="0"/>
              </a:rPr>
              <a:t>热效应</a:t>
            </a:r>
          </a:p>
        </p:txBody>
      </p:sp>
      <p:sp>
        <p:nvSpPr>
          <p:cNvPr id="42" name="文本框 41"/>
          <p:cNvSpPr txBox="1"/>
          <p:nvPr>
            <p:custDataLst>
              <p:tags r:id="rId11"/>
            </p:custDataLst>
          </p:nvPr>
        </p:nvSpPr>
        <p:spPr>
          <a:xfrm>
            <a:off x="1820228" y="3991227"/>
            <a:ext cx="1387797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ysClr val="windowText" lastClr="000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/>
              </a:rPr>
              <a:t>焦耳</a:t>
            </a:r>
            <a:endParaRPr kumimoji="0" lang="en-US" altLang="zh-CN" sz="2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/>
            </a:endParaRPr>
          </a:p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/>
              </a:rPr>
              <a:t>定律</a:t>
            </a:r>
            <a:endParaRPr kumimoji="0" lang="en-US" altLang="zh-CN" sz="2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/>
            </a:endParaRPr>
          </a:p>
        </p:txBody>
      </p:sp>
      <p:sp>
        <p:nvSpPr>
          <p:cNvPr id="43" name="文本框 42"/>
          <p:cNvSpPr txBox="1"/>
          <p:nvPr>
            <p:custDataLst>
              <p:tags r:id="rId12"/>
            </p:custDataLst>
          </p:nvPr>
        </p:nvSpPr>
        <p:spPr>
          <a:xfrm>
            <a:off x="728129" y="2525806"/>
            <a:ext cx="584775" cy="169358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ysClr val="windowText" lastClr="000000"/>
            </a:solidFill>
          </a:ln>
        </p:spPr>
        <p:txBody>
          <a:bodyPr vert="eaVert" wrap="square">
            <a:spAutoFit/>
          </a:bodyPr>
          <a:lstStyle/>
          <a:p>
            <a:pPr lvl="0" algn="ctr" defTabSz="457200">
              <a:defRPr/>
            </a:pPr>
            <a:r>
              <a:rPr lang="zh-CN" altLang="en-US" sz="2600" kern="0">
                <a:solidFill>
                  <a:prstClr val="black"/>
                </a:solidFill>
                <a:latin typeface="微软雅黑" panose="020B0503020204020204" charset="-122"/>
              </a:rPr>
              <a:t>焦耳定律</a:t>
            </a:r>
          </a:p>
        </p:txBody>
      </p:sp>
      <p:grpSp>
        <p:nvGrpSpPr>
          <p:cNvPr id="44" name="组合 43"/>
          <p:cNvGrpSpPr/>
          <p:nvPr>
            <p:custDataLst>
              <p:tags r:id="rId13"/>
            </p:custDataLst>
          </p:nvPr>
        </p:nvGrpSpPr>
        <p:grpSpPr>
          <a:xfrm>
            <a:off x="3188048" y="1536472"/>
            <a:ext cx="359129" cy="992664"/>
            <a:chOff x="2760923" y="4138348"/>
            <a:chExt cx="384301" cy="780524"/>
          </a:xfrm>
        </p:grpSpPr>
        <p:grpSp>
          <p:nvGrpSpPr>
            <p:cNvPr id="45" name="组合 44"/>
            <p:cNvGrpSpPr/>
            <p:nvPr>
              <p:custDataLst>
                <p:tags r:id="rId20"/>
              </p:custDataLst>
            </p:nvPr>
          </p:nvGrpSpPr>
          <p:grpSpPr>
            <a:xfrm>
              <a:off x="2760923" y="4138348"/>
              <a:ext cx="314085" cy="780524"/>
              <a:chOff x="2517245" y="4138617"/>
              <a:chExt cx="314085" cy="780524"/>
            </a:xfrm>
          </p:grpSpPr>
          <p:cxnSp>
            <p:nvCxnSpPr>
              <p:cNvPr id="46" name="直接连接符 45"/>
              <p:cNvCxnSpPr/>
              <p:nvPr>
                <p:custDataLst>
                  <p:tags r:id="rId23"/>
                </p:custDataLst>
              </p:nvPr>
            </p:nvCxnSpPr>
            <p:spPr>
              <a:xfrm flipH="1">
                <a:off x="2657868" y="4138617"/>
                <a:ext cx="0" cy="780524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47" name="直接连接符 46"/>
              <p:cNvCxnSpPr/>
              <p:nvPr>
                <p:custDataLst>
                  <p:tags r:id="rId24"/>
                </p:custDataLst>
              </p:nvPr>
            </p:nvCxnSpPr>
            <p:spPr>
              <a:xfrm>
                <a:off x="2517245" y="4531216"/>
                <a:ext cx="314085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</p:grpSp>
        <p:cxnSp>
          <p:nvCxnSpPr>
            <p:cNvPr id="48" name="直接连接符 47"/>
            <p:cNvCxnSpPr/>
            <p:nvPr>
              <p:custDataLst>
                <p:tags r:id="rId21"/>
              </p:custDataLst>
            </p:nvPr>
          </p:nvCxnSpPr>
          <p:spPr>
            <a:xfrm>
              <a:off x="2901546" y="4916254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  <p:cxnSp>
          <p:nvCxnSpPr>
            <p:cNvPr id="49" name="直接连接符 48"/>
            <p:cNvCxnSpPr/>
            <p:nvPr>
              <p:custDataLst>
                <p:tags r:id="rId22"/>
              </p:custDataLst>
            </p:nvPr>
          </p:nvCxnSpPr>
          <p:spPr>
            <a:xfrm>
              <a:off x="2901546" y="4140324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</p:grpSp>
      <p:grpSp>
        <p:nvGrpSpPr>
          <p:cNvPr id="50" name="组合 49"/>
          <p:cNvGrpSpPr/>
          <p:nvPr>
            <p:custDataLst>
              <p:tags r:id="rId14"/>
            </p:custDataLst>
          </p:nvPr>
        </p:nvGrpSpPr>
        <p:grpSpPr>
          <a:xfrm>
            <a:off x="3208026" y="3111191"/>
            <a:ext cx="340921" cy="3034115"/>
            <a:chOff x="2733059" y="4138348"/>
            <a:chExt cx="412165" cy="780524"/>
          </a:xfrm>
        </p:grpSpPr>
        <p:grpSp>
          <p:nvGrpSpPr>
            <p:cNvPr id="51" name="组合 50"/>
            <p:cNvGrpSpPr/>
            <p:nvPr>
              <p:custDataLst>
                <p:tags r:id="rId15"/>
              </p:custDataLst>
            </p:nvPr>
          </p:nvGrpSpPr>
          <p:grpSpPr>
            <a:xfrm>
              <a:off x="2733059" y="4138348"/>
              <a:ext cx="168487" cy="780524"/>
              <a:chOff x="2489381" y="4138617"/>
              <a:chExt cx="168487" cy="780524"/>
            </a:xfrm>
          </p:grpSpPr>
          <p:cxnSp>
            <p:nvCxnSpPr>
              <p:cNvPr id="52" name="直接连接符 51"/>
              <p:cNvCxnSpPr/>
              <p:nvPr>
                <p:custDataLst>
                  <p:tags r:id="rId18"/>
                </p:custDataLst>
              </p:nvPr>
            </p:nvCxnSpPr>
            <p:spPr>
              <a:xfrm flipH="1">
                <a:off x="2657868" y="4138617"/>
                <a:ext cx="0" cy="780524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53" name="直接连接符 52"/>
              <p:cNvCxnSpPr/>
              <p:nvPr>
                <p:custDataLst>
                  <p:tags r:id="rId19"/>
                </p:custDataLst>
              </p:nvPr>
            </p:nvCxnSpPr>
            <p:spPr>
              <a:xfrm>
                <a:off x="2489381" y="4484555"/>
                <a:ext cx="168487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</p:grpSp>
        <p:cxnSp>
          <p:nvCxnSpPr>
            <p:cNvPr id="54" name="直接连接符 53"/>
            <p:cNvCxnSpPr/>
            <p:nvPr>
              <p:custDataLst>
                <p:tags r:id="rId16"/>
              </p:custDataLst>
            </p:nvPr>
          </p:nvCxnSpPr>
          <p:spPr>
            <a:xfrm>
              <a:off x="2901546" y="4916254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  <p:cxnSp>
          <p:nvCxnSpPr>
            <p:cNvPr id="55" name="直接连接符 54"/>
            <p:cNvCxnSpPr/>
            <p:nvPr>
              <p:custDataLst>
                <p:tags r:id="rId17"/>
              </p:custDataLst>
            </p:nvPr>
          </p:nvCxnSpPr>
          <p:spPr>
            <a:xfrm>
              <a:off x="2901546" y="4140324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</p:grpSp>
    </p:spTree>
    <p:custDataLst>
      <p:tags r:id="rId1"/>
    </p:custData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cxnSp>
        <p:nvCxnSpPr>
          <p:cNvPr id="4" name="直接连接符 3"/>
          <p:cNvCxnSpPr/>
          <p:nvPr>
            <p:custDataLst>
              <p:tags r:id="rId5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-635" y="1384300"/>
            <a:ext cx="12202160" cy="578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1.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通过某电阻丝的电流为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2A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时，测得它的电阻是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2Ω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，该电阻丝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1min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产生多少热量？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文本框 28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0" y="1962785"/>
                <a:ext cx="9020175" cy="12954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解：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由题可知：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𝐼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=2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𝐴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，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𝑅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=2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𝛺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，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=1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𝑚𝑖𝑛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=60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𝑠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该电阻丝</a:t>
                </a:r>
                <a:r>
                  <a:rPr lang="en-US" alt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1min</a:t>
                </a: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产生的热量为：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𝑄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𝑅𝑡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</a:rPr>
                              <m:t>𝐴</m:t>
                            </m:r>
                          </m:e>
                        </m:d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×2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𝛺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×60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𝑠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=480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𝐽</m:t>
                    </m:r>
                  </m:oMath>
                </a14:m>
                <a:endParaRPr lang="en-US" altLang="zh-CN" sz="2000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29" name="文本框 28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2"/>
                </p:custDataLst>
              </p:nvPr>
            </p:nvSpPr>
            <p:spPr>
              <a:xfrm>
                <a:off x="0" y="1962785"/>
                <a:ext cx="9020175" cy="129540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cxnSp>
        <p:nvCxnSpPr>
          <p:cNvPr id="4" name="直接连接符 3"/>
          <p:cNvCxnSpPr/>
          <p:nvPr>
            <p:custDataLst>
              <p:tags r:id="rId5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-635" y="1384300"/>
            <a:ext cx="12202160" cy="578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2.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一台额定功率是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450W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的电饭锅，在额定电压下使用，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1min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产生多少热量？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文本框 28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0" y="1962785"/>
                <a:ext cx="9020175" cy="16916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解：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因为电饭锅工作是将电能转化为内能，所以</a:t>
                </a:r>
                <a:r>
                  <a:rPr lang="en-US" alt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Q=W</a:t>
                </a:r>
              </a:p>
              <a:p>
                <a:pPr marL="0" lvl="0"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由题可知：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𝑃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=450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𝑊</m:t>
                    </m:r>
                  </m:oMath>
                </a14:m>
                <a:r>
                  <a:rPr lang="zh-CN" altLang="en-US" sz="2000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，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=1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𝑚𝑖𝑛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=60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𝑠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</a:endParaRPr>
              </a:p>
              <a:p>
                <a:pPr marL="0" lvl="0"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电饭锅</a:t>
                </a:r>
                <a:r>
                  <a:rPr lang="en-US" alt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1min</a:t>
                </a: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产生的热量为：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𝑄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𝑊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𝑃𝑡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=450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𝑊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×60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𝑠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=27000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𝐽</m:t>
                    </m:r>
                  </m:oMath>
                </a14:m>
                <a:endParaRPr lang="en-US" altLang="zh-CN" sz="2000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29" name="文本框 28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2"/>
                </p:custDataLst>
              </p:nvPr>
            </p:nvSpPr>
            <p:spPr>
              <a:xfrm>
                <a:off x="0" y="1962785"/>
                <a:ext cx="9020175" cy="169164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cxnSp>
        <p:nvCxnSpPr>
          <p:cNvPr id="4" name="直接连接符 3"/>
          <p:cNvCxnSpPr/>
          <p:nvPr>
            <p:custDataLst>
              <p:tags r:id="rId5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-635" y="1384300"/>
            <a:ext cx="12202160" cy="1065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3.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一个电烙铁的额定电压是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220V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，在额定电压下工作时的电阻是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1210Ω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，它的额定功率有多大？在额定电压下通电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10min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产生多少热量？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文本框 28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0" y="2449830"/>
                <a:ext cx="9020175" cy="33229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解：</a:t>
                </a:r>
              </a:p>
              <a:p>
                <a:pPr marL="0" lvl="0"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因为电烙铁工作是将电能转化为内能，所以是纯电阻电路</a:t>
                </a:r>
              </a:p>
              <a:p>
                <a:pPr marL="0" lvl="0"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由题可知：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𝑈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=220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zh-CN" altLang="en-US" sz="2000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，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𝑅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=1210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𝛺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</a:endParaRPr>
              </a:p>
              <a:p>
                <a:pPr marL="0" lvl="0"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根据公式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𝑃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𝑈𝐼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和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𝐼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𝑈</m:t>
                        </m:r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，可得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𝑃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</a:rPr>
                              <m:t>𝑈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所以，电烙铁的额定功率为：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𝑃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𝑈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𝑅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US" altLang="zh-CN" sz="2000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楷体" panose="02010609060101010101" charset="-122"/>
                                    <a:cs typeface="Cambria Math" panose="02040503050406030204" pitchFamily="18" charset="0"/>
                                    <a:sym typeface="+mn-ea"/>
                                  </a:rPr>
                                </m:ctrlPr>
                              </m:dPr>
                              <m:e>
                                <m:r>
                                  <a:rPr lang="en-US" altLang="zh-CN" sz="2000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楷体" panose="02010609060101010101" charset="-122"/>
                                    <a:cs typeface="Cambria Math" panose="02040503050406030204" pitchFamily="18" charset="0"/>
                                    <a:sym typeface="+mn-ea"/>
                                  </a:rPr>
                                  <m:t>220</m:t>
                                </m:r>
                                <m:r>
                                  <a:rPr lang="en-US" altLang="zh-CN" sz="2000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楷体" panose="02010609060101010101" charset="-122"/>
                                    <a:cs typeface="Cambria Math" panose="02040503050406030204" pitchFamily="18" charset="0"/>
                                    <a:sym typeface="+mn-ea"/>
                                  </a:rPr>
                                  <m:t>𝑉</m:t>
                                </m:r>
                              </m:e>
                            </m:d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1210</m:t>
                        </m:r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𝛺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=40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𝑊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  <a:sym typeface="+mn-ea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由于是纯电阻电路，所以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𝑄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𝑊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𝑃𝑡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  <a:sym typeface="+mn-ea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所以，通电</a:t>
                </a:r>
                <a:r>
                  <a:rPr lang="en-US" altLang="zh-CN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10min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产生的热量为：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𝑄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𝑃𝑡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=40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𝑊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×10×60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𝑠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=24000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𝐽</m:t>
                    </m:r>
                  </m:oMath>
                </a14:m>
                <a:endParaRPr lang="en-US" altLang="zh-CN" sz="2000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29" name="文本框 28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2"/>
                </p:custDataLst>
              </p:nvPr>
            </p:nvSpPr>
            <p:spPr>
              <a:xfrm>
                <a:off x="0" y="2449830"/>
                <a:ext cx="9020175" cy="332295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cxnSp>
        <p:nvCxnSpPr>
          <p:cNvPr id="4" name="直接连接符 3"/>
          <p:cNvCxnSpPr/>
          <p:nvPr>
            <p:custDataLst>
              <p:tags r:id="rId5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-635" y="1384300"/>
            <a:ext cx="12202160" cy="1065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4.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某校师生自制了一台电烤箱。电烤箱的电阻丝通过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5A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的电流时，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1min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可产生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6.6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×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10</a:t>
            </a:r>
            <a:r>
              <a:rPr lang="en-US" altLang="zh-CN" sz="2400" baseline="30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J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的热量。求这台电烤箱的电功率和电阻丝工作时的电阻。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本框 1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0" y="2449830"/>
                <a:ext cx="9020175" cy="35058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解：</a:t>
                </a:r>
              </a:p>
              <a:p>
                <a:pPr marL="0" lvl="0"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因为电烤箱工作是将电能转化为内能，所以是纯电阻电路，且</a:t>
                </a:r>
                <a14:m>
                  <m:oMath xmlns:m="http://schemas.openxmlformats.org/officeDocument/2006/math">
                    <m:r>
                      <a:rPr lang="en-US" altLang="zh-CN" sz="2000" i="1"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𝑄</m:t>
                    </m:r>
                    <m:r>
                      <a:rPr lang="en-US" altLang="zh-CN" sz="2000" i="1"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r>
                      <a:rPr lang="en-US" altLang="zh-CN" sz="2000" i="1"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𝑊</m:t>
                    </m:r>
                  </m:oMath>
                </a14:m>
                <a:endParaRPr lang="zh-CN" sz="2000"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endParaRPr>
              </a:p>
              <a:p>
                <a:pPr marL="0" lvl="0"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由题可知：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𝑄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=6.6×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4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𝐽</m:t>
                    </m:r>
                  </m:oMath>
                </a14:m>
                <a:r>
                  <a:rPr lang="zh-CN" altLang="en-US" sz="2000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，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=1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𝑚𝑖𝑛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=60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𝑠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</a:endParaRPr>
              </a:p>
              <a:p>
                <a:pPr marL="0" lvl="0"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根据公式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𝑊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𝑃𝑡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，可得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𝑃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𝑊</m:t>
                        </m:r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𝑡</m:t>
                        </m:r>
                      </m:den>
                    </m:f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所以，电烤箱的电功率为：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𝑃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𝑊</m:t>
                        </m:r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𝑡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𝑄</m:t>
                        </m:r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𝑡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6.6×</m:t>
                        </m:r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10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4</m:t>
                            </m:r>
                          </m:sup>
                        </m:s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𝐽</m:t>
                        </m:r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60</m:t>
                        </m:r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𝑠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=1100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𝑊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  <a:sym typeface="+mn-ea"/>
                </a:endParaRPr>
              </a:p>
              <a:p>
                <a:pPr marL="0" lvl="0"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根据公式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𝑃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𝑈𝐼</m:t>
                    </m:r>
                  </m:oMath>
                </a14:m>
                <a:r>
                  <a:rPr lang="zh-CN" altLang="en-US" sz="2000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和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𝑈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��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���</m:t>
                    </m:r>
                  </m:oMath>
                </a14:m>
                <a:r>
                  <a:rPr lang="zh-CN" altLang="en-US" sz="2000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，可得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𝑃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𝑅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  <a:sym typeface="+mn-ea"/>
                  </a:rPr>
                  <a:t>所以，电阻丝工作时的电阻为：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𝑅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𝑃</m:t>
                        </m:r>
                      </m:num>
                      <m:den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𝐼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1100</m:t>
                        </m:r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𝑊</m:t>
                        </m:r>
                      </m:num>
                      <m:den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US" altLang="zh-CN" sz="2000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楷体" panose="02010609060101010101" charset="-122"/>
                                    <a:cs typeface="Cambria Math" panose="02040503050406030204" pitchFamily="18" charset="0"/>
                                    <a:sym typeface="+mn-ea"/>
                                  </a:rPr>
                                </m:ctrlPr>
                              </m:dPr>
                              <m:e>
                                <m:r>
                                  <a:rPr lang="en-US" altLang="zh-CN" sz="2000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楷体" panose="02010609060101010101" charset="-122"/>
                                    <a:cs typeface="Cambria Math" panose="02040503050406030204" pitchFamily="18" charset="0"/>
                                    <a:sym typeface="+mn-ea"/>
                                  </a:rPr>
                                  <m:t>5</m:t>
                                </m:r>
                                <m:r>
                                  <a:rPr lang="en-US" altLang="zh-CN" sz="2000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楷体" panose="02010609060101010101" charset="-122"/>
                                    <a:cs typeface="Cambria Math" panose="02040503050406030204" pitchFamily="18" charset="0"/>
                                    <a:sym typeface="+mn-ea"/>
                                  </a:rPr>
                                  <m:t>𝐴</m:t>
                                </m:r>
                              </m:e>
                            </m:d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=44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𝛺</m:t>
                    </m:r>
                  </m:oMath>
                </a14:m>
                <a:endParaRPr lang="en-US" altLang="zh-CN" sz="2000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2" name="文本框 1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2"/>
                </p:custDataLst>
              </p:nvPr>
            </p:nvSpPr>
            <p:spPr>
              <a:xfrm>
                <a:off x="0" y="2449830"/>
                <a:ext cx="9020175" cy="350583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cxnSp>
        <p:nvCxnSpPr>
          <p:cNvPr id="4" name="直接连接符 3"/>
          <p:cNvCxnSpPr/>
          <p:nvPr>
            <p:custDataLst>
              <p:tags r:id="rId5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-635" y="1384300"/>
            <a:ext cx="12202160" cy="1065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5.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一个电热水壶的容量为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1L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，电功率为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1000W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，在标准状态下按上述容量烧开一壶初温为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20℃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的水，至少需要多长时间？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文本框 28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0" y="2449830"/>
                <a:ext cx="12201525" cy="32150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解：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已知，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𝜌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水</m:t>
                        </m:r>
                      </m:sub>
                    </m:sSub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=1.0×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𝑘𝑔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，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𝑉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=1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𝐿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=1×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−3</m:t>
                        </m:r>
                      </m:sup>
                    </m:sSup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所以，一个电热水壶中水的质量为：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𝑚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𝜌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𝑉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=1.0×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𝑘𝑔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×1×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−3</m:t>
                        </m:r>
                      </m:sup>
                    </m:sSup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=1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𝑘𝑔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已知，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𝑐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水</m:t>
                        </m:r>
                      </m:sub>
                    </m:sSub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=4.2×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𝐽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/</m:t>
                    </m:r>
                    <m:d>
                      <m:d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𝑘𝑔</m:t>
                        </m:r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∙℃</m:t>
                        </m:r>
                      </m:e>
                    </m:d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，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∆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=100℃−20℃=80℃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所以，烧开一壶初温</a:t>
                </a:r>
                <a:r>
                  <a:rPr lang="en-US" altLang="zh-CN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20℃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pitchFamily="18" charset="0"/>
                    <a:ea typeface="楷体" panose="02010609060101010101" charset="-122"/>
                    <a:cs typeface="Cambria Math" panose="02040503050406030204" pitchFamily="18" charset="0"/>
                  </a:rPr>
                  <a:t>的水需要吸收热量：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吸</m:t>
                        </m:r>
                      </m:sub>
                    </m:sSub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𝑐𝑚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∆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=4.2×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𝐽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/</m:t>
                    </m:r>
                    <m:d>
                      <m:d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𝑘𝑔</m:t>
                        </m:r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∙℃</m:t>
                        </m:r>
                      </m:e>
                    </m:d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×1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𝑘𝑔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×80℃=3.36×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5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𝐽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</a:endParaRPr>
              </a:p>
              <a:p>
                <a:pPr marL="0" lvl="0"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因为电热水壶工作是将电能转化为内能，所以是纯电阻电路，即</a:t>
                </a:r>
                <a14:m>
                  <m:oMath xmlns:m="http://schemas.openxmlformats.org/officeDocument/2006/math">
                    <m:r>
                      <a:rPr lang="en-US" altLang="zh-CN" sz="2000" i="1"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𝑄</m:t>
                    </m:r>
                    <m:r>
                      <a:rPr lang="en-US" altLang="zh-CN" sz="2000" i="1"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r>
                      <a:rPr lang="en-US" altLang="zh-CN" sz="2000" i="1"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𝑊</m:t>
                    </m:r>
                    <m:r>
                      <a:rPr lang="en-US" altLang="zh-CN" sz="2000" i="1"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r>
                      <a:rPr lang="en-US" altLang="zh-CN" sz="2000" i="1"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𝑃𝑡</m:t>
                    </m:r>
                  </m:oMath>
                </a14:m>
                <a:endParaRPr lang="en-US" altLang="zh-CN" sz="2000" i="1">
                  <a:latin typeface="Cambria Math" panose="02040503050406030204" pitchFamily="18" charset="0"/>
                  <a:ea typeface="楷体" panose="02010609060101010101" charset="-122"/>
                  <a:cs typeface="Cambria Math" panose="02040503050406030204" pitchFamily="18" charset="0"/>
                  <a:sym typeface="+mn-ea"/>
                </a:endParaRPr>
              </a:p>
              <a:p>
                <a:pPr marL="0" lvl="0"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rPr>
                  <a:t>所以，烧开一壶水需要的时间为：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𝑊</m:t>
                        </m:r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𝑃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</m:ctrlPr>
                          </m:sSub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𝑄</m:t>
                            </m:r>
                          </m:e>
                          <m:sub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  <a:sym typeface="+mn-ea"/>
                              </a:rPr>
                              <m:t>吸</m:t>
                            </m:r>
                          </m:sub>
                        </m:sSub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𝑃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3.36×</m:t>
                        </m:r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pitchFamily="18" charset="0"/>
                              </a:rPr>
                              <m:t>5</m:t>
                            </m:r>
                          </m:sup>
                        </m:s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</a:rPr>
                          <m:t>𝐽</m:t>
                        </m:r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1000</m:t>
                        </m:r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pitchFamily="18" charset="0"/>
                            <a:sym typeface="+mn-ea"/>
                          </a:rPr>
                          <m:t>𝑊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  <a:sym typeface="+mn-ea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336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楷体" panose="02010609060101010101" charset="-122"/>
                        <a:cs typeface="Cambria Math" panose="02040503050406030204" pitchFamily="18" charset="0"/>
                      </a:rPr>
                      <m:t>𝑠</m:t>
                    </m:r>
                  </m:oMath>
                </a14:m>
                <a:endParaRPr lang="zh-CN" altLang="en-US" sz="2000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29" name="文本框 28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1"/>
                </p:custDataLst>
              </p:nvPr>
            </p:nvSpPr>
            <p:spPr>
              <a:xfrm>
                <a:off x="0" y="2449830"/>
                <a:ext cx="12201525" cy="321500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cxnSp>
        <p:nvCxnSpPr>
          <p:cNvPr id="4" name="直接连接符 3"/>
          <p:cNvCxnSpPr/>
          <p:nvPr>
            <p:custDataLst>
              <p:tags r:id="rId5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-635" y="1384300"/>
            <a:ext cx="12202160" cy="2040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6.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电流的热效应有时对我们有益，我们利用它；有时对我们有害，需要减少电流导致的发热，或者尽快把发出的热散失掉。</a:t>
            </a:r>
          </a:p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（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）列举两个生活或生产中利用电流热效应的案例。</a:t>
            </a:r>
          </a:p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（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）列举两个生活或生产中为防止电流热效应产生危害而采取的措施。</a:t>
            </a:r>
          </a:p>
        </p:txBody>
      </p:sp>
      <p:sp>
        <p:nvSpPr>
          <p:cNvPr id="29" name="文本框 28"/>
          <p:cNvSpPr txBox="1"/>
          <p:nvPr>
            <p:custDataLst>
              <p:tags r:id="rId8"/>
            </p:custDataLst>
          </p:nvPr>
        </p:nvSpPr>
        <p:spPr>
          <a:xfrm>
            <a:off x="0" y="3424555"/>
            <a:ext cx="6083935" cy="1691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解：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（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）利用电流热效应的实例：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①电热水器：利用电流发热加热水；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②电熨斗：利用电流发热熨烫衣物。</a:t>
            </a: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5285105" y="3424555"/>
            <a:ext cx="6882765" cy="1691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解：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（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）防止电流热效应危害的措施：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①电视机外壳设计散热孔：加快热量散发，避免元件过热；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②电脑主机安装散热风扇：降低内部温度，防止硬件损坏。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889952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18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焦耳定律</a:t>
            </a:r>
          </a:p>
        </p:txBody>
      </p:sp>
      <p:cxnSp>
        <p:nvCxnSpPr>
          <p:cNvPr id="4" name="直接连接符 3"/>
          <p:cNvCxnSpPr/>
          <p:nvPr>
            <p:custDataLst>
              <p:tags r:id="rId5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-635" y="1384300"/>
            <a:ext cx="12202160" cy="1065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7.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在家庭电路中，有时导线长度不够，需要把两根连接起来。有人把导线简单地拧在一起，这样会使得连接处电阻增大，导致连接处比别处容易发热，甚至引起火灾。这是为什么？</a:t>
            </a:r>
          </a:p>
        </p:txBody>
      </p:sp>
      <p:sp>
        <p:nvSpPr>
          <p:cNvPr id="29" name="文本框 28"/>
          <p:cNvSpPr txBox="1"/>
          <p:nvPr>
            <p:custDataLst>
              <p:tags r:id="rId8"/>
            </p:custDataLst>
          </p:nvPr>
        </p:nvSpPr>
        <p:spPr>
          <a:xfrm>
            <a:off x="-10160" y="2449830"/>
            <a:ext cx="12193905" cy="1691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解：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家庭电路中，导线串联，各处电流</a:t>
            </a:r>
            <a:r>
              <a:rPr lang="en-US" altLang="zh-CN" sz="2000" i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I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相同，通电时间</a:t>
            </a:r>
            <a:r>
              <a:rPr lang="en-US" altLang="zh-CN" sz="2000" i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t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也相同。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导线简单拧在一起时，连接处接触面积小，电阻</a:t>
            </a:r>
            <a:r>
              <a:rPr lang="en-US" altLang="zh-CN" sz="2000" i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R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增大（电阻与导体横截面积成反比）。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根据焦耳定律</a:t>
            </a:r>
            <a:r>
              <a:rPr lang="en-US" altLang="zh-CN" sz="2000" i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Q=I</a:t>
            </a:r>
            <a:r>
              <a:rPr lang="en-US" altLang="zh-CN" sz="2000" i="1" baseline="30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000" i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Rt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，连接处电阻</a:t>
            </a:r>
            <a:r>
              <a:rPr lang="en-US" altLang="zh-CN" sz="2000" i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R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变大，产生的热量</a:t>
            </a:r>
            <a:r>
              <a:rPr lang="en-US" altLang="zh-CN" sz="2000" i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Q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更多，因此比别处更容易发热，甚至引发火灾。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12" name="直接连接符 11"/>
          <p:cNvCxnSpPr/>
          <p:nvPr>
            <p:custDataLst>
              <p:tags r:id="rId5"/>
            </p:custDataLst>
          </p:nvPr>
        </p:nvCxnSpPr>
        <p:spPr>
          <a:xfrm>
            <a:off x="3364230" y="3368675"/>
            <a:ext cx="5463540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3818890" y="1878330"/>
            <a:ext cx="455422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8800" b="1" dirty="0">
                <a:solidFill>
                  <a:srgbClr val="FF0000"/>
                </a:solidFill>
              </a:rPr>
              <a:t>谢</a:t>
            </a:r>
            <a:r>
              <a:rPr lang="en-US" altLang="zh-CN" sz="8800" b="1" dirty="0">
                <a:solidFill>
                  <a:srgbClr val="FF0000"/>
                </a:solidFill>
              </a:rPr>
              <a:t> </a:t>
            </a:r>
            <a:r>
              <a:rPr lang="zh-CN" altLang="en-US" sz="8800" b="1" dirty="0">
                <a:solidFill>
                  <a:srgbClr val="FF0000"/>
                </a:solidFill>
              </a:rPr>
              <a:t>谢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OS" val="Unix 3.10 unknown"/>
  <p:tag name="AS_RELEASE_DATE" val="2023.03.31"/>
  <p:tag name="AS_TITLE" val="Aspose.Slides for Java"/>
  <p:tag name="AS_VERSION" val="23.3"/>
  <p:tag name="COMMONDATA" val="eyJoZGlkIjoiZTY1YTBmNmNkN2QzNTc4NDk5MzhkNmJiNmZhMzE4OWYifQ=="/>
  <p:tag name="RESOURCE_RECORD_KEY" val="{&quot;10&quot;:[21563686,21568878],&quot;13&quot;:[4364974],&quot;65&quot;:[20205081]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0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1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2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7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8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9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0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2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7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9"/>
  <p:tag name="KSO_WM_BEAUTIFY_FLAG" val="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0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2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3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4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5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5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6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7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9"/>
  <p:tag name="KSO_WM_BEAUTIFY_FLAG" val="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0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2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3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5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6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7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9"/>
  <p:tag name="KSO_WM_BEAUTIFY_FLAG" val="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0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6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7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8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9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2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3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3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4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8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9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0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2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3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4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5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6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7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8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5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6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3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4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5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7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8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9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0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0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5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6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7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9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0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2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3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4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5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6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7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8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9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0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2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3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6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7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8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9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2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3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4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5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6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7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8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9"/>
  <p:tag name="KSO_WM_MEDIACOVER_FLAG" val="1"/>
  <p:tag name="KSO_WM_UNIT_MEDIACOVER_BTN_STATE" val="1"/>
  <p:tag name="KSO_WM_UNIT_MEDIACOVER_BTNRECT" val="0*0*0*0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55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3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4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4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5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6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7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9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40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4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42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43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44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45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46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47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48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2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53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54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55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56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58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59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60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6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62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63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64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65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66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67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68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50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5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73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74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75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77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78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79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80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8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82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83"/>
  <p:tag name="KSO_WM_MEDIACOVER_FLAG" val="1"/>
  <p:tag name="KSO_WM_UNIT_MEDIACOVER_BTN_STATE" val="1"/>
  <p:tag name="KSO_WM_UNIT_MEDIACOVER_BTNRECT" val="0*0*0*0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70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7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88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89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90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9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93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94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95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96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97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98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99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00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0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02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85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86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07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08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09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10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1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13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14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15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16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17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18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19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20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2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22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23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24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04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05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29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30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3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32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33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34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35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36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37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39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40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4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42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43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44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45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46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26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27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5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52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53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54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55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56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57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59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60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62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48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49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67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68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69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7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72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73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74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75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76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78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64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65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83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84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85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86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88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89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9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92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80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8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97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98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99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00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02"/>
</p:tagLst>
</file>

<file path=ppt/tags/tag315.xml><?xml version="1.0" encoding="utf-8"?>
<p:tagLst xmlns:p="http://schemas.openxmlformats.org/presentationml/2006/main">
  <p:tag name="AS_UNIQUEID" val="3638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03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05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06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94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95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1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12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13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14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16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17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18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19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2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08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09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27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28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29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3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32"/>
</p:tagLst>
</file>

<file path=ppt/tags/tag339.xml><?xml version="1.0" encoding="utf-8"?>
<p:tagLst xmlns:p="http://schemas.openxmlformats.org/presentationml/2006/main">
  <p:tag name="AS_UNIQUEID" val="366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33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34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35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36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37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24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25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42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43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44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46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47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48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49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3"/>
</p:tagLst>
</file>

<file path=ppt/tags/tag356.xml><?xml version="1.0" encoding="utf-8"?>
<p:tagLst xmlns:p="http://schemas.openxmlformats.org/presentationml/2006/main">
  <p:tag name="AS_UNIQUEID" val="3677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50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5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3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6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39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40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53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54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55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57"/>
  <p:tag name="KSO_WM_BEAUTIFY_FLAG" val="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58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603"/>
</p:tagLst>
</file>

<file path=ppt/tags/tag370.xml><?xml version="1.0" encoding="utf-8"?>
<p:tagLst xmlns:p="http://schemas.openxmlformats.org/presentationml/2006/main">
  <p:tag name="AS_UNIQUEID" val="3690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8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4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6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7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8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9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5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6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9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0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7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8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0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3"/>
</p:tagLst>
</file>

<file path=ppt/tags/tag385.xml><?xml version="1.0" encoding="utf-8"?>
<p:tagLst xmlns:p="http://schemas.openxmlformats.org/presentationml/2006/main">
  <p:tag name="AS_UNIQUEID" val="3704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4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2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9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2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3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0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63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64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65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66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68"/>
  <p:tag name="KSO_WM_BEAUTIFY_FLAG" val="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69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70"/>
</p:tagLst>
</file>

<file path=ppt/tags/tag402.xml><?xml version="1.0" encoding="utf-8"?>
<p:tagLst xmlns:p="http://schemas.openxmlformats.org/presentationml/2006/main">
  <p:tag name="AS_UNIQUEID" val="3720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60"/>
</p:tagLst>
</file>

<file path=ppt/tags/tag404.xml><?xml version="1.0" encoding="utf-8"?>
<p:tagLst xmlns:p="http://schemas.openxmlformats.org/presentationml/2006/main">
  <p:tag name="AS_UNIQUEID" val="3722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6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76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77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78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79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81"/>
  <p:tag name="KSO_WM_BEAUTIFY_FLAG" val="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82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83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73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74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89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90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9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92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94"/>
  <p:tag name="KSO_WM_BEAUTIFY_FLAG" val="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95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96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86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87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02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03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04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05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07"/>
  <p:tag name="KSO_WM_BEAUTIFY_FLAG" val="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08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09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99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00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15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16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17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18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20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2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12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13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27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28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29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30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32"/>
  <p:tag name="KSO_WM_BEAUTIFY_FLAG" val="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33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34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35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24"/>
</p:tagLst>
</file>

<file path=ppt/tags/tag455.xml><?xml version="1.0" encoding="utf-8"?>
<p:tagLst xmlns:p="http://schemas.openxmlformats.org/presentationml/2006/main">
  <p:tag name="AS_UNIQUEID" val="3324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25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40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4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42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43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45"/>
  <p:tag name="KSO_WM_BEAUTIFY_FLAG" val="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46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47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37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38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49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50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5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53"/>
  <p:tag name="KSO_WM_BEAUTIFY_FLAG" val="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854"/>
</p:tagLst>
</file>

<file path=ppt/tags/tag484.xml><?xml version="1.0" encoding="utf-8"?>
<p:tagLst xmlns:p="http://schemas.openxmlformats.org/presentationml/2006/main">
  <p:tag name="AS_UNIQUEID" val="3771"/>
</p:tagLst>
</file>

<file path=ppt/tags/tag498.xml><?xml version="1.0" encoding="utf-8"?>
<p:tagLst xmlns:p="http://schemas.openxmlformats.org/presentationml/2006/main">
  <p:tag name="AS_UNIQUEID" val="3784"/>
</p:tagLst>
</file>

<file path=ppt/tags/tag512.xml><?xml version="1.0" encoding="utf-8"?>
<p:tagLst xmlns:p="http://schemas.openxmlformats.org/presentationml/2006/main">
  <p:tag name="AS_UNIQUEID" val="3797"/>
</p:tagLst>
</file>

<file path=ppt/tags/tag526.xml><?xml version="1.0" encoding="utf-8"?>
<p:tagLst xmlns:p="http://schemas.openxmlformats.org/presentationml/2006/main">
  <p:tag name="AS_UNIQUEID" val="3810"/>
</p:tagLst>
</file>

<file path=ppt/tags/tag539.xml><?xml version="1.0" encoding="utf-8"?>
<p:tagLst xmlns:p="http://schemas.openxmlformats.org/presentationml/2006/main">
  <p:tag name="AS_UNIQUEID" val="3822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lang="zh-CN" altLang="en-US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3061</Words>
  <Application>Microsoft Office PowerPoint</Application>
  <PresentationFormat>宽屏</PresentationFormat>
  <Paragraphs>253</Paragraphs>
  <Slides>30</Slides>
  <Notes>26</Notes>
  <HiddenSlides>0</HiddenSlides>
  <MMClips>2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30</vt:i4>
      </vt:variant>
    </vt:vector>
  </HeadingPairs>
  <TitlesOfParts>
    <vt:vector size="38" baseType="lpstr">
      <vt:lpstr>楷体</vt:lpstr>
      <vt:lpstr>微软雅黑</vt:lpstr>
      <vt:lpstr>Arial</vt:lpstr>
      <vt:lpstr>Calibri</vt:lpstr>
      <vt:lpstr>Cambria Math</vt:lpstr>
      <vt:lpstr>Times New Roman</vt:lpstr>
      <vt:lpstr>Wingdings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Administrator</cp:lastModifiedBy>
  <cp:revision>1</cp:revision>
  <cp:lastPrinted>2025-11-28T20:45:50Z</cp:lastPrinted>
  <dcterms:created xsi:type="dcterms:W3CDTF">2025-11-28T20:45:50Z</dcterms:created>
  <dcterms:modified xsi:type="dcterms:W3CDTF">2025-12-22T11:19:27Z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