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notesSlides/notesSlide2.xml" ContentType="application/vnd.openxmlformats-officedocument.presentationml.notesSlide+xml"/>
  <Override PartName="/ppt/tags/tag5.xml" ContentType="application/vnd.openxmlformats-officedocument.presentationml.tags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68" r:id="rId1"/>
    <p:sldMasterId id="2147483981" r:id="rId2"/>
  </p:sldMasterIdLst>
  <p:notesMasterIdLst>
    <p:notesMasterId r:id="rId39"/>
  </p:notesMasterIdLst>
  <p:sldIdLst>
    <p:sldId id="937" r:id="rId3"/>
    <p:sldId id="950" r:id="rId4"/>
    <p:sldId id="645" r:id="rId5"/>
    <p:sldId id="407" r:id="rId6"/>
    <p:sldId id="646" r:id="rId7"/>
    <p:sldId id="847" r:id="rId8"/>
    <p:sldId id="432" r:id="rId9"/>
    <p:sldId id="335" r:id="rId10"/>
    <p:sldId id="426" r:id="rId11"/>
    <p:sldId id="430" r:id="rId12"/>
    <p:sldId id="941" r:id="rId13"/>
    <p:sldId id="433" r:id="rId14"/>
    <p:sldId id="409" r:id="rId15"/>
    <p:sldId id="850" r:id="rId16"/>
    <p:sldId id="852" r:id="rId17"/>
    <p:sldId id="849" r:id="rId18"/>
    <p:sldId id="853" r:id="rId19"/>
    <p:sldId id="423" r:id="rId20"/>
    <p:sldId id="427" r:id="rId21"/>
    <p:sldId id="431" r:id="rId22"/>
    <p:sldId id="848" r:id="rId23"/>
    <p:sldId id="936" r:id="rId24"/>
    <p:sldId id="951" r:id="rId25"/>
    <p:sldId id="413" r:id="rId26"/>
    <p:sldId id="414" r:id="rId27"/>
    <p:sldId id="434" r:id="rId28"/>
    <p:sldId id="952" r:id="rId29"/>
    <p:sldId id="415" r:id="rId30"/>
    <p:sldId id="851" r:id="rId31"/>
    <p:sldId id="416" r:id="rId32"/>
    <p:sldId id="715" r:id="rId33"/>
    <p:sldId id="949" r:id="rId34"/>
    <p:sldId id="933" r:id="rId35"/>
    <p:sldId id="948" r:id="rId36"/>
    <p:sldId id="953" r:id="rId37"/>
    <p:sldId id="945" r:id="rId3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069" userDrawn="1">
          <p15:clr>
            <a:srgbClr val="A4A3A4"/>
          </p15:clr>
        </p15:guide>
        <p15:guide id="2" pos="3875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A50021"/>
    <a:srgbClr val="CC3300"/>
    <a:srgbClr val="660066"/>
    <a:srgbClr val="660033"/>
    <a:srgbClr val="006600"/>
    <a:srgbClr val="00CC00"/>
    <a:srgbClr val="CC00CC"/>
    <a:srgbClr val="FF0000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8846" autoAdjust="0"/>
    <p:restoredTop sz="94660"/>
  </p:normalViewPr>
  <p:slideViewPr>
    <p:cSldViewPr>
      <p:cViewPr varScale="1">
        <p:scale>
          <a:sx n="78" d="100"/>
          <a:sy n="78" d="100"/>
        </p:scale>
        <p:origin x="82" y="101"/>
      </p:cViewPr>
      <p:guideLst>
        <p:guide orient="horz" pos="2069"/>
        <p:guide pos="3875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theme" Target="theme/theme1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microsoft.com/office/2016/11/relationships/changesInfo" Target="changesInfos/changesInfo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tableStyles" Target="tableStyles.xml"/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n sci" userId="49ae2bbd3020a361" providerId="LiveId" clId="{64EBF97E-1634-4FFA-906A-F29253BC79B2}"/>
    <pc:docChg chg="undo redo custSel addSld delSld modSld sldOrd">
      <pc:chgData name="man sci" userId="49ae2bbd3020a361" providerId="LiveId" clId="{64EBF97E-1634-4FFA-906A-F29253BC79B2}" dt="2025-01-15T08:21:46.757" v="1504" actId="12788"/>
      <pc:docMkLst>
        <pc:docMk/>
      </pc:docMkLst>
      <pc:sldChg chg="addSp delSp modSp mod modAnim">
        <pc:chgData name="man sci" userId="49ae2bbd3020a361" providerId="LiveId" clId="{64EBF97E-1634-4FFA-906A-F29253BC79B2}" dt="2024-12-17T07:26:12.562" v="602" actId="1076"/>
        <pc:sldMkLst>
          <pc:docMk/>
          <pc:sldMk cId="0" sldId="335"/>
        </pc:sldMkLst>
      </pc:sldChg>
      <pc:sldChg chg="modSp mod">
        <pc:chgData name="man sci" userId="49ae2bbd3020a361" providerId="LiveId" clId="{64EBF97E-1634-4FFA-906A-F29253BC79B2}" dt="2024-12-17T07:05:16.113" v="402" actId="1076"/>
        <pc:sldMkLst>
          <pc:docMk/>
          <pc:sldMk cId="0" sldId="407"/>
        </pc:sldMkLst>
      </pc:sldChg>
      <pc:sldChg chg="addSp delSp modSp mod delAnim modAnim">
        <pc:chgData name="man sci" userId="49ae2bbd3020a361" providerId="LiveId" clId="{64EBF97E-1634-4FFA-906A-F29253BC79B2}" dt="2024-12-17T08:12:35.353" v="965" actId="478"/>
        <pc:sldMkLst>
          <pc:docMk/>
          <pc:sldMk cId="0" sldId="409"/>
        </pc:sldMkLst>
      </pc:sldChg>
      <pc:sldChg chg="add">
        <pc:chgData name="man sci" userId="49ae2bbd3020a361" providerId="LiveId" clId="{64EBF97E-1634-4FFA-906A-F29253BC79B2}" dt="2024-12-17T10:07:16.102" v="1334"/>
        <pc:sldMkLst>
          <pc:docMk/>
          <pc:sldMk cId="2022095341" sldId="413"/>
        </pc:sldMkLst>
      </pc:sldChg>
      <pc:sldChg chg="add del setBg">
        <pc:chgData name="man sci" userId="49ae2bbd3020a361" providerId="LiveId" clId="{64EBF97E-1634-4FFA-906A-F29253BC79B2}" dt="2024-12-17T10:07:13.551" v="1333" actId="2696"/>
        <pc:sldMkLst>
          <pc:docMk/>
          <pc:sldMk cId="3197378526" sldId="413"/>
        </pc:sldMkLst>
      </pc:sldChg>
      <pc:sldChg chg="add del setBg">
        <pc:chgData name="man sci" userId="49ae2bbd3020a361" providerId="LiveId" clId="{64EBF97E-1634-4FFA-906A-F29253BC79B2}" dt="2024-12-17T10:07:13.551" v="1333" actId="2696"/>
        <pc:sldMkLst>
          <pc:docMk/>
          <pc:sldMk cId="1968620500" sldId="414"/>
        </pc:sldMkLst>
      </pc:sldChg>
      <pc:sldChg chg="add">
        <pc:chgData name="man sci" userId="49ae2bbd3020a361" providerId="LiveId" clId="{64EBF97E-1634-4FFA-906A-F29253BC79B2}" dt="2024-12-17T10:07:16.102" v="1334"/>
        <pc:sldMkLst>
          <pc:docMk/>
          <pc:sldMk cId="2753441410" sldId="414"/>
        </pc:sldMkLst>
      </pc:sldChg>
      <pc:sldChg chg="addSp delSp modSp mod delAnim modAnim">
        <pc:chgData name="man sci" userId="49ae2bbd3020a361" providerId="LiveId" clId="{64EBF97E-1634-4FFA-906A-F29253BC79B2}" dt="2025-01-10T03:28:24.927" v="1407"/>
        <pc:sldMkLst>
          <pc:docMk/>
          <pc:sldMk cId="0" sldId="415"/>
        </pc:sldMkLst>
      </pc:sldChg>
      <pc:sldChg chg="addSp delSp modSp mod">
        <pc:chgData name="man sci" userId="49ae2bbd3020a361" providerId="LiveId" clId="{64EBF97E-1634-4FFA-906A-F29253BC79B2}" dt="2024-12-17T08:34:58.535" v="1241" actId="1076"/>
        <pc:sldMkLst>
          <pc:docMk/>
          <pc:sldMk cId="0" sldId="416"/>
        </pc:sldMkLst>
      </pc:sldChg>
      <pc:sldChg chg="addSp delSp modSp mod delAnim modAnim">
        <pc:chgData name="man sci" userId="49ae2bbd3020a361" providerId="LiveId" clId="{64EBF97E-1634-4FFA-906A-F29253BC79B2}" dt="2024-12-17T08:18:54.019" v="1015" actId="1035"/>
        <pc:sldMkLst>
          <pc:docMk/>
          <pc:sldMk cId="0" sldId="423"/>
        </pc:sldMkLst>
      </pc:sldChg>
      <pc:sldChg chg="addSp delSp modSp mod delAnim modAnim">
        <pc:chgData name="man sci" userId="49ae2bbd3020a361" providerId="LiveId" clId="{64EBF97E-1634-4FFA-906A-F29253BC79B2}" dt="2024-12-17T07:27:14.654" v="611" actId="1036"/>
        <pc:sldMkLst>
          <pc:docMk/>
          <pc:sldMk cId="0" sldId="426"/>
        </pc:sldMkLst>
      </pc:sldChg>
      <pc:sldChg chg="addSp delSp modSp mod delAnim">
        <pc:chgData name="man sci" userId="49ae2bbd3020a361" providerId="LiveId" clId="{64EBF97E-1634-4FFA-906A-F29253BC79B2}" dt="2024-12-17T08:23:10.018" v="1054" actId="1037"/>
        <pc:sldMkLst>
          <pc:docMk/>
          <pc:sldMk cId="0" sldId="427"/>
        </pc:sldMkLst>
      </pc:sldChg>
      <pc:sldChg chg="addSp delSp modSp mod modAnim">
        <pc:chgData name="man sci" userId="49ae2bbd3020a361" providerId="LiveId" clId="{64EBF97E-1634-4FFA-906A-F29253BC79B2}" dt="2024-12-17T07:27:36.005" v="615" actId="1076"/>
        <pc:sldMkLst>
          <pc:docMk/>
          <pc:sldMk cId="0" sldId="430"/>
        </pc:sldMkLst>
      </pc:sldChg>
      <pc:sldChg chg="addSp delSp modSp mod modAnim">
        <pc:chgData name="man sci" userId="49ae2bbd3020a361" providerId="LiveId" clId="{64EBF97E-1634-4FFA-906A-F29253BC79B2}" dt="2024-12-17T08:23:35.548" v="1060" actId="1036"/>
        <pc:sldMkLst>
          <pc:docMk/>
          <pc:sldMk cId="0" sldId="431"/>
        </pc:sldMkLst>
      </pc:sldChg>
      <pc:sldChg chg="modSp mod">
        <pc:chgData name="man sci" userId="49ae2bbd3020a361" providerId="LiveId" clId="{64EBF97E-1634-4FFA-906A-F29253BC79B2}" dt="2024-12-13T03:28:56.026" v="51" actId="255"/>
        <pc:sldMkLst>
          <pc:docMk/>
          <pc:sldMk cId="3152757463" sldId="432"/>
        </pc:sldMkLst>
      </pc:sldChg>
      <pc:sldChg chg="modSp mod">
        <pc:chgData name="man sci" userId="49ae2bbd3020a361" providerId="LiveId" clId="{64EBF97E-1634-4FFA-906A-F29253BC79B2}" dt="2024-12-13T03:29:07.684" v="54" actId="255"/>
        <pc:sldMkLst>
          <pc:docMk/>
          <pc:sldMk cId="1439613706" sldId="433"/>
        </pc:sldMkLst>
      </pc:sldChg>
      <pc:sldChg chg="modSp mod">
        <pc:chgData name="man sci" userId="49ae2bbd3020a361" providerId="LiveId" clId="{64EBF97E-1634-4FFA-906A-F29253BC79B2}" dt="2024-12-13T03:29:19.677" v="57" actId="255"/>
        <pc:sldMkLst>
          <pc:docMk/>
          <pc:sldMk cId="1102807564" sldId="434"/>
        </pc:sldMkLst>
      </pc:sldChg>
      <pc:sldChg chg="addSp delSp modSp mod modAnim">
        <pc:chgData name="man sci" userId="49ae2bbd3020a361" providerId="LiveId" clId="{64EBF97E-1634-4FFA-906A-F29253BC79B2}" dt="2024-12-17T07:01:26.255" v="373" actId="1076"/>
        <pc:sldMkLst>
          <pc:docMk/>
          <pc:sldMk cId="0" sldId="645"/>
        </pc:sldMkLst>
      </pc:sldChg>
      <pc:sldChg chg="addSp delSp modSp mod modAnim">
        <pc:chgData name="man sci" userId="49ae2bbd3020a361" providerId="LiveId" clId="{64EBF97E-1634-4FFA-906A-F29253BC79B2}" dt="2024-12-17T07:07:41.619" v="432" actId="1037"/>
        <pc:sldMkLst>
          <pc:docMk/>
          <pc:sldMk cId="2249015379" sldId="646"/>
        </pc:sldMkLst>
      </pc:sldChg>
      <pc:sldChg chg="addSp delSp modSp mod ord modAnim">
        <pc:chgData name="man sci" userId="49ae2bbd3020a361" providerId="LiveId" clId="{64EBF97E-1634-4FFA-906A-F29253BC79B2}" dt="2024-12-17T08:37:03.965" v="1256" actId="21"/>
        <pc:sldMkLst>
          <pc:docMk/>
          <pc:sldMk cId="2242171256" sldId="715"/>
        </pc:sldMkLst>
      </pc:sldChg>
      <pc:sldChg chg="add">
        <pc:chgData name="man sci" userId="49ae2bbd3020a361" providerId="LiveId" clId="{64EBF97E-1634-4FFA-906A-F29253BC79B2}" dt="2024-12-17T06:57:25.483" v="328"/>
        <pc:sldMkLst>
          <pc:docMk/>
          <pc:sldMk cId="824653568" sldId="842"/>
        </pc:sldMkLst>
      </pc:sldChg>
      <pc:sldChg chg="del">
        <pc:chgData name="man sci" userId="49ae2bbd3020a361" providerId="LiveId" clId="{64EBF97E-1634-4FFA-906A-F29253BC79B2}" dt="2024-12-13T03:32:48.615" v="65" actId="2696"/>
        <pc:sldMkLst>
          <pc:docMk/>
          <pc:sldMk cId="2035344044" sldId="842"/>
        </pc:sldMkLst>
      </pc:sldChg>
      <pc:sldChg chg="add del setBg">
        <pc:chgData name="man sci" userId="49ae2bbd3020a361" providerId="LiveId" clId="{64EBF97E-1634-4FFA-906A-F29253BC79B2}" dt="2024-12-17T06:57:23.058" v="327" actId="2696"/>
        <pc:sldMkLst>
          <pc:docMk/>
          <pc:sldMk cId="2584053619" sldId="842"/>
        </pc:sldMkLst>
      </pc:sldChg>
      <pc:sldChg chg="modSp mod">
        <pc:chgData name="man sci" userId="49ae2bbd3020a361" providerId="LiveId" clId="{64EBF97E-1634-4FFA-906A-F29253BC79B2}" dt="2024-09-05T09:21:52.469" v="2" actId="1076"/>
        <pc:sldMkLst>
          <pc:docMk/>
          <pc:sldMk cId="2757588128" sldId="846"/>
        </pc:sldMkLst>
      </pc:sldChg>
      <pc:sldChg chg="addSp delSp modSp mod ord delAnim modAnim">
        <pc:chgData name="man sci" userId="49ae2bbd3020a361" providerId="LiveId" clId="{64EBF97E-1634-4FFA-906A-F29253BC79B2}" dt="2024-12-17T08:49:19.587" v="1267" actId="167"/>
        <pc:sldMkLst>
          <pc:docMk/>
          <pc:sldMk cId="1121366680" sldId="847"/>
        </pc:sldMkLst>
      </pc:sldChg>
      <pc:sldChg chg="addSp delSp modSp mod ord delAnim modAnim">
        <pc:chgData name="man sci" userId="49ae2bbd3020a361" providerId="LiveId" clId="{64EBF97E-1634-4FFA-906A-F29253BC79B2}" dt="2024-12-17T09:54:55.323" v="1293" actId="167"/>
        <pc:sldMkLst>
          <pc:docMk/>
          <pc:sldMk cId="2081023950" sldId="848"/>
        </pc:sldMkLst>
      </pc:sldChg>
      <pc:sldChg chg="addSp delSp modSp mod delAnim modAnim">
        <pc:chgData name="man sci" userId="49ae2bbd3020a361" providerId="LiveId" clId="{64EBF97E-1634-4FFA-906A-F29253BC79B2}" dt="2024-12-17T09:41:55.985" v="1287" actId="12789"/>
        <pc:sldMkLst>
          <pc:docMk/>
          <pc:sldMk cId="167549631" sldId="850"/>
        </pc:sldMkLst>
      </pc:sldChg>
      <pc:sldChg chg="addSp delSp modSp mod delAnim modAnim">
        <pc:chgData name="man sci" userId="49ae2bbd3020a361" providerId="LiveId" clId="{64EBF97E-1634-4FFA-906A-F29253BC79B2}" dt="2024-12-17T10:05:41.204" v="1302" actId="167"/>
        <pc:sldMkLst>
          <pc:docMk/>
          <pc:sldMk cId="739597673" sldId="851"/>
        </pc:sldMkLst>
      </pc:sldChg>
      <pc:sldChg chg="addSp delSp modSp mod delAnim modAnim">
        <pc:chgData name="man sci" userId="49ae2bbd3020a361" providerId="LiveId" clId="{64EBF97E-1634-4FFA-906A-F29253BC79B2}" dt="2024-12-17T08:19:45.161" v="1023" actId="1036"/>
        <pc:sldMkLst>
          <pc:docMk/>
          <pc:sldMk cId="3352407298" sldId="852"/>
        </pc:sldMkLst>
      </pc:sldChg>
      <pc:sldChg chg="addSp delSp modSp mod delAnim modAnim">
        <pc:chgData name="man sci" userId="49ae2bbd3020a361" providerId="LiveId" clId="{64EBF97E-1634-4FFA-906A-F29253BC79B2}" dt="2024-12-20T01:11:55.631" v="1339"/>
        <pc:sldMkLst>
          <pc:docMk/>
          <pc:sldMk cId="2799794974" sldId="853"/>
        </pc:sldMkLst>
      </pc:sldChg>
      <pc:sldChg chg="add setBg">
        <pc:chgData name="man sci" userId="49ae2bbd3020a361" providerId="LiveId" clId="{64EBF97E-1634-4FFA-906A-F29253BC79B2}" dt="2024-12-10T09:06:07.284" v="3"/>
        <pc:sldMkLst>
          <pc:docMk/>
          <pc:sldMk cId="925842729" sldId="932"/>
        </pc:sldMkLst>
      </pc:sldChg>
      <pc:sldChg chg="addSp modSp new del modAnim">
        <pc:chgData name="man sci" userId="49ae2bbd3020a361" providerId="LiveId" clId="{64EBF97E-1634-4FFA-906A-F29253BC79B2}" dt="2024-12-17T06:57:37.031" v="331" actId="47"/>
        <pc:sldMkLst>
          <pc:docMk/>
          <pc:sldMk cId="3482641605" sldId="932"/>
        </pc:sldMkLst>
      </pc:sldChg>
      <pc:sldChg chg="add del">
        <pc:chgData name="man sci" userId="49ae2bbd3020a361" providerId="LiveId" clId="{64EBF97E-1634-4FFA-906A-F29253BC79B2}" dt="2024-12-13T03:32:48.615" v="65" actId="2696"/>
        <pc:sldMkLst>
          <pc:docMk/>
          <pc:sldMk cId="580082746" sldId="933"/>
        </pc:sldMkLst>
      </pc:sldChg>
      <pc:sldChg chg="addSp modSp add del setBg modAnim">
        <pc:chgData name="man sci" userId="49ae2bbd3020a361" providerId="LiveId" clId="{64EBF97E-1634-4FFA-906A-F29253BC79B2}" dt="2024-12-17T06:56:33.386" v="319" actId="2696"/>
        <pc:sldMkLst>
          <pc:docMk/>
          <pc:sldMk cId="1767488727" sldId="933"/>
        </pc:sldMkLst>
      </pc:sldChg>
      <pc:sldChg chg="add">
        <pc:chgData name="man sci" userId="49ae2bbd3020a361" providerId="LiveId" clId="{64EBF97E-1634-4FFA-906A-F29253BC79B2}" dt="2024-12-17T06:56:37.776" v="320"/>
        <pc:sldMkLst>
          <pc:docMk/>
          <pc:sldMk cId="2685498906" sldId="933"/>
        </pc:sldMkLst>
      </pc:sldChg>
      <pc:sldChg chg="add">
        <pc:chgData name="man sci" userId="49ae2bbd3020a361" providerId="LiveId" clId="{64EBF97E-1634-4FFA-906A-F29253BC79B2}" dt="2024-12-17T06:56:37.776" v="320"/>
        <pc:sldMkLst>
          <pc:docMk/>
          <pc:sldMk cId="43838977" sldId="934"/>
        </pc:sldMkLst>
      </pc:sldChg>
      <pc:sldChg chg="add del">
        <pc:chgData name="man sci" userId="49ae2bbd3020a361" providerId="LiveId" clId="{64EBF97E-1634-4FFA-906A-F29253BC79B2}" dt="2024-12-13T03:32:48.615" v="65" actId="2696"/>
        <pc:sldMkLst>
          <pc:docMk/>
          <pc:sldMk cId="2377614010" sldId="934"/>
        </pc:sldMkLst>
      </pc:sldChg>
      <pc:sldChg chg="addSp delSp modSp add del mod setBg delAnim modAnim">
        <pc:chgData name="man sci" userId="49ae2bbd3020a361" providerId="LiveId" clId="{64EBF97E-1634-4FFA-906A-F29253BC79B2}" dt="2024-12-17T06:56:33.386" v="319" actId="2696"/>
        <pc:sldMkLst>
          <pc:docMk/>
          <pc:sldMk cId="3876201849" sldId="934"/>
        </pc:sldMkLst>
      </pc:sldChg>
      <pc:sldChg chg="addSp modSp add del ord setBg modAnim">
        <pc:chgData name="man sci" userId="49ae2bbd3020a361" providerId="LiveId" clId="{64EBF97E-1634-4FFA-906A-F29253BC79B2}" dt="2024-12-17T06:40:22.116" v="275" actId="2696"/>
        <pc:sldMkLst>
          <pc:docMk/>
          <pc:sldMk cId="1913358325" sldId="935"/>
        </pc:sldMkLst>
      </pc:sldChg>
      <pc:sldChg chg="add del">
        <pc:chgData name="man sci" userId="49ae2bbd3020a361" providerId="LiveId" clId="{64EBF97E-1634-4FFA-906A-F29253BC79B2}" dt="2024-12-13T03:32:48.615" v="65" actId="2696"/>
        <pc:sldMkLst>
          <pc:docMk/>
          <pc:sldMk cId="3641066587" sldId="935"/>
        </pc:sldMkLst>
      </pc:sldChg>
      <pc:sldChg chg="add">
        <pc:chgData name="man sci" userId="49ae2bbd3020a361" providerId="LiveId" clId="{64EBF97E-1634-4FFA-906A-F29253BC79B2}" dt="2024-12-17T06:40:24.430" v="276"/>
        <pc:sldMkLst>
          <pc:docMk/>
          <pc:sldMk cId="4215675603" sldId="935"/>
        </pc:sldMkLst>
      </pc:sldChg>
      <pc:sldChg chg="addSp modSp add mod setBg modAnim">
        <pc:chgData name="man sci" userId="49ae2bbd3020a361" providerId="LiveId" clId="{64EBF97E-1634-4FFA-906A-F29253BC79B2}" dt="2024-12-17T01:13:04.861" v="180" actId="1076"/>
        <pc:sldMkLst>
          <pc:docMk/>
          <pc:sldMk cId="1424632843" sldId="936"/>
        </pc:sldMkLst>
      </pc:sldChg>
      <pc:sldChg chg="add del">
        <pc:chgData name="man sci" userId="49ae2bbd3020a361" providerId="LiveId" clId="{64EBF97E-1634-4FFA-906A-F29253BC79B2}" dt="2024-12-13T03:32:48.615" v="65" actId="2696"/>
        <pc:sldMkLst>
          <pc:docMk/>
          <pc:sldMk cId="2501705469" sldId="936"/>
        </pc:sldMkLst>
      </pc:sldChg>
      <pc:sldChg chg="addSp modSp new del ord modAnim">
        <pc:chgData name="man sci" userId="49ae2bbd3020a361" providerId="LiveId" clId="{64EBF97E-1634-4FFA-906A-F29253BC79B2}" dt="2024-12-17T06:40:22.116" v="275" actId="2696"/>
        <pc:sldMkLst>
          <pc:docMk/>
          <pc:sldMk cId="613408252" sldId="937"/>
        </pc:sldMkLst>
      </pc:sldChg>
      <pc:sldChg chg="add">
        <pc:chgData name="man sci" userId="49ae2bbd3020a361" providerId="LiveId" clId="{64EBF97E-1634-4FFA-906A-F29253BC79B2}" dt="2024-12-17T06:40:24.430" v="276"/>
        <pc:sldMkLst>
          <pc:docMk/>
          <pc:sldMk cId="1859928538" sldId="937"/>
        </pc:sldMkLst>
      </pc:sldChg>
      <pc:sldChg chg="add">
        <pc:chgData name="man sci" userId="49ae2bbd3020a361" providerId="LiveId" clId="{64EBF97E-1634-4FFA-906A-F29253BC79B2}" dt="2024-12-17T06:57:25.483" v="328"/>
        <pc:sldMkLst>
          <pc:docMk/>
          <pc:sldMk cId="1337734657" sldId="938"/>
        </pc:sldMkLst>
      </pc:sldChg>
      <pc:sldChg chg="add del">
        <pc:chgData name="man sci" userId="49ae2bbd3020a361" providerId="LiveId" clId="{64EBF97E-1634-4FFA-906A-F29253BC79B2}" dt="2024-12-17T06:57:23.058" v="327" actId="2696"/>
        <pc:sldMkLst>
          <pc:docMk/>
          <pc:sldMk cId="1892571314" sldId="938"/>
        </pc:sldMkLst>
      </pc:sldChg>
      <pc:sldChg chg="addSp modSp add del modAnim">
        <pc:chgData name="man sci" userId="49ae2bbd3020a361" providerId="LiveId" clId="{64EBF97E-1634-4FFA-906A-F29253BC79B2}" dt="2024-12-17T06:56:33.386" v="319" actId="2696"/>
        <pc:sldMkLst>
          <pc:docMk/>
          <pc:sldMk cId="3144941645" sldId="939"/>
        </pc:sldMkLst>
      </pc:sldChg>
      <pc:sldChg chg="add">
        <pc:chgData name="man sci" userId="49ae2bbd3020a361" providerId="LiveId" clId="{64EBF97E-1634-4FFA-906A-F29253BC79B2}" dt="2024-12-17T06:56:37.776" v="320"/>
        <pc:sldMkLst>
          <pc:docMk/>
          <pc:sldMk cId="3915420713" sldId="939"/>
        </pc:sldMkLst>
      </pc:sldChg>
      <pc:sldChg chg="addSp delSp modSp new del mod modAnim">
        <pc:chgData name="man sci" userId="49ae2bbd3020a361" providerId="LiveId" clId="{64EBF97E-1634-4FFA-906A-F29253BC79B2}" dt="2024-12-17T01:17:31.514" v="181" actId="2696"/>
        <pc:sldMkLst>
          <pc:docMk/>
          <pc:sldMk cId="1035845070" sldId="940"/>
        </pc:sldMkLst>
      </pc:sldChg>
      <pc:sldChg chg="add del">
        <pc:chgData name="man sci" userId="49ae2bbd3020a361" providerId="LiveId" clId="{64EBF97E-1634-4FFA-906A-F29253BC79B2}" dt="2024-12-17T09:58:21.904" v="1296" actId="47"/>
        <pc:sldMkLst>
          <pc:docMk/>
          <pc:sldMk cId="3633916625" sldId="940"/>
        </pc:sldMkLst>
      </pc:sldChg>
      <pc:sldChg chg="addSp delSp modSp new mod delAnim modAnim">
        <pc:chgData name="man sci" userId="49ae2bbd3020a361" providerId="LiveId" clId="{64EBF97E-1634-4FFA-906A-F29253BC79B2}" dt="2024-12-17T09:32:30.202" v="1279"/>
        <pc:sldMkLst>
          <pc:docMk/>
          <pc:sldMk cId="2957239828" sldId="941"/>
        </pc:sldMkLst>
      </pc:sldChg>
      <pc:sldChg chg="addSp delSp modSp new del mod delAnim modAnim">
        <pc:chgData name="man sci" userId="49ae2bbd3020a361" providerId="LiveId" clId="{64EBF97E-1634-4FFA-906A-F29253BC79B2}" dt="2024-12-17T09:32:44.932" v="1280" actId="47"/>
        <pc:sldMkLst>
          <pc:docMk/>
          <pc:sldMk cId="5272065" sldId="942"/>
        </pc:sldMkLst>
      </pc:sldChg>
      <pc:sldChg chg="addSp modSp add del mod modAnim">
        <pc:chgData name="man sci" userId="49ae2bbd3020a361" providerId="LiveId" clId="{64EBF97E-1634-4FFA-906A-F29253BC79B2}" dt="2024-12-17T09:32:01.252" v="1268" actId="2696"/>
        <pc:sldMkLst>
          <pc:docMk/>
          <pc:sldMk cId="3536220364" sldId="943"/>
        </pc:sldMkLst>
      </pc:sldChg>
      <pc:sldChg chg="add del">
        <pc:chgData name="man sci" userId="49ae2bbd3020a361" providerId="LiveId" clId="{64EBF97E-1634-4FFA-906A-F29253BC79B2}" dt="2024-12-17T09:55:10.458" v="1294" actId="47"/>
        <pc:sldMkLst>
          <pc:docMk/>
          <pc:sldMk cId="4267957367" sldId="943"/>
        </pc:sldMkLst>
      </pc:sldChg>
      <pc:sldChg chg="delSp modSp del mod delAnim">
        <pc:chgData name="man sci" userId="49ae2bbd3020a361" providerId="LiveId" clId="{64EBF97E-1634-4FFA-906A-F29253BC79B2}" dt="2024-12-17T06:57:23.058" v="327" actId="2696"/>
        <pc:sldMkLst>
          <pc:docMk/>
          <pc:sldMk cId="1052015666" sldId="944"/>
        </pc:sldMkLst>
      </pc:sldChg>
      <pc:sldChg chg="add">
        <pc:chgData name="man sci" userId="49ae2bbd3020a361" providerId="LiveId" clId="{64EBF97E-1634-4FFA-906A-F29253BC79B2}" dt="2024-12-17T06:57:25.483" v="328"/>
        <pc:sldMkLst>
          <pc:docMk/>
          <pc:sldMk cId="2081432291" sldId="944"/>
        </pc:sldMkLst>
      </pc:sldChg>
      <pc:sldChg chg="addSp delSp modSp mod delAnim modAnim">
        <pc:chgData name="man sci" userId="49ae2bbd3020a361" providerId="LiveId" clId="{64EBF97E-1634-4FFA-906A-F29253BC79B2}" dt="2024-12-17T06:56:53.656" v="325" actId="1076"/>
        <pc:sldMkLst>
          <pc:docMk/>
          <pc:sldMk cId="617346523" sldId="945"/>
        </pc:sldMkLst>
      </pc:sldChg>
      <pc:sldChg chg="del">
        <pc:chgData name="man sci" userId="49ae2bbd3020a361" providerId="LiveId" clId="{64EBF97E-1634-4FFA-906A-F29253BC79B2}" dt="2024-12-17T06:49:08.365" v="291" actId="47"/>
        <pc:sldMkLst>
          <pc:docMk/>
          <pc:sldMk cId="3266876857" sldId="947"/>
        </pc:sldMkLst>
      </pc:sldChg>
      <pc:sldChg chg="addSp modSp add mod ord modAnim">
        <pc:chgData name="man sci" userId="49ae2bbd3020a361" providerId="LiveId" clId="{64EBF97E-1634-4FFA-906A-F29253BC79B2}" dt="2025-01-15T08:21:46.757" v="1504" actId="12788"/>
        <pc:sldMkLst>
          <pc:docMk/>
          <pc:sldMk cId="500923071" sldId="948"/>
        </pc:sldMkLst>
      </pc:sldChg>
      <pc:sldChg chg="addSp modSp new mod">
        <pc:chgData name="man sci" userId="49ae2bbd3020a361" providerId="LiveId" clId="{64EBF97E-1634-4FFA-906A-F29253BC79B2}" dt="2024-12-17T08:37:19.233" v="1260" actId="1076"/>
        <pc:sldMkLst>
          <pc:docMk/>
          <pc:sldMk cId="1056550369" sldId="949"/>
        </pc:sldMkLst>
      </pc:sldChg>
      <pc:sldChg chg="modSp add mod">
        <pc:chgData name="man sci" userId="49ae2bbd3020a361" providerId="LiveId" clId="{64EBF97E-1634-4FFA-906A-F29253BC79B2}" dt="2024-12-17T10:07:04.618" v="1332" actId="6549"/>
        <pc:sldMkLst>
          <pc:docMk/>
          <pc:sldMk cId="3634469694" sldId="950"/>
        </pc:sldMkLst>
      </pc:sldChg>
      <pc:sldChg chg="addSp delSp modSp new mod ord modAnim">
        <pc:chgData name="man sci" userId="49ae2bbd3020a361" providerId="LiveId" clId="{64EBF97E-1634-4FFA-906A-F29253BC79B2}" dt="2025-01-10T03:27:46.935" v="1403"/>
        <pc:sldMkLst>
          <pc:docMk/>
          <pc:sldMk cId="266770622" sldId="952"/>
        </pc:sldMkLst>
      </pc:sldChg>
      <pc:sldChg chg="new">
        <pc:chgData name="man sci" userId="49ae2bbd3020a361" providerId="LiveId" clId="{64EBF97E-1634-4FFA-906A-F29253BC79B2}" dt="2025-01-15T08:20:25.823" v="1408" actId="680"/>
        <pc:sldMkLst>
          <pc:docMk/>
          <pc:sldMk cId="2108450328" sldId="953"/>
        </pc:sldMkLst>
      </pc:sldChg>
    </pc:docChg>
  </pc:docChgLst>
  <pc:docChgLst>
    <pc:chgData name="man sci" userId="49ae2bbd3020a361" providerId="LiveId" clId="{F8941E08-FE73-4877-A921-53AE0D6F1007}"/>
    <pc:docChg chg="addSld delSld modSld">
      <pc:chgData name="man sci" userId="49ae2bbd3020a361" providerId="LiveId" clId="{F8941E08-FE73-4877-A921-53AE0D6F1007}" dt="2025-05-29T15:26:01.668" v="5" actId="47"/>
      <pc:docMkLst>
        <pc:docMk/>
      </pc:docMkLst>
      <pc:sldChg chg="del">
        <pc:chgData name="man sci" userId="49ae2bbd3020a361" providerId="LiveId" clId="{F8941E08-FE73-4877-A921-53AE0D6F1007}" dt="2025-05-29T15:25:52.938" v="2" actId="47"/>
        <pc:sldMkLst>
          <pc:docMk/>
          <pc:sldMk cId="538226242" sldId="927"/>
        </pc:sldMkLst>
      </pc:sldChg>
      <pc:sldChg chg="del">
        <pc:chgData name="man sci" userId="49ae2bbd3020a361" providerId="LiveId" clId="{F8941E08-FE73-4877-A921-53AE0D6F1007}" dt="2025-05-29T15:26:01.668" v="5" actId="47"/>
        <pc:sldMkLst>
          <pc:docMk/>
          <pc:sldMk cId="2863751884" sldId="932"/>
        </pc:sldMkLst>
      </pc:sldChg>
      <pc:sldChg chg="add del">
        <pc:chgData name="man sci" userId="49ae2bbd3020a361" providerId="LiveId" clId="{F8941E08-FE73-4877-A921-53AE0D6F1007}" dt="2025-05-29T15:25:57.111" v="3" actId="2696"/>
        <pc:sldMkLst>
          <pc:docMk/>
          <pc:sldMk cId="1218426439" sldId="933"/>
        </pc:sldMkLst>
      </pc:sldChg>
      <pc:sldChg chg="add">
        <pc:chgData name="man sci" userId="49ae2bbd3020a361" providerId="LiveId" clId="{F8941E08-FE73-4877-A921-53AE0D6F1007}" dt="2025-05-29T15:26:00.550" v="4"/>
        <pc:sldMkLst>
          <pc:docMk/>
          <pc:sldMk cId="1994962092" sldId="933"/>
        </pc:sldMkLst>
      </pc:sldChg>
      <pc:sldChg chg="modSp add mod">
        <pc:chgData name="man sci" userId="49ae2bbd3020a361" providerId="LiveId" clId="{F8941E08-FE73-4877-A921-53AE0D6F1007}" dt="2025-05-29T15:25:51.060" v="1"/>
        <pc:sldMkLst>
          <pc:docMk/>
          <pc:sldMk cId="278422708" sldId="937"/>
        </pc:sldMkLst>
      </pc:sldChg>
    </pc:docChg>
  </pc:docChgLst>
  <pc:docChgLst>
    <pc:chgData name="man sci" userId="49ae2bbd3020a361" providerId="LiveId" clId="{3130F31C-C8E1-4AE5-86C5-1FC40DE15206}"/>
    <pc:docChg chg="addSld modSld">
      <pc:chgData name="man sci" userId="49ae2bbd3020a361" providerId="LiveId" clId="{3130F31C-C8E1-4AE5-86C5-1FC40DE15206}" dt="2025-08-06T03:28:35.489" v="0"/>
      <pc:docMkLst>
        <pc:docMk/>
      </pc:docMkLst>
      <pc:sldChg chg="add">
        <pc:chgData name="man sci" userId="49ae2bbd3020a361" providerId="LiveId" clId="{3130F31C-C8E1-4AE5-86C5-1FC40DE15206}" dt="2025-08-06T03:28:35.489" v="0"/>
        <pc:sldMkLst>
          <pc:docMk/>
          <pc:sldMk cId="1673023965" sldId="939"/>
        </pc:sldMkLst>
      </pc:sldChg>
      <pc:sldChg chg="add">
        <pc:chgData name="man sci" userId="49ae2bbd3020a361" providerId="LiveId" clId="{3130F31C-C8E1-4AE5-86C5-1FC40DE15206}" dt="2025-08-06T03:28:35.489" v="0"/>
        <pc:sldMkLst>
          <pc:docMk/>
          <pc:sldMk cId="1958774835" sldId="940"/>
        </pc:sldMkLst>
      </pc:sldChg>
    </pc:docChg>
  </pc:docChgLst>
  <pc:docChgLst>
    <pc:chgData name="man sci" userId="49ae2bbd3020a361" providerId="LiveId" clId="{D48399DF-E19F-43D3-A070-C0D2C67FF61E}"/>
    <pc:docChg chg="addSld delSld modSld">
      <pc:chgData name="man sci" userId="49ae2bbd3020a361" providerId="LiveId" clId="{D48399DF-E19F-43D3-A070-C0D2C67FF61E}" dt="2025-03-24T08:28:57.681" v="1" actId="47"/>
      <pc:docMkLst>
        <pc:docMk/>
      </pc:docMkLst>
      <pc:sldChg chg="del">
        <pc:chgData name="man sci" userId="49ae2bbd3020a361" providerId="LiveId" clId="{D48399DF-E19F-43D3-A070-C0D2C67FF61E}" dt="2025-03-24T08:28:57.681" v="1" actId="47"/>
        <pc:sldMkLst>
          <pc:docMk/>
          <pc:sldMk cId="1761699137" sldId="931"/>
        </pc:sldMkLst>
      </pc:sldChg>
      <pc:sldChg chg="add">
        <pc:chgData name="man sci" userId="49ae2bbd3020a361" providerId="LiveId" clId="{D48399DF-E19F-43D3-A070-C0D2C67FF61E}" dt="2025-03-24T08:28:56.552" v="0"/>
        <pc:sldMkLst>
          <pc:docMk/>
          <pc:sldMk cId="2863751884" sldId="932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>
            <a:extLst>
              <a:ext uri="{FF2B5EF4-FFF2-40B4-BE49-F238E27FC236}">
                <a16:creationId xmlns:a16="http://schemas.microsoft.com/office/drawing/2014/main" id="{C939B0B9-97DA-4C74-E6C2-01866886D4C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0DD61257-4518-62A1-D254-23341A9FF84C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57C4373D-CF7E-47AE-9DB8-6BCE3F18CEC1}" type="datetimeFigureOut">
              <a:rPr lang="zh-CN" altLang="en-US"/>
              <a:pPr>
                <a:defRPr/>
              </a:pPr>
              <a:t>2025/8/30</a:t>
            </a:fld>
            <a:endParaRPr lang="zh-CN" altLang="en-US"/>
          </a:p>
        </p:txBody>
      </p:sp>
      <p:sp>
        <p:nvSpPr>
          <p:cNvPr id="4" name="幻灯片图像占位符 3">
            <a:extLst>
              <a:ext uri="{FF2B5EF4-FFF2-40B4-BE49-F238E27FC236}">
                <a16:creationId xmlns:a16="http://schemas.microsoft.com/office/drawing/2014/main" id="{A0AD73FD-E980-A0D4-99BB-F6DC8E627EF1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zh-CN" altLang="en-US" noProof="0"/>
          </a:p>
        </p:txBody>
      </p:sp>
      <p:sp>
        <p:nvSpPr>
          <p:cNvPr id="5" name="备注占位符 4">
            <a:extLst>
              <a:ext uri="{FF2B5EF4-FFF2-40B4-BE49-F238E27FC236}">
                <a16:creationId xmlns:a16="http://schemas.microsoft.com/office/drawing/2014/main" id="{0024167C-0065-68CB-837F-F31C7BC1AD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noProof="0"/>
              <a:t>单击此处编辑母版文本样式</a:t>
            </a:r>
          </a:p>
          <a:p>
            <a:pPr lvl="1"/>
            <a:r>
              <a:rPr lang="zh-CN" altLang="en-US" noProof="0"/>
              <a:t>二级</a:t>
            </a:r>
          </a:p>
          <a:p>
            <a:pPr lvl="2"/>
            <a:r>
              <a:rPr lang="zh-CN" altLang="en-US" noProof="0"/>
              <a:t>三级</a:t>
            </a:r>
          </a:p>
          <a:p>
            <a:pPr lvl="3"/>
            <a:r>
              <a:rPr lang="zh-CN" altLang="en-US" noProof="0"/>
              <a:t>四级</a:t>
            </a:r>
          </a:p>
          <a:p>
            <a:pPr lvl="4"/>
            <a:r>
              <a:rPr lang="zh-CN" altLang="en-US" noProof="0"/>
              <a:t>五级</a:t>
            </a:r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D3CF3657-A776-CD6E-C34C-16305EC905CA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22FFA834-7FAF-83A0-5779-102057E12E3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8464FBB5-3D01-4925-BF12-7856FED2C015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464FBB5-3D01-4925-BF12-7856FED2C015}" type="slidenum">
              <a:rPr lang="zh-CN" altLang="en-US" smtClean="0"/>
              <a:pPr>
                <a:defRPr/>
              </a:pPr>
              <a:t>18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2353724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E08223B0-A643-0AD9-888C-19C2DD93138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685800" y="1143000"/>
            <a:ext cx="5486400" cy="30861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77361953-53D7-E57B-BC4C-7815AB9FE04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zh-CN" altLang="en-US">
                <a:latin typeface="Arial" panose="020B0604020202020204" pitchFamily="34" charset="0"/>
              </a:rPr>
              <a:t>例</a:t>
            </a:r>
            <a:r>
              <a:rPr lang="en-US" altLang="zh-CN">
                <a:latin typeface="Arial" panose="020B0604020202020204" pitchFamily="34" charset="0"/>
              </a:rPr>
              <a:t>1</a:t>
            </a:r>
            <a:r>
              <a:rPr lang="zh-CN" altLang="en-US">
                <a:latin typeface="Arial" panose="020B0604020202020204" pitchFamily="34" charset="0"/>
              </a:rPr>
              <a:t>：考古工作者从一批出土文物中发现了枚大约如火柴盒大小的印章（但不向火柴盒那么规则，</a:t>
            </a:r>
          </a:p>
          <a:p>
            <a:pPr eaLnBrk="1" hangingPunct="1">
              <a:spcBef>
                <a:spcPct val="0"/>
              </a:spcBef>
            </a:pPr>
            <a:r>
              <a:rPr lang="zh-CN" altLang="en-US">
                <a:latin typeface="Arial" panose="020B0604020202020204" pitchFamily="34" charset="0"/>
              </a:rPr>
              <a:t>       四周和上端都有浮雕）。按常理多为石头的，而这枚印章清洗后从光泽上看像金属的。为</a:t>
            </a:r>
          </a:p>
          <a:p>
            <a:pPr eaLnBrk="1" hangingPunct="1">
              <a:spcBef>
                <a:spcPct val="0"/>
              </a:spcBef>
            </a:pPr>
            <a:r>
              <a:rPr lang="zh-CN" altLang="en-US">
                <a:latin typeface="Arial" panose="020B0604020202020204" pitchFamily="34" charset="0"/>
              </a:rPr>
              <a:t>       搞清楚它究竟是什么材料，考古人员决定测出它的密度看看。现在把这个任务交给你，请</a:t>
            </a:r>
          </a:p>
          <a:p>
            <a:pPr eaLnBrk="1" hangingPunct="1">
              <a:spcBef>
                <a:spcPct val="0"/>
              </a:spcBef>
            </a:pPr>
            <a:r>
              <a:rPr lang="zh-CN" altLang="en-US">
                <a:latin typeface="Arial" panose="020B0604020202020204" pitchFamily="34" charset="0"/>
              </a:rPr>
              <a:t>       你选用实验室常用的器材或常见的生活用品做实验。</a:t>
            </a:r>
          </a:p>
          <a:p>
            <a:pPr eaLnBrk="1" hangingPunct="1">
              <a:spcBef>
                <a:spcPct val="0"/>
              </a:spcBef>
            </a:pPr>
            <a:r>
              <a:rPr lang="zh-CN" altLang="en-US">
                <a:latin typeface="Arial" panose="020B0604020202020204" pitchFamily="34" charset="0"/>
              </a:rPr>
              <a:t>       *有一点需说明的是，这枚印章放不进常用的量筒。</a:t>
            </a:r>
          </a:p>
          <a:p>
            <a:pPr eaLnBrk="1" hangingPunct="1">
              <a:spcBef>
                <a:spcPct val="0"/>
              </a:spcBef>
            </a:pPr>
            <a:r>
              <a:rPr lang="zh-CN" altLang="en-US">
                <a:latin typeface="Arial" panose="020B0604020202020204" pitchFamily="34" charset="0"/>
              </a:rPr>
              <a:t>           </a:t>
            </a:r>
            <a:r>
              <a:rPr lang="en-US" altLang="zh-CN">
                <a:latin typeface="Arial" panose="020B0604020202020204" pitchFamily="34" charset="0"/>
              </a:rPr>
              <a:t>1</a:t>
            </a:r>
            <a:r>
              <a:rPr lang="zh-CN" altLang="en-US">
                <a:latin typeface="Arial" panose="020B0604020202020204" pitchFamily="34" charset="0"/>
              </a:rPr>
              <a:t>）</a:t>
            </a:r>
            <a:r>
              <a:rPr lang="en-US" altLang="zh-CN">
                <a:latin typeface="Arial" panose="020B0604020202020204" pitchFamily="34" charset="0"/>
              </a:rPr>
              <a:t>.</a:t>
            </a:r>
            <a:r>
              <a:rPr lang="zh-CN" altLang="en-US">
                <a:latin typeface="Arial" panose="020B0604020202020204" pitchFamily="34" charset="0"/>
              </a:rPr>
              <a:t>你需要什么资料以备在实验时参考？</a:t>
            </a:r>
          </a:p>
          <a:p>
            <a:pPr eaLnBrk="1" hangingPunct="1">
              <a:spcBef>
                <a:spcPct val="0"/>
              </a:spcBef>
            </a:pPr>
            <a:r>
              <a:rPr lang="zh-CN" altLang="en-US">
                <a:latin typeface="Arial" panose="020B0604020202020204" pitchFamily="34" charset="0"/>
              </a:rPr>
              <a:t>           </a:t>
            </a:r>
            <a:r>
              <a:rPr lang="en-US" altLang="zh-CN">
                <a:latin typeface="Arial" panose="020B0604020202020204" pitchFamily="34" charset="0"/>
              </a:rPr>
              <a:t>2</a:t>
            </a:r>
            <a:r>
              <a:rPr lang="zh-CN" altLang="en-US">
                <a:latin typeface="Arial" panose="020B0604020202020204" pitchFamily="34" charset="0"/>
              </a:rPr>
              <a:t>）</a:t>
            </a:r>
            <a:r>
              <a:rPr lang="en-US" altLang="zh-CN">
                <a:latin typeface="Arial" panose="020B0604020202020204" pitchFamily="34" charset="0"/>
              </a:rPr>
              <a:t>.</a:t>
            </a:r>
            <a:r>
              <a:rPr lang="zh-CN" altLang="en-US">
                <a:latin typeface="Arial" panose="020B0604020202020204" pitchFamily="34" charset="0"/>
              </a:rPr>
              <a:t>实验室只有常见的量筒，你实验时是否选用？</a:t>
            </a:r>
          </a:p>
          <a:p>
            <a:pPr eaLnBrk="1" hangingPunct="1">
              <a:spcBef>
                <a:spcPct val="0"/>
              </a:spcBef>
            </a:pPr>
            <a:r>
              <a:rPr lang="zh-CN" altLang="en-US">
                <a:latin typeface="Arial" panose="020B0604020202020204" pitchFamily="34" charset="0"/>
              </a:rPr>
              <a:t>           </a:t>
            </a:r>
            <a:r>
              <a:rPr lang="en-US" altLang="zh-CN">
                <a:latin typeface="Arial" panose="020B0604020202020204" pitchFamily="34" charset="0"/>
              </a:rPr>
              <a:t>3</a:t>
            </a:r>
            <a:r>
              <a:rPr lang="zh-CN" altLang="en-US">
                <a:latin typeface="Arial" panose="020B0604020202020204" pitchFamily="34" charset="0"/>
              </a:rPr>
              <a:t>）</a:t>
            </a:r>
            <a:r>
              <a:rPr lang="en-US" altLang="zh-CN">
                <a:latin typeface="Arial" panose="020B0604020202020204" pitchFamily="34" charset="0"/>
              </a:rPr>
              <a:t>.</a:t>
            </a:r>
            <a:r>
              <a:rPr lang="zh-CN" altLang="en-US">
                <a:latin typeface="Arial" panose="020B0604020202020204" pitchFamily="34" charset="0"/>
              </a:rPr>
              <a:t>写出主要的实验步骤（包括使用什么器材、怎样操作、如和处理实验数据以及得出结论等）</a:t>
            </a:r>
          </a:p>
          <a:p>
            <a:pPr eaLnBrk="1" hangingPunct="1">
              <a:spcBef>
                <a:spcPct val="0"/>
              </a:spcBef>
            </a:pPr>
            <a:endParaRPr lang="zh-CN" altLang="en-US">
              <a:latin typeface="Arial" panose="020B0604020202020204" pitchFamily="34" charset="0"/>
            </a:endParaRPr>
          </a:p>
          <a:p>
            <a:pPr eaLnBrk="1" hangingPunct="1">
              <a:spcBef>
                <a:spcPct val="0"/>
              </a:spcBef>
            </a:pPr>
            <a:r>
              <a:rPr lang="zh-CN" altLang="en-US">
                <a:latin typeface="Arial" panose="020B0604020202020204" pitchFamily="34" charset="0"/>
              </a:rPr>
              <a:t>操作：</a:t>
            </a:r>
            <a:r>
              <a:rPr lang="en-US" altLang="zh-CN">
                <a:latin typeface="Arial" panose="020B0604020202020204" pitchFamily="34" charset="0"/>
              </a:rPr>
              <a:t>1.</a:t>
            </a:r>
            <a:r>
              <a:rPr lang="zh-CN" altLang="en-US">
                <a:latin typeface="Arial" panose="020B0604020202020204" pitchFamily="34" charset="0"/>
              </a:rPr>
              <a:t>用天平测出印章的质量</a:t>
            </a:r>
            <a:r>
              <a:rPr lang="en-US" altLang="zh-CN">
                <a:latin typeface="Arial" panose="020B0604020202020204" pitchFamily="34" charset="0"/>
              </a:rPr>
              <a:t>M</a:t>
            </a:r>
            <a:r>
              <a:rPr lang="zh-CN" altLang="en-US">
                <a:latin typeface="Arial" panose="020B0604020202020204" pitchFamily="34" charset="0"/>
              </a:rPr>
              <a:t>；</a:t>
            </a:r>
          </a:p>
          <a:p>
            <a:pPr eaLnBrk="1" hangingPunct="1">
              <a:spcBef>
                <a:spcPct val="0"/>
              </a:spcBef>
            </a:pPr>
            <a:r>
              <a:rPr lang="zh-CN" altLang="en-US">
                <a:latin typeface="Arial" panose="020B0604020202020204" pitchFamily="34" charset="0"/>
              </a:rPr>
              <a:t>          </a:t>
            </a:r>
            <a:r>
              <a:rPr lang="en-US" altLang="zh-CN">
                <a:latin typeface="Arial" panose="020B0604020202020204" pitchFamily="34" charset="0"/>
              </a:rPr>
              <a:t>2.</a:t>
            </a:r>
            <a:r>
              <a:rPr lang="zh-CN" altLang="en-US">
                <a:latin typeface="Arial" panose="020B0604020202020204" pitchFamily="34" charset="0"/>
              </a:rPr>
              <a:t>将盛满水的烧杯放在水槽中，小心地将印章放入烧杯中，</a:t>
            </a:r>
          </a:p>
          <a:p>
            <a:pPr eaLnBrk="1" hangingPunct="1">
              <a:spcBef>
                <a:spcPct val="0"/>
              </a:spcBef>
            </a:pPr>
            <a:r>
              <a:rPr lang="zh-CN" altLang="en-US">
                <a:latin typeface="Arial" panose="020B0604020202020204" pitchFamily="34" charset="0"/>
              </a:rPr>
              <a:t>             使水溢出，将溢出的水倒入量筒中测出水的体积</a:t>
            </a:r>
            <a:r>
              <a:rPr lang="en-US" altLang="zh-CN">
                <a:latin typeface="Arial" panose="020B0604020202020204" pitchFamily="34" charset="0"/>
              </a:rPr>
              <a:t>V</a:t>
            </a:r>
            <a:r>
              <a:rPr lang="zh-CN" altLang="en-US">
                <a:latin typeface="Arial" panose="020B0604020202020204" pitchFamily="34" charset="0"/>
              </a:rPr>
              <a:t>；</a:t>
            </a:r>
          </a:p>
          <a:p>
            <a:pPr eaLnBrk="1" hangingPunct="1">
              <a:spcBef>
                <a:spcPct val="0"/>
              </a:spcBef>
            </a:pPr>
            <a:endParaRPr lang="zh-CN" altLang="en-US">
              <a:latin typeface="Arial" panose="020B0604020202020204" pitchFamily="34" charset="0"/>
            </a:endParaRPr>
          </a:p>
          <a:p>
            <a:pPr eaLnBrk="1" hangingPunct="1">
              <a:spcBef>
                <a:spcPct val="0"/>
              </a:spcBef>
            </a:pPr>
            <a:r>
              <a:rPr lang="zh-CN" altLang="en-US">
                <a:latin typeface="Arial" panose="020B0604020202020204" pitchFamily="34" charset="0"/>
              </a:rPr>
              <a:t>数据处理：</a:t>
            </a:r>
            <a:r>
              <a:rPr lang="en-US" altLang="zh-CN">
                <a:latin typeface="Arial" panose="020B0604020202020204" pitchFamily="34" charset="0"/>
              </a:rPr>
              <a:t>1.</a:t>
            </a:r>
            <a:r>
              <a:rPr lang="zh-CN" altLang="en-US">
                <a:latin typeface="Arial" panose="020B0604020202020204" pitchFamily="34" charset="0"/>
              </a:rPr>
              <a:t>根据</a:t>
            </a:r>
            <a:r>
              <a:rPr lang="en-US" altLang="zh-CN">
                <a:latin typeface="Arial" panose="020B0604020202020204" pitchFamily="34" charset="0"/>
                <a:cs typeface="Times New Roman" panose="02020603050405020304" pitchFamily="18" charset="0"/>
              </a:rPr>
              <a:t>p</a:t>
            </a:r>
            <a:r>
              <a:rPr lang="en-US" altLang="zh-CN">
                <a:latin typeface="Arial" panose="020B0604020202020204" pitchFamily="34" charset="0"/>
              </a:rPr>
              <a:t>=m/V</a:t>
            </a:r>
            <a:r>
              <a:rPr lang="zh-CN" altLang="en-US">
                <a:latin typeface="Arial" panose="020B0604020202020204" pitchFamily="34" charset="0"/>
              </a:rPr>
              <a:t>算出印章的密度，</a:t>
            </a:r>
          </a:p>
          <a:p>
            <a:pPr eaLnBrk="1" hangingPunct="1">
              <a:spcBef>
                <a:spcPct val="0"/>
              </a:spcBef>
            </a:pPr>
            <a:r>
              <a:rPr lang="zh-CN" altLang="en-US">
                <a:latin typeface="Arial" panose="020B0604020202020204" pitchFamily="34" charset="0"/>
              </a:rPr>
              <a:t>                </a:t>
            </a:r>
            <a:r>
              <a:rPr lang="en-US" altLang="zh-CN">
                <a:latin typeface="Arial" panose="020B0604020202020204" pitchFamily="34" charset="0"/>
              </a:rPr>
              <a:t>2.</a:t>
            </a:r>
            <a:r>
              <a:rPr lang="zh-CN" altLang="en-US">
                <a:latin typeface="Arial" panose="020B0604020202020204" pitchFamily="34" charset="0"/>
              </a:rPr>
              <a:t>查表确定它是什么材料。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F6C0B29-BFB9-4615-BB8D-C21AEC398861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979081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DE5E3A7-998C-45D9-B1B5-12EBFC653881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6908341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7FD11C1-C087-4293-BD17-B5E72451DEFD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712382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9B18423-B669-42AD-9645-A484E00D18EA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3881016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E7DA6CF-30A0-475F-8AFA-3E70AD2535EF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744602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1780CEB-CA0E-49A3-B7BF-AC998A9B439C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1342826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0B9D1C8-6169-4DC7-BB43-78CD60353510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3361287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3F309D5-9D06-4154-9EB6-061E2305E61F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1451896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/>
              <a:t>单击图标添加图片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6A644DB-9ACD-48FB-A145-4D78BE473772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4213230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AFAABE5-5056-4952-BBB7-73FBB2C9C891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8224588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5BDD840-B54E-40D8-831B-0DE532C401E8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74911645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C98FDAE-CCCC-4A84-97AA-24D64883F8DC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19527682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BBA1939-0A44-4E8C-B108-6C0B8C0E4C6A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59561004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9B8FA45-3316-4780-9160-F043D0BF656D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051420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541CC74-5E2B-484F-87E0-7AF2E55C83C8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0270073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32593B0-D4B3-4729-B0AA-C8A669799B88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1669778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270E924-486E-455B-9989-FB8016B6BA27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72801681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BEDD8BF-B21D-4E7A-AFC2-71BC3CFA32BB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72705357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46843CB-F9B7-435B-B531-2813DF10C054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85437181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/>
              <a:t>单击图标添加图片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AE0B1FC-9CD7-4613-83FE-C4372B83345B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50391896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00B2868-18BA-486D-80F3-B8C31725F176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21731498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C70497-3D54-48B8-897D-3B9C1BC8BFF9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9735342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C1CD855D-8609-4A5A-A1B9-C12087DE8024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6012181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69" r:id="rId1"/>
    <p:sldLayoutId id="2147483970" r:id="rId2"/>
    <p:sldLayoutId id="2147483971" r:id="rId3"/>
    <p:sldLayoutId id="2147483972" r:id="rId4"/>
    <p:sldLayoutId id="2147483973" r:id="rId5"/>
    <p:sldLayoutId id="2147483974" r:id="rId6"/>
    <p:sldLayoutId id="2147483975" r:id="rId7"/>
    <p:sldLayoutId id="2147483976" r:id="rId8"/>
    <p:sldLayoutId id="2147483977" r:id="rId9"/>
    <p:sldLayoutId id="2147483978" r:id="rId10"/>
    <p:sldLayoutId id="214748397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AC7471EF-E1B7-4D39-A4AD-AFE07C3E4259}" type="datetimeFigureOut">
              <a:rPr lang="zh-CN" altLang="en-US" smtClean="0"/>
              <a:pPr>
                <a:defRPr/>
              </a:pPr>
              <a:t>2025/8/30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ED030E8A-2016-4F38-B37A-3C994ABD68CC}" type="slidenum">
              <a:rPr lang="zh-CN" altLang="en-US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4016174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82" r:id="rId1"/>
    <p:sldLayoutId id="2147483983" r:id="rId2"/>
    <p:sldLayoutId id="2147483984" r:id="rId3"/>
    <p:sldLayoutId id="2147483985" r:id="rId4"/>
    <p:sldLayoutId id="2147483986" r:id="rId5"/>
    <p:sldLayoutId id="2147483987" r:id="rId6"/>
    <p:sldLayoutId id="2147483988" r:id="rId7"/>
    <p:sldLayoutId id="2147483989" r:id="rId8"/>
    <p:sldLayoutId id="2147483990" r:id="rId9"/>
    <p:sldLayoutId id="2147483991" r:id="rId10"/>
    <p:sldLayoutId id="214748399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hyperlink" Target="&#30913;&#22330;&#23545;&#36890;&#30005;&#23548;&#32447;&#30340;&#20316;&#29992;1.mp4" TargetMode="Externa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openxmlformats.org/officeDocument/2006/relationships/oleObject" Target="../embeddings/oleObject2.bin"/><Relationship Id="rId7" Type="http://schemas.openxmlformats.org/officeDocument/2006/relationships/oleObject" Target="../embeddings/oleObject4.bin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wmf"/><Relationship Id="rId5" Type="http://schemas.openxmlformats.org/officeDocument/2006/relationships/oleObject" Target="../embeddings/oleObject3.bin"/><Relationship Id="rId10" Type="http://schemas.openxmlformats.org/officeDocument/2006/relationships/image" Target="../media/image14.wmf"/><Relationship Id="rId4" Type="http://schemas.openxmlformats.org/officeDocument/2006/relationships/image" Target="../media/image11.wmf"/><Relationship Id="rId9" Type="http://schemas.openxmlformats.org/officeDocument/2006/relationships/oleObject" Target="../embeddings/oleObject5.bin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4" Type="http://schemas.openxmlformats.org/officeDocument/2006/relationships/image" Target="../media/image1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hyperlink" Target="&#30913;&#22330;&#23545;&#36890;&#30005;&#23548;&#32447;&#30340;&#20316;&#29992;1.mp4" TargetMode="External"/><Relationship Id="rId4" Type="http://schemas.openxmlformats.org/officeDocument/2006/relationships/image" Target="../media/image17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hyperlink" Target="&#30913;&#22330;&#23545;&#36890;&#30005;&#23548;&#32447;&#30340;&#20316;&#29992;1.mp4" TargetMode="External"/><Relationship Id="rId4" Type="http://schemas.openxmlformats.org/officeDocument/2006/relationships/image" Target="../media/image2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7" Type="http://schemas.openxmlformats.org/officeDocument/2006/relationships/image" Target="../media/image24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5" Type="http://schemas.openxmlformats.org/officeDocument/2006/relationships/hyperlink" Target="&#30913;&#22330;&#23545;&#36890;&#30005;&#23548;&#32447;&#30340;&#20316;&#29992;1.mp4" TargetMode="External"/><Relationship Id="rId4" Type="http://schemas.openxmlformats.org/officeDocument/2006/relationships/image" Target="../media/image25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13" Type="http://schemas.openxmlformats.org/officeDocument/2006/relationships/image" Target="../media/image28.wmf"/><Relationship Id="rId3" Type="http://schemas.openxmlformats.org/officeDocument/2006/relationships/image" Target="../media/image26.wmf"/><Relationship Id="rId7" Type="http://schemas.openxmlformats.org/officeDocument/2006/relationships/image" Target="../media/image24.png"/><Relationship Id="rId12" Type="http://schemas.openxmlformats.org/officeDocument/2006/relationships/oleObject" Target="../embeddings/oleObject8.bin"/><Relationship Id="rId2" Type="http://schemas.openxmlformats.org/officeDocument/2006/relationships/oleObject" Target="../embeddings/oleObject6.bin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11" Type="http://schemas.openxmlformats.org/officeDocument/2006/relationships/image" Target="../media/image27.wmf"/><Relationship Id="rId5" Type="http://schemas.openxmlformats.org/officeDocument/2006/relationships/image" Target="../media/image19.png"/><Relationship Id="rId10" Type="http://schemas.openxmlformats.org/officeDocument/2006/relationships/oleObject" Target="../embeddings/oleObject7.bin"/><Relationship Id="rId4" Type="http://schemas.openxmlformats.org/officeDocument/2006/relationships/image" Target="../media/image18.jpeg"/><Relationship Id="rId9" Type="http://schemas.openxmlformats.org/officeDocument/2006/relationships/image" Target="../media/image22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wmf"/><Relationship Id="rId13" Type="http://schemas.openxmlformats.org/officeDocument/2006/relationships/image" Target="../media/image21.png"/><Relationship Id="rId3" Type="http://schemas.openxmlformats.org/officeDocument/2006/relationships/oleObject" Target="../embeddings/oleObject9.bin"/><Relationship Id="rId7" Type="http://schemas.openxmlformats.org/officeDocument/2006/relationships/oleObject" Target="../embeddings/oleObject11.bin"/><Relationship Id="rId12" Type="http://schemas.openxmlformats.org/officeDocument/2006/relationships/image" Target="../media/image2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wmf"/><Relationship Id="rId11" Type="http://schemas.openxmlformats.org/officeDocument/2006/relationships/image" Target="../media/image20.png"/><Relationship Id="rId5" Type="http://schemas.openxmlformats.org/officeDocument/2006/relationships/oleObject" Target="../embeddings/oleObject10.bin"/><Relationship Id="rId10" Type="http://schemas.openxmlformats.org/officeDocument/2006/relationships/image" Target="../media/image19.png"/><Relationship Id="rId4" Type="http://schemas.openxmlformats.org/officeDocument/2006/relationships/image" Target="../media/image29.wmf"/><Relationship Id="rId9" Type="http://schemas.openxmlformats.org/officeDocument/2006/relationships/image" Target="../media/image18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tags" Target="../tags/tag4.xml"/><Relationship Id="rId1" Type="http://schemas.openxmlformats.org/officeDocument/2006/relationships/tags" Target="../tags/tag3.xml"/><Relationship Id="rId4" Type="http://schemas.openxmlformats.org/officeDocument/2006/relationships/image" Target="../media/image32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5" Type="http://schemas.openxmlformats.org/officeDocument/2006/relationships/hyperlink" Target="&#30913;&#22330;&#23545;&#36890;&#30005;&#23548;&#32447;&#30340;&#20316;&#29992;1.mp4" TargetMode="External"/><Relationship Id="rId4" Type="http://schemas.openxmlformats.org/officeDocument/2006/relationships/image" Target="../media/image34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5" Type="http://schemas.openxmlformats.org/officeDocument/2006/relationships/hyperlink" Target="&#30913;&#22330;&#23545;&#36890;&#30005;&#23548;&#32447;&#30340;&#20316;&#29992;1.mp4" TargetMode="External"/><Relationship Id="rId4" Type="http://schemas.openxmlformats.org/officeDocument/2006/relationships/image" Target="../media/image37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5" Type="http://schemas.openxmlformats.org/officeDocument/2006/relationships/hyperlink" Target="&#30913;&#22330;&#23545;&#36890;&#30005;&#23548;&#32447;&#30340;&#20316;&#29992;1.mp4" TargetMode="External"/><Relationship Id="rId4" Type="http://schemas.openxmlformats.org/officeDocument/2006/relationships/image" Target="../media/image38.pn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5" Type="http://schemas.openxmlformats.org/officeDocument/2006/relationships/hyperlink" Target="&#30913;&#22330;&#23545;&#36890;&#30005;&#23548;&#32447;&#30340;&#20316;&#29992;1.mp4" TargetMode="External"/><Relationship Id="rId4" Type="http://schemas.openxmlformats.org/officeDocument/2006/relationships/image" Target="../media/image42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6.png"/><Relationship Id="rId5" Type="http://schemas.openxmlformats.org/officeDocument/2006/relationships/image" Target="../media/image45.png"/><Relationship Id="rId4" Type="http://schemas.openxmlformats.org/officeDocument/2006/relationships/image" Target="../media/image44.pn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18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18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5" Type="http://schemas.openxmlformats.org/officeDocument/2006/relationships/hyperlink" Target="&#30913;&#22330;&#23545;&#36890;&#30005;&#23548;&#32447;&#30340;&#20316;&#29992;1.mp4" TargetMode="External"/><Relationship Id="rId4" Type="http://schemas.openxmlformats.org/officeDocument/2006/relationships/image" Target="../media/image49.png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5.xml"/><Relationship Id="rId4" Type="http://schemas.openxmlformats.org/officeDocument/2006/relationships/image" Target="../media/image5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>
            <a:extLst>
              <a:ext uri="{FF2B5EF4-FFF2-40B4-BE49-F238E27FC236}">
                <a16:creationId xmlns:a16="http://schemas.microsoft.com/office/drawing/2014/main" id="{5A213286-072C-3A0D-911B-31FE1C4E51A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5340" y="1268760"/>
            <a:ext cx="11881319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88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隶书" panose="02010509060101010101" pitchFamily="49" charset="-122"/>
                <a:ea typeface="隶书" panose="02010509060101010101" pitchFamily="49" charset="-122"/>
                <a:cs typeface="+mn-cs"/>
              </a:rPr>
              <a:t>测量液体和固体的密度</a:t>
            </a:r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78687841-621F-60B9-BEFF-C8727A39895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31704" y="5085184"/>
            <a:ext cx="4892312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4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广州番禺王耀强</a:t>
            </a:r>
          </a:p>
        </p:txBody>
      </p:sp>
    </p:spTree>
    <p:extLst>
      <p:ext uri="{BB962C8B-B14F-4D97-AF65-F5344CB8AC3E}">
        <p14:creationId xmlns:p14="http://schemas.microsoft.com/office/powerpoint/2010/main" val="2784227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D45666-5B9F-E5CE-C22C-1230661F3C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标题 1">
            <a:extLst>
              <a:ext uri="{FF2B5EF4-FFF2-40B4-BE49-F238E27FC236}">
                <a16:creationId xmlns:a16="http://schemas.microsoft.com/office/drawing/2014/main" id="{3EFE03C2-8428-7D88-4857-8A0EF844E64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1988840"/>
            <a:ext cx="8229600" cy="1143000"/>
          </a:xfrm>
        </p:spPr>
        <p:txBody>
          <a:bodyPr>
            <a:noAutofit/>
          </a:bodyPr>
          <a:lstStyle/>
          <a:p>
            <a:pPr algn="ctr"/>
            <a:r>
              <a:rPr lang="zh-CN" altLang="en-US" sz="8800" dirty="0">
                <a:solidFill>
                  <a:srgbClr val="0000FF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量筒</a:t>
            </a:r>
          </a:p>
        </p:txBody>
      </p:sp>
    </p:spTree>
    <p:extLst>
      <p:ext uri="{BB962C8B-B14F-4D97-AF65-F5344CB8AC3E}">
        <p14:creationId xmlns:p14="http://schemas.microsoft.com/office/powerpoint/2010/main" val="36344696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4">
            <a:extLst>
              <a:ext uri="{FF2B5EF4-FFF2-40B4-BE49-F238E27FC236}">
                <a16:creationId xmlns:a16="http://schemas.microsoft.com/office/drawing/2014/main" id="{87A6F33A-483F-6385-F918-A633B22506F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6398" y="-102762"/>
            <a:ext cx="6296868" cy="8526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buNone/>
              <a:defRPr/>
            </a:pPr>
            <a:r>
              <a:rPr lang="zh-CN" altLang="en-US" sz="4000" b="1" dirty="0">
                <a:solidFill>
                  <a:srgbClr val="0000FF"/>
                </a:solidFill>
                <a:latin typeface="Times New Roman" panose="02020603050405020304" pitchFamily="18" charset="0"/>
              </a:rPr>
              <a:t>测量固体和液体的密度</a:t>
            </a:r>
            <a:endParaRPr lang="el-GR" altLang="zh-CN" sz="4000" b="1" dirty="0">
              <a:solidFill>
                <a:srgbClr val="0000FF"/>
              </a:solidFill>
              <a:latin typeface="Times New Roman" panose="02020603050405020304" pitchFamily="18" charset="0"/>
            </a:endParaRPr>
          </a:p>
        </p:txBody>
      </p:sp>
      <p:graphicFrame>
        <p:nvGraphicFramePr>
          <p:cNvPr id="74757" name="Object 5">
            <a:extLst>
              <a:ext uri="{FF2B5EF4-FFF2-40B4-BE49-F238E27FC236}">
                <a16:creationId xmlns:a16="http://schemas.microsoft.com/office/drawing/2014/main" id="{4C1AF65F-CC62-8E7F-880A-63FAE9189779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38839767"/>
              </p:ext>
            </p:extLst>
          </p:nvPr>
        </p:nvGraphicFramePr>
        <p:xfrm>
          <a:off x="3334856" y="638512"/>
          <a:ext cx="1425575" cy="13033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2" imgW="444114" imgH="406048" progId="Equation.DSMT4">
                  <p:embed/>
                </p:oleObj>
              </mc:Choice>
              <mc:Fallback>
                <p:oleObj name="Equation" r:id="rId2" imgW="444114" imgH="406048" progId="Equation.DSMT4">
                  <p:embed/>
                  <p:pic>
                    <p:nvPicPr>
                      <p:cNvPr id="74757" name="Object 5">
                        <a:extLst>
                          <a:ext uri="{FF2B5EF4-FFF2-40B4-BE49-F238E27FC236}">
                            <a16:creationId xmlns:a16="http://schemas.microsoft.com/office/drawing/2014/main" id="{4C1AF65F-CC62-8E7F-880A-63FAE9189779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334856" y="638512"/>
                        <a:ext cx="1425575" cy="13033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196" name="Rectangle 7">
            <a:extLst>
              <a:ext uri="{FF2B5EF4-FFF2-40B4-BE49-F238E27FC236}">
                <a16:creationId xmlns:a16="http://schemas.microsoft.com/office/drawing/2014/main" id="{76036245-5C50-12B0-AE65-1CC9D6EF0E01}"/>
              </a:ext>
            </a:extLst>
          </p:cNvPr>
          <p:cNvSpPr>
            <a:spLocks noChangeArrowheads="1"/>
          </p:cNvSpPr>
          <p:nvPr/>
        </p:nvSpPr>
        <p:spPr bwMode="auto">
          <a:xfrm>
            <a:off x="887140" y="982823"/>
            <a:ext cx="2757486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None/>
              <a:defRPr/>
            </a:pPr>
            <a:r>
              <a:rPr lang="zh-CN" altLang="en-US" sz="4000" b="1" dirty="0">
                <a:solidFill>
                  <a:srgbClr val="111111"/>
                </a:solidFill>
                <a:latin typeface="Times New Roman" panose="02020603050405020304" pitchFamily="18" charset="0"/>
              </a:rPr>
              <a:t>实验原理：</a:t>
            </a:r>
          </a:p>
        </p:txBody>
      </p:sp>
      <p:sp>
        <p:nvSpPr>
          <p:cNvPr id="1036" name="Rectangle 12">
            <a:extLst>
              <a:ext uri="{FF2B5EF4-FFF2-40B4-BE49-F238E27FC236}">
                <a16:creationId xmlns:a16="http://schemas.microsoft.com/office/drawing/2014/main" id="{F8F78509-5645-56C1-F5D5-CB70F8F4520C}"/>
              </a:ext>
            </a:extLst>
          </p:cNvPr>
          <p:cNvSpPr>
            <a:spLocks noChangeArrowheads="1"/>
          </p:cNvSpPr>
          <p:nvPr/>
        </p:nvSpPr>
        <p:spPr bwMode="auto">
          <a:xfrm>
            <a:off x="882501" y="1942835"/>
            <a:ext cx="2757486" cy="642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None/>
              <a:defRPr/>
            </a:pPr>
            <a:r>
              <a:rPr lang="zh-CN" altLang="en-US" sz="4000" b="1" dirty="0">
                <a:solidFill>
                  <a:srgbClr val="111111"/>
                </a:solidFill>
                <a:latin typeface="Times New Roman" panose="02020603050405020304" pitchFamily="18" charset="0"/>
              </a:rPr>
              <a:t>测量仪器：</a:t>
            </a:r>
            <a:endParaRPr lang="en-US" altLang="zh-CN" sz="4000" b="1" dirty="0">
              <a:solidFill>
                <a:srgbClr val="111111"/>
              </a:solidFill>
              <a:latin typeface="Times New Roman" panose="02020603050405020304" pitchFamily="18" charset="0"/>
            </a:endParaRPr>
          </a:p>
        </p:txBody>
      </p:sp>
      <p:sp>
        <p:nvSpPr>
          <p:cNvPr id="3" name="文本框 74773">
            <a:extLst>
              <a:ext uri="{FF2B5EF4-FFF2-40B4-BE49-F238E27FC236}">
                <a16:creationId xmlns:a16="http://schemas.microsoft.com/office/drawing/2014/main" id="{AC5B37FD-0A13-C8EF-9454-EEF58E3F3CC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50400" y="4720653"/>
            <a:ext cx="1300163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>
              <a:spcBef>
                <a:spcPct val="50000"/>
              </a:spcBef>
              <a:defRPr/>
            </a:pPr>
            <a:r>
              <a:rPr lang="zh-CN" altLang="en-US" sz="3600" b="1" dirty="0">
                <a:solidFill>
                  <a:srgbClr val="11111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水</a:t>
            </a:r>
          </a:p>
        </p:txBody>
      </p:sp>
      <p:grpSp>
        <p:nvGrpSpPr>
          <p:cNvPr id="35" name="组合 34">
            <a:extLst>
              <a:ext uri="{FF2B5EF4-FFF2-40B4-BE49-F238E27FC236}">
                <a16:creationId xmlns:a16="http://schemas.microsoft.com/office/drawing/2014/main" id="{D7FF9BA0-E696-8BAC-E737-8B11C3C0B3DC}"/>
              </a:ext>
            </a:extLst>
          </p:cNvPr>
          <p:cNvGrpSpPr/>
          <p:nvPr/>
        </p:nvGrpSpPr>
        <p:grpSpPr>
          <a:xfrm>
            <a:off x="4065106" y="2897012"/>
            <a:ext cx="1390650" cy="1833563"/>
            <a:chOff x="2783632" y="2982238"/>
            <a:chExt cx="1390650" cy="1833563"/>
          </a:xfrm>
        </p:grpSpPr>
        <p:sp>
          <p:nvSpPr>
            <p:cNvPr id="4" name="矩形 74774">
              <a:extLst>
                <a:ext uri="{FF2B5EF4-FFF2-40B4-BE49-F238E27FC236}">
                  <a16:creationId xmlns:a16="http://schemas.microsoft.com/office/drawing/2014/main" id="{B16F3347-6E9D-83BA-AF0C-B305546DC2C7}"/>
                </a:ext>
              </a:extLst>
            </p:cNvPr>
            <p:cNvSpPr>
              <a:spLocks noChangeAspect="1" noChangeArrowheads="1" noTextEdit="1"/>
            </p:cNvSpPr>
            <p:nvPr/>
          </p:nvSpPr>
          <p:spPr bwMode="auto">
            <a:xfrm>
              <a:off x="2783632" y="2982238"/>
              <a:ext cx="1390650" cy="183356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5" name="任意多边形 74775">
              <a:extLst>
                <a:ext uri="{FF2B5EF4-FFF2-40B4-BE49-F238E27FC236}">
                  <a16:creationId xmlns:a16="http://schemas.microsoft.com/office/drawing/2014/main" id="{E8259B73-FD3F-DD82-C472-7A2E21C1FC3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02707" y="3575963"/>
              <a:ext cx="1130300" cy="1071563"/>
            </a:xfrm>
            <a:custGeom>
              <a:avLst/>
              <a:gdLst>
                <a:gd name="T0" fmla="*/ 712 w 3559"/>
                <a:gd name="T1" fmla="*/ 86 h 3375"/>
                <a:gd name="T2" fmla="*/ 667 w 3559"/>
                <a:gd name="T3" fmla="*/ 66 h 3375"/>
                <a:gd name="T4" fmla="*/ 623 w 3559"/>
                <a:gd name="T5" fmla="*/ 48 h 3375"/>
                <a:gd name="T6" fmla="*/ 578 w 3559"/>
                <a:gd name="T7" fmla="*/ 33 h 3375"/>
                <a:gd name="T8" fmla="*/ 534 w 3559"/>
                <a:gd name="T9" fmla="*/ 22 h 3375"/>
                <a:gd name="T10" fmla="*/ 489 w 3559"/>
                <a:gd name="T11" fmla="*/ 12 h 3375"/>
                <a:gd name="T12" fmla="*/ 445 w 3559"/>
                <a:gd name="T13" fmla="*/ 5 h 3375"/>
                <a:gd name="T14" fmla="*/ 401 w 3559"/>
                <a:gd name="T15" fmla="*/ 1 h 3375"/>
                <a:gd name="T16" fmla="*/ 356 w 3559"/>
                <a:gd name="T17" fmla="*/ 0 h 3375"/>
                <a:gd name="T18" fmla="*/ 311 w 3559"/>
                <a:gd name="T19" fmla="*/ 1 h 3375"/>
                <a:gd name="T20" fmla="*/ 267 w 3559"/>
                <a:gd name="T21" fmla="*/ 5 h 3375"/>
                <a:gd name="T22" fmla="*/ 222 w 3559"/>
                <a:gd name="T23" fmla="*/ 12 h 3375"/>
                <a:gd name="T24" fmla="*/ 178 w 3559"/>
                <a:gd name="T25" fmla="*/ 22 h 3375"/>
                <a:gd name="T26" fmla="*/ 133 w 3559"/>
                <a:gd name="T27" fmla="*/ 33 h 3375"/>
                <a:gd name="T28" fmla="*/ 89 w 3559"/>
                <a:gd name="T29" fmla="*/ 48 h 3375"/>
                <a:gd name="T30" fmla="*/ 44 w 3559"/>
                <a:gd name="T31" fmla="*/ 66 h 3375"/>
                <a:gd name="T32" fmla="*/ 0 w 3559"/>
                <a:gd name="T33" fmla="*/ 86 h 3375"/>
                <a:gd name="T34" fmla="*/ 0 w 3559"/>
                <a:gd name="T35" fmla="*/ 675 h 3375"/>
                <a:gd name="T36" fmla="*/ 44 w 3559"/>
                <a:gd name="T37" fmla="*/ 655 h 3375"/>
                <a:gd name="T38" fmla="*/ 89 w 3559"/>
                <a:gd name="T39" fmla="*/ 637 h 3375"/>
                <a:gd name="T40" fmla="*/ 133 w 3559"/>
                <a:gd name="T41" fmla="*/ 622 h 3375"/>
                <a:gd name="T42" fmla="*/ 178 w 3559"/>
                <a:gd name="T43" fmla="*/ 610 h 3375"/>
                <a:gd name="T44" fmla="*/ 222 w 3559"/>
                <a:gd name="T45" fmla="*/ 601 h 3375"/>
                <a:gd name="T46" fmla="*/ 267 w 3559"/>
                <a:gd name="T47" fmla="*/ 594 h 3375"/>
                <a:gd name="T48" fmla="*/ 311 w 3559"/>
                <a:gd name="T49" fmla="*/ 590 h 3375"/>
                <a:gd name="T50" fmla="*/ 356 w 3559"/>
                <a:gd name="T51" fmla="*/ 589 h 3375"/>
                <a:gd name="T52" fmla="*/ 401 w 3559"/>
                <a:gd name="T53" fmla="*/ 590 h 3375"/>
                <a:gd name="T54" fmla="*/ 445 w 3559"/>
                <a:gd name="T55" fmla="*/ 594 h 3375"/>
                <a:gd name="T56" fmla="*/ 489 w 3559"/>
                <a:gd name="T57" fmla="*/ 601 h 3375"/>
                <a:gd name="T58" fmla="*/ 534 w 3559"/>
                <a:gd name="T59" fmla="*/ 610 h 3375"/>
                <a:gd name="T60" fmla="*/ 578 w 3559"/>
                <a:gd name="T61" fmla="*/ 622 h 3375"/>
                <a:gd name="T62" fmla="*/ 623 w 3559"/>
                <a:gd name="T63" fmla="*/ 637 h 3375"/>
                <a:gd name="T64" fmla="*/ 667 w 3559"/>
                <a:gd name="T65" fmla="*/ 655 h 3375"/>
                <a:gd name="T66" fmla="*/ 712 w 3559"/>
                <a:gd name="T67" fmla="*/ 675 h 3375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</a:gdLst>
              <a:ahLst/>
              <a:cxnLst>
                <a:cxn ang="T68">
                  <a:pos x="T0" y="T1"/>
                </a:cxn>
                <a:cxn ang="T69">
                  <a:pos x="T2" y="T3"/>
                </a:cxn>
                <a:cxn ang="T70">
                  <a:pos x="T4" y="T5"/>
                </a:cxn>
                <a:cxn ang="T71">
                  <a:pos x="T6" y="T7"/>
                </a:cxn>
                <a:cxn ang="T72">
                  <a:pos x="T8" y="T9"/>
                </a:cxn>
                <a:cxn ang="T73">
                  <a:pos x="T10" y="T11"/>
                </a:cxn>
                <a:cxn ang="T74">
                  <a:pos x="T12" y="T13"/>
                </a:cxn>
                <a:cxn ang="T75">
                  <a:pos x="T14" y="T15"/>
                </a:cxn>
                <a:cxn ang="T76">
                  <a:pos x="T16" y="T17"/>
                </a:cxn>
                <a:cxn ang="T77">
                  <a:pos x="T18" y="T19"/>
                </a:cxn>
                <a:cxn ang="T78">
                  <a:pos x="T20" y="T21"/>
                </a:cxn>
                <a:cxn ang="T79">
                  <a:pos x="T22" y="T23"/>
                </a:cxn>
                <a:cxn ang="T80">
                  <a:pos x="T24" y="T25"/>
                </a:cxn>
                <a:cxn ang="T81">
                  <a:pos x="T26" y="T27"/>
                </a:cxn>
                <a:cxn ang="T82">
                  <a:pos x="T28" y="T29"/>
                </a:cxn>
                <a:cxn ang="T83">
                  <a:pos x="T30" y="T31"/>
                </a:cxn>
                <a:cxn ang="T84">
                  <a:pos x="T32" y="T33"/>
                </a:cxn>
                <a:cxn ang="T85">
                  <a:pos x="T34" y="T35"/>
                </a:cxn>
                <a:cxn ang="T86">
                  <a:pos x="T36" y="T37"/>
                </a:cxn>
                <a:cxn ang="T87">
                  <a:pos x="T38" y="T39"/>
                </a:cxn>
                <a:cxn ang="T88">
                  <a:pos x="T40" y="T41"/>
                </a:cxn>
                <a:cxn ang="T89">
                  <a:pos x="T42" y="T43"/>
                </a:cxn>
                <a:cxn ang="T90">
                  <a:pos x="T44" y="T45"/>
                </a:cxn>
                <a:cxn ang="T91">
                  <a:pos x="T46" y="T47"/>
                </a:cxn>
                <a:cxn ang="T92">
                  <a:pos x="T48" y="T49"/>
                </a:cxn>
                <a:cxn ang="T93">
                  <a:pos x="T50" y="T51"/>
                </a:cxn>
                <a:cxn ang="T94">
                  <a:pos x="T52" y="T53"/>
                </a:cxn>
                <a:cxn ang="T95">
                  <a:pos x="T54" y="T55"/>
                </a:cxn>
                <a:cxn ang="T96">
                  <a:pos x="T56" y="T57"/>
                </a:cxn>
                <a:cxn ang="T97">
                  <a:pos x="T58" y="T59"/>
                </a:cxn>
                <a:cxn ang="T98">
                  <a:pos x="T60" y="T61"/>
                </a:cxn>
                <a:cxn ang="T99">
                  <a:pos x="T62" y="T63"/>
                </a:cxn>
                <a:cxn ang="T100">
                  <a:pos x="T64" y="T65"/>
                </a:cxn>
                <a:cxn ang="T101">
                  <a:pos x="T66" y="T67"/>
                </a:cxn>
              </a:cxnLst>
              <a:rect l="0" t="0" r="r" b="b"/>
              <a:pathLst>
                <a:path w="3559" h="3375">
                  <a:moveTo>
                    <a:pt x="3559" y="476"/>
                  </a:moveTo>
                  <a:lnTo>
                    <a:pt x="3559" y="432"/>
                  </a:lnTo>
                  <a:lnTo>
                    <a:pt x="3445" y="379"/>
                  </a:lnTo>
                  <a:lnTo>
                    <a:pt x="3334" y="330"/>
                  </a:lnTo>
                  <a:lnTo>
                    <a:pt x="3223" y="283"/>
                  </a:lnTo>
                  <a:lnTo>
                    <a:pt x="3112" y="241"/>
                  </a:lnTo>
                  <a:lnTo>
                    <a:pt x="3001" y="202"/>
                  </a:lnTo>
                  <a:lnTo>
                    <a:pt x="2890" y="167"/>
                  </a:lnTo>
                  <a:lnTo>
                    <a:pt x="2779" y="135"/>
                  </a:lnTo>
                  <a:lnTo>
                    <a:pt x="2668" y="108"/>
                  </a:lnTo>
                  <a:lnTo>
                    <a:pt x="2557" y="82"/>
                  </a:lnTo>
                  <a:lnTo>
                    <a:pt x="2446" y="60"/>
                  </a:lnTo>
                  <a:lnTo>
                    <a:pt x="2335" y="41"/>
                  </a:lnTo>
                  <a:lnTo>
                    <a:pt x="2224" y="26"/>
                  </a:lnTo>
                  <a:lnTo>
                    <a:pt x="2113" y="14"/>
                  </a:lnTo>
                  <a:lnTo>
                    <a:pt x="2002" y="6"/>
                  </a:lnTo>
                  <a:lnTo>
                    <a:pt x="1891" y="1"/>
                  </a:lnTo>
                  <a:lnTo>
                    <a:pt x="1779" y="0"/>
                  </a:lnTo>
                  <a:lnTo>
                    <a:pt x="1666" y="1"/>
                  </a:lnTo>
                  <a:lnTo>
                    <a:pt x="1555" y="6"/>
                  </a:lnTo>
                  <a:lnTo>
                    <a:pt x="1444" y="14"/>
                  </a:lnTo>
                  <a:lnTo>
                    <a:pt x="1333" y="26"/>
                  </a:lnTo>
                  <a:lnTo>
                    <a:pt x="1222" y="41"/>
                  </a:lnTo>
                  <a:lnTo>
                    <a:pt x="1111" y="60"/>
                  </a:lnTo>
                  <a:lnTo>
                    <a:pt x="1000" y="82"/>
                  </a:lnTo>
                  <a:lnTo>
                    <a:pt x="889" y="108"/>
                  </a:lnTo>
                  <a:lnTo>
                    <a:pt x="778" y="135"/>
                  </a:lnTo>
                  <a:lnTo>
                    <a:pt x="667" y="167"/>
                  </a:lnTo>
                  <a:lnTo>
                    <a:pt x="556" y="202"/>
                  </a:lnTo>
                  <a:lnTo>
                    <a:pt x="445" y="241"/>
                  </a:lnTo>
                  <a:lnTo>
                    <a:pt x="333" y="283"/>
                  </a:lnTo>
                  <a:lnTo>
                    <a:pt x="222" y="330"/>
                  </a:lnTo>
                  <a:lnTo>
                    <a:pt x="111" y="379"/>
                  </a:lnTo>
                  <a:lnTo>
                    <a:pt x="0" y="432"/>
                  </a:lnTo>
                  <a:lnTo>
                    <a:pt x="0" y="476"/>
                  </a:lnTo>
                  <a:lnTo>
                    <a:pt x="0" y="3375"/>
                  </a:lnTo>
                  <a:lnTo>
                    <a:pt x="111" y="3322"/>
                  </a:lnTo>
                  <a:lnTo>
                    <a:pt x="222" y="3273"/>
                  </a:lnTo>
                  <a:lnTo>
                    <a:pt x="333" y="3227"/>
                  </a:lnTo>
                  <a:lnTo>
                    <a:pt x="445" y="3185"/>
                  </a:lnTo>
                  <a:lnTo>
                    <a:pt x="556" y="3145"/>
                  </a:lnTo>
                  <a:lnTo>
                    <a:pt x="667" y="3110"/>
                  </a:lnTo>
                  <a:lnTo>
                    <a:pt x="778" y="3078"/>
                  </a:lnTo>
                  <a:lnTo>
                    <a:pt x="889" y="3051"/>
                  </a:lnTo>
                  <a:lnTo>
                    <a:pt x="1000" y="3025"/>
                  </a:lnTo>
                  <a:lnTo>
                    <a:pt x="1111" y="3003"/>
                  </a:lnTo>
                  <a:lnTo>
                    <a:pt x="1222" y="2984"/>
                  </a:lnTo>
                  <a:lnTo>
                    <a:pt x="1333" y="2969"/>
                  </a:lnTo>
                  <a:lnTo>
                    <a:pt x="1444" y="2957"/>
                  </a:lnTo>
                  <a:lnTo>
                    <a:pt x="1555" y="2949"/>
                  </a:lnTo>
                  <a:lnTo>
                    <a:pt x="1666" y="2944"/>
                  </a:lnTo>
                  <a:lnTo>
                    <a:pt x="1779" y="2943"/>
                  </a:lnTo>
                  <a:lnTo>
                    <a:pt x="1891" y="2944"/>
                  </a:lnTo>
                  <a:lnTo>
                    <a:pt x="2002" y="2949"/>
                  </a:lnTo>
                  <a:lnTo>
                    <a:pt x="2113" y="2957"/>
                  </a:lnTo>
                  <a:lnTo>
                    <a:pt x="2224" y="2969"/>
                  </a:lnTo>
                  <a:lnTo>
                    <a:pt x="2335" y="2984"/>
                  </a:lnTo>
                  <a:lnTo>
                    <a:pt x="2446" y="3003"/>
                  </a:lnTo>
                  <a:lnTo>
                    <a:pt x="2557" y="3025"/>
                  </a:lnTo>
                  <a:lnTo>
                    <a:pt x="2668" y="3051"/>
                  </a:lnTo>
                  <a:lnTo>
                    <a:pt x="2779" y="3078"/>
                  </a:lnTo>
                  <a:lnTo>
                    <a:pt x="2890" y="3110"/>
                  </a:lnTo>
                  <a:lnTo>
                    <a:pt x="3001" y="3145"/>
                  </a:lnTo>
                  <a:lnTo>
                    <a:pt x="3112" y="3185"/>
                  </a:lnTo>
                  <a:lnTo>
                    <a:pt x="3223" y="3227"/>
                  </a:lnTo>
                  <a:lnTo>
                    <a:pt x="3334" y="3273"/>
                  </a:lnTo>
                  <a:lnTo>
                    <a:pt x="3445" y="3322"/>
                  </a:lnTo>
                  <a:lnTo>
                    <a:pt x="3559" y="3375"/>
                  </a:lnTo>
                  <a:lnTo>
                    <a:pt x="3559" y="476"/>
                  </a:lnTo>
                  <a:close/>
                </a:path>
              </a:pathLst>
            </a:custGeom>
            <a:solidFill>
              <a:srgbClr val="CC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 sz="3600" b="1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" name="任意多边形 74776">
              <a:extLst>
                <a:ext uri="{FF2B5EF4-FFF2-40B4-BE49-F238E27FC236}">
                  <a16:creationId xmlns:a16="http://schemas.microsoft.com/office/drawing/2014/main" id="{934E4071-FE98-D93C-F650-6E669EBF11C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02707" y="4509413"/>
              <a:ext cx="1130300" cy="265113"/>
            </a:xfrm>
            <a:custGeom>
              <a:avLst/>
              <a:gdLst>
                <a:gd name="T0" fmla="*/ 712 w 3559"/>
                <a:gd name="T1" fmla="*/ 87 h 834"/>
                <a:gd name="T2" fmla="*/ 667 w 3559"/>
                <a:gd name="T3" fmla="*/ 66 h 834"/>
                <a:gd name="T4" fmla="*/ 623 w 3559"/>
                <a:gd name="T5" fmla="*/ 48 h 834"/>
                <a:gd name="T6" fmla="*/ 578 w 3559"/>
                <a:gd name="T7" fmla="*/ 33 h 834"/>
                <a:gd name="T8" fmla="*/ 534 w 3559"/>
                <a:gd name="T9" fmla="*/ 22 h 834"/>
                <a:gd name="T10" fmla="*/ 489 w 3559"/>
                <a:gd name="T11" fmla="*/ 12 h 834"/>
                <a:gd name="T12" fmla="*/ 445 w 3559"/>
                <a:gd name="T13" fmla="*/ 5 h 834"/>
                <a:gd name="T14" fmla="*/ 401 w 3559"/>
                <a:gd name="T15" fmla="*/ 1 h 834"/>
                <a:gd name="T16" fmla="*/ 356 w 3559"/>
                <a:gd name="T17" fmla="*/ 0 h 834"/>
                <a:gd name="T18" fmla="*/ 311 w 3559"/>
                <a:gd name="T19" fmla="*/ 1 h 834"/>
                <a:gd name="T20" fmla="*/ 267 w 3559"/>
                <a:gd name="T21" fmla="*/ 5 h 834"/>
                <a:gd name="T22" fmla="*/ 222 w 3559"/>
                <a:gd name="T23" fmla="*/ 12 h 834"/>
                <a:gd name="T24" fmla="*/ 178 w 3559"/>
                <a:gd name="T25" fmla="*/ 22 h 834"/>
                <a:gd name="T26" fmla="*/ 133 w 3559"/>
                <a:gd name="T27" fmla="*/ 33 h 834"/>
                <a:gd name="T28" fmla="*/ 89 w 3559"/>
                <a:gd name="T29" fmla="*/ 48 h 834"/>
                <a:gd name="T30" fmla="*/ 44 w 3559"/>
                <a:gd name="T31" fmla="*/ 66 h 834"/>
                <a:gd name="T32" fmla="*/ 0 w 3559"/>
                <a:gd name="T33" fmla="*/ 87 h 834"/>
                <a:gd name="T34" fmla="*/ 22 w 3559"/>
                <a:gd name="T35" fmla="*/ 104 h 834"/>
                <a:gd name="T36" fmla="*/ 67 w 3559"/>
                <a:gd name="T37" fmla="*/ 119 h 834"/>
                <a:gd name="T38" fmla="*/ 111 w 3559"/>
                <a:gd name="T39" fmla="*/ 133 h 834"/>
                <a:gd name="T40" fmla="*/ 156 w 3559"/>
                <a:gd name="T41" fmla="*/ 144 h 834"/>
                <a:gd name="T42" fmla="*/ 200 w 3559"/>
                <a:gd name="T43" fmla="*/ 153 h 834"/>
                <a:gd name="T44" fmla="*/ 244 w 3559"/>
                <a:gd name="T45" fmla="*/ 160 h 834"/>
                <a:gd name="T46" fmla="*/ 289 w 3559"/>
                <a:gd name="T47" fmla="*/ 164 h 834"/>
                <a:gd name="T48" fmla="*/ 333 w 3559"/>
                <a:gd name="T49" fmla="*/ 166 h 834"/>
                <a:gd name="T50" fmla="*/ 378 w 3559"/>
                <a:gd name="T51" fmla="*/ 166 h 834"/>
                <a:gd name="T52" fmla="*/ 423 w 3559"/>
                <a:gd name="T53" fmla="*/ 164 h 834"/>
                <a:gd name="T54" fmla="*/ 467 w 3559"/>
                <a:gd name="T55" fmla="*/ 160 h 834"/>
                <a:gd name="T56" fmla="*/ 512 w 3559"/>
                <a:gd name="T57" fmla="*/ 153 h 834"/>
                <a:gd name="T58" fmla="*/ 556 w 3559"/>
                <a:gd name="T59" fmla="*/ 144 h 834"/>
                <a:gd name="T60" fmla="*/ 600 w 3559"/>
                <a:gd name="T61" fmla="*/ 133 h 834"/>
                <a:gd name="T62" fmla="*/ 645 w 3559"/>
                <a:gd name="T63" fmla="*/ 119 h 834"/>
                <a:gd name="T64" fmla="*/ 689 w 3559"/>
                <a:gd name="T65" fmla="*/ 104 h 834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0" t="0" r="r" b="b"/>
              <a:pathLst>
                <a:path w="3559" h="834">
                  <a:moveTo>
                    <a:pt x="3559" y="475"/>
                  </a:moveTo>
                  <a:lnTo>
                    <a:pt x="3559" y="432"/>
                  </a:lnTo>
                  <a:lnTo>
                    <a:pt x="3445" y="379"/>
                  </a:lnTo>
                  <a:lnTo>
                    <a:pt x="3334" y="330"/>
                  </a:lnTo>
                  <a:lnTo>
                    <a:pt x="3223" y="284"/>
                  </a:lnTo>
                  <a:lnTo>
                    <a:pt x="3112" y="242"/>
                  </a:lnTo>
                  <a:lnTo>
                    <a:pt x="3001" y="202"/>
                  </a:lnTo>
                  <a:lnTo>
                    <a:pt x="2890" y="167"/>
                  </a:lnTo>
                  <a:lnTo>
                    <a:pt x="2779" y="135"/>
                  </a:lnTo>
                  <a:lnTo>
                    <a:pt x="2668" y="108"/>
                  </a:lnTo>
                  <a:lnTo>
                    <a:pt x="2557" y="82"/>
                  </a:lnTo>
                  <a:lnTo>
                    <a:pt x="2446" y="60"/>
                  </a:lnTo>
                  <a:lnTo>
                    <a:pt x="2335" y="41"/>
                  </a:lnTo>
                  <a:lnTo>
                    <a:pt x="2224" y="26"/>
                  </a:lnTo>
                  <a:lnTo>
                    <a:pt x="2113" y="14"/>
                  </a:lnTo>
                  <a:lnTo>
                    <a:pt x="2002" y="6"/>
                  </a:lnTo>
                  <a:lnTo>
                    <a:pt x="1891" y="1"/>
                  </a:lnTo>
                  <a:lnTo>
                    <a:pt x="1779" y="0"/>
                  </a:lnTo>
                  <a:lnTo>
                    <a:pt x="1666" y="1"/>
                  </a:lnTo>
                  <a:lnTo>
                    <a:pt x="1555" y="6"/>
                  </a:lnTo>
                  <a:lnTo>
                    <a:pt x="1444" y="14"/>
                  </a:lnTo>
                  <a:lnTo>
                    <a:pt x="1333" y="26"/>
                  </a:lnTo>
                  <a:lnTo>
                    <a:pt x="1222" y="41"/>
                  </a:lnTo>
                  <a:lnTo>
                    <a:pt x="1111" y="60"/>
                  </a:lnTo>
                  <a:lnTo>
                    <a:pt x="1000" y="82"/>
                  </a:lnTo>
                  <a:lnTo>
                    <a:pt x="889" y="108"/>
                  </a:lnTo>
                  <a:lnTo>
                    <a:pt x="778" y="135"/>
                  </a:lnTo>
                  <a:lnTo>
                    <a:pt x="667" y="167"/>
                  </a:lnTo>
                  <a:lnTo>
                    <a:pt x="556" y="202"/>
                  </a:lnTo>
                  <a:lnTo>
                    <a:pt x="445" y="242"/>
                  </a:lnTo>
                  <a:lnTo>
                    <a:pt x="333" y="284"/>
                  </a:lnTo>
                  <a:lnTo>
                    <a:pt x="222" y="330"/>
                  </a:lnTo>
                  <a:lnTo>
                    <a:pt x="111" y="379"/>
                  </a:lnTo>
                  <a:lnTo>
                    <a:pt x="0" y="432"/>
                  </a:lnTo>
                  <a:lnTo>
                    <a:pt x="0" y="475"/>
                  </a:lnTo>
                  <a:lnTo>
                    <a:pt x="111" y="517"/>
                  </a:lnTo>
                  <a:lnTo>
                    <a:pt x="222" y="558"/>
                  </a:lnTo>
                  <a:lnTo>
                    <a:pt x="333" y="595"/>
                  </a:lnTo>
                  <a:lnTo>
                    <a:pt x="445" y="632"/>
                  </a:lnTo>
                  <a:lnTo>
                    <a:pt x="556" y="662"/>
                  </a:lnTo>
                  <a:lnTo>
                    <a:pt x="667" y="693"/>
                  </a:lnTo>
                  <a:lnTo>
                    <a:pt x="778" y="719"/>
                  </a:lnTo>
                  <a:lnTo>
                    <a:pt x="889" y="744"/>
                  </a:lnTo>
                  <a:lnTo>
                    <a:pt x="1000" y="763"/>
                  </a:lnTo>
                  <a:lnTo>
                    <a:pt x="1111" y="783"/>
                  </a:lnTo>
                  <a:lnTo>
                    <a:pt x="1222" y="797"/>
                  </a:lnTo>
                  <a:lnTo>
                    <a:pt x="1333" y="811"/>
                  </a:lnTo>
                  <a:lnTo>
                    <a:pt x="1444" y="820"/>
                  </a:lnTo>
                  <a:lnTo>
                    <a:pt x="1555" y="828"/>
                  </a:lnTo>
                  <a:lnTo>
                    <a:pt x="1666" y="831"/>
                  </a:lnTo>
                  <a:lnTo>
                    <a:pt x="1779" y="834"/>
                  </a:lnTo>
                  <a:lnTo>
                    <a:pt x="1891" y="831"/>
                  </a:lnTo>
                  <a:lnTo>
                    <a:pt x="2002" y="828"/>
                  </a:lnTo>
                  <a:lnTo>
                    <a:pt x="2113" y="820"/>
                  </a:lnTo>
                  <a:lnTo>
                    <a:pt x="2224" y="811"/>
                  </a:lnTo>
                  <a:lnTo>
                    <a:pt x="2335" y="797"/>
                  </a:lnTo>
                  <a:lnTo>
                    <a:pt x="2446" y="783"/>
                  </a:lnTo>
                  <a:lnTo>
                    <a:pt x="2557" y="763"/>
                  </a:lnTo>
                  <a:lnTo>
                    <a:pt x="2668" y="744"/>
                  </a:lnTo>
                  <a:lnTo>
                    <a:pt x="2779" y="719"/>
                  </a:lnTo>
                  <a:lnTo>
                    <a:pt x="2890" y="693"/>
                  </a:lnTo>
                  <a:lnTo>
                    <a:pt x="3001" y="662"/>
                  </a:lnTo>
                  <a:lnTo>
                    <a:pt x="3112" y="632"/>
                  </a:lnTo>
                  <a:lnTo>
                    <a:pt x="3223" y="595"/>
                  </a:lnTo>
                  <a:lnTo>
                    <a:pt x="3334" y="558"/>
                  </a:lnTo>
                  <a:lnTo>
                    <a:pt x="3445" y="517"/>
                  </a:lnTo>
                  <a:lnTo>
                    <a:pt x="3559" y="475"/>
                  </a:lnTo>
                  <a:close/>
                </a:path>
              </a:pathLst>
            </a:custGeom>
            <a:solidFill>
              <a:srgbClr val="CC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 sz="3600" b="1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7" name="任意多边形 74777">
              <a:extLst>
                <a:ext uri="{FF2B5EF4-FFF2-40B4-BE49-F238E27FC236}">
                  <a16:creationId xmlns:a16="http://schemas.microsoft.com/office/drawing/2014/main" id="{35F754AB-B994-48FE-3C43-3157099E087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02707" y="3575963"/>
              <a:ext cx="1130300" cy="136525"/>
            </a:xfrm>
            <a:custGeom>
              <a:avLst/>
              <a:gdLst>
                <a:gd name="T0" fmla="*/ 0 w 3559"/>
                <a:gd name="T1" fmla="*/ 86 h 432"/>
                <a:gd name="T2" fmla="*/ 22 w 3559"/>
                <a:gd name="T3" fmla="*/ 75 h 432"/>
                <a:gd name="T4" fmla="*/ 44 w 3559"/>
                <a:gd name="T5" fmla="*/ 66 h 432"/>
                <a:gd name="T6" fmla="*/ 67 w 3559"/>
                <a:gd name="T7" fmla="*/ 56 h 432"/>
                <a:gd name="T8" fmla="*/ 89 w 3559"/>
                <a:gd name="T9" fmla="*/ 48 h 432"/>
                <a:gd name="T10" fmla="*/ 111 w 3559"/>
                <a:gd name="T11" fmla="*/ 40 h 432"/>
                <a:gd name="T12" fmla="*/ 133 w 3559"/>
                <a:gd name="T13" fmla="*/ 33 h 432"/>
                <a:gd name="T14" fmla="*/ 156 w 3559"/>
                <a:gd name="T15" fmla="*/ 27 h 432"/>
                <a:gd name="T16" fmla="*/ 178 w 3559"/>
                <a:gd name="T17" fmla="*/ 22 h 432"/>
                <a:gd name="T18" fmla="*/ 200 w 3559"/>
                <a:gd name="T19" fmla="*/ 16 h 432"/>
                <a:gd name="T20" fmla="*/ 222 w 3559"/>
                <a:gd name="T21" fmla="*/ 12 h 432"/>
                <a:gd name="T22" fmla="*/ 244 w 3559"/>
                <a:gd name="T23" fmla="*/ 8 h 432"/>
                <a:gd name="T24" fmla="*/ 267 w 3559"/>
                <a:gd name="T25" fmla="*/ 5 h 432"/>
                <a:gd name="T26" fmla="*/ 289 w 3559"/>
                <a:gd name="T27" fmla="*/ 3 h 432"/>
                <a:gd name="T28" fmla="*/ 311 w 3559"/>
                <a:gd name="T29" fmla="*/ 1 h 432"/>
                <a:gd name="T30" fmla="*/ 333 w 3559"/>
                <a:gd name="T31" fmla="*/ 0 h 432"/>
                <a:gd name="T32" fmla="*/ 356 w 3559"/>
                <a:gd name="T33" fmla="*/ 0 h 432"/>
                <a:gd name="T34" fmla="*/ 378 w 3559"/>
                <a:gd name="T35" fmla="*/ 0 h 432"/>
                <a:gd name="T36" fmla="*/ 401 w 3559"/>
                <a:gd name="T37" fmla="*/ 1 h 432"/>
                <a:gd name="T38" fmla="*/ 423 w 3559"/>
                <a:gd name="T39" fmla="*/ 3 h 432"/>
                <a:gd name="T40" fmla="*/ 445 w 3559"/>
                <a:gd name="T41" fmla="*/ 5 h 432"/>
                <a:gd name="T42" fmla="*/ 467 w 3559"/>
                <a:gd name="T43" fmla="*/ 8 h 432"/>
                <a:gd name="T44" fmla="*/ 489 w 3559"/>
                <a:gd name="T45" fmla="*/ 12 h 432"/>
                <a:gd name="T46" fmla="*/ 512 w 3559"/>
                <a:gd name="T47" fmla="*/ 16 h 432"/>
                <a:gd name="T48" fmla="*/ 534 w 3559"/>
                <a:gd name="T49" fmla="*/ 22 h 432"/>
                <a:gd name="T50" fmla="*/ 556 w 3559"/>
                <a:gd name="T51" fmla="*/ 27 h 432"/>
                <a:gd name="T52" fmla="*/ 578 w 3559"/>
                <a:gd name="T53" fmla="*/ 33 h 432"/>
                <a:gd name="T54" fmla="*/ 600 w 3559"/>
                <a:gd name="T55" fmla="*/ 40 h 432"/>
                <a:gd name="T56" fmla="*/ 623 w 3559"/>
                <a:gd name="T57" fmla="*/ 48 h 432"/>
                <a:gd name="T58" fmla="*/ 645 w 3559"/>
                <a:gd name="T59" fmla="*/ 56 h 432"/>
                <a:gd name="T60" fmla="*/ 667 w 3559"/>
                <a:gd name="T61" fmla="*/ 66 h 432"/>
                <a:gd name="T62" fmla="*/ 689 w 3559"/>
                <a:gd name="T63" fmla="*/ 75 h 432"/>
                <a:gd name="T64" fmla="*/ 712 w 3559"/>
                <a:gd name="T65" fmla="*/ 86 h 432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0" t="0" r="r" b="b"/>
              <a:pathLst>
                <a:path w="3559" h="432">
                  <a:moveTo>
                    <a:pt x="0" y="432"/>
                  </a:moveTo>
                  <a:lnTo>
                    <a:pt x="111" y="379"/>
                  </a:lnTo>
                  <a:lnTo>
                    <a:pt x="222" y="330"/>
                  </a:lnTo>
                  <a:lnTo>
                    <a:pt x="333" y="283"/>
                  </a:lnTo>
                  <a:lnTo>
                    <a:pt x="445" y="241"/>
                  </a:lnTo>
                  <a:lnTo>
                    <a:pt x="556" y="202"/>
                  </a:lnTo>
                  <a:lnTo>
                    <a:pt x="667" y="167"/>
                  </a:lnTo>
                  <a:lnTo>
                    <a:pt x="778" y="135"/>
                  </a:lnTo>
                  <a:lnTo>
                    <a:pt x="889" y="108"/>
                  </a:lnTo>
                  <a:lnTo>
                    <a:pt x="1000" y="82"/>
                  </a:lnTo>
                  <a:lnTo>
                    <a:pt x="1111" y="60"/>
                  </a:lnTo>
                  <a:lnTo>
                    <a:pt x="1222" y="41"/>
                  </a:lnTo>
                  <a:lnTo>
                    <a:pt x="1333" y="26"/>
                  </a:lnTo>
                  <a:lnTo>
                    <a:pt x="1444" y="14"/>
                  </a:lnTo>
                  <a:lnTo>
                    <a:pt x="1555" y="6"/>
                  </a:lnTo>
                  <a:lnTo>
                    <a:pt x="1666" y="1"/>
                  </a:lnTo>
                  <a:lnTo>
                    <a:pt x="1779" y="0"/>
                  </a:lnTo>
                  <a:lnTo>
                    <a:pt x="1891" y="1"/>
                  </a:lnTo>
                  <a:lnTo>
                    <a:pt x="2002" y="6"/>
                  </a:lnTo>
                  <a:lnTo>
                    <a:pt x="2113" y="14"/>
                  </a:lnTo>
                  <a:lnTo>
                    <a:pt x="2224" y="26"/>
                  </a:lnTo>
                  <a:lnTo>
                    <a:pt x="2335" y="41"/>
                  </a:lnTo>
                  <a:lnTo>
                    <a:pt x="2446" y="60"/>
                  </a:lnTo>
                  <a:lnTo>
                    <a:pt x="2557" y="82"/>
                  </a:lnTo>
                  <a:lnTo>
                    <a:pt x="2668" y="108"/>
                  </a:lnTo>
                  <a:lnTo>
                    <a:pt x="2779" y="135"/>
                  </a:lnTo>
                  <a:lnTo>
                    <a:pt x="2890" y="167"/>
                  </a:lnTo>
                  <a:lnTo>
                    <a:pt x="3001" y="202"/>
                  </a:lnTo>
                  <a:lnTo>
                    <a:pt x="3112" y="241"/>
                  </a:lnTo>
                  <a:lnTo>
                    <a:pt x="3223" y="283"/>
                  </a:lnTo>
                  <a:lnTo>
                    <a:pt x="3334" y="330"/>
                  </a:lnTo>
                  <a:lnTo>
                    <a:pt x="3445" y="379"/>
                  </a:lnTo>
                  <a:lnTo>
                    <a:pt x="3559" y="432"/>
                  </a:lnTo>
                </a:path>
              </a:pathLst>
            </a:cu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 sz="3600" b="1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8" name="直接连接符 74778">
              <a:extLst>
                <a:ext uri="{FF2B5EF4-FFF2-40B4-BE49-F238E27FC236}">
                  <a16:creationId xmlns:a16="http://schemas.microsoft.com/office/drawing/2014/main" id="{BDA4C8D1-8BED-8F62-49FB-659B5B83DDC6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3001120" y="4641176"/>
              <a:ext cx="4763" cy="11113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 sz="3600" b="1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9" name="直接连接符 74779">
              <a:extLst>
                <a:ext uri="{FF2B5EF4-FFF2-40B4-BE49-F238E27FC236}">
                  <a16:creationId xmlns:a16="http://schemas.microsoft.com/office/drawing/2014/main" id="{2BE34BAF-398F-FECC-3EB2-2A9117D47BE2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3045570" y="4618951"/>
              <a:ext cx="6350" cy="11113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 sz="3600" b="1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0" name="直接连接符 74780">
              <a:extLst>
                <a:ext uri="{FF2B5EF4-FFF2-40B4-BE49-F238E27FC236}">
                  <a16:creationId xmlns:a16="http://schemas.microsoft.com/office/drawing/2014/main" id="{905F8CBA-77EB-2EF4-9699-C589C85D00FE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3093195" y="4599901"/>
              <a:ext cx="4763" cy="11113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 sz="3600" b="1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1" name="直接连接符 74781">
              <a:extLst>
                <a:ext uri="{FF2B5EF4-FFF2-40B4-BE49-F238E27FC236}">
                  <a16:creationId xmlns:a16="http://schemas.microsoft.com/office/drawing/2014/main" id="{1BBE4D3D-E73F-FFE9-C3D5-E0F044A74E05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3140820" y="4580851"/>
              <a:ext cx="4763" cy="12700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 sz="3600" b="1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2" name="直接连接符 74782">
              <a:extLst>
                <a:ext uri="{FF2B5EF4-FFF2-40B4-BE49-F238E27FC236}">
                  <a16:creationId xmlns:a16="http://schemas.microsoft.com/office/drawing/2014/main" id="{4E98955D-02CE-3E01-C00D-55A02D2D27D9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3188445" y="4563388"/>
              <a:ext cx="4763" cy="14288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 sz="3600" b="1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3" name="直接连接符 74783">
              <a:extLst>
                <a:ext uri="{FF2B5EF4-FFF2-40B4-BE49-F238E27FC236}">
                  <a16:creationId xmlns:a16="http://schemas.microsoft.com/office/drawing/2014/main" id="{0228B725-48A7-FA2A-CFCF-4B7A2DAE22B5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3237657" y="4549101"/>
              <a:ext cx="3175" cy="12700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 sz="3600" b="1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4" name="直接连接符 74784">
              <a:extLst>
                <a:ext uri="{FF2B5EF4-FFF2-40B4-BE49-F238E27FC236}">
                  <a16:creationId xmlns:a16="http://schemas.microsoft.com/office/drawing/2014/main" id="{04D6D16B-BECF-4DE1-992C-39D597369119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3288457" y="4536401"/>
              <a:ext cx="1588" cy="12700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 sz="3600" b="1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5" name="直接连接符 74785">
              <a:extLst>
                <a:ext uri="{FF2B5EF4-FFF2-40B4-BE49-F238E27FC236}">
                  <a16:creationId xmlns:a16="http://schemas.microsoft.com/office/drawing/2014/main" id="{41FDFA9D-839B-663B-9CCB-0D4DB0C86460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3337670" y="4525288"/>
              <a:ext cx="1588" cy="14288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 sz="3600" b="1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6" name="直接连接符 74786">
              <a:extLst>
                <a:ext uri="{FF2B5EF4-FFF2-40B4-BE49-F238E27FC236}">
                  <a16:creationId xmlns:a16="http://schemas.microsoft.com/office/drawing/2014/main" id="{8012ED09-316C-A8F5-23AE-9BEEE930D5D2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3386882" y="4517351"/>
              <a:ext cx="1588" cy="12700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 sz="3600" b="1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7" name="直接连接符 74787">
              <a:extLst>
                <a:ext uri="{FF2B5EF4-FFF2-40B4-BE49-F238E27FC236}">
                  <a16:creationId xmlns:a16="http://schemas.microsoft.com/office/drawing/2014/main" id="{680E1B38-9A54-7E07-60AC-50B582E1E9A4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3437682" y="4511001"/>
              <a:ext cx="1588" cy="12700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 sz="3600" b="1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8" name="直接连接符 74788">
              <a:extLst>
                <a:ext uri="{FF2B5EF4-FFF2-40B4-BE49-F238E27FC236}">
                  <a16:creationId xmlns:a16="http://schemas.microsoft.com/office/drawing/2014/main" id="{CF60C87B-EDF8-D727-A78D-04A07D9B521C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3488482" y="4506238"/>
              <a:ext cx="1588" cy="12700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 sz="3600" b="1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9" name="直接连接符 74789">
              <a:extLst>
                <a:ext uri="{FF2B5EF4-FFF2-40B4-BE49-F238E27FC236}">
                  <a16:creationId xmlns:a16="http://schemas.microsoft.com/office/drawing/2014/main" id="{7D884EC8-A5D0-D99A-0404-DB87C9D186B2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3540870" y="4504651"/>
              <a:ext cx="0" cy="12700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 sz="3600" b="1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20" name="直接连接符 74790">
              <a:extLst>
                <a:ext uri="{FF2B5EF4-FFF2-40B4-BE49-F238E27FC236}">
                  <a16:creationId xmlns:a16="http://schemas.microsoft.com/office/drawing/2014/main" id="{F5FFBE22-D2D3-7FBF-642A-B2D91F763F45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3591670" y="4504651"/>
              <a:ext cx="0" cy="12700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 sz="3600" b="1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21" name="直接连接符 74791">
              <a:extLst>
                <a:ext uri="{FF2B5EF4-FFF2-40B4-BE49-F238E27FC236}">
                  <a16:creationId xmlns:a16="http://schemas.microsoft.com/office/drawing/2014/main" id="{24606739-A369-6967-DAC1-37CA64E9D9F3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3640882" y="4506238"/>
              <a:ext cx="1588" cy="12700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 sz="3600" b="1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22" name="直接连接符 74792">
              <a:extLst>
                <a:ext uri="{FF2B5EF4-FFF2-40B4-BE49-F238E27FC236}">
                  <a16:creationId xmlns:a16="http://schemas.microsoft.com/office/drawing/2014/main" id="{2C8EB959-C715-6AE7-8D64-A53CC5C40232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3691682" y="4511001"/>
              <a:ext cx="1588" cy="12700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 sz="3600" b="1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23" name="直接连接符 74793">
              <a:extLst>
                <a:ext uri="{FF2B5EF4-FFF2-40B4-BE49-F238E27FC236}">
                  <a16:creationId xmlns:a16="http://schemas.microsoft.com/office/drawing/2014/main" id="{D9E76D6F-7EB9-90BC-BA3D-D345404CBF57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3742482" y="4517351"/>
              <a:ext cx="1588" cy="12700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 sz="3600" b="1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24" name="直接连接符 74794">
              <a:extLst>
                <a:ext uri="{FF2B5EF4-FFF2-40B4-BE49-F238E27FC236}">
                  <a16:creationId xmlns:a16="http://schemas.microsoft.com/office/drawing/2014/main" id="{70B42DB3-82C7-A799-D75A-7C078362017E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3793282" y="4525288"/>
              <a:ext cx="1588" cy="14288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 sz="3600" b="1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25" name="直接连接符 74795">
              <a:extLst>
                <a:ext uri="{FF2B5EF4-FFF2-40B4-BE49-F238E27FC236}">
                  <a16:creationId xmlns:a16="http://schemas.microsoft.com/office/drawing/2014/main" id="{3CED3C4F-E576-5F71-34CA-BEDA336DEF48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3842495" y="4536401"/>
              <a:ext cx="1588" cy="12700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 sz="3600" b="1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26" name="直接连接符 74796">
              <a:extLst>
                <a:ext uri="{FF2B5EF4-FFF2-40B4-BE49-F238E27FC236}">
                  <a16:creationId xmlns:a16="http://schemas.microsoft.com/office/drawing/2014/main" id="{4570938E-3EF3-EDB6-194C-0A62503C2669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3891707" y="4549101"/>
              <a:ext cx="3175" cy="12700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 sz="3600" b="1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27" name="直接连接符 74797">
              <a:extLst>
                <a:ext uri="{FF2B5EF4-FFF2-40B4-BE49-F238E27FC236}">
                  <a16:creationId xmlns:a16="http://schemas.microsoft.com/office/drawing/2014/main" id="{551022E6-8D67-1E63-7F32-7E932E40D999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3940920" y="4563388"/>
              <a:ext cx="3175" cy="14288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 sz="3600" b="1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28" name="直接连接符 74798">
              <a:extLst>
                <a:ext uri="{FF2B5EF4-FFF2-40B4-BE49-F238E27FC236}">
                  <a16:creationId xmlns:a16="http://schemas.microsoft.com/office/drawing/2014/main" id="{7E06C2AE-7635-B2D0-3F18-5B806629CCC3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3988545" y="4580851"/>
              <a:ext cx="4763" cy="12700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 sz="3600" b="1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29" name="直接连接符 74799">
              <a:extLst>
                <a:ext uri="{FF2B5EF4-FFF2-40B4-BE49-F238E27FC236}">
                  <a16:creationId xmlns:a16="http://schemas.microsoft.com/office/drawing/2014/main" id="{02853C03-24E9-00C0-8649-DF084348299B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4036170" y="4598313"/>
              <a:ext cx="4763" cy="12700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 sz="3600" b="1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30" name="直接连接符 74800">
              <a:extLst>
                <a:ext uri="{FF2B5EF4-FFF2-40B4-BE49-F238E27FC236}">
                  <a16:creationId xmlns:a16="http://schemas.microsoft.com/office/drawing/2014/main" id="{E3B3BBEF-EAA6-5C8D-6021-25741A565286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4082207" y="4618951"/>
              <a:ext cx="4763" cy="11113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 sz="3600" b="1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31" name="任意多边形 74801">
              <a:extLst>
                <a:ext uri="{FF2B5EF4-FFF2-40B4-BE49-F238E27FC236}">
                  <a16:creationId xmlns:a16="http://schemas.microsoft.com/office/drawing/2014/main" id="{A3EC5AEB-CDAA-690F-7FC7-C28073A2D00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02707" y="3669626"/>
              <a:ext cx="0" cy="57150"/>
            </a:xfrm>
            <a:custGeom>
              <a:avLst/>
              <a:gdLst>
                <a:gd name="T0" fmla="*/ 0 w 1"/>
                <a:gd name="T1" fmla="*/ 0 h 178"/>
                <a:gd name="T2" fmla="*/ 0 w 1"/>
                <a:gd name="T3" fmla="*/ 27 h 178"/>
                <a:gd name="T4" fmla="*/ 0 w 1"/>
                <a:gd name="T5" fmla="*/ 36 h 178"/>
                <a:gd name="T6" fmla="*/ 0 60000 65536"/>
                <a:gd name="T7" fmla="*/ 0 60000 65536"/>
                <a:gd name="T8" fmla="*/ 0 60000 65536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0" t="0" r="r" b="b"/>
              <a:pathLst>
                <a:path w="1" h="178">
                  <a:moveTo>
                    <a:pt x="0" y="0"/>
                  </a:moveTo>
                  <a:lnTo>
                    <a:pt x="0" y="134"/>
                  </a:lnTo>
                  <a:lnTo>
                    <a:pt x="0" y="178"/>
                  </a:lnTo>
                </a:path>
              </a:pathLst>
            </a:custGeom>
            <a:noFill/>
            <a:ln w="3175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 sz="3600" b="1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74816" name="直接连接符 74802">
              <a:extLst>
                <a:ext uri="{FF2B5EF4-FFF2-40B4-BE49-F238E27FC236}">
                  <a16:creationId xmlns:a16="http://schemas.microsoft.com/office/drawing/2014/main" id="{5D0AFAF0-A0A1-45A4-5E33-D2DDD1DEE0C8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002707" y="4647526"/>
              <a:ext cx="0" cy="12700"/>
            </a:xfrm>
            <a:prstGeom prst="line">
              <a:avLst/>
            </a:prstGeom>
            <a:noFill/>
            <a:ln w="3175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 sz="3600" b="1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74817" name="任意多边形 74803">
              <a:extLst>
                <a:ext uri="{FF2B5EF4-FFF2-40B4-BE49-F238E27FC236}">
                  <a16:creationId xmlns:a16="http://schemas.microsoft.com/office/drawing/2014/main" id="{825D8312-EF30-CAAE-8F34-C7AA7C37C2D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824907" y="3174326"/>
              <a:ext cx="31750" cy="9525"/>
            </a:xfrm>
            <a:custGeom>
              <a:avLst/>
              <a:gdLst>
                <a:gd name="T0" fmla="*/ 20 w 97"/>
                <a:gd name="T1" fmla="*/ 6 h 28"/>
                <a:gd name="T2" fmla="*/ 15 w 97"/>
                <a:gd name="T3" fmla="*/ 4 h 28"/>
                <a:gd name="T4" fmla="*/ 10 w 97"/>
                <a:gd name="T5" fmla="*/ 3 h 28"/>
                <a:gd name="T6" fmla="*/ 0 w 97"/>
                <a:gd name="T7" fmla="*/ 0 h 28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97" h="28">
                  <a:moveTo>
                    <a:pt x="97" y="28"/>
                  </a:moveTo>
                  <a:lnTo>
                    <a:pt x="72" y="20"/>
                  </a:lnTo>
                  <a:lnTo>
                    <a:pt x="48" y="13"/>
                  </a:lnTo>
                  <a:lnTo>
                    <a:pt x="0" y="0"/>
                  </a:lnTo>
                </a:path>
              </a:pathLst>
            </a:custGeom>
            <a:noFill/>
            <a:ln w="3175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 sz="3600" b="1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74818" name="直接连接符 74804">
              <a:extLst>
                <a:ext uri="{FF2B5EF4-FFF2-40B4-BE49-F238E27FC236}">
                  <a16:creationId xmlns:a16="http://schemas.microsoft.com/office/drawing/2014/main" id="{552D1EBC-C1EE-EC3F-8E52-5236349B4CA5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4133007" y="4647526"/>
              <a:ext cx="0" cy="12700"/>
            </a:xfrm>
            <a:prstGeom prst="line">
              <a:avLst/>
            </a:prstGeom>
            <a:noFill/>
            <a:ln w="3175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 sz="3600" b="1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74819" name="任意多边形 74805">
              <a:extLst>
                <a:ext uri="{FF2B5EF4-FFF2-40B4-BE49-F238E27FC236}">
                  <a16:creationId xmlns:a16="http://schemas.microsoft.com/office/drawing/2014/main" id="{9B610866-0A71-316F-35C5-4591AACE723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824907" y="3023513"/>
              <a:ext cx="1308100" cy="136525"/>
            </a:xfrm>
            <a:custGeom>
              <a:avLst/>
              <a:gdLst>
                <a:gd name="T0" fmla="*/ 0 w 4119"/>
                <a:gd name="T1" fmla="*/ 86 h 432"/>
                <a:gd name="T2" fmla="*/ 35 w 4119"/>
                <a:gd name="T3" fmla="*/ 75 h 432"/>
                <a:gd name="T4" fmla="*/ 71 w 4119"/>
                <a:gd name="T5" fmla="*/ 66 h 432"/>
                <a:gd name="T6" fmla="*/ 105 w 4119"/>
                <a:gd name="T7" fmla="*/ 57 h 432"/>
                <a:gd name="T8" fmla="*/ 139 w 4119"/>
                <a:gd name="T9" fmla="*/ 48 h 432"/>
                <a:gd name="T10" fmla="*/ 172 w 4119"/>
                <a:gd name="T11" fmla="*/ 40 h 432"/>
                <a:gd name="T12" fmla="*/ 204 w 4119"/>
                <a:gd name="T13" fmla="*/ 33 h 432"/>
                <a:gd name="T14" fmla="*/ 220 w 4119"/>
                <a:gd name="T15" fmla="*/ 30 h 432"/>
                <a:gd name="T16" fmla="*/ 236 w 4119"/>
                <a:gd name="T17" fmla="*/ 27 h 432"/>
                <a:gd name="T18" fmla="*/ 252 w 4119"/>
                <a:gd name="T19" fmla="*/ 24 h 432"/>
                <a:gd name="T20" fmla="*/ 268 w 4119"/>
                <a:gd name="T21" fmla="*/ 22 h 432"/>
                <a:gd name="T22" fmla="*/ 298 w 4119"/>
                <a:gd name="T23" fmla="*/ 16 h 432"/>
                <a:gd name="T24" fmla="*/ 328 w 4119"/>
                <a:gd name="T25" fmla="*/ 12 h 432"/>
                <a:gd name="T26" fmla="*/ 357 w 4119"/>
                <a:gd name="T27" fmla="*/ 8 h 432"/>
                <a:gd name="T28" fmla="*/ 386 w 4119"/>
                <a:gd name="T29" fmla="*/ 5 h 432"/>
                <a:gd name="T30" fmla="*/ 414 w 4119"/>
                <a:gd name="T31" fmla="*/ 3 h 432"/>
                <a:gd name="T32" fmla="*/ 441 w 4119"/>
                <a:gd name="T33" fmla="*/ 1 h 432"/>
                <a:gd name="T34" fmla="*/ 454 w 4119"/>
                <a:gd name="T35" fmla="*/ 1 h 432"/>
                <a:gd name="T36" fmla="*/ 468 w 4119"/>
                <a:gd name="T37" fmla="*/ 0 h 432"/>
                <a:gd name="T38" fmla="*/ 494 w 4119"/>
                <a:gd name="T39" fmla="*/ 0 h 432"/>
                <a:gd name="T40" fmla="*/ 519 w 4119"/>
                <a:gd name="T41" fmla="*/ 0 h 432"/>
                <a:gd name="T42" fmla="*/ 532 w 4119"/>
                <a:gd name="T43" fmla="*/ 1 h 432"/>
                <a:gd name="T44" fmla="*/ 544 w 4119"/>
                <a:gd name="T45" fmla="*/ 1 h 432"/>
                <a:gd name="T46" fmla="*/ 568 w 4119"/>
                <a:gd name="T47" fmla="*/ 3 h 432"/>
                <a:gd name="T48" fmla="*/ 592 w 4119"/>
                <a:gd name="T49" fmla="*/ 5 h 432"/>
                <a:gd name="T50" fmla="*/ 614 w 4119"/>
                <a:gd name="T51" fmla="*/ 8 h 432"/>
                <a:gd name="T52" fmla="*/ 637 w 4119"/>
                <a:gd name="T53" fmla="*/ 12 h 432"/>
                <a:gd name="T54" fmla="*/ 658 w 4119"/>
                <a:gd name="T55" fmla="*/ 16 h 432"/>
                <a:gd name="T56" fmla="*/ 680 w 4119"/>
                <a:gd name="T57" fmla="*/ 22 h 432"/>
                <a:gd name="T58" fmla="*/ 690 w 4119"/>
                <a:gd name="T59" fmla="*/ 24 h 432"/>
                <a:gd name="T60" fmla="*/ 700 w 4119"/>
                <a:gd name="T61" fmla="*/ 27 h 432"/>
                <a:gd name="T62" fmla="*/ 709 w 4119"/>
                <a:gd name="T63" fmla="*/ 30 h 432"/>
                <a:gd name="T64" fmla="*/ 719 w 4119"/>
                <a:gd name="T65" fmla="*/ 33 h 432"/>
                <a:gd name="T66" fmla="*/ 738 w 4119"/>
                <a:gd name="T67" fmla="*/ 40 h 432"/>
                <a:gd name="T68" fmla="*/ 757 w 4119"/>
                <a:gd name="T69" fmla="*/ 48 h 432"/>
                <a:gd name="T70" fmla="*/ 774 w 4119"/>
                <a:gd name="T71" fmla="*/ 57 h 432"/>
                <a:gd name="T72" fmla="*/ 791 w 4119"/>
                <a:gd name="T73" fmla="*/ 66 h 432"/>
                <a:gd name="T74" fmla="*/ 808 w 4119"/>
                <a:gd name="T75" fmla="*/ 75 h 432"/>
                <a:gd name="T76" fmla="*/ 824 w 4119"/>
                <a:gd name="T77" fmla="*/ 86 h 432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</a:gdLst>
              <a:ahLst/>
              <a:cxnLst>
                <a:cxn ang="T78">
                  <a:pos x="T0" y="T1"/>
                </a:cxn>
                <a:cxn ang="T79">
                  <a:pos x="T2" y="T3"/>
                </a:cxn>
                <a:cxn ang="T80">
                  <a:pos x="T4" y="T5"/>
                </a:cxn>
                <a:cxn ang="T81">
                  <a:pos x="T6" y="T7"/>
                </a:cxn>
                <a:cxn ang="T82">
                  <a:pos x="T8" y="T9"/>
                </a:cxn>
                <a:cxn ang="T83">
                  <a:pos x="T10" y="T11"/>
                </a:cxn>
                <a:cxn ang="T84">
                  <a:pos x="T12" y="T13"/>
                </a:cxn>
                <a:cxn ang="T85">
                  <a:pos x="T14" y="T15"/>
                </a:cxn>
                <a:cxn ang="T86">
                  <a:pos x="T16" y="T17"/>
                </a:cxn>
                <a:cxn ang="T87">
                  <a:pos x="T18" y="T19"/>
                </a:cxn>
                <a:cxn ang="T88">
                  <a:pos x="T20" y="T21"/>
                </a:cxn>
                <a:cxn ang="T89">
                  <a:pos x="T22" y="T23"/>
                </a:cxn>
                <a:cxn ang="T90">
                  <a:pos x="T24" y="T25"/>
                </a:cxn>
                <a:cxn ang="T91">
                  <a:pos x="T26" y="T27"/>
                </a:cxn>
                <a:cxn ang="T92">
                  <a:pos x="T28" y="T29"/>
                </a:cxn>
                <a:cxn ang="T93">
                  <a:pos x="T30" y="T31"/>
                </a:cxn>
                <a:cxn ang="T94">
                  <a:pos x="T32" y="T33"/>
                </a:cxn>
                <a:cxn ang="T95">
                  <a:pos x="T34" y="T35"/>
                </a:cxn>
                <a:cxn ang="T96">
                  <a:pos x="T36" y="T37"/>
                </a:cxn>
                <a:cxn ang="T97">
                  <a:pos x="T38" y="T39"/>
                </a:cxn>
                <a:cxn ang="T98">
                  <a:pos x="T40" y="T41"/>
                </a:cxn>
                <a:cxn ang="T99">
                  <a:pos x="T42" y="T43"/>
                </a:cxn>
                <a:cxn ang="T100">
                  <a:pos x="T44" y="T45"/>
                </a:cxn>
                <a:cxn ang="T101">
                  <a:pos x="T46" y="T47"/>
                </a:cxn>
                <a:cxn ang="T102">
                  <a:pos x="T48" y="T49"/>
                </a:cxn>
                <a:cxn ang="T103">
                  <a:pos x="T50" y="T51"/>
                </a:cxn>
                <a:cxn ang="T104">
                  <a:pos x="T52" y="T53"/>
                </a:cxn>
                <a:cxn ang="T105">
                  <a:pos x="T54" y="T55"/>
                </a:cxn>
                <a:cxn ang="T106">
                  <a:pos x="T56" y="T57"/>
                </a:cxn>
                <a:cxn ang="T107">
                  <a:pos x="T58" y="T59"/>
                </a:cxn>
                <a:cxn ang="T108">
                  <a:pos x="T60" y="T61"/>
                </a:cxn>
                <a:cxn ang="T109">
                  <a:pos x="T62" y="T63"/>
                </a:cxn>
                <a:cxn ang="T110">
                  <a:pos x="T64" y="T65"/>
                </a:cxn>
                <a:cxn ang="T111">
                  <a:pos x="T66" y="T67"/>
                </a:cxn>
                <a:cxn ang="T112">
                  <a:pos x="T68" y="T69"/>
                </a:cxn>
                <a:cxn ang="T113">
                  <a:pos x="T70" y="T71"/>
                </a:cxn>
                <a:cxn ang="T114">
                  <a:pos x="T72" y="T73"/>
                </a:cxn>
                <a:cxn ang="T115">
                  <a:pos x="T74" y="T75"/>
                </a:cxn>
                <a:cxn ang="T116">
                  <a:pos x="T76" y="T77"/>
                </a:cxn>
              </a:cxnLst>
              <a:rect l="0" t="0" r="r" b="b"/>
              <a:pathLst>
                <a:path w="4119" h="432">
                  <a:moveTo>
                    <a:pt x="0" y="432"/>
                  </a:moveTo>
                  <a:lnTo>
                    <a:pt x="177" y="379"/>
                  </a:lnTo>
                  <a:lnTo>
                    <a:pt x="353" y="330"/>
                  </a:lnTo>
                  <a:lnTo>
                    <a:pt x="524" y="284"/>
                  </a:lnTo>
                  <a:lnTo>
                    <a:pt x="694" y="242"/>
                  </a:lnTo>
                  <a:lnTo>
                    <a:pt x="858" y="202"/>
                  </a:lnTo>
                  <a:lnTo>
                    <a:pt x="1021" y="167"/>
                  </a:lnTo>
                  <a:lnTo>
                    <a:pt x="1101" y="150"/>
                  </a:lnTo>
                  <a:lnTo>
                    <a:pt x="1180" y="135"/>
                  </a:lnTo>
                  <a:lnTo>
                    <a:pt x="1258" y="121"/>
                  </a:lnTo>
                  <a:lnTo>
                    <a:pt x="1338" y="108"/>
                  </a:lnTo>
                  <a:lnTo>
                    <a:pt x="1489" y="82"/>
                  </a:lnTo>
                  <a:lnTo>
                    <a:pt x="1639" y="60"/>
                  </a:lnTo>
                  <a:lnTo>
                    <a:pt x="1785" y="41"/>
                  </a:lnTo>
                  <a:lnTo>
                    <a:pt x="1929" y="26"/>
                  </a:lnTo>
                  <a:lnTo>
                    <a:pt x="2068" y="14"/>
                  </a:lnTo>
                  <a:lnTo>
                    <a:pt x="2206" y="6"/>
                  </a:lnTo>
                  <a:lnTo>
                    <a:pt x="2271" y="3"/>
                  </a:lnTo>
                  <a:lnTo>
                    <a:pt x="2338" y="1"/>
                  </a:lnTo>
                  <a:lnTo>
                    <a:pt x="2470" y="0"/>
                  </a:lnTo>
                  <a:lnTo>
                    <a:pt x="2595" y="1"/>
                  </a:lnTo>
                  <a:lnTo>
                    <a:pt x="2658" y="3"/>
                  </a:lnTo>
                  <a:lnTo>
                    <a:pt x="2720" y="6"/>
                  </a:lnTo>
                  <a:lnTo>
                    <a:pt x="2840" y="14"/>
                  </a:lnTo>
                  <a:lnTo>
                    <a:pt x="2958" y="26"/>
                  </a:lnTo>
                  <a:lnTo>
                    <a:pt x="3071" y="41"/>
                  </a:lnTo>
                  <a:lnTo>
                    <a:pt x="3184" y="60"/>
                  </a:lnTo>
                  <a:lnTo>
                    <a:pt x="3291" y="82"/>
                  </a:lnTo>
                  <a:lnTo>
                    <a:pt x="3397" y="108"/>
                  </a:lnTo>
                  <a:lnTo>
                    <a:pt x="3447" y="121"/>
                  </a:lnTo>
                  <a:lnTo>
                    <a:pt x="3498" y="135"/>
                  </a:lnTo>
                  <a:lnTo>
                    <a:pt x="3546" y="150"/>
                  </a:lnTo>
                  <a:lnTo>
                    <a:pt x="3596" y="167"/>
                  </a:lnTo>
                  <a:lnTo>
                    <a:pt x="3690" y="202"/>
                  </a:lnTo>
                  <a:lnTo>
                    <a:pt x="3783" y="242"/>
                  </a:lnTo>
                  <a:lnTo>
                    <a:pt x="3870" y="284"/>
                  </a:lnTo>
                  <a:lnTo>
                    <a:pt x="3956" y="330"/>
                  </a:lnTo>
                  <a:lnTo>
                    <a:pt x="4038" y="379"/>
                  </a:lnTo>
                  <a:lnTo>
                    <a:pt x="4119" y="432"/>
                  </a:lnTo>
                </a:path>
              </a:pathLst>
            </a:custGeom>
            <a:noFill/>
            <a:ln w="3175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 sz="3600" b="1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74820" name="直接连接符 74806">
              <a:extLst>
                <a:ext uri="{FF2B5EF4-FFF2-40B4-BE49-F238E27FC236}">
                  <a16:creationId xmlns:a16="http://schemas.microsoft.com/office/drawing/2014/main" id="{561053F6-4701-E961-7307-F9CD9B388870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4133007" y="3712488"/>
              <a:ext cx="0" cy="14288"/>
            </a:xfrm>
            <a:prstGeom prst="line">
              <a:avLst/>
            </a:prstGeom>
            <a:noFill/>
            <a:ln w="3175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 sz="3600" b="1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74823" name="任意多边形 74807">
              <a:extLst>
                <a:ext uri="{FF2B5EF4-FFF2-40B4-BE49-F238E27FC236}">
                  <a16:creationId xmlns:a16="http://schemas.microsoft.com/office/drawing/2014/main" id="{4D63FCB1-2469-236B-6DD9-50629BC9462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02707" y="3726776"/>
              <a:ext cx="1130300" cy="112713"/>
            </a:xfrm>
            <a:custGeom>
              <a:avLst/>
              <a:gdLst>
                <a:gd name="T0" fmla="*/ 0 w 3559"/>
                <a:gd name="T1" fmla="*/ 0 h 358"/>
                <a:gd name="T2" fmla="*/ 22 w 3559"/>
                <a:gd name="T3" fmla="*/ 8 h 358"/>
                <a:gd name="T4" fmla="*/ 44 w 3559"/>
                <a:gd name="T5" fmla="*/ 16 h 358"/>
                <a:gd name="T6" fmla="*/ 67 w 3559"/>
                <a:gd name="T7" fmla="*/ 24 h 358"/>
                <a:gd name="T8" fmla="*/ 89 w 3559"/>
                <a:gd name="T9" fmla="*/ 31 h 358"/>
                <a:gd name="T10" fmla="*/ 111 w 3559"/>
                <a:gd name="T11" fmla="*/ 37 h 358"/>
                <a:gd name="T12" fmla="*/ 133 w 3559"/>
                <a:gd name="T13" fmla="*/ 43 h 358"/>
                <a:gd name="T14" fmla="*/ 156 w 3559"/>
                <a:gd name="T15" fmla="*/ 48 h 358"/>
                <a:gd name="T16" fmla="*/ 178 w 3559"/>
                <a:gd name="T17" fmla="*/ 53 h 358"/>
                <a:gd name="T18" fmla="*/ 200 w 3559"/>
                <a:gd name="T19" fmla="*/ 57 h 358"/>
                <a:gd name="T20" fmla="*/ 222 w 3559"/>
                <a:gd name="T21" fmla="*/ 61 h 358"/>
                <a:gd name="T22" fmla="*/ 244 w 3559"/>
                <a:gd name="T23" fmla="*/ 64 h 358"/>
                <a:gd name="T24" fmla="*/ 267 w 3559"/>
                <a:gd name="T25" fmla="*/ 66 h 358"/>
                <a:gd name="T26" fmla="*/ 289 w 3559"/>
                <a:gd name="T27" fmla="*/ 68 h 358"/>
                <a:gd name="T28" fmla="*/ 311 w 3559"/>
                <a:gd name="T29" fmla="*/ 70 h 358"/>
                <a:gd name="T30" fmla="*/ 333 w 3559"/>
                <a:gd name="T31" fmla="*/ 70 h 358"/>
                <a:gd name="T32" fmla="*/ 356 w 3559"/>
                <a:gd name="T33" fmla="*/ 71 h 358"/>
                <a:gd name="T34" fmla="*/ 378 w 3559"/>
                <a:gd name="T35" fmla="*/ 70 h 358"/>
                <a:gd name="T36" fmla="*/ 401 w 3559"/>
                <a:gd name="T37" fmla="*/ 70 h 358"/>
                <a:gd name="T38" fmla="*/ 423 w 3559"/>
                <a:gd name="T39" fmla="*/ 68 h 358"/>
                <a:gd name="T40" fmla="*/ 445 w 3559"/>
                <a:gd name="T41" fmla="*/ 66 h 358"/>
                <a:gd name="T42" fmla="*/ 467 w 3559"/>
                <a:gd name="T43" fmla="*/ 64 h 358"/>
                <a:gd name="T44" fmla="*/ 489 w 3559"/>
                <a:gd name="T45" fmla="*/ 61 h 358"/>
                <a:gd name="T46" fmla="*/ 512 w 3559"/>
                <a:gd name="T47" fmla="*/ 57 h 358"/>
                <a:gd name="T48" fmla="*/ 534 w 3559"/>
                <a:gd name="T49" fmla="*/ 53 h 358"/>
                <a:gd name="T50" fmla="*/ 556 w 3559"/>
                <a:gd name="T51" fmla="*/ 48 h 358"/>
                <a:gd name="T52" fmla="*/ 578 w 3559"/>
                <a:gd name="T53" fmla="*/ 43 h 358"/>
                <a:gd name="T54" fmla="*/ 600 w 3559"/>
                <a:gd name="T55" fmla="*/ 37 h 358"/>
                <a:gd name="T56" fmla="*/ 623 w 3559"/>
                <a:gd name="T57" fmla="*/ 31 h 358"/>
                <a:gd name="T58" fmla="*/ 645 w 3559"/>
                <a:gd name="T59" fmla="*/ 24 h 358"/>
                <a:gd name="T60" fmla="*/ 667 w 3559"/>
                <a:gd name="T61" fmla="*/ 16 h 358"/>
                <a:gd name="T62" fmla="*/ 689 w 3559"/>
                <a:gd name="T63" fmla="*/ 8 h 358"/>
                <a:gd name="T64" fmla="*/ 712 w 3559"/>
                <a:gd name="T65" fmla="*/ 0 h 358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0" t="0" r="r" b="b"/>
              <a:pathLst>
                <a:path w="3559" h="358">
                  <a:moveTo>
                    <a:pt x="0" y="0"/>
                  </a:moveTo>
                  <a:lnTo>
                    <a:pt x="111" y="42"/>
                  </a:lnTo>
                  <a:lnTo>
                    <a:pt x="222" y="83"/>
                  </a:lnTo>
                  <a:lnTo>
                    <a:pt x="333" y="120"/>
                  </a:lnTo>
                  <a:lnTo>
                    <a:pt x="445" y="156"/>
                  </a:lnTo>
                  <a:lnTo>
                    <a:pt x="556" y="186"/>
                  </a:lnTo>
                  <a:lnTo>
                    <a:pt x="667" y="217"/>
                  </a:lnTo>
                  <a:lnTo>
                    <a:pt x="778" y="243"/>
                  </a:lnTo>
                  <a:lnTo>
                    <a:pt x="889" y="268"/>
                  </a:lnTo>
                  <a:lnTo>
                    <a:pt x="1000" y="287"/>
                  </a:lnTo>
                  <a:lnTo>
                    <a:pt x="1111" y="306"/>
                  </a:lnTo>
                  <a:lnTo>
                    <a:pt x="1222" y="321"/>
                  </a:lnTo>
                  <a:lnTo>
                    <a:pt x="1333" y="335"/>
                  </a:lnTo>
                  <a:lnTo>
                    <a:pt x="1444" y="344"/>
                  </a:lnTo>
                  <a:lnTo>
                    <a:pt x="1555" y="352"/>
                  </a:lnTo>
                  <a:lnTo>
                    <a:pt x="1666" y="355"/>
                  </a:lnTo>
                  <a:lnTo>
                    <a:pt x="1779" y="358"/>
                  </a:lnTo>
                  <a:lnTo>
                    <a:pt x="1891" y="355"/>
                  </a:lnTo>
                  <a:lnTo>
                    <a:pt x="2002" y="352"/>
                  </a:lnTo>
                  <a:lnTo>
                    <a:pt x="2113" y="344"/>
                  </a:lnTo>
                  <a:lnTo>
                    <a:pt x="2224" y="335"/>
                  </a:lnTo>
                  <a:lnTo>
                    <a:pt x="2335" y="321"/>
                  </a:lnTo>
                  <a:lnTo>
                    <a:pt x="2446" y="306"/>
                  </a:lnTo>
                  <a:lnTo>
                    <a:pt x="2557" y="287"/>
                  </a:lnTo>
                  <a:lnTo>
                    <a:pt x="2668" y="268"/>
                  </a:lnTo>
                  <a:lnTo>
                    <a:pt x="2779" y="243"/>
                  </a:lnTo>
                  <a:lnTo>
                    <a:pt x="2890" y="217"/>
                  </a:lnTo>
                  <a:lnTo>
                    <a:pt x="3001" y="186"/>
                  </a:lnTo>
                  <a:lnTo>
                    <a:pt x="3112" y="156"/>
                  </a:lnTo>
                  <a:lnTo>
                    <a:pt x="3223" y="120"/>
                  </a:lnTo>
                  <a:lnTo>
                    <a:pt x="3334" y="83"/>
                  </a:lnTo>
                  <a:lnTo>
                    <a:pt x="3445" y="42"/>
                  </a:lnTo>
                  <a:lnTo>
                    <a:pt x="3559" y="0"/>
                  </a:lnTo>
                </a:path>
              </a:pathLst>
            </a:cu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 sz="3600" b="1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74824" name="直接连接符 74808">
              <a:extLst>
                <a:ext uri="{FF2B5EF4-FFF2-40B4-BE49-F238E27FC236}">
                  <a16:creationId xmlns:a16="http://schemas.microsoft.com/office/drawing/2014/main" id="{F9C4A86D-D242-3B45-09A7-86ABE6C76FBB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3002707" y="3726776"/>
              <a:ext cx="0" cy="920750"/>
            </a:xfrm>
            <a:prstGeom prst="line">
              <a:avLst/>
            </a:prstGeom>
            <a:noFill/>
            <a:ln w="3175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 sz="3600" b="1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74825" name="直接连接符 74809">
              <a:extLst>
                <a:ext uri="{FF2B5EF4-FFF2-40B4-BE49-F238E27FC236}">
                  <a16:creationId xmlns:a16="http://schemas.microsoft.com/office/drawing/2014/main" id="{B60E97E7-DC30-D8A3-414A-F844CAAF2469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4133007" y="3726776"/>
              <a:ext cx="0" cy="920750"/>
            </a:xfrm>
            <a:prstGeom prst="line">
              <a:avLst/>
            </a:prstGeom>
            <a:noFill/>
            <a:ln w="3175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 sz="3600" b="1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74826" name="任意多边形 74810">
              <a:extLst>
                <a:ext uri="{FF2B5EF4-FFF2-40B4-BE49-F238E27FC236}">
                  <a16:creationId xmlns:a16="http://schemas.microsoft.com/office/drawing/2014/main" id="{12DA6193-9F4E-DB25-F471-F11EF19AB33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856657" y="3174326"/>
              <a:ext cx="1276350" cy="538163"/>
            </a:xfrm>
            <a:custGeom>
              <a:avLst/>
              <a:gdLst>
                <a:gd name="T0" fmla="*/ 804 w 4022"/>
                <a:gd name="T1" fmla="*/ 0 h 1694"/>
                <a:gd name="T2" fmla="*/ 793 w 4022"/>
                <a:gd name="T3" fmla="*/ 7 h 1694"/>
                <a:gd name="T4" fmla="*/ 786 w 4022"/>
                <a:gd name="T5" fmla="*/ 12 h 1694"/>
                <a:gd name="T6" fmla="*/ 775 w 4022"/>
                <a:gd name="T7" fmla="*/ 20 h 1694"/>
                <a:gd name="T8" fmla="*/ 767 w 4022"/>
                <a:gd name="T9" fmla="*/ 24 h 1694"/>
                <a:gd name="T10" fmla="*/ 751 w 4022"/>
                <a:gd name="T11" fmla="*/ 33 h 1694"/>
                <a:gd name="T12" fmla="*/ 743 w 4022"/>
                <a:gd name="T13" fmla="*/ 37 h 1694"/>
                <a:gd name="T14" fmla="*/ 730 w 4022"/>
                <a:gd name="T15" fmla="*/ 43 h 1694"/>
                <a:gd name="T16" fmla="*/ 717 w 4022"/>
                <a:gd name="T17" fmla="*/ 48 h 1694"/>
                <a:gd name="T18" fmla="*/ 699 w 4022"/>
                <a:gd name="T19" fmla="*/ 55 h 1694"/>
                <a:gd name="T20" fmla="*/ 681 w 4022"/>
                <a:gd name="T21" fmla="*/ 61 h 1694"/>
                <a:gd name="T22" fmla="*/ 671 w 4022"/>
                <a:gd name="T23" fmla="*/ 64 h 1694"/>
                <a:gd name="T24" fmla="*/ 651 w 4022"/>
                <a:gd name="T25" fmla="*/ 69 h 1694"/>
                <a:gd name="T26" fmla="*/ 631 w 4022"/>
                <a:gd name="T27" fmla="*/ 74 h 1694"/>
                <a:gd name="T28" fmla="*/ 610 w 4022"/>
                <a:gd name="T29" fmla="*/ 77 h 1694"/>
                <a:gd name="T30" fmla="*/ 588 w 4022"/>
                <a:gd name="T31" fmla="*/ 80 h 1694"/>
                <a:gd name="T32" fmla="*/ 565 w 4022"/>
                <a:gd name="T33" fmla="*/ 83 h 1694"/>
                <a:gd name="T34" fmla="*/ 548 w 4022"/>
                <a:gd name="T35" fmla="*/ 84 h 1694"/>
                <a:gd name="T36" fmla="*/ 530 w 4022"/>
                <a:gd name="T37" fmla="*/ 85 h 1694"/>
                <a:gd name="T38" fmla="*/ 518 w 4022"/>
                <a:gd name="T39" fmla="*/ 86 h 1694"/>
                <a:gd name="T40" fmla="*/ 506 w 4022"/>
                <a:gd name="T41" fmla="*/ 86 h 1694"/>
                <a:gd name="T42" fmla="*/ 487 w 4022"/>
                <a:gd name="T43" fmla="*/ 86 h 1694"/>
                <a:gd name="T44" fmla="*/ 468 w 4022"/>
                <a:gd name="T45" fmla="*/ 86 h 1694"/>
                <a:gd name="T46" fmla="*/ 441 w 4022"/>
                <a:gd name="T47" fmla="*/ 85 h 1694"/>
                <a:gd name="T48" fmla="*/ 421 w 4022"/>
                <a:gd name="T49" fmla="*/ 84 h 1694"/>
                <a:gd name="T50" fmla="*/ 407 w 4022"/>
                <a:gd name="T51" fmla="*/ 83 h 1694"/>
                <a:gd name="T52" fmla="*/ 387 w 4022"/>
                <a:gd name="T53" fmla="*/ 82 h 1694"/>
                <a:gd name="T54" fmla="*/ 373 w 4022"/>
                <a:gd name="T55" fmla="*/ 80 h 1694"/>
                <a:gd name="T56" fmla="*/ 344 w 4022"/>
                <a:gd name="T57" fmla="*/ 77 h 1694"/>
                <a:gd name="T58" fmla="*/ 314 w 4022"/>
                <a:gd name="T59" fmla="*/ 73 h 1694"/>
                <a:gd name="T60" fmla="*/ 300 w 4022"/>
                <a:gd name="T61" fmla="*/ 71 h 1694"/>
                <a:gd name="T62" fmla="*/ 269 w 4022"/>
                <a:gd name="T63" fmla="*/ 67 h 1694"/>
                <a:gd name="T64" fmla="*/ 254 w 4022"/>
                <a:gd name="T65" fmla="*/ 64 h 1694"/>
                <a:gd name="T66" fmla="*/ 230 w 4022"/>
                <a:gd name="T67" fmla="*/ 60 h 1694"/>
                <a:gd name="T68" fmla="*/ 206 w 4022"/>
                <a:gd name="T69" fmla="*/ 55 h 1694"/>
                <a:gd name="T70" fmla="*/ 174 w 4022"/>
                <a:gd name="T71" fmla="*/ 48 h 1694"/>
                <a:gd name="T72" fmla="*/ 140 w 4022"/>
                <a:gd name="T73" fmla="*/ 41 h 1694"/>
                <a:gd name="T74" fmla="*/ 106 w 4022"/>
                <a:gd name="T75" fmla="*/ 33 h 1694"/>
                <a:gd name="T76" fmla="*/ 89 w 4022"/>
                <a:gd name="T77" fmla="*/ 29 h 1694"/>
                <a:gd name="T78" fmla="*/ 54 w 4022"/>
                <a:gd name="T79" fmla="*/ 20 h 1694"/>
                <a:gd name="T80" fmla="*/ 18 w 4022"/>
                <a:gd name="T81" fmla="*/ 10 h 1694"/>
                <a:gd name="T82" fmla="*/ 0 w 4022"/>
                <a:gd name="T83" fmla="*/ 6 h 1694"/>
                <a:gd name="T84" fmla="*/ 10 w 4022"/>
                <a:gd name="T85" fmla="*/ 11 h 1694"/>
                <a:gd name="T86" fmla="*/ 21 w 4022"/>
                <a:gd name="T87" fmla="*/ 18 h 1694"/>
                <a:gd name="T88" fmla="*/ 30 w 4022"/>
                <a:gd name="T89" fmla="*/ 27 h 1694"/>
                <a:gd name="T90" fmla="*/ 39 w 4022"/>
                <a:gd name="T91" fmla="*/ 39 h 1694"/>
                <a:gd name="T92" fmla="*/ 47 w 4022"/>
                <a:gd name="T93" fmla="*/ 51 h 1694"/>
                <a:gd name="T94" fmla="*/ 54 w 4022"/>
                <a:gd name="T95" fmla="*/ 66 h 1694"/>
                <a:gd name="T96" fmla="*/ 61 w 4022"/>
                <a:gd name="T97" fmla="*/ 82 h 1694"/>
                <a:gd name="T98" fmla="*/ 67 w 4022"/>
                <a:gd name="T99" fmla="*/ 101 h 1694"/>
                <a:gd name="T100" fmla="*/ 72 w 4022"/>
                <a:gd name="T101" fmla="*/ 121 h 1694"/>
                <a:gd name="T102" fmla="*/ 77 w 4022"/>
                <a:gd name="T103" fmla="*/ 143 h 1694"/>
                <a:gd name="T104" fmla="*/ 82 w 4022"/>
                <a:gd name="T105" fmla="*/ 166 h 1694"/>
                <a:gd name="T106" fmla="*/ 85 w 4022"/>
                <a:gd name="T107" fmla="*/ 192 h 1694"/>
                <a:gd name="T108" fmla="*/ 88 w 4022"/>
                <a:gd name="T109" fmla="*/ 219 h 1694"/>
                <a:gd name="T110" fmla="*/ 90 w 4022"/>
                <a:gd name="T111" fmla="*/ 249 h 1694"/>
                <a:gd name="T112" fmla="*/ 92 w 4022"/>
                <a:gd name="T113" fmla="*/ 279 h 1694"/>
                <a:gd name="T114" fmla="*/ 93 w 4022"/>
                <a:gd name="T115" fmla="*/ 312 h 1694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</a:gdLst>
              <a:ahLst/>
              <a:cxnLst>
                <a:cxn ang="T116">
                  <a:pos x="T0" y="T1"/>
                </a:cxn>
                <a:cxn ang="T117">
                  <a:pos x="T2" y="T3"/>
                </a:cxn>
                <a:cxn ang="T118">
                  <a:pos x="T4" y="T5"/>
                </a:cxn>
                <a:cxn ang="T119">
                  <a:pos x="T6" y="T7"/>
                </a:cxn>
                <a:cxn ang="T120">
                  <a:pos x="T8" y="T9"/>
                </a:cxn>
                <a:cxn ang="T121">
                  <a:pos x="T10" y="T11"/>
                </a:cxn>
                <a:cxn ang="T122">
                  <a:pos x="T12" y="T13"/>
                </a:cxn>
                <a:cxn ang="T123">
                  <a:pos x="T14" y="T15"/>
                </a:cxn>
                <a:cxn ang="T124">
                  <a:pos x="T16" y="T17"/>
                </a:cxn>
                <a:cxn ang="T125">
                  <a:pos x="T18" y="T19"/>
                </a:cxn>
                <a:cxn ang="T126">
                  <a:pos x="T20" y="T21"/>
                </a:cxn>
                <a:cxn ang="T127">
                  <a:pos x="T22" y="T23"/>
                </a:cxn>
                <a:cxn ang="T128">
                  <a:pos x="T24" y="T25"/>
                </a:cxn>
                <a:cxn ang="T129">
                  <a:pos x="T26" y="T27"/>
                </a:cxn>
                <a:cxn ang="T130">
                  <a:pos x="T28" y="T29"/>
                </a:cxn>
                <a:cxn ang="T131">
                  <a:pos x="T30" y="T31"/>
                </a:cxn>
                <a:cxn ang="T132">
                  <a:pos x="T32" y="T33"/>
                </a:cxn>
                <a:cxn ang="T133">
                  <a:pos x="T34" y="T35"/>
                </a:cxn>
                <a:cxn ang="T134">
                  <a:pos x="T36" y="T37"/>
                </a:cxn>
                <a:cxn ang="T135">
                  <a:pos x="T38" y="T39"/>
                </a:cxn>
                <a:cxn ang="T136">
                  <a:pos x="T40" y="T41"/>
                </a:cxn>
                <a:cxn ang="T137">
                  <a:pos x="T42" y="T43"/>
                </a:cxn>
                <a:cxn ang="T138">
                  <a:pos x="T44" y="T45"/>
                </a:cxn>
                <a:cxn ang="T139">
                  <a:pos x="T46" y="T47"/>
                </a:cxn>
                <a:cxn ang="T140">
                  <a:pos x="T48" y="T49"/>
                </a:cxn>
                <a:cxn ang="T141">
                  <a:pos x="T50" y="T51"/>
                </a:cxn>
                <a:cxn ang="T142">
                  <a:pos x="T52" y="T53"/>
                </a:cxn>
                <a:cxn ang="T143">
                  <a:pos x="T54" y="T55"/>
                </a:cxn>
                <a:cxn ang="T144">
                  <a:pos x="T56" y="T57"/>
                </a:cxn>
                <a:cxn ang="T145">
                  <a:pos x="T58" y="T59"/>
                </a:cxn>
                <a:cxn ang="T146">
                  <a:pos x="T60" y="T61"/>
                </a:cxn>
                <a:cxn ang="T147">
                  <a:pos x="T62" y="T63"/>
                </a:cxn>
                <a:cxn ang="T148">
                  <a:pos x="T64" y="T65"/>
                </a:cxn>
                <a:cxn ang="T149">
                  <a:pos x="T66" y="T67"/>
                </a:cxn>
                <a:cxn ang="T150">
                  <a:pos x="T68" y="T69"/>
                </a:cxn>
                <a:cxn ang="T151">
                  <a:pos x="T70" y="T71"/>
                </a:cxn>
                <a:cxn ang="T152">
                  <a:pos x="T72" y="T73"/>
                </a:cxn>
                <a:cxn ang="T153">
                  <a:pos x="T74" y="T75"/>
                </a:cxn>
                <a:cxn ang="T154">
                  <a:pos x="T76" y="T77"/>
                </a:cxn>
                <a:cxn ang="T155">
                  <a:pos x="T78" y="T79"/>
                </a:cxn>
                <a:cxn ang="T156">
                  <a:pos x="T80" y="T81"/>
                </a:cxn>
                <a:cxn ang="T157">
                  <a:pos x="T82" y="T83"/>
                </a:cxn>
                <a:cxn ang="T158">
                  <a:pos x="T84" y="T85"/>
                </a:cxn>
                <a:cxn ang="T159">
                  <a:pos x="T86" y="T87"/>
                </a:cxn>
                <a:cxn ang="T160">
                  <a:pos x="T88" y="T89"/>
                </a:cxn>
                <a:cxn ang="T161">
                  <a:pos x="T90" y="T91"/>
                </a:cxn>
                <a:cxn ang="T162">
                  <a:pos x="T92" y="T93"/>
                </a:cxn>
                <a:cxn ang="T163">
                  <a:pos x="T94" y="T95"/>
                </a:cxn>
                <a:cxn ang="T164">
                  <a:pos x="T96" y="T97"/>
                </a:cxn>
                <a:cxn ang="T165">
                  <a:pos x="T98" y="T99"/>
                </a:cxn>
                <a:cxn ang="T166">
                  <a:pos x="T100" y="T101"/>
                </a:cxn>
                <a:cxn ang="T167">
                  <a:pos x="T102" y="T103"/>
                </a:cxn>
                <a:cxn ang="T168">
                  <a:pos x="T104" y="T105"/>
                </a:cxn>
                <a:cxn ang="T169">
                  <a:pos x="T106" y="T107"/>
                </a:cxn>
                <a:cxn ang="T170">
                  <a:pos x="T108" y="T109"/>
                </a:cxn>
                <a:cxn ang="T171">
                  <a:pos x="T110" y="T111"/>
                </a:cxn>
                <a:cxn ang="T172">
                  <a:pos x="T112" y="T113"/>
                </a:cxn>
                <a:cxn ang="T173">
                  <a:pos x="T114" y="T115"/>
                </a:cxn>
              </a:cxnLst>
              <a:rect l="0" t="0" r="r" b="b"/>
              <a:pathLst>
                <a:path w="4022" h="1694">
                  <a:moveTo>
                    <a:pt x="4022" y="1694"/>
                  </a:moveTo>
                  <a:lnTo>
                    <a:pt x="4022" y="0"/>
                  </a:lnTo>
                  <a:lnTo>
                    <a:pt x="3985" y="25"/>
                  </a:lnTo>
                  <a:lnTo>
                    <a:pt x="3967" y="37"/>
                  </a:lnTo>
                  <a:lnTo>
                    <a:pt x="3950" y="51"/>
                  </a:lnTo>
                  <a:lnTo>
                    <a:pt x="3931" y="62"/>
                  </a:lnTo>
                  <a:lnTo>
                    <a:pt x="3913" y="74"/>
                  </a:lnTo>
                  <a:lnTo>
                    <a:pt x="3877" y="99"/>
                  </a:lnTo>
                  <a:lnTo>
                    <a:pt x="3856" y="110"/>
                  </a:lnTo>
                  <a:lnTo>
                    <a:pt x="3837" y="121"/>
                  </a:lnTo>
                  <a:lnTo>
                    <a:pt x="3798" y="144"/>
                  </a:lnTo>
                  <a:lnTo>
                    <a:pt x="3758" y="164"/>
                  </a:lnTo>
                  <a:lnTo>
                    <a:pt x="3737" y="174"/>
                  </a:lnTo>
                  <a:lnTo>
                    <a:pt x="3718" y="186"/>
                  </a:lnTo>
                  <a:lnTo>
                    <a:pt x="3675" y="204"/>
                  </a:lnTo>
                  <a:lnTo>
                    <a:pt x="3653" y="213"/>
                  </a:lnTo>
                  <a:lnTo>
                    <a:pt x="3633" y="223"/>
                  </a:lnTo>
                  <a:lnTo>
                    <a:pt x="3589" y="241"/>
                  </a:lnTo>
                  <a:lnTo>
                    <a:pt x="3545" y="259"/>
                  </a:lnTo>
                  <a:lnTo>
                    <a:pt x="3498" y="275"/>
                  </a:lnTo>
                  <a:lnTo>
                    <a:pt x="3453" y="291"/>
                  </a:lnTo>
                  <a:lnTo>
                    <a:pt x="3405" y="306"/>
                  </a:lnTo>
                  <a:lnTo>
                    <a:pt x="3381" y="313"/>
                  </a:lnTo>
                  <a:lnTo>
                    <a:pt x="3359" y="321"/>
                  </a:lnTo>
                  <a:lnTo>
                    <a:pt x="3309" y="333"/>
                  </a:lnTo>
                  <a:lnTo>
                    <a:pt x="3259" y="346"/>
                  </a:lnTo>
                  <a:lnTo>
                    <a:pt x="3208" y="357"/>
                  </a:lnTo>
                  <a:lnTo>
                    <a:pt x="3157" y="368"/>
                  </a:lnTo>
                  <a:lnTo>
                    <a:pt x="3104" y="377"/>
                  </a:lnTo>
                  <a:lnTo>
                    <a:pt x="3050" y="386"/>
                  </a:lnTo>
                  <a:lnTo>
                    <a:pt x="2996" y="394"/>
                  </a:lnTo>
                  <a:lnTo>
                    <a:pt x="2942" y="402"/>
                  </a:lnTo>
                  <a:lnTo>
                    <a:pt x="2885" y="408"/>
                  </a:lnTo>
                  <a:lnTo>
                    <a:pt x="2828" y="414"/>
                  </a:lnTo>
                  <a:lnTo>
                    <a:pt x="2769" y="418"/>
                  </a:lnTo>
                  <a:lnTo>
                    <a:pt x="2740" y="420"/>
                  </a:lnTo>
                  <a:lnTo>
                    <a:pt x="2712" y="424"/>
                  </a:lnTo>
                  <a:lnTo>
                    <a:pt x="2652" y="426"/>
                  </a:lnTo>
                  <a:lnTo>
                    <a:pt x="2621" y="427"/>
                  </a:lnTo>
                  <a:lnTo>
                    <a:pt x="2592" y="429"/>
                  </a:lnTo>
                  <a:lnTo>
                    <a:pt x="2560" y="429"/>
                  </a:lnTo>
                  <a:lnTo>
                    <a:pt x="2529" y="431"/>
                  </a:lnTo>
                  <a:lnTo>
                    <a:pt x="2468" y="433"/>
                  </a:lnTo>
                  <a:lnTo>
                    <a:pt x="2435" y="432"/>
                  </a:lnTo>
                  <a:lnTo>
                    <a:pt x="2403" y="432"/>
                  </a:lnTo>
                  <a:lnTo>
                    <a:pt x="2340" y="431"/>
                  </a:lnTo>
                  <a:lnTo>
                    <a:pt x="2274" y="428"/>
                  </a:lnTo>
                  <a:lnTo>
                    <a:pt x="2208" y="427"/>
                  </a:lnTo>
                  <a:lnTo>
                    <a:pt x="2140" y="423"/>
                  </a:lnTo>
                  <a:lnTo>
                    <a:pt x="2106" y="420"/>
                  </a:lnTo>
                  <a:lnTo>
                    <a:pt x="2074" y="419"/>
                  </a:lnTo>
                  <a:lnTo>
                    <a:pt x="2038" y="416"/>
                  </a:lnTo>
                  <a:lnTo>
                    <a:pt x="2004" y="414"/>
                  </a:lnTo>
                  <a:lnTo>
                    <a:pt x="1935" y="409"/>
                  </a:lnTo>
                  <a:lnTo>
                    <a:pt x="1899" y="405"/>
                  </a:lnTo>
                  <a:lnTo>
                    <a:pt x="1864" y="401"/>
                  </a:lnTo>
                  <a:lnTo>
                    <a:pt x="1793" y="394"/>
                  </a:lnTo>
                  <a:lnTo>
                    <a:pt x="1720" y="385"/>
                  </a:lnTo>
                  <a:lnTo>
                    <a:pt x="1648" y="377"/>
                  </a:lnTo>
                  <a:lnTo>
                    <a:pt x="1573" y="367"/>
                  </a:lnTo>
                  <a:lnTo>
                    <a:pt x="1535" y="361"/>
                  </a:lnTo>
                  <a:lnTo>
                    <a:pt x="1499" y="357"/>
                  </a:lnTo>
                  <a:lnTo>
                    <a:pt x="1423" y="346"/>
                  </a:lnTo>
                  <a:lnTo>
                    <a:pt x="1347" y="334"/>
                  </a:lnTo>
                  <a:lnTo>
                    <a:pt x="1308" y="326"/>
                  </a:lnTo>
                  <a:lnTo>
                    <a:pt x="1269" y="319"/>
                  </a:lnTo>
                  <a:lnTo>
                    <a:pt x="1191" y="306"/>
                  </a:lnTo>
                  <a:lnTo>
                    <a:pt x="1150" y="298"/>
                  </a:lnTo>
                  <a:lnTo>
                    <a:pt x="1110" y="291"/>
                  </a:lnTo>
                  <a:lnTo>
                    <a:pt x="1031" y="276"/>
                  </a:lnTo>
                  <a:lnTo>
                    <a:pt x="949" y="259"/>
                  </a:lnTo>
                  <a:lnTo>
                    <a:pt x="868" y="242"/>
                  </a:lnTo>
                  <a:lnTo>
                    <a:pt x="784" y="224"/>
                  </a:lnTo>
                  <a:lnTo>
                    <a:pt x="701" y="206"/>
                  </a:lnTo>
                  <a:lnTo>
                    <a:pt x="615" y="186"/>
                  </a:lnTo>
                  <a:lnTo>
                    <a:pt x="530" y="165"/>
                  </a:lnTo>
                  <a:lnTo>
                    <a:pt x="486" y="154"/>
                  </a:lnTo>
                  <a:lnTo>
                    <a:pt x="443" y="144"/>
                  </a:lnTo>
                  <a:lnTo>
                    <a:pt x="357" y="123"/>
                  </a:lnTo>
                  <a:lnTo>
                    <a:pt x="268" y="99"/>
                  </a:lnTo>
                  <a:lnTo>
                    <a:pt x="180" y="77"/>
                  </a:lnTo>
                  <a:lnTo>
                    <a:pt x="89" y="52"/>
                  </a:lnTo>
                  <a:lnTo>
                    <a:pt x="44" y="39"/>
                  </a:lnTo>
                  <a:lnTo>
                    <a:pt x="0" y="28"/>
                  </a:lnTo>
                  <a:lnTo>
                    <a:pt x="26" y="40"/>
                  </a:lnTo>
                  <a:lnTo>
                    <a:pt x="52" y="55"/>
                  </a:lnTo>
                  <a:lnTo>
                    <a:pt x="77" y="72"/>
                  </a:lnTo>
                  <a:lnTo>
                    <a:pt x="103" y="91"/>
                  </a:lnTo>
                  <a:lnTo>
                    <a:pt x="126" y="113"/>
                  </a:lnTo>
                  <a:lnTo>
                    <a:pt x="149" y="137"/>
                  </a:lnTo>
                  <a:lnTo>
                    <a:pt x="171" y="163"/>
                  </a:lnTo>
                  <a:lnTo>
                    <a:pt x="194" y="194"/>
                  </a:lnTo>
                  <a:lnTo>
                    <a:pt x="213" y="224"/>
                  </a:lnTo>
                  <a:lnTo>
                    <a:pt x="233" y="257"/>
                  </a:lnTo>
                  <a:lnTo>
                    <a:pt x="251" y="292"/>
                  </a:lnTo>
                  <a:lnTo>
                    <a:pt x="271" y="331"/>
                  </a:lnTo>
                  <a:lnTo>
                    <a:pt x="288" y="370"/>
                  </a:lnTo>
                  <a:lnTo>
                    <a:pt x="305" y="412"/>
                  </a:lnTo>
                  <a:lnTo>
                    <a:pt x="320" y="457"/>
                  </a:lnTo>
                  <a:lnTo>
                    <a:pt x="336" y="505"/>
                  </a:lnTo>
                  <a:lnTo>
                    <a:pt x="349" y="554"/>
                  </a:lnTo>
                  <a:lnTo>
                    <a:pt x="362" y="605"/>
                  </a:lnTo>
                  <a:lnTo>
                    <a:pt x="375" y="659"/>
                  </a:lnTo>
                  <a:lnTo>
                    <a:pt x="387" y="714"/>
                  </a:lnTo>
                  <a:lnTo>
                    <a:pt x="398" y="772"/>
                  </a:lnTo>
                  <a:lnTo>
                    <a:pt x="408" y="832"/>
                  </a:lnTo>
                  <a:lnTo>
                    <a:pt x="417" y="894"/>
                  </a:lnTo>
                  <a:lnTo>
                    <a:pt x="426" y="960"/>
                  </a:lnTo>
                  <a:lnTo>
                    <a:pt x="433" y="1027"/>
                  </a:lnTo>
                  <a:lnTo>
                    <a:pt x="439" y="1096"/>
                  </a:lnTo>
                  <a:lnTo>
                    <a:pt x="445" y="1168"/>
                  </a:lnTo>
                  <a:lnTo>
                    <a:pt x="451" y="1242"/>
                  </a:lnTo>
                  <a:lnTo>
                    <a:pt x="454" y="1317"/>
                  </a:lnTo>
                  <a:lnTo>
                    <a:pt x="458" y="1396"/>
                  </a:lnTo>
                  <a:lnTo>
                    <a:pt x="460" y="1476"/>
                  </a:lnTo>
                  <a:lnTo>
                    <a:pt x="463" y="1560"/>
                  </a:lnTo>
                </a:path>
              </a:pathLst>
            </a:custGeom>
            <a:noFill/>
            <a:ln w="3175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 sz="3600" b="1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74827" name="任意多边形 74811">
              <a:extLst>
                <a:ext uri="{FF2B5EF4-FFF2-40B4-BE49-F238E27FC236}">
                  <a16:creationId xmlns:a16="http://schemas.microsoft.com/office/drawing/2014/main" id="{1171C06D-8D7C-2E7C-ED0B-9941F888D61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02707" y="4660226"/>
              <a:ext cx="1130300" cy="114300"/>
            </a:xfrm>
            <a:custGeom>
              <a:avLst/>
              <a:gdLst>
                <a:gd name="T0" fmla="*/ 0 w 3559"/>
                <a:gd name="T1" fmla="*/ 0 h 359"/>
                <a:gd name="T2" fmla="*/ 22 w 3559"/>
                <a:gd name="T3" fmla="*/ 8 h 359"/>
                <a:gd name="T4" fmla="*/ 44 w 3559"/>
                <a:gd name="T5" fmla="*/ 17 h 359"/>
                <a:gd name="T6" fmla="*/ 67 w 3559"/>
                <a:gd name="T7" fmla="*/ 24 h 359"/>
                <a:gd name="T8" fmla="*/ 89 w 3559"/>
                <a:gd name="T9" fmla="*/ 31 h 359"/>
                <a:gd name="T10" fmla="*/ 111 w 3559"/>
                <a:gd name="T11" fmla="*/ 38 h 359"/>
                <a:gd name="T12" fmla="*/ 133 w 3559"/>
                <a:gd name="T13" fmla="*/ 44 h 359"/>
                <a:gd name="T14" fmla="*/ 156 w 3559"/>
                <a:gd name="T15" fmla="*/ 49 h 359"/>
                <a:gd name="T16" fmla="*/ 178 w 3559"/>
                <a:gd name="T17" fmla="*/ 54 h 359"/>
                <a:gd name="T18" fmla="*/ 200 w 3559"/>
                <a:gd name="T19" fmla="*/ 58 h 359"/>
                <a:gd name="T20" fmla="*/ 222 w 3559"/>
                <a:gd name="T21" fmla="*/ 62 h 359"/>
                <a:gd name="T22" fmla="*/ 244 w 3559"/>
                <a:gd name="T23" fmla="*/ 65 h 359"/>
                <a:gd name="T24" fmla="*/ 267 w 3559"/>
                <a:gd name="T25" fmla="*/ 67 h 359"/>
                <a:gd name="T26" fmla="*/ 289 w 3559"/>
                <a:gd name="T27" fmla="*/ 69 h 359"/>
                <a:gd name="T28" fmla="*/ 311 w 3559"/>
                <a:gd name="T29" fmla="*/ 71 h 359"/>
                <a:gd name="T30" fmla="*/ 333 w 3559"/>
                <a:gd name="T31" fmla="*/ 71 h 359"/>
                <a:gd name="T32" fmla="*/ 356 w 3559"/>
                <a:gd name="T33" fmla="*/ 72 h 359"/>
                <a:gd name="T34" fmla="*/ 378 w 3559"/>
                <a:gd name="T35" fmla="*/ 71 h 359"/>
                <a:gd name="T36" fmla="*/ 401 w 3559"/>
                <a:gd name="T37" fmla="*/ 71 h 359"/>
                <a:gd name="T38" fmla="*/ 423 w 3559"/>
                <a:gd name="T39" fmla="*/ 69 h 359"/>
                <a:gd name="T40" fmla="*/ 445 w 3559"/>
                <a:gd name="T41" fmla="*/ 67 h 359"/>
                <a:gd name="T42" fmla="*/ 467 w 3559"/>
                <a:gd name="T43" fmla="*/ 65 h 359"/>
                <a:gd name="T44" fmla="*/ 489 w 3559"/>
                <a:gd name="T45" fmla="*/ 62 h 359"/>
                <a:gd name="T46" fmla="*/ 512 w 3559"/>
                <a:gd name="T47" fmla="*/ 58 h 359"/>
                <a:gd name="T48" fmla="*/ 534 w 3559"/>
                <a:gd name="T49" fmla="*/ 54 h 359"/>
                <a:gd name="T50" fmla="*/ 556 w 3559"/>
                <a:gd name="T51" fmla="*/ 49 h 359"/>
                <a:gd name="T52" fmla="*/ 578 w 3559"/>
                <a:gd name="T53" fmla="*/ 44 h 359"/>
                <a:gd name="T54" fmla="*/ 600 w 3559"/>
                <a:gd name="T55" fmla="*/ 38 h 359"/>
                <a:gd name="T56" fmla="*/ 623 w 3559"/>
                <a:gd name="T57" fmla="*/ 31 h 359"/>
                <a:gd name="T58" fmla="*/ 645 w 3559"/>
                <a:gd name="T59" fmla="*/ 24 h 359"/>
                <a:gd name="T60" fmla="*/ 667 w 3559"/>
                <a:gd name="T61" fmla="*/ 17 h 359"/>
                <a:gd name="T62" fmla="*/ 689 w 3559"/>
                <a:gd name="T63" fmla="*/ 8 h 359"/>
                <a:gd name="T64" fmla="*/ 712 w 3559"/>
                <a:gd name="T65" fmla="*/ 0 h 359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0" t="0" r="r" b="b"/>
              <a:pathLst>
                <a:path w="3559" h="359">
                  <a:moveTo>
                    <a:pt x="0" y="0"/>
                  </a:moveTo>
                  <a:lnTo>
                    <a:pt x="111" y="42"/>
                  </a:lnTo>
                  <a:lnTo>
                    <a:pt x="222" y="83"/>
                  </a:lnTo>
                  <a:lnTo>
                    <a:pt x="333" y="120"/>
                  </a:lnTo>
                  <a:lnTo>
                    <a:pt x="445" y="157"/>
                  </a:lnTo>
                  <a:lnTo>
                    <a:pt x="556" y="187"/>
                  </a:lnTo>
                  <a:lnTo>
                    <a:pt x="667" y="218"/>
                  </a:lnTo>
                  <a:lnTo>
                    <a:pt x="778" y="244"/>
                  </a:lnTo>
                  <a:lnTo>
                    <a:pt x="889" y="269"/>
                  </a:lnTo>
                  <a:lnTo>
                    <a:pt x="1000" y="288"/>
                  </a:lnTo>
                  <a:lnTo>
                    <a:pt x="1111" y="308"/>
                  </a:lnTo>
                  <a:lnTo>
                    <a:pt x="1222" y="322"/>
                  </a:lnTo>
                  <a:lnTo>
                    <a:pt x="1333" y="336"/>
                  </a:lnTo>
                  <a:lnTo>
                    <a:pt x="1444" y="345"/>
                  </a:lnTo>
                  <a:lnTo>
                    <a:pt x="1555" y="353"/>
                  </a:lnTo>
                  <a:lnTo>
                    <a:pt x="1666" y="356"/>
                  </a:lnTo>
                  <a:lnTo>
                    <a:pt x="1779" y="359"/>
                  </a:lnTo>
                  <a:lnTo>
                    <a:pt x="1891" y="356"/>
                  </a:lnTo>
                  <a:lnTo>
                    <a:pt x="2002" y="353"/>
                  </a:lnTo>
                  <a:lnTo>
                    <a:pt x="2113" y="345"/>
                  </a:lnTo>
                  <a:lnTo>
                    <a:pt x="2224" y="336"/>
                  </a:lnTo>
                  <a:lnTo>
                    <a:pt x="2335" y="322"/>
                  </a:lnTo>
                  <a:lnTo>
                    <a:pt x="2446" y="308"/>
                  </a:lnTo>
                  <a:lnTo>
                    <a:pt x="2557" y="288"/>
                  </a:lnTo>
                  <a:lnTo>
                    <a:pt x="2668" y="269"/>
                  </a:lnTo>
                  <a:lnTo>
                    <a:pt x="2779" y="244"/>
                  </a:lnTo>
                  <a:lnTo>
                    <a:pt x="2890" y="218"/>
                  </a:lnTo>
                  <a:lnTo>
                    <a:pt x="3001" y="187"/>
                  </a:lnTo>
                  <a:lnTo>
                    <a:pt x="3112" y="157"/>
                  </a:lnTo>
                  <a:lnTo>
                    <a:pt x="3223" y="120"/>
                  </a:lnTo>
                  <a:lnTo>
                    <a:pt x="3334" y="83"/>
                  </a:lnTo>
                  <a:lnTo>
                    <a:pt x="3445" y="42"/>
                  </a:lnTo>
                  <a:lnTo>
                    <a:pt x="3559" y="0"/>
                  </a:lnTo>
                </a:path>
              </a:pathLst>
            </a:custGeom>
            <a:noFill/>
            <a:ln w="3175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 sz="3600" b="1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pic>
        <p:nvPicPr>
          <p:cNvPr id="2050" name="Picture 2">
            <a:extLst>
              <a:ext uri="{FF2B5EF4-FFF2-40B4-BE49-F238E27FC236}">
                <a16:creationId xmlns:a16="http://schemas.microsoft.com/office/drawing/2014/main" id="{63E20BB5-7000-FE62-0B6F-BE93FF88F78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656" t="11441" r="22697" b="46242"/>
          <a:stretch/>
        </p:blipFill>
        <p:spPr bwMode="auto">
          <a:xfrm>
            <a:off x="7042821" y="1609"/>
            <a:ext cx="5143576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4842" name="文本框 74770">
            <a:extLst>
              <a:ext uri="{FF2B5EF4-FFF2-40B4-BE49-F238E27FC236}">
                <a16:creationId xmlns:a16="http://schemas.microsoft.com/office/drawing/2014/main" id="{D0ABAA91-8D13-172B-7469-7EDF764C61D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09411" y="4720544"/>
            <a:ext cx="171450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eaLnBrk="1" hangingPunct="1">
              <a:spcBef>
                <a:spcPct val="50000"/>
              </a:spcBef>
              <a:defRPr/>
            </a:pPr>
            <a:r>
              <a:rPr lang="zh-CN" altLang="en-US" sz="3600" b="1" dirty="0">
                <a:solidFill>
                  <a:srgbClr val="11111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小石块</a:t>
            </a:r>
          </a:p>
        </p:txBody>
      </p:sp>
      <p:sp>
        <p:nvSpPr>
          <p:cNvPr id="74843" name="任意多边形 74812" descr="白色大理石">
            <a:extLst>
              <a:ext uri="{FF2B5EF4-FFF2-40B4-BE49-F238E27FC236}">
                <a16:creationId xmlns:a16="http://schemas.microsoft.com/office/drawing/2014/main" id="{51581C91-5D30-4C86-1E81-9E0AA75A700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93602" y="3337793"/>
            <a:ext cx="1295400" cy="941387"/>
          </a:xfrm>
          <a:custGeom>
            <a:avLst/>
            <a:gdLst>
              <a:gd name="T0" fmla="*/ 0 w 846"/>
              <a:gd name="T1" fmla="*/ 368 h 599"/>
              <a:gd name="T2" fmla="*/ 13 w 846"/>
              <a:gd name="T3" fmla="*/ 258 h 599"/>
              <a:gd name="T4" fmla="*/ 28 w 846"/>
              <a:gd name="T5" fmla="*/ 168 h 599"/>
              <a:gd name="T6" fmla="*/ 274 w 846"/>
              <a:gd name="T7" fmla="*/ 22 h 599"/>
              <a:gd name="T8" fmla="*/ 473 w 846"/>
              <a:gd name="T9" fmla="*/ 39 h 599"/>
              <a:gd name="T10" fmla="*/ 512 w 846"/>
              <a:gd name="T11" fmla="*/ 62 h 599"/>
              <a:gd name="T12" fmla="*/ 552 w 846"/>
              <a:gd name="T13" fmla="*/ 104 h 599"/>
              <a:gd name="T14" fmla="*/ 600 w 846"/>
              <a:gd name="T15" fmla="*/ 120 h 599"/>
              <a:gd name="T16" fmla="*/ 623 w 846"/>
              <a:gd name="T17" fmla="*/ 128 h 599"/>
              <a:gd name="T18" fmla="*/ 664 w 846"/>
              <a:gd name="T19" fmla="*/ 160 h 599"/>
              <a:gd name="T20" fmla="*/ 711 w 846"/>
              <a:gd name="T21" fmla="*/ 177 h 599"/>
              <a:gd name="T22" fmla="*/ 750 w 846"/>
              <a:gd name="T23" fmla="*/ 250 h 599"/>
              <a:gd name="T24" fmla="*/ 798 w 846"/>
              <a:gd name="T25" fmla="*/ 324 h 599"/>
              <a:gd name="T26" fmla="*/ 814 w 846"/>
              <a:gd name="T27" fmla="*/ 372 h 599"/>
              <a:gd name="T28" fmla="*/ 806 w 846"/>
              <a:gd name="T29" fmla="*/ 445 h 599"/>
              <a:gd name="T30" fmla="*/ 767 w 846"/>
              <a:gd name="T31" fmla="*/ 486 h 599"/>
              <a:gd name="T32" fmla="*/ 726 w 846"/>
              <a:gd name="T33" fmla="*/ 527 h 599"/>
              <a:gd name="T34" fmla="*/ 544 w 846"/>
              <a:gd name="T35" fmla="*/ 568 h 599"/>
              <a:gd name="T36" fmla="*/ 330 w 846"/>
              <a:gd name="T37" fmla="*/ 576 h 599"/>
              <a:gd name="T38" fmla="*/ 187 w 846"/>
              <a:gd name="T39" fmla="*/ 544 h 599"/>
              <a:gd name="T40" fmla="*/ 76 w 846"/>
              <a:gd name="T41" fmla="*/ 470 h 599"/>
              <a:gd name="T42" fmla="*/ 13 w 846"/>
              <a:gd name="T43" fmla="*/ 413 h 599"/>
              <a:gd name="T44" fmla="*/ 0 w 846"/>
              <a:gd name="T45" fmla="*/ 368 h 59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846" h="599">
                <a:moveTo>
                  <a:pt x="0" y="372"/>
                </a:moveTo>
                <a:cubicBezTo>
                  <a:pt x="0" y="346"/>
                  <a:pt x="8" y="295"/>
                  <a:pt x="13" y="261"/>
                </a:cubicBezTo>
                <a:cubicBezTo>
                  <a:pt x="14" y="255"/>
                  <a:pt x="18" y="189"/>
                  <a:pt x="29" y="170"/>
                </a:cubicBezTo>
                <a:cubicBezTo>
                  <a:pt x="73" y="98"/>
                  <a:pt x="207" y="51"/>
                  <a:pt x="284" y="22"/>
                </a:cubicBezTo>
                <a:cubicBezTo>
                  <a:pt x="361" y="0"/>
                  <a:pt x="449" y="32"/>
                  <a:pt x="490" y="39"/>
                </a:cubicBezTo>
                <a:cubicBezTo>
                  <a:pt x="531" y="46"/>
                  <a:pt x="517" y="52"/>
                  <a:pt x="531" y="63"/>
                </a:cubicBezTo>
                <a:cubicBezTo>
                  <a:pt x="545" y="74"/>
                  <a:pt x="557" y="95"/>
                  <a:pt x="572" y="105"/>
                </a:cubicBezTo>
                <a:cubicBezTo>
                  <a:pt x="587" y="115"/>
                  <a:pt x="610" y="117"/>
                  <a:pt x="622" y="121"/>
                </a:cubicBezTo>
                <a:cubicBezTo>
                  <a:pt x="630" y="124"/>
                  <a:pt x="646" y="129"/>
                  <a:pt x="646" y="129"/>
                </a:cubicBezTo>
                <a:cubicBezTo>
                  <a:pt x="661" y="144"/>
                  <a:pt x="667" y="153"/>
                  <a:pt x="688" y="162"/>
                </a:cubicBezTo>
                <a:cubicBezTo>
                  <a:pt x="704" y="169"/>
                  <a:pt x="737" y="179"/>
                  <a:pt x="737" y="179"/>
                </a:cubicBezTo>
                <a:cubicBezTo>
                  <a:pt x="753" y="203"/>
                  <a:pt x="762" y="228"/>
                  <a:pt x="778" y="253"/>
                </a:cubicBezTo>
                <a:cubicBezTo>
                  <a:pt x="787" y="291"/>
                  <a:pt x="795" y="304"/>
                  <a:pt x="827" y="327"/>
                </a:cubicBezTo>
                <a:cubicBezTo>
                  <a:pt x="829" y="332"/>
                  <a:pt x="844" y="371"/>
                  <a:pt x="844" y="376"/>
                </a:cubicBezTo>
                <a:cubicBezTo>
                  <a:pt x="844" y="401"/>
                  <a:pt x="846" y="427"/>
                  <a:pt x="836" y="450"/>
                </a:cubicBezTo>
                <a:cubicBezTo>
                  <a:pt x="828" y="468"/>
                  <a:pt x="809" y="477"/>
                  <a:pt x="795" y="491"/>
                </a:cubicBezTo>
                <a:cubicBezTo>
                  <a:pt x="790" y="496"/>
                  <a:pt x="755" y="531"/>
                  <a:pt x="753" y="532"/>
                </a:cubicBezTo>
                <a:cubicBezTo>
                  <a:pt x="696" y="554"/>
                  <a:pt x="625" y="565"/>
                  <a:pt x="564" y="574"/>
                </a:cubicBezTo>
                <a:cubicBezTo>
                  <a:pt x="486" y="599"/>
                  <a:pt x="431" y="587"/>
                  <a:pt x="342" y="582"/>
                </a:cubicBezTo>
                <a:cubicBezTo>
                  <a:pt x="293" y="566"/>
                  <a:pt x="244" y="556"/>
                  <a:pt x="194" y="549"/>
                </a:cubicBezTo>
                <a:cubicBezTo>
                  <a:pt x="155" y="523"/>
                  <a:pt x="115" y="506"/>
                  <a:pt x="79" y="475"/>
                </a:cubicBezTo>
                <a:cubicBezTo>
                  <a:pt x="59" y="458"/>
                  <a:pt x="38" y="430"/>
                  <a:pt x="13" y="417"/>
                </a:cubicBezTo>
                <a:cubicBezTo>
                  <a:pt x="0" y="400"/>
                  <a:pt x="0" y="398"/>
                  <a:pt x="0" y="372"/>
                </a:cubicBezTo>
                <a:close/>
              </a:path>
            </a:pathLst>
          </a:custGeom>
          <a:blipFill dpi="0" rotWithShape="1">
            <a:blip r:embed="rId5" cstate="print"/>
            <a:srcRect/>
            <a:tile tx="0" ty="0" sx="100000" sy="100000" flip="none" algn="tl"/>
          </a:blipFill>
          <a:ln w="19050">
            <a:solidFill>
              <a:srgbClr val="5F5F5F"/>
            </a:solidFill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 sz="3600" b="1" dirty="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2" name="矩形 4">
            <a:extLst>
              <a:ext uri="{FF2B5EF4-FFF2-40B4-BE49-F238E27FC236}">
                <a16:creationId xmlns:a16="http://schemas.microsoft.com/office/drawing/2014/main" id="{A12BA2AB-83D6-3663-06B3-6D1037AAEA75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81424" y="550288"/>
            <a:ext cx="914362" cy="584775"/>
          </a:xfrm>
          <a:prstGeom prst="rect">
            <a:avLst/>
          </a:prstGeom>
          <a:solidFill>
            <a:schemeClr val="tx1"/>
          </a:solidFill>
          <a:ln w="9525">
            <a:solidFill>
              <a:srgbClr val="4A7EBB"/>
            </a:solidFill>
            <a:miter lim="800000"/>
            <a:headEnd/>
            <a:tailEnd/>
          </a:ln>
          <a:effectLst>
            <a:outerShdw dist="23000" dir="5400000" algn="ctr" rotWithShape="0">
              <a:srgbClr val="000000">
                <a:alpha val="25000"/>
              </a:srgbClr>
            </a:outerShdw>
          </a:effec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altLang="zh-CN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5ml</a:t>
            </a:r>
            <a:endParaRPr kumimoji="0" lang="zh-CN" altLang="en-US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3" name="矩形 4">
            <a:extLst>
              <a:ext uri="{FF2B5EF4-FFF2-40B4-BE49-F238E27FC236}">
                <a16:creationId xmlns:a16="http://schemas.microsoft.com/office/drawing/2014/main" id="{42F73EF5-88A0-2D7A-DBFC-80C589C0C3D4}"/>
              </a:ext>
            </a:extLst>
          </p:cNvPr>
          <p:cNvSpPr>
            <a:spLocks noChangeArrowheads="1"/>
          </p:cNvSpPr>
          <p:nvPr/>
        </p:nvSpPr>
        <p:spPr bwMode="auto">
          <a:xfrm>
            <a:off x="9537395" y="280483"/>
            <a:ext cx="998316" cy="584775"/>
          </a:xfrm>
          <a:prstGeom prst="rect">
            <a:avLst/>
          </a:prstGeom>
          <a:solidFill>
            <a:schemeClr val="tx1"/>
          </a:solidFill>
          <a:ln w="9525">
            <a:solidFill>
              <a:srgbClr val="4A7EBB"/>
            </a:solidFill>
            <a:miter lim="800000"/>
            <a:headEnd/>
            <a:tailEnd/>
          </a:ln>
          <a:effectLst>
            <a:outerShdw dist="23000" dir="5400000" algn="ctr" rotWithShape="0">
              <a:srgbClr val="000000">
                <a:alpha val="25000"/>
              </a:srgbClr>
            </a:outerShdw>
          </a:effec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altLang="zh-CN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2ml</a:t>
            </a:r>
            <a:endParaRPr kumimoji="0" lang="zh-CN" altLang="en-US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4" name="矩形 4">
            <a:extLst>
              <a:ext uri="{FF2B5EF4-FFF2-40B4-BE49-F238E27FC236}">
                <a16:creationId xmlns:a16="http://schemas.microsoft.com/office/drawing/2014/main" id="{AFD0890A-BA54-95D6-2F57-B6C2D5EA6CC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183783" y="2103336"/>
            <a:ext cx="936104" cy="584775"/>
          </a:xfrm>
          <a:prstGeom prst="rect">
            <a:avLst/>
          </a:prstGeom>
          <a:solidFill>
            <a:schemeClr val="tx1"/>
          </a:solidFill>
          <a:ln w="9525">
            <a:solidFill>
              <a:srgbClr val="4A7EBB"/>
            </a:solidFill>
            <a:miter lim="800000"/>
            <a:headEnd/>
            <a:tailEnd/>
          </a:ln>
          <a:effectLst>
            <a:outerShdw dist="23000" dir="5400000" algn="ctr" rotWithShape="0">
              <a:srgbClr val="000000">
                <a:alpha val="25000"/>
              </a:srgbClr>
            </a:outerShdw>
          </a:effec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altLang="zh-CN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1ml</a:t>
            </a:r>
            <a:endParaRPr kumimoji="0" lang="zh-CN" altLang="en-US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6" name="矩形 35">
            <a:extLst>
              <a:ext uri="{FF2B5EF4-FFF2-40B4-BE49-F238E27FC236}">
                <a16:creationId xmlns:a16="http://schemas.microsoft.com/office/drawing/2014/main" id="{65D5FFB6-C801-120F-7D45-5DF008CE8E00}"/>
              </a:ext>
            </a:extLst>
          </p:cNvPr>
          <p:cNvSpPr>
            <a:spLocks noChangeArrowheads="1"/>
          </p:cNvSpPr>
          <p:nvPr/>
        </p:nvSpPr>
        <p:spPr bwMode="auto">
          <a:xfrm>
            <a:off x="7824192" y="3508490"/>
            <a:ext cx="3168352" cy="707886"/>
          </a:xfrm>
          <a:prstGeom prst="rect">
            <a:avLst/>
          </a:prstGeom>
          <a:solidFill>
            <a:srgbClr val="FFFFCC"/>
          </a:solidFill>
          <a:ln w="38100">
            <a:solidFill>
              <a:srgbClr val="FF9900"/>
            </a:solidFill>
            <a:miter lim="800000"/>
            <a:headEnd/>
            <a:tailEnd/>
          </a:ln>
          <a:effectLst>
            <a:outerShdw dist="23000" dir="5400000" algn="ctr" rotWithShape="0">
              <a:srgbClr val="000000">
                <a:alpha val="25000"/>
              </a:srgbClr>
            </a:outerShdw>
          </a:effec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ctr">
              <a:spcBef>
                <a:spcPct val="0"/>
              </a:spcBef>
              <a:buNone/>
              <a:defRPr/>
            </a:pPr>
            <a:r>
              <a:rPr lang="zh-CN" altLang="en-US" sz="4000" b="1" dirty="0">
                <a:solidFill>
                  <a:srgbClr val="111111"/>
                </a:solidFill>
                <a:latin typeface="Times New Roman" panose="02020603050405020304" pitchFamily="18" charset="0"/>
              </a:rPr>
              <a:t>看清</a:t>
            </a:r>
            <a:r>
              <a:rPr lang="zh-CN" altLang="en-US" sz="4000" b="1" dirty="0">
                <a:solidFill>
                  <a:srgbClr val="FF0000"/>
                </a:solidFill>
                <a:latin typeface="Times New Roman" panose="02020603050405020304" pitchFamily="18" charset="0"/>
              </a:rPr>
              <a:t>分度值</a:t>
            </a:r>
            <a:endParaRPr lang="en-US" altLang="zh-CN" sz="4000" b="1" dirty="0">
              <a:solidFill>
                <a:srgbClr val="FF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2" name="Rectangle 12">
            <a:extLst>
              <a:ext uri="{FF2B5EF4-FFF2-40B4-BE49-F238E27FC236}">
                <a16:creationId xmlns:a16="http://schemas.microsoft.com/office/drawing/2014/main" id="{220F0DDD-4FF0-7FCD-F4F4-4955F4A9078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79910" y="1942835"/>
            <a:ext cx="3104669" cy="642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None/>
              <a:defRPr/>
            </a:pPr>
            <a:r>
              <a:rPr lang="zh-CN" altLang="en-US" sz="4000" b="1" dirty="0">
                <a:solidFill>
                  <a:srgbClr val="111111"/>
                </a:solidFill>
                <a:latin typeface="Times New Roman" panose="02020603050405020304" pitchFamily="18" charset="0"/>
              </a:rPr>
              <a:t>天平、量筒</a:t>
            </a:r>
            <a:endParaRPr lang="en-US" altLang="zh-CN" sz="4000" b="1" dirty="0">
              <a:solidFill>
                <a:srgbClr val="111111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47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47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47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6" grpId="0"/>
      <p:bldP spid="1036" grpId="0"/>
      <p:bldP spid="32" grpId="0" animBg="1"/>
      <p:bldP spid="33" grpId="0" animBg="1"/>
      <p:bldP spid="34" grpId="0" animBg="1"/>
      <p:bldP spid="36" grpId="0" animBg="1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>
            <a:extLst>
              <a:ext uri="{FF2B5EF4-FFF2-40B4-BE49-F238E27FC236}">
                <a16:creationId xmlns:a16="http://schemas.microsoft.com/office/drawing/2014/main" id="{73FEDAA8-D958-4C58-5274-06888CE79DD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334" t="16869" r="28612" b="9034"/>
          <a:stretch/>
        </p:blipFill>
        <p:spPr>
          <a:xfrm>
            <a:off x="3802634" y="2661817"/>
            <a:ext cx="4032448" cy="4196183"/>
          </a:xfrm>
          <a:prstGeom prst="rect">
            <a:avLst/>
          </a:prstGeom>
        </p:spPr>
      </p:pic>
      <p:pic>
        <p:nvPicPr>
          <p:cNvPr id="9221" name="Picture 10">
            <a:extLst>
              <a:ext uri="{FF2B5EF4-FFF2-40B4-BE49-F238E27FC236}">
                <a16:creationId xmlns:a16="http://schemas.microsoft.com/office/drawing/2014/main" id="{548EFB25-7042-6B2F-9FDF-9480C776F2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177551" flipH="1">
            <a:off x="1716664" y="4112208"/>
            <a:ext cx="1255794" cy="1295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4" name="Rectangle 8">
            <a:extLst>
              <a:ext uri="{FF2B5EF4-FFF2-40B4-BE49-F238E27FC236}">
                <a16:creationId xmlns:a16="http://schemas.microsoft.com/office/drawing/2014/main" id="{6EC8EA08-3C25-15C2-A8D3-CE0C6E3CAD4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46450" y="53636"/>
            <a:ext cx="6841728" cy="25545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kumimoji="1" lang="zh-CN" altLang="en-US" sz="4000" b="1" dirty="0">
                <a:solidFill>
                  <a:srgbClr val="0000FF"/>
                </a:solidFill>
                <a:latin typeface="+mn-ea"/>
                <a:ea typeface="+mn-ea"/>
              </a:rPr>
              <a:t>量筒的读数：</a:t>
            </a:r>
            <a:endParaRPr kumimoji="1" lang="en-US" altLang="zh-CN" sz="4000" b="1" dirty="0">
              <a:solidFill>
                <a:srgbClr val="0000FF"/>
              </a:solidFill>
              <a:latin typeface="+mn-ea"/>
              <a:ea typeface="+mn-ea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kumimoji="1" lang="en-US" altLang="zh-CN" sz="4000" b="1" dirty="0">
                <a:solidFill>
                  <a:srgbClr val="000000"/>
                </a:solidFill>
                <a:latin typeface="+mn-ea"/>
                <a:ea typeface="+mn-ea"/>
              </a:rPr>
              <a:t>1.</a:t>
            </a:r>
            <a:r>
              <a:rPr kumimoji="1" lang="zh-CN" altLang="en-US" sz="4000" b="1" dirty="0">
                <a:solidFill>
                  <a:srgbClr val="000000"/>
                </a:solidFill>
                <a:latin typeface="+mn-ea"/>
                <a:ea typeface="+mn-ea"/>
              </a:rPr>
              <a:t>平视；</a:t>
            </a:r>
            <a:endParaRPr kumimoji="1" lang="en-US" altLang="zh-CN" sz="4000" b="1" dirty="0">
              <a:solidFill>
                <a:srgbClr val="000000"/>
              </a:solidFill>
              <a:latin typeface="+mn-ea"/>
              <a:ea typeface="+mn-ea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kumimoji="1" lang="en-US" altLang="zh-CN" sz="4000" b="1" dirty="0">
                <a:solidFill>
                  <a:srgbClr val="000000"/>
                </a:solidFill>
                <a:latin typeface="+mn-ea"/>
                <a:ea typeface="+mn-ea"/>
              </a:rPr>
              <a:t>2.</a:t>
            </a:r>
            <a:r>
              <a:rPr kumimoji="1" lang="zh-CN" altLang="en-US" sz="4000" b="1" dirty="0">
                <a:solidFill>
                  <a:srgbClr val="000000"/>
                </a:solidFill>
                <a:latin typeface="+mn-ea"/>
                <a:ea typeface="+mn-ea"/>
              </a:rPr>
              <a:t>以凹液面的</a:t>
            </a:r>
            <a:r>
              <a:rPr kumimoji="1" lang="zh-CN" altLang="en-US" sz="4000" b="1" dirty="0">
                <a:solidFill>
                  <a:srgbClr val="FF0000"/>
                </a:solidFill>
                <a:latin typeface="+mn-ea"/>
                <a:ea typeface="+mn-ea"/>
              </a:rPr>
              <a:t>底部</a:t>
            </a:r>
            <a:r>
              <a:rPr kumimoji="1" lang="zh-CN" altLang="en-US" sz="4000" b="1" dirty="0">
                <a:solidFill>
                  <a:srgbClr val="000000"/>
                </a:solidFill>
                <a:latin typeface="+mn-ea"/>
                <a:ea typeface="+mn-ea"/>
              </a:rPr>
              <a:t>为准；</a:t>
            </a:r>
            <a:endParaRPr kumimoji="1" lang="en-US" altLang="zh-CN" sz="4000" b="1" dirty="0">
              <a:solidFill>
                <a:srgbClr val="000000"/>
              </a:solidFill>
              <a:latin typeface="+mn-ea"/>
              <a:ea typeface="+mn-ea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kumimoji="1" lang="en-US" altLang="zh-CN" sz="4000" b="1" dirty="0">
                <a:solidFill>
                  <a:srgbClr val="000000"/>
                </a:solidFill>
                <a:latin typeface="+mn-ea"/>
                <a:ea typeface="+mn-ea"/>
              </a:rPr>
              <a:t>3.</a:t>
            </a:r>
            <a:r>
              <a:rPr kumimoji="1" lang="zh-CN" altLang="en-US" sz="4000" b="1" dirty="0">
                <a:solidFill>
                  <a:srgbClr val="000000"/>
                </a:solidFill>
                <a:latin typeface="+mn-ea"/>
                <a:ea typeface="+mn-ea"/>
              </a:rPr>
              <a:t>看清</a:t>
            </a:r>
            <a:r>
              <a:rPr kumimoji="1" lang="zh-CN" altLang="en-US" sz="4000" b="1" dirty="0">
                <a:solidFill>
                  <a:srgbClr val="FF0000"/>
                </a:solidFill>
                <a:latin typeface="+mn-ea"/>
                <a:ea typeface="+mn-ea"/>
              </a:rPr>
              <a:t>分度值</a:t>
            </a:r>
            <a:r>
              <a:rPr kumimoji="1" lang="zh-CN" altLang="en-US" sz="4000" b="1" dirty="0">
                <a:solidFill>
                  <a:srgbClr val="000000"/>
                </a:solidFill>
                <a:latin typeface="+mn-ea"/>
                <a:ea typeface="+mn-ea"/>
              </a:rPr>
              <a:t>。</a:t>
            </a:r>
          </a:p>
        </p:txBody>
      </p:sp>
      <p:cxnSp>
        <p:nvCxnSpPr>
          <p:cNvPr id="6" name="直接连接符 5">
            <a:extLst>
              <a:ext uri="{FF2B5EF4-FFF2-40B4-BE49-F238E27FC236}">
                <a16:creationId xmlns:a16="http://schemas.microsoft.com/office/drawing/2014/main" id="{0817F320-108B-7272-5004-00DEC7E47015}"/>
              </a:ext>
            </a:extLst>
          </p:cNvPr>
          <p:cNvCxnSpPr>
            <a:cxnSpLocks/>
          </p:cNvCxnSpPr>
          <p:nvPr/>
        </p:nvCxnSpPr>
        <p:spPr>
          <a:xfrm>
            <a:off x="2826334" y="4746352"/>
            <a:ext cx="1480356" cy="0"/>
          </a:xfrm>
          <a:prstGeom prst="line">
            <a:avLst/>
          </a:prstGeom>
          <a:ln w="76200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Rectangle 12">
            <a:extLst>
              <a:ext uri="{FF2B5EF4-FFF2-40B4-BE49-F238E27FC236}">
                <a16:creationId xmlns:a16="http://schemas.microsoft.com/office/drawing/2014/main" id="{7F041902-B353-6692-2486-4FCE418D19F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06802" y="3189977"/>
            <a:ext cx="1795832" cy="642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None/>
              <a:defRPr/>
            </a:pPr>
            <a:r>
              <a:rPr lang="en-US" altLang="zh-CN" sz="4400" b="1" dirty="0">
                <a:solidFill>
                  <a:srgbClr val="0000FF"/>
                </a:solidFill>
                <a:latin typeface="Times New Roman" panose="02020603050405020304" pitchFamily="18" charset="0"/>
              </a:rPr>
              <a:t>65cm</a:t>
            </a:r>
            <a:r>
              <a:rPr lang="en-US" altLang="zh-CN" sz="4400" b="1" baseline="30000" dirty="0">
                <a:solidFill>
                  <a:srgbClr val="0000FF"/>
                </a:solidFill>
                <a:latin typeface="Times New Roman" panose="02020603050405020304" pitchFamily="18" charset="0"/>
              </a:rPr>
              <a:t>3</a:t>
            </a:r>
          </a:p>
        </p:txBody>
      </p:sp>
      <p:pic>
        <p:nvPicPr>
          <p:cNvPr id="7" name="图片 6" descr="电脑萤幕&#10;&#10;中度可信度描述已自动生成">
            <a:extLst>
              <a:ext uri="{FF2B5EF4-FFF2-40B4-BE49-F238E27FC236}">
                <a16:creationId xmlns:a16="http://schemas.microsoft.com/office/drawing/2014/main" id="{A7D75D6E-3733-5530-0C0E-C09E4DB2623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16280" y="0"/>
            <a:ext cx="2155710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4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0">
            <a:extLst>
              <a:ext uri="{FF2B5EF4-FFF2-40B4-BE49-F238E27FC236}">
                <a16:creationId xmlns:a16="http://schemas.microsoft.com/office/drawing/2014/main" id="{EEC6A601-3775-B48B-A3C1-2F31AF31EC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177551" flipH="1">
            <a:off x="6077818" y="1665800"/>
            <a:ext cx="799899" cy="8251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" name="Picture 10">
            <a:extLst>
              <a:ext uri="{FF2B5EF4-FFF2-40B4-BE49-F238E27FC236}">
                <a16:creationId xmlns:a16="http://schemas.microsoft.com/office/drawing/2014/main" id="{7CA6D06D-149D-33E7-8A06-7291EFAC06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154048" y="313260"/>
            <a:ext cx="799899" cy="8251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8" name="Picture 10">
            <a:extLst>
              <a:ext uri="{FF2B5EF4-FFF2-40B4-BE49-F238E27FC236}">
                <a16:creationId xmlns:a16="http://schemas.microsoft.com/office/drawing/2014/main" id="{DB67EBE8-BB60-D6C5-C978-345CF543EF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599569" flipH="1">
            <a:off x="6043083" y="3108343"/>
            <a:ext cx="799899" cy="8251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图片 1">
            <a:extLst>
              <a:ext uri="{FF2B5EF4-FFF2-40B4-BE49-F238E27FC236}">
                <a16:creationId xmlns:a16="http://schemas.microsoft.com/office/drawing/2014/main" id="{6A54B5FC-F286-27B1-0C8D-909F5A58797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9025" t="34250" r="19225" b="48184"/>
          <a:stretch/>
        </p:blipFill>
        <p:spPr>
          <a:xfrm>
            <a:off x="7872907" y="434230"/>
            <a:ext cx="4183721" cy="3792792"/>
          </a:xfrm>
          <a:prstGeom prst="rect">
            <a:avLst/>
          </a:prstGeom>
        </p:spPr>
      </p:pic>
      <p:cxnSp>
        <p:nvCxnSpPr>
          <p:cNvPr id="5" name="直接连接符 4">
            <a:extLst>
              <a:ext uri="{FF2B5EF4-FFF2-40B4-BE49-F238E27FC236}">
                <a16:creationId xmlns:a16="http://schemas.microsoft.com/office/drawing/2014/main" id="{143D49E5-49E9-D1C4-FAA8-D1279B832EAB}"/>
              </a:ext>
            </a:extLst>
          </p:cNvPr>
          <p:cNvCxnSpPr>
            <a:cxnSpLocks/>
          </p:cNvCxnSpPr>
          <p:nvPr/>
        </p:nvCxnSpPr>
        <p:spPr>
          <a:xfrm>
            <a:off x="6904784" y="2078550"/>
            <a:ext cx="1832285" cy="0"/>
          </a:xfrm>
          <a:prstGeom prst="line">
            <a:avLst/>
          </a:prstGeom>
          <a:ln w="57150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接连接符 15">
            <a:extLst>
              <a:ext uri="{FF2B5EF4-FFF2-40B4-BE49-F238E27FC236}">
                <a16:creationId xmlns:a16="http://schemas.microsoft.com/office/drawing/2014/main" id="{4E28A778-0890-5A8E-8915-18E9A9B296AB}"/>
              </a:ext>
            </a:extLst>
          </p:cNvPr>
          <p:cNvCxnSpPr>
            <a:cxnSpLocks/>
          </p:cNvCxnSpPr>
          <p:nvPr/>
        </p:nvCxnSpPr>
        <p:spPr>
          <a:xfrm>
            <a:off x="6904784" y="854913"/>
            <a:ext cx="1871889" cy="1311953"/>
          </a:xfrm>
          <a:prstGeom prst="line">
            <a:avLst/>
          </a:prstGeom>
          <a:ln w="57150">
            <a:solidFill>
              <a:srgbClr val="0000FF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接连接符 16">
            <a:extLst>
              <a:ext uri="{FF2B5EF4-FFF2-40B4-BE49-F238E27FC236}">
                <a16:creationId xmlns:a16="http://schemas.microsoft.com/office/drawing/2014/main" id="{6968BADA-FA37-A986-262F-D36130110A45}"/>
              </a:ext>
            </a:extLst>
          </p:cNvPr>
          <p:cNvCxnSpPr>
            <a:cxnSpLocks/>
          </p:cNvCxnSpPr>
          <p:nvPr/>
        </p:nvCxnSpPr>
        <p:spPr>
          <a:xfrm flipV="1">
            <a:off x="6750289" y="2111670"/>
            <a:ext cx="1962876" cy="1200086"/>
          </a:xfrm>
          <a:prstGeom prst="line">
            <a:avLst/>
          </a:prstGeom>
          <a:ln w="57150">
            <a:solidFill>
              <a:srgbClr val="0000FF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Rectangle 12">
            <a:extLst>
              <a:ext uri="{FF2B5EF4-FFF2-40B4-BE49-F238E27FC236}">
                <a16:creationId xmlns:a16="http://schemas.microsoft.com/office/drawing/2014/main" id="{7D66A5D3-8F7E-CFA0-F4AC-EEA3C4AF239B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03111" y="211975"/>
            <a:ext cx="1143887" cy="642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None/>
              <a:defRPr/>
            </a:pPr>
            <a:r>
              <a:rPr lang="zh-CN" altLang="en-US" b="1" dirty="0">
                <a:solidFill>
                  <a:srgbClr val="0000FF"/>
                </a:solidFill>
                <a:latin typeface="Times New Roman" panose="02020603050405020304" pitchFamily="18" charset="0"/>
              </a:rPr>
              <a:t>偏大</a:t>
            </a:r>
            <a:endParaRPr lang="en-US" altLang="zh-CN" b="1" dirty="0">
              <a:solidFill>
                <a:srgbClr val="0000FF"/>
              </a:solidFill>
              <a:latin typeface="Times New Roman" panose="02020603050405020304" pitchFamily="18" charset="0"/>
            </a:endParaRPr>
          </a:p>
        </p:txBody>
      </p:sp>
      <p:sp>
        <p:nvSpPr>
          <p:cNvPr id="9217" name="Rectangle 12">
            <a:extLst>
              <a:ext uri="{FF2B5EF4-FFF2-40B4-BE49-F238E27FC236}">
                <a16:creationId xmlns:a16="http://schemas.microsoft.com/office/drawing/2014/main" id="{ABC08E94-834E-0F2F-1D1D-B15A0AA016FB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49711" y="2990287"/>
            <a:ext cx="1143887" cy="642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None/>
              <a:defRPr/>
            </a:pPr>
            <a:r>
              <a:rPr lang="zh-CN" altLang="en-US" b="1" dirty="0">
                <a:solidFill>
                  <a:srgbClr val="0000FF"/>
                </a:solidFill>
                <a:latin typeface="Times New Roman" panose="02020603050405020304" pitchFamily="18" charset="0"/>
              </a:rPr>
              <a:t>偏小</a:t>
            </a:r>
            <a:endParaRPr lang="en-US" altLang="zh-CN" b="1" dirty="0">
              <a:solidFill>
                <a:srgbClr val="0000FF"/>
              </a:solidFill>
              <a:latin typeface="Times New Roman" panose="02020603050405020304" pitchFamily="18" charset="0"/>
            </a:endParaRPr>
          </a:p>
        </p:txBody>
      </p:sp>
      <p:sp>
        <p:nvSpPr>
          <p:cNvPr id="9218" name="Oval 26">
            <a:extLst>
              <a:ext uri="{FF2B5EF4-FFF2-40B4-BE49-F238E27FC236}">
                <a16:creationId xmlns:a16="http://schemas.microsoft.com/office/drawing/2014/main" id="{BEEB06BE-6C51-D1ED-52B7-B5400A74FAF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7969296" y="1577775"/>
            <a:ext cx="158750" cy="158750"/>
          </a:xfrm>
          <a:prstGeom prst="ellipse">
            <a:avLst/>
          </a:prstGeom>
          <a:solidFill>
            <a:srgbClr val="FFFF00"/>
          </a:solidFill>
          <a:ln w="9525">
            <a:solidFill>
              <a:srgbClr val="FF0000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zh-CN" altLang="en-US" sz="2800">
              <a:ea typeface="楷体_GB2312" pitchFamily="1" charset="-122"/>
            </a:endParaRPr>
          </a:p>
        </p:txBody>
      </p:sp>
      <p:sp>
        <p:nvSpPr>
          <p:cNvPr id="9219" name="Oval 26">
            <a:extLst>
              <a:ext uri="{FF2B5EF4-FFF2-40B4-BE49-F238E27FC236}">
                <a16:creationId xmlns:a16="http://schemas.microsoft.com/office/drawing/2014/main" id="{47822A30-93D5-7F49-8FC1-41C5EC26D3A3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7969296" y="1989066"/>
            <a:ext cx="158750" cy="158750"/>
          </a:xfrm>
          <a:prstGeom prst="ellipse">
            <a:avLst/>
          </a:prstGeom>
          <a:solidFill>
            <a:srgbClr val="FFFF00"/>
          </a:solidFill>
          <a:ln w="9525">
            <a:solidFill>
              <a:srgbClr val="FF0000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zh-CN" altLang="en-US" sz="2800">
              <a:ea typeface="楷体_GB2312" pitchFamily="1" charset="-122"/>
            </a:endParaRPr>
          </a:p>
        </p:txBody>
      </p:sp>
      <p:sp>
        <p:nvSpPr>
          <p:cNvPr id="9220" name="Oval 26">
            <a:extLst>
              <a:ext uri="{FF2B5EF4-FFF2-40B4-BE49-F238E27FC236}">
                <a16:creationId xmlns:a16="http://schemas.microsoft.com/office/drawing/2014/main" id="{5FDE7E3D-9DCE-27E2-7532-2BDAE4364C2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7969296" y="2444338"/>
            <a:ext cx="158750" cy="158750"/>
          </a:xfrm>
          <a:prstGeom prst="ellipse">
            <a:avLst/>
          </a:prstGeom>
          <a:solidFill>
            <a:srgbClr val="FFFF00"/>
          </a:solidFill>
          <a:ln w="9525">
            <a:solidFill>
              <a:srgbClr val="FF0000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zh-CN" altLang="en-US" sz="2800">
              <a:ea typeface="楷体_GB2312" pitchFamily="1" charset="-122"/>
            </a:endParaRPr>
          </a:p>
        </p:txBody>
      </p:sp>
      <p:sp>
        <p:nvSpPr>
          <p:cNvPr id="3" name="Rectangle 8">
            <a:extLst>
              <a:ext uri="{FF2B5EF4-FFF2-40B4-BE49-F238E27FC236}">
                <a16:creationId xmlns:a16="http://schemas.microsoft.com/office/drawing/2014/main" id="{7EB2DEEB-637F-4868-2D0D-9C4C822B46E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9376" y="313260"/>
            <a:ext cx="6841728" cy="25545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kumimoji="1" lang="zh-CN" altLang="en-US" sz="4000" b="1" dirty="0">
                <a:solidFill>
                  <a:srgbClr val="0000FF"/>
                </a:solidFill>
                <a:latin typeface="+mn-ea"/>
                <a:ea typeface="+mn-ea"/>
              </a:rPr>
              <a:t>量筒的读数：</a:t>
            </a:r>
            <a:endParaRPr kumimoji="1" lang="en-US" altLang="zh-CN" sz="4000" b="1" dirty="0">
              <a:solidFill>
                <a:srgbClr val="0000FF"/>
              </a:solidFill>
              <a:latin typeface="+mn-ea"/>
              <a:ea typeface="+mn-ea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kumimoji="1" lang="en-US" altLang="zh-CN" sz="4000" b="1" dirty="0">
                <a:solidFill>
                  <a:srgbClr val="000000"/>
                </a:solidFill>
                <a:latin typeface="+mn-ea"/>
                <a:ea typeface="+mn-ea"/>
              </a:rPr>
              <a:t>1.</a:t>
            </a:r>
            <a:r>
              <a:rPr kumimoji="1" lang="zh-CN" altLang="en-US" sz="4000" b="1" dirty="0">
                <a:solidFill>
                  <a:srgbClr val="000000"/>
                </a:solidFill>
                <a:latin typeface="+mn-ea"/>
                <a:ea typeface="+mn-ea"/>
              </a:rPr>
              <a:t>平视；</a:t>
            </a:r>
            <a:endParaRPr kumimoji="1" lang="en-US" altLang="zh-CN" sz="4000" b="1" dirty="0">
              <a:solidFill>
                <a:srgbClr val="000000"/>
              </a:solidFill>
              <a:latin typeface="+mn-ea"/>
              <a:ea typeface="+mn-ea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kumimoji="1" lang="en-US" altLang="zh-CN" sz="4000" b="1" dirty="0">
                <a:solidFill>
                  <a:srgbClr val="000000"/>
                </a:solidFill>
                <a:latin typeface="+mn-ea"/>
                <a:ea typeface="+mn-ea"/>
              </a:rPr>
              <a:t>2.</a:t>
            </a:r>
            <a:r>
              <a:rPr kumimoji="1" lang="zh-CN" altLang="en-US" sz="4000" b="1" dirty="0">
                <a:solidFill>
                  <a:srgbClr val="000000"/>
                </a:solidFill>
                <a:latin typeface="+mn-ea"/>
                <a:ea typeface="+mn-ea"/>
              </a:rPr>
              <a:t>以凹液面的</a:t>
            </a:r>
            <a:r>
              <a:rPr kumimoji="1" lang="zh-CN" altLang="en-US" sz="4000" b="1" dirty="0">
                <a:solidFill>
                  <a:srgbClr val="FF0000"/>
                </a:solidFill>
                <a:latin typeface="+mn-ea"/>
                <a:ea typeface="+mn-ea"/>
              </a:rPr>
              <a:t>底部</a:t>
            </a:r>
            <a:r>
              <a:rPr kumimoji="1" lang="zh-CN" altLang="en-US" sz="4000" b="1" dirty="0">
                <a:solidFill>
                  <a:srgbClr val="000000"/>
                </a:solidFill>
                <a:latin typeface="+mn-ea"/>
                <a:ea typeface="+mn-ea"/>
              </a:rPr>
              <a:t>为准；</a:t>
            </a:r>
            <a:endParaRPr kumimoji="1" lang="en-US" altLang="zh-CN" sz="4000" b="1" dirty="0">
              <a:solidFill>
                <a:srgbClr val="000000"/>
              </a:solidFill>
              <a:latin typeface="+mn-ea"/>
              <a:ea typeface="+mn-ea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kumimoji="1" lang="en-US" altLang="zh-CN" sz="4000" b="1" dirty="0">
                <a:solidFill>
                  <a:srgbClr val="000000"/>
                </a:solidFill>
                <a:latin typeface="+mn-ea"/>
                <a:ea typeface="+mn-ea"/>
              </a:rPr>
              <a:t>3.</a:t>
            </a:r>
            <a:r>
              <a:rPr kumimoji="1" lang="zh-CN" altLang="en-US" sz="4000" b="1" dirty="0">
                <a:solidFill>
                  <a:srgbClr val="000000"/>
                </a:solidFill>
                <a:latin typeface="+mn-ea"/>
                <a:ea typeface="+mn-ea"/>
              </a:rPr>
              <a:t>看清</a:t>
            </a:r>
            <a:r>
              <a:rPr kumimoji="1" lang="zh-CN" altLang="en-US" sz="4000" b="1" dirty="0">
                <a:solidFill>
                  <a:srgbClr val="FF0000"/>
                </a:solidFill>
                <a:latin typeface="+mn-ea"/>
                <a:ea typeface="+mn-ea"/>
              </a:rPr>
              <a:t>分度值</a:t>
            </a:r>
            <a:r>
              <a:rPr kumimoji="1" lang="zh-CN" altLang="en-US" sz="4000" b="1" dirty="0">
                <a:solidFill>
                  <a:srgbClr val="000000"/>
                </a:solidFill>
                <a:latin typeface="+mn-ea"/>
                <a:ea typeface="+mn-ea"/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2249015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2000"/>
                            </p:stCondLst>
                            <p:childTnLst>
                              <p:par>
                                <p:cTn id="6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92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92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92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/>
      <p:bldP spid="9217" grpId="0"/>
      <p:bldP spid="9218" grpId="0" animBg="1"/>
      <p:bldP spid="922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量筒的使用">
            <a:hlinkClick r:id="" action="ppaction://media"/>
            <a:extLst>
              <a:ext uri="{FF2B5EF4-FFF2-40B4-BE49-F238E27FC236}">
                <a16:creationId xmlns:a16="http://schemas.microsoft.com/office/drawing/2014/main" id="{8D55CDFC-DF8E-FCA7-C16D-1404844FDED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18">
            <a:hlinkClick r:id="rId5" action="ppaction://hlinkfile"/>
            <a:extLst>
              <a:ext uri="{FF2B5EF4-FFF2-40B4-BE49-F238E27FC236}">
                <a16:creationId xmlns:a16="http://schemas.microsoft.com/office/drawing/2014/main" id="{5492FD0A-60D6-8E3D-6DF8-48BB59AE3A0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9336" y="116632"/>
            <a:ext cx="1031360" cy="548521"/>
          </a:xfrm>
          <a:prstGeom prst="roundRect">
            <a:avLst>
              <a:gd name="adj" fmla="val 8958"/>
            </a:avLst>
          </a:prstGeom>
          <a:solidFill>
            <a:srgbClr val="FFDB93"/>
          </a:solidFill>
          <a:ln w="28575">
            <a:solidFill>
              <a:srgbClr val="C0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Times New Roman" panose="02020603050405020304" pitchFamily="18" charset="0"/>
              </a:rPr>
              <a:t>视频</a:t>
            </a:r>
          </a:p>
        </p:txBody>
      </p:sp>
    </p:spTree>
    <p:extLst>
      <p:ext uri="{BB962C8B-B14F-4D97-AF65-F5344CB8AC3E}">
        <p14:creationId xmlns:p14="http://schemas.microsoft.com/office/powerpoint/2010/main" val="1121366680"/>
      </p:ext>
    </p:extLst>
  </p:cSld>
  <p:clrMapOvr>
    <a:masterClrMapping/>
  </p:clrMapOvr>
  <p:timing>
    <p:tnLst>
      <p:par>
        <p:cTn id="1" dur="indefinite" restart="never" nodeType="tmRoot">
          <p:childTnLst>
            <p:video>
              <p:cMediaNode vol="80000">
                <p:cTn id="2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7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标题 1">
            <a:extLst>
              <a:ext uri="{FF2B5EF4-FFF2-40B4-BE49-F238E27FC236}">
                <a16:creationId xmlns:a16="http://schemas.microsoft.com/office/drawing/2014/main" id="{88583E8C-BF83-93ED-B318-8D94874F385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1988840"/>
            <a:ext cx="8229600" cy="1143000"/>
          </a:xfrm>
        </p:spPr>
        <p:txBody>
          <a:bodyPr>
            <a:noAutofit/>
          </a:bodyPr>
          <a:lstStyle/>
          <a:p>
            <a:pPr algn="ctr"/>
            <a:r>
              <a:rPr lang="zh-CN" altLang="en-US" sz="8800" dirty="0">
                <a:solidFill>
                  <a:srgbClr val="0000FF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测量固体密度</a:t>
            </a:r>
          </a:p>
        </p:txBody>
      </p:sp>
    </p:spTree>
    <p:extLst>
      <p:ext uri="{BB962C8B-B14F-4D97-AF65-F5344CB8AC3E}">
        <p14:creationId xmlns:p14="http://schemas.microsoft.com/office/powerpoint/2010/main" val="31527574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图片 8" descr="电脑屏幕的照片&#10;&#10;中度可信度描述已自动生成">
            <a:extLst>
              <a:ext uri="{FF2B5EF4-FFF2-40B4-BE49-F238E27FC236}">
                <a16:creationId xmlns:a16="http://schemas.microsoft.com/office/drawing/2014/main" id="{BFFA7E2A-0215-7C0E-A2E6-FF1550B9E9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589"/>
          <a:stretch/>
        </p:blipFill>
        <p:spPr>
          <a:xfrm>
            <a:off x="10329282" y="2406570"/>
            <a:ext cx="1483440" cy="4451429"/>
          </a:xfrm>
          <a:prstGeom prst="rect">
            <a:avLst/>
          </a:prstGeom>
        </p:spPr>
      </p:pic>
      <p:pic>
        <p:nvPicPr>
          <p:cNvPr id="11" name="图片 10" descr="电脑屏幕的照片&#10;&#10;中度可信度描述已自动生成">
            <a:extLst>
              <a:ext uri="{FF2B5EF4-FFF2-40B4-BE49-F238E27FC236}">
                <a16:creationId xmlns:a16="http://schemas.microsoft.com/office/drawing/2014/main" id="{99BDD05A-C73F-7B04-364C-C2C59B4BCA6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554" r="24699"/>
          <a:stretch/>
        </p:blipFill>
        <p:spPr>
          <a:xfrm>
            <a:off x="7565994" y="2406571"/>
            <a:ext cx="1404156" cy="4451429"/>
          </a:xfrm>
          <a:prstGeom prst="rect">
            <a:avLst/>
          </a:prstGeom>
        </p:spPr>
      </p:pic>
      <p:pic>
        <p:nvPicPr>
          <p:cNvPr id="8" name="图片 7" descr="电脑屏幕的照片&#10;&#10;中度可信度描述已自动生成">
            <a:extLst>
              <a:ext uri="{FF2B5EF4-FFF2-40B4-BE49-F238E27FC236}">
                <a16:creationId xmlns:a16="http://schemas.microsoft.com/office/drawing/2014/main" id="{24B3EF7D-DC3E-AF3D-A02C-76EC9A83091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767" r="50000"/>
          <a:stretch/>
        </p:blipFill>
        <p:spPr>
          <a:xfrm>
            <a:off x="191344" y="3687114"/>
            <a:ext cx="5976664" cy="3170886"/>
          </a:xfrm>
          <a:prstGeom prst="rect">
            <a:avLst/>
          </a:prstGeom>
        </p:spPr>
      </p:pic>
      <p:sp>
        <p:nvSpPr>
          <p:cNvPr id="10242" name="Line 5">
            <a:extLst>
              <a:ext uri="{FF2B5EF4-FFF2-40B4-BE49-F238E27FC236}">
                <a16:creationId xmlns:a16="http://schemas.microsoft.com/office/drawing/2014/main" id="{9ACFDD10-35C1-D612-5F51-01EFFCBD733D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6723530" y="3687114"/>
            <a:ext cx="1524000" cy="137160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 type="triangl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zh-CN" altLang="en-US" sz="3600" b="1"/>
          </a:p>
        </p:txBody>
      </p:sp>
      <p:sp>
        <p:nvSpPr>
          <p:cNvPr id="16395" name="Rectangle 26">
            <a:extLst>
              <a:ext uri="{FF2B5EF4-FFF2-40B4-BE49-F238E27FC236}">
                <a16:creationId xmlns:a16="http://schemas.microsoft.com/office/drawing/2014/main" id="{1C493930-4A10-F526-1751-4057FF44F1D8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74418" y="4468444"/>
            <a:ext cx="1671638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857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kumimoji="1" lang="en-US" altLang="zh-CN" sz="4000" b="1" dirty="0">
                <a:solidFill>
                  <a:srgbClr val="0000FF"/>
                </a:solidFill>
                <a:latin typeface="Times New Roman" panose="02020603050405020304" pitchFamily="18" charset="0"/>
              </a:rPr>
              <a:t>V</a:t>
            </a:r>
            <a:r>
              <a:rPr kumimoji="1" lang="zh-CN" altLang="en-US" sz="4000" b="1" baseline="-25000" dirty="0">
                <a:solidFill>
                  <a:srgbClr val="0000FF"/>
                </a:solidFill>
                <a:latin typeface="Times New Roman" panose="02020603050405020304" pitchFamily="18" charset="0"/>
              </a:rPr>
              <a:t>水</a:t>
            </a:r>
            <a:endParaRPr kumimoji="1" lang="en-US" altLang="zh-CN" sz="4000" b="1" dirty="0">
              <a:solidFill>
                <a:srgbClr val="0000FF"/>
              </a:solidFill>
              <a:latin typeface="Times New Roman" panose="02020603050405020304" pitchFamily="18" charset="0"/>
            </a:endParaRPr>
          </a:p>
        </p:txBody>
      </p:sp>
      <p:sp>
        <p:nvSpPr>
          <p:cNvPr id="16396" name="Rectangle 27">
            <a:extLst>
              <a:ext uri="{FF2B5EF4-FFF2-40B4-BE49-F238E27FC236}">
                <a16:creationId xmlns:a16="http://schemas.microsoft.com/office/drawing/2014/main" id="{06E6F3B8-7390-9110-BED7-67D6CC80AAE6}"/>
              </a:ext>
            </a:extLst>
          </p:cNvPr>
          <p:cNvSpPr>
            <a:spLocks noChangeArrowheads="1"/>
          </p:cNvSpPr>
          <p:nvPr/>
        </p:nvSpPr>
        <p:spPr bwMode="auto">
          <a:xfrm>
            <a:off x="9615734" y="4149080"/>
            <a:ext cx="1671637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857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kumimoji="1" lang="en-US" altLang="zh-CN" sz="4000" b="1" dirty="0">
                <a:solidFill>
                  <a:srgbClr val="0000FF"/>
                </a:solidFill>
                <a:latin typeface="Times New Roman" panose="02020603050405020304" pitchFamily="18" charset="0"/>
              </a:rPr>
              <a:t>V</a:t>
            </a:r>
            <a:r>
              <a:rPr kumimoji="1" lang="zh-CN" altLang="en-US" sz="4000" b="1" baseline="-25000" dirty="0">
                <a:solidFill>
                  <a:srgbClr val="0000FF"/>
                </a:solidFill>
                <a:latin typeface="Times New Roman" panose="02020603050405020304" pitchFamily="18" charset="0"/>
              </a:rPr>
              <a:t>总</a:t>
            </a:r>
            <a:endParaRPr kumimoji="1" lang="en-US" altLang="zh-CN" sz="4000" b="1" dirty="0">
              <a:solidFill>
                <a:srgbClr val="0000FF"/>
              </a:solidFill>
              <a:latin typeface="Times New Roman" panose="02020603050405020304" pitchFamily="18" charset="0"/>
            </a:endParaRPr>
          </a:p>
        </p:txBody>
      </p:sp>
      <p:sp>
        <p:nvSpPr>
          <p:cNvPr id="15" name="Text Box 18">
            <a:extLst>
              <a:ext uri="{FF2B5EF4-FFF2-40B4-BE49-F238E27FC236}">
                <a16:creationId xmlns:a16="http://schemas.microsoft.com/office/drawing/2014/main" id="{D877495A-6E21-F2A9-81D7-D9DC0054D9D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43803" y="3610860"/>
            <a:ext cx="1071563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kumimoji="1" lang="en-US" altLang="zh-CN" sz="4000" b="1" dirty="0">
                <a:solidFill>
                  <a:srgbClr val="0000FF"/>
                </a:solidFill>
                <a:latin typeface="Times New Roman" panose="02020603050405020304" pitchFamily="18" charset="0"/>
              </a:rPr>
              <a:t>m</a:t>
            </a:r>
            <a:r>
              <a:rPr kumimoji="1" lang="zh-CN" altLang="en-US" sz="4000" b="1" baseline="-25000" dirty="0">
                <a:solidFill>
                  <a:srgbClr val="0000FF"/>
                </a:solidFill>
                <a:latin typeface="Times New Roman" panose="02020603050405020304" pitchFamily="18" charset="0"/>
              </a:rPr>
              <a:t>物</a:t>
            </a:r>
          </a:p>
        </p:txBody>
      </p:sp>
      <p:sp>
        <p:nvSpPr>
          <p:cNvPr id="3" name="Text Box 19">
            <a:extLst>
              <a:ext uri="{FF2B5EF4-FFF2-40B4-BE49-F238E27FC236}">
                <a16:creationId xmlns:a16="http://schemas.microsoft.com/office/drawing/2014/main" id="{1821A02F-2C5D-7817-4BDB-3355E79BE6B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712047" y="1864840"/>
            <a:ext cx="1929026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kumimoji="1" lang="zh-CN" altLang="en-US" sz="4000" b="1" dirty="0">
                <a:solidFill>
                  <a:srgbClr val="A50021"/>
                </a:solidFill>
                <a:latin typeface="Times New Roman" panose="02020603050405020304" pitchFamily="18" charset="0"/>
              </a:rPr>
              <a:t>排水法</a:t>
            </a:r>
          </a:p>
        </p:txBody>
      </p:sp>
      <p:sp>
        <p:nvSpPr>
          <p:cNvPr id="2" name="Text Box 2">
            <a:extLst>
              <a:ext uri="{FF2B5EF4-FFF2-40B4-BE49-F238E27FC236}">
                <a16:creationId xmlns:a16="http://schemas.microsoft.com/office/drawing/2014/main" id="{36B83E67-9A5E-E427-6CE5-88ED9B75384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99856" y="966314"/>
            <a:ext cx="7467803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3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</a:rPr>
              <a:t>表达式的最后结果用</a:t>
            </a:r>
            <a:r>
              <a:rPr kumimoji="0" lang="zh-CN" alt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</a:rPr>
              <a:t>已知量</a:t>
            </a:r>
            <a:r>
              <a:rPr kumimoji="0" lang="zh-CN" altLang="en-US" sz="3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</a:rPr>
              <a:t>表示</a:t>
            </a:r>
          </a:p>
        </p:txBody>
      </p:sp>
      <p:graphicFrame>
        <p:nvGraphicFramePr>
          <p:cNvPr id="4" name="对象 3">
            <a:extLst>
              <a:ext uri="{FF2B5EF4-FFF2-40B4-BE49-F238E27FC236}">
                <a16:creationId xmlns:a16="http://schemas.microsoft.com/office/drawing/2014/main" id="{FB6464FA-732A-89E1-7366-EE0A294A23D6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70175066"/>
              </p:ext>
            </p:extLst>
          </p:nvPr>
        </p:nvGraphicFramePr>
        <p:xfrm>
          <a:off x="1294701" y="1684618"/>
          <a:ext cx="2638903" cy="160993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3" imgW="749160" imgH="457200" progId="Equation.DSMT4">
                  <p:embed/>
                </p:oleObj>
              </mc:Choice>
              <mc:Fallback>
                <p:oleObj name="Equation" r:id="rId3" imgW="749160" imgH="457200" progId="Equation.DSMT4">
                  <p:embed/>
                  <p:pic>
                    <p:nvPicPr>
                      <p:cNvPr id="4" name="对象 3">
                        <a:extLst>
                          <a:ext uri="{FF2B5EF4-FFF2-40B4-BE49-F238E27FC236}">
                            <a16:creationId xmlns:a16="http://schemas.microsoft.com/office/drawing/2014/main" id="{FB6464FA-732A-89E1-7366-EE0A294A23D6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294701" y="1684618"/>
                        <a:ext cx="2638903" cy="160993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对象 4">
            <a:extLst>
              <a:ext uri="{FF2B5EF4-FFF2-40B4-BE49-F238E27FC236}">
                <a16:creationId xmlns:a16="http://schemas.microsoft.com/office/drawing/2014/main" id="{68C4B2C2-8B55-13EF-A8E2-67D85A6AA0E2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28120916"/>
              </p:ext>
            </p:extLst>
          </p:nvPr>
        </p:nvGraphicFramePr>
        <p:xfrm>
          <a:off x="3950949" y="1679886"/>
          <a:ext cx="1929027" cy="161466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5" imgW="545760" imgH="457200" progId="Equation.DSMT4">
                  <p:embed/>
                </p:oleObj>
              </mc:Choice>
              <mc:Fallback>
                <p:oleObj name="Equation" r:id="rId5" imgW="545760" imgH="457200" progId="Equation.DSMT4">
                  <p:embed/>
                  <p:pic>
                    <p:nvPicPr>
                      <p:cNvPr id="5" name="对象 4">
                        <a:extLst>
                          <a:ext uri="{FF2B5EF4-FFF2-40B4-BE49-F238E27FC236}">
                            <a16:creationId xmlns:a16="http://schemas.microsoft.com/office/drawing/2014/main" id="{68C4B2C2-8B55-13EF-A8E2-67D85A6AA0E2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3950949" y="1679886"/>
                        <a:ext cx="1929027" cy="161466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对象 5">
            <a:extLst>
              <a:ext uri="{FF2B5EF4-FFF2-40B4-BE49-F238E27FC236}">
                <a16:creationId xmlns:a16="http://schemas.microsoft.com/office/drawing/2014/main" id="{B5764186-0EA7-1B2E-3BC5-815A7EBC14D2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21526611"/>
              </p:ext>
            </p:extLst>
          </p:nvPr>
        </p:nvGraphicFramePr>
        <p:xfrm>
          <a:off x="1294701" y="977900"/>
          <a:ext cx="1198562" cy="8445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7" imgW="342720" imgH="241200" progId="Equation.DSMT4">
                  <p:embed/>
                </p:oleObj>
              </mc:Choice>
              <mc:Fallback>
                <p:oleObj name="Equation" r:id="rId7" imgW="342720" imgH="241200" progId="Equation.DSMT4">
                  <p:embed/>
                  <p:pic>
                    <p:nvPicPr>
                      <p:cNvPr id="6" name="对象 5">
                        <a:extLst>
                          <a:ext uri="{FF2B5EF4-FFF2-40B4-BE49-F238E27FC236}">
                            <a16:creationId xmlns:a16="http://schemas.microsoft.com/office/drawing/2014/main" id="{B5764186-0EA7-1B2E-3BC5-815A7EBC14D2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1294701" y="977900"/>
                        <a:ext cx="1198562" cy="8445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矩形 6">
            <a:extLst>
              <a:ext uri="{FF2B5EF4-FFF2-40B4-BE49-F238E27FC236}">
                <a16:creationId xmlns:a16="http://schemas.microsoft.com/office/drawing/2014/main" id="{B5A760C9-0B0A-A2CE-8FE9-636AA99DC0B4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15780" y="67788"/>
            <a:ext cx="3960440" cy="646331"/>
          </a:xfrm>
          <a:prstGeom prst="rect">
            <a:avLst/>
          </a:prstGeom>
          <a:solidFill>
            <a:srgbClr val="FFFFCC"/>
          </a:solidFill>
          <a:ln w="38100">
            <a:solidFill>
              <a:srgbClr val="FF9900"/>
            </a:solidFill>
            <a:miter lim="800000"/>
            <a:headEnd/>
            <a:tailEnd/>
          </a:ln>
          <a:effectLst>
            <a:outerShdw dist="23000" dir="5400000" algn="ctr" rotWithShape="0">
              <a:srgbClr val="000000">
                <a:alpha val="25000"/>
              </a:srgbClr>
            </a:outerShdw>
          </a:effec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kumimoji="1" lang="zh-CN" altLang="en-US" sz="36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测量固体的密度</a:t>
            </a:r>
          </a:p>
        </p:txBody>
      </p:sp>
      <p:graphicFrame>
        <p:nvGraphicFramePr>
          <p:cNvPr id="10" name="对象 9">
            <a:extLst>
              <a:ext uri="{FF2B5EF4-FFF2-40B4-BE49-F238E27FC236}">
                <a16:creationId xmlns:a16="http://schemas.microsoft.com/office/drawing/2014/main" id="{1A2A93F4-99A8-2741-FBE5-2E3D3CBC0613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1204428"/>
              </p:ext>
            </p:extLst>
          </p:nvPr>
        </p:nvGraphicFramePr>
        <p:xfrm>
          <a:off x="2590145" y="977900"/>
          <a:ext cx="1776413" cy="8445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9" imgW="507960" imgH="241200" progId="Equation.DSMT4">
                  <p:embed/>
                </p:oleObj>
              </mc:Choice>
              <mc:Fallback>
                <p:oleObj name="Equation" r:id="rId9" imgW="507960" imgH="241200" progId="Equation.DSMT4">
                  <p:embed/>
                  <p:pic>
                    <p:nvPicPr>
                      <p:cNvPr id="10" name="对象 9">
                        <a:extLst>
                          <a:ext uri="{FF2B5EF4-FFF2-40B4-BE49-F238E27FC236}">
                            <a16:creationId xmlns:a16="http://schemas.microsoft.com/office/drawing/2014/main" id="{1A2A93F4-99A8-2741-FBE5-2E3D3CBC0613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2590145" y="977900"/>
                        <a:ext cx="1776413" cy="8445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95" grpId="0"/>
      <p:bldP spid="16396" grpId="0"/>
      <p:bldP spid="3" grpId="0"/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>
            <a:extLst>
              <a:ext uri="{FF2B5EF4-FFF2-40B4-BE49-F238E27FC236}">
                <a16:creationId xmlns:a16="http://schemas.microsoft.com/office/drawing/2014/main" id="{BB574A05-BC9A-BA69-E0E4-B13B0D8210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26727" y="4125362"/>
            <a:ext cx="7138547" cy="2732638"/>
          </a:xfrm>
          <a:prstGeom prst="rect">
            <a:avLst/>
          </a:prstGeom>
        </p:spPr>
      </p:pic>
      <p:sp>
        <p:nvSpPr>
          <p:cNvPr id="20" name="Text Box 2">
            <a:extLst>
              <a:ext uri="{FF2B5EF4-FFF2-40B4-BE49-F238E27FC236}">
                <a16:creationId xmlns:a16="http://schemas.microsoft.com/office/drawing/2014/main" id="{4E6F2A8A-BD8D-B336-9805-E7520C30D95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67608" y="749971"/>
            <a:ext cx="7486766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b="1" dirty="0"/>
              <a:t>1、</a:t>
            </a:r>
            <a:r>
              <a:rPr lang="zh-CN" altLang="en-US" b="1" dirty="0">
                <a:solidFill>
                  <a:srgbClr val="FF0000"/>
                </a:solidFill>
              </a:rPr>
              <a:t>用</a:t>
            </a:r>
            <a:r>
              <a:rPr lang="zh-CN" altLang="en-US" b="1" dirty="0"/>
              <a:t>天平</a:t>
            </a:r>
            <a:r>
              <a:rPr lang="zh-CN" altLang="en-US" b="1" dirty="0">
                <a:solidFill>
                  <a:srgbClr val="FF0000"/>
                </a:solidFill>
              </a:rPr>
              <a:t>测量</a:t>
            </a:r>
            <a:r>
              <a:rPr lang="zh-CN" altLang="en-US" b="1" dirty="0"/>
              <a:t>物体的质量</a:t>
            </a:r>
            <a:r>
              <a:rPr lang="zh-CN" altLang="en-US" b="1" dirty="0">
                <a:solidFill>
                  <a:srgbClr val="0000FF"/>
                </a:solidFill>
              </a:rPr>
              <a:t>m</a:t>
            </a:r>
            <a:r>
              <a:rPr lang="zh-CN" altLang="en-US" b="1" baseline="-25000" dirty="0">
                <a:solidFill>
                  <a:srgbClr val="0000FF"/>
                </a:solidFill>
              </a:rPr>
              <a:t>物</a:t>
            </a:r>
            <a:r>
              <a:rPr lang="zh-CN" altLang="en-US" b="1" dirty="0"/>
              <a:t>；</a:t>
            </a:r>
          </a:p>
        </p:txBody>
      </p:sp>
      <p:sp>
        <p:nvSpPr>
          <p:cNvPr id="3" name="Text Box 2">
            <a:extLst>
              <a:ext uri="{FF2B5EF4-FFF2-40B4-BE49-F238E27FC236}">
                <a16:creationId xmlns:a16="http://schemas.microsoft.com/office/drawing/2014/main" id="{360A769F-58BA-4C0A-3C0A-7C98F223B37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67608" y="3119714"/>
            <a:ext cx="3168352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b="1" dirty="0"/>
              <a:t>4、物体密度</a:t>
            </a:r>
          </a:p>
        </p:txBody>
      </p:sp>
      <p:sp>
        <p:nvSpPr>
          <p:cNvPr id="5" name="矩形 4">
            <a:extLst>
              <a:ext uri="{FF2B5EF4-FFF2-40B4-BE49-F238E27FC236}">
                <a16:creationId xmlns:a16="http://schemas.microsoft.com/office/drawing/2014/main" id="{65A60584-E8E1-8CA7-80E1-BBD5F085A95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15780" y="107921"/>
            <a:ext cx="3960440" cy="584775"/>
          </a:xfrm>
          <a:prstGeom prst="rect">
            <a:avLst/>
          </a:prstGeom>
          <a:solidFill>
            <a:srgbClr val="FFFFCC"/>
          </a:solidFill>
          <a:ln w="38100">
            <a:solidFill>
              <a:srgbClr val="FF9900"/>
            </a:solidFill>
            <a:miter lim="800000"/>
            <a:headEnd/>
            <a:tailEnd/>
          </a:ln>
          <a:effectLst>
            <a:outerShdw dist="23000" dir="5400000" algn="ctr" rotWithShape="0">
              <a:srgbClr val="000000">
                <a:alpha val="25000"/>
              </a:srgbClr>
            </a:outerShdw>
          </a:effec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kumimoji="1" lang="zh-CN" altLang="en-US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测量固体的密度</a:t>
            </a:r>
          </a:p>
        </p:txBody>
      </p:sp>
      <p:pic>
        <p:nvPicPr>
          <p:cNvPr id="6" name="图片 5">
            <a:extLst>
              <a:ext uri="{FF2B5EF4-FFF2-40B4-BE49-F238E27FC236}">
                <a16:creationId xmlns:a16="http://schemas.microsoft.com/office/drawing/2014/main" id="{919AC7DB-D858-99F5-5C2A-E2F942737F5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3872" y="2815663"/>
            <a:ext cx="3597884" cy="1261409"/>
          </a:xfrm>
          <a:prstGeom prst="rect">
            <a:avLst/>
          </a:prstGeom>
        </p:spPr>
      </p:pic>
      <p:sp>
        <p:nvSpPr>
          <p:cNvPr id="7" name="Text Box 2">
            <a:extLst>
              <a:ext uri="{FF2B5EF4-FFF2-40B4-BE49-F238E27FC236}">
                <a16:creationId xmlns:a16="http://schemas.microsoft.com/office/drawing/2014/main" id="{B3802E9D-5F30-A0F8-AA5E-CC8119534ED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67608" y="1274003"/>
            <a:ext cx="7486766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b="1" dirty="0"/>
              <a:t>2、往量筒中倒入</a:t>
            </a:r>
            <a:r>
              <a:rPr lang="zh-CN" altLang="en-US" b="1" dirty="0">
                <a:solidFill>
                  <a:srgbClr val="FF0000"/>
                </a:solidFill>
              </a:rPr>
              <a:t>适量</a:t>
            </a:r>
            <a:r>
              <a:rPr lang="zh-CN" altLang="en-US" b="1" dirty="0"/>
              <a:t>的水，示数为</a:t>
            </a:r>
            <a:r>
              <a:rPr lang="zh-CN" altLang="en-US" b="1" dirty="0">
                <a:solidFill>
                  <a:srgbClr val="0000FF"/>
                </a:solidFill>
              </a:rPr>
              <a:t>V</a:t>
            </a:r>
            <a:r>
              <a:rPr lang="zh-CN" altLang="en-US" b="1" baseline="-25000" dirty="0">
                <a:solidFill>
                  <a:srgbClr val="0000FF"/>
                </a:solidFill>
              </a:rPr>
              <a:t>水</a:t>
            </a:r>
            <a:r>
              <a:rPr lang="zh-CN" altLang="en-US" b="1" dirty="0"/>
              <a:t>；</a:t>
            </a:r>
          </a:p>
        </p:txBody>
      </p:sp>
      <p:sp>
        <p:nvSpPr>
          <p:cNvPr id="8" name="Text Box 2">
            <a:extLst>
              <a:ext uri="{FF2B5EF4-FFF2-40B4-BE49-F238E27FC236}">
                <a16:creationId xmlns:a16="http://schemas.microsoft.com/office/drawing/2014/main" id="{425ADBA7-7772-62F7-D0E2-0A6DB50D5CB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67608" y="1805900"/>
            <a:ext cx="7486766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b="1" dirty="0"/>
              <a:t>3、把物体</a:t>
            </a:r>
            <a:r>
              <a:rPr lang="zh-CN" altLang="en-US" b="1" dirty="0">
                <a:solidFill>
                  <a:srgbClr val="FF0000"/>
                </a:solidFill>
              </a:rPr>
              <a:t>浸没</a:t>
            </a:r>
            <a:r>
              <a:rPr lang="zh-CN" altLang="en-US" b="1" dirty="0"/>
              <a:t>在水中，示数为</a:t>
            </a:r>
            <a:r>
              <a:rPr lang="zh-CN" altLang="en-US" b="1" dirty="0">
                <a:solidFill>
                  <a:srgbClr val="0000FF"/>
                </a:solidFill>
              </a:rPr>
              <a:t>V</a:t>
            </a:r>
            <a:r>
              <a:rPr lang="zh-CN" altLang="en-US" b="1" baseline="-25000" dirty="0">
                <a:solidFill>
                  <a:srgbClr val="0000FF"/>
                </a:solidFill>
              </a:rPr>
              <a:t>总</a:t>
            </a:r>
            <a:r>
              <a:rPr lang="zh-CN" altLang="en-US" b="1" dirty="0"/>
              <a:t>，</a:t>
            </a:r>
            <a:endParaRPr lang="en-US" altLang="zh-CN" b="1" dirty="0"/>
          </a:p>
          <a:p>
            <a:pPr>
              <a:spcBef>
                <a:spcPct val="0"/>
              </a:spcBef>
              <a:buNone/>
            </a:pPr>
            <a:r>
              <a:rPr lang="zh-CN" altLang="en-US" b="1" dirty="0"/>
              <a:t>      则物体的体积V</a:t>
            </a:r>
            <a:r>
              <a:rPr lang="zh-CN" altLang="en-US" b="1" baseline="-25000" dirty="0"/>
              <a:t>物</a:t>
            </a:r>
            <a:r>
              <a:rPr lang="zh-CN" altLang="en-US" b="1" dirty="0"/>
              <a:t>=V</a:t>
            </a:r>
            <a:r>
              <a:rPr lang="zh-CN" altLang="en-US" b="1" baseline="-25000" dirty="0"/>
              <a:t>总</a:t>
            </a:r>
            <a:r>
              <a:rPr lang="zh-CN" altLang="en-US" b="1" dirty="0"/>
              <a:t>-V</a:t>
            </a:r>
            <a:r>
              <a:rPr lang="zh-CN" altLang="en-US" b="1" baseline="-25000" dirty="0"/>
              <a:t>水</a:t>
            </a:r>
            <a:r>
              <a:rPr lang="zh-CN" altLang="en-US" b="1" dirty="0"/>
              <a:t>；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表格 3">
            <a:extLst>
              <a:ext uri="{FF2B5EF4-FFF2-40B4-BE49-F238E27FC236}">
                <a16:creationId xmlns:a16="http://schemas.microsoft.com/office/drawing/2014/main" id="{425CB547-E9B6-F1B8-F427-D3E1AD49AA03}"/>
              </a:ext>
            </a:extLst>
          </p:cNvPr>
          <p:cNvGraphicFramePr>
            <a:graphicFrameLocks noGrp="1"/>
          </p:cNvGraphicFramePr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3720375812"/>
              </p:ext>
            </p:extLst>
          </p:nvPr>
        </p:nvGraphicFramePr>
        <p:xfrm>
          <a:off x="119336" y="4207884"/>
          <a:ext cx="11953327" cy="2512975"/>
        </p:xfrm>
        <a:graphic>
          <a:graphicData uri="http://schemas.openxmlformats.org/drawingml/2006/table">
            <a:tbl>
              <a:tblPr/>
              <a:tblGrid>
                <a:gridCol w="864096">
                  <a:extLst>
                    <a:ext uri="{9D8B030D-6E8A-4147-A177-3AD203B41FA5}">
                      <a16:colId xmlns:a16="http://schemas.microsoft.com/office/drawing/2014/main" val="98135498"/>
                    </a:ext>
                  </a:extLst>
                </a:gridCol>
                <a:gridCol w="194421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4421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73630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23224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223224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994738">
                <a:tc>
                  <a:txBody>
                    <a:bodyPr/>
                    <a:lstStyle/>
                    <a:p>
                      <a:pPr marL="0" lvl="0" indent="0" algn="ctr" eaLnBrk="0" hangingPunct="0">
                        <a:lnSpc>
                          <a:spcPct val="110000"/>
                        </a:lnSpc>
                        <a:spcBef>
                          <a:spcPct val="0"/>
                        </a:spcBef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endParaRPr lang="zh-CN" altLang="en-US" sz="2400" b="1" i="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2pPr>
                      <a:lvl3pPr marL="1143000" lvl="2" indent="-228600" algn="l" defTabSz="914400" rtl="0" eaLnBrk="1" latinLnBrk="0" hangingPunct="1">
                        <a:defRPr sz="20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3pPr>
                      <a:lvl4pPr marL="1600200" lvl="3" indent="-228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4pPr>
                      <a:lvl5pPr marL="2057400" lvl="4" indent="-228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9pPr>
                    </a:lstStyle>
                    <a:p>
                      <a:pPr marL="0" lvl="0" indent="0" algn="ctr" eaLnBrk="0" hangingPunct="0">
                        <a:lnSpc>
                          <a:spcPct val="110000"/>
                        </a:lnSpc>
                        <a:spcBef>
                          <a:spcPct val="0"/>
                        </a:spcBef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endParaRPr lang="zh-CN" altLang="en-US" sz="2400" b="1" i="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2pPr>
                      <a:lvl3pPr marL="1143000" lvl="2" indent="-228600" algn="l" defTabSz="914400" rtl="0" eaLnBrk="1" latinLnBrk="0" hangingPunct="1">
                        <a:defRPr sz="20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3pPr>
                      <a:lvl4pPr marL="1600200" lvl="3" indent="-228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4pPr>
                      <a:lvl5pPr marL="2057400" lvl="4" indent="-228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9pPr>
                    </a:lstStyle>
                    <a:p>
                      <a:pPr marL="0" lvl="0" indent="0" algn="ctr" eaLnBrk="0" hangingPunct="0">
                        <a:lnSpc>
                          <a:spcPct val="110000"/>
                        </a:lnSpc>
                        <a:spcBef>
                          <a:spcPct val="0"/>
                        </a:spcBef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endParaRPr lang="zh-CN" altLang="en-US" sz="2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2pPr>
                      <a:lvl3pPr marL="1143000" lvl="2" indent="-228600" algn="l" defTabSz="914400" rtl="0" eaLnBrk="1" latinLnBrk="0" hangingPunct="1">
                        <a:defRPr sz="20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3pPr>
                      <a:lvl4pPr marL="1600200" lvl="3" indent="-228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4pPr>
                      <a:lvl5pPr marL="2057400" lvl="4" indent="-228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9pPr>
                    </a:lstStyle>
                    <a:p>
                      <a:pPr marL="0" lvl="0" indent="0" algn="ctr" eaLnBrk="0" hangingPunct="0">
                        <a:lnSpc>
                          <a:spcPct val="110000"/>
                        </a:lnSpc>
                        <a:spcBef>
                          <a:spcPct val="0"/>
                        </a:spcBef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endParaRPr lang="zh-CN" altLang="en-US" sz="2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2pPr>
                      <a:lvl3pPr marL="1143000" lvl="2" indent="-228600" algn="l" defTabSz="914400" rtl="0" eaLnBrk="1" latinLnBrk="0" hangingPunct="1">
                        <a:defRPr sz="20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3pPr>
                      <a:lvl4pPr marL="1600200" lvl="3" indent="-228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4pPr>
                      <a:lvl5pPr marL="2057400" lvl="4" indent="-228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9pPr>
                    </a:lstStyle>
                    <a:p>
                      <a:pPr marL="0" lvl="0" indent="0" algn="ctr" eaLnBrk="0" hangingPunct="0">
                        <a:lnSpc>
                          <a:spcPct val="110000"/>
                        </a:lnSpc>
                        <a:spcBef>
                          <a:spcPct val="0"/>
                        </a:spcBef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endParaRPr lang="zh-CN" altLang="en-US" sz="2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2pPr>
                      <a:lvl3pPr marL="1143000" lvl="2" indent="-228600" algn="l" defTabSz="914400" rtl="0" eaLnBrk="1" latinLnBrk="0" hangingPunct="1">
                        <a:defRPr sz="20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3pPr>
                      <a:lvl4pPr marL="1600200" lvl="3" indent="-228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4pPr>
                      <a:lvl5pPr marL="2057400" lvl="4" indent="-228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9pPr>
                    </a:lstStyle>
                    <a:p>
                      <a:pPr marL="0" lvl="0" indent="0" algn="ctr" eaLnBrk="0" hangingPunct="0">
                        <a:lnSpc>
                          <a:spcPct val="110000"/>
                        </a:lnSpc>
                        <a:spcBef>
                          <a:spcPct val="0"/>
                        </a:spcBef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endParaRPr lang="zh-CN" altLang="en-US" sz="2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06079">
                <a:tc>
                  <a:txBody>
                    <a:bodyPr/>
                    <a:lstStyle/>
                    <a:p>
                      <a:pPr marL="0" lvl="0" indent="0" algn="ctr" eaLnBrk="0" hangingPunct="0"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en-US" altLang="zh-CN" sz="2400" b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1</a:t>
                      </a:r>
                      <a:endParaRPr lang="zh-CN" altLang="en-US" sz="2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2pPr>
                      <a:lvl3pPr marL="1143000" lvl="2" indent="-228600" algn="l" defTabSz="914400" rtl="0" eaLnBrk="1" latinLnBrk="0" hangingPunct="1">
                        <a:defRPr sz="20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3pPr>
                      <a:lvl4pPr marL="1600200" lvl="3" indent="-228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4pPr>
                      <a:lvl5pPr marL="2057400" lvl="4" indent="-228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9pPr>
                    </a:lstStyle>
                    <a:p>
                      <a:pPr marL="0" lvl="0" indent="0" algn="ctr" eaLnBrk="0" hangingPunct="0"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endParaRPr lang="zh-CN" altLang="en-US" sz="2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2pPr>
                      <a:lvl3pPr marL="1143000" lvl="2" indent="-228600" algn="l" defTabSz="914400" rtl="0" eaLnBrk="1" latinLnBrk="0" hangingPunct="1">
                        <a:defRPr sz="20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3pPr>
                      <a:lvl4pPr marL="1600200" lvl="3" indent="-228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4pPr>
                      <a:lvl5pPr marL="2057400" lvl="4" indent="-228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9pPr>
                    </a:lstStyle>
                    <a:p>
                      <a:pPr marL="0" lvl="0" indent="0" algn="ctr" eaLnBrk="0" hangingPunct="0"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endParaRPr lang="zh-CN" altLang="en-US" sz="2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2pPr>
                      <a:lvl3pPr marL="1143000" lvl="2" indent="-228600" algn="l" defTabSz="914400" rtl="0" eaLnBrk="1" latinLnBrk="0" hangingPunct="1">
                        <a:defRPr sz="20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3pPr>
                      <a:lvl4pPr marL="1600200" lvl="3" indent="-228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4pPr>
                      <a:lvl5pPr marL="2057400" lvl="4" indent="-228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9pPr>
                    </a:lstStyle>
                    <a:p>
                      <a:pPr marL="0" lvl="0" indent="0" algn="ctr" eaLnBrk="0" hangingPunct="0"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endParaRPr lang="zh-CN" altLang="en-US" sz="2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2pPr>
                      <a:lvl3pPr marL="1143000" lvl="2" indent="-228600" algn="l" defTabSz="914400" rtl="0" eaLnBrk="1" latinLnBrk="0" hangingPunct="1">
                        <a:defRPr sz="20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3pPr>
                      <a:lvl4pPr marL="1600200" lvl="3" indent="-228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4pPr>
                      <a:lvl5pPr marL="2057400" lvl="4" indent="-228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9pPr>
                    </a:lstStyle>
                    <a:p>
                      <a:pPr marL="0" lvl="0" indent="0" algn="ctr" eaLnBrk="0" hangingPunct="0"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endParaRPr lang="zh-CN" altLang="en-US" sz="2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2pPr>
                      <a:lvl3pPr marL="1143000" lvl="2" indent="-228600" algn="l" defTabSz="914400" rtl="0" eaLnBrk="1" latinLnBrk="0" hangingPunct="1">
                        <a:defRPr sz="20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3pPr>
                      <a:lvl4pPr marL="1600200" lvl="3" indent="-228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4pPr>
                      <a:lvl5pPr marL="2057400" lvl="4" indent="-228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9pPr>
                    </a:lstStyle>
                    <a:p>
                      <a:pPr marL="0" lvl="0" indent="0" algn="ctr" eaLnBrk="0" hangingPunct="0"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endParaRPr lang="zh-CN" altLang="en-US" sz="2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06079">
                <a:tc>
                  <a:txBody>
                    <a:bodyPr/>
                    <a:lstStyle/>
                    <a:p>
                      <a:pPr marL="0" lvl="0" indent="0" algn="ctr" eaLnBrk="0" hangingPunct="0"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en-US" altLang="zh-CN" sz="2400" b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2</a:t>
                      </a:r>
                      <a:endParaRPr lang="zh-CN" altLang="en-US" sz="2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lvl="0" indent="0" algn="ctr" eaLnBrk="0" hangingPunct="0"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endParaRPr lang="zh-CN" altLang="en-US" sz="2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lvl="0" indent="0" algn="ctr" eaLnBrk="0" hangingPunct="0"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endParaRPr lang="zh-CN" altLang="en-US" sz="2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lvl="0" indent="0" algn="ctr" eaLnBrk="0" hangingPunct="0"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endParaRPr lang="zh-CN" altLang="en-US" sz="2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lvl="0" indent="0" algn="ctr" eaLnBrk="0" hangingPunct="0"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endParaRPr lang="zh-CN" altLang="en-US" sz="2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lvl="0" indent="0" algn="ctr" eaLnBrk="0" hangingPunct="0"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endParaRPr lang="zh-CN" altLang="en-US" sz="2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13250008"/>
                  </a:ext>
                </a:extLst>
              </a:tr>
              <a:tr h="506079">
                <a:tc>
                  <a:txBody>
                    <a:bodyPr/>
                    <a:lstStyle/>
                    <a:p>
                      <a:pPr marL="0" lvl="0" indent="0" algn="ctr" eaLnBrk="0" hangingPunct="0"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en-US" altLang="zh-CN" sz="2400" b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3</a:t>
                      </a:r>
                      <a:endParaRPr lang="zh-CN" altLang="en-US" sz="2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lvl="0" indent="0" algn="ctr" eaLnBrk="0" hangingPunct="0"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endParaRPr lang="zh-CN" altLang="en-US" sz="2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lvl="0" indent="0" algn="ctr" eaLnBrk="0" hangingPunct="0"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endParaRPr lang="zh-CN" altLang="en-US" sz="2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lvl="0" indent="0" algn="ctr" eaLnBrk="0" hangingPunct="0"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endParaRPr lang="zh-CN" altLang="en-US" sz="2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lvl="0" indent="0" algn="ctr" eaLnBrk="0" hangingPunct="0"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endParaRPr lang="zh-CN" altLang="en-US" sz="2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lvl="0" indent="0" algn="ctr" eaLnBrk="0" hangingPunct="0"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endParaRPr lang="zh-CN" altLang="en-US" sz="2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42965332"/>
                  </a:ext>
                </a:extLst>
              </a:tr>
            </a:tbl>
          </a:graphicData>
        </a:graphic>
      </p:graphicFrame>
      <p:sp>
        <p:nvSpPr>
          <p:cNvPr id="6" name="Text Box 2">
            <a:extLst>
              <a:ext uri="{FF2B5EF4-FFF2-40B4-BE49-F238E27FC236}">
                <a16:creationId xmlns:a16="http://schemas.microsoft.com/office/drawing/2014/main" id="{A07627AD-6728-70A1-49AA-0F5351A142A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67608" y="775373"/>
            <a:ext cx="7486766" cy="20621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b="1" dirty="0"/>
              <a:t>1、</a:t>
            </a:r>
            <a:r>
              <a:rPr lang="zh-CN" altLang="en-US" b="1" dirty="0">
                <a:solidFill>
                  <a:srgbClr val="FF0000"/>
                </a:solidFill>
              </a:rPr>
              <a:t>用</a:t>
            </a:r>
            <a:r>
              <a:rPr lang="zh-CN" altLang="en-US" b="1" dirty="0"/>
              <a:t>天平</a:t>
            </a:r>
            <a:r>
              <a:rPr lang="zh-CN" altLang="en-US" b="1" dirty="0">
                <a:solidFill>
                  <a:srgbClr val="FF0000"/>
                </a:solidFill>
              </a:rPr>
              <a:t>测量</a:t>
            </a:r>
            <a:r>
              <a:rPr lang="zh-CN" altLang="en-US" b="1" dirty="0"/>
              <a:t>物体的质量</a:t>
            </a:r>
            <a:r>
              <a:rPr lang="zh-CN" altLang="en-US" b="1" dirty="0">
                <a:solidFill>
                  <a:srgbClr val="0000FF"/>
                </a:solidFill>
              </a:rPr>
              <a:t>m</a:t>
            </a:r>
            <a:r>
              <a:rPr lang="zh-CN" altLang="en-US" b="1" baseline="-25000" dirty="0">
                <a:solidFill>
                  <a:srgbClr val="0000FF"/>
                </a:solidFill>
              </a:rPr>
              <a:t>物</a:t>
            </a:r>
            <a:r>
              <a:rPr lang="zh-CN" altLang="en-US" b="1" dirty="0"/>
              <a:t>；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b="1" dirty="0"/>
              <a:t>2、往量筒中倒入</a:t>
            </a:r>
            <a:r>
              <a:rPr lang="zh-CN" altLang="en-US" b="1" dirty="0">
                <a:solidFill>
                  <a:srgbClr val="FF0000"/>
                </a:solidFill>
              </a:rPr>
              <a:t>适量</a:t>
            </a:r>
            <a:r>
              <a:rPr lang="zh-CN" altLang="en-US" b="1" dirty="0"/>
              <a:t>的水，示数为</a:t>
            </a:r>
            <a:r>
              <a:rPr lang="zh-CN" altLang="en-US" b="1" dirty="0">
                <a:solidFill>
                  <a:srgbClr val="0000FF"/>
                </a:solidFill>
              </a:rPr>
              <a:t>V</a:t>
            </a:r>
            <a:r>
              <a:rPr lang="zh-CN" altLang="en-US" b="1" baseline="-25000" dirty="0">
                <a:solidFill>
                  <a:srgbClr val="0000FF"/>
                </a:solidFill>
              </a:rPr>
              <a:t>水</a:t>
            </a:r>
            <a:r>
              <a:rPr lang="zh-CN" altLang="en-US" b="1" dirty="0"/>
              <a:t>；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b="1" dirty="0"/>
              <a:t>3、把物体</a:t>
            </a:r>
            <a:r>
              <a:rPr lang="zh-CN" altLang="en-US" b="1" dirty="0">
                <a:solidFill>
                  <a:srgbClr val="FF0000"/>
                </a:solidFill>
              </a:rPr>
              <a:t>浸没</a:t>
            </a:r>
            <a:r>
              <a:rPr lang="zh-CN" altLang="en-US" b="1" dirty="0"/>
              <a:t>在水中，示数为</a:t>
            </a:r>
            <a:r>
              <a:rPr lang="zh-CN" altLang="en-US" b="1" dirty="0">
                <a:solidFill>
                  <a:srgbClr val="0000FF"/>
                </a:solidFill>
              </a:rPr>
              <a:t>V</a:t>
            </a:r>
            <a:r>
              <a:rPr lang="zh-CN" altLang="en-US" b="1" baseline="-25000" dirty="0">
                <a:solidFill>
                  <a:srgbClr val="0000FF"/>
                </a:solidFill>
              </a:rPr>
              <a:t>总</a:t>
            </a:r>
            <a:r>
              <a:rPr lang="zh-CN" altLang="en-US" b="1" dirty="0"/>
              <a:t>，</a:t>
            </a:r>
            <a:endParaRPr lang="en-US" altLang="zh-CN" b="1" dirty="0"/>
          </a:p>
          <a:p>
            <a:pPr>
              <a:spcBef>
                <a:spcPct val="0"/>
              </a:spcBef>
              <a:buNone/>
            </a:pPr>
            <a:r>
              <a:rPr lang="zh-CN" altLang="en-US" b="1" dirty="0"/>
              <a:t>      则物体的体积V</a:t>
            </a:r>
            <a:r>
              <a:rPr lang="zh-CN" altLang="en-US" b="1" baseline="-25000" dirty="0"/>
              <a:t>物</a:t>
            </a:r>
            <a:r>
              <a:rPr lang="zh-CN" altLang="en-US" b="1" dirty="0"/>
              <a:t>=V</a:t>
            </a:r>
            <a:r>
              <a:rPr lang="zh-CN" altLang="en-US" b="1" baseline="-25000" dirty="0"/>
              <a:t>总</a:t>
            </a:r>
            <a:r>
              <a:rPr lang="zh-CN" altLang="en-US" b="1" dirty="0"/>
              <a:t>-V</a:t>
            </a:r>
            <a:r>
              <a:rPr lang="zh-CN" altLang="en-US" b="1" baseline="-25000" dirty="0"/>
              <a:t>水</a:t>
            </a:r>
            <a:r>
              <a:rPr lang="zh-CN" altLang="en-US" b="1" dirty="0"/>
              <a:t>；</a:t>
            </a:r>
          </a:p>
        </p:txBody>
      </p:sp>
      <p:sp>
        <p:nvSpPr>
          <p:cNvPr id="7" name="Text Box 2">
            <a:extLst>
              <a:ext uri="{FF2B5EF4-FFF2-40B4-BE49-F238E27FC236}">
                <a16:creationId xmlns:a16="http://schemas.microsoft.com/office/drawing/2014/main" id="{8FD24428-9268-8596-4422-BA06B34F387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67608" y="3119714"/>
            <a:ext cx="3168352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b="1" dirty="0"/>
              <a:t>4、物体密度</a:t>
            </a:r>
          </a:p>
        </p:txBody>
      </p:sp>
      <p:pic>
        <p:nvPicPr>
          <p:cNvPr id="9" name="图片 8">
            <a:extLst>
              <a:ext uri="{FF2B5EF4-FFF2-40B4-BE49-F238E27FC236}">
                <a16:creationId xmlns:a16="http://schemas.microsoft.com/office/drawing/2014/main" id="{02DDA49E-1601-BB2F-70F6-C168D15E69C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3872" y="2815663"/>
            <a:ext cx="3597884" cy="1261409"/>
          </a:xfrm>
          <a:prstGeom prst="rect">
            <a:avLst/>
          </a:prstGeom>
        </p:spPr>
      </p:pic>
      <p:sp>
        <p:nvSpPr>
          <p:cNvPr id="10" name="矩形 9">
            <a:extLst>
              <a:ext uri="{FF2B5EF4-FFF2-40B4-BE49-F238E27FC236}">
                <a16:creationId xmlns:a16="http://schemas.microsoft.com/office/drawing/2014/main" id="{FBC24EC4-811B-71B7-7B39-801E88F3AFC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15780" y="107921"/>
            <a:ext cx="3960440" cy="584775"/>
          </a:xfrm>
          <a:prstGeom prst="rect">
            <a:avLst/>
          </a:prstGeom>
          <a:solidFill>
            <a:srgbClr val="FFFFCC"/>
          </a:solidFill>
          <a:ln w="38100">
            <a:solidFill>
              <a:srgbClr val="FF9900"/>
            </a:solidFill>
            <a:miter lim="800000"/>
            <a:headEnd/>
            <a:tailEnd/>
          </a:ln>
          <a:effectLst>
            <a:outerShdw dist="23000" dir="5400000" algn="ctr" rotWithShape="0">
              <a:srgbClr val="000000">
                <a:alpha val="25000"/>
              </a:srgbClr>
            </a:outerShdw>
          </a:effec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kumimoji="1" lang="zh-CN" altLang="en-US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测量固体的密度</a:t>
            </a:r>
          </a:p>
        </p:txBody>
      </p:sp>
      <p:graphicFrame>
        <p:nvGraphicFramePr>
          <p:cNvPr id="2" name="表格 1">
            <a:extLst>
              <a:ext uri="{FF2B5EF4-FFF2-40B4-BE49-F238E27FC236}">
                <a16:creationId xmlns:a16="http://schemas.microsoft.com/office/drawing/2014/main" id="{F0CF881B-86EF-2E4F-424A-C1A5DD9B2D26}"/>
              </a:ext>
            </a:extLst>
          </p:cNvPr>
          <p:cNvGraphicFramePr>
            <a:graphicFrameLocks noGrp="1"/>
          </p:cNvGraphicFramePr>
          <p:nvPr>
            <p:custDataLst>
              <p:tags r:id="rId2"/>
            </p:custDataLst>
            <p:extLst>
              <p:ext uri="{D42A27DB-BD31-4B8C-83A1-F6EECF244321}">
                <p14:modId xmlns:p14="http://schemas.microsoft.com/office/powerpoint/2010/main" val="1989618860"/>
              </p:ext>
            </p:extLst>
          </p:nvPr>
        </p:nvGraphicFramePr>
        <p:xfrm>
          <a:off x="119336" y="4207884"/>
          <a:ext cx="11953327" cy="2512975"/>
        </p:xfrm>
        <a:graphic>
          <a:graphicData uri="http://schemas.openxmlformats.org/drawingml/2006/table">
            <a:tbl>
              <a:tblPr/>
              <a:tblGrid>
                <a:gridCol w="864096">
                  <a:extLst>
                    <a:ext uri="{9D8B030D-6E8A-4147-A177-3AD203B41FA5}">
                      <a16:colId xmlns:a16="http://schemas.microsoft.com/office/drawing/2014/main" val="98135498"/>
                    </a:ext>
                  </a:extLst>
                </a:gridCol>
                <a:gridCol w="194421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4421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73630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23224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223224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994738">
                <a:tc>
                  <a:txBody>
                    <a:bodyPr/>
                    <a:lstStyle/>
                    <a:p>
                      <a:pPr marL="0" lvl="0" indent="0" algn="ctr" eaLnBrk="0" hangingPunct="0">
                        <a:lnSpc>
                          <a:spcPct val="110000"/>
                        </a:lnSpc>
                        <a:spcBef>
                          <a:spcPct val="0"/>
                        </a:spcBef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endParaRPr lang="zh-CN" altLang="en-US" sz="2400" b="1" i="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2pPr>
                      <a:lvl3pPr marL="1143000" lvl="2" indent="-228600" algn="l" defTabSz="914400" rtl="0" eaLnBrk="1" latinLnBrk="0" hangingPunct="1">
                        <a:defRPr sz="20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3pPr>
                      <a:lvl4pPr marL="1600200" lvl="3" indent="-228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4pPr>
                      <a:lvl5pPr marL="2057400" lvl="4" indent="-228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9pPr>
                    </a:lstStyle>
                    <a:p>
                      <a:pPr marL="0" lvl="0" indent="0" algn="ctr" eaLnBrk="0" hangingPunct="0">
                        <a:lnSpc>
                          <a:spcPct val="110000"/>
                        </a:lnSpc>
                        <a:spcBef>
                          <a:spcPct val="0"/>
                        </a:spcBef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zh-CN" altLang="en-US" sz="2400" b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物体质量</a:t>
                      </a:r>
                      <a:endParaRPr lang="en-US" altLang="zh-CN" sz="2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  <a:p>
                      <a:pPr marL="0" lvl="0" indent="0" algn="ctr" eaLnBrk="0" hangingPunct="0">
                        <a:lnSpc>
                          <a:spcPct val="110000"/>
                        </a:lnSpc>
                        <a:spcBef>
                          <a:spcPct val="0"/>
                        </a:spcBef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en-US" altLang="zh-CN" sz="2400" b="1" i="1" dirty="0">
                          <a:solidFill>
                            <a:srgbClr val="C00000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m</a:t>
                      </a:r>
                      <a:r>
                        <a:rPr lang="zh-CN" altLang="en-US" sz="2400" b="1" i="0" baseline="-25000" dirty="0">
                          <a:solidFill>
                            <a:srgbClr val="C00000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物</a:t>
                      </a:r>
                      <a:r>
                        <a:rPr lang="zh-CN" altLang="en-US" sz="2400" b="1" i="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（</a:t>
                      </a:r>
                      <a:r>
                        <a:rPr lang="en-US" altLang="zh-CN" sz="2400" b="1" i="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g</a:t>
                      </a:r>
                      <a:r>
                        <a:rPr lang="zh-CN" altLang="en-US" sz="2400" b="1" i="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）</a:t>
                      </a: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2pPr>
                      <a:lvl3pPr marL="1143000" lvl="2" indent="-228600" algn="l" defTabSz="914400" rtl="0" eaLnBrk="1" latinLnBrk="0" hangingPunct="1">
                        <a:defRPr sz="20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3pPr>
                      <a:lvl4pPr marL="1600200" lvl="3" indent="-228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4pPr>
                      <a:lvl5pPr marL="2057400" lvl="4" indent="-228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9pPr>
                    </a:lstStyle>
                    <a:p>
                      <a:pPr marL="0" lvl="0" indent="0" algn="ctr" eaLnBrk="0" hangingPunct="0">
                        <a:lnSpc>
                          <a:spcPct val="110000"/>
                        </a:lnSpc>
                        <a:spcBef>
                          <a:spcPct val="0"/>
                        </a:spcBef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zh-CN" altLang="en-US" sz="2400" b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水的体积</a:t>
                      </a:r>
                      <a:endParaRPr lang="en-US" altLang="zh-CN" sz="2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  <a:p>
                      <a:pPr marL="0" lvl="0" indent="0" algn="ctr" eaLnBrk="0" hangingPunct="0">
                        <a:lnSpc>
                          <a:spcPct val="110000"/>
                        </a:lnSpc>
                        <a:spcBef>
                          <a:spcPct val="0"/>
                        </a:spcBef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en-US" altLang="zh-CN" sz="2400" b="1" i="1" dirty="0">
                          <a:solidFill>
                            <a:srgbClr val="C00000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V</a:t>
                      </a:r>
                      <a:r>
                        <a:rPr lang="zh-CN" altLang="en-US" sz="2400" b="1" i="0" baseline="-25000" dirty="0">
                          <a:solidFill>
                            <a:srgbClr val="C00000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水</a:t>
                      </a:r>
                      <a:r>
                        <a:rPr lang="zh-CN" altLang="en-US" sz="2400" b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（</a:t>
                      </a:r>
                      <a:r>
                        <a:rPr lang="en-US" altLang="zh-CN" sz="2400" b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cm</a:t>
                      </a:r>
                      <a:r>
                        <a:rPr lang="en-US" altLang="zh-CN" sz="2400" b="1" baseline="300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3</a:t>
                      </a:r>
                      <a:r>
                        <a:rPr lang="zh-CN" altLang="en-US" sz="2400" b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）</a:t>
                      </a: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2pPr>
                      <a:lvl3pPr marL="1143000" lvl="2" indent="-228600" algn="l" defTabSz="914400" rtl="0" eaLnBrk="1" latinLnBrk="0" hangingPunct="1">
                        <a:defRPr sz="20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3pPr>
                      <a:lvl4pPr marL="1600200" lvl="3" indent="-228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4pPr>
                      <a:lvl5pPr marL="2057400" lvl="4" indent="-228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9pPr>
                    </a:lstStyle>
                    <a:p>
                      <a:pPr marL="0" lvl="0" indent="0" algn="ctr" eaLnBrk="0" hangingPunct="0">
                        <a:lnSpc>
                          <a:spcPct val="110000"/>
                        </a:lnSpc>
                        <a:spcBef>
                          <a:spcPct val="0"/>
                        </a:spcBef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zh-CN" altLang="en-US" sz="2400" b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水和物体的</a:t>
                      </a:r>
                      <a:endParaRPr lang="en-US" altLang="zh-CN" sz="2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  <a:p>
                      <a:pPr marL="0" lvl="0" indent="0" algn="ctr" eaLnBrk="0" hangingPunct="0">
                        <a:lnSpc>
                          <a:spcPct val="110000"/>
                        </a:lnSpc>
                        <a:spcBef>
                          <a:spcPct val="0"/>
                        </a:spcBef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zh-CN" altLang="en-US" sz="2400" b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总体积</a:t>
                      </a:r>
                      <a:r>
                        <a:rPr lang="en-US" altLang="zh-CN" sz="2400" b="1" i="1" dirty="0">
                          <a:solidFill>
                            <a:srgbClr val="C00000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V</a:t>
                      </a:r>
                      <a:r>
                        <a:rPr lang="zh-CN" altLang="en-US" sz="2400" b="1" i="0" baseline="-25000" dirty="0">
                          <a:solidFill>
                            <a:srgbClr val="C00000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总</a:t>
                      </a:r>
                      <a:r>
                        <a:rPr lang="zh-CN" altLang="en-US" sz="2400" b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（</a:t>
                      </a:r>
                      <a:r>
                        <a:rPr lang="en-US" altLang="zh-CN" sz="2400" b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cm</a:t>
                      </a:r>
                      <a:r>
                        <a:rPr lang="en-US" altLang="zh-CN" sz="2400" b="1" baseline="300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3</a:t>
                      </a:r>
                      <a:r>
                        <a:rPr lang="zh-CN" altLang="en-US" sz="2400" b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）</a:t>
                      </a: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2pPr>
                      <a:lvl3pPr marL="1143000" lvl="2" indent="-228600" algn="l" defTabSz="914400" rtl="0" eaLnBrk="1" latinLnBrk="0" hangingPunct="1">
                        <a:defRPr sz="20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3pPr>
                      <a:lvl4pPr marL="1600200" lvl="3" indent="-228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4pPr>
                      <a:lvl5pPr marL="2057400" lvl="4" indent="-228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9pPr>
                    </a:lstStyle>
                    <a:p>
                      <a:pPr marL="0" lvl="0" indent="0" algn="ctr" eaLnBrk="0" hangingPunct="0">
                        <a:lnSpc>
                          <a:spcPct val="110000"/>
                        </a:lnSpc>
                        <a:spcBef>
                          <a:spcPct val="0"/>
                        </a:spcBef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zh-CN" altLang="en-US" sz="2400" b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物体体积</a:t>
                      </a:r>
                      <a:endParaRPr lang="en-US" altLang="zh-CN" sz="2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  <a:p>
                      <a:pPr marL="0" lvl="0" indent="0" algn="ctr" eaLnBrk="0" hangingPunct="0">
                        <a:lnSpc>
                          <a:spcPct val="110000"/>
                        </a:lnSpc>
                        <a:spcBef>
                          <a:spcPct val="0"/>
                        </a:spcBef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en-US" altLang="zh-CN" sz="2400" b="1" i="1" dirty="0">
                          <a:solidFill>
                            <a:srgbClr val="C00000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V</a:t>
                      </a:r>
                      <a:r>
                        <a:rPr lang="zh-CN" altLang="en-US" sz="2400" b="1" i="0" baseline="-25000" dirty="0">
                          <a:solidFill>
                            <a:srgbClr val="C00000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物</a:t>
                      </a:r>
                      <a:r>
                        <a:rPr lang="zh-CN" altLang="en-US" sz="2400" b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（</a:t>
                      </a:r>
                      <a:r>
                        <a:rPr lang="en-US" altLang="zh-CN" sz="2400" b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cm</a:t>
                      </a:r>
                      <a:r>
                        <a:rPr lang="en-US" altLang="zh-CN" sz="2400" b="1" baseline="300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3</a:t>
                      </a:r>
                      <a:r>
                        <a:rPr lang="zh-CN" altLang="en-US" sz="2400" b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）</a:t>
                      </a: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2pPr>
                      <a:lvl3pPr marL="1143000" lvl="2" indent="-228600" algn="l" defTabSz="914400" rtl="0" eaLnBrk="1" latinLnBrk="0" hangingPunct="1">
                        <a:defRPr sz="20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3pPr>
                      <a:lvl4pPr marL="1600200" lvl="3" indent="-228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4pPr>
                      <a:lvl5pPr marL="2057400" lvl="4" indent="-228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9pPr>
                    </a:lstStyle>
                    <a:p>
                      <a:pPr marL="0" lvl="0" indent="0" algn="ctr" eaLnBrk="0" hangingPunct="0">
                        <a:lnSpc>
                          <a:spcPct val="110000"/>
                        </a:lnSpc>
                        <a:spcBef>
                          <a:spcPct val="0"/>
                        </a:spcBef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zh-CN" altLang="en-US" sz="2400" b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物体密度</a:t>
                      </a:r>
                      <a:endParaRPr lang="en-US" altLang="zh-CN" sz="2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  <a:p>
                      <a:pPr marL="0" lvl="0" indent="0" algn="ctr" ea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en-US" altLang="zh-CN" sz="2400" b="1" i="1" dirty="0">
                          <a:solidFill>
                            <a:srgbClr val="C00000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ρ</a:t>
                      </a:r>
                      <a:r>
                        <a:rPr lang="zh-CN" altLang="en-US" sz="2400" b="1" i="0" baseline="-25000" dirty="0">
                          <a:solidFill>
                            <a:srgbClr val="C00000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物</a:t>
                      </a:r>
                      <a:r>
                        <a:rPr lang="zh-CN" altLang="en-US" sz="2400" b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（</a:t>
                      </a:r>
                      <a:r>
                        <a:rPr lang="en-US" altLang="zh-CN" sz="2400" b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kg/m</a:t>
                      </a:r>
                      <a:r>
                        <a:rPr lang="en-US" altLang="zh-CN" sz="2400" b="1" baseline="300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3</a:t>
                      </a:r>
                      <a:r>
                        <a:rPr lang="zh-CN" altLang="en-US" sz="2400" b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）</a:t>
                      </a: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06079">
                <a:tc>
                  <a:txBody>
                    <a:bodyPr/>
                    <a:lstStyle/>
                    <a:p>
                      <a:pPr marL="0" lvl="0" indent="0" algn="ctr" eaLnBrk="0" hangingPunct="0"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en-US" altLang="zh-CN" sz="2400" b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1</a:t>
                      </a:r>
                      <a:endParaRPr lang="zh-CN" altLang="en-US" sz="2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2pPr>
                      <a:lvl3pPr marL="1143000" lvl="2" indent="-228600" algn="l" defTabSz="914400" rtl="0" eaLnBrk="1" latinLnBrk="0" hangingPunct="1">
                        <a:defRPr sz="20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3pPr>
                      <a:lvl4pPr marL="1600200" lvl="3" indent="-228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4pPr>
                      <a:lvl5pPr marL="2057400" lvl="4" indent="-228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9pPr>
                    </a:lstStyle>
                    <a:p>
                      <a:pPr marL="0" lvl="0" indent="0" algn="ctr" eaLnBrk="0" hangingPunct="0"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endParaRPr lang="zh-CN" altLang="en-US" sz="2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2pPr>
                      <a:lvl3pPr marL="1143000" lvl="2" indent="-228600" algn="l" defTabSz="914400" rtl="0" eaLnBrk="1" latinLnBrk="0" hangingPunct="1">
                        <a:defRPr sz="20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3pPr>
                      <a:lvl4pPr marL="1600200" lvl="3" indent="-228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4pPr>
                      <a:lvl5pPr marL="2057400" lvl="4" indent="-228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9pPr>
                    </a:lstStyle>
                    <a:p>
                      <a:pPr marL="0" lvl="0" indent="0" algn="ctr" eaLnBrk="0" hangingPunct="0"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endParaRPr lang="zh-CN" altLang="en-US" sz="2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2pPr>
                      <a:lvl3pPr marL="1143000" lvl="2" indent="-228600" algn="l" defTabSz="914400" rtl="0" eaLnBrk="1" latinLnBrk="0" hangingPunct="1">
                        <a:defRPr sz="20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3pPr>
                      <a:lvl4pPr marL="1600200" lvl="3" indent="-228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4pPr>
                      <a:lvl5pPr marL="2057400" lvl="4" indent="-228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9pPr>
                    </a:lstStyle>
                    <a:p>
                      <a:pPr marL="0" lvl="0" indent="0" algn="ctr" eaLnBrk="0" hangingPunct="0"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endParaRPr lang="zh-CN" altLang="en-US" sz="2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2pPr>
                      <a:lvl3pPr marL="1143000" lvl="2" indent="-228600" algn="l" defTabSz="914400" rtl="0" eaLnBrk="1" latinLnBrk="0" hangingPunct="1">
                        <a:defRPr sz="20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3pPr>
                      <a:lvl4pPr marL="1600200" lvl="3" indent="-228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4pPr>
                      <a:lvl5pPr marL="2057400" lvl="4" indent="-228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9pPr>
                    </a:lstStyle>
                    <a:p>
                      <a:pPr marL="0" lvl="0" indent="0" algn="ctr" eaLnBrk="0" hangingPunct="0"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endParaRPr lang="zh-CN" altLang="en-US" sz="2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2pPr>
                      <a:lvl3pPr marL="1143000" lvl="2" indent="-228600" algn="l" defTabSz="914400" rtl="0" eaLnBrk="1" latinLnBrk="0" hangingPunct="1">
                        <a:defRPr sz="20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3pPr>
                      <a:lvl4pPr marL="1600200" lvl="3" indent="-228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4pPr>
                      <a:lvl5pPr marL="2057400" lvl="4" indent="-228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9pPr>
                    </a:lstStyle>
                    <a:p>
                      <a:pPr marL="0" lvl="0" indent="0" algn="ctr" eaLnBrk="0" hangingPunct="0"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endParaRPr lang="zh-CN" altLang="en-US" sz="2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06079">
                <a:tc>
                  <a:txBody>
                    <a:bodyPr/>
                    <a:lstStyle/>
                    <a:p>
                      <a:pPr marL="0" lvl="0" indent="0" algn="ctr" eaLnBrk="0" hangingPunct="0"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en-US" altLang="zh-CN" sz="2400" b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2</a:t>
                      </a:r>
                      <a:endParaRPr lang="zh-CN" altLang="en-US" sz="2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lvl="0" indent="0" algn="ctr" eaLnBrk="0" hangingPunct="0"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endParaRPr lang="zh-CN" altLang="en-US" sz="2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lvl="0" indent="0" algn="ctr" eaLnBrk="0" hangingPunct="0"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endParaRPr lang="zh-CN" altLang="en-US" sz="2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lvl="0" indent="0" algn="ctr" eaLnBrk="0" hangingPunct="0"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endParaRPr lang="zh-CN" altLang="en-US" sz="2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lvl="0" indent="0" algn="ctr" eaLnBrk="0" hangingPunct="0"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endParaRPr lang="zh-CN" altLang="en-US" sz="2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lvl="0" indent="0" algn="ctr" eaLnBrk="0" hangingPunct="0"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endParaRPr lang="zh-CN" altLang="en-US" sz="2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13250008"/>
                  </a:ext>
                </a:extLst>
              </a:tr>
              <a:tr h="506079">
                <a:tc>
                  <a:txBody>
                    <a:bodyPr/>
                    <a:lstStyle/>
                    <a:p>
                      <a:pPr marL="0" lvl="0" indent="0" algn="ctr" eaLnBrk="0" hangingPunct="0"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en-US" altLang="zh-CN" sz="2400" b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3</a:t>
                      </a:r>
                      <a:endParaRPr lang="zh-CN" altLang="en-US" sz="2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lvl="0" indent="0" algn="ctr" eaLnBrk="0" hangingPunct="0"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endParaRPr lang="zh-CN" altLang="en-US" sz="2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lvl="0" indent="0" algn="ctr" eaLnBrk="0" hangingPunct="0"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endParaRPr lang="zh-CN" altLang="en-US" sz="2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lvl="0" indent="0" algn="ctr" eaLnBrk="0" hangingPunct="0"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endParaRPr lang="zh-CN" altLang="en-US" sz="2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lvl="0" indent="0" algn="ctr" eaLnBrk="0" hangingPunct="0"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endParaRPr lang="zh-CN" altLang="en-US" sz="2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lvl="0" indent="0" algn="ctr" eaLnBrk="0" hangingPunct="0"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endParaRPr lang="zh-CN" altLang="en-US" sz="2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42965332"/>
                  </a:ext>
                </a:extLst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测量固体的密度">
            <a:hlinkClick r:id="" action="ppaction://media"/>
            <a:extLst>
              <a:ext uri="{FF2B5EF4-FFF2-40B4-BE49-F238E27FC236}">
                <a16:creationId xmlns:a16="http://schemas.microsoft.com/office/drawing/2014/main" id="{664BA702-9169-F6AF-4C83-19A04E4493C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18">
            <a:hlinkClick r:id="rId5" action="ppaction://hlinkfile"/>
            <a:extLst>
              <a:ext uri="{FF2B5EF4-FFF2-40B4-BE49-F238E27FC236}">
                <a16:creationId xmlns:a16="http://schemas.microsoft.com/office/drawing/2014/main" id="{BCBB459A-52FC-9DA9-907F-A078B5FB8A4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9336" y="116632"/>
            <a:ext cx="1031360" cy="548521"/>
          </a:xfrm>
          <a:prstGeom prst="roundRect">
            <a:avLst>
              <a:gd name="adj" fmla="val 8958"/>
            </a:avLst>
          </a:prstGeom>
          <a:solidFill>
            <a:srgbClr val="FFDB93"/>
          </a:solidFill>
          <a:ln w="28575">
            <a:solidFill>
              <a:srgbClr val="C0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Times New Roman" panose="02020603050405020304" pitchFamily="18" charset="0"/>
              </a:rPr>
              <a:t>视频</a:t>
            </a:r>
          </a:p>
        </p:txBody>
      </p:sp>
    </p:spTree>
    <p:extLst>
      <p:ext uri="{BB962C8B-B14F-4D97-AF65-F5344CB8AC3E}">
        <p14:creationId xmlns:p14="http://schemas.microsoft.com/office/powerpoint/2010/main" val="2957239828"/>
      </p:ext>
    </p:extLst>
  </p:cSld>
  <p:clrMapOvr>
    <a:masterClrMapping/>
  </p:clrMapOvr>
  <p:timing>
    <p:tnLst>
      <p:par>
        <p:cTn id="1" dur="indefinite" restart="never" nodeType="tmRoot">
          <p:childTnLst>
            <p:video>
              <p:cMediaNode vol="80000">
                <p:cTn id="2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标题 1">
            <a:extLst>
              <a:ext uri="{FF2B5EF4-FFF2-40B4-BE49-F238E27FC236}">
                <a16:creationId xmlns:a16="http://schemas.microsoft.com/office/drawing/2014/main" id="{88583E8C-BF83-93ED-B318-8D94874F385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1988840"/>
            <a:ext cx="8229600" cy="1143000"/>
          </a:xfrm>
        </p:spPr>
        <p:txBody>
          <a:bodyPr>
            <a:noAutofit/>
          </a:bodyPr>
          <a:lstStyle/>
          <a:p>
            <a:pPr algn="ctr"/>
            <a:r>
              <a:rPr lang="zh-CN" altLang="en-US" sz="8800" dirty="0">
                <a:solidFill>
                  <a:srgbClr val="0000FF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测量液体密度</a:t>
            </a:r>
          </a:p>
        </p:txBody>
      </p:sp>
    </p:spTree>
    <p:extLst>
      <p:ext uri="{BB962C8B-B14F-4D97-AF65-F5344CB8AC3E}">
        <p14:creationId xmlns:p14="http://schemas.microsoft.com/office/powerpoint/2010/main" val="14396137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166">
            <a:extLst>
              <a:ext uri="{FF2B5EF4-FFF2-40B4-BE49-F238E27FC236}">
                <a16:creationId xmlns:a16="http://schemas.microsoft.com/office/drawing/2014/main" id="{A52F1C2F-AD69-21F0-20EB-D1788438FB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85" t="2869" r="2393" b="2196"/>
          <a:stretch>
            <a:fillRect/>
          </a:stretch>
        </p:blipFill>
        <p:spPr bwMode="auto">
          <a:xfrm>
            <a:off x="5231904" y="1412776"/>
            <a:ext cx="4540393" cy="30862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4" name="组合 23">
            <a:extLst>
              <a:ext uri="{FF2B5EF4-FFF2-40B4-BE49-F238E27FC236}">
                <a16:creationId xmlns:a16="http://schemas.microsoft.com/office/drawing/2014/main" id="{DD4536F1-AA3C-3489-A756-208F51CC4A9D}"/>
              </a:ext>
            </a:extLst>
          </p:cNvPr>
          <p:cNvGrpSpPr/>
          <p:nvPr/>
        </p:nvGrpSpPr>
        <p:grpSpPr>
          <a:xfrm>
            <a:off x="8534250" y="1578827"/>
            <a:ext cx="768483" cy="886322"/>
            <a:chOff x="3392070" y="3748301"/>
            <a:chExt cx="768483" cy="886322"/>
          </a:xfrm>
        </p:grpSpPr>
        <p:grpSp>
          <p:nvGrpSpPr>
            <p:cNvPr id="25" name="xjhlx20">
              <a:extLst>
                <a:ext uri="{FF2B5EF4-FFF2-40B4-BE49-F238E27FC236}">
                  <a16:creationId xmlns:a16="http://schemas.microsoft.com/office/drawing/2014/main" id="{1F02D319-6C41-ED82-F724-2DBFC2C58DAC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648231" y="3748301"/>
              <a:ext cx="512322" cy="886322"/>
              <a:chOff x="3783" y="1284"/>
              <a:chExt cx="2340" cy="2808"/>
            </a:xfrm>
          </p:grpSpPr>
          <p:sp>
            <p:nvSpPr>
              <p:cNvPr id="30" name="Oval 168">
                <a:extLst>
                  <a:ext uri="{FF2B5EF4-FFF2-40B4-BE49-F238E27FC236}">
                    <a16:creationId xmlns:a16="http://schemas.microsoft.com/office/drawing/2014/main" id="{EE30E851-2943-286E-0CA5-F7045D15E3E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320" y="1284"/>
                <a:ext cx="1260" cy="312"/>
              </a:xfrm>
              <a:prstGeom prst="ellipse">
                <a:avLst/>
              </a:prstGeom>
              <a:gradFill rotWithShape="0">
                <a:gsLst>
                  <a:gs pos="0">
                    <a:srgbClr val="222222"/>
                  </a:gs>
                  <a:gs pos="50000">
                    <a:srgbClr val="FFFFFF"/>
                  </a:gs>
                  <a:gs pos="100000">
                    <a:srgbClr val="222222"/>
                  </a:gs>
                </a:gsLst>
                <a:lin ang="0" scaled="1"/>
              </a:gra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zh-CN" altLang="en-US" sz="1400">
                  <a:solidFill>
                    <a:srgbClr val="FFFFFF"/>
                  </a:solidFill>
                  <a:latin typeface="Times New Roman" panose="02020603050405020304" pitchFamily="18" charset="0"/>
                </a:endParaRPr>
              </a:p>
            </p:txBody>
          </p:sp>
          <p:sp>
            <p:nvSpPr>
              <p:cNvPr id="31" name="Rectangle 169">
                <a:extLst>
                  <a:ext uri="{FF2B5EF4-FFF2-40B4-BE49-F238E27FC236}">
                    <a16:creationId xmlns:a16="http://schemas.microsoft.com/office/drawing/2014/main" id="{EF80E5C0-4AA1-2F38-DDCD-13786552460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83" y="2376"/>
                <a:ext cx="2340" cy="1716"/>
              </a:xfrm>
              <a:prstGeom prst="rect">
                <a:avLst/>
              </a:prstGeom>
              <a:gradFill rotWithShape="0">
                <a:gsLst>
                  <a:gs pos="0">
                    <a:srgbClr val="222222"/>
                  </a:gs>
                  <a:gs pos="50000">
                    <a:srgbClr val="FFFFFF"/>
                  </a:gs>
                  <a:gs pos="100000">
                    <a:srgbClr val="222222"/>
                  </a:gs>
                </a:gsLst>
                <a:lin ang="0" scaled="1"/>
              </a:gra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zh-CN" altLang="en-US" sz="1400">
                  <a:solidFill>
                    <a:srgbClr val="FFFFFF"/>
                  </a:solidFill>
                  <a:latin typeface="Times New Roman" panose="02020603050405020304" pitchFamily="18" charset="0"/>
                </a:endParaRPr>
              </a:p>
            </p:txBody>
          </p:sp>
          <p:sp>
            <p:nvSpPr>
              <p:cNvPr id="32" name="Freeform 170">
                <a:extLst>
                  <a:ext uri="{FF2B5EF4-FFF2-40B4-BE49-F238E27FC236}">
                    <a16:creationId xmlns:a16="http://schemas.microsoft.com/office/drawing/2014/main" id="{F8C54949-BB3C-2C6A-B71A-352DD0FADB3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322" y="1596"/>
                <a:ext cx="1260" cy="780"/>
              </a:xfrm>
              <a:custGeom>
                <a:avLst/>
                <a:gdLst>
                  <a:gd name="T0" fmla="*/ 360 w 1260"/>
                  <a:gd name="T1" fmla="*/ 0 h 780"/>
                  <a:gd name="T2" fmla="*/ 0 w 1260"/>
                  <a:gd name="T3" fmla="*/ 780 h 780"/>
                  <a:gd name="T4" fmla="*/ 1260 w 1260"/>
                  <a:gd name="T5" fmla="*/ 780 h 780"/>
                  <a:gd name="T6" fmla="*/ 900 w 1260"/>
                  <a:gd name="T7" fmla="*/ 0 h 780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260" h="780">
                    <a:moveTo>
                      <a:pt x="360" y="0"/>
                    </a:moveTo>
                    <a:lnTo>
                      <a:pt x="0" y="780"/>
                    </a:lnTo>
                    <a:lnTo>
                      <a:pt x="1260" y="780"/>
                    </a:lnTo>
                    <a:lnTo>
                      <a:pt x="900" y="0"/>
                    </a:lnTo>
                  </a:path>
                </a:pathLst>
              </a:custGeom>
              <a:gradFill rotWithShape="0">
                <a:gsLst>
                  <a:gs pos="0">
                    <a:srgbClr val="222222"/>
                  </a:gs>
                  <a:gs pos="50000">
                    <a:srgbClr val="FFFFFF"/>
                  </a:gs>
                  <a:gs pos="100000">
                    <a:srgbClr val="222222"/>
                  </a:gs>
                </a:gsLst>
                <a:lin ang="0" scaled="1"/>
              </a:gra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</p:grpSp>
        <p:grpSp>
          <p:nvGrpSpPr>
            <p:cNvPr id="26" name="xjhlx20">
              <a:extLst>
                <a:ext uri="{FF2B5EF4-FFF2-40B4-BE49-F238E27FC236}">
                  <a16:creationId xmlns:a16="http://schemas.microsoft.com/office/drawing/2014/main" id="{AB6439D1-025A-4F5C-DCC9-98339563AC51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392070" y="4214658"/>
              <a:ext cx="277312" cy="397990"/>
              <a:chOff x="3784" y="1284"/>
              <a:chExt cx="2340" cy="2807"/>
            </a:xfrm>
          </p:grpSpPr>
          <p:sp>
            <p:nvSpPr>
              <p:cNvPr id="27" name="Oval 172">
                <a:extLst>
                  <a:ext uri="{FF2B5EF4-FFF2-40B4-BE49-F238E27FC236}">
                    <a16:creationId xmlns:a16="http://schemas.microsoft.com/office/drawing/2014/main" id="{EC167D8F-2BC0-3382-F9B1-560EB2244AF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320" y="1284"/>
                <a:ext cx="1260" cy="312"/>
              </a:xfrm>
              <a:prstGeom prst="ellipse">
                <a:avLst/>
              </a:prstGeom>
              <a:gradFill rotWithShape="0">
                <a:gsLst>
                  <a:gs pos="0">
                    <a:srgbClr val="222222"/>
                  </a:gs>
                  <a:gs pos="50000">
                    <a:srgbClr val="FFFFFF"/>
                  </a:gs>
                  <a:gs pos="100000">
                    <a:srgbClr val="222222"/>
                  </a:gs>
                </a:gsLst>
                <a:lin ang="0" scaled="1"/>
              </a:gra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zh-CN" altLang="en-US" sz="1400">
                  <a:solidFill>
                    <a:srgbClr val="FFFFFF"/>
                  </a:solidFill>
                  <a:latin typeface="Times New Roman" panose="02020603050405020304" pitchFamily="18" charset="0"/>
                </a:endParaRPr>
              </a:p>
            </p:txBody>
          </p:sp>
          <p:sp>
            <p:nvSpPr>
              <p:cNvPr id="28" name="Rectangle 173">
                <a:extLst>
                  <a:ext uri="{FF2B5EF4-FFF2-40B4-BE49-F238E27FC236}">
                    <a16:creationId xmlns:a16="http://schemas.microsoft.com/office/drawing/2014/main" id="{94BA836E-3321-4A8D-EEAB-1BCFAD6F71D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84" y="2375"/>
                <a:ext cx="2340" cy="1716"/>
              </a:xfrm>
              <a:prstGeom prst="rect">
                <a:avLst/>
              </a:prstGeom>
              <a:gradFill rotWithShape="0">
                <a:gsLst>
                  <a:gs pos="0">
                    <a:srgbClr val="222222"/>
                  </a:gs>
                  <a:gs pos="50000">
                    <a:srgbClr val="FFFFFF"/>
                  </a:gs>
                  <a:gs pos="100000">
                    <a:srgbClr val="222222"/>
                  </a:gs>
                </a:gsLst>
                <a:lin ang="0" scaled="1"/>
              </a:gra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zh-CN" altLang="en-US" sz="1400">
                  <a:solidFill>
                    <a:srgbClr val="FFFFFF"/>
                  </a:solidFill>
                  <a:latin typeface="Times New Roman" panose="02020603050405020304" pitchFamily="18" charset="0"/>
                </a:endParaRPr>
              </a:p>
            </p:txBody>
          </p:sp>
          <p:sp>
            <p:nvSpPr>
              <p:cNvPr id="29" name="Freeform 174">
                <a:extLst>
                  <a:ext uri="{FF2B5EF4-FFF2-40B4-BE49-F238E27FC236}">
                    <a16:creationId xmlns:a16="http://schemas.microsoft.com/office/drawing/2014/main" id="{D80762E2-D831-0E62-A79C-4E07639E8F4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320" y="1596"/>
                <a:ext cx="1260" cy="780"/>
              </a:xfrm>
              <a:custGeom>
                <a:avLst/>
                <a:gdLst>
                  <a:gd name="T0" fmla="*/ 360 w 1260"/>
                  <a:gd name="T1" fmla="*/ 0 h 780"/>
                  <a:gd name="T2" fmla="*/ 0 w 1260"/>
                  <a:gd name="T3" fmla="*/ 780 h 780"/>
                  <a:gd name="T4" fmla="*/ 1260 w 1260"/>
                  <a:gd name="T5" fmla="*/ 780 h 780"/>
                  <a:gd name="T6" fmla="*/ 900 w 1260"/>
                  <a:gd name="T7" fmla="*/ 0 h 780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260" h="780">
                    <a:moveTo>
                      <a:pt x="360" y="0"/>
                    </a:moveTo>
                    <a:lnTo>
                      <a:pt x="0" y="780"/>
                    </a:lnTo>
                    <a:lnTo>
                      <a:pt x="1260" y="780"/>
                    </a:lnTo>
                    <a:lnTo>
                      <a:pt x="900" y="0"/>
                    </a:lnTo>
                  </a:path>
                </a:pathLst>
              </a:custGeom>
              <a:gradFill rotWithShape="0">
                <a:gsLst>
                  <a:gs pos="0">
                    <a:srgbClr val="222222"/>
                  </a:gs>
                  <a:gs pos="50000">
                    <a:srgbClr val="FFFFFF"/>
                  </a:gs>
                  <a:gs pos="100000">
                    <a:srgbClr val="222222"/>
                  </a:gs>
                </a:gsLst>
                <a:lin ang="0" scaled="1"/>
              </a:gra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</p:grpSp>
      </p:grpSp>
      <p:grpSp>
        <p:nvGrpSpPr>
          <p:cNvPr id="33" name="组合 32">
            <a:extLst>
              <a:ext uri="{FF2B5EF4-FFF2-40B4-BE49-F238E27FC236}">
                <a16:creationId xmlns:a16="http://schemas.microsoft.com/office/drawing/2014/main" id="{88FE3643-4398-EAB8-DC51-2290979625DE}"/>
              </a:ext>
            </a:extLst>
          </p:cNvPr>
          <p:cNvGrpSpPr>
            <a:grpSpLocks/>
          </p:cNvGrpSpPr>
          <p:nvPr/>
        </p:nvGrpSpPr>
        <p:grpSpPr bwMode="auto">
          <a:xfrm>
            <a:off x="10482621" y="1047173"/>
            <a:ext cx="1448581" cy="3451858"/>
            <a:chOff x="3774477" y="1203154"/>
            <a:chExt cx="1257726" cy="3124685"/>
          </a:xfrm>
        </p:grpSpPr>
        <p:grpSp>
          <p:nvGrpSpPr>
            <p:cNvPr id="34" name="Group 162">
              <a:extLst>
                <a:ext uri="{FF2B5EF4-FFF2-40B4-BE49-F238E27FC236}">
                  <a16:creationId xmlns:a16="http://schemas.microsoft.com/office/drawing/2014/main" id="{E019628E-EBE5-C655-BB41-586A0A176F40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774477" y="1203154"/>
              <a:ext cx="982663" cy="761999"/>
              <a:chOff x="2448" y="2044"/>
              <a:chExt cx="619" cy="480"/>
            </a:xfrm>
          </p:grpSpPr>
          <p:grpSp>
            <p:nvGrpSpPr>
              <p:cNvPr id="36" name="Group 138">
                <a:extLst>
                  <a:ext uri="{FF2B5EF4-FFF2-40B4-BE49-F238E27FC236}">
                    <a16:creationId xmlns:a16="http://schemas.microsoft.com/office/drawing/2014/main" id="{D8219EC7-A966-41B6-A669-5074A479B788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2448" y="2044"/>
                <a:ext cx="491" cy="392"/>
                <a:chOff x="12490" y="596"/>
                <a:chExt cx="841" cy="749"/>
              </a:xfrm>
            </p:grpSpPr>
            <p:grpSp>
              <p:nvGrpSpPr>
                <p:cNvPr id="38" name="xjhzja8">
                  <a:extLst>
                    <a:ext uri="{FF2B5EF4-FFF2-40B4-BE49-F238E27FC236}">
                      <a16:creationId xmlns:a16="http://schemas.microsoft.com/office/drawing/2014/main" id="{2E480A15-8692-1EFE-E4A1-F07C6C237374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 rot="3327236" flipH="1">
                  <a:off x="12527" y="611"/>
                  <a:ext cx="749" cy="720"/>
                  <a:chOff x="7740" y="816"/>
                  <a:chExt cx="1740" cy="1890"/>
                </a:xfrm>
              </p:grpSpPr>
              <p:sp>
                <p:nvSpPr>
                  <p:cNvPr id="41" name="AutoShape 140">
                    <a:extLst>
                      <a:ext uri="{FF2B5EF4-FFF2-40B4-BE49-F238E27FC236}">
                        <a16:creationId xmlns:a16="http://schemas.microsoft.com/office/drawing/2014/main" id="{255603C4-BD0D-35E0-BED5-C9B4A4A7B67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7965" y="1746"/>
                    <a:ext cx="1440" cy="960"/>
                  </a:xfrm>
                  <a:prstGeom prst="flowChartAlternateProcess">
                    <a:avLst/>
                  </a:prstGeom>
                  <a:noFill/>
                  <a:ln w="9525">
                    <a:solidFill>
                      <a:srgbClr val="000000"/>
                    </a:solidFill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blipFill dpi="0" rotWithShape="0">
                          <a:blip r:embed="rId3"/>
                          <a:srcRect/>
                          <a:tile tx="0" ty="0" sx="100000" sy="100000" flip="none" algn="tl"/>
                        </a:blipFill>
                      </a14:hiddenFill>
                    </a:ext>
                  </a:extLst>
                </p:spPr>
                <p:txBody>
                  <a:bodyPr/>
                  <a:lstStyle>
                    <a:lvl1pPr>
                      <a:spcBef>
                        <a:spcPct val="20000"/>
                      </a:spcBef>
                      <a:buChar char="•"/>
                      <a:defRPr sz="32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宋体" panose="02010600030101010101" pitchFamily="2" charset="-122"/>
                      </a:defRPr>
                    </a:lvl1pPr>
                    <a:lvl2pPr marL="742950" indent="-285750">
                      <a:spcBef>
                        <a:spcPct val="20000"/>
                      </a:spcBef>
                      <a:buChar char="–"/>
                      <a:defRPr sz="28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宋体" panose="02010600030101010101" pitchFamily="2" charset="-122"/>
                      </a:defRPr>
                    </a:lvl2pPr>
                    <a:lvl3pPr marL="1143000" indent="-228600">
                      <a:spcBef>
                        <a:spcPct val="20000"/>
                      </a:spcBef>
                      <a:buChar char="•"/>
                      <a:defRPr sz="2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宋体" panose="02010600030101010101" pitchFamily="2" charset="-122"/>
                      </a:defRPr>
                    </a:lvl3pPr>
                    <a:lvl4pPr marL="1600200" indent="-228600">
                      <a:spcBef>
                        <a:spcPct val="20000"/>
                      </a:spcBef>
                      <a:buChar char="–"/>
                      <a:defRPr sz="20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宋体" panose="02010600030101010101" pitchFamily="2" charset="-122"/>
                      </a:defRPr>
                    </a:lvl4pPr>
                    <a:lvl5pPr marL="2057400" indent="-228600">
                      <a:spcBef>
                        <a:spcPct val="20000"/>
                      </a:spcBef>
                      <a:buChar char="»"/>
                      <a:defRPr sz="20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宋体" panose="02010600030101010101" pitchFamily="2" charset="-122"/>
                      </a:defRPr>
                    </a:lvl5pPr>
                    <a:lvl6pPr marL="25146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宋体" panose="02010600030101010101" pitchFamily="2" charset="-122"/>
                      </a:defRPr>
                    </a:lvl6pPr>
                    <a:lvl7pPr marL="29718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宋体" panose="02010600030101010101" pitchFamily="2" charset="-122"/>
                      </a:defRPr>
                    </a:lvl7pPr>
                    <a:lvl8pPr marL="34290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宋体" panose="02010600030101010101" pitchFamily="2" charset="-122"/>
                      </a:defRPr>
                    </a:lvl8pPr>
                    <a:lvl9pPr marL="38862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宋体" panose="02010600030101010101" pitchFamily="2" charset="-122"/>
                      </a:defRPr>
                    </a:lvl9pPr>
                  </a:lstStyle>
                  <a:p>
                    <a:pPr eaLnBrk="1" hangingPunct="1">
                      <a:spcBef>
                        <a:spcPct val="0"/>
                      </a:spcBef>
                      <a:buFontTx/>
                      <a:buNone/>
                    </a:pPr>
                    <a:endParaRPr lang="zh-CN" altLang="en-US" sz="1400">
                      <a:solidFill>
                        <a:srgbClr val="FFFFFF"/>
                      </a:solidFill>
                      <a:latin typeface="Times New Roman" panose="02020603050405020304" pitchFamily="18" charset="0"/>
                    </a:endParaRPr>
                  </a:p>
                </p:txBody>
              </p:sp>
              <p:sp>
                <p:nvSpPr>
                  <p:cNvPr id="42" name="Freeform 141">
                    <a:extLst>
                      <a:ext uri="{FF2B5EF4-FFF2-40B4-BE49-F238E27FC236}">
                        <a16:creationId xmlns:a16="http://schemas.microsoft.com/office/drawing/2014/main" id="{DC2930B3-609C-324C-F7D0-1032088F2141}"/>
                      </a:ext>
                    </a:extLst>
                  </p:cNvPr>
                  <p:cNvSpPr>
                    <a:spLocks/>
                  </p:cNvSpPr>
                  <p:nvPr/>
                </p:nvSpPr>
                <p:spPr bwMode="auto">
                  <a:xfrm>
                    <a:off x="7740" y="816"/>
                    <a:ext cx="1740" cy="1129"/>
                  </a:xfrm>
                  <a:custGeom>
                    <a:avLst/>
                    <a:gdLst>
                      <a:gd name="T0" fmla="*/ 225 w 1740"/>
                      <a:gd name="T1" fmla="*/ 1129 h 1129"/>
                      <a:gd name="T2" fmla="*/ 225 w 1740"/>
                      <a:gd name="T3" fmla="*/ 360 h 1129"/>
                      <a:gd name="T4" fmla="*/ 225 w 1740"/>
                      <a:gd name="T5" fmla="*/ 180 h 1129"/>
                      <a:gd name="T6" fmla="*/ 0 w 1740"/>
                      <a:gd name="T7" fmla="*/ 45 h 1129"/>
                      <a:gd name="T8" fmla="*/ 285 w 1740"/>
                      <a:gd name="T9" fmla="*/ 0 h 1129"/>
                      <a:gd name="T10" fmla="*/ 1740 w 1740"/>
                      <a:gd name="T11" fmla="*/ 0 h 1129"/>
                      <a:gd name="T12" fmla="*/ 1665 w 1740"/>
                      <a:gd name="T13" fmla="*/ 120 h 1129"/>
                      <a:gd name="T14" fmla="*/ 1665 w 1740"/>
                      <a:gd name="T15" fmla="*/ 1129 h 1129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1740" h="1129">
                        <a:moveTo>
                          <a:pt x="225" y="1129"/>
                        </a:moveTo>
                        <a:lnTo>
                          <a:pt x="225" y="360"/>
                        </a:lnTo>
                        <a:lnTo>
                          <a:pt x="225" y="180"/>
                        </a:lnTo>
                        <a:lnTo>
                          <a:pt x="0" y="45"/>
                        </a:lnTo>
                        <a:lnTo>
                          <a:pt x="285" y="0"/>
                        </a:lnTo>
                        <a:lnTo>
                          <a:pt x="1740" y="0"/>
                        </a:lnTo>
                        <a:lnTo>
                          <a:pt x="1665" y="120"/>
                        </a:lnTo>
                        <a:lnTo>
                          <a:pt x="1665" y="1129"/>
                        </a:lnTo>
                      </a:path>
                    </a:pathLst>
                  </a:custGeom>
                  <a:solidFill>
                    <a:srgbClr val="FFFFFF"/>
                  </a:soli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zh-CN" altLang="en-US"/>
                  </a:p>
                </p:txBody>
              </p:sp>
            </p:grpSp>
            <p:sp>
              <p:nvSpPr>
                <p:cNvPr id="39" name="AutoShape 142">
                  <a:extLst>
                    <a:ext uri="{FF2B5EF4-FFF2-40B4-BE49-F238E27FC236}">
                      <a16:creationId xmlns:a16="http://schemas.microsoft.com/office/drawing/2014/main" id="{9A490A44-14AC-FF39-C0AD-C0F572D0D664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 rot="19473960">
                  <a:off x="12545" y="661"/>
                  <a:ext cx="611" cy="613"/>
                </a:xfrm>
                <a:prstGeom prst="rtTriangle">
                  <a:avLst/>
                </a:prstGeom>
                <a:solidFill>
                  <a:srgbClr val="CC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>
                    <a:spcBef>
                      <a:spcPct val="20000"/>
                    </a:spcBef>
                    <a:buChar char="•"/>
                    <a:defRPr sz="3200">
                      <a:solidFill>
                        <a:schemeClr val="tx1"/>
                      </a:solidFill>
                      <a:latin typeface="Arial" panose="020B0604020202020204" pitchFamily="34" charset="0"/>
                      <a:ea typeface="宋体" panose="02010600030101010101" pitchFamily="2" charset="-122"/>
                    </a:defRPr>
                  </a:lvl1pPr>
                  <a:lvl2pPr marL="742950" indent="-285750">
                    <a:spcBef>
                      <a:spcPct val="20000"/>
                    </a:spcBef>
                    <a:buChar char="–"/>
                    <a:defRPr sz="2800">
                      <a:solidFill>
                        <a:schemeClr val="tx1"/>
                      </a:solidFill>
                      <a:latin typeface="Arial" panose="020B0604020202020204" pitchFamily="34" charset="0"/>
                      <a:ea typeface="宋体" panose="02010600030101010101" pitchFamily="2" charset="-122"/>
                    </a:defRPr>
                  </a:lvl2pPr>
                  <a:lvl3pPr marL="1143000" indent="-228600">
                    <a:spcBef>
                      <a:spcPct val="20000"/>
                    </a:spcBef>
                    <a:buChar char="•"/>
                    <a:defRPr sz="2400">
                      <a:solidFill>
                        <a:schemeClr val="tx1"/>
                      </a:solidFill>
                      <a:latin typeface="Arial" panose="020B0604020202020204" pitchFamily="34" charset="0"/>
                      <a:ea typeface="宋体" panose="02010600030101010101" pitchFamily="2" charset="-122"/>
                    </a:defRPr>
                  </a:lvl3pPr>
                  <a:lvl4pPr marL="1600200" indent="-228600">
                    <a:spcBef>
                      <a:spcPct val="20000"/>
                    </a:spcBef>
                    <a:buChar char="–"/>
                    <a:defRPr sz="2000">
                      <a:solidFill>
                        <a:schemeClr val="tx1"/>
                      </a:solidFill>
                      <a:latin typeface="Arial" panose="020B0604020202020204" pitchFamily="34" charset="0"/>
                      <a:ea typeface="宋体" panose="02010600030101010101" pitchFamily="2" charset="-122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sz="2000">
                      <a:solidFill>
                        <a:schemeClr val="tx1"/>
                      </a:solidFill>
                      <a:latin typeface="Arial" panose="020B0604020202020204" pitchFamily="34" charset="0"/>
                      <a:ea typeface="宋体" panose="02010600030101010101" pitchFamily="2" charset="-122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2000">
                      <a:solidFill>
                        <a:schemeClr val="tx1"/>
                      </a:solidFill>
                      <a:latin typeface="Arial" panose="020B0604020202020204" pitchFamily="34" charset="0"/>
                      <a:ea typeface="宋体" panose="02010600030101010101" pitchFamily="2" charset="-122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2000">
                      <a:solidFill>
                        <a:schemeClr val="tx1"/>
                      </a:solidFill>
                      <a:latin typeface="Arial" panose="020B0604020202020204" pitchFamily="34" charset="0"/>
                      <a:ea typeface="宋体" panose="02010600030101010101" pitchFamily="2" charset="-122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2000">
                      <a:solidFill>
                        <a:schemeClr val="tx1"/>
                      </a:solidFill>
                      <a:latin typeface="Arial" panose="020B0604020202020204" pitchFamily="34" charset="0"/>
                      <a:ea typeface="宋体" panose="02010600030101010101" pitchFamily="2" charset="-122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2000">
                      <a:solidFill>
                        <a:schemeClr val="tx1"/>
                      </a:solidFill>
                      <a:latin typeface="Arial" panose="020B0604020202020204" pitchFamily="34" charset="0"/>
                      <a:ea typeface="宋体" panose="02010600030101010101" pitchFamily="2" charset="-122"/>
                    </a:defRPr>
                  </a:lvl9pPr>
                </a:lstStyle>
                <a:p>
                  <a:pPr eaLnBrk="1" hangingPunct="1">
                    <a:spcBef>
                      <a:spcPct val="0"/>
                    </a:spcBef>
                    <a:buFontTx/>
                    <a:buNone/>
                  </a:pPr>
                  <a:endParaRPr lang="zh-CN" altLang="en-US" sz="1400">
                    <a:solidFill>
                      <a:srgbClr val="FFFFFF"/>
                    </a:solidFill>
                    <a:latin typeface="Times New Roman" panose="02020603050405020304" pitchFamily="18" charset="0"/>
                  </a:endParaRPr>
                </a:p>
              </p:txBody>
            </p:sp>
            <p:sp>
              <p:nvSpPr>
                <p:cNvPr id="40" name="Line 143">
                  <a:extLst>
                    <a:ext uri="{FF2B5EF4-FFF2-40B4-BE49-F238E27FC236}">
                      <a16:creationId xmlns:a16="http://schemas.microsoft.com/office/drawing/2014/main" id="{8AE3771F-294A-54E0-2AE4-C1B9A0DF6570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>
                  <a:off x="12490" y="971"/>
                  <a:ext cx="841" cy="0"/>
                </a:xfrm>
                <a:prstGeom prst="line">
                  <a:avLst/>
                </a:prstGeom>
                <a:noFill/>
                <a:ln w="28575">
                  <a:solidFill>
                    <a:srgbClr val="99CCFF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zh-CN" altLang="en-US"/>
                </a:p>
              </p:txBody>
            </p:sp>
          </p:grpSp>
          <p:sp>
            <p:nvSpPr>
              <p:cNvPr id="37" name="Arc 161">
                <a:extLst>
                  <a:ext uri="{FF2B5EF4-FFF2-40B4-BE49-F238E27FC236}">
                    <a16:creationId xmlns:a16="http://schemas.microsoft.com/office/drawing/2014/main" id="{3E78B916-2D59-E717-8F06-82047F03A99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944" y="2259"/>
                <a:ext cx="123" cy="265"/>
              </a:xfrm>
              <a:custGeom>
                <a:avLst/>
                <a:gdLst>
                  <a:gd name="T0" fmla="*/ 0 w 20794"/>
                  <a:gd name="T1" fmla="*/ 0 h 21600"/>
                  <a:gd name="T2" fmla="*/ 0 w 20794"/>
                  <a:gd name="T3" fmla="*/ 0 h 21600"/>
                  <a:gd name="T4" fmla="*/ 0 w 20794"/>
                  <a:gd name="T5" fmla="*/ 0 h 21600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20794" h="21600" fill="none" extrusionOk="0">
                    <a:moveTo>
                      <a:pt x="-1" y="0"/>
                    </a:moveTo>
                    <a:cubicBezTo>
                      <a:pt x="9678" y="0"/>
                      <a:pt x="18175" y="6438"/>
                      <a:pt x="20794" y="15755"/>
                    </a:cubicBezTo>
                  </a:path>
                  <a:path w="20794" h="21600" stroke="0" extrusionOk="0">
                    <a:moveTo>
                      <a:pt x="-1" y="0"/>
                    </a:moveTo>
                    <a:cubicBezTo>
                      <a:pt x="9678" y="0"/>
                      <a:pt x="18175" y="6438"/>
                      <a:pt x="20794" y="15755"/>
                    </a:cubicBezTo>
                    <a:lnTo>
                      <a:pt x="0" y="21600"/>
                    </a:lnTo>
                    <a:lnTo>
                      <a:pt x="-1" y="0"/>
                    </a:lnTo>
                    <a:close/>
                  </a:path>
                </a:pathLst>
              </a:custGeom>
              <a:noFill/>
              <a:ln w="28575">
                <a:solidFill>
                  <a:srgbClr val="6699FF"/>
                </a:solidFill>
                <a:prstDash val="sysDot"/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zh-CN" altLang="en-US"/>
              </a:p>
            </p:txBody>
          </p:sp>
        </p:grpSp>
        <p:pic>
          <p:nvPicPr>
            <p:cNvPr id="35" name="图片 60">
              <a:extLst>
                <a:ext uri="{FF2B5EF4-FFF2-40B4-BE49-F238E27FC236}">
                  <a16:creationId xmlns:a16="http://schemas.microsoft.com/office/drawing/2014/main" id="{197B7F69-8311-8E63-31EA-E179A8DF2A58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3651"/>
            <a:stretch>
              <a:fillRect/>
            </a:stretch>
          </p:blipFill>
          <p:spPr bwMode="auto">
            <a:xfrm>
              <a:off x="4255511" y="1869279"/>
              <a:ext cx="776692" cy="245856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pic>
        <p:nvPicPr>
          <p:cNvPr id="43" name="图片 42" descr="图标&#10;&#10;描述已自动生成">
            <a:extLst>
              <a:ext uri="{FF2B5EF4-FFF2-40B4-BE49-F238E27FC236}">
                <a16:creationId xmlns:a16="http://schemas.microsoft.com/office/drawing/2014/main" id="{24B1DD3F-9DAF-6411-02E6-19399EF009F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30397" y="1687863"/>
            <a:ext cx="835120" cy="865597"/>
          </a:xfrm>
          <a:prstGeom prst="rect">
            <a:avLst/>
          </a:prstGeom>
        </p:spPr>
      </p:pic>
      <p:pic>
        <p:nvPicPr>
          <p:cNvPr id="44" name="图片 4">
            <a:extLst>
              <a:ext uri="{FF2B5EF4-FFF2-40B4-BE49-F238E27FC236}">
                <a16:creationId xmlns:a16="http://schemas.microsoft.com/office/drawing/2014/main" id="{BCBAE497-FA42-0820-5786-E7138C7C2E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267" y="1419548"/>
            <a:ext cx="4540393" cy="31235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9" name="Rectangle 106">
            <a:extLst>
              <a:ext uri="{FF2B5EF4-FFF2-40B4-BE49-F238E27FC236}">
                <a16:creationId xmlns:a16="http://schemas.microsoft.com/office/drawing/2014/main" id="{913C0F32-20D3-597B-5691-A6FF0228FB7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226355" y="2734308"/>
            <a:ext cx="960173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kumimoji="1" lang="en-US" altLang="zh-CN" sz="4000" b="1" dirty="0">
                <a:solidFill>
                  <a:srgbClr val="A50021"/>
                </a:solidFill>
                <a:latin typeface="Times New Roman" panose="02020603050405020304" pitchFamily="18" charset="0"/>
              </a:rPr>
              <a:t>V</a:t>
            </a:r>
            <a:r>
              <a:rPr kumimoji="1" lang="zh-CN" altLang="en-US" sz="4000" b="1" baseline="-25000" dirty="0">
                <a:solidFill>
                  <a:srgbClr val="A50021"/>
                </a:solidFill>
                <a:latin typeface="Times New Roman" panose="02020603050405020304" pitchFamily="18" charset="0"/>
              </a:rPr>
              <a:t>液</a:t>
            </a:r>
          </a:p>
        </p:txBody>
      </p:sp>
      <p:sp>
        <p:nvSpPr>
          <p:cNvPr id="50" name="Rectangle 106">
            <a:extLst>
              <a:ext uri="{FF2B5EF4-FFF2-40B4-BE49-F238E27FC236}">
                <a16:creationId xmlns:a16="http://schemas.microsoft.com/office/drawing/2014/main" id="{323F2677-2F69-51F7-98E7-05BDD69A93C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25383" y="866076"/>
            <a:ext cx="1327216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kumimoji="1" lang="en-US" altLang="zh-CN" sz="4000" b="1" dirty="0">
                <a:solidFill>
                  <a:srgbClr val="A50021"/>
                </a:solidFill>
                <a:latin typeface="Times New Roman" panose="02020603050405020304" pitchFamily="18" charset="0"/>
              </a:rPr>
              <a:t>m</a:t>
            </a:r>
            <a:r>
              <a:rPr kumimoji="1" lang="zh-CN" altLang="en-US" sz="4000" b="1" baseline="-25000" dirty="0">
                <a:solidFill>
                  <a:srgbClr val="A50021"/>
                </a:solidFill>
                <a:latin typeface="Times New Roman" panose="02020603050405020304" pitchFamily="18" charset="0"/>
              </a:rPr>
              <a:t>总</a:t>
            </a:r>
          </a:p>
        </p:txBody>
      </p:sp>
      <p:sp>
        <p:nvSpPr>
          <p:cNvPr id="51" name="Rectangle 106">
            <a:extLst>
              <a:ext uri="{FF2B5EF4-FFF2-40B4-BE49-F238E27FC236}">
                <a16:creationId xmlns:a16="http://schemas.microsoft.com/office/drawing/2014/main" id="{5680FC48-2829-87F0-5EBD-83B6BC57122A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3948" y="866076"/>
            <a:ext cx="1378183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kumimoji="1" lang="en-US" altLang="zh-CN" sz="4000" b="1" dirty="0">
                <a:solidFill>
                  <a:srgbClr val="A50021"/>
                </a:solidFill>
                <a:latin typeface="Times New Roman" panose="02020603050405020304" pitchFamily="18" charset="0"/>
              </a:rPr>
              <a:t>m</a:t>
            </a:r>
            <a:r>
              <a:rPr kumimoji="1" lang="zh-CN" altLang="en-US" sz="4000" b="1" baseline="-25000" dirty="0">
                <a:solidFill>
                  <a:srgbClr val="A50021"/>
                </a:solidFill>
                <a:latin typeface="Times New Roman" panose="02020603050405020304" pitchFamily="18" charset="0"/>
              </a:rPr>
              <a:t>杯</a:t>
            </a:r>
          </a:p>
        </p:txBody>
      </p:sp>
      <p:sp>
        <p:nvSpPr>
          <p:cNvPr id="53" name="矩形 52">
            <a:extLst>
              <a:ext uri="{FF2B5EF4-FFF2-40B4-BE49-F238E27FC236}">
                <a16:creationId xmlns:a16="http://schemas.microsoft.com/office/drawing/2014/main" id="{D7259EAD-2E58-0569-DE6A-B216DF6379F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15780" y="118373"/>
            <a:ext cx="3960440" cy="646331"/>
          </a:xfrm>
          <a:prstGeom prst="rect">
            <a:avLst/>
          </a:prstGeom>
          <a:solidFill>
            <a:srgbClr val="FFFFCC"/>
          </a:solidFill>
          <a:ln w="38100">
            <a:solidFill>
              <a:srgbClr val="FF9900"/>
            </a:solidFill>
            <a:miter lim="800000"/>
            <a:headEnd/>
            <a:tailEnd/>
          </a:ln>
          <a:effectLst>
            <a:outerShdw dist="23000" dir="5400000" algn="ctr" rotWithShape="0">
              <a:srgbClr val="000000">
                <a:alpha val="25000"/>
              </a:srgbClr>
            </a:outerShdw>
          </a:effec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kumimoji="1" lang="zh-CN" altLang="en-US" sz="36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测量液体的密度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" grpId="0"/>
      <p:bldP spid="50" grpId="0"/>
      <p:bldP spid="5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测量液体密度的方法（2022）（上）">
            <a:hlinkClick r:id="" action="ppaction://media"/>
            <a:extLst>
              <a:ext uri="{FF2B5EF4-FFF2-40B4-BE49-F238E27FC236}">
                <a16:creationId xmlns:a16="http://schemas.microsoft.com/office/drawing/2014/main" id="{B10937E0-3314-1E92-6B4E-6F98D6683F7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18">
            <a:hlinkClick r:id="rId5" action="ppaction://hlinkfile"/>
            <a:extLst>
              <a:ext uri="{FF2B5EF4-FFF2-40B4-BE49-F238E27FC236}">
                <a16:creationId xmlns:a16="http://schemas.microsoft.com/office/drawing/2014/main" id="{5492FD0A-60D6-8E3D-6DF8-48BB59AE3A0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5340" y="143635"/>
            <a:ext cx="1031360" cy="548521"/>
          </a:xfrm>
          <a:prstGeom prst="roundRect">
            <a:avLst>
              <a:gd name="adj" fmla="val 8958"/>
            </a:avLst>
          </a:prstGeom>
          <a:solidFill>
            <a:srgbClr val="FFDB93"/>
          </a:solidFill>
          <a:ln w="28575">
            <a:solidFill>
              <a:srgbClr val="C0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Times New Roman" panose="02020603050405020304" pitchFamily="18" charset="0"/>
              </a:rPr>
              <a:t>视频</a:t>
            </a:r>
          </a:p>
        </p:txBody>
      </p:sp>
    </p:spTree>
    <p:extLst>
      <p:ext uri="{BB962C8B-B14F-4D97-AF65-F5344CB8AC3E}">
        <p14:creationId xmlns:p14="http://schemas.microsoft.com/office/powerpoint/2010/main" val="167549631"/>
      </p:ext>
    </p:extLst>
  </p:cSld>
  <p:clrMapOvr>
    <a:masterClrMapping/>
  </p:clrMapOvr>
  <p:timing>
    <p:tnLst>
      <p:par>
        <p:cTn id="1" dur="indefinite" restart="never" nodeType="tmRoot">
          <p:childTnLst>
            <p:video>
              <p:cMediaNode vol="80000">
                <p:cTn id="2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7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" name="Picture 166">
            <a:extLst>
              <a:ext uri="{FF2B5EF4-FFF2-40B4-BE49-F238E27FC236}">
                <a16:creationId xmlns:a16="http://schemas.microsoft.com/office/drawing/2014/main" id="{E26A530C-F70E-D0FE-8805-7AA083E7D7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85" t="2869" r="2393" b="2196"/>
          <a:stretch>
            <a:fillRect/>
          </a:stretch>
        </p:blipFill>
        <p:spPr bwMode="auto">
          <a:xfrm>
            <a:off x="5119581" y="1905787"/>
            <a:ext cx="4540393" cy="30862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40" name="组合 39">
            <a:extLst>
              <a:ext uri="{FF2B5EF4-FFF2-40B4-BE49-F238E27FC236}">
                <a16:creationId xmlns:a16="http://schemas.microsoft.com/office/drawing/2014/main" id="{8F15F7DD-075B-186A-E2CD-1295B90D6143}"/>
              </a:ext>
            </a:extLst>
          </p:cNvPr>
          <p:cNvGrpSpPr/>
          <p:nvPr/>
        </p:nvGrpSpPr>
        <p:grpSpPr>
          <a:xfrm>
            <a:off x="8421927" y="2071838"/>
            <a:ext cx="768483" cy="886322"/>
            <a:chOff x="3392070" y="3748301"/>
            <a:chExt cx="768483" cy="886322"/>
          </a:xfrm>
        </p:grpSpPr>
        <p:grpSp>
          <p:nvGrpSpPr>
            <p:cNvPr id="41" name="xjhlx20">
              <a:extLst>
                <a:ext uri="{FF2B5EF4-FFF2-40B4-BE49-F238E27FC236}">
                  <a16:creationId xmlns:a16="http://schemas.microsoft.com/office/drawing/2014/main" id="{D68ED75F-3CC9-8071-3927-29EFDB7DA6DA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648231" y="3748301"/>
              <a:ext cx="512322" cy="886322"/>
              <a:chOff x="3783" y="1284"/>
              <a:chExt cx="2340" cy="2808"/>
            </a:xfrm>
          </p:grpSpPr>
          <p:sp>
            <p:nvSpPr>
              <p:cNvPr id="46" name="Oval 168">
                <a:extLst>
                  <a:ext uri="{FF2B5EF4-FFF2-40B4-BE49-F238E27FC236}">
                    <a16:creationId xmlns:a16="http://schemas.microsoft.com/office/drawing/2014/main" id="{EE0DB476-8C2B-276D-1E92-DBEF2388806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320" y="1284"/>
                <a:ext cx="1260" cy="312"/>
              </a:xfrm>
              <a:prstGeom prst="ellipse">
                <a:avLst/>
              </a:prstGeom>
              <a:gradFill rotWithShape="0">
                <a:gsLst>
                  <a:gs pos="0">
                    <a:srgbClr val="222222"/>
                  </a:gs>
                  <a:gs pos="50000">
                    <a:srgbClr val="FFFFFF"/>
                  </a:gs>
                  <a:gs pos="100000">
                    <a:srgbClr val="222222"/>
                  </a:gs>
                </a:gsLst>
                <a:lin ang="0" scaled="1"/>
              </a:gra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zh-CN" altLang="en-US" sz="1400">
                  <a:solidFill>
                    <a:srgbClr val="FFFFFF"/>
                  </a:solidFill>
                  <a:latin typeface="Times New Roman" panose="02020603050405020304" pitchFamily="18" charset="0"/>
                </a:endParaRPr>
              </a:p>
            </p:txBody>
          </p:sp>
          <p:sp>
            <p:nvSpPr>
              <p:cNvPr id="47" name="Rectangle 169">
                <a:extLst>
                  <a:ext uri="{FF2B5EF4-FFF2-40B4-BE49-F238E27FC236}">
                    <a16:creationId xmlns:a16="http://schemas.microsoft.com/office/drawing/2014/main" id="{DC3651C9-4B50-84F6-21B0-9FB0AFE9468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83" y="2376"/>
                <a:ext cx="2340" cy="1716"/>
              </a:xfrm>
              <a:prstGeom prst="rect">
                <a:avLst/>
              </a:prstGeom>
              <a:gradFill rotWithShape="0">
                <a:gsLst>
                  <a:gs pos="0">
                    <a:srgbClr val="222222"/>
                  </a:gs>
                  <a:gs pos="50000">
                    <a:srgbClr val="FFFFFF"/>
                  </a:gs>
                  <a:gs pos="100000">
                    <a:srgbClr val="222222"/>
                  </a:gs>
                </a:gsLst>
                <a:lin ang="0" scaled="1"/>
              </a:gra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zh-CN" altLang="en-US" sz="1400">
                  <a:solidFill>
                    <a:srgbClr val="FFFFFF"/>
                  </a:solidFill>
                  <a:latin typeface="Times New Roman" panose="02020603050405020304" pitchFamily="18" charset="0"/>
                </a:endParaRPr>
              </a:p>
            </p:txBody>
          </p:sp>
          <p:sp>
            <p:nvSpPr>
              <p:cNvPr id="48" name="Freeform 170">
                <a:extLst>
                  <a:ext uri="{FF2B5EF4-FFF2-40B4-BE49-F238E27FC236}">
                    <a16:creationId xmlns:a16="http://schemas.microsoft.com/office/drawing/2014/main" id="{800FF172-2F7F-0359-4D51-0DFFFBFB8F9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322" y="1596"/>
                <a:ext cx="1260" cy="780"/>
              </a:xfrm>
              <a:custGeom>
                <a:avLst/>
                <a:gdLst>
                  <a:gd name="T0" fmla="*/ 360 w 1260"/>
                  <a:gd name="T1" fmla="*/ 0 h 780"/>
                  <a:gd name="T2" fmla="*/ 0 w 1260"/>
                  <a:gd name="T3" fmla="*/ 780 h 780"/>
                  <a:gd name="T4" fmla="*/ 1260 w 1260"/>
                  <a:gd name="T5" fmla="*/ 780 h 780"/>
                  <a:gd name="T6" fmla="*/ 900 w 1260"/>
                  <a:gd name="T7" fmla="*/ 0 h 780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260" h="780">
                    <a:moveTo>
                      <a:pt x="360" y="0"/>
                    </a:moveTo>
                    <a:lnTo>
                      <a:pt x="0" y="780"/>
                    </a:lnTo>
                    <a:lnTo>
                      <a:pt x="1260" y="780"/>
                    </a:lnTo>
                    <a:lnTo>
                      <a:pt x="900" y="0"/>
                    </a:lnTo>
                  </a:path>
                </a:pathLst>
              </a:custGeom>
              <a:gradFill rotWithShape="0">
                <a:gsLst>
                  <a:gs pos="0">
                    <a:srgbClr val="222222"/>
                  </a:gs>
                  <a:gs pos="50000">
                    <a:srgbClr val="FFFFFF"/>
                  </a:gs>
                  <a:gs pos="100000">
                    <a:srgbClr val="222222"/>
                  </a:gs>
                </a:gsLst>
                <a:lin ang="0" scaled="1"/>
              </a:gra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</p:grpSp>
        <p:grpSp>
          <p:nvGrpSpPr>
            <p:cNvPr id="42" name="xjhlx20">
              <a:extLst>
                <a:ext uri="{FF2B5EF4-FFF2-40B4-BE49-F238E27FC236}">
                  <a16:creationId xmlns:a16="http://schemas.microsoft.com/office/drawing/2014/main" id="{2382F2A8-C30D-EC59-C025-88016617E0CD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392070" y="4214658"/>
              <a:ext cx="277312" cy="397990"/>
              <a:chOff x="3784" y="1284"/>
              <a:chExt cx="2340" cy="2807"/>
            </a:xfrm>
          </p:grpSpPr>
          <p:sp>
            <p:nvSpPr>
              <p:cNvPr id="43" name="Oval 172">
                <a:extLst>
                  <a:ext uri="{FF2B5EF4-FFF2-40B4-BE49-F238E27FC236}">
                    <a16:creationId xmlns:a16="http://schemas.microsoft.com/office/drawing/2014/main" id="{E973771C-59C2-10FC-7F61-8BADA4AEC9C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320" y="1284"/>
                <a:ext cx="1260" cy="312"/>
              </a:xfrm>
              <a:prstGeom prst="ellipse">
                <a:avLst/>
              </a:prstGeom>
              <a:gradFill rotWithShape="0">
                <a:gsLst>
                  <a:gs pos="0">
                    <a:srgbClr val="222222"/>
                  </a:gs>
                  <a:gs pos="50000">
                    <a:srgbClr val="FFFFFF"/>
                  </a:gs>
                  <a:gs pos="100000">
                    <a:srgbClr val="222222"/>
                  </a:gs>
                </a:gsLst>
                <a:lin ang="0" scaled="1"/>
              </a:gra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zh-CN" altLang="en-US" sz="1400">
                  <a:solidFill>
                    <a:srgbClr val="FFFFFF"/>
                  </a:solidFill>
                  <a:latin typeface="Times New Roman" panose="02020603050405020304" pitchFamily="18" charset="0"/>
                </a:endParaRPr>
              </a:p>
            </p:txBody>
          </p:sp>
          <p:sp>
            <p:nvSpPr>
              <p:cNvPr id="44" name="Rectangle 173">
                <a:extLst>
                  <a:ext uri="{FF2B5EF4-FFF2-40B4-BE49-F238E27FC236}">
                    <a16:creationId xmlns:a16="http://schemas.microsoft.com/office/drawing/2014/main" id="{1DC40CE4-26F1-5F91-5A20-8564650A54D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84" y="2375"/>
                <a:ext cx="2340" cy="1716"/>
              </a:xfrm>
              <a:prstGeom prst="rect">
                <a:avLst/>
              </a:prstGeom>
              <a:gradFill rotWithShape="0">
                <a:gsLst>
                  <a:gs pos="0">
                    <a:srgbClr val="222222"/>
                  </a:gs>
                  <a:gs pos="50000">
                    <a:srgbClr val="FFFFFF"/>
                  </a:gs>
                  <a:gs pos="100000">
                    <a:srgbClr val="222222"/>
                  </a:gs>
                </a:gsLst>
                <a:lin ang="0" scaled="1"/>
              </a:gra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zh-CN" altLang="en-US" sz="1400">
                  <a:solidFill>
                    <a:srgbClr val="FFFFFF"/>
                  </a:solidFill>
                  <a:latin typeface="Times New Roman" panose="02020603050405020304" pitchFamily="18" charset="0"/>
                </a:endParaRPr>
              </a:p>
            </p:txBody>
          </p:sp>
          <p:sp>
            <p:nvSpPr>
              <p:cNvPr id="45" name="Freeform 174">
                <a:extLst>
                  <a:ext uri="{FF2B5EF4-FFF2-40B4-BE49-F238E27FC236}">
                    <a16:creationId xmlns:a16="http://schemas.microsoft.com/office/drawing/2014/main" id="{D95B6318-AFCE-C6C7-3D7E-A4F3F5A12E2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320" y="1596"/>
                <a:ext cx="1260" cy="780"/>
              </a:xfrm>
              <a:custGeom>
                <a:avLst/>
                <a:gdLst>
                  <a:gd name="T0" fmla="*/ 360 w 1260"/>
                  <a:gd name="T1" fmla="*/ 0 h 780"/>
                  <a:gd name="T2" fmla="*/ 0 w 1260"/>
                  <a:gd name="T3" fmla="*/ 780 h 780"/>
                  <a:gd name="T4" fmla="*/ 1260 w 1260"/>
                  <a:gd name="T5" fmla="*/ 780 h 780"/>
                  <a:gd name="T6" fmla="*/ 900 w 1260"/>
                  <a:gd name="T7" fmla="*/ 0 h 780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260" h="780">
                    <a:moveTo>
                      <a:pt x="360" y="0"/>
                    </a:moveTo>
                    <a:lnTo>
                      <a:pt x="0" y="780"/>
                    </a:lnTo>
                    <a:lnTo>
                      <a:pt x="1260" y="780"/>
                    </a:lnTo>
                    <a:lnTo>
                      <a:pt x="900" y="0"/>
                    </a:lnTo>
                  </a:path>
                </a:pathLst>
              </a:custGeom>
              <a:gradFill rotWithShape="0">
                <a:gsLst>
                  <a:gs pos="0">
                    <a:srgbClr val="222222"/>
                  </a:gs>
                  <a:gs pos="50000">
                    <a:srgbClr val="FFFFFF"/>
                  </a:gs>
                  <a:gs pos="100000">
                    <a:srgbClr val="222222"/>
                  </a:gs>
                </a:gsLst>
                <a:lin ang="0" scaled="1"/>
              </a:gra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</p:grpSp>
      </p:grpSp>
      <p:grpSp>
        <p:nvGrpSpPr>
          <p:cNvPr id="49" name="组合 48">
            <a:extLst>
              <a:ext uri="{FF2B5EF4-FFF2-40B4-BE49-F238E27FC236}">
                <a16:creationId xmlns:a16="http://schemas.microsoft.com/office/drawing/2014/main" id="{B96427D3-D340-E06B-A2EE-6899DC5E9A99}"/>
              </a:ext>
            </a:extLst>
          </p:cNvPr>
          <p:cNvGrpSpPr>
            <a:grpSpLocks/>
          </p:cNvGrpSpPr>
          <p:nvPr/>
        </p:nvGrpSpPr>
        <p:grpSpPr bwMode="auto">
          <a:xfrm>
            <a:off x="10331905" y="1540184"/>
            <a:ext cx="1486976" cy="3451858"/>
            <a:chOff x="3741141" y="1203154"/>
            <a:chExt cx="1291062" cy="3124685"/>
          </a:xfrm>
        </p:grpSpPr>
        <p:grpSp>
          <p:nvGrpSpPr>
            <p:cNvPr id="50" name="Group 162">
              <a:extLst>
                <a:ext uri="{FF2B5EF4-FFF2-40B4-BE49-F238E27FC236}">
                  <a16:creationId xmlns:a16="http://schemas.microsoft.com/office/drawing/2014/main" id="{4CB32A36-AFA0-B1A4-3AA4-64CFA011CA25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741141" y="1203154"/>
              <a:ext cx="1016001" cy="761999"/>
              <a:chOff x="2427" y="2044"/>
              <a:chExt cx="640" cy="480"/>
            </a:xfrm>
          </p:grpSpPr>
          <p:grpSp>
            <p:nvGrpSpPr>
              <p:cNvPr id="52" name="Group 138">
                <a:extLst>
                  <a:ext uri="{FF2B5EF4-FFF2-40B4-BE49-F238E27FC236}">
                    <a16:creationId xmlns:a16="http://schemas.microsoft.com/office/drawing/2014/main" id="{B8397E94-5769-6467-EBDF-B7A3F6C66E44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2427" y="2044"/>
                <a:ext cx="472" cy="392"/>
                <a:chOff x="12462" y="596"/>
                <a:chExt cx="809" cy="749"/>
              </a:xfrm>
            </p:grpSpPr>
            <p:grpSp>
              <p:nvGrpSpPr>
                <p:cNvPr id="54" name="xjhzja8">
                  <a:extLst>
                    <a:ext uri="{FF2B5EF4-FFF2-40B4-BE49-F238E27FC236}">
                      <a16:creationId xmlns:a16="http://schemas.microsoft.com/office/drawing/2014/main" id="{BF9F33ED-B38D-3640-A828-478BFBD10897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 rot="3327236" flipH="1">
                  <a:off x="12527" y="611"/>
                  <a:ext cx="749" cy="720"/>
                  <a:chOff x="7740" y="816"/>
                  <a:chExt cx="1740" cy="1890"/>
                </a:xfrm>
              </p:grpSpPr>
              <p:sp>
                <p:nvSpPr>
                  <p:cNvPr id="57" name="AutoShape 140">
                    <a:extLst>
                      <a:ext uri="{FF2B5EF4-FFF2-40B4-BE49-F238E27FC236}">
                        <a16:creationId xmlns:a16="http://schemas.microsoft.com/office/drawing/2014/main" id="{99D2FFF1-B77D-5176-4634-57E26310D54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7965" y="1746"/>
                    <a:ext cx="1440" cy="960"/>
                  </a:xfrm>
                  <a:prstGeom prst="flowChartAlternateProcess">
                    <a:avLst/>
                  </a:prstGeom>
                  <a:noFill/>
                  <a:ln w="9525">
                    <a:solidFill>
                      <a:srgbClr val="000000"/>
                    </a:solidFill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blipFill dpi="0" rotWithShape="0">
                          <a:blip r:embed="rId3"/>
                          <a:srcRect/>
                          <a:tile tx="0" ty="0" sx="100000" sy="100000" flip="none" algn="tl"/>
                        </a:blipFill>
                      </a14:hiddenFill>
                    </a:ext>
                  </a:extLst>
                </p:spPr>
                <p:txBody>
                  <a:bodyPr/>
                  <a:lstStyle>
                    <a:lvl1pPr>
                      <a:spcBef>
                        <a:spcPct val="20000"/>
                      </a:spcBef>
                      <a:buChar char="•"/>
                      <a:defRPr sz="32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宋体" panose="02010600030101010101" pitchFamily="2" charset="-122"/>
                      </a:defRPr>
                    </a:lvl1pPr>
                    <a:lvl2pPr marL="742950" indent="-285750">
                      <a:spcBef>
                        <a:spcPct val="20000"/>
                      </a:spcBef>
                      <a:buChar char="–"/>
                      <a:defRPr sz="28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宋体" panose="02010600030101010101" pitchFamily="2" charset="-122"/>
                      </a:defRPr>
                    </a:lvl2pPr>
                    <a:lvl3pPr marL="1143000" indent="-228600">
                      <a:spcBef>
                        <a:spcPct val="20000"/>
                      </a:spcBef>
                      <a:buChar char="•"/>
                      <a:defRPr sz="2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宋体" panose="02010600030101010101" pitchFamily="2" charset="-122"/>
                      </a:defRPr>
                    </a:lvl3pPr>
                    <a:lvl4pPr marL="1600200" indent="-228600">
                      <a:spcBef>
                        <a:spcPct val="20000"/>
                      </a:spcBef>
                      <a:buChar char="–"/>
                      <a:defRPr sz="20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宋体" panose="02010600030101010101" pitchFamily="2" charset="-122"/>
                      </a:defRPr>
                    </a:lvl4pPr>
                    <a:lvl5pPr marL="2057400" indent="-228600">
                      <a:spcBef>
                        <a:spcPct val="20000"/>
                      </a:spcBef>
                      <a:buChar char="»"/>
                      <a:defRPr sz="20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宋体" panose="02010600030101010101" pitchFamily="2" charset="-122"/>
                      </a:defRPr>
                    </a:lvl5pPr>
                    <a:lvl6pPr marL="25146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宋体" panose="02010600030101010101" pitchFamily="2" charset="-122"/>
                      </a:defRPr>
                    </a:lvl6pPr>
                    <a:lvl7pPr marL="29718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宋体" panose="02010600030101010101" pitchFamily="2" charset="-122"/>
                      </a:defRPr>
                    </a:lvl7pPr>
                    <a:lvl8pPr marL="34290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宋体" panose="02010600030101010101" pitchFamily="2" charset="-122"/>
                      </a:defRPr>
                    </a:lvl8pPr>
                    <a:lvl9pPr marL="38862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宋体" panose="02010600030101010101" pitchFamily="2" charset="-122"/>
                      </a:defRPr>
                    </a:lvl9pPr>
                  </a:lstStyle>
                  <a:p>
                    <a:pPr eaLnBrk="1" hangingPunct="1">
                      <a:spcBef>
                        <a:spcPct val="0"/>
                      </a:spcBef>
                      <a:buFontTx/>
                      <a:buNone/>
                    </a:pPr>
                    <a:endParaRPr lang="zh-CN" altLang="en-US" sz="1400">
                      <a:solidFill>
                        <a:srgbClr val="FFFFFF"/>
                      </a:solidFill>
                      <a:latin typeface="Times New Roman" panose="02020603050405020304" pitchFamily="18" charset="0"/>
                    </a:endParaRPr>
                  </a:p>
                </p:txBody>
              </p:sp>
              <p:sp>
                <p:nvSpPr>
                  <p:cNvPr id="58" name="Freeform 141">
                    <a:extLst>
                      <a:ext uri="{FF2B5EF4-FFF2-40B4-BE49-F238E27FC236}">
                        <a16:creationId xmlns:a16="http://schemas.microsoft.com/office/drawing/2014/main" id="{AD6213DF-ABD7-C019-B2BE-7F2E15A85836}"/>
                      </a:ext>
                    </a:extLst>
                  </p:cNvPr>
                  <p:cNvSpPr>
                    <a:spLocks/>
                  </p:cNvSpPr>
                  <p:nvPr/>
                </p:nvSpPr>
                <p:spPr bwMode="auto">
                  <a:xfrm>
                    <a:off x="7740" y="816"/>
                    <a:ext cx="1740" cy="1129"/>
                  </a:xfrm>
                  <a:custGeom>
                    <a:avLst/>
                    <a:gdLst>
                      <a:gd name="T0" fmla="*/ 225 w 1740"/>
                      <a:gd name="T1" fmla="*/ 1129 h 1129"/>
                      <a:gd name="T2" fmla="*/ 225 w 1740"/>
                      <a:gd name="T3" fmla="*/ 360 h 1129"/>
                      <a:gd name="T4" fmla="*/ 225 w 1740"/>
                      <a:gd name="T5" fmla="*/ 180 h 1129"/>
                      <a:gd name="T6" fmla="*/ 0 w 1740"/>
                      <a:gd name="T7" fmla="*/ 45 h 1129"/>
                      <a:gd name="T8" fmla="*/ 285 w 1740"/>
                      <a:gd name="T9" fmla="*/ 0 h 1129"/>
                      <a:gd name="T10" fmla="*/ 1740 w 1740"/>
                      <a:gd name="T11" fmla="*/ 0 h 1129"/>
                      <a:gd name="T12" fmla="*/ 1665 w 1740"/>
                      <a:gd name="T13" fmla="*/ 120 h 1129"/>
                      <a:gd name="T14" fmla="*/ 1665 w 1740"/>
                      <a:gd name="T15" fmla="*/ 1129 h 1129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1740" h="1129">
                        <a:moveTo>
                          <a:pt x="225" y="1129"/>
                        </a:moveTo>
                        <a:lnTo>
                          <a:pt x="225" y="360"/>
                        </a:lnTo>
                        <a:lnTo>
                          <a:pt x="225" y="180"/>
                        </a:lnTo>
                        <a:lnTo>
                          <a:pt x="0" y="45"/>
                        </a:lnTo>
                        <a:lnTo>
                          <a:pt x="285" y="0"/>
                        </a:lnTo>
                        <a:lnTo>
                          <a:pt x="1740" y="0"/>
                        </a:lnTo>
                        <a:lnTo>
                          <a:pt x="1665" y="120"/>
                        </a:lnTo>
                        <a:lnTo>
                          <a:pt x="1665" y="1129"/>
                        </a:lnTo>
                      </a:path>
                    </a:pathLst>
                  </a:custGeom>
                  <a:solidFill>
                    <a:srgbClr val="FFFFFF"/>
                  </a:soli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zh-CN" altLang="en-US"/>
                  </a:p>
                </p:txBody>
              </p:sp>
            </p:grpSp>
            <p:sp>
              <p:nvSpPr>
                <p:cNvPr id="55" name="AutoShape 142">
                  <a:extLst>
                    <a:ext uri="{FF2B5EF4-FFF2-40B4-BE49-F238E27FC236}">
                      <a16:creationId xmlns:a16="http://schemas.microsoft.com/office/drawing/2014/main" id="{BB802A11-F6FB-42A8-3AE4-9D13E8FB28C9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 rot="19473960">
                  <a:off x="12545" y="661"/>
                  <a:ext cx="611" cy="613"/>
                </a:xfrm>
                <a:prstGeom prst="rtTriangle">
                  <a:avLst/>
                </a:prstGeom>
                <a:solidFill>
                  <a:srgbClr val="CC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>
                    <a:spcBef>
                      <a:spcPct val="20000"/>
                    </a:spcBef>
                    <a:buChar char="•"/>
                    <a:defRPr sz="3200">
                      <a:solidFill>
                        <a:schemeClr val="tx1"/>
                      </a:solidFill>
                      <a:latin typeface="Arial" panose="020B0604020202020204" pitchFamily="34" charset="0"/>
                      <a:ea typeface="宋体" panose="02010600030101010101" pitchFamily="2" charset="-122"/>
                    </a:defRPr>
                  </a:lvl1pPr>
                  <a:lvl2pPr marL="742950" indent="-285750">
                    <a:spcBef>
                      <a:spcPct val="20000"/>
                    </a:spcBef>
                    <a:buChar char="–"/>
                    <a:defRPr sz="2800">
                      <a:solidFill>
                        <a:schemeClr val="tx1"/>
                      </a:solidFill>
                      <a:latin typeface="Arial" panose="020B0604020202020204" pitchFamily="34" charset="0"/>
                      <a:ea typeface="宋体" panose="02010600030101010101" pitchFamily="2" charset="-122"/>
                    </a:defRPr>
                  </a:lvl2pPr>
                  <a:lvl3pPr marL="1143000" indent="-228600">
                    <a:spcBef>
                      <a:spcPct val="20000"/>
                    </a:spcBef>
                    <a:buChar char="•"/>
                    <a:defRPr sz="2400">
                      <a:solidFill>
                        <a:schemeClr val="tx1"/>
                      </a:solidFill>
                      <a:latin typeface="Arial" panose="020B0604020202020204" pitchFamily="34" charset="0"/>
                      <a:ea typeface="宋体" panose="02010600030101010101" pitchFamily="2" charset="-122"/>
                    </a:defRPr>
                  </a:lvl3pPr>
                  <a:lvl4pPr marL="1600200" indent="-228600">
                    <a:spcBef>
                      <a:spcPct val="20000"/>
                    </a:spcBef>
                    <a:buChar char="–"/>
                    <a:defRPr sz="2000">
                      <a:solidFill>
                        <a:schemeClr val="tx1"/>
                      </a:solidFill>
                      <a:latin typeface="Arial" panose="020B0604020202020204" pitchFamily="34" charset="0"/>
                      <a:ea typeface="宋体" panose="02010600030101010101" pitchFamily="2" charset="-122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sz="2000">
                      <a:solidFill>
                        <a:schemeClr val="tx1"/>
                      </a:solidFill>
                      <a:latin typeface="Arial" panose="020B0604020202020204" pitchFamily="34" charset="0"/>
                      <a:ea typeface="宋体" panose="02010600030101010101" pitchFamily="2" charset="-122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2000">
                      <a:solidFill>
                        <a:schemeClr val="tx1"/>
                      </a:solidFill>
                      <a:latin typeface="Arial" panose="020B0604020202020204" pitchFamily="34" charset="0"/>
                      <a:ea typeface="宋体" panose="02010600030101010101" pitchFamily="2" charset="-122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2000">
                      <a:solidFill>
                        <a:schemeClr val="tx1"/>
                      </a:solidFill>
                      <a:latin typeface="Arial" panose="020B0604020202020204" pitchFamily="34" charset="0"/>
                      <a:ea typeface="宋体" panose="02010600030101010101" pitchFamily="2" charset="-122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2000">
                      <a:solidFill>
                        <a:schemeClr val="tx1"/>
                      </a:solidFill>
                      <a:latin typeface="Arial" panose="020B0604020202020204" pitchFamily="34" charset="0"/>
                      <a:ea typeface="宋体" panose="02010600030101010101" pitchFamily="2" charset="-122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2000">
                      <a:solidFill>
                        <a:schemeClr val="tx1"/>
                      </a:solidFill>
                      <a:latin typeface="Arial" panose="020B0604020202020204" pitchFamily="34" charset="0"/>
                      <a:ea typeface="宋体" panose="02010600030101010101" pitchFamily="2" charset="-122"/>
                    </a:defRPr>
                  </a:lvl9pPr>
                </a:lstStyle>
                <a:p>
                  <a:pPr eaLnBrk="1" hangingPunct="1">
                    <a:spcBef>
                      <a:spcPct val="0"/>
                    </a:spcBef>
                    <a:buFontTx/>
                    <a:buNone/>
                  </a:pPr>
                  <a:endParaRPr lang="zh-CN" altLang="en-US" sz="1400">
                    <a:solidFill>
                      <a:srgbClr val="FFFFFF"/>
                    </a:solidFill>
                    <a:latin typeface="Times New Roman" panose="02020603050405020304" pitchFamily="18" charset="0"/>
                  </a:endParaRPr>
                </a:p>
              </p:txBody>
            </p:sp>
            <p:sp>
              <p:nvSpPr>
                <p:cNvPr id="56" name="Line 143">
                  <a:extLst>
                    <a:ext uri="{FF2B5EF4-FFF2-40B4-BE49-F238E27FC236}">
                      <a16:creationId xmlns:a16="http://schemas.microsoft.com/office/drawing/2014/main" id="{97C1DEF3-C643-6132-B882-9AD21DECC64F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>
                  <a:off x="12462" y="938"/>
                  <a:ext cx="809" cy="56"/>
                </a:xfrm>
                <a:prstGeom prst="line">
                  <a:avLst/>
                </a:prstGeom>
                <a:noFill/>
                <a:ln w="28575">
                  <a:solidFill>
                    <a:srgbClr val="99CCFF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zh-CN" altLang="en-US"/>
                </a:p>
              </p:txBody>
            </p:sp>
          </p:grpSp>
          <p:sp>
            <p:nvSpPr>
              <p:cNvPr id="53" name="Arc 161">
                <a:extLst>
                  <a:ext uri="{FF2B5EF4-FFF2-40B4-BE49-F238E27FC236}">
                    <a16:creationId xmlns:a16="http://schemas.microsoft.com/office/drawing/2014/main" id="{A6BE750E-73C7-2F0F-B96C-F2397ED512C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944" y="2259"/>
                <a:ext cx="123" cy="265"/>
              </a:xfrm>
              <a:custGeom>
                <a:avLst/>
                <a:gdLst>
                  <a:gd name="T0" fmla="*/ 0 w 20794"/>
                  <a:gd name="T1" fmla="*/ 0 h 21600"/>
                  <a:gd name="T2" fmla="*/ 0 w 20794"/>
                  <a:gd name="T3" fmla="*/ 0 h 21600"/>
                  <a:gd name="T4" fmla="*/ 0 w 20794"/>
                  <a:gd name="T5" fmla="*/ 0 h 21600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20794" h="21600" fill="none" extrusionOk="0">
                    <a:moveTo>
                      <a:pt x="-1" y="0"/>
                    </a:moveTo>
                    <a:cubicBezTo>
                      <a:pt x="9678" y="0"/>
                      <a:pt x="18175" y="6438"/>
                      <a:pt x="20794" y="15755"/>
                    </a:cubicBezTo>
                  </a:path>
                  <a:path w="20794" h="21600" stroke="0" extrusionOk="0">
                    <a:moveTo>
                      <a:pt x="-1" y="0"/>
                    </a:moveTo>
                    <a:cubicBezTo>
                      <a:pt x="9678" y="0"/>
                      <a:pt x="18175" y="6438"/>
                      <a:pt x="20794" y="15755"/>
                    </a:cubicBezTo>
                    <a:lnTo>
                      <a:pt x="0" y="21600"/>
                    </a:lnTo>
                    <a:lnTo>
                      <a:pt x="-1" y="0"/>
                    </a:lnTo>
                    <a:close/>
                  </a:path>
                </a:pathLst>
              </a:custGeom>
              <a:noFill/>
              <a:ln w="28575">
                <a:solidFill>
                  <a:srgbClr val="6699FF"/>
                </a:solidFill>
                <a:prstDash val="sysDot"/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zh-CN" altLang="en-US"/>
              </a:p>
            </p:txBody>
          </p:sp>
        </p:grpSp>
        <p:pic>
          <p:nvPicPr>
            <p:cNvPr id="51" name="图片 60">
              <a:extLst>
                <a:ext uri="{FF2B5EF4-FFF2-40B4-BE49-F238E27FC236}">
                  <a16:creationId xmlns:a16="http://schemas.microsoft.com/office/drawing/2014/main" id="{6F11AECD-11AF-F41C-72AC-AB589478188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3651"/>
            <a:stretch>
              <a:fillRect/>
            </a:stretch>
          </p:blipFill>
          <p:spPr bwMode="auto">
            <a:xfrm>
              <a:off x="4255511" y="1869279"/>
              <a:ext cx="776692" cy="245856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pic>
        <p:nvPicPr>
          <p:cNvPr id="60" name="图片 59" descr="图标&#10;&#10;描述已自动生成">
            <a:extLst>
              <a:ext uri="{FF2B5EF4-FFF2-40B4-BE49-F238E27FC236}">
                <a16:creationId xmlns:a16="http://schemas.microsoft.com/office/drawing/2014/main" id="{84AFFF3A-3610-58AF-2AF4-FA528B5F669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18074" y="2180874"/>
            <a:ext cx="835120" cy="865597"/>
          </a:xfrm>
          <a:prstGeom prst="rect">
            <a:avLst/>
          </a:prstGeom>
        </p:spPr>
      </p:pic>
      <p:pic>
        <p:nvPicPr>
          <p:cNvPr id="61" name="图片 4">
            <a:extLst>
              <a:ext uri="{FF2B5EF4-FFF2-40B4-BE49-F238E27FC236}">
                <a16:creationId xmlns:a16="http://schemas.microsoft.com/office/drawing/2014/main" id="{BE13DF2E-35B7-430E-24AD-BD8D7F25C8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4" y="1912559"/>
            <a:ext cx="4540393" cy="31235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2" name="Rectangle 106">
            <a:extLst>
              <a:ext uri="{FF2B5EF4-FFF2-40B4-BE49-F238E27FC236}">
                <a16:creationId xmlns:a16="http://schemas.microsoft.com/office/drawing/2014/main" id="{60118F06-0B8C-390A-F896-4D0853EE714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4476" y="1427421"/>
            <a:ext cx="2004781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kumimoji="1" lang="en-US" altLang="zh-CN" sz="3600" b="1" dirty="0">
                <a:solidFill>
                  <a:srgbClr val="0000FF"/>
                </a:solidFill>
                <a:latin typeface="Times New Roman" panose="02020603050405020304" pitchFamily="18" charset="0"/>
              </a:rPr>
              <a:t>53.1g</a:t>
            </a:r>
            <a:endParaRPr kumimoji="1" lang="zh-CN" altLang="en-US" sz="3600" b="1" baseline="-25000" dirty="0">
              <a:solidFill>
                <a:srgbClr val="0000FF"/>
              </a:solidFill>
              <a:latin typeface="Times New Roman" panose="02020603050405020304" pitchFamily="18" charset="0"/>
            </a:endParaRPr>
          </a:p>
        </p:txBody>
      </p:sp>
      <p:sp>
        <p:nvSpPr>
          <p:cNvPr id="63" name="Rectangle 106">
            <a:extLst>
              <a:ext uri="{FF2B5EF4-FFF2-40B4-BE49-F238E27FC236}">
                <a16:creationId xmlns:a16="http://schemas.microsoft.com/office/drawing/2014/main" id="{E355FDCB-9183-8C28-FC1C-C3625449070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58118" y="1520876"/>
            <a:ext cx="1784440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kumimoji="1" lang="en-US" altLang="zh-CN" sz="3600" b="1" dirty="0">
                <a:solidFill>
                  <a:srgbClr val="0000FF"/>
                </a:solidFill>
                <a:latin typeface="Times New Roman" panose="02020603050405020304" pitchFamily="18" charset="0"/>
              </a:rPr>
              <a:t>113.6g</a:t>
            </a:r>
            <a:endParaRPr kumimoji="1" lang="zh-CN" altLang="en-US" sz="3600" b="1" baseline="-25000" dirty="0">
              <a:solidFill>
                <a:srgbClr val="0000FF"/>
              </a:solidFill>
              <a:latin typeface="Times New Roman" panose="02020603050405020304" pitchFamily="18" charset="0"/>
            </a:endParaRPr>
          </a:p>
        </p:txBody>
      </p:sp>
      <p:sp>
        <p:nvSpPr>
          <p:cNvPr id="67" name="Rectangle 106">
            <a:extLst>
              <a:ext uri="{FF2B5EF4-FFF2-40B4-BE49-F238E27FC236}">
                <a16:creationId xmlns:a16="http://schemas.microsoft.com/office/drawing/2014/main" id="{5E91F27C-3C76-7E9A-C024-AB0412EBD6E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114032" y="3227319"/>
            <a:ext cx="960173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kumimoji="1" lang="en-US" altLang="zh-CN" sz="4000" b="1" dirty="0">
                <a:solidFill>
                  <a:srgbClr val="A50021"/>
                </a:solidFill>
                <a:latin typeface="Times New Roman" panose="02020603050405020304" pitchFamily="18" charset="0"/>
              </a:rPr>
              <a:t>V</a:t>
            </a:r>
            <a:r>
              <a:rPr kumimoji="1" lang="zh-CN" altLang="en-US" sz="4000" b="1" baseline="-25000" dirty="0">
                <a:solidFill>
                  <a:srgbClr val="A50021"/>
                </a:solidFill>
                <a:latin typeface="Times New Roman" panose="02020603050405020304" pitchFamily="18" charset="0"/>
              </a:rPr>
              <a:t>液</a:t>
            </a:r>
          </a:p>
        </p:txBody>
      </p:sp>
      <p:sp>
        <p:nvSpPr>
          <p:cNvPr id="70" name="Rectangle 106">
            <a:extLst>
              <a:ext uri="{FF2B5EF4-FFF2-40B4-BE49-F238E27FC236}">
                <a16:creationId xmlns:a16="http://schemas.microsoft.com/office/drawing/2014/main" id="{6B48524C-0599-A3BF-727C-812E2AAB58B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32392" y="821599"/>
            <a:ext cx="1327216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kumimoji="1" lang="en-US" altLang="zh-CN" sz="4000" b="1" dirty="0">
                <a:solidFill>
                  <a:srgbClr val="A50021"/>
                </a:solidFill>
                <a:latin typeface="Times New Roman" panose="02020603050405020304" pitchFamily="18" charset="0"/>
              </a:rPr>
              <a:t>m</a:t>
            </a:r>
            <a:r>
              <a:rPr kumimoji="1" lang="zh-CN" altLang="en-US" sz="4000" b="1" baseline="-25000" dirty="0">
                <a:solidFill>
                  <a:srgbClr val="A50021"/>
                </a:solidFill>
                <a:latin typeface="Times New Roman" panose="02020603050405020304" pitchFamily="18" charset="0"/>
              </a:rPr>
              <a:t>总</a:t>
            </a:r>
          </a:p>
        </p:txBody>
      </p:sp>
      <p:sp>
        <p:nvSpPr>
          <p:cNvPr id="73" name="Rectangle 106">
            <a:extLst>
              <a:ext uri="{FF2B5EF4-FFF2-40B4-BE49-F238E27FC236}">
                <a16:creationId xmlns:a16="http://schemas.microsoft.com/office/drawing/2014/main" id="{23364C4B-6863-7DFC-4FEE-80271531E37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8553" y="763685"/>
            <a:ext cx="1378183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kumimoji="1" lang="en-US" altLang="zh-CN" sz="4000" b="1" dirty="0">
                <a:solidFill>
                  <a:srgbClr val="A50021"/>
                </a:solidFill>
                <a:latin typeface="Times New Roman" panose="02020603050405020304" pitchFamily="18" charset="0"/>
              </a:rPr>
              <a:t>m</a:t>
            </a:r>
            <a:r>
              <a:rPr kumimoji="1" lang="zh-CN" altLang="en-US" sz="4000" b="1" baseline="-25000" dirty="0">
                <a:solidFill>
                  <a:srgbClr val="A50021"/>
                </a:solidFill>
                <a:latin typeface="Times New Roman" panose="02020603050405020304" pitchFamily="18" charset="0"/>
              </a:rPr>
              <a:t>杯</a:t>
            </a:r>
          </a:p>
        </p:txBody>
      </p:sp>
      <p:sp>
        <p:nvSpPr>
          <p:cNvPr id="75" name="矩形 74">
            <a:extLst>
              <a:ext uri="{FF2B5EF4-FFF2-40B4-BE49-F238E27FC236}">
                <a16:creationId xmlns:a16="http://schemas.microsoft.com/office/drawing/2014/main" id="{5487EE54-8BD4-C5C8-261B-46CB6F74A5F4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15780" y="118373"/>
            <a:ext cx="3960440" cy="646331"/>
          </a:xfrm>
          <a:prstGeom prst="rect">
            <a:avLst/>
          </a:prstGeom>
          <a:solidFill>
            <a:srgbClr val="FFFFCC"/>
          </a:solidFill>
          <a:ln w="38100">
            <a:solidFill>
              <a:srgbClr val="FF9900"/>
            </a:solidFill>
            <a:miter lim="800000"/>
            <a:headEnd/>
            <a:tailEnd/>
          </a:ln>
          <a:effectLst>
            <a:outerShdw dist="23000" dir="5400000" algn="ctr" rotWithShape="0">
              <a:srgbClr val="000000">
                <a:alpha val="25000"/>
              </a:srgbClr>
            </a:outerShdw>
          </a:effec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kumimoji="1" lang="zh-CN" altLang="en-US" sz="36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测量液体的密度</a:t>
            </a:r>
          </a:p>
        </p:txBody>
      </p:sp>
      <p:pic>
        <p:nvPicPr>
          <p:cNvPr id="59" name="图片 58" descr="图片包含 图标&#10;&#10;描述已自动生成">
            <a:extLst>
              <a:ext uri="{FF2B5EF4-FFF2-40B4-BE49-F238E27FC236}">
                <a16:creationId xmlns:a16="http://schemas.microsoft.com/office/drawing/2014/main" id="{F4BAC27D-577B-F757-E6DC-E841DF39F49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77956" y="5227699"/>
            <a:ext cx="800974" cy="8655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240729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" grpId="0"/>
      <p:bldP spid="6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测量液体密度的方法（2022）（下）">
            <a:hlinkClick r:id="" action="ppaction://media"/>
            <a:extLst>
              <a:ext uri="{FF2B5EF4-FFF2-40B4-BE49-F238E27FC236}">
                <a16:creationId xmlns:a16="http://schemas.microsoft.com/office/drawing/2014/main" id="{B4BFE160-AE23-B4FC-1F1A-90B04E69FEF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18">
            <a:hlinkClick r:id="rId5" action="ppaction://hlinkfile"/>
            <a:extLst>
              <a:ext uri="{FF2B5EF4-FFF2-40B4-BE49-F238E27FC236}">
                <a16:creationId xmlns:a16="http://schemas.microsoft.com/office/drawing/2014/main" id="{5492FD0A-60D6-8E3D-6DF8-48BB59AE3A0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5340" y="143635"/>
            <a:ext cx="1031360" cy="548521"/>
          </a:xfrm>
          <a:prstGeom prst="roundRect">
            <a:avLst>
              <a:gd name="adj" fmla="val 8958"/>
            </a:avLst>
          </a:prstGeom>
          <a:solidFill>
            <a:srgbClr val="FFDB93"/>
          </a:solidFill>
          <a:ln w="28575">
            <a:solidFill>
              <a:srgbClr val="C0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Times New Roman" panose="02020603050405020304" pitchFamily="18" charset="0"/>
              </a:rPr>
              <a:t>视频</a:t>
            </a:r>
          </a:p>
        </p:txBody>
      </p:sp>
    </p:spTree>
    <p:extLst>
      <p:ext uri="{BB962C8B-B14F-4D97-AF65-F5344CB8AC3E}">
        <p14:creationId xmlns:p14="http://schemas.microsoft.com/office/powerpoint/2010/main" val="1710713302"/>
      </p:ext>
    </p:extLst>
  </p:cSld>
  <p:clrMapOvr>
    <a:masterClrMapping/>
  </p:clrMapOvr>
  <p:timing>
    <p:tnLst>
      <p:par>
        <p:cTn id="1" dur="indefinite" restart="never" nodeType="tmRoot">
          <p:childTnLst>
            <p:video>
              <p:cMediaNode vol="80000">
                <p:cTn id="2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Text Box 18">
            <a:extLst>
              <a:ext uri="{FF2B5EF4-FFF2-40B4-BE49-F238E27FC236}">
                <a16:creationId xmlns:a16="http://schemas.microsoft.com/office/drawing/2014/main" id="{96DBCA5E-3F33-3DEE-7E5B-53D1C015C22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8241" y="150255"/>
            <a:ext cx="4049439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kumimoji="1" lang="zh-CN" altLang="en-US" sz="3600" b="1" dirty="0">
                <a:solidFill>
                  <a:srgbClr val="FF0000"/>
                </a:solidFill>
                <a:latin typeface="Times New Roman" panose="02020603050405020304" pitchFamily="18" charset="0"/>
              </a:rPr>
              <a:t>量筒中</a:t>
            </a:r>
            <a:r>
              <a:rPr kumimoji="1" lang="zh-CN" altLang="en-US" sz="3600" b="1" dirty="0">
                <a:solidFill>
                  <a:srgbClr val="000000"/>
                </a:solidFill>
                <a:latin typeface="Times New Roman" panose="02020603050405020304" pitchFamily="18" charset="0"/>
              </a:rPr>
              <a:t>的液体质量</a:t>
            </a:r>
          </a:p>
        </p:txBody>
      </p:sp>
      <p:graphicFrame>
        <p:nvGraphicFramePr>
          <p:cNvPr id="54" name="对象 53">
            <a:extLst>
              <a:ext uri="{FF2B5EF4-FFF2-40B4-BE49-F238E27FC236}">
                <a16:creationId xmlns:a16="http://schemas.microsoft.com/office/drawing/2014/main" id="{F051DC5F-2480-7039-7196-1207577AF143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56437157"/>
              </p:ext>
            </p:extLst>
          </p:nvPr>
        </p:nvGraphicFramePr>
        <p:xfrm>
          <a:off x="5233348" y="-13109"/>
          <a:ext cx="2422525" cy="9794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2" imgW="685800" imgH="241200" progId="Equation.DSMT4">
                  <p:embed/>
                </p:oleObj>
              </mc:Choice>
              <mc:Fallback>
                <p:oleObj name="Equation" r:id="rId2" imgW="685800" imgH="241200" progId="Equation.DSMT4">
                  <p:embed/>
                  <p:pic>
                    <p:nvPicPr>
                      <p:cNvPr id="54" name="对象 53">
                        <a:extLst>
                          <a:ext uri="{FF2B5EF4-FFF2-40B4-BE49-F238E27FC236}">
                            <a16:creationId xmlns:a16="http://schemas.microsoft.com/office/drawing/2014/main" id="{F051DC5F-2480-7039-7196-1207577AF143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5233348" y="-13109"/>
                        <a:ext cx="2422525" cy="9794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55" name="Picture 166">
            <a:extLst>
              <a:ext uri="{FF2B5EF4-FFF2-40B4-BE49-F238E27FC236}">
                <a16:creationId xmlns:a16="http://schemas.microsoft.com/office/drawing/2014/main" id="{A856898B-46A8-5D3E-18C4-44D51F6C8E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85" t="2869" r="2393" b="2196"/>
          <a:stretch>
            <a:fillRect/>
          </a:stretch>
        </p:blipFill>
        <p:spPr bwMode="auto">
          <a:xfrm>
            <a:off x="5119581" y="2027564"/>
            <a:ext cx="4540393" cy="30862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56" name="组合 55">
            <a:extLst>
              <a:ext uri="{FF2B5EF4-FFF2-40B4-BE49-F238E27FC236}">
                <a16:creationId xmlns:a16="http://schemas.microsoft.com/office/drawing/2014/main" id="{37A41B63-1839-A61D-BFF9-D232898DE33D}"/>
              </a:ext>
            </a:extLst>
          </p:cNvPr>
          <p:cNvGrpSpPr/>
          <p:nvPr/>
        </p:nvGrpSpPr>
        <p:grpSpPr>
          <a:xfrm>
            <a:off x="8421927" y="2193615"/>
            <a:ext cx="768483" cy="886322"/>
            <a:chOff x="3392070" y="3748301"/>
            <a:chExt cx="768483" cy="886322"/>
          </a:xfrm>
        </p:grpSpPr>
        <p:grpSp>
          <p:nvGrpSpPr>
            <p:cNvPr id="57" name="xjhlx20">
              <a:extLst>
                <a:ext uri="{FF2B5EF4-FFF2-40B4-BE49-F238E27FC236}">
                  <a16:creationId xmlns:a16="http://schemas.microsoft.com/office/drawing/2014/main" id="{AE007427-2A27-C7A8-A7D9-B21FA2329BE1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648231" y="3748301"/>
              <a:ext cx="512322" cy="886322"/>
              <a:chOff x="3783" y="1284"/>
              <a:chExt cx="2340" cy="2808"/>
            </a:xfrm>
          </p:grpSpPr>
          <p:sp>
            <p:nvSpPr>
              <p:cNvPr id="63" name="Oval 168">
                <a:extLst>
                  <a:ext uri="{FF2B5EF4-FFF2-40B4-BE49-F238E27FC236}">
                    <a16:creationId xmlns:a16="http://schemas.microsoft.com/office/drawing/2014/main" id="{C8E2E264-CA63-4ABA-A4CA-733030B5EF8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320" y="1284"/>
                <a:ext cx="1260" cy="312"/>
              </a:xfrm>
              <a:prstGeom prst="ellipse">
                <a:avLst/>
              </a:prstGeom>
              <a:gradFill rotWithShape="0">
                <a:gsLst>
                  <a:gs pos="0">
                    <a:srgbClr val="222222"/>
                  </a:gs>
                  <a:gs pos="50000">
                    <a:srgbClr val="FFFFFF"/>
                  </a:gs>
                  <a:gs pos="100000">
                    <a:srgbClr val="222222"/>
                  </a:gs>
                </a:gsLst>
                <a:lin ang="0" scaled="1"/>
              </a:gra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zh-CN" altLang="en-US" sz="1400">
                  <a:solidFill>
                    <a:srgbClr val="FFFFFF"/>
                  </a:solidFill>
                  <a:latin typeface="Times New Roman" panose="02020603050405020304" pitchFamily="18" charset="0"/>
                </a:endParaRPr>
              </a:p>
            </p:txBody>
          </p:sp>
          <p:sp>
            <p:nvSpPr>
              <p:cNvPr id="64" name="Rectangle 169">
                <a:extLst>
                  <a:ext uri="{FF2B5EF4-FFF2-40B4-BE49-F238E27FC236}">
                    <a16:creationId xmlns:a16="http://schemas.microsoft.com/office/drawing/2014/main" id="{4197B4F5-20DC-5B56-225F-1DCDA017D87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83" y="2376"/>
                <a:ext cx="2340" cy="1716"/>
              </a:xfrm>
              <a:prstGeom prst="rect">
                <a:avLst/>
              </a:prstGeom>
              <a:gradFill rotWithShape="0">
                <a:gsLst>
                  <a:gs pos="0">
                    <a:srgbClr val="222222"/>
                  </a:gs>
                  <a:gs pos="50000">
                    <a:srgbClr val="FFFFFF"/>
                  </a:gs>
                  <a:gs pos="100000">
                    <a:srgbClr val="222222"/>
                  </a:gs>
                </a:gsLst>
                <a:lin ang="0" scaled="1"/>
              </a:gra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zh-CN" altLang="en-US" sz="1400">
                  <a:solidFill>
                    <a:srgbClr val="FFFFFF"/>
                  </a:solidFill>
                  <a:latin typeface="Times New Roman" panose="02020603050405020304" pitchFamily="18" charset="0"/>
                </a:endParaRPr>
              </a:p>
            </p:txBody>
          </p:sp>
          <p:sp>
            <p:nvSpPr>
              <p:cNvPr id="65" name="Freeform 170">
                <a:extLst>
                  <a:ext uri="{FF2B5EF4-FFF2-40B4-BE49-F238E27FC236}">
                    <a16:creationId xmlns:a16="http://schemas.microsoft.com/office/drawing/2014/main" id="{AE0785E8-3625-C402-73BB-7536FFDA160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322" y="1596"/>
                <a:ext cx="1260" cy="780"/>
              </a:xfrm>
              <a:custGeom>
                <a:avLst/>
                <a:gdLst>
                  <a:gd name="T0" fmla="*/ 360 w 1260"/>
                  <a:gd name="T1" fmla="*/ 0 h 780"/>
                  <a:gd name="T2" fmla="*/ 0 w 1260"/>
                  <a:gd name="T3" fmla="*/ 780 h 780"/>
                  <a:gd name="T4" fmla="*/ 1260 w 1260"/>
                  <a:gd name="T5" fmla="*/ 780 h 780"/>
                  <a:gd name="T6" fmla="*/ 900 w 1260"/>
                  <a:gd name="T7" fmla="*/ 0 h 780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260" h="780">
                    <a:moveTo>
                      <a:pt x="360" y="0"/>
                    </a:moveTo>
                    <a:lnTo>
                      <a:pt x="0" y="780"/>
                    </a:lnTo>
                    <a:lnTo>
                      <a:pt x="1260" y="780"/>
                    </a:lnTo>
                    <a:lnTo>
                      <a:pt x="900" y="0"/>
                    </a:lnTo>
                  </a:path>
                </a:pathLst>
              </a:custGeom>
              <a:gradFill rotWithShape="0">
                <a:gsLst>
                  <a:gs pos="0">
                    <a:srgbClr val="222222"/>
                  </a:gs>
                  <a:gs pos="50000">
                    <a:srgbClr val="FFFFFF"/>
                  </a:gs>
                  <a:gs pos="100000">
                    <a:srgbClr val="222222"/>
                  </a:gs>
                </a:gsLst>
                <a:lin ang="0" scaled="1"/>
              </a:gra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</p:grpSp>
        <p:grpSp>
          <p:nvGrpSpPr>
            <p:cNvPr id="58" name="xjhlx20">
              <a:extLst>
                <a:ext uri="{FF2B5EF4-FFF2-40B4-BE49-F238E27FC236}">
                  <a16:creationId xmlns:a16="http://schemas.microsoft.com/office/drawing/2014/main" id="{468E45B2-D539-AA25-34E1-5331DE278FC1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392070" y="4214658"/>
              <a:ext cx="277312" cy="397990"/>
              <a:chOff x="3784" y="1284"/>
              <a:chExt cx="2340" cy="2807"/>
            </a:xfrm>
          </p:grpSpPr>
          <p:sp>
            <p:nvSpPr>
              <p:cNvPr id="60" name="Oval 172">
                <a:extLst>
                  <a:ext uri="{FF2B5EF4-FFF2-40B4-BE49-F238E27FC236}">
                    <a16:creationId xmlns:a16="http://schemas.microsoft.com/office/drawing/2014/main" id="{C2860B3C-A77C-084B-A5F5-8F5633F6D59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320" y="1284"/>
                <a:ext cx="1260" cy="312"/>
              </a:xfrm>
              <a:prstGeom prst="ellipse">
                <a:avLst/>
              </a:prstGeom>
              <a:gradFill rotWithShape="0">
                <a:gsLst>
                  <a:gs pos="0">
                    <a:srgbClr val="222222"/>
                  </a:gs>
                  <a:gs pos="50000">
                    <a:srgbClr val="FFFFFF"/>
                  </a:gs>
                  <a:gs pos="100000">
                    <a:srgbClr val="222222"/>
                  </a:gs>
                </a:gsLst>
                <a:lin ang="0" scaled="1"/>
              </a:gra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zh-CN" altLang="en-US" sz="1400">
                  <a:solidFill>
                    <a:srgbClr val="FFFFFF"/>
                  </a:solidFill>
                  <a:latin typeface="Times New Roman" panose="02020603050405020304" pitchFamily="18" charset="0"/>
                </a:endParaRPr>
              </a:p>
            </p:txBody>
          </p:sp>
          <p:sp>
            <p:nvSpPr>
              <p:cNvPr id="61" name="Rectangle 173">
                <a:extLst>
                  <a:ext uri="{FF2B5EF4-FFF2-40B4-BE49-F238E27FC236}">
                    <a16:creationId xmlns:a16="http://schemas.microsoft.com/office/drawing/2014/main" id="{F29F21D0-4EAE-EA6F-1664-C5A1DCD546F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84" y="2375"/>
                <a:ext cx="2340" cy="1716"/>
              </a:xfrm>
              <a:prstGeom prst="rect">
                <a:avLst/>
              </a:prstGeom>
              <a:gradFill rotWithShape="0">
                <a:gsLst>
                  <a:gs pos="0">
                    <a:srgbClr val="222222"/>
                  </a:gs>
                  <a:gs pos="50000">
                    <a:srgbClr val="FFFFFF"/>
                  </a:gs>
                  <a:gs pos="100000">
                    <a:srgbClr val="222222"/>
                  </a:gs>
                </a:gsLst>
                <a:lin ang="0" scaled="1"/>
              </a:gra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zh-CN" altLang="en-US" sz="1400">
                  <a:solidFill>
                    <a:srgbClr val="FFFFFF"/>
                  </a:solidFill>
                  <a:latin typeface="Times New Roman" panose="02020603050405020304" pitchFamily="18" charset="0"/>
                </a:endParaRPr>
              </a:p>
            </p:txBody>
          </p:sp>
          <p:sp>
            <p:nvSpPr>
              <p:cNvPr id="62" name="Freeform 174">
                <a:extLst>
                  <a:ext uri="{FF2B5EF4-FFF2-40B4-BE49-F238E27FC236}">
                    <a16:creationId xmlns:a16="http://schemas.microsoft.com/office/drawing/2014/main" id="{4F404029-0522-C0ED-1254-17691C4F875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320" y="1596"/>
                <a:ext cx="1260" cy="780"/>
              </a:xfrm>
              <a:custGeom>
                <a:avLst/>
                <a:gdLst>
                  <a:gd name="T0" fmla="*/ 360 w 1260"/>
                  <a:gd name="T1" fmla="*/ 0 h 780"/>
                  <a:gd name="T2" fmla="*/ 0 w 1260"/>
                  <a:gd name="T3" fmla="*/ 780 h 780"/>
                  <a:gd name="T4" fmla="*/ 1260 w 1260"/>
                  <a:gd name="T5" fmla="*/ 780 h 780"/>
                  <a:gd name="T6" fmla="*/ 900 w 1260"/>
                  <a:gd name="T7" fmla="*/ 0 h 780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260" h="780">
                    <a:moveTo>
                      <a:pt x="360" y="0"/>
                    </a:moveTo>
                    <a:lnTo>
                      <a:pt x="0" y="780"/>
                    </a:lnTo>
                    <a:lnTo>
                      <a:pt x="1260" y="780"/>
                    </a:lnTo>
                    <a:lnTo>
                      <a:pt x="900" y="0"/>
                    </a:lnTo>
                  </a:path>
                </a:pathLst>
              </a:custGeom>
              <a:gradFill rotWithShape="0">
                <a:gsLst>
                  <a:gs pos="0">
                    <a:srgbClr val="222222"/>
                  </a:gs>
                  <a:gs pos="50000">
                    <a:srgbClr val="FFFFFF"/>
                  </a:gs>
                  <a:gs pos="100000">
                    <a:srgbClr val="222222"/>
                  </a:gs>
                </a:gsLst>
                <a:lin ang="0" scaled="1"/>
              </a:gra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</p:grpSp>
      </p:grpSp>
      <p:grpSp>
        <p:nvGrpSpPr>
          <p:cNvPr id="75" name="组合 74">
            <a:extLst>
              <a:ext uri="{FF2B5EF4-FFF2-40B4-BE49-F238E27FC236}">
                <a16:creationId xmlns:a16="http://schemas.microsoft.com/office/drawing/2014/main" id="{1C76B210-05F6-1CB2-58DC-FFE541F3BD99}"/>
              </a:ext>
            </a:extLst>
          </p:cNvPr>
          <p:cNvGrpSpPr>
            <a:grpSpLocks/>
          </p:cNvGrpSpPr>
          <p:nvPr/>
        </p:nvGrpSpPr>
        <p:grpSpPr bwMode="auto">
          <a:xfrm>
            <a:off x="10352015" y="1661961"/>
            <a:ext cx="1466865" cy="3451858"/>
            <a:chOff x="3758602" y="1203154"/>
            <a:chExt cx="1273601" cy="3124685"/>
          </a:xfrm>
        </p:grpSpPr>
        <p:grpSp>
          <p:nvGrpSpPr>
            <p:cNvPr id="80" name="Group 162">
              <a:extLst>
                <a:ext uri="{FF2B5EF4-FFF2-40B4-BE49-F238E27FC236}">
                  <a16:creationId xmlns:a16="http://schemas.microsoft.com/office/drawing/2014/main" id="{B399184E-DC0C-C952-5495-82359A56FDB5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758602" y="1203154"/>
              <a:ext cx="998538" cy="761999"/>
              <a:chOff x="2438" y="2044"/>
              <a:chExt cx="629" cy="480"/>
            </a:xfrm>
          </p:grpSpPr>
          <p:grpSp>
            <p:nvGrpSpPr>
              <p:cNvPr id="82" name="Group 138">
                <a:extLst>
                  <a:ext uri="{FF2B5EF4-FFF2-40B4-BE49-F238E27FC236}">
                    <a16:creationId xmlns:a16="http://schemas.microsoft.com/office/drawing/2014/main" id="{1D1886AA-368C-487B-D51A-A0E5E86BE914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2438" y="2044"/>
                <a:ext cx="491" cy="392"/>
                <a:chOff x="12457" y="596"/>
                <a:chExt cx="840" cy="749"/>
              </a:xfrm>
            </p:grpSpPr>
            <p:grpSp>
              <p:nvGrpSpPr>
                <p:cNvPr id="84" name="xjhzja8">
                  <a:extLst>
                    <a:ext uri="{FF2B5EF4-FFF2-40B4-BE49-F238E27FC236}">
                      <a16:creationId xmlns:a16="http://schemas.microsoft.com/office/drawing/2014/main" id="{132DE4EB-5589-4474-269A-BD0EF21414CF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 rot="3327236" flipH="1">
                  <a:off x="12527" y="611"/>
                  <a:ext cx="749" cy="720"/>
                  <a:chOff x="7740" y="816"/>
                  <a:chExt cx="1740" cy="1890"/>
                </a:xfrm>
              </p:grpSpPr>
              <p:sp>
                <p:nvSpPr>
                  <p:cNvPr id="87" name="AutoShape 140">
                    <a:extLst>
                      <a:ext uri="{FF2B5EF4-FFF2-40B4-BE49-F238E27FC236}">
                        <a16:creationId xmlns:a16="http://schemas.microsoft.com/office/drawing/2014/main" id="{53EA5B9A-8746-8C5F-D003-23620C740152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7965" y="1746"/>
                    <a:ext cx="1440" cy="960"/>
                  </a:xfrm>
                  <a:prstGeom prst="flowChartAlternateProcess">
                    <a:avLst/>
                  </a:prstGeom>
                  <a:noFill/>
                  <a:ln w="9525">
                    <a:solidFill>
                      <a:srgbClr val="000000"/>
                    </a:solidFill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blipFill dpi="0" rotWithShape="0">
                          <a:blip r:embed="rId5"/>
                          <a:srcRect/>
                          <a:tile tx="0" ty="0" sx="100000" sy="100000" flip="none" algn="tl"/>
                        </a:blipFill>
                      </a14:hiddenFill>
                    </a:ext>
                  </a:extLst>
                </p:spPr>
                <p:txBody>
                  <a:bodyPr/>
                  <a:lstStyle>
                    <a:lvl1pPr>
                      <a:spcBef>
                        <a:spcPct val="20000"/>
                      </a:spcBef>
                      <a:buChar char="•"/>
                      <a:defRPr sz="32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宋体" panose="02010600030101010101" pitchFamily="2" charset="-122"/>
                      </a:defRPr>
                    </a:lvl1pPr>
                    <a:lvl2pPr marL="742950" indent="-285750">
                      <a:spcBef>
                        <a:spcPct val="20000"/>
                      </a:spcBef>
                      <a:buChar char="–"/>
                      <a:defRPr sz="28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宋体" panose="02010600030101010101" pitchFamily="2" charset="-122"/>
                      </a:defRPr>
                    </a:lvl2pPr>
                    <a:lvl3pPr marL="1143000" indent="-228600">
                      <a:spcBef>
                        <a:spcPct val="20000"/>
                      </a:spcBef>
                      <a:buChar char="•"/>
                      <a:defRPr sz="2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宋体" panose="02010600030101010101" pitchFamily="2" charset="-122"/>
                      </a:defRPr>
                    </a:lvl3pPr>
                    <a:lvl4pPr marL="1600200" indent="-228600">
                      <a:spcBef>
                        <a:spcPct val="20000"/>
                      </a:spcBef>
                      <a:buChar char="–"/>
                      <a:defRPr sz="20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宋体" panose="02010600030101010101" pitchFamily="2" charset="-122"/>
                      </a:defRPr>
                    </a:lvl4pPr>
                    <a:lvl5pPr marL="2057400" indent="-228600">
                      <a:spcBef>
                        <a:spcPct val="20000"/>
                      </a:spcBef>
                      <a:buChar char="»"/>
                      <a:defRPr sz="20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宋体" panose="02010600030101010101" pitchFamily="2" charset="-122"/>
                      </a:defRPr>
                    </a:lvl5pPr>
                    <a:lvl6pPr marL="25146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宋体" panose="02010600030101010101" pitchFamily="2" charset="-122"/>
                      </a:defRPr>
                    </a:lvl6pPr>
                    <a:lvl7pPr marL="29718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宋体" panose="02010600030101010101" pitchFamily="2" charset="-122"/>
                      </a:defRPr>
                    </a:lvl7pPr>
                    <a:lvl8pPr marL="34290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宋体" panose="02010600030101010101" pitchFamily="2" charset="-122"/>
                      </a:defRPr>
                    </a:lvl8pPr>
                    <a:lvl9pPr marL="38862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宋体" panose="02010600030101010101" pitchFamily="2" charset="-122"/>
                      </a:defRPr>
                    </a:lvl9pPr>
                  </a:lstStyle>
                  <a:p>
                    <a:pPr eaLnBrk="1" hangingPunct="1">
                      <a:spcBef>
                        <a:spcPct val="0"/>
                      </a:spcBef>
                      <a:buFontTx/>
                      <a:buNone/>
                    </a:pPr>
                    <a:endParaRPr lang="zh-CN" altLang="en-US" sz="1400">
                      <a:solidFill>
                        <a:srgbClr val="FFFFFF"/>
                      </a:solidFill>
                      <a:latin typeface="Times New Roman" panose="02020603050405020304" pitchFamily="18" charset="0"/>
                    </a:endParaRPr>
                  </a:p>
                </p:txBody>
              </p:sp>
              <p:sp>
                <p:nvSpPr>
                  <p:cNvPr id="88" name="Freeform 141">
                    <a:extLst>
                      <a:ext uri="{FF2B5EF4-FFF2-40B4-BE49-F238E27FC236}">
                        <a16:creationId xmlns:a16="http://schemas.microsoft.com/office/drawing/2014/main" id="{42D744BD-E338-AAD0-AB21-F9BC096FF663}"/>
                      </a:ext>
                    </a:extLst>
                  </p:cNvPr>
                  <p:cNvSpPr>
                    <a:spLocks/>
                  </p:cNvSpPr>
                  <p:nvPr/>
                </p:nvSpPr>
                <p:spPr bwMode="auto">
                  <a:xfrm>
                    <a:off x="7740" y="816"/>
                    <a:ext cx="1740" cy="1129"/>
                  </a:xfrm>
                  <a:custGeom>
                    <a:avLst/>
                    <a:gdLst>
                      <a:gd name="T0" fmla="*/ 225 w 1740"/>
                      <a:gd name="T1" fmla="*/ 1129 h 1129"/>
                      <a:gd name="T2" fmla="*/ 225 w 1740"/>
                      <a:gd name="T3" fmla="*/ 360 h 1129"/>
                      <a:gd name="T4" fmla="*/ 225 w 1740"/>
                      <a:gd name="T5" fmla="*/ 180 h 1129"/>
                      <a:gd name="T6" fmla="*/ 0 w 1740"/>
                      <a:gd name="T7" fmla="*/ 45 h 1129"/>
                      <a:gd name="T8" fmla="*/ 285 w 1740"/>
                      <a:gd name="T9" fmla="*/ 0 h 1129"/>
                      <a:gd name="T10" fmla="*/ 1740 w 1740"/>
                      <a:gd name="T11" fmla="*/ 0 h 1129"/>
                      <a:gd name="T12" fmla="*/ 1665 w 1740"/>
                      <a:gd name="T13" fmla="*/ 120 h 1129"/>
                      <a:gd name="T14" fmla="*/ 1665 w 1740"/>
                      <a:gd name="T15" fmla="*/ 1129 h 1129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1740" h="1129">
                        <a:moveTo>
                          <a:pt x="225" y="1129"/>
                        </a:moveTo>
                        <a:lnTo>
                          <a:pt x="225" y="360"/>
                        </a:lnTo>
                        <a:lnTo>
                          <a:pt x="225" y="180"/>
                        </a:lnTo>
                        <a:lnTo>
                          <a:pt x="0" y="45"/>
                        </a:lnTo>
                        <a:lnTo>
                          <a:pt x="285" y="0"/>
                        </a:lnTo>
                        <a:lnTo>
                          <a:pt x="1740" y="0"/>
                        </a:lnTo>
                        <a:lnTo>
                          <a:pt x="1665" y="120"/>
                        </a:lnTo>
                        <a:lnTo>
                          <a:pt x="1665" y="1129"/>
                        </a:lnTo>
                      </a:path>
                    </a:pathLst>
                  </a:custGeom>
                  <a:solidFill>
                    <a:srgbClr val="FFFFFF"/>
                  </a:soli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zh-CN" altLang="en-US"/>
                  </a:p>
                </p:txBody>
              </p:sp>
            </p:grpSp>
            <p:sp>
              <p:nvSpPr>
                <p:cNvPr id="85" name="AutoShape 142">
                  <a:extLst>
                    <a:ext uri="{FF2B5EF4-FFF2-40B4-BE49-F238E27FC236}">
                      <a16:creationId xmlns:a16="http://schemas.microsoft.com/office/drawing/2014/main" id="{77749E25-EFCD-7605-DA1D-25990993A2D1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 rot="19473960">
                  <a:off x="12545" y="661"/>
                  <a:ext cx="611" cy="613"/>
                </a:xfrm>
                <a:prstGeom prst="rtTriangle">
                  <a:avLst/>
                </a:prstGeom>
                <a:solidFill>
                  <a:srgbClr val="CC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>
                    <a:spcBef>
                      <a:spcPct val="20000"/>
                    </a:spcBef>
                    <a:buChar char="•"/>
                    <a:defRPr sz="3200">
                      <a:solidFill>
                        <a:schemeClr val="tx1"/>
                      </a:solidFill>
                      <a:latin typeface="Arial" panose="020B0604020202020204" pitchFamily="34" charset="0"/>
                      <a:ea typeface="宋体" panose="02010600030101010101" pitchFamily="2" charset="-122"/>
                    </a:defRPr>
                  </a:lvl1pPr>
                  <a:lvl2pPr marL="742950" indent="-285750">
                    <a:spcBef>
                      <a:spcPct val="20000"/>
                    </a:spcBef>
                    <a:buChar char="–"/>
                    <a:defRPr sz="2800">
                      <a:solidFill>
                        <a:schemeClr val="tx1"/>
                      </a:solidFill>
                      <a:latin typeface="Arial" panose="020B0604020202020204" pitchFamily="34" charset="0"/>
                      <a:ea typeface="宋体" panose="02010600030101010101" pitchFamily="2" charset="-122"/>
                    </a:defRPr>
                  </a:lvl2pPr>
                  <a:lvl3pPr marL="1143000" indent="-228600">
                    <a:spcBef>
                      <a:spcPct val="20000"/>
                    </a:spcBef>
                    <a:buChar char="•"/>
                    <a:defRPr sz="2400">
                      <a:solidFill>
                        <a:schemeClr val="tx1"/>
                      </a:solidFill>
                      <a:latin typeface="Arial" panose="020B0604020202020204" pitchFamily="34" charset="0"/>
                      <a:ea typeface="宋体" panose="02010600030101010101" pitchFamily="2" charset="-122"/>
                    </a:defRPr>
                  </a:lvl3pPr>
                  <a:lvl4pPr marL="1600200" indent="-228600">
                    <a:spcBef>
                      <a:spcPct val="20000"/>
                    </a:spcBef>
                    <a:buChar char="–"/>
                    <a:defRPr sz="2000">
                      <a:solidFill>
                        <a:schemeClr val="tx1"/>
                      </a:solidFill>
                      <a:latin typeface="Arial" panose="020B0604020202020204" pitchFamily="34" charset="0"/>
                      <a:ea typeface="宋体" panose="02010600030101010101" pitchFamily="2" charset="-122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sz="2000">
                      <a:solidFill>
                        <a:schemeClr val="tx1"/>
                      </a:solidFill>
                      <a:latin typeface="Arial" panose="020B0604020202020204" pitchFamily="34" charset="0"/>
                      <a:ea typeface="宋体" panose="02010600030101010101" pitchFamily="2" charset="-122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2000">
                      <a:solidFill>
                        <a:schemeClr val="tx1"/>
                      </a:solidFill>
                      <a:latin typeface="Arial" panose="020B0604020202020204" pitchFamily="34" charset="0"/>
                      <a:ea typeface="宋体" panose="02010600030101010101" pitchFamily="2" charset="-122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2000">
                      <a:solidFill>
                        <a:schemeClr val="tx1"/>
                      </a:solidFill>
                      <a:latin typeface="Arial" panose="020B0604020202020204" pitchFamily="34" charset="0"/>
                      <a:ea typeface="宋体" panose="02010600030101010101" pitchFamily="2" charset="-122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2000">
                      <a:solidFill>
                        <a:schemeClr val="tx1"/>
                      </a:solidFill>
                      <a:latin typeface="Arial" panose="020B0604020202020204" pitchFamily="34" charset="0"/>
                      <a:ea typeface="宋体" panose="02010600030101010101" pitchFamily="2" charset="-122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2000">
                      <a:solidFill>
                        <a:schemeClr val="tx1"/>
                      </a:solidFill>
                      <a:latin typeface="Arial" panose="020B0604020202020204" pitchFamily="34" charset="0"/>
                      <a:ea typeface="宋体" panose="02010600030101010101" pitchFamily="2" charset="-122"/>
                    </a:defRPr>
                  </a:lvl9pPr>
                </a:lstStyle>
                <a:p>
                  <a:pPr eaLnBrk="1" hangingPunct="1">
                    <a:spcBef>
                      <a:spcPct val="0"/>
                    </a:spcBef>
                    <a:buFontTx/>
                    <a:buNone/>
                  </a:pPr>
                  <a:endParaRPr lang="zh-CN" altLang="en-US" sz="1400">
                    <a:solidFill>
                      <a:srgbClr val="FFFFFF"/>
                    </a:solidFill>
                    <a:latin typeface="Times New Roman" panose="02020603050405020304" pitchFamily="18" charset="0"/>
                  </a:endParaRPr>
                </a:p>
              </p:txBody>
            </p:sp>
            <p:sp>
              <p:nvSpPr>
                <p:cNvPr id="86" name="Line 143">
                  <a:extLst>
                    <a:ext uri="{FF2B5EF4-FFF2-40B4-BE49-F238E27FC236}">
                      <a16:creationId xmlns:a16="http://schemas.microsoft.com/office/drawing/2014/main" id="{9870A4EB-EE64-D426-FFFE-8A770AFC3C54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>
                  <a:off x="12457" y="927"/>
                  <a:ext cx="840" cy="74"/>
                </a:xfrm>
                <a:prstGeom prst="line">
                  <a:avLst/>
                </a:prstGeom>
                <a:noFill/>
                <a:ln w="28575">
                  <a:solidFill>
                    <a:srgbClr val="99CCFF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zh-CN" altLang="en-US"/>
                </a:p>
              </p:txBody>
            </p:sp>
          </p:grpSp>
          <p:sp>
            <p:nvSpPr>
              <p:cNvPr id="83" name="Arc 161">
                <a:extLst>
                  <a:ext uri="{FF2B5EF4-FFF2-40B4-BE49-F238E27FC236}">
                    <a16:creationId xmlns:a16="http://schemas.microsoft.com/office/drawing/2014/main" id="{51161400-59FA-ED92-B8DA-D02C5F1EAD2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944" y="2259"/>
                <a:ext cx="123" cy="265"/>
              </a:xfrm>
              <a:custGeom>
                <a:avLst/>
                <a:gdLst>
                  <a:gd name="T0" fmla="*/ 0 w 20794"/>
                  <a:gd name="T1" fmla="*/ 0 h 21600"/>
                  <a:gd name="T2" fmla="*/ 0 w 20794"/>
                  <a:gd name="T3" fmla="*/ 0 h 21600"/>
                  <a:gd name="T4" fmla="*/ 0 w 20794"/>
                  <a:gd name="T5" fmla="*/ 0 h 21600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20794" h="21600" fill="none" extrusionOk="0">
                    <a:moveTo>
                      <a:pt x="-1" y="0"/>
                    </a:moveTo>
                    <a:cubicBezTo>
                      <a:pt x="9678" y="0"/>
                      <a:pt x="18175" y="6438"/>
                      <a:pt x="20794" y="15755"/>
                    </a:cubicBezTo>
                  </a:path>
                  <a:path w="20794" h="21600" stroke="0" extrusionOk="0">
                    <a:moveTo>
                      <a:pt x="-1" y="0"/>
                    </a:moveTo>
                    <a:cubicBezTo>
                      <a:pt x="9678" y="0"/>
                      <a:pt x="18175" y="6438"/>
                      <a:pt x="20794" y="15755"/>
                    </a:cubicBezTo>
                    <a:lnTo>
                      <a:pt x="0" y="21600"/>
                    </a:lnTo>
                    <a:lnTo>
                      <a:pt x="-1" y="0"/>
                    </a:lnTo>
                    <a:close/>
                  </a:path>
                </a:pathLst>
              </a:custGeom>
              <a:noFill/>
              <a:ln w="28575">
                <a:solidFill>
                  <a:srgbClr val="6699FF"/>
                </a:solidFill>
                <a:prstDash val="sysDot"/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zh-CN" altLang="en-US"/>
              </a:p>
            </p:txBody>
          </p:sp>
        </p:grpSp>
        <p:pic>
          <p:nvPicPr>
            <p:cNvPr id="81" name="图片 60">
              <a:extLst>
                <a:ext uri="{FF2B5EF4-FFF2-40B4-BE49-F238E27FC236}">
                  <a16:creationId xmlns:a16="http://schemas.microsoft.com/office/drawing/2014/main" id="{D1EB71D4-9599-02E2-F3C5-EDF56B22D625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3651"/>
            <a:stretch>
              <a:fillRect/>
            </a:stretch>
          </p:blipFill>
          <p:spPr bwMode="auto">
            <a:xfrm>
              <a:off x="4255511" y="1869279"/>
              <a:ext cx="776692" cy="245856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pic>
        <p:nvPicPr>
          <p:cNvPr id="92" name="图片 91" descr="图片包含 图标&#10;&#10;描述已自动生成">
            <a:extLst>
              <a:ext uri="{FF2B5EF4-FFF2-40B4-BE49-F238E27FC236}">
                <a16:creationId xmlns:a16="http://schemas.microsoft.com/office/drawing/2014/main" id="{73A9368C-B80B-AE16-6067-5970842E87D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77956" y="5349476"/>
            <a:ext cx="800974" cy="865597"/>
          </a:xfrm>
          <a:prstGeom prst="rect">
            <a:avLst/>
          </a:prstGeom>
        </p:spPr>
      </p:pic>
      <p:pic>
        <p:nvPicPr>
          <p:cNvPr id="93" name="图片 92" descr="图标&#10;&#10;描述已自动生成">
            <a:extLst>
              <a:ext uri="{FF2B5EF4-FFF2-40B4-BE49-F238E27FC236}">
                <a16:creationId xmlns:a16="http://schemas.microsoft.com/office/drawing/2014/main" id="{D61523A0-82B5-13AA-4560-D74B7E92554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18074" y="2302651"/>
            <a:ext cx="835120" cy="865597"/>
          </a:xfrm>
          <a:prstGeom prst="rect">
            <a:avLst/>
          </a:prstGeom>
        </p:spPr>
      </p:pic>
      <p:pic>
        <p:nvPicPr>
          <p:cNvPr id="94" name="图片 4">
            <a:extLst>
              <a:ext uri="{FF2B5EF4-FFF2-40B4-BE49-F238E27FC236}">
                <a16:creationId xmlns:a16="http://schemas.microsoft.com/office/drawing/2014/main" id="{11A0543B-3E65-5C7A-58DF-08FD588E4F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4" y="2034336"/>
            <a:ext cx="4540393" cy="31235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6" name="Rectangle 106">
            <a:extLst>
              <a:ext uri="{FF2B5EF4-FFF2-40B4-BE49-F238E27FC236}">
                <a16:creationId xmlns:a16="http://schemas.microsoft.com/office/drawing/2014/main" id="{8290141D-7777-6744-DA25-962CCF71FF8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4476" y="1549198"/>
            <a:ext cx="2004781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kumimoji="1" lang="en-US" altLang="zh-CN" sz="3600" b="1" dirty="0">
                <a:solidFill>
                  <a:srgbClr val="0000FF"/>
                </a:solidFill>
                <a:latin typeface="Times New Roman" panose="02020603050405020304" pitchFamily="18" charset="0"/>
              </a:rPr>
              <a:t>53.1g</a:t>
            </a:r>
            <a:endParaRPr kumimoji="1" lang="zh-CN" altLang="en-US" sz="3600" b="1" baseline="-25000" dirty="0">
              <a:solidFill>
                <a:srgbClr val="0000FF"/>
              </a:solidFill>
              <a:latin typeface="Times New Roman" panose="02020603050405020304" pitchFamily="18" charset="0"/>
            </a:endParaRPr>
          </a:p>
        </p:txBody>
      </p:sp>
      <p:sp>
        <p:nvSpPr>
          <p:cNvPr id="97" name="Rectangle 106">
            <a:extLst>
              <a:ext uri="{FF2B5EF4-FFF2-40B4-BE49-F238E27FC236}">
                <a16:creationId xmlns:a16="http://schemas.microsoft.com/office/drawing/2014/main" id="{BE1C3398-CA7A-181C-C4E5-F7B3ACA96FD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61749" y="1523798"/>
            <a:ext cx="1784440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kumimoji="1" lang="en-US" altLang="zh-CN" sz="3600" b="1" dirty="0">
                <a:solidFill>
                  <a:srgbClr val="0000FF"/>
                </a:solidFill>
                <a:latin typeface="Times New Roman" panose="02020603050405020304" pitchFamily="18" charset="0"/>
              </a:rPr>
              <a:t>113.6g</a:t>
            </a:r>
            <a:endParaRPr kumimoji="1" lang="zh-CN" altLang="en-US" sz="3600" b="1" baseline="-25000" dirty="0">
              <a:solidFill>
                <a:srgbClr val="0000FF"/>
              </a:solidFill>
              <a:latin typeface="Times New Roman" panose="02020603050405020304" pitchFamily="18" charset="0"/>
            </a:endParaRPr>
          </a:p>
        </p:txBody>
      </p:sp>
      <p:sp>
        <p:nvSpPr>
          <p:cNvPr id="98" name="Rectangle 106">
            <a:extLst>
              <a:ext uri="{FF2B5EF4-FFF2-40B4-BE49-F238E27FC236}">
                <a16:creationId xmlns:a16="http://schemas.microsoft.com/office/drawing/2014/main" id="{6B68927D-CD7D-F57D-3712-9B7B55CFAB52}"/>
              </a:ext>
            </a:extLst>
          </p:cNvPr>
          <p:cNvSpPr>
            <a:spLocks noChangeArrowheads="1"/>
          </p:cNvSpPr>
          <p:nvPr/>
        </p:nvSpPr>
        <p:spPr bwMode="auto">
          <a:xfrm>
            <a:off x="9439228" y="5630648"/>
            <a:ext cx="1448766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kumimoji="1" lang="en-US" altLang="zh-CN" sz="3600" b="1" dirty="0">
                <a:solidFill>
                  <a:srgbClr val="0000FF"/>
                </a:solidFill>
                <a:latin typeface="Times New Roman" panose="02020603050405020304" pitchFamily="18" charset="0"/>
              </a:rPr>
              <a:t>53.4g</a:t>
            </a:r>
            <a:endParaRPr kumimoji="1" lang="zh-CN" altLang="en-US" sz="3600" b="1" baseline="-25000" dirty="0">
              <a:solidFill>
                <a:srgbClr val="0000FF"/>
              </a:solidFill>
              <a:latin typeface="Times New Roman" panose="02020603050405020304" pitchFamily="18" charset="0"/>
            </a:endParaRPr>
          </a:p>
        </p:txBody>
      </p:sp>
      <p:graphicFrame>
        <p:nvGraphicFramePr>
          <p:cNvPr id="100" name="对象 99">
            <a:extLst>
              <a:ext uri="{FF2B5EF4-FFF2-40B4-BE49-F238E27FC236}">
                <a16:creationId xmlns:a16="http://schemas.microsoft.com/office/drawing/2014/main" id="{175F9C26-2DE1-FE0F-181C-6CA47392632B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03062963"/>
              </p:ext>
            </p:extLst>
          </p:nvPr>
        </p:nvGraphicFramePr>
        <p:xfrm>
          <a:off x="7655873" y="150255"/>
          <a:ext cx="4493566" cy="61961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10" imgW="1473120" imgH="203040" progId="Equation.DSMT4">
                  <p:embed/>
                </p:oleObj>
              </mc:Choice>
              <mc:Fallback>
                <p:oleObj name="Equation" r:id="rId10" imgW="1473120" imgH="203040" progId="Equation.DSMT4">
                  <p:embed/>
                  <p:pic>
                    <p:nvPicPr>
                      <p:cNvPr id="100" name="对象 99">
                        <a:extLst>
                          <a:ext uri="{FF2B5EF4-FFF2-40B4-BE49-F238E27FC236}">
                            <a16:creationId xmlns:a16="http://schemas.microsoft.com/office/drawing/2014/main" id="{175F9C26-2DE1-FE0F-181C-6CA47392632B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11"/>
                      <a:stretch>
                        <a:fillRect/>
                      </a:stretch>
                    </p:blipFill>
                    <p:spPr>
                      <a:xfrm>
                        <a:off x="7655873" y="150255"/>
                        <a:ext cx="4493566" cy="61961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19" name="直接连接符 18">
            <a:extLst>
              <a:ext uri="{FF2B5EF4-FFF2-40B4-BE49-F238E27FC236}">
                <a16:creationId xmlns:a16="http://schemas.microsoft.com/office/drawing/2014/main" id="{CB549738-75F2-BBE8-F0C1-064C5604DC2B}"/>
              </a:ext>
            </a:extLst>
          </p:cNvPr>
          <p:cNvCxnSpPr>
            <a:cxnSpLocks/>
          </p:cNvCxnSpPr>
          <p:nvPr/>
        </p:nvCxnSpPr>
        <p:spPr>
          <a:xfrm>
            <a:off x="236660" y="2315133"/>
            <a:ext cx="4077140" cy="2910099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直接连接符 22">
            <a:extLst>
              <a:ext uri="{FF2B5EF4-FFF2-40B4-BE49-F238E27FC236}">
                <a16:creationId xmlns:a16="http://schemas.microsoft.com/office/drawing/2014/main" id="{EA79B74E-8F6E-8823-D751-6C50086AE5A4}"/>
              </a:ext>
            </a:extLst>
          </p:cNvPr>
          <p:cNvCxnSpPr>
            <a:cxnSpLocks/>
          </p:cNvCxnSpPr>
          <p:nvPr/>
        </p:nvCxnSpPr>
        <p:spPr>
          <a:xfrm flipV="1">
            <a:off x="236222" y="2295623"/>
            <a:ext cx="4077797" cy="3013179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1" name="Rectangle 106">
            <a:extLst>
              <a:ext uri="{FF2B5EF4-FFF2-40B4-BE49-F238E27FC236}">
                <a16:creationId xmlns:a16="http://schemas.microsoft.com/office/drawing/2014/main" id="{D1824F01-3F29-37AE-4170-8EA60CB4106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114032" y="3349096"/>
            <a:ext cx="960173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kumimoji="1" lang="en-US" altLang="zh-CN" sz="4000" b="1" dirty="0">
                <a:solidFill>
                  <a:srgbClr val="A50021"/>
                </a:solidFill>
                <a:latin typeface="Times New Roman" panose="02020603050405020304" pitchFamily="18" charset="0"/>
              </a:rPr>
              <a:t>V</a:t>
            </a:r>
            <a:r>
              <a:rPr kumimoji="1" lang="zh-CN" altLang="en-US" sz="4000" b="1" baseline="-25000" dirty="0">
                <a:solidFill>
                  <a:srgbClr val="A50021"/>
                </a:solidFill>
                <a:latin typeface="Times New Roman" panose="02020603050405020304" pitchFamily="18" charset="0"/>
              </a:rPr>
              <a:t>液</a:t>
            </a:r>
          </a:p>
        </p:txBody>
      </p:sp>
      <p:sp>
        <p:nvSpPr>
          <p:cNvPr id="102" name="Rectangle 106">
            <a:extLst>
              <a:ext uri="{FF2B5EF4-FFF2-40B4-BE49-F238E27FC236}">
                <a16:creationId xmlns:a16="http://schemas.microsoft.com/office/drawing/2014/main" id="{191622EB-7ED1-0E69-11CA-FDCF4B1A81D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47339" y="815912"/>
            <a:ext cx="1327216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kumimoji="1" lang="en-US" altLang="zh-CN" sz="4000" b="1" dirty="0">
                <a:solidFill>
                  <a:srgbClr val="A50021"/>
                </a:solidFill>
                <a:latin typeface="Times New Roman" panose="02020603050405020304" pitchFamily="18" charset="0"/>
              </a:rPr>
              <a:t>m</a:t>
            </a:r>
            <a:r>
              <a:rPr kumimoji="1" lang="zh-CN" altLang="en-US" sz="4000" b="1" baseline="-25000" dirty="0">
                <a:solidFill>
                  <a:srgbClr val="A50021"/>
                </a:solidFill>
                <a:latin typeface="Times New Roman" panose="02020603050405020304" pitchFamily="18" charset="0"/>
              </a:rPr>
              <a:t>总</a:t>
            </a:r>
          </a:p>
        </p:txBody>
      </p:sp>
      <p:sp>
        <p:nvSpPr>
          <p:cNvPr id="103" name="Rectangle 106">
            <a:extLst>
              <a:ext uri="{FF2B5EF4-FFF2-40B4-BE49-F238E27FC236}">
                <a16:creationId xmlns:a16="http://schemas.microsoft.com/office/drawing/2014/main" id="{AB06A5EB-D2C3-13F0-FC54-6FE73EA9608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8553" y="885462"/>
            <a:ext cx="1378183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kumimoji="1" lang="en-US" altLang="zh-CN" sz="4000" b="1" dirty="0">
                <a:solidFill>
                  <a:srgbClr val="A50021"/>
                </a:solidFill>
                <a:latin typeface="Times New Roman" panose="02020603050405020304" pitchFamily="18" charset="0"/>
              </a:rPr>
              <a:t>m</a:t>
            </a:r>
            <a:r>
              <a:rPr kumimoji="1" lang="zh-CN" altLang="en-US" sz="4000" b="1" baseline="-25000" dirty="0">
                <a:solidFill>
                  <a:srgbClr val="A50021"/>
                </a:solidFill>
                <a:latin typeface="Times New Roman" panose="02020603050405020304" pitchFamily="18" charset="0"/>
              </a:rPr>
              <a:t>杯</a:t>
            </a:r>
          </a:p>
        </p:txBody>
      </p:sp>
      <p:sp>
        <p:nvSpPr>
          <p:cNvPr id="104" name="Rectangle 106">
            <a:extLst>
              <a:ext uri="{FF2B5EF4-FFF2-40B4-BE49-F238E27FC236}">
                <a16:creationId xmlns:a16="http://schemas.microsoft.com/office/drawing/2014/main" id="{E618DB61-615B-ED2B-0790-E36379BA5E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9499773" y="4911173"/>
            <a:ext cx="1378183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kumimoji="1" lang="en-US" altLang="zh-CN" sz="4000" b="1" dirty="0">
                <a:solidFill>
                  <a:srgbClr val="A50021"/>
                </a:solidFill>
                <a:latin typeface="Times New Roman" panose="02020603050405020304" pitchFamily="18" charset="0"/>
              </a:rPr>
              <a:t>m</a:t>
            </a:r>
            <a:r>
              <a:rPr kumimoji="1" lang="zh-CN" altLang="en-US" sz="4000" b="1" baseline="-25000" dirty="0">
                <a:solidFill>
                  <a:srgbClr val="A50021"/>
                </a:solidFill>
                <a:latin typeface="Times New Roman" panose="02020603050405020304" pitchFamily="18" charset="0"/>
              </a:rPr>
              <a:t>剩</a:t>
            </a:r>
          </a:p>
        </p:txBody>
      </p:sp>
      <p:sp>
        <p:nvSpPr>
          <p:cNvPr id="105" name="矩形: 圆角 104">
            <a:extLst>
              <a:ext uri="{FF2B5EF4-FFF2-40B4-BE49-F238E27FC236}">
                <a16:creationId xmlns:a16="http://schemas.microsoft.com/office/drawing/2014/main" id="{89A23978-E4A7-BD96-55B5-9C3A84E042CA}"/>
              </a:ext>
            </a:extLst>
          </p:cNvPr>
          <p:cNvSpPr/>
          <p:nvPr/>
        </p:nvSpPr>
        <p:spPr>
          <a:xfrm>
            <a:off x="11291697" y="3982662"/>
            <a:ext cx="451252" cy="1030514"/>
          </a:xfrm>
          <a:prstGeom prst="round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aphicFrame>
        <p:nvGraphicFramePr>
          <p:cNvPr id="106" name="对象 105">
            <a:extLst>
              <a:ext uri="{FF2B5EF4-FFF2-40B4-BE49-F238E27FC236}">
                <a16:creationId xmlns:a16="http://schemas.microsoft.com/office/drawing/2014/main" id="{4B3F9599-BF40-F5B5-A587-96C0A1710922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36297105"/>
              </p:ext>
            </p:extLst>
          </p:nvPr>
        </p:nvGraphicFramePr>
        <p:xfrm>
          <a:off x="3931400" y="-13109"/>
          <a:ext cx="1346200" cy="9794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12" imgW="380880" imgH="241200" progId="Equation.DSMT4">
                  <p:embed/>
                </p:oleObj>
              </mc:Choice>
              <mc:Fallback>
                <p:oleObj name="Equation" r:id="rId12" imgW="380880" imgH="241200" progId="Equation.DSMT4">
                  <p:embed/>
                  <p:pic>
                    <p:nvPicPr>
                      <p:cNvPr id="106" name="对象 105">
                        <a:extLst>
                          <a:ext uri="{FF2B5EF4-FFF2-40B4-BE49-F238E27FC236}">
                            <a16:creationId xmlns:a16="http://schemas.microsoft.com/office/drawing/2014/main" id="{4B3F9599-BF40-F5B5-A587-96C0A1710922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13"/>
                      <a:stretch>
                        <a:fillRect/>
                      </a:stretch>
                    </p:blipFill>
                    <p:spPr>
                      <a:xfrm>
                        <a:off x="3931400" y="-13109"/>
                        <a:ext cx="1346200" cy="9794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79979497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2000"/>
                            </p:stCondLst>
                            <p:childTnLst>
                              <p:par>
                                <p:cTn id="5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2500"/>
                            </p:stCondLst>
                            <p:childTnLst>
                              <p:par>
                                <p:cTn id="6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4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9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00"/>
                            </p:stCondLst>
                            <p:childTnLst>
                              <p:par>
                                <p:cTn id="7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3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" grpId="0"/>
      <p:bldP spid="98" grpId="0"/>
      <p:bldP spid="104" grpId="0"/>
      <p:bldP spid="105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Text Box 18">
            <a:extLst>
              <a:ext uri="{FF2B5EF4-FFF2-40B4-BE49-F238E27FC236}">
                <a16:creationId xmlns:a16="http://schemas.microsoft.com/office/drawing/2014/main" id="{597EB66B-7EE3-FF30-F9E8-C83CD53A39E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66373" y="747295"/>
            <a:ext cx="4049439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kumimoji="1" lang="zh-CN" altLang="en-US" sz="3600" b="1" dirty="0">
                <a:solidFill>
                  <a:srgbClr val="FF0000"/>
                </a:solidFill>
                <a:latin typeface="Times New Roman" panose="02020603050405020304" pitchFamily="18" charset="0"/>
              </a:rPr>
              <a:t>量筒中</a:t>
            </a:r>
            <a:r>
              <a:rPr kumimoji="1" lang="zh-CN" altLang="en-US" sz="3600" b="1" dirty="0">
                <a:solidFill>
                  <a:srgbClr val="000000"/>
                </a:solidFill>
                <a:latin typeface="Times New Roman" panose="02020603050405020304" pitchFamily="18" charset="0"/>
              </a:rPr>
              <a:t>的液体质量</a:t>
            </a:r>
          </a:p>
        </p:txBody>
      </p:sp>
      <p:graphicFrame>
        <p:nvGraphicFramePr>
          <p:cNvPr id="2" name="对象 1">
            <a:extLst>
              <a:ext uri="{FF2B5EF4-FFF2-40B4-BE49-F238E27FC236}">
                <a16:creationId xmlns:a16="http://schemas.microsoft.com/office/drawing/2014/main" id="{CA40B777-4FF1-F22D-E697-A3DEBF03A9FD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57362132"/>
              </p:ext>
            </p:extLst>
          </p:nvPr>
        </p:nvGraphicFramePr>
        <p:xfrm>
          <a:off x="3371028" y="1340768"/>
          <a:ext cx="2799810" cy="170707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3" imgW="749160" imgH="457200" progId="Equation.DSMT4">
                  <p:embed/>
                </p:oleObj>
              </mc:Choice>
              <mc:Fallback>
                <p:oleObj name="Equation" r:id="rId3" imgW="749160" imgH="457200" progId="Equation.DSMT4">
                  <p:embed/>
                  <p:pic>
                    <p:nvPicPr>
                      <p:cNvPr id="2" name="对象 1">
                        <a:extLst>
                          <a:ext uri="{FF2B5EF4-FFF2-40B4-BE49-F238E27FC236}">
                            <a16:creationId xmlns:a16="http://schemas.microsoft.com/office/drawing/2014/main" id="{CA40B777-4FF1-F22D-E697-A3DEBF03A9FD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371028" y="1340768"/>
                        <a:ext cx="2799810" cy="170707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" name="对象 2">
            <a:extLst>
              <a:ext uri="{FF2B5EF4-FFF2-40B4-BE49-F238E27FC236}">
                <a16:creationId xmlns:a16="http://schemas.microsoft.com/office/drawing/2014/main" id="{B32C96EA-994B-77E1-C5B3-F22C9E08979A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6043243"/>
              </p:ext>
            </p:extLst>
          </p:nvPr>
        </p:nvGraphicFramePr>
        <p:xfrm>
          <a:off x="6220464" y="1342336"/>
          <a:ext cx="2274012" cy="170550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5" imgW="609480" imgH="457200" progId="Equation.DSMT4">
                  <p:embed/>
                </p:oleObj>
              </mc:Choice>
              <mc:Fallback>
                <p:oleObj name="Equation" r:id="rId5" imgW="609480" imgH="457200" progId="Equation.DSMT4">
                  <p:embed/>
                  <p:pic>
                    <p:nvPicPr>
                      <p:cNvPr id="3" name="对象 2">
                        <a:extLst>
                          <a:ext uri="{FF2B5EF4-FFF2-40B4-BE49-F238E27FC236}">
                            <a16:creationId xmlns:a16="http://schemas.microsoft.com/office/drawing/2014/main" id="{B32C96EA-994B-77E1-C5B3-F22C9E08979A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6220464" y="1342336"/>
                        <a:ext cx="2274012" cy="170550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" name="对象 3">
            <a:extLst>
              <a:ext uri="{FF2B5EF4-FFF2-40B4-BE49-F238E27FC236}">
                <a16:creationId xmlns:a16="http://schemas.microsoft.com/office/drawing/2014/main" id="{B97E765F-19B2-747C-8339-AE1AD262B1F1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13963522"/>
              </p:ext>
            </p:extLst>
          </p:nvPr>
        </p:nvGraphicFramePr>
        <p:xfrm>
          <a:off x="6175010" y="643719"/>
          <a:ext cx="3319463" cy="8524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7" imgW="939600" imgH="241200" progId="Equation.DSMT4">
                  <p:embed/>
                </p:oleObj>
              </mc:Choice>
              <mc:Fallback>
                <p:oleObj name="Equation" r:id="rId7" imgW="939600" imgH="241200" progId="Equation.DSMT4">
                  <p:embed/>
                  <p:pic>
                    <p:nvPicPr>
                      <p:cNvPr id="4" name="对象 3">
                        <a:extLst>
                          <a:ext uri="{FF2B5EF4-FFF2-40B4-BE49-F238E27FC236}">
                            <a16:creationId xmlns:a16="http://schemas.microsoft.com/office/drawing/2014/main" id="{B97E765F-19B2-747C-8339-AE1AD262B1F1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6175010" y="643719"/>
                        <a:ext cx="3319463" cy="8524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3351" name="Picture 166">
            <a:extLst>
              <a:ext uri="{FF2B5EF4-FFF2-40B4-BE49-F238E27FC236}">
                <a16:creationId xmlns:a16="http://schemas.microsoft.com/office/drawing/2014/main" id="{9BEFE972-4A9E-9AB2-5A5D-FFD37AF7BCF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85" t="2869" r="2393" b="2196"/>
          <a:stretch>
            <a:fillRect/>
          </a:stretch>
        </p:blipFill>
        <p:spPr bwMode="auto">
          <a:xfrm>
            <a:off x="79746" y="3454911"/>
            <a:ext cx="4540393" cy="30862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9" name="组合 8">
            <a:extLst>
              <a:ext uri="{FF2B5EF4-FFF2-40B4-BE49-F238E27FC236}">
                <a16:creationId xmlns:a16="http://schemas.microsoft.com/office/drawing/2014/main" id="{F442B66D-7954-A872-B478-BFE51D659641}"/>
              </a:ext>
            </a:extLst>
          </p:cNvPr>
          <p:cNvGrpSpPr/>
          <p:nvPr/>
        </p:nvGrpSpPr>
        <p:grpSpPr>
          <a:xfrm>
            <a:off x="3382092" y="3620962"/>
            <a:ext cx="768483" cy="886322"/>
            <a:chOff x="3392070" y="3748301"/>
            <a:chExt cx="768483" cy="886322"/>
          </a:xfrm>
        </p:grpSpPr>
        <p:grpSp>
          <p:nvGrpSpPr>
            <p:cNvPr id="13353" name="xjhlx20">
              <a:extLst>
                <a:ext uri="{FF2B5EF4-FFF2-40B4-BE49-F238E27FC236}">
                  <a16:creationId xmlns:a16="http://schemas.microsoft.com/office/drawing/2014/main" id="{157CAD60-F8C4-FD68-3EEC-1ADE83CBDA37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648231" y="3748301"/>
              <a:ext cx="512322" cy="886322"/>
              <a:chOff x="3783" y="1284"/>
              <a:chExt cx="2340" cy="2808"/>
            </a:xfrm>
          </p:grpSpPr>
          <p:sp>
            <p:nvSpPr>
              <p:cNvPr id="13358" name="Oval 168">
                <a:extLst>
                  <a:ext uri="{FF2B5EF4-FFF2-40B4-BE49-F238E27FC236}">
                    <a16:creationId xmlns:a16="http://schemas.microsoft.com/office/drawing/2014/main" id="{78DB41D3-9867-C269-6F5A-EAF1CA5BC0A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320" y="1284"/>
                <a:ext cx="1260" cy="312"/>
              </a:xfrm>
              <a:prstGeom prst="ellipse">
                <a:avLst/>
              </a:prstGeom>
              <a:gradFill rotWithShape="0">
                <a:gsLst>
                  <a:gs pos="0">
                    <a:srgbClr val="222222"/>
                  </a:gs>
                  <a:gs pos="50000">
                    <a:srgbClr val="FFFFFF"/>
                  </a:gs>
                  <a:gs pos="100000">
                    <a:srgbClr val="222222"/>
                  </a:gs>
                </a:gsLst>
                <a:lin ang="0" scaled="1"/>
              </a:gra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zh-CN" altLang="en-US" sz="1400">
                  <a:solidFill>
                    <a:srgbClr val="FFFFFF"/>
                  </a:solidFill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3359" name="Rectangle 169">
                <a:extLst>
                  <a:ext uri="{FF2B5EF4-FFF2-40B4-BE49-F238E27FC236}">
                    <a16:creationId xmlns:a16="http://schemas.microsoft.com/office/drawing/2014/main" id="{7590ED82-E675-C0F2-CB76-2DB6A0BC9AA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83" y="2376"/>
                <a:ext cx="2340" cy="1716"/>
              </a:xfrm>
              <a:prstGeom prst="rect">
                <a:avLst/>
              </a:prstGeom>
              <a:gradFill rotWithShape="0">
                <a:gsLst>
                  <a:gs pos="0">
                    <a:srgbClr val="222222"/>
                  </a:gs>
                  <a:gs pos="50000">
                    <a:srgbClr val="FFFFFF"/>
                  </a:gs>
                  <a:gs pos="100000">
                    <a:srgbClr val="222222"/>
                  </a:gs>
                </a:gsLst>
                <a:lin ang="0" scaled="1"/>
              </a:gra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zh-CN" altLang="en-US" sz="1400">
                  <a:solidFill>
                    <a:srgbClr val="FFFFFF"/>
                  </a:solidFill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3360" name="Freeform 170">
                <a:extLst>
                  <a:ext uri="{FF2B5EF4-FFF2-40B4-BE49-F238E27FC236}">
                    <a16:creationId xmlns:a16="http://schemas.microsoft.com/office/drawing/2014/main" id="{27717520-6730-53EE-48D0-1716E081BC9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322" y="1596"/>
                <a:ext cx="1260" cy="780"/>
              </a:xfrm>
              <a:custGeom>
                <a:avLst/>
                <a:gdLst>
                  <a:gd name="T0" fmla="*/ 360 w 1260"/>
                  <a:gd name="T1" fmla="*/ 0 h 780"/>
                  <a:gd name="T2" fmla="*/ 0 w 1260"/>
                  <a:gd name="T3" fmla="*/ 780 h 780"/>
                  <a:gd name="T4" fmla="*/ 1260 w 1260"/>
                  <a:gd name="T5" fmla="*/ 780 h 780"/>
                  <a:gd name="T6" fmla="*/ 900 w 1260"/>
                  <a:gd name="T7" fmla="*/ 0 h 780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260" h="780">
                    <a:moveTo>
                      <a:pt x="360" y="0"/>
                    </a:moveTo>
                    <a:lnTo>
                      <a:pt x="0" y="780"/>
                    </a:lnTo>
                    <a:lnTo>
                      <a:pt x="1260" y="780"/>
                    </a:lnTo>
                    <a:lnTo>
                      <a:pt x="900" y="0"/>
                    </a:lnTo>
                  </a:path>
                </a:pathLst>
              </a:custGeom>
              <a:gradFill rotWithShape="0">
                <a:gsLst>
                  <a:gs pos="0">
                    <a:srgbClr val="222222"/>
                  </a:gs>
                  <a:gs pos="50000">
                    <a:srgbClr val="FFFFFF"/>
                  </a:gs>
                  <a:gs pos="100000">
                    <a:srgbClr val="222222"/>
                  </a:gs>
                </a:gsLst>
                <a:lin ang="0" scaled="1"/>
              </a:gra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</p:grpSp>
        <p:grpSp>
          <p:nvGrpSpPr>
            <p:cNvPr id="13354" name="xjhlx20">
              <a:extLst>
                <a:ext uri="{FF2B5EF4-FFF2-40B4-BE49-F238E27FC236}">
                  <a16:creationId xmlns:a16="http://schemas.microsoft.com/office/drawing/2014/main" id="{8B3A93BD-6737-6C71-7501-729535BB7433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392070" y="4214658"/>
              <a:ext cx="277312" cy="397990"/>
              <a:chOff x="3784" y="1284"/>
              <a:chExt cx="2340" cy="2807"/>
            </a:xfrm>
          </p:grpSpPr>
          <p:sp>
            <p:nvSpPr>
              <p:cNvPr id="13355" name="Oval 172">
                <a:extLst>
                  <a:ext uri="{FF2B5EF4-FFF2-40B4-BE49-F238E27FC236}">
                    <a16:creationId xmlns:a16="http://schemas.microsoft.com/office/drawing/2014/main" id="{F46C7724-CD2B-23A5-314A-F74FA41191B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320" y="1284"/>
                <a:ext cx="1260" cy="312"/>
              </a:xfrm>
              <a:prstGeom prst="ellipse">
                <a:avLst/>
              </a:prstGeom>
              <a:gradFill rotWithShape="0">
                <a:gsLst>
                  <a:gs pos="0">
                    <a:srgbClr val="222222"/>
                  </a:gs>
                  <a:gs pos="50000">
                    <a:srgbClr val="FFFFFF"/>
                  </a:gs>
                  <a:gs pos="100000">
                    <a:srgbClr val="222222"/>
                  </a:gs>
                </a:gsLst>
                <a:lin ang="0" scaled="1"/>
              </a:gra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zh-CN" altLang="en-US" sz="1400">
                  <a:solidFill>
                    <a:srgbClr val="FFFFFF"/>
                  </a:solidFill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3356" name="Rectangle 173">
                <a:extLst>
                  <a:ext uri="{FF2B5EF4-FFF2-40B4-BE49-F238E27FC236}">
                    <a16:creationId xmlns:a16="http://schemas.microsoft.com/office/drawing/2014/main" id="{408C5106-091C-3AF5-AEEF-0E4801D7114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84" y="2375"/>
                <a:ext cx="2340" cy="1716"/>
              </a:xfrm>
              <a:prstGeom prst="rect">
                <a:avLst/>
              </a:prstGeom>
              <a:gradFill rotWithShape="0">
                <a:gsLst>
                  <a:gs pos="0">
                    <a:srgbClr val="222222"/>
                  </a:gs>
                  <a:gs pos="50000">
                    <a:srgbClr val="FFFFFF"/>
                  </a:gs>
                  <a:gs pos="100000">
                    <a:srgbClr val="222222"/>
                  </a:gs>
                </a:gsLst>
                <a:lin ang="0" scaled="1"/>
              </a:gra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zh-CN" altLang="en-US" sz="1400">
                  <a:solidFill>
                    <a:srgbClr val="FFFFFF"/>
                  </a:solidFill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3357" name="Freeform 174">
                <a:extLst>
                  <a:ext uri="{FF2B5EF4-FFF2-40B4-BE49-F238E27FC236}">
                    <a16:creationId xmlns:a16="http://schemas.microsoft.com/office/drawing/2014/main" id="{F49F4052-26B5-3A39-E4E1-110BB644E7F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320" y="1596"/>
                <a:ext cx="1260" cy="780"/>
              </a:xfrm>
              <a:custGeom>
                <a:avLst/>
                <a:gdLst>
                  <a:gd name="T0" fmla="*/ 360 w 1260"/>
                  <a:gd name="T1" fmla="*/ 0 h 780"/>
                  <a:gd name="T2" fmla="*/ 0 w 1260"/>
                  <a:gd name="T3" fmla="*/ 780 h 780"/>
                  <a:gd name="T4" fmla="*/ 1260 w 1260"/>
                  <a:gd name="T5" fmla="*/ 780 h 780"/>
                  <a:gd name="T6" fmla="*/ 900 w 1260"/>
                  <a:gd name="T7" fmla="*/ 0 h 780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260" h="780">
                    <a:moveTo>
                      <a:pt x="360" y="0"/>
                    </a:moveTo>
                    <a:lnTo>
                      <a:pt x="0" y="780"/>
                    </a:lnTo>
                    <a:lnTo>
                      <a:pt x="1260" y="780"/>
                    </a:lnTo>
                    <a:lnTo>
                      <a:pt x="900" y="0"/>
                    </a:lnTo>
                  </a:path>
                </a:pathLst>
              </a:custGeom>
              <a:gradFill rotWithShape="0">
                <a:gsLst>
                  <a:gs pos="0">
                    <a:srgbClr val="222222"/>
                  </a:gs>
                  <a:gs pos="50000">
                    <a:srgbClr val="FFFFFF"/>
                  </a:gs>
                  <a:gs pos="100000">
                    <a:srgbClr val="222222"/>
                  </a:gs>
                </a:gsLst>
                <a:lin ang="0" scaled="1"/>
              </a:gra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</p:grpSp>
      </p:grpSp>
      <p:pic>
        <p:nvPicPr>
          <p:cNvPr id="13341" name="Picture 175">
            <a:extLst>
              <a:ext uri="{FF2B5EF4-FFF2-40B4-BE49-F238E27FC236}">
                <a16:creationId xmlns:a16="http://schemas.microsoft.com/office/drawing/2014/main" id="{B655CCD5-A349-D89D-CD00-56BDFCA827B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78" t="2113" r="1672" b="270"/>
          <a:stretch/>
        </p:blipFill>
        <p:spPr bwMode="auto">
          <a:xfrm>
            <a:off x="7722008" y="3424213"/>
            <a:ext cx="4390246" cy="32662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13343" name="xjhlx20">
            <a:extLst>
              <a:ext uri="{FF2B5EF4-FFF2-40B4-BE49-F238E27FC236}">
                <a16:creationId xmlns:a16="http://schemas.microsoft.com/office/drawing/2014/main" id="{D58C12B1-0034-6ADC-F2C0-6C3D539CE24E}"/>
              </a:ext>
            </a:extLst>
          </p:cNvPr>
          <p:cNvGrpSpPr>
            <a:grpSpLocks/>
          </p:cNvGrpSpPr>
          <p:nvPr/>
        </p:nvGrpSpPr>
        <p:grpSpPr bwMode="auto">
          <a:xfrm>
            <a:off x="11136560" y="4054625"/>
            <a:ext cx="284840" cy="454492"/>
            <a:chOff x="3780" y="1284"/>
            <a:chExt cx="2340" cy="2808"/>
          </a:xfrm>
        </p:grpSpPr>
        <p:sp>
          <p:nvSpPr>
            <p:cNvPr id="13344" name="Oval 182">
              <a:extLst>
                <a:ext uri="{FF2B5EF4-FFF2-40B4-BE49-F238E27FC236}">
                  <a16:creationId xmlns:a16="http://schemas.microsoft.com/office/drawing/2014/main" id="{24EA9293-1C28-4EE0-B8F7-B630B823147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20" y="1284"/>
              <a:ext cx="1260" cy="312"/>
            </a:xfrm>
            <a:prstGeom prst="ellipse">
              <a:avLst/>
            </a:prstGeom>
            <a:gradFill rotWithShape="0">
              <a:gsLst>
                <a:gs pos="0">
                  <a:srgbClr val="222222"/>
                </a:gs>
                <a:gs pos="50000">
                  <a:srgbClr val="FFFFFF"/>
                </a:gs>
                <a:gs pos="100000">
                  <a:srgbClr val="222222"/>
                </a:gs>
              </a:gsLst>
              <a:lin ang="0" scaled="1"/>
            </a:gra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400">
                <a:solidFill>
                  <a:srgbClr val="FFFFFF"/>
                </a:solidFill>
                <a:latin typeface="Times New Roman" panose="02020603050405020304" pitchFamily="18" charset="0"/>
              </a:endParaRPr>
            </a:p>
          </p:txBody>
        </p:sp>
        <p:sp>
          <p:nvSpPr>
            <p:cNvPr id="13345" name="Rectangle 183">
              <a:extLst>
                <a:ext uri="{FF2B5EF4-FFF2-40B4-BE49-F238E27FC236}">
                  <a16:creationId xmlns:a16="http://schemas.microsoft.com/office/drawing/2014/main" id="{1EFE0F93-71FF-BBCB-646E-12106530F47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80" y="2376"/>
              <a:ext cx="2340" cy="1716"/>
            </a:xfrm>
            <a:prstGeom prst="rect">
              <a:avLst/>
            </a:prstGeom>
            <a:gradFill rotWithShape="0">
              <a:gsLst>
                <a:gs pos="0">
                  <a:srgbClr val="222222"/>
                </a:gs>
                <a:gs pos="50000">
                  <a:srgbClr val="FFFFFF"/>
                </a:gs>
                <a:gs pos="100000">
                  <a:srgbClr val="222222"/>
                </a:gs>
              </a:gsLst>
              <a:lin ang="0" scaled="1"/>
            </a:gra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400">
                <a:solidFill>
                  <a:srgbClr val="FFFFFF"/>
                </a:solidFill>
                <a:latin typeface="Times New Roman" panose="02020603050405020304" pitchFamily="18" charset="0"/>
              </a:endParaRPr>
            </a:p>
          </p:txBody>
        </p:sp>
        <p:sp>
          <p:nvSpPr>
            <p:cNvPr id="13346" name="Freeform 184">
              <a:extLst>
                <a:ext uri="{FF2B5EF4-FFF2-40B4-BE49-F238E27FC236}">
                  <a16:creationId xmlns:a16="http://schemas.microsoft.com/office/drawing/2014/main" id="{BD137408-57E0-F2A6-36C5-6EE6791F901B}"/>
                </a:ext>
              </a:extLst>
            </p:cNvPr>
            <p:cNvSpPr>
              <a:spLocks/>
            </p:cNvSpPr>
            <p:nvPr/>
          </p:nvSpPr>
          <p:spPr bwMode="auto">
            <a:xfrm>
              <a:off x="4320" y="1596"/>
              <a:ext cx="1260" cy="780"/>
            </a:xfrm>
            <a:custGeom>
              <a:avLst/>
              <a:gdLst>
                <a:gd name="T0" fmla="*/ 360 w 1260"/>
                <a:gd name="T1" fmla="*/ 0 h 780"/>
                <a:gd name="T2" fmla="*/ 0 w 1260"/>
                <a:gd name="T3" fmla="*/ 780 h 780"/>
                <a:gd name="T4" fmla="*/ 1260 w 1260"/>
                <a:gd name="T5" fmla="*/ 780 h 780"/>
                <a:gd name="T6" fmla="*/ 900 w 1260"/>
                <a:gd name="T7" fmla="*/ 0 h 780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1260" h="780">
                  <a:moveTo>
                    <a:pt x="360" y="0"/>
                  </a:moveTo>
                  <a:lnTo>
                    <a:pt x="0" y="780"/>
                  </a:lnTo>
                  <a:lnTo>
                    <a:pt x="1260" y="780"/>
                  </a:lnTo>
                  <a:lnTo>
                    <a:pt x="900" y="0"/>
                  </a:lnTo>
                </a:path>
              </a:pathLst>
            </a:custGeom>
            <a:gradFill rotWithShape="0">
              <a:gsLst>
                <a:gs pos="0">
                  <a:srgbClr val="222222"/>
                </a:gs>
                <a:gs pos="50000">
                  <a:srgbClr val="FFFFFF"/>
                </a:gs>
                <a:gs pos="100000">
                  <a:srgbClr val="222222"/>
                </a:gs>
              </a:gsLst>
              <a:lin ang="0" scaled="1"/>
            </a:gra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59" name="组合 58">
            <a:extLst>
              <a:ext uri="{FF2B5EF4-FFF2-40B4-BE49-F238E27FC236}">
                <a16:creationId xmlns:a16="http://schemas.microsoft.com/office/drawing/2014/main" id="{23128C55-1D9E-EDC0-BB4E-18B00BF0BFF4}"/>
              </a:ext>
            </a:extLst>
          </p:cNvPr>
          <p:cNvGrpSpPr>
            <a:grpSpLocks/>
          </p:cNvGrpSpPr>
          <p:nvPr/>
        </p:nvGrpSpPr>
        <p:grpSpPr bwMode="auto">
          <a:xfrm>
            <a:off x="5284034" y="3212840"/>
            <a:ext cx="1448581" cy="3451858"/>
            <a:chOff x="3774477" y="1203154"/>
            <a:chExt cx="1257726" cy="3124685"/>
          </a:xfrm>
        </p:grpSpPr>
        <p:grpSp>
          <p:nvGrpSpPr>
            <p:cNvPr id="13332" name="Group 162">
              <a:extLst>
                <a:ext uri="{FF2B5EF4-FFF2-40B4-BE49-F238E27FC236}">
                  <a16:creationId xmlns:a16="http://schemas.microsoft.com/office/drawing/2014/main" id="{A5D0F259-DDDE-6708-7F70-3DD9DCEC74A9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774477" y="1203154"/>
              <a:ext cx="982663" cy="761999"/>
              <a:chOff x="2448" y="2044"/>
              <a:chExt cx="619" cy="480"/>
            </a:xfrm>
          </p:grpSpPr>
          <p:grpSp>
            <p:nvGrpSpPr>
              <p:cNvPr id="13334" name="Group 138">
                <a:extLst>
                  <a:ext uri="{FF2B5EF4-FFF2-40B4-BE49-F238E27FC236}">
                    <a16:creationId xmlns:a16="http://schemas.microsoft.com/office/drawing/2014/main" id="{84230977-57F4-682F-950C-40EEA49AEFF2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2448" y="2044"/>
                <a:ext cx="491" cy="392"/>
                <a:chOff x="12490" y="596"/>
                <a:chExt cx="841" cy="749"/>
              </a:xfrm>
            </p:grpSpPr>
            <p:grpSp>
              <p:nvGrpSpPr>
                <p:cNvPr id="13336" name="xjhzja8">
                  <a:extLst>
                    <a:ext uri="{FF2B5EF4-FFF2-40B4-BE49-F238E27FC236}">
                      <a16:creationId xmlns:a16="http://schemas.microsoft.com/office/drawing/2014/main" id="{0BF7F6D6-6B5A-2D73-F416-830BC9D38A18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 rot="3327236" flipH="1">
                  <a:off x="12527" y="611"/>
                  <a:ext cx="749" cy="720"/>
                  <a:chOff x="7740" y="816"/>
                  <a:chExt cx="1740" cy="1890"/>
                </a:xfrm>
              </p:grpSpPr>
              <p:sp>
                <p:nvSpPr>
                  <p:cNvPr id="13339" name="AutoShape 140">
                    <a:extLst>
                      <a:ext uri="{FF2B5EF4-FFF2-40B4-BE49-F238E27FC236}">
                        <a16:creationId xmlns:a16="http://schemas.microsoft.com/office/drawing/2014/main" id="{6D56B6B8-5F5D-3B5F-9169-F63005FED4C2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7965" y="1746"/>
                    <a:ext cx="1440" cy="960"/>
                  </a:xfrm>
                  <a:prstGeom prst="flowChartAlternateProcess">
                    <a:avLst/>
                  </a:prstGeom>
                  <a:noFill/>
                  <a:ln w="9525">
                    <a:solidFill>
                      <a:srgbClr val="000000"/>
                    </a:solidFill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blipFill dpi="0" rotWithShape="0">
                          <a:blip r:embed="rId10"/>
                          <a:srcRect/>
                          <a:tile tx="0" ty="0" sx="100000" sy="100000" flip="none" algn="tl"/>
                        </a:blipFill>
                      </a14:hiddenFill>
                    </a:ext>
                  </a:extLst>
                </p:spPr>
                <p:txBody>
                  <a:bodyPr/>
                  <a:lstStyle>
                    <a:lvl1pPr>
                      <a:spcBef>
                        <a:spcPct val="20000"/>
                      </a:spcBef>
                      <a:buChar char="•"/>
                      <a:defRPr sz="32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宋体" panose="02010600030101010101" pitchFamily="2" charset="-122"/>
                      </a:defRPr>
                    </a:lvl1pPr>
                    <a:lvl2pPr marL="742950" indent="-285750">
                      <a:spcBef>
                        <a:spcPct val="20000"/>
                      </a:spcBef>
                      <a:buChar char="–"/>
                      <a:defRPr sz="28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宋体" panose="02010600030101010101" pitchFamily="2" charset="-122"/>
                      </a:defRPr>
                    </a:lvl2pPr>
                    <a:lvl3pPr marL="1143000" indent="-228600">
                      <a:spcBef>
                        <a:spcPct val="20000"/>
                      </a:spcBef>
                      <a:buChar char="•"/>
                      <a:defRPr sz="2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宋体" panose="02010600030101010101" pitchFamily="2" charset="-122"/>
                      </a:defRPr>
                    </a:lvl3pPr>
                    <a:lvl4pPr marL="1600200" indent="-228600">
                      <a:spcBef>
                        <a:spcPct val="20000"/>
                      </a:spcBef>
                      <a:buChar char="–"/>
                      <a:defRPr sz="20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宋体" panose="02010600030101010101" pitchFamily="2" charset="-122"/>
                      </a:defRPr>
                    </a:lvl4pPr>
                    <a:lvl5pPr marL="2057400" indent="-228600">
                      <a:spcBef>
                        <a:spcPct val="20000"/>
                      </a:spcBef>
                      <a:buChar char="»"/>
                      <a:defRPr sz="20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宋体" panose="02010600030101010101" pitchFamily="2" charset="-122"/>
                      </a:defRPr>
                    </a:lvl5pPr>
                    <a:lvl6pPr marL="25146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宋体" panose="02010600030101010101" pitchFamily="2" charset="-122"/>
                      </a:defRPr>
                    </a:lvl6pPr>
                    <a:lvl7pPr marL="29718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宋体" panose="02010600030101010101" pitchFamily="2" charset="-122"/>
                      </a:defRPr>
                    </a:lvl7pPr>
                    <a:lvl8pPr marL="34290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宋体" panose="02010600030101010101" pitchFamily="2" charset="-122"/>
                      </a:defRPr>
                    </a:lvl8pPr>
                    <a:lvl9pPr marL="38862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宋体" panose="02010600030101010101" pitchFamily="2" charset="-122"/>
                      </a:defRPr>
                    </a:lvl9pPr>
                  </a:lstStyle>
                  <a:p>
                    <a:pPr eaLnBrk="1" hangingPunct="1">
                      <a:spcBef>
                        <a:spcPct val="0"/>
                      </a:spcBef>
                      <a:buFontTx/>
                      <a:buNone/>
                    </a:pPr>
                    <a:endParaRPr lang="zh-CN" altLang="en-US" sz="1400">
                      <a:solidFill>
                        <a:srgbClr val="FFFFFF"/>
                      </a:solidFill>
                      <a:latin typeface="Times New Roman" panose="02020603050405020304" pitchFamily="18" charset="0"/>
                    </a:endParaRPr>
                  </a:p>
                </p:txBody>
              </p:sp>
              <p:sp>
                <p:nvSpPr>
                  <p:cNvPr id="13340" name="Freeform 141">
                    <a:extLst>
                      <a:ext uri="{FF2B5EF4-FFF2-40B4-BE49-F238E27FC236}">
                        <a16:creationId xmlns:a16="http://schemas.microsoft.com/office/drawing/2014/main" id="{CA5B154B-E4A1-5009-7CCA-388A2DFCC897}"/>
                      </a:ext>
                    </a:extLst>
                  </p:cNvPr>
                  <p:cNvSpPr>
                    <a:spLocks/>
                  </p:cNvSpPr>
                  <p:nvPr/>
                </p:nvSpPr>
                <p:spPr bwMode="auto">
                  <a:xfrm>
                    <a:off x="7740" y="816"/>
                    <a:ext cx="1740" cy="1129"/>
                  </a:xfrm>
                  <a:custGeom>
                    <a:avLst/>
                    <a:gdLst>
                      <a:gd name="T0" fmla="*/ 225 w 1740"/>
                      <a:gd name="T1" fmla="*/ 1129 h 1129"/>
                      <a:gd name="T2" fmla="*/ 225 w 1740"/>
                      <a:gd name="T3" fmla="*/ 360 h 1129"/>
                      <a:gd name="T4" fmla="*/ 225 w 1740"/>
                      <a:gd name="T5" fmla="*/ 180 h 1129"/>
                      <a:gd name="T6" fmla="*/ 0 w 1740"/>
                      <a:gd name="T7" fmla="*/ 45 h 1129"/>
                      <a:gd name="T8" fmla="*/ 285 w 1740"/>
                      <a:gd name="T9" fmla="*/ 0 h 1129"/>
                      <a:gd name="T10" fmla="*/ 1740 w 1740"/>
                      <a:gd name="T11" fmla="*/ 0 h 1129"/>
                      <a:gd name="T12" fmla="*/ 1665 w 1740"/>
                      <a:gd name="T13" fmla="*/ 120 h 1129"/>
                      <a:gd name="T14" fmla="*/ 1665 w 1740"/>
                      <a:gd name="T15" fmla="*/ 1129 h 1129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1740" h="1129">
                        <a:moveTo>
                          <a:pt x="225" y="1129"/>
                        </a:moveTo>
                        <a:lnTo>
                          <a:pt x="225" y="360"/>
                        </a:lnTo>
                        <a:lnTo>
                          <a:pt x="225" y="180"/>
                        </a:lnTo>
                        <a:lnTo>
                          <a:pt x="0" y="45"/>
                        </a:lnTo>
                        <a:lnTo>
                          <a:pt x="285" y="0"/>
                        </a:lnTo>
                        <a:lnTo>
                          <a:pt x="1740" y="0"/>
                        </a:lnTo>
                        <a:lnTo>
                          <a:pt x="1665" y="120"/>
                        </a:lnTo>
                        <a:lnTo>
                          <a:pt x="1665" y="1129"/>
                        </a:lnTo>
                      </a:path>
                    </a:pathLst>
                  </a:custGeom>
                  <a:solidFill>
                    <a:srgbClr val="FFFFFF"/>
                  </a:soli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zh-CN" altLang="en-US"/>
                  </a:p>
                </p:txBody>
              </p:sp>
            </p:grpSp>
            <p:sp>
              <p:nvSpPr>
                <p:cNvPr id="13337" name="AutoShape 142">
                  <a:extLst>
                    <a:ext uri="{FF2B5EF4-FFF2-40B4-BE49-F238E27FC236}">
                      <a16:creationId xmlns:a16="http://schemas.microsoft.com/office/drawing/2014/main" id="{374B5746-BE6C-4BA7-38D6-C0873688063B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 rot="19473960">
                  <a:off x="12545" y="661"/>
                  <a:ext cx="611" cy="613"/>
                </a:xfrm>
                <a:prstGeom prst="rtTriangle">
                  <a:avLst/>
                </a:prstGeom>
                <a:solidFill>
                  <a:srgbClr val="CC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>
                    <a:spcBef>
                      <a:spcPct val="20000"/>
                    </a:spcBef>
                    <a:buChar char="•"/>
                    <a:defRPr sz="3200">
                      <a:solidFill>
                        <a:schemeClr val="tx1"/>
                      </a:solidFill>
                      <a:latin typeface="Arial" panose="020B0604020202020204" pitchFamily="34" charset="0"/>
                      <a:ea typeface="宋体" panose="02010600030101010101" pitchFamily="2" charset="-122"/>
                    </a:defRPr>
                  </a:lvl1pPr>
                  <a:lvl2pPr marL="742950" indent="-285750">
                    <a:spcBef>
                      <a:spcPct val="20000"/>
                    </a:spcBef>
                    <a:buChar char="–"/>
                    <a:defRPr sz="2800">
                      <a:solidFill>
                        <a:schemeClr val="tx1"/>
                      </a:solidFill>
                      <a:latin typeface="Arial" panose="020B0604020202020204" pitchFamily="34" charset="0"/>
                      <a:ea typeface="宋体" panose="02010600030101010101" pitchFamily="2" charset="-122"/>
                    </a:defRPr>
                  </a:lvl2pPr>
                  <a:lvl3pPr marL="1143000" indent="-228600">
                    <a:spcBef>
                      <a:spcPct val="20000"/>
                    </a:spcBef>
                    <a:buChar char="•"/>
                    <a:defRPr sz="2400">
                      <a:solidFill>
                        <a:schemeClr val="tx1"/>
                      </a:solidFill>
                      <a:latin typeface="Arial" panose="020B0604020202020204" pitchFamily="34" charset="0"/>
                      <a:ea typeface="宋体" panose="02010600030101010101" pitchFamily="2" charset="-122"/>
                    </a:defRPr>
                  </a:lvl3pPr>
                  <a:lvl4pPr marL="1600200" indent="-228600">
                    <a:spcBef>
                      <a:spcPct val="20000"/>
                    </a:spcBef>
                    <a:buChar char="–"/>
                    <a:defRPr sz="2000">
                      <a:solidFill>
                        <a:schemeClr val="tx1"/>
                      </a:solidFill>
                      <a:latin typeface="Arial" panose="020B0604020202020204" pitchFamily="34" charset="0"/>
                      <a:ea typeface="宋体" panose="02010600030101010101" pitchFamily="2" charset="-122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sz="2000">
                      <a:solidFill>
                        <a:schemeClr val="tx1"/>
                      </a:solidFill>
                      <a:latin typeface="Arial" panose="020B0604020202020204" pitchFamily="34" charset="0"/>
                      <a:ea typeface="宋体" panose="02010600030101010101" pitchFamily="2" charset="-122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2000">
                      <a:solidFill>
                        <a:schemeClr val="tx1"/>
                      </a:solidFill>
                      <a:latin typeface="Arial" panose="020B0604020202020204" pitchFamily="34" charset="0"/>
                      <a:ea typeface="宋体" panose="02010600030101010101" pitchFamily="2" charset="-122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2000">
                      <a:solidFill>
                        <a:schemeClr val="tx1"/>
                      </a:solidFill>
                      <a:latin typeface="Arial" panose="020B0604020202020204" pitchFamily="34" charset="0"/>
                      <a:ea typeface="宋体" panose="02010600030101010101" pitchFamily="2" charset="-122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2000">
                      <a:solidFill>
                        <a:schemeClr val="tx1"/>
                      </a:solidFill>
                      <a:latin typeface="Arial" panose="020B0604020202020204" pitchFamily="34" charset="0"/>
                      <a:ea typeface="宋体" panose="02010600030101010101" pitchFamily="2" charset="-122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2000">
                      <a:solidFill>
                        <a:schemeClr val="tx1"/>
                      </a:solidFill>
                      <a:latin typeface="Arial" panose="020B0604020202020204" pitchFamily="34" charset="0"/>
                      <a:ea typeface="宋体" panose="02010600030101010101" pitchFamily="2" charset="-122"/>
                    </a:defRPr>
                  </a:lvl9pPr>
                </a:lstStyle>
                <a:p>
                  <a:pPr eaLnBrk="1" hangingPunct="1">
                    <a:spcBef>
                      <a:spcPct val="0"/>
                    </a:spcBef>
                    <a:buFontTx/>
                    <a:buNone/>
                  </a:pPr>
                  <a:endParaRPr lang="zh-CN" altLang="en-US" sz="1400">
                    <a:solidFill>
                      <a:srgbClr val="FFFFFF"/>
                    </a:solidFill>
                    <a:latin typeface="Times New Roman" panose="02020603050405020304" pitchFamily="18" charset="0"/>
                  </a:endParaRPr>
                </a:p>
              </p:txBody>
            </p:sp>
            <p:sp>
              <p:nvSpPr>
                <p:cNvPr id="13338" name="Line 143">
                  <a:extLst>
                    <a:ext uri="{FF2B5EF4-FFF2-40B4-BE49-F238E27FC236}">
                      <a16:creationId xmlns:a16="http://schemas.microsoft.com/office/drawing/2014/main" id="{441F8E1E-FD11-A37B-A613-1E5B73761116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>
                  <a:off x="12490" y="971"/>
                  <a:ext cx="841" cy="0"/>
                </a:xfrm>
                <a:prstGeom prst="line">
                  <a:avLst/>
                </a:prstGeom>
                <a:noFill/>
                <a:ln w="28575">
                  <a:solidFill>
                    <a:srgbClr val="99CCFF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zh-CN" altLang="en-US"/>
                </a:p>
              </p:txBody>
            </p:sp>
          </p:grpSp>
          <p:sp>
            <p:nvSpPr>
              <p:cNvPr id="13335" name="Arc 161">
                <a:extLst>
                  <a:ext uri="{FF2B5EF4-FFF2-40B4-BE49-F238E27FC236}">
                    <a16:creationId xmlns:a16="http://schemas.microsoft.com/office/drawing/2014/main" id="{602435B5-BF5D-DC83-1C8B-A7A34DFE6FC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944" y="2259"/>
                <a:ext cx="123" cy="265"/>
              </a:xfrm>
              <a:custGeom>
                <a:avLst/>
                <a:gdLst>
                  <a:gd name="T0" fmla="*/ 0 w 20794"/>
                  <a:gd name="T1" fmla="*/ 0 h 21600"/>
                  <a:gd name="T2" fmla="*/ 0 w 20794"/>
                  <a:gd name="T3" fmla="*/ 0 h 21600"/>
                  <a:gd name="T4" fmla="*/ 0 w 20794"/>
                  <a:gd name="T5" fmla="*/ 0 h 21600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20794" h="21600" fill="none" extrusionOk="0">
                    <a:moveTo>
                      <a:pt x="-1" y="0"/>
                    </a:moveTo>
                    <a:cubicBezTo>
                      <a:pt x="9678" y="0"/>
                      <a:pt x="18175" y="6438"/>
                      <a:pt x="20794" y="15755"/>
                    </a:cubicBezTo>
                  </a:path>
                  <a:path w="20794" h="21600" stroke="0" extrusionOk="0">
                    <a:moveTo>
                      <a:pt x="-1" y="0"/>
                    </a:moveTo>
                    <a:cubicBezTo>
                      <a:pt x="9678" y="0"/>
                      <a:pt x="18175" y="6438"/>
                      <a:pt x="20794" y="15755"/>
                    </a:cubicBezTo>
                    <a:lnTo>
                      <a:pt x="0" y="21600"/>
                    </a:lnTo>
                    <a:lnTo>
                      <a:pt x="-1" y="0"/>
                    </a:lnTo>
                    <a:close/>
                  </a:path>
                </a:pathLst>
              </a:custGeom>
              <a:noFill/>
              <a:ln w="28575">
                <a:solidFill>
                  <a:srgbClr val="6699FF"/>
                </a:solidFill>
                <a:prstDash val="sysDot"/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zh-CN" altLang="en-US"/>
              </a:p>
            </p:txBody>
          </p:sp>
        </p:grpSp>
        <p:pic>
          <p:nvPicPr>
            <p:cNvPr id="13333" name="图片 60">
              <a:extLst>
                <a:ext uri="{FF2B5EF4-FFF2-40B4-BE49-F238E27FC236}">
                  <a16:creationId xmlns:a16="http://schemas.microsoft.com/office/drawing/2014/main" id="{2AA913FA-C1CA-F80C-D82B-8EF289C9961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3651"/>
            <a:stretch>
              <a:fillRect/>
            </a:stretch>
          </p:blipFill>
          <p:spPr bwMode="auto">
            <a:xfrm>
              <a:off x="4255511" y="1869279"/>
              <a:ext cx="776692" cy="245856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73" name="Rectangle 106">
            <a:extLst>
              <a:ext uri="{FF2B5EF4-FFF2-40B4-BE49-F238E27FC236}">
                <a16:creationId xmlns:a16="http://schemas.microsoft.com/office/drawing/2014/main" id="{71F76C90-7F0F-4B28-19AF-E5BE328C23C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86662" y="4874936"/>
            <a:ext cx="960173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kumimoji="1" lang="en-US" altLang="zh-CN" sz="4000" b="1" dirty="0">
                <a:solidFill>
                  <a:srgbClr val="A50021"/>
                </a:solidFill>
                <a:latin typeface="Times New Roman" panose="02020603050405020304" pitchFamily="18" charset="0"/>
              </a:rPr>
              <a:t>V</a:t>
            </a:r>
            <a:r>
              <a:rPr kumimoji="1" lang="zh-CN" altLang="en-US" sz="4000" b="1" baseline="-25000" dirty="0">
                <a:solidFill>
                  <a:srgbClr val="A50021"/>
                </a:solidFill>
                <a:latin typeface="Times New Roman" panose="02020603050405020304" pitchFamily="18" charset="0"/>
              </a:rPr>
              <a:t>液</a:t>
            </a:r>
          </a:p>
        </p:txBody>
      </p:sp>
      <p:sp>
        <p:nvSpPr>
          <p:cNvPr id="74" name="Rectangle 106">
            <a:extLst>
              <a:ext uri="{FF2B5EF4-FFF2-40B4-BE49-F238E27FC236}">
                <a16:creationId xmlns:a16="http://schemas.microsoft.com/office/drawing/2014/main" id="{E4FFA478-3B1E-0186-EE58-8D46E2AC464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6447" y="2924944"/>
            <a:ext cx="1327216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kumimoji="1" lang="en-US" altLang="zh-CN" sz="4000" b="1" dirty="0">
                <a:solidFill>
                  <a:srgbClr val="A50021"/>
                </a:solidFill>
                <a:latin typeface="Times New Roman" panose="02020603050405020304" pitchFamily="18" charset="0"/>
              </a:rPr>
              <a:t>m</a:t>
            </a:r>
            <a:r>
              <a:rPr kumimoji="1" lang="zh-CN" altLang="en-US" sz="4000" b="1" baseline="-25000" dirty="0">
                <a:solidFill>
                  <a:srgbClr val="A50021"/>
                </a:solidFill>
                <a:latin typeface="Times New Roman" panose="02020603050405020304" pitchFamily="18" charset="0"/>
              </a:rPr>
              <a:t>总</a:t>
            </a:r>
          </a:p>
        </p:txBody>
      </p:sp>
      <p:sp>
        <p:nvSpPr>
          <p:cNvPr id="76" name="Rectangle 106">
            <a:extLst>
              <a:ext uri="{FF2B5EF4-FFF2-40B4-BE49-F238E27FC236}">
                <a16:creationId xmlns:a16="http://schemas.microsoft.com/office/drawing/2014/main" id="{C5CE8FA4-5376-688A-5AFB-19AFA4BA9903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69172" y="2938220"/>
            <a:ext cx="1378183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kumimoji="1" lang="en-US" altLang="zh-CN" sz="4000" b="1" dirty="0">
                <a:solidFill>
                  <a:srgbClr val="A50021"/>
                </a:solidFill>
                <a:latin typeface="Times New Roman" panose="02020603050405020304" pitchFamily="18" charset="0"/>
              </a:rPr>
              <a:t>m</a:t>
            </a:r>
            <a:r>
              <a:rPr kumimoji="1" lang="zh-CN" altLang="en-US" sz="4000" b="1" baseline="-25000" dirty="0">
                <a:solidFill>
                  <a:srgbClr val="A50021"/>
                </a:solidFill>
                <a:latin typeface="Times New Roman" panose="02020603050405020304" pitchFamily="18" charset="0"/>
              </a:rPr>
              <a:t>剩</a:t>
            </a:r>
          </a:p>
        </p:txBody>
      </p:sp>
      <p:pic>
        <p:nvPicPr>
          <p:cNvPr id="6" name="图片 5" descr="图片包含 图标&#10;&#10;描述已自动生成">
            <a:extLst>
              <a:ext uri="{FF2B5EF4-FFF2-40B4-BE49-F238E27FC236}">
                <a16:creationId xmlns:a16="http://schemas.microsoft.com/office/drawing/2014/main" id="{247E1B35-6C5A-381C-5033-017D14AF70AD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0423" y="3763257"/>
            <a:ext cx="800974" cy="865597"/>
          </a:xfrm>
          <a:prstGeom prst="rect">
            <a:avLst/>
          </a:prstGeom>
        </p:spPr>
      </p:pic>
      <p:pic>
        <p:nvPicPr>
          <p:cNvPr id="24" name="图片 23" descr="图标&#10;&#10;描述已自动生成">
            <a:extLst>
              <a:ext uri="{FF2B5EF4-FFF2-40B4-BE49-F238E27FC236}">
                <a16:creationId xmlns:a16="http://schemas.microsoft.com/office/drawing/2014/main" id="{EF9E23C3-EC55-0C75-E63D-09DE22BD8B7C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239" y="3729998"/>
            <a:ext cx="835120" cy="865597"/>
          </a:xfrm>
          <a:prstGeom prst="rect">
            <a:avLst/>
          </a:prstGeom>
        </p:spPr>
      </p:pic>
      <p:sp>
        <p:nvSpPr>
          <p:cNvPr id="8" name="矩形 7">
            <a:extLst>
              <a:ext uri="{FF2B5EF4-FFF2-40B4-BE49-F238E27FC236}">
                <a16:creationId xmlns:a16="http://schemas.microsoft.com/office/drawing/2014/main" id="{A9F5C696-7DB1-AF96-87CC-B9C31B5848F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15780" y="56465"/>
            <a:ext cx="3960440" cy="584775"/>
          </a:xfrm>
          <a:prstGeom prst="rect">
            <a:avLst/>
          </a:prstGeom>
          <a:solidFill>
            <a:srgbClr val="FFFFCC"/>
          </a:solidFill>
          <a:ln w="38100">
            <a:solidFill>
              <a:srgbClr val="FF9900"/>
            </a:solidFill>
            <a:miter lim="800000"/>
            <a:headEnd/>
            <a:tailEnd/>
          </a:ln>
          <a:effectLst>
            <a:outerShdw dist="23000" dir="5400000" algn="ctr" rotWithShape="0">
              <a:srgbClr val="000000">
                <a:alpha val="25000"/>
              </a:srgbClr>
            </a:outerShdw>
          </a:effec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kumimoji="1" lang="zh-CN" altLang="en-US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测量液体的密度</a:t>
            </a:r>
          </a:p>
        </p:txBody>
      </p:sp>
      <p:sp>
        <p:nvSpPr>
          <p:cNvPr id="10" name="矩形: 圆角 9">
            <a:extLst>
              <a:ext uri="{FF2B5EF4-FFF2-40B4-BE49-F238E27FC236}">
                <a16:creationId xmlns:a16="http://schemas.microsoft.com/office/drawing/2014/main" id="{E8A12408-A5BA-6CAE-AD02-25D16D4DE6D0}"/>
              </a:ext>
            </a:extLst>
          </p:cNvPr>
          <p:cNvSpPr/>
          <p:nvPr/>
        </p:nvSpPr>
        <p:spPr>
          <a:xfrm>
            <a:off x="6196291" y="5552763"/>
            <a:ext cx="451252" cy="1030514"/>
          </a:xfrm>
          <a:prstGeom prst="round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33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33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33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3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000"/>
                            </p:stCondLst>
                            <p:childTnLst>
                              <p:par>
                                <p:cTn id="4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" grpId="0"/>
      <p:bldP spid="73" grpId="0"/>
      <p:bldP spid="76" grpId="0"/>
      <p:bldP spid="10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Text Box 2">
            <a:extLst>
              <a:ext uri="{FF2B5EF4-FFF2-40B4-BE49-F238E27FC236}">
                <a16:creationId xmlns:a16="http://schemas.microsoft.com/office/drawing/2014/main" id="{64CAAC3C-B514-3137-86E6-CFF141E1D5F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07568" y="766885"/>
            <a:ext cx="8353425" cy="20621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b="1" dirty="0"/>
              <a:t>1、</a:t>
            </a:r>
            <a:r>
              <a:rPr lang="zh-CN" altLang="en-US" b="1" dirty="0">
                <a:solidFill>
                  <a:srgbClr val="FF0000"/>
                </a:solidFill>
              </a:rPr>
              <a:t>用</a:t>
            </a:r>
            <a:r>
              <a:rPr lang="zh-CN" altLang="en-US" b="1" dirty="0"/>
              <a:t>天平</a:t>
            </a:r>
            <a:r>
              <a:rPr lang="zh-CN" altLang="en-US" b="1" dirty="0">
                <a:solidFill>
                  <a:srgbClr val="FF0000"/>
                </a:solidFill>
              </a:rPr>
              <a:t>测量</a:t>
            </a:r>
            <a:r>
              <a:rPr lang="zh-CN" altLang="en-US" b="1" dirty="0"/>
              <a:t>烧杯和液体的总质量</a:t>
            </a:r>
            <a:r>
              <a:rPr lang="zh-CN" altLang="en-US" b="1" dirty="0">
                <a:solidFill>
                  <a:srgbClr val="0000FF"/>
                </a:solidFill>
              </a:rPr>
              <a:t>m</a:t>
            </a:r>
            <a:r>
              <a:rPr lang="zh-CN" altLang="en-US" b="1" baseline="-25000" dirty="0">
                <a:solidFill>
                  <a:srgbClr val="0000FF"/>
                </a:solidFill>
              </a:rPr>
              <a:t>总</a:t>
            </a:r>
            <a:r>
              <a:rPr lang="zh-CN" altLang="en-US" b="1" dirty="0"/>
              <a:t>；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b="1" dirty="0"/>
              <a:t>2、把液体倒入量筒，体积为</a:t>
            </a:r>
            <a:r>
              <a:rPr lang="zh-CN" altLang="en-US" b="1" dirty="0">
                <a:solidFill>
                  <a:srgbClr val="0000FF"/>
                </a:solidFill>
              </a:rPr>
              <a:t>V</a:t>
            </a:r>
            <a:r>
              <a:rPr lang="zh-CN" altLang="en-US" b="1" baseline="-25000" dirty="0">
                <a:solidFill>
                  <a:srgbClr val="0000FF"/>
                </a:solidFill>
              </a:rPr>
              <a:t>液</a:t>
            </a:r>
            <a:r>
              <a:rPr lang="zh-CN" altLang="en-US" b="1" dirty="0"/>
              <a:t>；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b="1" dirty="0"/>
              <a:t>3、</a:t>
            </a:r>
            <a:r>
              <a:rPr lang="zh-CN" altLang="en-US" b="1" dirty="0">
                <a:solidFill>
                  <a:srgbClr val="FF0000"/>
                </a:solidFill>
              </a:rPr>
              <a:t>用</a:t>
            </a:r>
            <a:r>
              <a:rPr lang="zh-CN" altLang="en-US" b="1" dirty="0"/>
              <a:t>天平</a:t>
            </a:r>
            <a:r>
              <a:rPr lang="zh-CN" altLang="en-US" b="1" dirty="0">
                <a:solidFill>
                  <a:srgbClr val="FF0000"/>
                </a:solidFill>
              </a:rPr>
              <a:t>测量</a:t>
            </a:r>
            <a:r>
              <a:rPr lang="zh-CN" altLang="en-US" b="1" dirty="0"/>
              <a:t>烧杯和剩余液体的质量</a:t>
            </a:r>
            <a:r>
              <a:rPr lang="zh-CN" altLang="en-US" b="1" dirty="0">
                <a:solidFill>
                  <a:srgbClr val="0000FF"/>
                </a:solidFill>
              </a:rPr>
              <a:t>m</a:t>
            </a:r>
            <a:r>
              <a:rPr lang="zh-CN" altLang="en-US" b="1" baseline="-25000" dirty="0">
                <a:solidFill>
                  <a:srgbClr val="0000FF"/>
                </a:solidFill>
              </a:rPr>
              <a:t>剩</a:t>
            </a:r>
            <a:r>
              <a:rPr lang="zh-CN" altLang="en-US" b="1" dirty="0"/>
              <a:t>，</a:t>
            </a:r>
            <a:endParaRPr lang="en-US" altLang="zh-CN" b="1" dirty="0"/>
          </a:p>
          <a:p>
            <a:pPr>
              <a:spcBef>
                <a:spcPct val="0"/>
              </a:spcBef>
              <a:buNone/>
            </a:pPr>
            <a:r>
              <a:rPr lang="zh-CN" altLang="en-US" b="1" dirty="0"/>
              <a:t>     则</a:t>
            </a:r>
            <a:r>
              <a:rPr lang="zh-CN" altLang="en-US" b="1" dirty="0">
                <a:solidFill>
                  <a:srgbClr val="FF0000"/>
                </a:solidFill>
              </a:rPr>
              <a:t>量筒中</a:t>
            </a:r>
            <a:r>
              <a:rPr lang="zh-CN" altLang="en-US" b="1" dirty="0"/>
              <a:t>的液体质量m</a:t>
            </a:r>
            <a:r>
              <a:rPr lang="zh-CN" altLang="en-US" b="1" baseline="-25000" dirty="0"/>
              <a:t>液</a:t>
            </a:r>
            <a:r>
              <a:rPr lang="zh-CN" altLang="en-US" b="1" dirty="0"/>
              <a:t>=m</a:t>
            </a:r>
            <a:r>
              <a:rPr lang="zh-CN" altLang="en-US" b="1" baseline="-25000" dirty="0"/>
              <a:t>总</a:t>
            </a:r>
            <a:r>
              <a:rPr lang="zh-CN" altLang="en-US" b="1" dirty="0"/>
              <a:t>-m</a:t>
            </a:r>
            <a:r>
              <a:rPr lang="zh-CN" altLang="en-US" b="1" baseline="-25000" dirty="0"/>
              <a:t>剩</a:t>
            </a:r>
            <a:r>
              <a:rPr lang="zh-CN" altLang="en-US" b="1" dirty="0"/>
              <a:t>；</a:t>
            </a:r>
          </a:p>
        </p:txBody>
      </p:sp>
      <p:sp>
        <p:nvSpPr>
          <p:cNvPr id="3" name="Text Box 2">
            <a:extLst>
              <a:ext uri="{FF2B5EF4-FFF2-40B4-BE49-F238E27FC236}">
                <a16:creationId xmlns:a16="http://schemas.microsoft.com/office/drawing/2014/main" id="{C5D33E01-89AD-D41B-5903-3FFC5BB0EA0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07568" y="3144341"/>
            <a:ext cx="3061345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b="1" dirty="0"/>
              <a:t>4、液体密度</a:t>
            </a:r>
            <a:endParaRPr lang="zh-CN" altLang="en-US" dirty="0"/>
          </a:p>
        </p:txBody>
      </p:sp>
      <p:sp>
        <p:nvSpPr>
          <p:cNvPr id="4" name="矩形 3">
            <a:extLst>
              <a:ext uri="{FF2B5EF4-FFF2-40B4-BE49-F238E27FC236}">
                <a16:creationId xmlns:a16="http://schemas.microsoft.com/office/drawing/2014/main" id="{D2F159A2-A94F-F657-E4DC-1B6BE634469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15780" y="56465"/>
            <a:ext cx="3960440" cy="584775"/>
          </a:xfrm>
          <a:prstGeom prst="rect">
            <a:avLst/>
          </a:prstGeom>
          <a:solidFill>
            <a:srgbClr val="FFFFCC"/>
          </a:solidFill>
          <a:ln w="38100">
            <a:solidFill>
              <a:srgbClr val="FF9900"/>
            </a:solidFill>
            <a:miter lim="800000"/>
            <a:headEnd/>
            <a:tailEnd/>
          </a:ln>
          <a:effectLst>
            <a:outerShdw dist="23000" dir="5400000" algn="ctr" rotWithShape="0">
              <a:srgbClr val="000000">
                <a:alpha val="25000"/>
              </a:srgbClr>
            </a:outerShdw>
          </a:effec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kumimoji="1" lang="zh-CN" altLang="en-US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测量液体的密度</a:t>
            </a:r>
          </a:p>
        </p:txBody>
      </p:sp>
      <p:pic>
        <p:nvPicPr>
          <p:cNvPr id="5" name="图片 4">
            <a:extLst>
              <a:ext uri="{FF2B5EF4-FFF2-40B4-BE49-F238E27FC236}">
                <a16:creationId xmlns:a16="http://schemas.microsoft.com/office/drawing/2014/main" id="{C05BE479-AF67-1320-FEB0-EE8DD4AC1C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9754" y="2732112"/>
            <a:ext cx="4181329" cy="1393776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1333FEB3-7BAA-B2C4-6853-DC79A67F74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1352" y="3974640"/>
            <a:ext cx="8949296" cy="2883359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表格 1">
            <a:extLst>
              <a:ext uri="{FF2B5EF4-FFF2-40B4-BE49-F238E27FC236}">
                <a16:creationId xmlns:a16="http://schemas.microsoft.com/office/drawing/2014/main" id="{E3ACE88B-E6DE-CB5E-B959-36A596C9D659}"/>
              </a:ext>
            </a:extLst>
          </p:cNvPr>
          <p:cNvGraphicFramePr>
            <a:graphicFrameLocks noGrp="1"/>
          </p:cNvGraphicFramePr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3376136"/>
              </p:ext>
            </p:extLst>
          </p:nvPr>
        </p:nvGraphicFramePr>
        <p:xfrm>
          <a:off x="119336" y="4228393"/>
          <a:ext cx="11953327" cy="2512975"/>
        </p:xfrm>
        <a:graphic>
          <a:graphicData uri="http://schemas.openxmlformats.org/drawingml/2006/table">
            <a:tbl>
              <a:tblPr/>
              <a:tblGrid>
                <a:gridCol w="648072">
                  <a:extLst>
                    <a:ext uri="{9D8B030D-6E8A-4147-A177-3AD203B41FA5}">
                      <a16:colId xmlns:a16="http://schemas.microsoft.com/office/drawing/2014/main" val="98135498"/>
                    </a:ext>
                  </a:extLst>
                </a:gridCol>
                <a:gridCol w="230425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7626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30425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30425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2016223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994738">
                <a:tc>
                  <a:txBody>
                    <a:bodyPr/>
                    <a:lstStyle/>
                    <a:p>
                      <a:pPr marL="0" lvl="0" indent="0" algn="ctr" eaLnBrk="0" hangingPunct="0">
                        <a:lnSpc>
                          <a:spcPct val="110000"/>
                        </a:lnSpc>
                        <a:spcBef>
                          <a:spcPct val="0"/>
                        </a:spcBef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endParaRPr lang="zh-CN" altLang="en-US" sz="2400" b="1" i="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2pPr>
                      <a:lvl3pPr marL="1143000" lvl="2" indent="-228600" algn="l" defTabSz="914400" rtl="0" eaLnBrk="1" latinLnBrk="0" hangingPunct="1">
                        <a:defRPr sz="20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3pPr>
                      <a:lvl4pPr marL="1600200" lvl="3" indent="-228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4pPr>
                      <a:lvl5pPr marL="2057400" lvl="4" indent="-228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9pPr>
                    </a:lstStyle>
                    <a:p>
                      <a:pPr marL="0" lvl="0" indent="0" algn="ctr" eaLnBrk="0" hangingPunct="0">
                        <a:lnSpc>
                          <a:spcPct val="110000"/>
                        </a:lnSpc>
                        <a:spcBef>
                          <a:spcPct val="0"/>
                        </a:spcBef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endParaRPr lang="zh-CN" altLang="en-US" sz="2400" b="1" i="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2pPr>
                      <a:lvl3pPr marL="1143000" lvl="2" indent="-228600" algn="l" defTabSz="914400" rtl="0" eaLnBrk="1" latinLnBrk="0" hangingPunct="1">
                        <a:defRPr sz="20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3pPr>
                      <a:lvl4pPr marL="1600200" lvl="3" indent="-228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4pPr>
                      <a:lvl5pPr marL="2057400" lvl="4" indent="-228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9pPr>
                    </a:lstStyle>
                    <a:p>
                      <a:pPr marL="0" lvl="0" indent="0" algn="ctr" eaLnBrk="0" hangingPunct="0">
                        <a:lnSpc>
                          <a:spcPct val="110000"/>
                        </a:lnSpc>
                        <a:spcBef>
                          <a:spcPct val="0"/>
                        </a:spcBef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endParaRPr lang="zh-CN" altLang="en-US" sz="2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2pPr>
                      <a:lvl3pPr marL="1143000" lvl="2" indent="-228600" algn="l" defTabSz="914400" rtl="0" eaLnBrk="1" latinLnBrk="0" hangingPunct="1">
                        <a:defRPr sz="20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3pPr>
                      <a:lvl4pPr marL="1600200" lvl="3" indent="-228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4pPr>
                      <a:lvl5pPr marL="2057400" lvl="4" indent="-228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9pPr>
                    </a:lstStyle>
                    <a:p>
                      <a:pPr marL="0" lvl="0" indent="0" algn="ctr" eaLnBrk="0" hangingPunct="0">
                        <a:lnSpc>
                          <a:spcPct val="110000"/>
                        </a:lnSpc>
                        <a:spcBef>
                          <a:spcPct val="0"/>
                        </a:spcBef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endParaRPr lang="zh-CN" altLang="en-US" sz="2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2pPr>
                      <a:lvl3pPr marL="1143000" lvl="2" indent="-228600" algn="l" defTabSz="914400" rtl="0" eaLnBrk="1" latinLnBrk="0" hangingPunct="1">
                        <a:defRPr sz="20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3pPr>
                      <a:lvl4pPr marL="1600200" lvl="3" indent="-228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4pPr>
                      <a:lvl5pPr marL="2057400" lvl="4" indent="-228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9pPr>
                    </a:lstStyle>
                    <a:p>
                      <a:pPr marL="0" lvl="0" indent="0" algn="ctr" eaLnBrk="0" hangingPunct="0">
                        <a:lnSpc>
                          <a:spcPct val="110000"/>
                        </a:lnSpc>
                        <a:spcBef>
                          <a:spcPct val="0"/>
                        </a:spcBef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endParaRPr lang="zh-CN" altLang="en-US" sz="2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2pPr>
                      <a:lvl3pPr marL="1143000" lvl="2" indent="-228600" algn="l" defTabSz="914400" rtl="0" eaLnBrk="1" latinLnBrk="0" hangingPunct="1">
                        <a:defRPr sz="20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3pPr>
                      <a:lvl4pPr marL="1600200" lvl="3" indent="-228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4pPr>
                      <a:lvl5pPr marL="2057400" lvl="4" indent="-228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9pPr>
                    </a:lstStyle>
                    <a:p>
                      <a:pPr marL="0" lvl="0" indent="0" algn="ctr" eaLnBrk="0" hangingPunct="0">
                        <a:lnSpc>
                          <a:spcPct val="110000"/>
                        </a:lnSpc>
                        <a:spcBef>
                          <a:spcPct val="0"/>
                        </a:spcBef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endParaRPr lang="zh-CN" altLang="en-US" sz="2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06079">
                <a:tc>
                  <a:txBody>
                    <a:bodyPr/>
                    <a:lstStyle/>
                    <a:p>
                      <a:pPr marL="0" lvl="0" indent="0" algn="ctr" eaLnBrk="0" hangingPunct="0"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en-US" altLang="zh-CN" sz="2400" b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1</a:t>
                      </a:r>
                      <a:endParaRPr lang="zh-CN" altLang="en-US" sz="2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2pPr>
                      <a:lvl3pPr marL="1143000" lvl="2" indent="-228600" algn="l" defTabSz="914400" rtl="0" eaLnBrk="1" latinLnBrk="0" hangingPunct="1">
                        <a:defRPr sz="20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3pPr>
                      <a:lvl4pPr marL="1600200" lvl="3" indent="-228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4pPr>
                      <a:lvl5pPr marL="2057400" lvl="4" indent="-228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9pPr>
                    </a:lstStyle>
                    <a:p>
                      <a:pPr marL="0" lvl="0" indent="0" algn="ctr" eaLnBrk="0" hangingPunct="0"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endParaRPr lang="zh-CN" altLang="en-US" sz="2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2pPr>
                      <a:lvl3pPr marL="1143000" lvl="2" indent="-228600" algn="l" defTabSz="914400" rtl="0" eaLnBrk="1" latinLnBrk="0" hangingPunct="1">
                        <a:defRPr sz="20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3pPr>
                      <a:lvl4pPr marL="1600200" lvl="3" indent="-228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4pPr>
                      <a:lvl5pPr marL="2057400" lvl="4" indent="-228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9pPr>
                    </a:lstStyle>
                    <a:p>
                      <a:pPr marL="0" lvl="0" indent="0" algn="ctr" eaLnBrk="0" hangingPunct="0"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endParaRPr lang="zh-CN" altLang="en-US" sz="2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2pPr>
                      <a:lvl3pPr marL="1143000" lvl="2" indent="-228600" algn="l" defTabSz="914400" rtl="0" eaLnBrk="1" latinLnBrk="0" hangingPunct="1">
                        <a:defRPr sz="20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3pPr>
                      <a:lvl4pPr marL="1600200" lvl="3" indent="-228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4pPr>
                      <a:lvl5pPr marL="2057400" lvl="4" indent="-228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9pPr>
                    </a:lstStyle>
                    <a:p>
                      <a:pPr marL="0" lvl="0" indent="0" algn="ctr" eaLnBrk="0" hangingPunct="0"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endParaRPr lang="zh-CN" altLang="en-US" sz="2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2pPr>
                      <a:lvl3pPr marL="1143000" lvl="2" indent="-228600" algn="l" defTabSz="914400" rtl="0" eaLnBrk="1" latinLnBrk="0" hangingPunct="1">
                        <a:defRPr sz="20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3pPr>
                      <a:lvl4pPr marL="1600200" lvl="3" indent="-228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4pPr>
                      <a:lvl5pPr marL="2057400" lvl="4" indent="-228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9pPr>
                    </a:lstStyle>
                    <a:p>
                      <a:pPr marL="0" lvl="0" indent="0" algn="ctr" eaLnBrk="0" hangingPunct="0"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endParaRPr lang="zh-CN" altLang="en-US" sz="2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2pPr>
                      <a:lvl3pPr marL="1143000" lvl="2" indent="-228600" algn="l" defTabSz="914400" rtl="0" eaLnBrk="1" latinLnBrk="0" hangingPunct="1">
                        <a:defRPr sz="20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3pPr>
                      <a:lvl4pPr marL="1600200" lvl="3" indent="-228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4pPr>
                      <a:lvl5pPr marL="2057400" lvl="4" indent="-228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9pPr>
                    </a:lstStyle>
                    <a:p>
                      <a:pPr marL="0" lvl="0" indent="0" algn="ctr" eaLnBrk="0" hangingPunct="0"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endParaRPr lang="zh-CN" altLang="en-US" sz="2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06079">
                <a:tc>
                  <a:txBody>
                    <a:bodyPr/>
                    <a:lstStyle/>
                    <a:p>
                      <a:pPr marL="0" lvl="0" indent="0" algn="ctr" eaLnBrk="0" hangingPunct="0"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en-US" altLang="zh-CN" sz="2400" b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2</a:t>
                      </a:r>
                      <a:endParaRPr lang="zh-CN" altLang="en-US" sz="2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lvl="0" indent="0" algn="ctr" eaLnBrk="0" hangingPunct="0"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endParaRPr lang="zh-CN" altLang="en-US" sz="2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lvl="0" indent="0" algn="ctr" eaLnBrk="0" hangingPunct="0"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endParaRPr lang="zh-CN" altLang="en-US" sz="2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lvl="0" indent="0" algn="ctr" eaLnBrk="0" hangingPunct="0"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endParaRPr lang="zh-CN" altLang="en-US" sz="2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lvl="0" indent="0" algn="ctr" eaLnBrk="0" hangingPunct="0"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endParaRPr lang="zh-CN" altLang="en-US" sz="2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lvl="0" indent="0" algn="ctr" eaLnBrk="0" hangingPunct="0"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endParaRPr lang="zh-CN" altLang="en-US" sz="2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13250008"/>
                  </a:ext>
                </a:extLst>
              </a:tr>
              <a:tr h="506079">
                <a:tc>
                  <a:txBody>
                    <a:bodyPr/>
                    <a:lstStyle/>
                    <a:p>
                      <a:pPr marL="0" lvl="0" indent="0" algn="ctr" eaLnBrk="0" hangingPunct="0"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en-US" altLang="zh-CN" sz="2400" b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3</a:t>
                      </a:r>
                      <a:endParaRPr lang="zh-CN" altLang="en-US" sz="2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lvl="0" indent="0" algn="ctr" eaLnBrk="0" hangingPunct="0"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endParaRPr lang="zh-CN" altLang="en-US" sz="2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lvl="0" indent="0" algn="ctr" eaLnBrk="0" hangingPunct="0"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endParaRPr lang="zh-CN" altLang="en-US" sz="2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lvl="0" indent="0" algn="ctr" eaLnBrk="0" hangingPunct="0"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endParaRPr lang="zh-CN" altLang="en-US" sz="2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lvl="0" indent="0" algn="ctr" eaLnBrk="0" hangingPunct="0"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endParaRPr lang="zh-CN" altLang="en-US" sz="2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lvl="0" indent="0" algn="ctr" eaLnBrk="0" hangingPunct="0"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endParaRPr lang="zh-CN" altLang="en-US" sz="2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42965332"/>
                  </a:ext>
                </a:extLst>
              </a:tr>
            </a:tbl>
          </a:graphicData>
        </a:graphic>
      </p:graphicFrame>
      <p:sp>
        <p:nvSpPr>
          <p:cNvPr id="3" name="Text Box 2">
            <a:extLst>
              <a:ext uri="{FF2B5EF4-FFF2-40B4-BE49-F238E27FC236}">
                <a16:creationId xmlns:a16="http://schemas.microsoft.com/office/drawing/2014/main" id="{A247EC85-3251-80FD-CE0F-A546DBA0268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07568" y="766885"/>
            <a:ext cx="8353425" cy="20621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b="1" dirty="0"/>
              <a:t>1、</a:t>
            </a:r>
            <a:r>
              <a:rPr lang="zh-CN" altLang="en-US" b="1" dirty="0">
                <a:solidFill>
                  <a:srgbClr val="FF0000"/>
                </a:solidFill>
              </a:rPr>
              <a:t>用</a:t>
            </a:r>
            <a:r>
              <a:rPr lang="zh-CN" altLang="en-US" b="1" dirty="0"/>
              <a:t>天平</a:t>
            </a:r>
            <a:r>
              <a:rPr lang="zh-CN" altLang="en-US" b="1" dirty="0">
                <a:solidFill>
                  <a:srgbClr val="FF0000"/>
                </a:solidFill>
              </a:rPr>
              <a:t>测量</a:t>
            </a:r>
            <a:r>
              <a:rPr lang="zh-CN" altLang="en-US" b="1" dirty="0"/>
              <a:t>烧杯和液体的总质量</a:t>
            </a:r>
            <a:r>
              <a:rPr lang="zh-CN" altLang="en-US" b="1" dirty="0">
                <a:solidFill>
                  <a:srgbClr val="0000FF"/>
                </a:solidFill>
              </a:rPr>
              <a:t>m</a:t>
            </a:r>
            <a:r>
              <a:rPr lang="zh-CN" altLang="en-US" b="1" baseline="-25000" dirty="0">
                <a:solidFill>
                  <a:srgbClr val="0000FF"/>
                </a:solidFill>
              </a:rPr>
              <a:t>总</a:t>
            </a:r>
            <a:r>
              <a:rPr lang="zh-CN" altLang="en-US" b="1" dirty="0"/>
              <a:t>；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b="1" dirty="0"/>
              <a:t>2、把液体倒入量筒，体积为</a:t>
            </a:r>
            <a:r>
              <a:rPr lang="zh-CN" altLang="en-US" b="1" dirty="0">
                <a:solidFill>
                  <a:srgbClr val="0000FF"/>
                </a:solidFill>
              </a:rPr>
              <a:t>V</a:t>
            </a:r>
            <a:r>
              <a:rPr lang="zh-CN" altLang="en-US" b="1" baseline="-25000" dirty="0">
                <a:solidFill>
                  <a:srgbClr val="0000FF"/>
                </a:solidFill>
              </a:rPr>
              <a:t>液</a:t>
            </a:r>
            <a:r>
              <a:rPr lang="zh-CN" altLang="en-US" b="1" dirty="0"/>
              <a:t>；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b="1" dirty="0"/>
              <a:t>3、</a:t>
            </a:r>
            <a:r>
              <a:rPr lang="zh-CN" altLang="en-US" b="1" dirty="0">
                <a:solidFill>
                  <a:srgbClr val="FF0000"/>
                </a:solidFill>
              </a:rPr>
              <a:t>用</a:t>
            </a:r>
            <a:r>
              <a:rPr lang="zh-CN" altLang="en-US" b="1" dirty="0"/>
              <a:t>天平</a:t>
            </a:r>
            <a:r>
              <a:rPr lang="zh-CN" altLang="en-US" b="1" dirty="0">
                <a:solidFill>
                  <a:srgbClr val="FF0000"/>
                </a:solidFill>
              </a:rPr>
              <a:t>测量</a:t>
            </a:r>
            <a:r>
              <a:rPr lang="zh-CN" altLang="en-US" b="1" dirty="0"/>
              <a:t>烧杯和剩余液体的质量</a:t>
            </a:r>
            <a:r>
              <a:rPr lang="zh-CN" altLang="en-US" b="1" dirty="0">
                <a:solidFill>
                  <a:srgbClr val="0000FF"/>
                </a:solidFill>
              </a:rPr>
              <a:t>m</a:t>
            </a:r>
            <a:r>
              <a:rPr lang="zh-CN" altLang="en-US" b="1" baseline="-25000" dirty="0">
                <a:solidFill>
                  <a:srgbClr val="0000FF"/>
                </a:solidFill>
              </a:rPr>
              <a:t>剩</a:t>
            </a:r>
            <a:r>
              <a:rPr lang="zh-CN" altLang="en-US" b="1" dirty="0"/>
              <a:t>，</a:t>
            </a:r>
            <a:endParaRPr lang="en-US" altLang="zh-CN" b="1" dirty="0"/>
          </a:p>
          <a:p>
            <a:pPr>
              <a:spcBef>
                <a:spcPct val="0"/>
              </a:spcBef>
              <a:buNone/>
            </a:pPr>
            <a:r>
              <a:rPr lang="zh-CN" altLang="en-US" b="1" dirty="0"/>
              <a:t>     则</a:t>
            </a:r>
            <a:r>
              <a:rPr lang="zh-CN" altLang="en-US" b="1" dirty="0">
                <a:solidFill>
                  <a:srgbClr val="FF0000"/>
                </a:solidFill>
              </a:rPr>
              <a:t>量筒中</a:t>
            </a:r>
            <a:r>
              <a:rPr lang="zh-CN" altLang="en-US" b="1" dirty="0"/>
              <a:t>的液体质量m</a:t>
            </a:r>
            <a:r>
              <a:rPr lang="zh-CN" altLang="en-US" b="1" baseline="-25000" dirty="0"/>
              <a:t>液</a:t>
            </a:r>
            <a:r>
              <a:rPr lang="zh-CN" altLang="en-US" b="1" dirty="0"/>
              <a:t>=m</a:t>
            </a:r>
            <a:r>
              <a:rPr lang="zh-CN" altLang="en-US" b="1" baseline="-25000" dirty="0"/>
              <a:t>总</a:t>
            </a:r>
            <a:r>
              <a:rPr lang="zh-CN" altLang="en-US" b="1" dirty="0"/>
              <a:t>-m</a:t>
            </a:r>
            <a:r>
              <a:rPr lang="zh-CN" altLang="en-US" b="1" baseline="-25000" dirty="0"/>
              <a:t>剩</a:t>
            </a:r>
            <a:r>
              <a:rPr lang="zh-CN" altLang="en-US" b="1" dirty="0"/>
              <a:t>；</a:t>
            </a:r>
          </a:p>
        </p:txBody>
      </p:sp>
      <p:sp>
        <p:nvSpPr>
          <p:cNvPr id="4" name="Text Box 2">
            <a:extLst>
              <a:ext uri="{FF2B5EF4-FFF2-40B4-BE49-F238E27FC236}">
                <a16:creationId xmlns:a16="http://schemas.microsoft.com/office/drawing/2014/main" id="{822D3D5B-754D-A65B-CF16-FF04B9923F4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07568" y="3144341"/>
            <a:ext cx="3061345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b="1" dirty="0"/>
              <a:t>4、液体密度</a:t>
            </a:r>
            <a:endParaRPr lang="zh-CN" altLang="en-US" dirty="0"/>
          </a:p>
        </p:txBody>
      </p:sp>
      <p:sp>
        <p:nvSpPr>
          <p:cNvPr id="5" name="矩形 4">
            <a:extLst>
              <a:ext uri="{FF2B5EF4-FFF2-40B4-BE49-F238E27FC236}">
                <a16:creationId xmlns:a16="http://schemas.microsoft.com/office/drawing/2014/main" id="{5B3C1852-F913-92FB-AC57-DEF7426907C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15780" y="56465"/>
            <a:ext cx="3960440" cy="584775"/>
          </a:xfrm>
          <a:prstGeom prst="rect">
            <a:avLst/>
          </a:prstGeom>
          <a:solidFill>
            <a:srgbClr val="FFFFCC"/>
          </a:solidFill>
          <a:ln w="38100">
            <a:solidFill>
              <a:srgbClr val="FF9900"/>
            </a:solidFill>
            <a:miter lim="800000"/>
            <a:headEnd/>
            <a:tailEnd/>
          </a:ln>
          <a:effectLst>
            <a:outerShdw dist="23000" dir="5400000" algn="ctr" rotWithShape="0">
              <a:srgbClr val="000000">
                <a:alpha val="25000"/>
              </a:srgbClr>
            </a:outerShdw>
          </a:effec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kumimoji="1" lang="zh-CN" altLang="en-US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测量液体的密度</a:t>
            </a:r>
          </a:p>
        </p:txBody>
      </p:sp>
      <p:pic>
        <p:nvPicPr>
          <p:cNvPr id="6" name="图片 5">
            <a:extLst>
              <a:ext uri="{FF2B5EF4-FFF2-40B4-BE49-F238E27FC236}">
                <a16:creationId xmlns:a16="http://schemas.microsoft.com/office/drawing/2014/main" id="{D23DDBF9-4341-7F35-D493-46A30391C87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9754" y="2732112"/>
            <a:ext cx="4181329" cy="1393776"/>
          </a:xfrm>
          <a:prstGeom prst="rect">
            <a:avLst/>
          </a:prstGeom>
        </p:spPr>
      </p:pic>
      <p:graphicFrame>
        <p:nvGraphicFramePr>
          <p:cNvPr id="7" name="表格 6">
            <a:extLst>
              <a:ext uri="{FF2B5EF4-FFF2-40B4-BE49-F238E27FC236}">
                <a16:creationId xmlns:a16="http://schemas.microsoft.com/office/drawing/2014/main" id="{A3ADE509-ACD4-5F4E-2446-6C4A8E045995}"/>
              </a:ext>
            </a:extLst>
          </p:cNvPr>
          <p:cNvGraphicFramePr>
            <a:graphicFrameLocks noGrp="1"/>
          </p:cNvGraphicFramePr>
          <p:nvPr>
            <p:custDataLst>
              <p:tags r:id="rId2"/>
            </p:custDataLst>
            <p:extLst>
              <p:ext uri="{D42A27DB-BD31-4B8C-83A1-F6EECF244321}">
                <p14:modId xmlns:p14="http://schemas.microsoft.com/office/powerpoint/2010/main" val="1415104576"/>
              </p:ext>
            </p:extLst>
          </p:nvPr>
        </p:nvGraphicFramePr>
        <p:xfrm>
          <a:off x="119336" y="4228393"/>
          <a:ext cx="11953327" cy="2512975"/>
        </p:xfrm>
        <a:graphic>
          <a:graphicData uri="http://schemas.openxmlformats.org/drawingml/2006/table">
            <a:tbl>
              <a:tblPr/>
              <a:tblGrid>
                <a:gridCol w="648072">
                  <a:extLst>
                    <a:ext uri="{9D8B030D-6E8A-4147-A177-3AD203B41FA5}">
                      <a16:colId xmlns:a16="http://schemas.microsoft.com/office/drawing/2014/main" val="98135498"/>
                    </a:ext>
                  </a:extLst>
                </a:gridCol>
                <a:gridCol w="230425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7626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30425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30425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2016223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994738">
                <a:tc>
                  <a:txBody>
                    <a:bodyPr/>
                    <a:lstStyle/>
                    <a:p>
                      <a:pPr marL="0" lvl="0" indent="0" algn="ctr" eaLnBrk="0" hangingPunct="0">
                        <a:lnSpc>
                          <a:spcPct val="110000"/>
                        </a:lnSpc>
                        <a:spcBef>
                          <a:spcPct val="0"/>
                        </a:spcBef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endParaRPr lang="zh-CN" altLang="en-US" sz="2400" b="1" i="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2pPr>
                      <a:lvl3pPr marL="1143000" lvl="2" indent="-228600" algn="l" defTabSz="914400" rtl="0" eaLnBrk="1" latinLnBrk="0" hangingPunct="1">
                        <a:defRPr sz="20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3pPr>
                      <a:lvl4pPr marL="1600200" lvl="3" indent="-228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4pPr>
                      <a:lvl5pPr marL="2057400" lvl="4" indent="-228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9pPr>
                    </a:lstStyle>
                    <a:p>
                      <a:pPr marL="0" lvl="0" indent="0" algn="ctr" eaLnBrk="0" hangingPunct="0">
                        <a:lnSpc>
                          <a:spcPct val="110000"/>
                        </a:lnSpc>
                        <a:spcBef>
                          <a:spcPct val="0"/>
                        </a:spcBef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zh-CN" altLang="en-US" sz="2400" b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液体和烧杯的</a:t>
                      </a:r>
                      <a:endParaRPr lang="en-US" altLang="zh-CN" sz="2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  <a:p>
                      <a:pPr marL="0" lvl="0" indent="0" algn="ctr" eaLnBrk="0" hangingPunct="0">
                        <a:lnSpc>
                          <a:spcPct val="110000"/>
                        </a:lnSpc>
                        <a:spcBef>
                          <a:spcPct val="0"/>
                        </a:spcBef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zh-CN" altLang="en-US" sz="2400" b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总质量</a:t>
                      </a:r>
                      <a:r>
                        <a:rPr lang="en-US" altLang="zh-CN" sz="2400" b="1" i="1" dirty="0">
                          <a:solidFill>
                            <a:srgbClr val="C00000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m</a:t>
                      </a:r>
                      <a:r>
                        <a:rPr lang="zh-CN" altLang="en-US" sz="2400" b="1" i="0" baseline="-25000" dirty="0">
                          <a:solidFill>
                            <a:srgbClr val="C00000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总</a:t>
                      </a:r>
                      <a:r>
                        <a:rPr lang="zh-CN" altLang="en-US" sz="2400" b="1" i="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（</a:t>
                      </a:r>
                      <a:r>
                        <a:rPr lang="en-US" altLang="zh-CN" sz="2400" b="1" i="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g</a:t>
                      </a:r>
                      <a:r>
                        <a:rPr lang="zh-CN" altLang="en-US" sz="2400" b="1" i="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）</a:t>
                      </a: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2pPr>
                      <a:lvl3pPr marL="1143000" lvl="2" indent="-228600" algn="l" defTabSz="914400" rtl="0" eaLnBrk="1" latinLnBrk="0" hangingPunct="1">
                        <a:defRPr sz="20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3pPr>
                      <a:lvl4pPr marL="1600200" lvl="3" indent="-228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4pPr>
                      <a:lvl5pPr marL="2057400" lvl="4" indent="-228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9pPr>
                    </a:lstStyle>
                    <a:p>
                      <a:pPr marL="0" lvl="0" indent="0" algn="ctr" eaLnBrk="0" hangingPunct="0">
                        <a:lnSpc>
                          <a:spcPct val="110000"/>
                        </a:lnSpc>
                        <a:spcBef>
                          <a:spcPct val="0"/>
                        </a:spcBef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zh-CN" altLang="en-US" sz="2400" b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剩余液体和烧杯的质量</a:t>
                      </a:r>
                      <a:r>
                        <a:rPr lang="en-US" altLang="zh-CN" sz="2400" b="1" i="1" dirty="0">
                          <a:solidFill>
                            <a:srgbClr val="C00000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m</a:t>
                      </a:r>
                      <a:r>
                        <a:rPr lang="zh-CN" altLang="en-US" sz="2400" b="1" i="0" baseline="-25000" dirty="0">
                          <a:solidFill>
                            <a:srgbClr val="C00000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剩</a:t>
                      </a:r>
                      <a:r>
                        <a:rPr lang="zh-CN" altLang="en-US" sz="2400" b="1" i="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（</a:t>
                      </a:r>
                      <a:r>
                        <a:rPr lang="en-US" altLang="zh-CN" sz="2400" b="1" i="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g</a:t>
                      </a:r>
                      <a:r>
                        <a:rPr lang="zh-CN" altLang="en-US" sz="2400" b="1" i="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）</a:t>
                      </a:r>
                      <a:endParaRPr lang="zh-CN" altLang="en-US" sz="2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2pPr>
                      <a:lvl3pPr marL="1143000" lvl="2" indent="-228600" algn="l" defTabSz="914400" rtl="0" eaLnBrk="1" latinLnBrk="0" hangingPunct="1">
                        <a:defRPr sz="20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3pPr>
                      <a:lvl4pPr marL="1600200" lvl="3" indent="-228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4pPr>
                      <a:lvl5pPr marL="2057400" lvl="4" indent="-228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9pPr>
                    </a:lstStyle>
                    <a:p>
                      <a:pPr marL="0" lvl="0" indent="0" algn="ctr" eaLnBrk="0" hangingPunct="0">
                        <a:lnSpc>
                          <a:spcPct val="110000"/>
                        </a:lnSpc>
                        <a:spcBef>
                          <a:spcPct val="0"/>
                        </a:spcBef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量筒中</a:t>
                      </a:r>
                      <a:r>
                        <a:rPr lang="zh-CN" altLang="en-US" sz="2400" b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的液体质量</a:t>
                      </a:r>
                      <a:r>
                        <a:rPr lang="en-US" altLang="zh-CN" sz="2400" b="1" i="1" dirty="0">
                          <a:solidFill>
                            <a:srgbClr val="C00000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m</a:t>
                      </a:r>
                      <a:r>
                        <a:rPr lang="zh-CN" altLang="en-US" sz="2400" b="1" i="0" baseline="-25000" dirty="0">
                          <a:solidFill>
                            <a:srgbClr val="C00000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液</a:t>
                      </a:r>
                      <a:r>
                        <a:rPr lang="zh-CN" altLang="en-US" sz="2400" b="1" i="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（</a:t>
                      </a:r>
                      <a:r>
                        <a:rPr lang="en-US" altLang="zh-CN" sz="2400" b="1" i="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g</a:t>
                      </a:r>
                      <a:r>
                        <a:rPr lang="zh-CN" altLang="en-US" sz="2400" b="1" i="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）</a:t>
                      </a:r>
                      <a:endParaRPr lang="zh-CN" altLang="en-US" sz="2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2pPr>
                      <a:lvl3pPr marL="1143000" lvl="2" indent="-228600" algn="l" defTabSz="914400" rtl="0" eaLnBrk="1" latinLnBrk="0" hangingPunct="1">
                        <a:defRPr sz="20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3pPr>
                      <a:lvl4pPr marL="1600200" lvl="3" indent="-228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4pPr>
                      <a:lvl5pPr marL="2057400" lvl="4" indent="-228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9pPr>
                    </a:lstStyle>
                    <a:p>
                      <a:pPr marL="0" lvl="0" indent="0" algn="ctr" eaLnBrk="0" hangingPunct="0">
                        <a:lnSpc>
                          <a:spcPct val="110000"/>
                        </a:lnSpc>
                        <a:spcBef>
                          <a:spcPct val="0"/>
                        </a:spcBef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量筒中</a:t>
                      </a:r>
                      <a:r>
                        <a:rPr lang="zh-CN" altLang="en-US" sz="2400" b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的液体体积</a:t>
                      </a:r>
                      <a:r>
                        <a:rPr lang="en-US" altLang="zh-CN" sz="2400" b="1" i="1" dirty="0">
                          <a:solidFill>
                            <a:srgbClr val="C00000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V</a:t>
                      </a:r>
                      <a:r>
                        <a:rPr lang="zh-CN" altLang="en-US" sz="2400" b="1" i="0" baseline="-25000" dirty="0">
                          <a:solidFill>
                            <a:srgbClr val="C00000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液</a:t>
                      </a:r>
                      <a:r>
                        <a:rPr lang="zh-CN" altLang="en-US" sz="2400" b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（</a:t>
                      </a:r>
                      <a:r>
                        <a:rPr lang="en-US" altLang="zh-CN" sz="2400" b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cm</a:t>
                      </a:r>
                      <a:r>
                        <a:rPr lang="en-US" altLang="zh-CN" sz="2400" b="1" baseline="300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3</a:t>
                      </a:r>
                      <a:r>
                        <a:rPr lang="zh-CN" altLang="en-US" sz="2400" b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）</a:t>
                      </a: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2pPr>
                      <a:lvl3pPr marL="1143000" lvl="2" indent="-228600" algn="l" defTabSz="914400" rtl="0" eaLnBrk="1" latinLnBrk="0" hangingPunct="1">
                        <a:defRPr sz="20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3pPr>
                      <a:lvl4pPr marL="1600200" lvl="3" indent="-228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4pPr>
                      <a:lvl5pPr marL="2057400" lvl="4" indent="-228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9pPr>
                    </a:lstStyle>
                    <a:p>
                      <a:pPr marL="0" lvl="0" indent="0" algn="ctr" eaLnBrk="0" hangingPunct="0">
                        <a:lnSpc>
                          <a:spcPct val="110000"/>
                        </a:lnSpc>
                        <a:spcBef>
                          <a:spcPct val="0"/>
                        </a:spcBef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zh-CN" altLang="en-US" sz="2400" b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液体密度</a:t>
                      </a:r>
                      <a:endParaRPr lang="en-US" altLang="zh-CN" sz="2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  <a:p>
                      <a:pPr marL="0" lvl="0" indent="0" algn="ctr" ea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en-US" altLang="zh-CN" sz="2400" b="1" i="1" dirty="0">
                          <a:solidFill>
                            <a:srgbClr val="C00000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ρ</a:t>
                      </a:r>
                      <a:r>
                        <a:rPr lang="zh-CN" altLang="en-US" sz="2400" b="1" i="0" baseline="-25000" dirty="0">
                          <a:solidFill>
                            <a:srgbClr val="C00000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液</a:t>
                      </a:r>
                      <a:r>
                        <a:rPr lang="zh-CN" altLang="en-US" sz="2400" b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（</a:t>
                      </a:r>
                      <a:r>
                        <a:rPr lang="en-US" altLang="zh-CN" sz="2400" b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kg/m</a:t>
                      </a:r>
                      <a:r>
                        <a:rPr lang="en-US" altLang="zh-CN" sz="2400" b="1" baseline="300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3</a:t>
                      </a:r>
                      <a:r>
                        <a:rPr lang="zh-CN" altLang="en-US" sz="2400" b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）</a:t>
                      </a: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06079">
                <a:tc>
                  <a:txBody>
                    <a:bodyPr/>
                    <a:lstStyle/>
                    <a:p>
                      <a:pPr marL="0" lvl="0" indent="0" algn="ctr" eaLnBrk="0" hangingPunct="0"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en-US" altLang="zh-CN" sz="2400" b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1</a:t>
                      </a:r>
                      <a:endParaRPr lang="zh-CN" altLang="en-US" sz="2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2pPr>
                      <a:lvl3pPr marL="1143000" lvl="2" indent="-228600" algn="l" defTabSz="914400" rtl="0" eaLnBrk="1" latinLnBrk="0" hangingPunct="1">
                        <a:defRPr sz="20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3pPr>
                      <a:lvl4pPr marL="1600200" lvl="3" indent="-228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4pPr>
                      <a:lvl5pPr marL="2057400" lvl="4" indent="-228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9pPr>
                    </a:lstStyle>
                    <a:p>
                      <a:pPr marL="0" lvl="0" indent="0" algn="ctr" eaLnBrk="0" hangingPunct="0"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endParaRPr lang="zh-CN" altLang="en-US" sz="2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2pPr>
                      <a:lvl3pPr marL="1143000" lvl="2" indent="-228600" algn="l" defTabSz="914400" rtl="0" eaLnBrk="1" latinLnBrk="0" hangingPunct="1">
                        <a:defRPr sz="20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3pPr>
                      <a:lvl4pPr marL="1600200" lvl="3" indent="-228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4pPr>
                      <a:lvl5pPr marL="2057400" lvl="4" indent="-228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9pPr>
                    </a:lstStyle>
                    <a:p>
                      <a:pPr marL="0" lvl="0" indent="0" algn="ctr" eaLnBrk="0" hangingPunct="0"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endParaRPr lang="zh-CN" altLang="en-US" sz="2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2pPr>
                      <a:lvl3pPr marL="1143000" lvl="2" indent="-228600" algn="l" defTabSz="914400" rtl="0" eaLnBrk="1" latinLnBrk="0" hangingPunct="1">
                        <a:defRPr sz="20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3pPr>
                      <a:lvl4pPr marL="1600200" lvl="3" indent="-228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4pPr>
                      <a:lvl5pPr marL="2057400" lvl="4" indent="-228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9pPr>
                    </a:lstStyle>
                    <a:p>
                      <a:pPr marL="0" lvl="0" indent="0" algn="ctr" eaLnBrk="0" hangingPunct="0"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endParaRPr lang="zh-CN" altLang="en-US" sz="2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2pPr>
                      <a:lvl3pPr marL="1143000" lvl="2" indent="-228600" algn="l" defTabSz="914400" rtl="0" eaLnBrk="1" latinLnBrk="0" hangingPunct="1">
                        <a:defRPr sz="20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3pPr>
                      <a:lvl4pPr marL="1600200" lvl="3" indent="-228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4pPr>
                      <a:lvl5pPr marL="2057400" lvl="4" indent="-228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9pPr>
                    </a:lstStyle>
                    <a:p>
                      <a:pPr marL="0" lvl="0" indent="0" algn="ctr" eaLnBrk="0" hangingPunct="0"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endParaRPr lang="zh-CN" altLang="en-US" sz="2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2pPr>
                      <a:lvl3pPr marL="1143000" lvl="2" indent="-228600" algn="l" defTabSz="914400" rtl="0" eaLnBrk="1" latinLnBrk="0" hangingPunct="1">
                        <a:defRPr sz="20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3pPr>
                      <a:lvl4pPr marL="1600200" lvl="3" indent="-228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4pPr>
                      <a:lvl5pPr marL="2057400" lvl="4" indent="-228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  <a:ea typeface="微软雅黑"/>
                        </a:defRPr>
                      </a:lvl9pPr>
                    </a:lstStyle>
                    <a:p>
                      <a:pPr marL="0" lvl="0" indent="0" algn="ctr" eaLnBrk="0" hangingPunct="0"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endParaRPr lang="zh-CN" altLang="en-US" sz="2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06079">
                <a:tc>
                  <a:txBody>
                    <a:bodyPr/>
                    <a:lstStyle/>
                    <a:p>
                      <a:pPr marL="0" lvl="0" indent="0" algn="ctr" eaLnBrk="0" hangingPunct="0"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en-US" altLang="zh-CN" sz="2400" b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2</a:t>
                      </a:r>
                      <a:endParaRPr lang="zh-CN" altLang="en-US" sz="2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lvl="0" indent="0" algn="ctr" eaLnBrk="0" hangingPunct="0"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endParaRPr lang="zh-CN" altLang="en-US" sz="2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lvl="0" indent="0" algn="ctr" eaLnBrk="0" hangingPunct="0"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endParaRPr lang="zh-CN" altLang="en-US" sz="2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lvl="0" indent="0" algn="ctr" eaLnBrk="0" hangingPunct="0"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endParaRPr lang="zh-CN" altLang="en-US" sz="2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lvl="0" indent="0" algn="ctr" eaLnBrk="0" hangingPunct="0"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endParaRPr lang="zh-CN" altLang="en-US" sz="2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lvl="0" indent="0" algn="ctr" eaLnBrk="0" hangingPunct="0"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endParaRPr lang="zh-CN" altLang="en-US" sz="2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13250008"/>
                  </a:ext>
                </a:extLst>
              </a:tr>
              <a:tr h="506079">
                <a:tc>
                  <a:txBody>
                    <a:bodyPr/>
                    <a:lstStyle/>
                    <a:p>
                      <a:pPr marL="0" lvl="0" indent="0" algn="ctr" eaLnBrk="0" hangingPunct="0"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en-US" altLang="zh-CN" sz="2400" b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3</a:t>
                      </a:r>
                      <a:endParaRPr lang="zh-CN" altLang="en-US" sz="2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lvl="0" indent="0" algn="ctr" eaLnBrk="0" hangingPunct="0"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endParaRPr lang="zh-CN" altLang="en-US" sz="2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lvl="0" indent="0" algn="ctr" eaLnBrk="0" hangingPunct="0"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endParaRPr lang="zh-CN" altLang="en-US" sz="2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lvl="0" indent="0" algn="ctr" eaLnBrk="0" hangingPunct="0"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endParaRPr lang="zh-CN" altLang="en-US" sz="2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lvl="0" indent="0" algn="ctr" eaLnBrk="0" hangingPunct="0"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endParaRPr lang="zh-CN" altLang="en-US" sz="2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lvl="0" indent="0" algn="ctr" eaLnBrk="0" hangingPunct="0">
                        <a:buClr>
                          <a:schemeClr val="tx2"/>
                        </a:buClr>
                        <a:buFont typeface="Wingdings" panose="05000000000000000000" pitchFamily="2" charset="2"/>
                        <a:buNone/>
                      </a:pPr>
                      <a:endParaRPr lang="zh-CN" altLang="en-US" sz="2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91437" marR="91437" marT="45718" marB="45718" anchor="ctr" anchorCtr="1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42965332"/>
                  </a:ext>
                </a:extLst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测量液体的密度">
            <a:hlinkClick r:id="" action="ppaction://media"/>
            <a:extLst>
              <a:ext uri="{FF2B5EF4-FFF2-40B4-BE49-F238E27FC236}">
                <a16:creationId xmlns:a16="http://schemas.microsoft.com/office/drawing/2014/main" id="{338F29F5-3956-F67B-A6B4-8646711DEF5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18">
            <a:hlinkClick r:id="rId5" action="ppaction://hlinkfile"/>
            <a:extLst>
              <a:ext uri="{FF2B5EF4-FFF2-40B4-BE49-F238E27FC236}">
                <a16:creationId xmlns:a16="http://schemas.microsoft.com/office/drawing/2014/main" id="{5492FD0A-60D6-8E3D-6DF8-48BB59AE3A0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5340" y="143635"/>
            <a:ext cx="1031360" cy="548521"/>
          </a:xfrm>
          <a:prstGeom prst="roundRect">
            <a:avLst>
              <a:gd name="adj" fmla="val 8958"/>
            </a:avLst>
          </a:prstGeom>
          <a:solidFill>
            <a:srgbClr val="FFDB93"/>
          </a:solidFill>
          <a:ln w="28575">
            <a:solidFill>
              <a:srgbClr val="C0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Times New Roman" panose="02020603050405020304" pitchFamily="18" charset="0"/>
              </a:rPr>
              <a:t>视频</a:t>
            </a:r>
          </a:p>
        </p:txBody>
      </p:sp>
    </p:spTree>
    <p:extLst>
      <p:ext uri="{BB962C8B-B14F-4D97-AF65-F5344CB8AC3E}">
        <p14:creationId xmlns:p14="http://schemas.microsoft.com/office/powerpoint/2010/main" val="2081023950"/>
      </p:ext>
    </p:extLst>
  </p:cSld>
  <p:clrMapOvr>
    <a:masterClrMapping/>
  </p:clrMapOvr>
  <p:timing>
    <p:tnLst>
      <p:par>
        <p:cTn id="1" dur="indefinite" restart="never" nodeType="tmRoot">
          <p:childTnLst>
            <p:video>
              <p:cMediaNode vol="80000">
                <p:cTn id="2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7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73F47D-85BC-43F3-715E-2C22DEC941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2">
            <a:extLst>
              <a:ext uri="{FF2B5EF4-FFF2-40B4-BE49-F238E27FC236}">
                <a16:creationId xmlns:a16="http://schemas.microsoft.com/office/drawing/2014/main" id="{D14F0D5C-EB73-88A3-246C-07E0FB55F5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50" r="14563"/>
          <a:stretch>
            <a:fillRect/>
          </a:stretch>
        </p:blipFill>
        <p:spPr bwMode="auto">
          <a:xfrm>
            <a:off x="3083655" y="2564904"/>
            <a:ext cx="5656551" cy="42930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图片 11" descr="电脑萤幕&#10;&#10;中度可信度描述已自动生成">
            <a:extLst>
              <a:ext uri="{FF2B5EF4-FFF2-40B4-BE49-F238E27FC236}">
                <a16:creationId xmlns:a16="http://schemas.microsoft.com/office/drawing/2014/main" id="{B11E872B-AA2B-D2D1-8E8C-53D502572D6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67831" y="39881"/>
            <a:ext cx="1169494" cy="3720531"/>
          </a:xfrm>
          <a:prstGeom prst="rect">
            <a:avLst/>
          </a:prstGeom>
        </p:spPr>
      </p:pic>
      <p:cxnSp>
        <p:nvCxnSpPr>
          <p:cNvPr id="9" name="直接连接符 8">
            <a:extLst>
              <a:ext uri="{FF2B5EF4-FFF2-40B4-BE49-F238E27FC236}">
                <a16:creationId xmlns:a16="http://schemas.microsoft.com/office/drawing/2014/main" id="{9D20E5AD-4CB0-7D3D-6D7C-943310297424}"/>
              </a:ext>
            </a:extLst>
          </p:cNvPr>
          <p:cNvCxnSpPr/>
          <p:nvPr/>
        </p:nvCxnSpPr>
        <p:spPr bwMode="auto">
          <a:xfrm>
            <a:off x="4511824" y="1556792"/>
            <a:ext cx="1400106" cy="1440160"/>
          </a:xfrm>
          <a:prstGeom prst="line">
            <a:avLst/>
          </a:prstGeom>
          <a:solidFill>
            <a:schemeClr val="accent1"/>
          </a:solidFill>
          <a:ln w="762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0" name="直接连接符 9">
            <a:extLst>
              <a:ext uri="{FF2B5EF4-FFF2-40B4-BE49-F238E27FC236}">
                <a16:creationId xmlns:a16="http://schemas.microsoft.com/office/drawing/2014/main" id="{A6D094A0-3EC2-32F7-719E-D3977E56C326}"/>
              </a:ext>
            </a:extLst>
          </p:cNvPr>
          <p:cNvCxnSpPr/>
          <p:nvPr/>
        </p:nvCxnSpPr>
        <p:spPr bwMode="auto">
          <a:xfrm flipH="1">
            <a:off x="4511824" y="1556792"/>
            <a:ext cx="1400106" cy="1440160"/>
          </a:xfrm>
          <a:prstGeom prst="line">
            <a:avLst/>
          </a:prstGeom>
          <a:solidFill>
            <a:schemeClr val="accent1"/>
          </a:solidFill>
          <a:ln w="762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" name="Rectangle 106">
            <a:extLst>
              <a:ext uri="{FF2B5EF4-FFF2-40B4-BE49-F238E27FC236}">
                <a16:creationId xmlns:a16="http://schemas.microsoft.com/office/drawing/2014/main" id="{42DFA2D6-9D9B-87C4-34BA-A68301961A1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79776" y="1801444"/>
            <a:ext cx="885825" cy="584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kumimoji="1" lang="en-US" altLang="zh-CN" b="1" dirty="0">
                <a:solidFill>
                  <a:srgbClr val="0000FF"/>
                </a:solidFill>
                <a:latin typeface="Times New Roman" panose="02020603050405020304" pitchFamily="18" charset="0"/>
              </a:rPr>
              <a:t>m</a:t>
            </a:r>
            <a:r>
              <a:rPr kumimoji="1" lang="zh-CN" altLang="en-US" b="1" baseline="-25000" dirty="0">
                <a:solidFill>
                  <a:srgbClr val="0000FF"/>
                </a:solidFill>
                <a:latin typeface="Times New Roman" panose="02020603050405020304" pitchFamily="18" charset="0"/>
              </a:rPr>
              <a:t>总</a:t>
            </a:r>
          </a:p>
        </p:txBody>
      </p:sp>
    </p:spTree>
    <p:extLst>
      <p:ext uri="{BB962C8B-B14F-4D97-AF65-F5344CB8AC3E}">
        <p14:creationId xmlns:p14="http://schemas.microsoft.com/office/powerpoint/2010/main" val="14246328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6">
            <a:extLst>
              <a:ext uri="{FF2B5EF4-FFF2-40B4-BE49-F238E27FC236}">
                <a16:creationId xmlns:a16="http://schemas.microsoft.com/office/drawing/2014/main" id="{5D111039-A119-483E-9FED-503D1785EA9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87932" y="1763815"/>
            <a:ext cx="10216135" cy="1569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Font typeface="Wingdings" panose="05000000000000000000" pitchFamily="2" charset="2"/>
              <a:buChar char="v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Char char="•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zh-CN" altLang="en-US" sz="96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复习天平的使用</a:t>
            </a:r>
          </a:p>
        </p:txBody>
      </p:sp>
    </p:spTree>
    <p:extLst>
      <p:ext uri="{BB962C8B-B14F-4D97-AF65-F5344CB8AC3E}">
        <p14:creationId xmlns:p14="http://schemas.microsoft.com/office/powerpoint/2010/main" val="1444755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天平的使用（测量前）（强2020）">
            <a:hlinkClick r:id="" action="ppaction://media"/>
            <a:extLst>
              <a:ext uri="{FF2B5EF4-FFF2-40B4-BE49-F238E27FC236}">
                <a16:creationId xmlns:a16="http://schemas.microsoft.com/office/drawing/2014/main" id="{9B30FAE0-FD79-1267-1C0E-88B22CF6FD2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4440"/>
            <a:ext cx="12192000" cy="6858000"/>
          </a:xfrm>
          <a:prstGeom prst="rect">
            <a:avLst/>
          </a:prstGeom>
        </p:spPr>
      </p:pic>
      <p:sp>
        <p:nvSpPr>
          <p:cNvPr id="6" name="矩形 5">
            <a:extLst>
              <a:ext uri="{FF2B5EF4-FFF2-40B4-BE49-F238E27FC236}">
                <a16:creationId xmlns:a16="http://schemas.microsoft.com/office/drawing/2014/main" id="{4E09ABB5-C03E-B904-E8B4-4E476DDAF54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27648" y="143635"/>
            <a:ext cx="6336704" cy="1323439"/>
          </a:xfrm>
          <a:prstGeom prst="rect">
            <a:avLst/>
          </a:prstGeom>
          <a:solidFill>
            <a:srgbClr val="FFFFCC"/>
          </a:solidFill>
          <a:ln w="38100">
            <a:solidFill>
              <a:srgbClr val="FF9900"/>
            </a:solidFill>
            <a:miter lim="800000"/>
            <a:headEnd/>
            <a:tailEnd/>
          </a:ln>
          <a:effectLst>
            <a:outerShdw dist="23000" dir="5400000" algn="ctr" rotWithShape="0">
              <a:srgbClr val="000000">
                <a:alpha val="25000"/>
              </a:srgbClr>
            </a:outerShdw>
          </a:effec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None/>
            </a:pPr>
            <a:r>
              <a:rPr lang="zh-CN" altLang="en-US" sz="40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测量</a:t>
            </a:r>
            <a:r>
              <a:rPr lang="zh-CN" altLang="en-US" sz="4000" b="1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前</a:t>
            </a:r>
            <a:r>
              <a:rPr lang="zh-CN" altLang="en-US" sz="40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：</a:t>
            </a:r>
            <a:endParaRPr lang="en-US" altLang="zh-CN" sz="4000" b="1" dirty="0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spcBef>
                <a:spcPct val="0"/>
              </a:spcBef>
              <a:buNone/>
            </a:pPr>
            <a:r>
              <a:rPr lang="zh-CN" altLang="en-US" sz="40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游码置零，调节平衡螺母。</a:t>
            </a:r>
          </a:p>
        </p:txBody>
      </p:sp>
      <p:sp>
        <p:nvSpPr>
          <p:cNvPr id="7" name="TextBox 18">
            <a:hlinkClick r:id="rId5" action="ppaction://hlinkfile"/>
            <a:extLst>
              <a:ext uri="{FF2B5EF4-FFF2-40B4-BE49-F238E27FC236}">
                <a16:creationId xmlns:a16="http://schemas.microsoft.com/office/drawing/2014/main" id="{CB77F46C-BD0B-58D1-5C01-FB9320E1146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5340" y="143635"/>
            <a:ext cx="1031360" cy="548521"/>
          </a:xfrm>
          <a:prstGeom prst="roundRect">
            <a:avLst>
              <a:gd name="adj" fmla="val 8958"/>
            </a:avLst>
          </a:prstGeom>
          <a:solidFill>
            <a:srgbClr val="FFDB93"/>
          </a:solidFill>
          <a:ln w="28575">
            <a:solidFill>
              <a:srgbClr val="C0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Times New Roman" panose="02020603050405020304" pitchFamily="18" charset="0"/>
              </a:rPr>
              <a:t>视频</a:t>
            </a:r>
          </a:p>
        </p:txBody>
      </p:sp>
    </p:spTree>
    <p:extLst>
      <p:ext uri="{BB962C8B-B14F-4D97-AF65-F5344CB8AC3E}">
        <p14:creationId xmlns:p14="http://schemas.microsoft.com/office/powerpoint/2010/main" val="3197378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9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4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天平的使用（测量时）（强2020）">
            <a:hlinkClick r:id="" action="ppaction://media"/>
            <a:extLst>
              <a:ext uri="{FF2B5EF4-FFF2-40B4-BE49-F238E27FC236}">
                <a16:creationId xmlns:a16="http://schemas.microsoft.com/office/drawing/2014/main" id="{923A4316-3576-82CD-18D5-221CC8D8ED4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463" y="0"/>
            <a:ext cx="12192000" cy="6858000"/>
          </a:xfrm>
          <a:prstGeom prst="rect">
            <a:avLst/>
          </a:prstGeom>
        </p:spPr>
      </p:pic>
      <p:sp>
        <p:nvSpPr>
          <p:cNvPr id="8" name="TextBox 18">
            <a:hlinkClick r:id="rId5" action="ppaction://hlinkfile"/>
            <a:extLst>
              <a:ext uri="{FF2B5EF4-FFF2-40B4-BE49-F238E27FC236}">
                <a16:creationId xmlns:a16="http://schemas.microsoft.com/office/drawing/2014/main" id="{F5EB13B9-D71E-D081-F48B-5D6147D718A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9336" y="0"/>
            <a:ext cx="1031360" cy="548521"/>
          </a:xfrm>
          <a:prstGeom prst="roundRect">
            <a:avLst>
              <a:gd name="adj" fmla="val 8958"/>
            </a:avLst>
          </a:prstGeom>
          <a:solidFill>
            <a:srgbClr val="FFDB93"/>
          </a:solidFill>
          <a:ln w="28575">
            <a:solidFill>
              <a:srgbClr val="C0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Times New Roman" panose="02020603050405020304" pitchFamily="18" charset="0"/>
              </a:rPr>
              <a:t>视频</a:t>
            </a:r>
          </a:p>
        </p:txBody>
      </p:sp>
      <p:sp>
        <p:nvSpPr>
          <p:cNvPr id="2" name="矩形 1">
            <a:extLst>
              <a:ext uri="{FF2B5EF4-FFF2-40B4-BE49-F238E27FC236}">
                <a16:creationId xmlns:a16="http://schemas.microsoft.com/office/drawing/2014/main" id="{F806FF14-ED63-FE31-2C26-65B6351865F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19545" y="99392"/>
            <a:ext cx="10103605" cy="2800767"/>
          </a:xfrm>
          <a:prstGeom prst="rect">
            <a:avLst/>
          </a:prstGeom>
          <a:solidFill>
            <a:srgbClr val="FFFFCC"/>
          </a:solidFill>
          <a:ln w="38100">
            <a:solidFill>
              <a:srgbClr val="FF9900"/>
            </a:solidFill>
            <a:miter lim="800000"/>
            <a:headEnd/>
            <a:tailEnd/>
          </a:ln>
          <a:effectLst>
            <a:outerShdw dist="23000" dir="5400000" algn="ctr" rotWithShape="0">
              <a:srgbClr val="000000">
                <a:alpha val="25000"/>
              </a:srgbClr>
            </a:outerShdw>
          </a:effec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None/>
            </a:pPr>
            <a:r>
              <a:rPr lang="zh-CN" altLang="en-US" sz="4400" b="1" dirty="0">
                <a:solidFill>
                  <a:srgbClr val="0000FF"/>
                </a:solidFill>
                <a:latin typeface="宋体" panose="02010600030101010101" pitchFamily="2" charset="-122"/>
                <a:cs typeface="Times New Roman" panose="02020603050405020304" pitchFamily="18" charset="0"/>
              </a:rPr>
              <a:t>测量</a:t>
            </a:r>
            <a:r>
              <a:rPr lang="zh-CN" altLang="en-US" sz="4400" b="1" dirty="0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 pitchFamily="18" charset="0"/>
              </a:rPr>
              <a:t>时</a:t>
            </a:r>
            <a:r>
              <a:rPr lang="zh-CN" altLang="en-US" sz="4400" b="1" dirty="0">
                <a:solidFill>
                  <a:srgbClr val="0000FF"/>
                </a:solidFill>
                <a:latin typeface="宋体" panose="02010600030101010101" pitchFamily="2" charset="-122"/>
                <a:cs typeface="Times New Roman" panose="02020603050405020304" pitchFamily="18" charset="0"/>
              </a:rPr>
              <a:t>：</a:t>
            </a:r>
            <a:endParaRPr lang="en-US" altLang="zh-CN" sz="4400" b="1" dirty="0">
              <a:solidFill>
                <a:srgbClr val="0000FF"/>
              </a:solidFill>
              <a:latin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None/>
            </a:pPr>
            <a:r>
              <a:rPr lang="en-US" altLang="zh-CN" sz="4400" b="1" dirty="0">
                <a:solidFill>
                  <a:srgbClr val="0000FF"/>
                </a:solidFill>
                <a:latin typeface="宋体" panose="02010600030101010101" pitchFamily="2" charset="-122"/>
                <a:cs typeface="Times New Roman" panose="02020603050405020304" pitchFamily="18" charset="0"/>
              </a:rPr>
              <a:t>1</a:t>
            </a:r>
            <a:r>
              <a:rPr lang="zh-CN" altLang="en-US" sz="4400" b="1" dirty="0">
                <a:solidFill>
                  <a:srgbClr val="0000FF"/>
                </a:solidFill>
                <a:latin typeface="宋体" panose="02010600030101010101" pitchFamily="2" charset="-122"/>
                <a:cs typeface="Times New Roman" panose="02020603050405020304" pitchFamily="18" charset="0"/>
              </a:rPr>
              <a:t>、左物右码</a:t>
            </a:r>
            <a:endParaRPr lang="en-US" altLang="zh-CN" sz="4400" b="1" dirty="0">
              <a:solidFill>
                <a:srgbClr val="0000FF"/>
              </a:solidFill>
              <a:latin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None/>
            </a:pPr>
            <a:r>
              <a:rPr lang="en-US" altLang="zh-CN" sz="4400" b="1" dirty="0">
                <a:solidFill>
                  <a:srgbClr val="0000FF"/>
                </a:solidFill>
                <a:latin typeface="宋体" panose="02010600030101010101" pitchFamily="2" charset="-122"/>
                <a:cs typeface="Times New Roman" panose="02020603050405020304" pitchFamily="18" charset="0"/>
              </a:rPr>
              <a:t>2</a:t>
            </a:r>
            <a:r>
              <a:rPr lang="zh-CN" altLang="en-US" sz="4400" b="1" dirty="0">
                <a:solidFill>
                  <a:srgbClr val="0000FF"/>
                </a:solidFill>
                <a:latin typeface="宋体" panose="02010600030101010101" pitchFamily="2" charset="-122"/>
                <a:cs typeface="Times New Roman" panose="02020603050405020304" pitchFamily="18" charset="0"/>
              </a:rPr>
              <a:t>、加减砝码（由大到小），调节游码。</a:t>
            </a:r>
          </a:p>
          <a:p>
            <a:pPr>
              <a:spcBef>
                <a:spcPct val="0"/>
              </a:spcBef>
              <a:buNone/>
            </a:pPr>
            <a:r>
              <a:rPr lang="en-US" altLang="zh-CN" sz="4400" b="1" dirty="0">
                <a:solidFill>
                  <a:srgbClr val="0000FF"/>
                </a:solidFill>
                <a:latin typeface="宋体" panose="02010600030101010101" pitchFamily="2" charset="-122"/>
                <a:cs typeface="Times New Roman" panose="02020603050405020304" pitchFamily="18" charset="0"/>
              </a:rPr>
              <a:t>3</a:t>
            </a:r>
            <a:r>
              <a:rPr lang="zh-CN" altLang="en-US" sz="4400" b="1" dirty="0">
                <a:solidFill>
                  <a:srgbClr val="0000FF"/>
                </a:solidFill>
                <a:latin typeface="宋体" panose="02010600030101010101" pitchFamily="2" charset="-122"/>
                <a:cs typeface="Times New Roman" panose="02020603050405020304" pitchFamily="18" charset="0"/>
              </a:rPr>
              <a:t>、</a:t>
            </a:r>
            <a:r>
              <a:rPr lang="en-US" altLang="zh-CN" sz="4400" b="1" i="1" dirty="0">
                <a:solidFill>
                  <a:srgbClr val="0000FF"/>
                </a:solidFill>
                <a:latin typeface="宋体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US" altLang="zh-CN" sz="4400" b="1" i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</a:t>
            </a:r>
            <a:r>
              <a:rPr lang="zh-CN" altLang="en-US" sz="4400" b="1" baseline="-25000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物 </a:t>
            </a:r>
            <a:r>
              <a:rPr lang="en-US" altLang="zh-CN" sz="44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 </a:t>
            </a:r>
            <a:r>
              <a:rPr lang="en-US" altLang="zh-CN" sz="4400" b="1" i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</a:t>
            </a:r>
            <a:r>
              <a:rPr lang="zh-CN" altLang="en-US" sz="4400" b="1" baseline="-25000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砝 </a:t>
            </a:r>
            <a:r>
              <a:rPr lang="en-US" altLang="zh-CN" sz="44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+ </a:t>
            </a:r>
            <a:r>
              <a:rPr lang="en-US" altLang="zh-CN" sz="4400" b="1" i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</a:t>
            </a:r>
            <a:r>
              <a:rPr lang="zh-CN" altLang="en-US" sz="4400" b="1" baseline="-25000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游</a:t>
            </a:r>
            <a:endParaRPr lang="zh-CN" altLang="en-US" sz="4400" dirty="0">
              <a:solidFill>
                <a:srgbClr val="0000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矩形 3">
            <a:extLst>
              <a:ext uri="{FF2B5EF4-FFF2-40B4-BE49-F238E27FC236}">
                <a16:creationId xmlns:a16="http://schemas.microsoft.com/office/drawing/2014/main" id="{F66C7ED5-0F1C-77FF-29EB-AEDE6277653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20892" y="3356992"/>
            <a:ext cx="7750216" cy="769441"/>
          </a:xfrm>
          <a:prstGeom prst="rect">
            <a:avLst/>
          </a:prstGeom>
          <a:solidFill>
            <a:srgbClr val="FFFFCC"/>
          </a:solidFill>
          <a:ln w="38100">
            <a:solidFill>
              <a:srgbClr val="FF9900"/>
            </a:solidFill>
            <a:miter lim="800000"/>
            <a:headEnd/>
            <a:tailEnd/>
          </a:ln>
          <a:effectLst>
            <a:outerShdw dist="23000" dir="5400000" algn="ctr" rotWithShape="0">
              <a:srgbClr val="000000">
                <a:alpha val="25000"/>
              </a:srgbClr>
            </a:outerShdw>
          </a:effec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ctr">
              <a:spcBef>
                <a:spcPct val="0"/>
              </a:spcBef>
              <a:buNone/>
            </a:pPr>
            <a:r>
              <a:rPr lang="zh-CN" altLang="en-US" sz="4400" b="1" dirty="0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这时候</a:t>
            </a:r>
            <a:r>
              <a:rPr lang="zh-CN" altLang="en-US" sz="4400" b="1" dirty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不</a:t>
            </a:r>
            <a:r>
              <a:rPr lang="zh-CN" altLang="en-US" sz="4400" b="1" dirty="0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能调节平衡螺母</a:t>
            </a:r>
          </a:p>
        </p:txBody>
      </p:sp>
    </p:spTree>
    <p:extLst>
      <p:ext uri="{BB962C8B-B14F-4D97-AF65-F5344CB8AC3E}">
        <p14:creationId xmlns:p14="http://schemas.microsoft.com/office/powerpoint/2010/main" val="1968620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标题 1">
            <a:extLst>
              <a:ext uri="{FF2B5EF4-FFF2-40B4-BE49-F238E27FC236}">
                <a16:creationId xmlns:a16="http://schemas.microsoft.com/office/drawing/2014/main" id="{88583E8C-BF83-93ED-B318-8D94874F385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1988840"/>
            <a:ext cx="8229600" cy="1143000"/>
          </a:xfrm>
        </p:spPr>
        <p:txBody>
          <a:bodyPr>
            <a:noAutofit/>
          </a:bodyPr>
          <a:lstStyle/>
          <a:p>
            <a:pPr algn="ctr"/>
            <a:r>
              <a:rPr lang="zh-CN" altLang="en-US" sz="8800" dirty="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拓展</a:t>
            </a:r>
          </a:p>
        </p:txBody>
      </p:sp>
    </p:spTree>
    <p:extLst>
      <p:ext uri="{BB962C8B-B14F-4D97-AF65-F5344CB8AC3E}">
        <p14:creationId xmlns:p14="http://schemas.microsoft.com/office/powerpoint/2010/main" val="110280756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 descr="图片包含 地图&#10;&#10;描述已自动生成">
            <a:extLst>
              <a:ext uri="{FF2B5EF4-FFF2-40B4-BE49-F238E27FC236}">
                <a16:creationId xmlns:a16="http://schemas.microsoft.com/office/drawing/2014/main" id="{E5927030-33E9-115B-6F18-2BD4508DC89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73746" y="1268760"/>
            <a:ext cx="1476960" cy="5495991"/>
          </a:xfrm>
          <a:prstGeom prst="rect">
            <a:avLst/>
          </a:prstGeom>
        </p:spPr>
      </p:pic>
      <p:sp>
        <p:nvSpPr>
          <p:cNvPr id="6" name="Text Box 3">
            <a:extLst>
              <a:ext uri="{FF2B5EF4-FFF2-40B4-BE49-F238E27FC236}">
                <a16:creationId xmlns:a16="http://schemas.microsoft.com/office/drawing/2014/main" id="{E26B9E08-8583-96D7-A34B-7EBAA404563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4780" y="34076"/>
            <a:ext cx="11897220" cy="7834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lnSpc>
                <a:spcPct val="125000"/>
              </a:lnSpc>
              <a:spcBef>
                <a:spcPct val="0"/>
              </a:spcBef>
              <a:buFontTx/>
              <a:buNone/>
            </a:pPr>
            <a:r>
              <a:rPr kumimoji="1" lang="zh-CN" altLang="en-US" sz="4000" b="1" dirty="0">
                <a:solidFill>
                  <a:srgbClr val="111111"/>
                </a:solidFill>
                <a:latin typeface="Times New Roman" panose="02020603050405020304" pitchFamily="18" charset="0"/>
              </a:rPr>
              <a:t>木块的密度通常比水小，所以漂浮在水中，怎么办？</a:t>
            </a:r>
          </a:p>
        </p:txBody>
      </p:sp>
      <p:sp>
        <p:nvSpPr>
          <p:cNvPr id="7" name="Text Box 5">
            <a:extLst>
              <a:ext uri="{FF2B5EF4-FFF2-40B4-BE49-F238E27FC236}">
                <a16:creationId xmlns:a16="http://schemas.microsoft.com/office/drawing/2014/main" id="{647E96F3-9A64-EBD4-2487-85FF0C6C31D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27447" y="803517"/>
            <a:ext cx="2952329" cy="7834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25000"/>
              </a:lnSpc>
              <a:spcBef>
                <a:spcPct val="0"/>
              </a:spcBef>
              <a:buNone/>
            </a:pPr>
            <a:r>
              <a:rPr kumimoji="1" lang="en-US" altLang="zh-CN" sz="4000" b="1" dirty="0">
                <a:solidFill>
                  <a:srgbClr val="111111"/>
                </a:solidFill>
                <a:latin typeface="Times New Roman" panose="02020603050405020304" pitchFamily="18" charset="0"/>
              </a:rPr>
              <a:t>1</a:t>
            </a:r>
            <a:r>
              <a:rPr kumimoji="1" lang="zh-CN" altLang="en-US" sz="4000" b="1" dirty="0">
                <a:solidFill>
                  <a:srgbClr val="111111"/>
                </a:solidFill>
                <a:latin typeface="Times New Roman" panose="02020603050405020304" pitchFamily="18" charset="0"/>
              </a:rPr>
              <a:t>、针压法</a:t>
            </a:r>
          </a:p>
        </p:txBody>
      </p:sp>
      <p:pic>
        <p:nvPicPr>
          <p:cNvPr id="11" name="图片 10" descr="电脑萤幕画面&#10;&#10;中度可信度描述已自动生成">
            <a:extLst>
              <a:ext uri="{FF2B5EF4-FFF2-40B4-BE49-F238E27FC236}">
                <a16:creationId xmlns:a16="http://schemas.microsoft.com/office/drawing/2014/main" id="{9A703DB3-45F1-F0E1-1ABD-A8A19F7980F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52898" y="991970"/>
            <a:ext cx="1476960" cy="57727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770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ext Box 3">
            <a:extLst>
              <a:ext uri="{FF2B5EF4-FFF2-40B4-BE49-F238E27FC236}">
                <a16:creationId xmlns:a16="http://schemas.microsoft.com/office/drawing/2014/main" id="{A3194800-852A-18F3-9A72-EB3B8064B7E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4780" y="34076"/>
            <a:ext cx="11897220" cy="7834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lnSpc>
                <a:spcPct val="125000"/>
              </a:lnSpc>
              <a:spcBef>
                <a:spcPct val="0"/>
              </a:spcBef>
              <a:buFontTx/>
              <a:buNone/>
            </a:pPr>
            <a:r>
              <a:rPr kumimoji="1" lang="zh-CN" altLang="en-US" sz="4000" b="1" dirty="0">
                <a:solidFill>
                  <a:srgbClr val="111111"/>
                </a:solidFill>
                <a:latin typeface="Times New Roman" panose="02020603050405020304" pitchFamily="18" charset="0"/>
              </a:rPr>
              <a:t>木块的密度通常比水小，所以漂浮在水中，怎么办？</a:t>
            </a:r>
          </a:p>
        </p:txBody>
      </p:sp>
      <p:sp>
        <p:nvSpPr>
          <p:cNvPr id="76805" name="Text Box 5">
            <a:extLst>
              <a:ext uri="{FF2B5EF4-FFF2-40B4-BE49-F238E27FC236}">
                <a16:creationId xmlns:a16="http://schemas.microsoft.com/office/drawing/2014/main" id="{FE4A901F-2A58-7EE8-2312-6B6948E0623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27447" y="803517"/>
            <a:ext cx="2952329" cy="7834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25000"/>
              </a:lnSpc>
              <a:spcBef>
                <a:spcPct val="0"/>
              </a:spcBef>
              <a:buNone/>
            </a:pPr>
            <a:r>
              <a:rPr kumimoji="1" lang="en-US" altLang="zh-CN" sz="4000" b="1" dirty="0">
                <a:solidFill>
                  <a:srgbClr val="111111"/>
                </a:solidFill>
                <a:latin typeface="Times New Roman" panose="02020603050405020304" pitchFamily="18" charset="0"/>
              </a:rPr>
              <a:t>1</a:t>
            </a:r>
            <a:r>
              <a:rPr kumimoji="1" lang="zh-CN" altLang="en-US" sz="4000" b="1" dirty="0">
                <a:solidFill>
                  <a:srgbClr val="111111"/>
                </a:solidFill>
                <a:latin typeface="Times New Roman" panose="02020603050405020304" pitchFamily="18" charset="0"/>
              </a:rPr>
              <a:t>、针压法</a:t>
            </a:r>
          </a:p>
        </p:txBody>
      </p:sp>
      <p:sp>
        <p:nvSpPr>
          <p:cNvPr id="25" name="Text Box 5">
            <a:extLst>
              <a:ext uri="{FF2B5EF4-FFF2-40B4-BE49-F238E27FC236}">
                <a16:creationId xmlns:a16="http://schemas.microsoft.com/office/drawing/2014/main" id="{13CEE2FD-56C0-B667-4006-206E5557B75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27448" y="2387173"/>
            <a:ext cx="6577667" cy="23223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25000"/>
              </a:lnSpc>
              <a:spcBef>
                <a:spcPct val="0"/>
              </a:spcBef>
              <a:buNone/>
            </a:pPr>
            <a:r>
              <a:rPr kumimoji="1" lang="en-US" altLang="zh-CN" sz="4000" b="1" dirty="0">
                <a:solidFill>
                  <a:srgbClr val="111111"/>
                </a:solidFill>
                <a:latin typeface="Times New Roman" panose="02020603050405020304" pitchFamily="18" charset="0"/>
              </a:rPr>
              <a:t>3</a:t>
            </a:r>
            <a:r>
              <a:rPr kumimoji="1" lang="zh-CN" altLang="en-US" sz="4000" b="1" dirty="0">
                <a:solidFill>
                  <a:srgbClr val="111111"/>
                </a:solidFill>
                <a:latin typeface="Times New Roman" panose="02020603050405020304" pitchFamily="18" charset="0"/>
              </a:rPr>
              <a:t>、当木块是规则形状时，</a:t>
            </a:r>
            <a:endParaRPr kumimoji="1" lang="en-US" altLang="zh-CN" sz="4000" b="1" dirty="0">
              <a:solidFill>
                <a:srgbClr val="111111"/>
              </a:solidFill>
              <a:latin typeface="Times New Roman" panose="02020603050405020304" pitchFamily="18" charset="0"/>
            </a:endParaRPr>
          </a:p>
          <a:p>
            <a:pPr>
              <a:lnSpc>
                <a:spcPct val="125000"/>
              </a:lnSpc>
              <a:spcBef>
                <a:spcPct val="0"/>
              </a:spcBef>
              <a:buNone/>
            </a:pPr>
            <a:r>
              <a:rPr kumimoji="1" lang="zh-CN" altLang="en-US" sz="4000" b="1" dirty="0">
                <a:solidFill>
                  <a:srgbClr val="111111"/>
                </a:solidFill>
                <a:latin typeface="Times New Roman" panose="02020603050405020304" pitchFamily="18" charset="0"/>
              </a:rPr>
              <a:t>可用刻度尺和几何方法来</a:t>
            </a:r>
            <a:endParaRPr kumimoji="1" lang="en-US" altLang="zh-CN" sz="4000" b="1" dirty="0">
              <a:solidFill>
                <a:srgbClr val="111111"/>
              </a:solidFill>
              <a:latin typeface="Times New Roman" panose="02020603050405020304" pitchFamily="18" charset="0"/>
            </a:endParaRPr>
          </a:p>
          <a:p>
            <a:pPr>
              <a:lnSpc>
                <a:spcPct val="125000"/>
              </a:lnSpc>
              <a:spcBef>
                <a:spcPct val="0"/>
              </a:spcBef>
              <a:buNone/>
            </a:pPr>
            <a:r>
              <a:rPr kumimoji="1" lang="zh-CN" altLang="en-US" sz="4000" b="1" dirty="0">
                <a:solidFill>
                  <a:srgbClr val="111111"/>
                </a:solidFill>
                <a:latin typeface="Times New Roman" panose="02020603050405020304" pitchFamily="18" charset="0"/>
              </a:rPr>
              <a:t>测量、计算体积。</a:t>
            </a:r>
          </a:p>
        </p:txBody>
      </p:sp>
      <p:sp>
        <p:nvSpPr>
          <p:cNvPr id="4" name="Text Box 5">
            <a:extLst>
              <a:ext uri="{FF2B5EF4-FFF2-40B4-BE49-F238E27FC236}">
                <a16:creationId xmlns:a16="http://schemas.microsoft.com/office/drawing/2014/main" id="{C30CD7F8-51C7-D63A-DCC8-7544EE5A05F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27448" y="1603753"/>
            <a:ext cx="2952329" cy="7834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25000"/>
              </a:lnSpc>
              <a:spcBef>
                <a:spcPct val="0"/>
              </a:spcBef>
              <a:buNone/>
            </a:pPr>
            <a:r>
              <a:rPr kumimoji="1" lang="en-US" altLang="zh-CN" sz="4000" b="1" dirty="0">
                <a:solidFill>
                  <a:srgbClr val="111111"/>
                </a:solidFill>
                <a:latin typeface="Times New Roman" panose="02020603050405020304" pitchFamily="18" charset="0"/>
              </a:rPr>
              <a:t>2</a:t>
            </a:r>
            <a:r>
              <a:rPr kumimoji="1" lang="zh-CN" altLang="en-US" sz="4000" b="1" dirty="0">
                <a:solidFill>
                  <a:srgbClr val="111111"/>
                </a:solidFill>
                <a:latin typeface="Times New Roman" panose="02020603050405020304" pitchFamily="18" charset="0"/>
              </a:rPr>
              <a:t>、助沉法</a:t>
            </a:r>
          </a:p>
        </p:txBody>
      </p:sp>
      <p:pic>
        <p:nvPicPr>
          <p:cNvPr id="6" name="图片 5" descr="助沉法">
            <a:extLst>
              <a:ext uri="{FF2B5EF4-FFF2-40B4-BE49-F238E27FC236}">
                <a16:creationId xmlns:a16="http://schemas.microsoft.com/office/drawing/2014/main" id="{03AAD1EE-9F96-39B8-3317-0574DB88DD64}"/>
              </a:ext>
            </a:extLst>
          </p:cNvPr>
          <p:cNvPicPr>
            <a:picLocks noChangeAspect="1"/>
          </p:cNvPicPr>
          <p:nvPr/>
        </p:nvPicPr>
        <p:blipFill>
          <a:blip r:embed="rId2">
            <a:lum bright="-6000" contrast="12000"/>
          </a:blip>
          <a:srcRect l="6318" t="5411" r="8222"/>
          <a:stretch/>
        </p:blipFill>
        <p:spPr>
          <a:xfrm>
            <a:off x="7536160" y="992684"/>
            <a:ext cx="4248472" cy="5878673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4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用量筒测量物体体积的特殊方法">
            <a:hlinkClick r:id="" action="ppaction://media"/>
            <a:extLst>
              <a:ext uri="{FF2B5EF4-FFF2-40B4-BE49-F238E27FC236}">
                <a16:creationId xmlns:a16="http://schemas.microsoft.com/office/drawing/2014/main" id="{8247F16D-8348-D6A7-F7EA-022730D1F56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18">
            <a:hlinkClick r:id="rId5" action="ppaction://hlinkfile"/>
            <a:extLst>
              <a:ext uri="{FF2B5EF4-FFF2-40B4-BE49-F238E27FC236}">
                <a16:creationId xmlns:a16="http://schemas.microsoft.com/office/drawing/2014/main" id="{5492FD0A-60D6-8E3D-6DF8-48BB59AE3A0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5340" y="143635"/>
            <a:ext cx="1031360" cy="548521"/>
          </a:xfrm>
          <a:prstGeom prst="roundRect">
            <a:avLst>
              <a:gd name="adj" fmla="val 8958"/>
            </a:avLst>
          </a:prstGeom>
          <a:solidFill>
            <a:srgbClr val="FFDB93"/>
          </a:solidFill>
          <a:ln w="28575">
            <a:solidFill>
              <a:srgbClr val="C0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Times New Roman" panose="02020603050405020304" pitchFamily="18" charset="0"/>
              </a:rPr>
              <a:t>视频</a:t>
            </a:r>
          </a:p>
        </p:txBody>
      </p:sp>
    </p:spTree>
    <p:extLst>
      <p:ext uri="{BB962C8B-B14F-4D97-AF65-F5344CB8AC3E}">
        <p14:creationId xmlns:p14="http://schemas.microsoft.com/office/powerpoint/2010/main" val="739597673"/>
      </p:ext>
    </p:extLst>
  </p:cSld>
  <p:clrMapOvr>
    <a:masterClrMapping/>
  </p:clrMapOvr>
  <p:timing>
    <p:tnLst>
      <p:par>
        <p:cTn id="1" dur="indefinite" restart="never" nodeType="tmRoot">
          <p:childTnLst>
            <p:video>
              <p:cMediaNode vol="80000">
                <p:cTn id="2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7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图片 15" descr="图片包含 图标&#10;&#10;描述已自动生成">
            <a:extLst>
              <a:ext uri="{FF2B5EF4-FFF2-40B4-BE49-F238E27FC236}">
                <a16:creationId xmlns:a16="http://schemas.microsoft.com/office/drawing/2014/main" id="{103A5195-D0EB-111D-3857-C5BC5AF836E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44982" y="918003"/>
            <a:ext cx="2768090" cy="2888442"/>
          </a:xfrm>
          <a:prstGeom prst="rect">
            <a:avLst/>
          </a:prstGeom>
        </p:spPr>
      </p:pic>
      <p:sp>
        <p:nvSpPr>
          <p:cNvPr id="18435" name="Rectangle 4">
            <a:extLst>
              <a:ext uri="{FF2B5EF4-FFF2-40B4-BE49-F238E27FC236}">
                <a16:creationId xmlns:a16="http://schemas.microsoft.com/office/drawing/2014/main" id="{A5D1B957-10D5-ADF7-6D72-EF4C142FC86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91444" y="116632"/>
            <a:ext cx="11100556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kumimoji="1" lang="zh-CN" altLang="en-US" sz="4000" b="1" dirty="0">
                <a:solidFill>
                  <a:srgbClr val="111111"/>
                </a:solidFill>
                <a:latin typeface="Times New Roman" panose="02020603050405020304" pitchFamily="18" charset="0"/>
              </a:rPr>
              <a:t>当物体的体积比较大，放不进量筒，怎么办？</a:t>
            </a:r>
          </a:p>
        </p:txBody>
      </p:sp>
      <p:pic>
        <p:nvPicPr>
          <p:cNvPr id="18438" name="图片 10">
            <a:extLst>
              <a:ext uri="{FF2B5EF4-FFF2-40B4-BE49-F238E27FC236}">
                <a16:creationId xmlns:a16="http://schemas.microsoft.com/office/drawing/2014/main" id="{BC3FA85C-7002-10CD-1DA5-94ACB77C1B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2485" y="2109527"/>
            <a:ext cx="1047750" cy="3200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" name="图片 17" descr="图片包含 图标&#10;&#10;描述已自动生成">
            <a:extLst>
              <a:ext uri="{FF2B5EF4-FFF2-40B4-BE49-F238E27FC236}">
                <a16:creationId xmlns:a16="http://schemas.microsoft.com/office/drawing/2014/main" id="{827AA00B-C2F0-40F0-7DE0-58479BEC7F9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00056" y="918003"/>
            <a:ext cx="2814058" cy="2928451"/>
          </a:xfrm>
          <a:prstGeom prst="rect">
            <a:avLst/>
          </a:prstGeom>
        </p:spPr>
      </p:pic>
      <p:pic>
        <p:nvPicPr>
          <p:cNvPr id="14" name="图片 13" descr="图表&#10;&#10;低可信度描述已自动生成">
            <a:extLst>
              <a:ext uri="{FF2B5EF4-FFF2-40B4-BE49-F238E27FC236}">
                <a16:creationId xmlns:a16="http://schemas.microsoft.com/office/drawing/2014/main" id="{0DE36884-28EA-D2A2-6D07-1FF2E7D1457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06450" y="2085470"/>
            <a:ext cx="1047750" cy="3201458"/>
          </a:xfrm>
          <a:prstGeom prst="rect">
            <a:avLst/>
          </a:prstGeom>
        </p:spPr>
      </p:pic>
      <p:sp>
        <p:nvSpPr>
          <p:cNvPr id="21" name="Rectangle 4">
            <a:extLst>
              <a:ext uri="{FF2B5EF4-FFF2-40B4-BE49-F238E27FC236}">
                <a16:creationId xmlns:a16="http://schemas.microsoft.com/office/drawing/2014/main" id="{C1E290EA-E023-5DDE-D89E-CB56CE664E15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50163" y="4106109"/>
            <a:ext cx="2122775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None/>
            </a:pPr>
            <a:r>
              <a:rPr kumimoji="1" lang="en-US" altLang="zh-CN" sz="4000" b="1" dirty="0">
                <a:solidFill>
                  <a:srgbClr val="FF0000"/>
                </a:solidFill>
                <a:latin typeface="Times New Roman" panose="02020603050405020304" pitchFamily="18" charset="0"/>
              </a:rPr>
              <a:t>V</a:t>
            </a:r>
            <a:r>
              <a:rPr kumimoji="1" lang="zh-CN" altLang="en-US" sz="4000" b="1" baseline="-25000" dirty="0">
                <a:solidFill>
                  <a:srgbClr val="FF0000"/>
                </a:solidFill>
                <a:latin typeface="Times New Roman" panose="02020603050405020304" pitchFamily="18" charset="0"/>
              </a:rPr>
              <a:t>物</a:t>
            </a:r>
            <a:r>
              <a:rPr kumimoji="1" lang="en-US" altLang="zh-CN" sz="4000" b="1" dirty="0">
                <a:solidFill>
                  <a:srgbClr val="FF0000"/>
                </a:solidFill>
                <a:latin typeface="Times New Roman" panose="02020603050405020304" pitchFamily="18" charset="0"/>
              </a:rPr>
              <a:t>=V</a:t>
            </a:r>
            <a:r>
              <a:rPr kumimoji="1" lang="zh-CN" altLang="en-US" sz="4000" b="1" baseline="-25000" dirty="0">
                <a:solidFill>
                  <a:srgbClr val="FF0000"/>
                </a:solidFill>
                <a:latin typeface="Times New Roman" panose="02020603050405020304" pitchFamily="18" charset="0"/>
              </a:rPr>
              <a:t>排</a:t>
            </a:r>
          </a:p>
        </p:txBody>
      </p:sp>
      <p:sp>
        <p:nvSpPr>
          <p:cNvPr id="2" name="矩形: 圆角 1">
            <a:extLst>
              <a:ext uri="{FF2B5EF4-FFF2-40B4-BE49-F238E27FC236}">
                <a16:creationId xmlns:a16="http://schemas.microsoft.com/office/drawing/2014/main" id="{7E97A551-7A24-0911-3049-E5612B3C5BF2}"/>
              </a:ext>
            </a:extLst>
          </p:cNvPr>
          <p:cNvSpPr/>
          <p:nvPr/>
        </p:nvSpPr>
        <p:spPr>
          <a:xfrm>
            <a:off x="9379362" y="3992504"/>
            <a:ext cx="494962" cy="935096"/>
          </a:xfrm>
          <a:prstGeom prst="round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7">
            <a:extLst>
              <a:ext uri="{FF2B5EF4-FFF2-40B4-BE49-F238E27FC236}">
                <a16:creationId xmlns:a16="http://schemas.microsoft.com/office/drawing/2014/main" id="{DF9EEF0D-B877-98B9-91C3-B7B05F17B23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13720" y="15416"/>
            <a:ext cx="5364560" cy="769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小结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89273E2-482C-A16E-A6AE-2546303CA16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50359" y="1031077"/>
            <a:ext cx="2295255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altLang="zh-CN" sz="36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1</a:t>
            </a:r>
            <a:r>
              <a:rPr kumimoji="0" lang="zh-CN" alt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、</a:t>
            </a:r>
          </a:p>
        </p:txBody>
      </p:sp>
      <p:sp>
        <p:nvSpPr>
          <p:cNvPr id="3" name="TextBox 5">
            <a:extLst>
              <a:ext uri="{FF2B5EF4-FFF2-40B4-BE49-F238E27FC236}">
                <a16:creationId xmlns:a16="http://schemas.microsoft.com/office/drawing/2014/main" id="{85B54D1B-BBD9-5CC5-44DF-7D507F80614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2003" y="3508270"/>
            <a:ext cx="2295255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altLang="zh-CN" sz="36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2</a:t>
            </a:r>
            <a:r>
              <a:rPr kumimoji="0" lang="zh-CN" alt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、</a:t>
            </a:r>
          </a:p>
        </p:txBody>
      </p:sp>
      <p:sp>
        <p:nvSpPr>
          <p:cNvPr id="7" name="Rectangle 8">
            <a:extLst>
              <a:ext uri="{FF2B5EF4-FFF2-40B4-BE49-F238E27FC236}">
                <a16:creationId xmlns:a16="http://schemas.microsoft.com/office/drawing/2014/main" id="{38D4CD4A-BFBC-1CCE-FE77-8C570B2AE18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55900" y="400136"/>
            <a:ext cx="6841728" cy="25545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kumimoji="1" lang="zh-CN" altLang="en-US" sz="4000" b="1" dirty="0">
                <a:solidFill>
                  <a:srgbClr val="0000FF"/>
                </a:solidFill>
                <a:latin typeface="+mn-ea"/>
                <a:ea typeface="+mn-ea"/>
              </a:rPr>
              <a:t>量筒的读数：</a:t>
            </a:r>
            <a:endParaRPr kumimoji="1" lang="en-US" altLang="zh-CN" sz="4000" b="1" dirty="0">
              <a:solidFill>
                <a:srgbClr val="0000FF"/>
              </a:solidFill>
              <a:latin typeface="+mn-ea"/>
              <a:ea typeface="+mn-ea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kumimoji="1" lang="en-US" altLang="zh-CN" sz="4000" b="1" dirty="0">
                <a:solidFill>
                  <a:srgbClr val="000000"/>
                </a:solidFill>
                <a:latin typeface="+mn-ea"/>
                <a:ea typeface="+mn-ea"/>
              </a:rPr>
              <a:t>1.</a:t>
            </a:r>
            <a:r>
              <a:rPr kumimoji="1" lang="zh-CN" altLang="en-US" sz="4000" b="1" dirty="0">
                <a:solidFill>
                  <a:srgbClr val="000000"/>
                </a:solidFill>
                <a:latin typeface="+mn-ea"/>
                <a:ea typeface="+mn-ea"/>
              </a:rPr>
              <a:t>平视；</a:t>
            </a:r>
            <a:endParaRPr kumimoji="1" lang="en-US" altLang="zh-CN" sz="4000" b="1" dirty="0">
              <a:solidFill>
                <a:srgbClr val="000000"/>
              </a:solidFill>
              <a:latin typeface="+mn-ea"/>
              <a:ea typeface="+mn-ea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kumimoji="1" lang="en-US" altLang="zh-CN" sz="4000" b="1" dirty="0">
                <a:solidFill>
                  <a:srgbClr val="000000"/>
                </a:solidFill>
                <a:latin typeface="+mn-ea"/>
                <a:ea typeface="+mn-ea"/>
              </a:rPr>
              <a:t>2.</a:t>
            </a:r>
            <a:r>
              <a:rPr kumimoji="1" lang="zh-CN" altLang="en-US" sz="4000" b="1" dirty="0">
                <a:solidFill>
                  <a:srgbClr val="000000"/>
                </a:solidFill>
                <a:latin typeface="+mn-ea"/>
                <a:ea typeface="+mn-ea"/>
              </a:rPr>
              <a:t>以凹液面的</a:t>
            </a:r>
            <a:r>
              <a:rPr kumimoji="1" lang="zh-CN" altLang="en-US" sz="4000" b="1" dirty="0">
                <a:solidFill>
                  <a:srgbClr val="FF0000"/>
                </a:solidFill>
                <a:latin typeface="+mn-ea"/>
                <a:ea typeface="+mn-ea"/>
              </a:rPr>
              <a:t>底部</a:t>
            </a:r>
            <a:r>
              <a:rPr kumimoji="1" lang="zh-CN" altLang="en-US" sz="4000" b="1" dirty="0">
                <a:solidFill>
                  <a:srgbClr val="000000"/>
                </a:solidFill>
                <a:latin typeface="+mn-ea"/>
                <a:ea typeface="+mn-ea"/>
              </a:rPr>
              <a:t>为准；</a:t>
            </a:r>
            <a:endParaRPr kumimoji="1" lang="en-US" altLang="zh-CN" sz="4000" b="1" dirty="0">
              <a:solidFill>
                <a:srgbClr val="000000"/>
              </a:solidFill>
              <a:latin typeface="+mn-ea"/>
              <a:ea typeface="+mn-ea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kumimoji="1" lang="en-US" altLang="zh-CN" sz="4000" b="1" dirty="0">
                <a:solidFill>
                  <a:srgbClr val="000000"/>
                </a:solidFill>
                <a:latin typeface="+mn-ea"/>
                <a:ea typeface="+mn-ea"/>
              </a:rPr>
              <a:t>3.</a:t>
            </a:r>
            <a:r>
              <a:rPr kumimoji="1" lang="zh-CN" altLang="en-US" sz="4000" b="1" dirty="0">
                <a:solidFill>
                  <a:srgbClr val="000000"/>
                </a:solidFill>
                <a:latin typeface="+mn-ea"/>
                <a:ea typeface="+mn-ea"/>
              </a:rPr>
              <a:t>看清</a:t>
            </a:r>
            <a:r>
              <a:rPr kumimoji="1" lang="zh-CN" altLang="en-US" sz="4000" b="1" dirty="0">
                <a:solidFill>
                  <a:srgbClr val="FF0000"/>
                </a:solidFill>
                <a:latin typeface="+mn-ea"/>
                <a:ea typeface="+mn-ea"/>
              </a:rPr>
              <a:t>分度值</a:t>
            </a:r>
            <a:r>
              <a:rPr kumimoji="1" lang="zh-CN" altLang="en-US" sz="4000" b="1" dirty="0">
                <a:solidFill>
                  <a:srgbClr val="000000"/>
                </a:solidFill>
                <a:latin typeface="+mn-ea"/>
                <a:ea typeface="+mn-ea"/>
              </a:rPr>
              <a:t>。</a:t>
            </a:r>
          </a:p>
        </p:txBody>
      </p:sp>
      <p:pic>
        <p:nvPicPr>
          <p:cNvPr id="8" name="图片 7">
            <a:extLst>
              <a:ext uri="{FF2B5EF4-FFF2-40B4-BE49-F238E27FC236}">
                <a16:creationId xmlns:a16="http://schemas.microsoft.com/office/drawing/2014/main" id="{FA5469F2-8C4D-C031-CEB9-47CD28672E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15663" y="2829897"/>
            <a:ext cx="7797460" cy="40480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217125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5">
            <a:extLst>
              <a:ext uri="{FF2B5EF4-FFF2-40B4-BE49-F238E27FC236}">
                <a16:creationId xmlns:a16="http://schemas.microsoft.com/office/drawing/2014/main" id="{D12DE2CF-F12D-2453-89FC-27683FD643E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43472" y="1124744"/>
            <a:ext cx="2295255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altLang="zh-CN" sz="36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3</a:t>
            </a:r>
            <a:r>
              <a:rPr kumimoji="0" lang="zh-CN" alt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、</a:t>
            </a:r>
          </a:p>
        </p:txBody>
      </p:sp>
      <p:pic>
        <p:nvPicPr>
          <p:cNvPr id="2" name="图片 1">
            <a:extLst>
              <a:ext uri="{FF2B5EF4-FFF2-40B4-BE49-F238E27FC236}">
                <a16:creationId xmlns:a16="http://schemas.microsoft.com/office/drawing/2014/main" id="{99E6A11B-3BD4-D17D-B3F4-FF8ED17888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5487" y="332656"/>
            <a:ext cx="8504657" cy="41517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655036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B1B324B-1176-F9E6-B291-BFA4656B06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标题 1">
            <a:extLst>
              <a:ext uri="{FF2B5EF4-FFF2-40B4-BE49-F238E27FC236}">
                <a16:creationId xmlns:a16="http://schemas.microsoft.com/office/drawing/2014/main" id="{948B712C-1CB5-F259-D266-2CDBE24C04AD}"/>
              </a:ext>
            </a:extLst>
          </p:cNvPr>
          <p:cNvSpPr txBox="1">
            <a:spLocks noChangeArrowheads="1"/>
          </p:cNvSpPr>
          <p:nvPr/>
        </p:nvSpPr>
        <p:spPr>
          <a:xfrm>
            <a:off x="4250702" y="728700"/>
            <a:ext cx="3690596" cy="1143000"/>
          </a:xfrm>
          <a:prstGeom prst="rect">
            <a:avLst/>
          </a:prstGeom>
        </p:spPr>
        <p:txBody>
          <a:bodyPr anchor="ctr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9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END</a:t>
            </a:r>
            <a:endParaRPr kumimoji="0" lang="zh-CN" altLang="en-US" sz="96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Times New Roman" panose="02020603050405020304" pitchFamily="18" charset="0"/>
              <a:ea typeface="等线 Light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4" name="Text Box 5">
            <a:extLst>
              <a:ext uri="{FF2B5EF4-FFF2-40B4-BE49-F238E27FC236}">
                <a16:creationId xmlns:a16="http://schemas.microsoft.com/office/drawing/2014/main" id="{D7A40F36-C0FE-2447-28F5-4FFBDEACDE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5360" y="3269887"/>
            <a:ext cx="11856640" cy="2455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3600" b="1" i="0" u="none" strike="noStrike" kern="1200" cap="none" spc="0" normalizeH="0" baseline="0" noProof="0" dirty="0">
                <a:ln>
                  <a:noFill/>
                </a:ln>
                <a:solidFill>
                  <a:srgbClr val="FF99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1</a:t>
            </a:r>
            <a:r>
              <a:rPr kumimoji="0" lang="zh-CN" alt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99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、本系列课件允许在日常课堂上无限制使用，</a:t>
            </a:r>
            <a:endParaRPr kumimoji="0" lang="en-US" altLang="zh-CN" sz="3600" b="1" i="0" u="none" strike="noStrike" kern="1200" cap="none" spc="0" normalizeH="0" baseline="0" noProof="0" dirty="0">
              <a:ln>
                <a:noFill/>
              </a:ln>
              <a:solidFill>
                <a:srgbClr val="FF9900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3600" b="1" i="0" u="none" strike="noStrike" kern="1200" cap="none" spc="0" normalizeH="0" baseline="0" noProof="0" dirty="0">
                <a:ln>
                  <a:noFill/>
                </a:ln>
                <a:solidFill>
                  <a:srgbClr val="FF99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   </a:t>
            </a:r>
            <a:r>
              <a:rPr kumimoji="0" lang="zh-CN" alt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99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也可以无偿分发传播。</a:t>
            </a:r>
            <a:endParaRPr kumimoji="0" lang="en-US" altLang="zh-CN" sz="3600" b="1" i="0" u="none" strike="noStrike" kern="1200" cap="none" spc="0" normalizeH="0" baseline="0" noProof="0" dirty="0">
              <a:ln>
                <a:noFill/>
              </a:ln>
              <a:solidFill>
                <a:srgbClr val="FF9900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altLang="zh-CN" sz="3600" b="1" i="0" u="none" strike="noStrike" kern="1200" cap="none" spc="0" normalizeH="0" baseline="0" noProof="0" dirty="0">
                <a:ln>
                  <a:noFill/>
                </a:ln>
                <a:solidFill>
                  <a:srgbClr val="FF99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2</a:t>
            </a:r>
            <a:r>
              <a:rPr kumimoji="0" lang="zh-CN" alt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99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、</a:t>
            </a:r>
            <a:r>
              <a:rPr kumimoji="0" lang="zh-CN" alt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禁止</a:t>
            </a:r>
            <a:r>
              <a:rPr kumimoji="0" lang="zh-CN" alt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99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贩卖等商业牟利行为，以及拿去参赛评比等。</a:t>
            </a:r>
            <a:endParaRPr kumimoji="0" lang="en-US" altLang="zh-CN" sz="3600" b="1" i="0" u="none" strike="noStrike" kern="1200" cap="none" spc="0" normalizeH="0" baseline="0" noProof="0" dirty="0">
              <a:ln>
                <a:noFill/>
              </a:ln>
              <a:solidFill>
                <a:srgbClr val="FF9900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9496209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用针筒测量水的密度（2022）">
            <a:hlinkClick r:id="" action="ppaction://media"/>
            <a:extLst>
              <a:ext uri="{FF2B5EF4-FFF2-40B4-BE49-F238E27FC236}">
                <a16:creationId xmlns:a16="http://schemas.microsoft.com/office/drawing/2014/main" id="{9D2D1EF8-C319-A058-AC41-A8DBA094CB3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18">
            <a:hlinkClick r:id="rId5" action="ppaction://hlinkfile"/>
            <a:extLst>
              <a:ext uri="{FF2B5EF4-FFF2-40B4-BE49-F238E27FC236}">
                <a16:creationId xmlns:a16="http://schemas.microsoft.com/office/drawing/2014/main" id="{E7C24C8E-B3B7-1419-2693-90CC2CC935D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9336" y="116632"/>
            <a:ext cx="1031360" cy="548521"/>
          </a:xfrm>
          <a:prstGeom prst="roundRect">
            <a:avLst>
              <a:gd name="adj" fmla="val 8958"/>
            </a:avLst>
          </a:prstGeom>
          <a:solidFill>
            <a:srgbClr val="FFDB93"/>
          </a:solidFill>
          <a:ln w="28575">
            <a:solidFill>
              <a:srgbClr val="C0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Times New Roman" panose="02020603050405020304" pitchFamily="18" charset="0"/>
              </a:rPr>
              <a:t>视频</a:t>
            </a:r>
          </a:p>
        </p:txBody>
      </p:sp>
      <p:sp>
        <p:nvSpPr>
          <p:cNvPr id="2" name="矩形 1">
            <a:extLst>
              <a:ext uri="{FF2B5EF4-FFF2-40B4-BE49-F238E27FC236}">
                <a16:creationId xmlns:a16="http://schemas.microsoft.com/office/drawing/2014/main" id="{986C850A-13A7-517A-BFEA-4000BFBEF1C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9376" y="1412776"/>
            <a:ext cx="11233248" cy="769441"/>
          </a:xfrm>
          <a:prstGeom prst="rect">
            <a:avLst/>
          </a:prstGeom>
          <a:solidFill>
            <a:srgbClr val="FFFFCC"/>
          </a:solidFill>
          <a:ln w="38100">
            <a:solidFill>
              <a:srgbClr val="FF9900"/>
            </a:solidFill>
            <a:miter lim="800000"/>
            <a:headEnd/>
            <a:tailEnd/>
          </a:ln>
          <a:effectLst>
            <a:outerShdw dist="23000" dir="5400000" algn="ctr" rotWithShape="0">
              <a:srgbClr val="000000">
                <a:alpha val="25000"/>
              </a:srgbClr>
            </a:outerShdw>
          </a:effec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ctr">
              <a:spcBef>
                <a:spcPct val="0"/>
              </a:spcBef>
              <a:buNone/>
            </a:pPr>
            <a:r>
              <a:rPr lang="zh-CN" altLang="en-US" sz="44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本实验改为使用电子称、量筒、滴管更好</a:t>
            </a:r>
          </a:p>
        </p:txBody>
      </p:sp>
    </p:spTree>
    <p:extLst>
      <p:ext uri="{BB962C8B-B14F-4D97-AF65-F5344CB8AC3E}">
        <p14:creationId xmlns:p14="http://schemas.microsoft.com/office/powerpoint/2010/main" val="500923071"/>
      </p:ext>
    </p:extLst>
  </p:cSld>
  <p:clrMapOvr>
    <a:masterClrMapping/>
  </p:clrMapOvr>
  <p:timing>
    <p:tnLst>
      <p:par>
        <p:cTn id="1" dur="indefinite" restart="never" nodeType="tmRoot">
          <p:childTnLst>
            <p:video>
              <p:cMediaNode vol="80000">
                <p:cTn id="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7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0845032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73F47D-85BC-43F3-715E-2C22DEC941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C7BD192A-69E1-15FE-55EF-46221052FA1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5440" y="2585772"/>
            <a:ext cx="7272808" cy="2733703"/>
          </a:xfrm>
          <a:prstGeom prst="rect">
            <a:avLst/>
          </a:prstGeom>
        </p:spPr>
      </p:pic>
      <p:grpSp>
        <p:nvGrpSpPr>
          <p:cNvPr id="13342" name="Group 176">
            <a:extLst>
              <a:ext uri="{FF2B5EF4-FFF2-40B4-BE49-F238E27FC236}">
                <a16:creationId xmlns:a16="http://schemas.microsoft.com/office/drawing/2014/main" id="{F2B9BC9D-DE91-88B7-7E59-338FD3997419}"/>
              </a:ext>
            </a:extLst>
          </p:cNvPr>
          <p:cNvGrpSpPr>
            <a:grpSpLocks/>
          </p:cNvGrpSpPr>
          <p:nvPr/>
        </p:nvGrpSpPr>
        <p:grpSpPr bwMode="auto">
          <a:xfrm>
            <a:off x="5755081" y="988528"/>
            <a:ext cx="681837" cy="754179"/>
            <a:chOff x="13350" y="2081"/>
            <a:chExt cx="749" cy="720"/>
          </a:xfrm>
        </p:grpSpPr>
        <p:grpSp>
          <p:nvGrpSpPr>
            <p:cNvPr id="13347" name="xjhzja8">
              <a:extLst>
                <a:ext uri="{FF2B5EF4-FFF2-40B4-BE49-F238E27FC236}">
                  <a16:creationId xmlns:a16="http://schemas.microsoft.com/office/drawing/2014/main" id="{75E5D01D-6DA6-4E11-3B70-829006968D45}"/>
                </a:ext>
              </a:extLst>
            </p:cNvPr>
            <p:cNvGrpSpPr>
              <a:grpSpLocks/>
            </p:cNvGrpSpPr>
            <p:nvPr/>
          </p:nvGrpSpPr>
          <p:grpSpPr bwMode="auto">
            <a:xfrm rot="21560446" flipH="1">
              <a:off x="13350" y="2081"/>
              <a:ext cx="749" cy="720"/>
              <a:chOff x="7740" y="816"/>
              <a:chExt cx="1740" cy="1890"/>
            </a:xfrm>
          </p:grpSpPr>
          <p:sp>
            <p:nvSpPr>
              <p:cNvPr id="13349" name="AutoShape 178">
                <a:extLst>
                  <a:ext uri="{FF2B5EF4-FFF2-40B4-BE49-F238E27FC236}">
                    <a16:creationId xmlns:a16="http://schemas.microsoft.com/office/drawing/2014/main" id="{D4302BFE-43CF-80F3-4E3D-DAB81801792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965" y="1746"/>
                <a:ext cx="1440" cy="960"/>
              </a:xfrm>
              <a:prstGeom prst="flowChartAlternateProcess">
                <a:avLst/>
              </a:prstGeom>
              <a:solidFill>
                <a:srgbClr val="CCFFFF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zh-CN" altLang="en-US" sz="1400" dirty="0">
                  <a:solidFill>
                    <a:srgbClr val="FFFFFF"/>
                  </a:solidFill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3350" name="Freeform 179">
                <a:extLst>
                  <a:ext uri="{FF2B5EF4-FFF2-40B4-BE49-F238E27FC236}">
                    <a16:creationId xmlns:a16="http://schemas.microsoft.com/office/drawing/2014/main" id="{5CA19778-7918-D193-813C-A899360BB86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7740" y="816"/>
                <a:ext cx="1740" cy="1129"/>
              </a:xfrm>
              <a:custGeom>
                <a:avLst/>
                <a:gdLst>
                  <a:gd name="T0" fmla="*/ 225 w 1740"/>
                  <a:gd name="T1" fmla="*/ 1129 h 1129"/>
                  <a:gd name="T2" fmla="*/ 225 w 1740"/>
                  <a:gd name="T3" fmla="*/ 360 h 1129"/>
                  <a:gd name="T4" fmla="*/ 225 w 1740"/>
                  <a:gd name="T5" fmla="*/ 180 h 1129"/>
                  <a:gd name="T6" fmla="*/ 0 w 1740"/>
                  <a:gd name="T7" fmla="*/ 45 h 1129"/>
                  <a:gd name="T8" fmla="*/ 285 w 1740"/>
                  <a:gd name="T9" fmla="*/ 0 h 1129"/>
                  <a:gd name="T10" fmla="*/ 1740 w 1740"/>
                  <a:gd name="T11" fmla="*/ 0 h 1129"/>
                  <a:gd name="T12" fmla="*/ 1665 w 1740"/>
                  <a:gd name="T13" fmla="*/ 120 h 1129"/>
                  <a:gd name="T14" fmla="*/ 1665 w 1740"/>
                  <a:gd name="T15" fmla="*/ 1129 h 1129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0" t="0" r="r" b="b"/>
                <a:pathLst>
                  <a:path w="1740" h="1129">
                    <a:moveTo>
                      <a:pt x="225" y="1129"/>
                    </a:moveTo>
                    <a:lnTo>
                      <a:pt x="225" y="360"/>
                    </a:lnTo>
                    <a:lnTo>
                      <a:pt x="225" y="180"/>
                    </a:lnTo>
                    <a:lnTo>
                      <a:pt x="0" y="45"/>
                    </a:lnTo>
                    <a:lnTo>
                      <a:pt x="285" y="0"/>
                    </a:lnTo>
                    <a:lnTo>
                      <a:pt x="1740" y="0"/>
                    </a:lnTo>
                    <a:lnTo>
                      <a:pt x="1665" y="120"/>
                    </a:lnTo>
                    <a:lnTo>
                      <a:pt x="1665" y="1129"/>
                    </a:lnTo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</p:grpSp>
        <p:sp>
          <p:nvSpPr>
            <p:cNvPr id="13348" name="Line 180">
              <a:extLst>
                <a:ext uri="{FF2B5EF4-FFF2-40B4-BE49-F238E27FC236}">
                  <a16:creationId xmlns:a16="http://schemas.microsoft.com/office/drawing/2014/main" id="{D6E3CAEE-46E9-2475-6845-9D3124323ACD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3392" y="2513"/>
              <a:ext cx="600" cy="0"/>
            </a:xfrm>
            <a:prstGeom prst="line">
              <a:avLst/>
            </a:prstGeom>
            <a:noFill/>
            <a:ln w="28575">
              <a:solidFill>
                <a:srgbClr val="99CCFF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/>
            </a:p>
          </p:txBody>
        </p:sp>
      </p:grpSp>
      <p:pic>
        <p:nvPicPr>
          <p:cNvPr id="2" name="图片 1">
            <a:extLst>
              <a:ext uri="{FF2B5EF4-FFF2-40B4-BE49-F238E27FC236}">
                <a16:creationId xmlns:a16="http://schemas.microsoft.com/office/drawing/2014/main" id="{E22C34A3-F92E-DD43-AFAA-82C929A52F10}"/>
              </a:ext>
            </a:extLst>
          </p:cNvPr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4"/>
          <a:srcRect l="13384" t="3398" r="1853" b="2094"/>
          <a:stretch/>
        </p:blipFill>
        <p:spPr>
          <a:xfrm>
            <a:off x="9480376" y="988528"/>
            <a:ext cx="1368152" cy="4104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7346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6" presetClass="entr" presetSubtype="4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30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30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30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30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81"/>
</p:tagLst>
</file>

<file path=ppt/theme/theme1.xml><?xml version="1.0" encoding="utf-8"?>
<a:theme xmlns:a="http://schemas.openxmlformats.org/drawingml/2006/main" name="Office 2013 - 2022 主题">
  <a:themeElements>
    <a:clrScheme name="Office 2013 - 2022 主题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 主题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13 - 2022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 主题​​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​​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​​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1690</TotalTime>
  <Pages>0</Pages>
  <Words>1386</Words>
  <Characters>0</Characters>
  <DocSecurity>0</DocSecurity>
  <PresentationFormat>宽屏</PresentationFormat>
  <Lines>0</Lines>
  <Paragraphs>166</Paragraphs>
  <Slides>36</Slides>
  <Notes>2</Notes>
  <HiddenSlides>0</HiddenSlides>
  <MMClips>9</MMClips>
  <ScaleCrop>false</ScaleCrop>
  <HeadingPairs>
    <vt:vector size="8" baseType="variant">
      <vt:variant>
        <vt:lpstr>已用的字体</vt:lpstr>
      </vt:variant>
      <vt:variant>
        <vt:i4>12</vt:i4>
      </vt:variant>
      <vt:variant>
        <vt:lpstr>主题</vt:lpstr>
      </vt:variant>
      <vt:variant>
        <vt:i4>2</vt:i4>
      </vt:variant>
      <vt:variant>
        <vt:lpstr>嵌入 OLE 服务器</vt:lpstr>
      </vt:variant>
      <vt:variant>
        <vt:i4>1</vt:i4>
      </vt:variant>
      <vt:variant>
        <vt:lpstr>幻灯片标题</vt:lpstr>
      </vt:variant>
      <vt:variant>
        <vt:i4>36</vt:i4>
      </vt:variant>
    </vt:vector>
  </HeadingPairs>
  <TitlesOfParts>
    <vt:vector size="51" baseType="lpstr">
      <vt:lpstr>等线</vt:lpstr>
      <vt:lpstr>黑体</vt:lpstr>
      <vt:lpstr>楷体</vt:lpstr>
      <vt:lpstr>楷体_GB2312</vt:lpstr>
      <vt:lpstr>隶书</vt:lpstr>
      <vt:lpstr>宋体</vt:lpstr>
      <vt:lpstr>微软雅黑</vt:lpstr>
      <vt:lpstr>Arial</vt:lpstr>
      <vt:lpstr>Calibri</vt:lpstr>
      <vt:lpstr>Calibri Light</vt:lpstr>
      <vt:lpstr>Times New Roman</vt:lpstr>
      <vt:lpstr>Wingdings</vt:lpstr>
      <vt:lpstr>Office 2013 - 2022 主题</vt:lpstr>
      <vt:lpstr>Office 主题​​</vt:lpstr>
      <vt:lpstr>Equation</vt:lpstr>
      <vt:lpstr>PowerPoint 演示文稿</vt:lpstr>
      <vt:lpstr>量筒</vt:lpstr>
      <vt:lpstr>PowerPoint 演示文稿</vt:lpstr>
      <vt:lpstr>PowerPoint 演示文稿</vt:lpstr>
      <vt:lpstr>PowerPoint 演示文稿</vt:lpstr>
      <vt:lpstr>PowerPoint 演示文稿</vt:lpstr>
      <vt:lpstr>测量固体密度</vt:lpstr>
      <vt:lpstr>PowerPoint 演示文稿</vt:lpstr>
      <vt:lpstr>PowerPoint 演示文稿</vt:lpstr>
      <vt:lpstr>PowerPoint 演示文稿</vt:lpstr>
      <vt:lpstr>PowerPoint 演示文稿</vt:lpstr>
      <vt:lpstr>测量液体密度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拓展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Manager/>
  <Company/>
  <LinksUpToDate>false</LinksUpToDate>
  <CharactersWithSpaces>0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subject/>
  <cp:keywords/>
  <dc:description/>
  <dcterms:created xsi:type="dcterms:W3CDTF">2012-06-06T01:30:27Z</dcterms:created>
  <dcterms:modified xsi:type="dcterms:W3CDTF">2025-08-29T22:56:17Z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2052-8.1.0.3526</vt:lpwstr>
  </property>
</Properties>
</file>