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Default Extension="wdp" ContentType="image/vnd.ms-photo"/>
  <Default Extension="mp4" ContentType="video/mp4"/>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 Id="rId5" Type="http://schemas.openxmlformats.org/officeDocument/2006/relationships/custom-properties" Target="docProps/custom.xml" /></Relationships>
</file>

<file path=ppt/presentation.xml><?xml version="1.0" encoding="utf-8"?>
<!--Generated by Aspose.Slides for Java 23.3-->
<p:presentation xmlns:r="http://schemas.openxmlformats.org/officeDocument/2006/relationships" xmlns:a="http://schemas.openxmlformats.org/drawingml/2006/main" xmlns:p="http://schemas.openxmlformats.org/presentationml/2006/main">
  <p:sldMasterIdLst>
    <p:sldMasterId id="2147483648" r:id="rId2"/>
  </p:sldMasterIdLst>
  <p:notesMasterIdLst>
    <p:notesMasterId r:id="rId3"/>
  </p:notesMasterIdLst>
  <p:sldIdLst>
    <p:sldId id="747" r:id="rId4"/>
    <p:sldId id="718" r:id="rId5"/>
    <p:sldId id="605" r:id="rId6"/>
    <p:sldId id="643" r:id="rId7"/>
    <p:sldId id="702" r:id="rId8"/>
    <p:sldId id="703" r:id="rId9"/>
    <p:sldId id="720" r:id="rId10"/>
    <p:sldId id="725" r:id="rId11"/>
    <p:sldId id="687" r:id="rId12"/>
    <p:sldId id="721" r:id="rId13"/>
    <p:sldId id="726" r:id="rId14"/>
    <p:sldId id="723" r:id="rId15"/>
    <p:sldId id="727" r:id="rId16"/>
    <p:sldId id="724" r:id="rId17"/>
    <p:sldId id="728" r:id="rId18"/>
    <p:sldId id="707" r:id="rId19"/>
    <p:sldId id="708" r:id="rId20"/>
    <p:sldId id="729" r:id="rId21"/>
    <p:sldId id="710" r:id="rId22"/>
    <p:sldId id="730" r:id="rId23"/>
    <p:sldId id="731" r:id="rId24"/>
    <p:sldId id="732" r:id="rId25"/>
    <p:sldId id="526" r:id="rId26"/>
    <p:sldId id="733" r:id="rId27"/>
    <p:sldId id="734" r:id="rId28"/>
    <p:sldId id="735" r:id="rId29"/>
  </p:sldIdLst>
  <p:sldSz cx="12192000" cy="6858000"/>
  <p:notesSz cx="6858000" cy="9144000"/>
  <p:custDataLst>
    <p:tags r:id="rId30"/>
  </p:custDataLst>
  <p:defaultTex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9pPr>
  </p:defaultTextStyle>
  <p:extLst>
    <p:ext uri="{EFAFB233-063F-42B5-8137-9DF3F51BA10A}">
      <p15:sldGuideLst xmlns:p15="http://schemas.microsoft.com/office/powerpoint/2012/main">
        <p15:guide id="1" orient="horz" pos="2372" userDrawn="1">
          <p15:clr>
            <a:srgbClr val="A4A3A4"/>
          </p15:clr>
        </p15:guide>
        <p15:guide id="2" pos="3884" userDrawn="1">
          <p15:clr>
            <a:srgbClr val="A4A3A4"/>
          </p15:clr>
        </p15:guide>
      </p15:sldGuideLst>
    </p:ext>
  </p:extLst>
</p:presentation>
</file>

<file path=ppt/commentAuthors.xml><?xml version="1.0" encoding="utf-8"?>
<p:cmAuthorLst xmlns:p="http://schemas.openxmlformats.org/presentationml/2006/main">
  <p:cmAuthor id="1" name="Administrator" initials="A" lastIdx="0" clrIdx="0"/>
  <p:cmAuthor id="2" name="作者" initials="作" lastIdx="0" clrIdx="1"/>
  <p:cmAuthor id="3" name="lenovo" initials="l" lastIdx="0" clrIdx="2"/>
</p:cmAuthorLst>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8026AAE-A59C-4E9F-9417-6E562D79C9FB}" styleName="{d704909a-036c-4478-bca5-37cd17157313}">
    <a:wholeTbl>
      <a:tcTxStyle>
        <a:fontRef idx="none">
          <a:prstClr val="black"/>
        </a:fontRef>
      </a:tcTxStyle>
      <a:tcStyle>
        <a:fill>
          <a:solidFill>
            <a:srgbClr val="FFFFFF"/>
          </a:solidFill>
        </a:fill>
      </a:tcStyle>
    </a:wholeTbl>
    <a:band1H>
      <a:tcTxStyle>
        <a:fontRef idx="none">
          <a:prstClr val="black"/>
        </a:fontRef>
      </a:tcTxStyle>
      <a:tcStyle>
        <a:fill>
          <a:solidFill>
            <a:srgbClr val="C5D7E9"/>
          </a:solidFill>
        </a:fill>
      </a:tcStyle>
    </a:band1H>
    <a:band2H>
      <a:tcTxStyle>
        <a:fontRef idx="none">
          <a:prstClr val="black"/>
        </a:fontRef>
      </a:tcTxStyle>
      <a:tcStyle>
        <a:fill>
          <a:solidFill>
            <a:srgbClr val="7DA7CE"/>
          </a:solidFill>
        </a:fill>
      </a:tcStyle>
    </a:band2H>
    <a:firstRow>
      <a:tcTxStyle>
        <a:fontRef idx="none">
          <a:prstClr val="black"/>
        </a:fontRef>
      </a:tcTxStyle>
      <a:tcStyle>
        <a:tcBdr>
          <a:insideV>
            <a:ln w="6350" cmpd="sng">
              <a:solidFill>
                <a:srgbClr val="FFFFFF"/>
              </a:solidFill>
            </a:ln>
          </a:insideV>
        </a:tcBdr>
        <a:fill>
          <a:solidFill>
            <a:srgbClr val="396698"/>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howGuides="1">
      <p:cViewPr varScale="1">
        <p:scale>
          <a:sx n="69" d="100"/>
          <a:sy n="69" d="100"/>
        </p:scale>
        <p:origin x="32" y="40"/>
      </p:cViewPr>
      <p:guideLst>
        <p:guide orient="horz" pos="2372"/>
        <p:guide pos="3884"/>
      </p:guideLst>
    </p:cSldViewPr>
  </p:slideViewPr>
  <p:notesTextViewPr>
    <p:cViewPr>
      <p:scale>
        <a:sx n="1" d="1"/>
        <a:sy n="1" d="1"/>
      </p:scale>
      <p:origin x="0" y="0"/>
    </p:cViewPr>
  </p:notesTextViewPr>
  <p:notesViewPr>
    <p:cSldViewPr>
      <p:cViewPr>
        <p:scale>
          <a:sx n="1" d="100"/>
          <a:sy n="1" d="100"/>
        </p:scale>
        <p:origin x="0" y="0"/>
      </p:cViewPr>
    </p:cSldViewPr>
  </p:notesViewPr>
  <p:gridSpacing cx="72008" cy="72008"/>
</p:viewPr>
</file>

<file path=ppt/_rels/presentation.xml.rels>&#65279;<?xml version="1.0" encoding="utf-8" standalone="yes"?><Relationships xmlns="http://schemas.openxmlformats.org/package/2006/relationships"><Relationship Id="rId1" Type="http://schemas.openxmlformats.org/officeDocument/2006/relationships/commentAuthors" Target="commentAuthors.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1.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tags" Target="tags/tag606.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25.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tags" Target="../tags/tag30.xml" /><Relationship Id="rId7" Type="http://schemas.openxmlformats.org/officeDocument/2006/relationships/tags" Target="../tags/tag31.xml" /><Relationship Id="rId8"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2.xml" /><Relationship Id="rId2" Type="http://schemas.openxmlformats.org/officeDocument/2006/relationships/tags" Target="../tags/tag3.xml" /><Relationship Id="rId3" Type="http://schemas.openxmlformats.org/officeDocument/2006/relationships/tags" Target="../tags/tag4.xml" /><Relationship Id="rId4" Type="http://schemas.openxmlformats.org/officeDocument/2006/relationships/tags" Target="../tags/tag5.xml" /><Relationship Id="rId5" Type="http://schemas.openxmlformats.org/officeDocument/2006/relationships/tags" Target="../tags/tag6.xml" /><Relationship Id="rId6" Type="http://schemas.openxmlformats.org/officeDocument/2006/relationships/tags" Target="../tags/tag7.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_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150" y="1122363"/>
            <a:ext cx="91449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524150" y="3602038"/>
            <a:ext cx="91449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4"/>
            </p:custDataLst>
          </p:nvPr>
        </p:nvSpPr>
        <p:spPr>
          <a:xfrm>
            <a:off x="838283" y="6356350"/>
            <a:ext cx="274347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998" y="6356350"/>
            <a:ext cx="4115205" cy="365125"/>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1448" y="6356350"/>
            <a:ext cx="274347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4" name="日期占位符 3"/>
          <p:cNvSpPr>
            <a:spLocks noGrp="1"/>
          </p:cNvSpPr>
          <p:nvPr>
            <p:ph type="dt" sz="half" idx="10"/>
            <p:custDataLst>
              <p:tags r:id="rId2"/>
            </p:custDataLst>
          </p:nvPr>
        </p:nvSpPr>
        <p:spPr>
          <a:xfrm>
            <a:off x="838283" y="6356350"/>
            <a:ext cx="274347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a:xfrm>
            <a:off x="4038998" y="6356350"/>
            <a:ext cx="4115205" cy="365125"/>
          </a:xfrm>
        </p:spPr>
        <p:txBody>
          <a:bodyPr/>
          <a:lstStyle/>
          <a:p>
            <a:endParaRPr lang="zh-CN" altLang="en-US"/>
          </a:p>
        </p:txBody>
      </p:sp>
      <p:sp>
        <p:nvSpPr>
          <p:cNvPr id="6" name="灯片编号占位符 5"/>
          <p:cNvSpPr>
            <a:spLocks noGrp="1"/>
          </p:cNvSpPr>
          <p:nvPr>
            <p:ph type="sldNum" sz="quarter" idx="12"/>
            <p:custDataLst>
              <p:tags r:id="rId4"/>
            </p:custDataLst>
          </p:nvPr>
        </p:nvSpPr>
        <p:spPr>
          <a:xfrm>
            <a:off x="8611448" y="6356350"/>
            <a:ext cx="274347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a:xfrm>
            <a:off x="838283" y="6356350"/>
            <a:ext cx="2743470" cy="365125"/>
          </a:xfrm>
        </p:spPr>
        <p:txBody>
          <a:bodyPr/>
          <a:lstStyle/>
          <a:p>
            <a:fld id="{82F288E0-7875-42C4-84C8-98DBBD3BF4D2}"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a:xfrm>
            <a:off x="4038998" y="6356350"/>
            <a:ext cx="4115205" cy="365125"/>
          </a:xfrm>
        </p:spPr>
        <p:txBody>
          <a:bodyPr/>
          <a:lstStyle/>
          <a:p>
            <a:endParaRPr lang="zh-CN" altLang="en-US"/>
          </a:p>
        </p:txBody>
      </p:sp>
      <p:sp>
        <p:nvSpPr>
          <p:cNvPr id="4" name="灯片编号占位符 3"/>
          <p:cNvSpPr>
            <a:spLocks noGrp="1"/>
          </p:cNvSpPr>
          <p:nvPr>
            <p:ph type="sldNum" sz="quarter" idx="12"/>
            <p:custDataLst>
              <p:tags r:id="rId4"/>
            </p:custDataLst>
          </p:nvPr>
        </p:nvSpPr>
        <p:spPr>
          <a:xfrm>
            <a:off x="8611448" y="6356350"/>
            <a:ext cx="2743470" cy="365125"/>
          </a:xfrm>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8200" y="365125"/>
            <a:ext cx="10515600" cy="1325563"/>
          </a:xfrm>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5"/>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tags" Target="../tags/tag23.xml" /><Relationship Id="rId11" Type="http://schemas.openxmlformats.org/officeDocument/2006/relationships/image" Target="file:///D:\qq&#25991;&#20214;\712321467\Image\C2C\Image2\%7b75232B38-A165-1FB7-499C-2E1C792CACB5%7d.png" TargetMode="External" /><Relationship Id="rId12" Type="http://schemas.openxmlformats.org/officeDocument/2006/relationships/image" Target="../media/image3.png" /><Relationship Id="rId13" Type="http://schemas.openxmlformats.org/officeDocument/2006/relationships/tags" Target="../tags/tag24.xml" /><Relationship Id="rId14"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tags" Target="../tags/tag21.xml" /><Relationship Id="rId7" Type="http://schemas.openxmlformats.org/officeDocument/2006/relationships/image" Target="../media/image1.png" /><Relationship Id="rId8" Type="http://schemas.openxmlformats.org/officeDocument/2006/relationships/tags" Target="../tags/tag22.xml" /><Relationship Id="rId9" Type="http://schemas.openxmlformats.org/officeDocument/2006/relationships/image" Target="../media/image2.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noFill/>
        <a:effectLst/>
      </p:bgPr>
    </p:bg>
    <p:spTree>
      <p:nvGrpSpPr>
        <p:cNvPr id="1" name=""/>
        <p:cNvGrpSpPr/>
        <p:nvPr>
          <p:custDataLst>
            <p:tags r:id="rId6"/>
          </p:custDataLst>
        </p:nvPr>
      </p:nvGrpSpPr>
      <p:grpSpPr>
        <a:xfrm>
          <a:off x="0" y="0"/>
          <a:ext cx="0" cy="0"/>
        </a:xfrm>
      </p:grpSpPr>
      <p:pic>
        <p:nvPicPr>
          <p:cNvPr id="8" name="图片 7"/>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rcRect t="1563" b="-1"/>
          <a:stretch>
            <a:fillRect/>
          </a:stretch>
        </p:blipFill>
        <p:spPr>
          <a:xfrm>
            <a:off x="0" y="0"/>
            <a:ext cx="12190095" cy="6858000"/>
          </a:xfrm>
          <a:prstGeom prst="rect">
            <a:avLst/>
          </a:prstGeom>
        </p:spPr>
      </p:pic>
      <p:pic>
        <p:nvPicPr>
          <p:cNvPr id="3" name="图片 2" descr="8523"/>
          <p:cNvPicPr>
            <a:picLocks noChangeAspect="1"/>
          </p:cNvPicPr>
          <p:nvPr userDrawn="1">
            <p:custDataLst>
              <p:tags r:id="rId10"/>
            </p:custDataLst>
          </p:nvPr>
        </p:nvPicPr>
        <p:blipFill>
          <a:blip r:embed="rId9"/>
          <a:stretch>
            <a:fillRect/>
          </a:stretch>
        </p:blipFill>
        <p:spPr>
          <a:xfrm>
            <a:off x="76835" y="100330"/>
            <a:ext cx="12038965" cy="6648450"/>
          </a:xfrm>
          <a:prstGeom prst="rect">
            <a:avLst/>
          </a:prstGeom>
        </p:spPr>
      </p:pic>
      <p:pic>
        <p:nvPicPr>
          <p:cNvPr id="9" name="图片 1073743875" descr="学科网 zxxk.com" title=""/>
          <p:cNvPicPr>
            <a:picLocks noChangeAspect="1"/>
          </p:cNvPicPr>
          <p:nvPr>
            <p:custDataLst>
              <p:tags r:id="rId13"/>
            </p:custDataLst>
          </p:nvPr>
        </p:nvPicPr>
        <p:blipFill>
          <a:blip r:embed="rId12" r:link="rId11"/>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tags" Target="../tags/tag37.xml" /><Relationship Id="rId11" Type="http://schemas.openxmlformats.org/officeDocument/2006/relationships/image" Target="../media/image6.png" /><Relationship Id="rId12" Type="http://schemas.openxmlformats.org/officeDocument/2006/relationships/tags" Target="../tags/tag38.xml" /><Relationship Id="rId13" Type="http://schemas.openxmlformats.org/officeDocument/2006/relationships/tags" Target="../tags/tag39.xml" /><Relationship Id="rId14" Type="http://schemas.openxmlformats.org/officeDocument/2006/relationships/image" Target="../media/image7.png" /><Relationship Id="rId15" Type="http://schemas.openxmlformats.org/officeDocument/2006/relationships/tags" Target="../tags/tag40.xml" /><Relationship Id="rId16" Type="http://schemas.openxmlformats.org/officeDocument/2006/relationships/image" Target="../media/image8.png" /><Relationship Id="rId17" Type="http://schemas.openxmlformats.org/officeDocument/2006/relationships/tags" Target="../tags/tag41.xml" /><Relationship Id="rId18" Type="http://schemas.openxmlformats.org/officeDocument/2006/relationships/tags" Target="../tags/tag42.xml" /><Relationship Id="rId2" Type="http://schemas.openxmlformats.org/officeDocument/2006/relationships/tags" Target="../tags/tag32.xml" /><Relationship Id="rId3" Type="http://schemas.openxmlformats.org/officeDocument/2006/relationships/image" Target="../media/image1.png"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image" Target="../media/image4.png"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image" Target="../media/image5.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5.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tags" Target="../tags/tag54.xml" /><Relationship Id="rId13" Type="http://schemas.openxmlformats.org/officeDocument/2006/relationships/tags" Target="../tags/tag55.xml" /><Relationship Id="rId14" Type="http://schemas.openxmlformats.org/officeDocument/2006/relationships/tags" Target="../tags/tag56.xml" /><Relationship Id="rId15" Type="http://schemas.openxmlformats.org/officeDocument/2006/relationships/tags" Target="../tags/tag57.xml" /><Relationship Id="rId16" Type="http://schemas.openxmlformats.org/officeDocument/2006/relationships/tags" Target="../tags/tag58.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image" Target="../media/image9.png" /><Relationship Id="rId5" Type="http://schemas.openxmlformats.org/officeDocument/2006/relationships/tags" Target="../tags/tag48.xml" /><Relationship Id="rId6" Type="http://schemas.openxmlformats.org/officeDocument/2006/relationships/image" Target="../media/image10.jpeg"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tags" Target="../tags/tag66.xml" /><Relationship Id="rId11" Type="http://schemas.openxmlformats.org/officeDocument/2006/relationships/tags" Target="../tags/tag67.xml" /><Relationship Id="rId12" Type="http://schemas.openxmlformats.org/officeDocument/2006/relationships/tags" Target="../tags/tag68.xml" /><Relationship Id="rId13" Type="http://schemas.openxmlformats.org/officeDocument/2006/relationships/tags" Target="../tags/tag69.xml" /><Relationship Id="rId14" Type="http://schemas.openxmlformats.org/officeDocument/2006/relationships/tags" Target="../tags/tag70.xml" /><Relationship Id="rId15" Type="http://schemas.openxmlformats.org/officeDocument/2006/relationships/tags" Target="../tags/tag71.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image" Target="../media/image1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tags" Target="../tags/tag79.xml" /><Relationship Id="rId11" Type="http://schemas.openxmlformats.org/officeDocument/2006/relationships/tags" Target="../tags/tag80.xml" /><Relationship Id="rId12" Type="http://schemas.openxmlformats.org/officeDocument/2006/relationships/tags" Target="../tags/tag81.xml" /><Relationship Id="rId13" Type="http://schemas.openxmlformats.org/officeDocument/2006/relationships/tags" Target="../tags/tag82.xml" /><Relationship Id="rId14" Type="http://schemas.openxmlformats.org/officeDocument/2006/relationships/tags" Target="../tags/tag83.xml" /><Relationship Id="rId15" Type="http://schemas.openxmlformats.org/officeDocument/2006/relationships/tags" Target="../tags/tag84.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image" Target="../media/image1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tags" Target="../tags/tag93.xml" /><Relationship Id="rId11" Type="http://schemas.openxmlformats.org/officeDocument/2006/relationships/tags" Target="../tags/tag94.xml" /><Relationship Id="rId12" Type="http://schemas.openxmlformats.org/officeDocument/2006/relationships/tags" Target="../tags/tag95.xml" /><Relationship Id="rId13" Type="http://schemas.openxmlformats.org/officeDocument/2006/relationships/tags" Target="../tags/tag96.xml" /><Relationship Id="rId14" Type="http://schemas.openxmlformats.org/officeDocument/2006/relationships/image" Target="../media/image13.jpeg" /><Relationship Id="rId15" Type="http://schemas.openxmlformats.org/officeDocument/2006/relationships/tags" Target="../tags/tag97.xml" /><Relationship Id="rId16" Type="http://schemas.openxmlformats.org/officeDocument/2006/relationships/tags" Target="../tags/tag98.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18" Type="http://schemas.openxmlformats.org/officeDocument/2006/relationships/tags" Target="../tags/tag116.xml" /><Relationship Id="rId19" Type="http://schemas.openxmlformats.org/officeDocument/2006/relationships/tags" Target="../tags/tag117.xml" /><Relationship Id="rId2" Type="http://schemas.openxmlformats.org/officeDocument/2006/relationships/notesSlide" Target="../notesSlides/notesSlide1.xml" /><Relationship Id="rId20" Type="http://schemas.openxmlformats.org/officeDocument/2006/relationships/tags" Target="../tags/tag118.xml" /><Relationship Id="rId21" Type="http://schemas.openxmlformats.org/officeDocument/2006/relationships/tags" Target="../tags/tag119.xml" /><Relationship Id="rId22" Type="http://schemas.openxmlformats.org/officeDocument/2006/relationships/tags" Target="../tags/tag120.xml" /><Relationship Id="rId23" Type="http://schemas.openxmlformats.org/officeDocument/2006/relationships/tags" Target="../tags/tag121.xml" /><Relationship Id="rId24" Type="http://schemas.openxmlformats.org/officeDocument/2006/relationships/tags" Target="../tags/tag122.xml" /><Relationship Id="rId25" Type="http://schemas.openxmlformats.org/officeDocument/2006/relationships/tags" Target="../tags/tag123.xml" /><Relationship Id="rId26" Type="http://schemas.openxmlformats.org/officeDocument/2006/relationships/tags" Target="../tags/tag124.xml" /><Relationship Id="rId27" Type="http://schemas.openxmlformats.org/officeDocument/2006/relationships/tags" Target="../tags/tag125.xml" /><Relationship Id="rId28" Type="http://schemas.openxmlformats.org/officeDocument/2006/relationships/tags" Target="../tags/tag126.xml" /><Relationship Id="rId29" Type="http://schemas.openxmlformats.org/officeDocument/2006/relationships/tags" Target="../tags/tag127.xml" /><Relationship Id="rId3" Type="http://schemas.openxmlformats.org/officeDocument/2006/relationships/tags" Target="../tags/tag102.xml" /><Relationship Id="rId30" Type="http://schemas.openxmlformats.org/officeDocument/2006/relationships/tags" Target="../tags/tag128.xml" /><Relationship Id="rId31" Type="http://schemas.openxmlformats.org/officeDocument/2006/relationships/tags" Target="../tags/tag129.xml" /><Relationship Id="rId32" Type="http://schemas.openxmlformats.org/officeDocument/2006/relationships/tags" Target="../tags/tag130.xml" /><Relationship Id="rId33" Type="http://schemas.openxmlformats.org/officeDocument/2006/relationships/tags" Target="../tags/tag131.xml" /><Relationship Id="rId34" Type="http://schemas.openxmlformats.org/officeDocument/2006/relationships/tags" Target="../tags/tag132.xml" /><Relationship Id="rId35" Type="http://schemas.openxmlformats.org/officeDocument/2006/relationships/tags" Target="../tags/tag133.xml" /><Relationship Id="rId36" Type="http://schemas.openxmlformats.org/officeDocument/2006/relationships/tags" Target="../tags/tag134.xml" /><Relationship Id="rId37" Type="http://schemas.openxmlformats.org/officeDocument/2006/relationships/tags" Target="../tags/tag135.xml" /><Relationship Id="rId38" Type="http://schemas.openxmlformats.org/officeDocument/2006/relationships/tags" Target="../tags/tag136.xml" /><Relationship Id="rId39" Type="http://schemas.openxmlformats.org/officeDocument/2006/relationships/tags" Target="../tags/tag137.xml" /><Relationship Id="rId4" Type="http://schemas.openxmlformats.org/officeDocument/2006/relationships/tags" Target="../tags/tag103.xml" /><Relationship Id="rId40" Type="http://schemas.openxmlformats.org/officeDocument/2006/relationships/tags" Target="../tags/tag138.xml" /><Relationship Id="rId41" Type="http://schemas.openxmlformats.org/officeDocument/2006/relationships/tags" Target="../tags/tag139.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image" Target="../media/image1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14" Type="http://schemas.openxmlformats.org/officeDocument/2006/relationships/tags" Target="../tags/tag152.xml" /><Relationship Id="rId15" Type="http://schemas.openxmlformats.org/officeDocument/2006/relationships/tags" Target="../tags/tag153.xml" /><Relationship Id="rId16" Type="http://schemas.openxmlformats.org/officeDocument/2006/relationships/tags" Target="../tags/tag154.xml" /><Relationship Id="rId17" Type="http://schemas.openxmlformats.org/officeDocument/2006/relationships/tags" Target="../tags/tag155.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image" Target="../media/image14.png" /><Relationship Id="rId11" Type="http://schemas.openxmlformats.org/officeDocument/2006/relationships/tags" Target="../tags/tag164.xml" /><Relationship Id="rId12" Type="http://schemas.openxmlformats.org/officeDocument/2006/relationships/video" Target="../media/media1.mp4" /><Relationship Id="rId13" Type="http://schemas.microsoft.com/office/2007/relationships/media" Target="../media/media1.mp4" /><Relationship Id="rId14" Type="http://schemas.openxmlformats.org/officeDocument/2006/relationships/tags" Target="../tags/tag165.xml" /><Relationship Id="rId15" Type="http://schemas.openxmlformats.org/officeDocument/2006/relationships/tags" Target="../tags/tag166.xml" /><Relationship Id="rId16" Type="http://schemas.openxmlformats.org/officeDocument/2006/relationships/tags" Target="../tags/tag167.xml" /><Relationship Id="rId17" Type="http://schemas.openxmlformats.org/officeDocument/2006/relationships/tags" Target="../tags/tag168.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image" Target="../media/image15.jpeg" /><Relationship Id="rId13" Type="http://schemas.openxmlformats.org/officeDocument/2006/relationships/tags" Target="../tags/tag179.xml" /><Relationship Id="rId14" Type="http://schemas.openxmlformats.org/officeDocument/2006/relationships/tags" Target="../tags/tag180.xml" /><Relationship Id="rId15" Type="http://schemas.openxmlformats.org/officeDocument/2006/relationships/tags" Target="../tags/tag181.xml" /><Relationship Id="rId16" Type="http://schemas.openxmlformats.org/officeDocument/2006/relationships/tags" Target="../tags/tag182.xml" /><Relationship Id="rId17" Type="http://schemas.openxmlformats.org/officeDocument/2006/relationships/tags" Target="../tags/tag183.xml" /><Relationship Id="rId18" Type="http://schemas.openxmlformats.org/officeDocument/2006/relationships/tags" Target="../tags/tag184.xml" /><Relationship Id="rId19" Type="http://schemas.openxmlformats.org/officeDocument/2006/relationships/tags" Target="../tags/tag185.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tags" Target="../tags/tag201.xml" /><Relationship Id="rId18" Type="http://schemas.openxmlformats.org/officeDocument/2006/relationships/tags" Target="../tags/tag202.xml" /><Relationship Id="rId19" Type="http://schemas.openxmlformats.org/officeDocument/2006/relationships/tags" Target="../tags/tag203.xml" /><Relationship Id="rId2" Type="http://schemas.openxmlformats.org/officeDocument/2006/relationships/tags" Target="../tags/tag186.xml" /><Relationship Id="rId20" Type="http://schemas.openxmlformats.org/officeDocument/2006/relationships/tags" Target="../tags/tag204.xml" /><Relationship Id="rId21" Type="http://schemas.openxmlformats.org/officeDocument/2006/relationships/tags" Target="../tags/tag205.xml" /><Relationship Id="rId22" Type="http://schemas.openxmlformats.org/officeDocument/2006/relationships/tags" Target="../tags/tag206.xml" /><Relationship Id="rId23" Type="http://schemas.openxmlformats.org/officeDocument/2006/relationships/tags" Target="../tags/tag207.xml" /><Relationship Id="rId24" Type="http://schemas.openxmlformats.org/officeDocument/2006/relationships/tags" Target="../tags/tag208.xml" /><Relationship Id="rId25" Type="http://schemas.openxmlformats.org/officeDocument/2006/relationships/tags" Target="../tags/tag209.xml" /><Relationship Id="rId26" Type="http://schemas.openxmlformats.org/officeDocument/2006/relationships/tags" Target="../tags/tag210.xml" /><Relationship Id="rId27" Type="http://schemas.openxmlformats.org/officeDocument/2006/relationships/tags" Target="../tags/tag211.xml" /><Relationship Id="rId28" Type="http://schemas.openxmlformats.org/officeDocument/2006/relationships/tags" Target="../tags/tag212.xml" /><Relationship Id="rId29" Type="http://schemas.openxmlformats.org/officeDocument/2006/relationships/tags" Target="../tags/tag213.xml" /><Relationship Id="rId3" Type="http://schemas.openxmlformats.org/officeDocument/2006/relationships/tags" Target="../tags/tag187.xml" /><Relationship Id="rId30" Type="http://schemas.openxmlformats.org/officeDocument/2006/relationships/tags" Target="../tags/tag214.xml" /><Relationship Id="rId31" Type="http://schemas.openxmlformats.org/officeDocument/2006/relationships/tags" Target="../tags/tag215.xml" /><Relationship Id="rId32" Type="http://schemas.openxmlformats.org/officeDocument/2006/relationships/tags" Target="../tags/tag216.xml" /><Relationship Id="rId33" Type="http://schemas.openxmlformats.org/officeDocument/2006/relationships/tags" Target="../tags/tag217.xml" /><Relationship Id="rId34" Type="http://schemas.openxmlformats.org/officeDocument/2006/relationships/tags" Target="../tags/tag218.xml" /><Relationship Id="rId35" Type="http://schemas.openxmlformats.org/officeDocument/2006/relationships/tags" Target="../tags/tag219.xml" /><Relationship Id="rId36" Type="http://schemas.openxmlformats.org/officeDocument/2006/relationships/tags" Target="../tags/tag220.xml" /><Relationship Id="rId37" Type="http://schemas.openxmlformats.org/officeDocument/2006/relationships/tags" Target="../tags/tag221.xml" /><Relationship Id="rId38" Type="http://schemas.openxmlformats.org/officeDocument/2006/relationships/tags" Target="../tags/tag222.xml" /><Relationship Id="rId39" Type="http://schemas.openxmlformats.org/officeDocument/2006/relationships/tags" Target="../tags/tag223.xml" /><Relationship Id="rId4" Type="http://schemas.openxmlformats.org/officeDocument/2006/relationships/tags" Target="../tags/tag188.xml" /><Relationship Id="rId40" Type="http://schemas.openxmlformats.org/officeDocument/2006/relationships/tags" Target="../tags/tag224.xml" /><Relationship Id="rId41" Type="http://schemas.openxmlformats.org/officeDocument/2006/relationships/tags" Target="../tags/tag225.xml" /><Relationship Id="rId42" Type="http://schemas.openxmlformats.org/officeDocument/2006/relationships/tags" Target="../tags/tag226.xml" /><Relationship Id="rId43" Type="http://schemas.openxmlformats.org/officeDocument/2006/relationships/tags" Target="../tags/tag227.xml" /><Relationship Id="rId44" Type="http://schemas.openxmlformats.org/officeDocument/2006/relationships/tags" Target="../tags/tag228.xml" /><Relationship Id="rId45" Type="http://schemas.openxmlformats.org/officeDocument/2006/relationships/tags" Target="../tags/tag229.xml" /><Relationship Id="rId46" Type="http://schemas.openxmlformats.org/officeDocument/2006/relationships/tags" Target="../tags/tag230.xml" /><Relationship Id="rId47" Type="http://schemas.openxmlformats.org/officeDocument/2006/relationships/tags" Target="../tags/tag231.xml" /><Relationship Id="rId48" Type="http://schemas.openxmlformats.org/officeDocument/2006/relationships/tags" Target="../tags/tag232.xml" /><Relationship Id="rId49" Type="http://schemas.openxmlformats.org/officeDocument/2006/relationships/tags" Target="../tags/tag233.xml" /><Relationship Id="rId5" Type="http://schemas.openxmlformats.org/officeDocument/2006/relationships/tags" Target="../tags/tag189.xml" /><Relationship Id="rId50" Type="http://schemas.openxmlformats.org/officeDocument/2006/relationships/tags" Target="../tags/tag234.xml" /><Relationship Id="rId51" Type="http://schemas.openxmlformats.org/officeDocument/2006/relationships/tags" Target="../tags/tag235.xml" /><Relationship Id="rId52" Type="http://schemas.openxmlformats.org/officeDocument/2006/relationships/tags" Target="../tags/tag236.xml" /><Relationship Id="rId53" Type="http://schemas.openxmlformats.org/officeDocument/2006/relationships/tags" Target="../tags/tag237.xml" /><Relationship Id="rId54" Type="http://schemas.openxmlformats.org/officeDocument/2006/relationships/tags" Target="../tags/tag238.xml" /><Relationship Id="rId55" Type="http://schemas.openxmlformats.org/officeDocument/2006/relationships/tags" Target="../tags/tag239.xml" /><Relationship Id="rId56" Type="http://schemas.openxmlformats.org/officeDocument/2006/relationships/tags" Target="../tags/tag240.xml" /><Relationship Id="rId57" Type="http://schemas.openxmlformats.org/officeDocument/2006/relationships/tags" Target="../tags/tag241.xml" /><Relationship Id="rId58" Type="http://schemas.openxmlformats.org/officeDocument/2006/relationships/tags" Target="../tags/tag242.xml" /><Relationship Id="rId59" Type="http://schemas.openxmlformats.org/officeDocument/2006/relationships/tags" Target="../tags/tag243.xml" /><Relationship Id="rId6" Type="http://schemas.openxmlformats.org/officeDocument/2006/relationships/tags" Target="../tags/tag190.xml" /><Relationship Id="rId60" Type="http://schemas.openxmlformats.org/officeDocument/2006/relationships/tags" Target="../tags/tag244.xml" /><Relationship Id="rId61" Type="http://schemas.openxmlformats.org/officeDocument/2006/relationships/tags" Target="../tags/tag245.xml" /><Relationship Id="rId62" Type="http://schemas.openxmlformats.org/officeDocument/2006/relationships/tags" Target="../tags/tag246.xml" /><Relationship Id="rId63" Type="http://schemas.openxmlformats.org/officeDocument/2006/relationships/tags" Target="../tags/tag247.xml" /><Relationship Id="rId7" Type="http://schemas.openxmlformats.org/officeDocument/2006/relationships/tags" Target="../tags/tag191.xml" /><Relationship Id="rId8" Type="http://schemas.openxmlformats.org/officeDocument/2006/relationships/tags" Target="../tags/tag192.xml" /><Relationship Id="rId9" Type="http://schemas.openxmlformats.org/officeDocument/2006/relationships/tags" Target="../tags/tag19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tags" Target="../tags/tag256.xml" /><Relationship Id="rId11" Type="http://schemas.openxmlformats.org/officeDocument/2006/relationships/tags" Target="../tags/tag257.xml" /><Relationship Id="rId12" Type="http://schemas.openxmlformats.org/officeDocument/2006/relationships/tags" Target="../tags/tag258.xml" /><Relationship Id="rId13" Type="http://schemas.openxmlformats.org/officeDocument/2006/relationships/image" Target="../media/image16.gif" /><Relationship Id="rId14" Type="http://schemas.openxmlformats.org/officeDocument/2006/relationships/tags" Target="../tags/tag259.xml" /><Relationship Id="rId15" Type="http://schemas.openxmlformats.org/officeDocument/2006/relationships/tags" Target="../tags/tag260.xml" /><Relationship Id="rId16" Type="http://schemas.openxmlformats.org/officeDocument/2006/relationships/tags" Target="../tags/tag261.xml" /><Relationship Id="rId17" Type="http://schemas.openxmlformats.org/officeDocument/2006/relationships/tags" Target="../tags/tag262.xml" /><Relationship Id="rId18" Type="http://schemas.openxmlformats.org/officeDocument/2006/relationships/tags" Target="../tags/tag263.xml" /><Relationship Id="rId19" Type="http://schemas.openxmlformats.org/officeDocument/2006/relationships/tags" Target="../tags/tag264.xml" /><Relationship Id="rId2" Type="http://schemas.openxmlformats.org/officeDocument/2006/relationships/tags" Target="../tags/tag248.xml" /><Relationship Id="rId3" Type="http://schemas.openxmlformats.org/officeDocument/2006/relationships/tags" Target="../tags/tag249.xml" /><Relationship Id="rId4" Type="http://schemas.openxmlformats.org/officeDocument/2006/relationships/tags" Target="../tags/tag250.xml" /><Relationship Id="rId5" Type="http://schemas.openxmlformats.org/officeDocument/2006/relationships/tags" Target="../tags/tag251.xml" /><Relationship Id="rId6" Type="http://schemas.openxmlformats.org/officeDocument/2006/relationships/tags" Target="../tags/tag252.xml" /><Relationship Id="rId7" Type="http://schemas.openxmlformats.org/officeDocument/2006/relationships/tags" Target="../tags/tag253.xml" /><Relationship Id="rId8" Type="http://schemas.openxmlformats.org/officeDocument/2006/relationships/tags" Target="../tags/tag254.xml" /><Relationship Id="rId9" Type="http://schemas.openxmlformats.org/officeDocument/2006/relationships/tags" Target="../tags/tag25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tags" Target="../tags/tag275.xml" /><Relationship Id="rId13" Type="http://schemas.openxmlformats.org/officeDocument/2006/relationships/tags" Target="../tags/tag276.xml" /><Relationship Id="rId14" Type="http://schemas.openxmlformats.org/officeDocument/2006/relationships/tags" Target="../tags/tag277.xml" /><Relationship Id="rId15" Type="http://schemas.openxmlformats.org/officeDocument/2006/relationships/tags" Target="../tags/tag278.xml" /><Relationship Id="rId16" Type="http://schemas.openxmlformats.org/officeDocument/2006/relationships/image" Target="../media/image17.png" /><Relationship Id="rId17" Type="http://schemas.openxmlformats.org/officeDocument/2006/relationships/tags" Target="../tags/tag279.xml" /><Relationship Id="rId18" Type="http://schemas.openxmlformats.org/officeDocument/2006/relationships/video" Target="../media/media2.mp4" /><Relationship Id="rId19" Type="http://schemas.microsoft.com/office/2007/relationships/media" Target="../media/media2.mp4" /><Relationship Id="rId2" Type="http://schemas.openxmlformats.org/officeDocument/2006/relationships/tags" Target="../tags/tag265.xml" /><Relationship Id="rId20" Type="http://schemas.openxmlformats.org/officeDocument/2006/relationships/tags" Target="../tags/tag280.xml" /><Relationship Id="rId21" Type="http://schemas.openxmlformats.org/officeDocument/2006/relationships/tags" Target="../tags/tag281.xml" /><Relationship Id="rId3" Type="http://schemas.openxmlformats.org/officeDocument/2006/relationships/tags" Target="../tags/tag266.xml"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tags" Target="../tags/tag269.xml" /><Relationship Id="rId7" Type="http://schemas.openxmlformats.org/officeDocument/2006/relationships/tags" Target="../tags/tag270.xml" /><Relationship Id="rId8" Type="http://schemas.openxmlformats.org/officeDocument/2006/relationships/tags" Target="../tags/tag271.xml" /><Relationship Id="rId9" Type="http://schemas.openxmlformats.org/officeDocument/2006/relationships/tags" Target="../tags/tag27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tags" Target="../tags/tag288.xml" /><Relationship Id="rId11" Type="http://schemas.openxmlformats.org/officeDocument/2006/relationships/tags" Target="../tags/tag289.xml" /><Relationship Id="rId12" Type="http://schemas.openxmlformats.org/officeDocument/2006/relationships/tags" Target="../tags/tag290.xml" /><Relationship Id="rId13" Type="http://schemas.openxmlformats.org/officeDocument/2006/relationships/tags" Target="../tags/tag291.xml" /><Relationship Id="rId14" Type="http://schemas.openxmlformats.org/officeDocument/2006/relationships/tags" Target="../tags/tag292.xml" /><Relationship Id="rId15" Type="http://schemas.openxmlformats.org/officeDocument/2006/relationships/tags" Target="../tags/tag293.xml" /><Relationship Id="rId16" Type="http://schemas.openxmlformats.org/officeDocument/2006/relationships/tags" Target="../tags/tag294.xml" /><Relationship Id="rId17" Type="http://schemas.openxmlformats.org/officeDocument/2006/relationships/tags" Target="../tags/tag295.xml" /><Relationship Id="rId18" Type="http://schemas.openxmlformats.org/officeDocument/2006/relationships/tags" Target="../tags/tag296.xml" /><Relationship Id="rId19" Type="http://schemas.openxmlformats.org/officeDocument/2006/relationships/tags" Target="../tags/tag297.xml" /><Relationship Id="rId2" Type="http://schemas.openxmlformats.org/officeDocument/2006/relationships/tags" Target="../tags/tag282.xml" /><Relationship Id="rId20" Type="http://schemas.openxmlformats.org/officeDocument/2006/relationships/tags" Target="../tags/tag298.xml" /><Relationship Id="rId21" Type="http://schemas.openxmlformats.org/officeDocument/2006/relationships/tags" Target="../tags/tag299.xml" /><Relationship Id="rId22" Type="http://schemas.openxmlformats.org/officeDocument/2006/relationships/tags" Target="../tags/tag300.xml" /><Relationship Id="rId23" Type="http://schemas.openxmlformats.org/officeDocument/2006/relationships/tags" Target="../tags/tag301.xml" /><Relationship Id="rId24" Type="http://schemas.openxmlformats.org/officeDocument/2006/relationships/tags" Target="../tags/tag302.xml" /><Relationship Id="rId3" Type="http://schemas.openxmlformats.org/officeDocument/2006/relationships/image" Target="../media/image18.png" /><Relationship Id="rId4" Type="http://schemas.microsoft.com/office/2007/relationships/hdphoto" Target="../media/image19.wdp" /><Relationship Id="rId5" Type="http://schemas.openxmlformats.org/officeDocument/2006/relationships/tags" Target="../tags/tag283.xml" /><Relationship Id="rId6" Type="http://schemas.openxmlformats.org/officeDocument/2006/relationships/tags" Target="../tags/tag284.xml" /><Relationship Id="rId7" Type="http://schemas.openxmlformats.org/officeDocument/2006/relationships/tags" Target="../tags/tag285.xml" /><Relationship Id="rId8" Type="http://schemas.openxmlformats.org/officeDocument/2006/relationships/tags" Target="../tags/tag286.xml" /><Relationship Id="rId9" Type="http://schemas.openxmlformats.org/officeDocument/2006/relationships/tags" Target="../tags/tag28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tags" Target="../tags/tag311.xml" /><Relationship Id="rId11" Type="http://schemas.openxmlformats.org/officeDocument/2006/relationships/tags" Target="../tags/tag312.xml" /><Relationship Id="rId12" Type="http://schemas.openxmlformats.org/officeDocument/2006/relationships/tags" Target="../tags/tag313.xml" /><Relationship Id="rId13" Type="http://schemas.openxmlformats.org/officeDocument/2006/relationships/tags" Target="../tags/tag314.xml" /><Relationship Id="rId14" Type="http://schemas.openxmlformats.org/officeDocument/2006/relationships/tags" Target="../tags/tag315.xml" /><Relationship Id="rId15" Type="http://schemas.openxmlformats.org/officeDocument/2006/relationships/tags" Target="../tags/tag316.xml" /><Relationship Id="rId16" Type="http://schemas.openxmlformats.org/officeDocument/2006/relationships/tags" Target="../tags/tag317.xml" /><Relationship Id="rId17" Type="http://schemas.openxmlformats.org/officeDocument/2006/relationships/tags" Target="../tags/tag318.xml" /><Relationship Id="rId18" Type="http://schemas.openxmlformats.org/officeDocument/2006/relationships/tags" Target="../tags/tag319.xml" /><Relationship Id="rId19" Type="http://schemas.openxmlformats.org/officeDocument/2006/relationships/tags" Target="../tags/tag320.xml" /><Relationship Id="rId2" Type="http://schemas.openxmlformats.org/officeDocument/2006/relationships/tags" Target="../tags/tag303.xml" /><Relationship Id="rId20" Type="http://schemas.openxmlformats.org/officeDocument/2006/relationships/tags" Target="../tags/tag321.xml" /><Relationship Id="rId21" Type="http://schemas.openxmlformats.org/officeDocument/2006/relationships/tags" Target="../tags/tag322.xml" /><Relationship Id="rId22" Type="http://schemas.openxmlformats.org/officeDocument/2006/relationships/tags" Target="../tags/tag323.xml" /><Relationship Id="rId23" Type="http://schemas.openxmlformats.org/officeDocument/2006/relationships/tags" Target="../tags/tag324.xml" /><Relationship Id="rId24" Type="http://schemas.openxmlformats.org/officeDocument/2006/relationships/tags" Target="../tags/tag325.xml" /><Relationship Id="rId25" Type="http://schemas.openxmlformats.org/officeDocument/2006/relationships/tags" Target="../tags/tag326.xml" /><Relationship Id="rId26" Type="http://schemas.openxmlformats.org/officeDocument/2006/relationships/tags" Target="../tags/tag327.xml" /><Relationship Id="rId27" Type="http://schemas.openxmlformats.org/officeDocument/2006/relationships/tags" Target="../tags/tag328.xml" /><Relationship Id="rId28" Type="http://schemas.openxmlformats.org/officeDocument/2006/relationships/tags" Target="../tags/tag329.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tags" Target="../tags/tag31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tags" Target="../tags/tag337.xml" /><Relationship Id="rId11" Type="http://schemas.openxmlformats.org/officeDocument/2006/relationships/image" Target="../media/image21.jpeg" /><Relationship Id="rId12" Type="http://schemas.openxmlformats.org/officeDocument/2006/relationships/tags" Target="../tags/tag338.xml" /><Relationship Id="rId13" Type="http://schemas.openxmlformats.org/officeDocument/2006/relationships/tags" Target="../tags/tag339.xml" /><Relationship Id="rId14" Type="http://schemas.openxmlformats.org/officeDocument/2006/relationships/image" Target="../media/image11.jpeg" /><Relationship Id="rId15" Type="http://schemas.openxmlformats.org/officeDocument/2006/relationships/tags" Target="../tags/tag340.xml" /><Relationship Id="rId16" Type="http://schemas.openxmlformats.org/officeDocument/2006/relationships/tags" Target="../tags/tag341.xml" /><Relationship Id="rId17" Type="http://schemas.openxmlformats.org/officeDocument/2006/relationships/tags" Target="../tags/tag342.xml" /><Relationship Id="rId18" Type="http://schemas.openxmlformats.org/officeDocument/2006/relationships/tags" Target="../tags/tag343.xml" /><Relationship Id="rId19" Type="http://schemas.openxmlformats.org/officeDocument/2006/relationships/tags" Target="../tags/tag344.xml" /><Relationship Id="rId2" Type="http://schemas.openxmlformats.org/officeDocument/2006/relationships/tags" Target="../tags/tag330.xml" /><Relationship Id="rId20" Type="http://schemas.openxmlformats.org/officeDocument/2006/relationships/tags" Target="../tags/tag345.xml" /><Relationship Id="rId21" Type="http://schemas.openxmlformats.org/officeDocument/2006/relationships/tags" Target="../tags/tag346.xml" /><Relationship Id="rId3" Type="http://schemas.openxmlformats.org/officeDocument/2006/relationships/tags" Target="../tags/tag331.xml" /><Relationship Id="rId4" Type="http://schemas.openxmlformats.org/officeDocument/2006/relationships/tags" Target="../tags/tag332.xml" /><Relationship Id="rId5" Type="http://schemas.openxmlformats.org/officeDocument/2006/relationships/tags" Target="../tags/tag333.xml" /><Relationship Id="rId6" Type="http://schemas.openxmlformats.org/officeDocument/2006/relationships/tags" Target="../tags/tag334.xml" /><Relationship Id="rId7" Type="http://schemas.openxmlformats.org/officeDocument/2006/relationships/tags" Target="../tags/tag335.xml" /><Relationship Id="rId8" Type="http://schemas.openxmlformats.org/officeDocument/2006/relationships/tags" Target="../tags/tag336.xml" /><Relationship Id="rId9" Type="http://schemas.openxmlformats.org/officeDocument/2006/relationships/image" Target="../media/image20.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tags" Target="../tags/tag355.xml" /><Relationship Id="rId11" Type="http://schemas.openxmlformats.org/officeDocument/2006/relationships/tags" Target="../tags/tag356.xml" /><Relationship Id="rId12" Type="http://schemas.openxmlformats.org/officeDocument/2006/relationships/tags" Target="../tags/tag357.xml" /><Relationship Id="rId13" Type="http://schemas.openxmlformats.org/officeDocument/2006/relationships/tags" Target="../tags/tag358.xml" /><Relationship Id="rId14" Type="http://schemas.openxmlformats.org/officeDocument/2006/relationships/tags" Target="../tags/tag359.xml" /><Relationship Id="rId15" Type="http://schemas.openxmlformats.org/officeDocument/2006/relationships/tags" Target="../tags/tag360.xml" /><Relationship Id="rId16" Type="http://schemas.openxmlformats.org/officeDocument/2006/relationships/tags" Target="../tags/tag361.xml" /><Relationship Id="rId17" Type="http://schemas.openxmlformats.org/officeDocument/2006/relationships/tags" Target="../tags/tag362.xml" /><Relationship Id="rId18" Type="http://schemas.openxmlformats.org/officeDocument/2006/relationships/tags" Target="../tags/tag363.xml" /><Relationship Id="rId19" Type="http://schemas.openxmlformats.org/officeDocument/2006/relationships/tags" Target="../tags/tag364.xml" /><Relationship Id="rId2" Type="http://schemas.openxmlformats.org/officeDocument/2006/relationships/tags" Target="../tags/tag347.xml" /><Relationship Id="rId20" Type="http://schemas.openxmlformats.org/officeDocument/2006/relationships/tags" Target="../tags/tag365.xml" /><Relationship Id="rId21" Type="http://schemas.openxmlformats.org/officeDocument/2006/relationships/tags" Target="../tags/tag366.xml" /><Relationship Id="rId22" Type="http://schemas.openxmlformats.org/officeDocument/2006/relationships/tags" Target="../tags/tag367.xml" /><Relationship Id="rId23" Type="http://schemas.openxmlformats.org/officeDocument/2006/relationships/tags" Target="../tags/tag368.xml" /><Relationship Id="rId24" Type="http://schemas.openxmlformats.org/officeDocument/2006/relationships/tags" Target="../tags/tag369.xml" /><Relationship Id="rId25" Type="http://schemas.openxmlformats.org/officeDocument/2006/relationships/tags" Target="../tags/tag370.xml" /><Relationship Id="rId26" Type="http://schemas.openxmlformats.org/officeDocument/2006/relationships/tags" Target="../tags/tag371.xml" /><Relationship Id="rId27" Type="http://schemas.openxmlformats.org/officeDocument/2006/relationships/tags" Target="../tags/tag372.xml" /><Relationship Id="rId28" Type="http://schemas.openxmlformats.org/officeDocument/2006/relationships/tags" Target="../tags/tag373.xml" /><Relationship Id="rId29" Type="http://schemas.openxmlformats.org/officeDocument/2006/relationships/tags" Target="../tags/tag374.xml" /><Relationship Id="rId3" Type="http://schemas.openxmlformats.org/officeDocument/2006/relationships/tags" Target="../tags/tag348.xml" /><Relationship Id="rId30" Type="http://schemas.openxmlformats.org/officeDocument/2006/relationships/tags" Target="../tags/tag375.xml" /><Relationship Id="rId31" Type="http://schemas.openxmlformats.org/officeDocument/2006/relationships/tags" Target="../tags/tag376.xml" /><Relationship Id="rId32" Type="http://schemas.openxmlformats.org/officeDocument/2006/relationships/tags" Target="../tags/tag377.xml" /><Relationship Id="rId33" Type="http://schemas.openxmlformats.org/officeDocument/2006/relationships/tags" Target="../tags/tag378.xml" /><Relationship Id="rId34" Type="http://schemas.openxmlformats.org/officeDocument/2006/relationships/tags" Target="../tags/tag379.xml" /><Relationship Id="rId35" Type="http://schemas.openxmlformats.org/officeDocument/2006/relationships/tags" Target="../tags/tag380.xml" /><Relationship Id="rId36" Type="http://schemas.openxmlformats.org/officeDocument/2006/relationships/tags" Target="../tags/tag381.xml" /><Relationship Id="rId37" Type="http://schemas.openxmlformats.org/officeDocument/2006/relationships/tags" Target="../tags/tag382.xml" /><Relationship Id="rId38" Type="http://schemas.openxmlformats.org/officeDocument/2006/relationships/tags" Target="../tags/tag383.xml" /><Relationship Id="rId39" Type="http://schemas.openxmlformats.org/officeDocument/2006/relationships/tags" Target="../tags/tag384.xml" /><Relationship Id="rId4" Type="http://schemas.openxmlformats.org/officeDocument/2006/relationships/tags" Target="../tags/tag349.xml" /><Relationship Id="rId40" Type="http://schemas.openxmlformats.org/officeDocument/2006/relationships/tags" Target="../tags/tag385.xml" /><Relationship Id="rId41" Type="http://schemas.openxmlformats.org/officeDocument/2006/relationships/tags" Target="../tags/tag386.xml" /><Relationship Id="rId42" Type="http://schemas.openxmlformats.org/officeDocument/2006/relationships/tags" Target="../tags/tag387.xml" /><Relationship Id="rId43" Type="http://schemas.openxmlformats.org/officeDocument/2006/relationships/tags" Target="../tags/tag388.xml" /><Relationship Id="rId44" Type="http://schemas.openxmlformats.org/officeDocument/2006/relationships/tags" Target="../tags/tag389.xml" /><Relationship Id="rId45" Type="http://schemas.openxmlformats.org/officeDocument/2006/relationships/tags" Target="../tags/tag390.xml" /><Relationship Id="rId46" Type="http://schemas.openxmlformats.org/officeDocument/2006/relationships/tags" Target="../tags/tag391.xml" /><Relationship Id="rId47" Type="http://schemas.openxmlformats.org/officeDocument/2006/relationships/tags" Target="../tags/tag392.xml" /><Relationship Id="rId48" Type="http://schemas.openxmlformats.org/officeDocument/2006/relationships/tags" Target="../tags/tag393.xml" /><Relationship Id="rId49" Type="http://schemas.openxmlformats.org/officeDocument/2006/relationships/tags" Target="../tags/tag394.xml" /><Relationship Id="rId5" Type="http://schemas.openxmlformats.org/officeDocument/2006/relationships/tags" Target="../tags/tag350.xml" /><Relationship Id="rId50" Type="http://schemas.openxmlformats.org/officeDocument/2006/relationships/tags" Target="../tags/tag395.xml" /><Relationship Id="rId51" Type="http://schemas.openxmlformats.org/officeDocument/2006/relationships/tags" Target="../tags/tag396.xml" /><Relationship Id="rId52" Type="http://schemas.openxmlformats.org/officeDocument/2006/relationships/tags" Target="../tags/tag397.xml" /><Relationship Id="rId53" Type="http://schemas.openxmlformats.org/officeDocument/2006/relationships/tags" Target="../tags/tag398.xml" /><Relationship Id="rId54" Type="http://schemas.openxmlformats.org/officeDocument/2006/relationships/tags" Target="../tags/tag399.xml" /><Relationship Id="rId55" Type="http://schemas.openxmlformats.org/officeDocument/2006/relationships/tags" Target="../tags/tag400.xml" /><Relationship Id="rId6" Type="http://schemas.openxmlformats.org/officeDocument/2006/relationships/tags" Target="../tags/tag351.xml" /><Relationship Id="rId7" Type="http://schemas.openxmlformats.org/officeDocument/2006/relationships/tags" Target="../tags/tag352.xml" /><Relationship Id="rId8" Type="http://schemas.openxmlformats.org/officeDocument/2006/relationships/tags" Target="../tags/tag353.xml" /><Relationship Id="rId9" Type="http://schemas.openxmlformats.org/officeDocument/2006/relationships/tags" Target="../tags/tag35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tags" Target="../tags/tag409.xml" /><Relationship Id="rId11" Type="http://schemas.openxmlformats.org/officeDocument/2006/relationships/tags" Target="../tags/tag410.xml" /><Relationship Id="rId12" Type="http://schemas.openxmlformats.org/officeDocument/2006/relationships/tags" Target="../tags/tag411.xml" /><Relationship Id="rId13" Type="http://schemas.openxmlformats.org/officeDocument/2006/relationships/tags" Target="../tags/tag412.xml" /><Relationship Id="rId14" Type="http://schemas.openxmlformats.org/officeDocument/2006/relationships/tags" Target="../tags/tag413.xml" /><Relationship Id="rId15" Type="http://schemas.openxmlformats.org/officeDocument/2006/relationships/tags" Target="../tags/tag414.xml" /><Relationship Id="rId16" Type="http://schemas.openxmlformats.org/officeDocument/2006/relationships/tags" Target="../tags/tag415.xml" /><Relationship Id="rId17" Type="http://schemas.openxmlformats.org/officeDocument/2006/relationships/tags" Target="../tags/tag416.xml" /><Relationship Id="rId18" Type="http://schemas.openxmlformats.org/officeDocument/2006/relationships/tags" Target="../tags/tag417.xml" /><Relationship Id="rId19" Type="http://schemas.openxmlformats.org/officeDocument/2006/relationships/tags" Target="../tags/tag418.xml" /><Relationship Id="rId2" Type="http://schemas.openxmlformats.org/officeDocument/2006/relationships/tags" Target="../tags/tag401.xml" /><Relationship Id="rId20" Type="http://schemas.openxmlformats.org/officeDocument/2006/relationships/tags" Target="../tags/tag419.xml" /><Relationship Id="rId21" Type="http://schemas.openxmlformats.org/officeDocument/2006/relationships/tags" Target="../tags/tag420.xml" /><Relationship Id="rId22" Type="http://schemas.openxmlformats.org/officeDocument/2006/relationships/tags" Target="../tags/tag421.xml" /><Relationship Id="rId23" Type="http://schemas.openxmlformats.org/officeDocument/2006/relationships/tags" Target="../tags/tag422.xml" /><Relationship Id="rId24" Type="http://schemas.openxmlformats.org/officeDocument/2006/relationships/tags" Target="../tags/tag423.xml" /><Relationship Id="rId25" Type="http://schemas.openxmlformats.org/officeDocument/2006/relationships/tags" Target="../tags/tag424.xml" /><Relationship Id="rId26" Type="http://schemas.openxmlformats.org/officeDocument/2006/relationships/tags" Target="../tags/tag425.xml" /><Relationship Id="rId27" Type="http://schemas.openxmlformats.org/officeDocument/2006/relationships/tags" Target="../tags/tag426.xml" /><Relationship Id="rId28" Type="http://schemas.openxmlformats.org/officeDocument/2006/relationships/tags" Target="../tags/tag427.xml" /><Relationship Id="rId29" Type="http://schemas.openxmlformats.org/officeDocument/2006/relationships/tags" Target="../tags/tag428.xml" /><Relationship Id="rId3" Type="http://schemas.openxmlformats.org/officeDocument/2006/relationships/tags" Target="../tags/tag402.xml" /><Relationship Id="rId30" Type="http://schemas.openxmlformats.org/officeDocument/2006/relationships/tags" Target="../tags/tag429.xml" /><Relationship Id="rId31" Type="http://schemas.openxmlformats.org/officeDocument/2006/relationships/tags" Target="../tags/tag430.xml" /><Relationship Id="rId32" Type="http://schemas.openxmlformats.org/officeDocument/2006/relationships/tags" Target="../tags/tag431.xml" /><Relationship Id="rId33" Type="http://schemas.openxmlformats.org/officeDocument/2006/relationships/tags" Target="../tags/tag432.xml" /><Relationship Id="rId34" Type="http://schemas.openxmlformats.org/officeDocument/2006/relationships/tags" Target="../tags/tag433.xml" /><Relationship Id="rId35" Type="http://schemas.openxmlformats.org/officeDocument/2006/relationships/tags" Target="../tags/tag434.xml" /><Relationship Id="rId36" Type="http://schemas.openxmlformats.org/officeDocument/2006/relationships/tags" Target="../tags/tag435.xml" /><Relationship Id="rId37" Type="http://schemas.openxmlformats.org/officeDocument/2006/relationships/tags" Target="../tags/tag436.xml" /><Relationship Id="rId38" Type="http://schemas.openxmlformats.org/officeDocument/2006/relationships/tags" Target="../tags/tag437.xml" /><Relationship Id="rId39" Type="http://schemas.openxmlformats.org/officeDocument/2006/relationships/tags" Target="../tags/tag438.xml" /><Relationship Id="rId4" Type="http://schemas.openxmlformats.org/officeDocument/2006/relationships/tags" Target="../tags/tag403.xml" /><Relationship Id="rId40" Type="http://schemas.openxmlformats.org/officeDocument/2006/relationships/tags" Target="../tags/tag439.xml" /><Relationship Id="rId41" Type="http://schemas.openxmlformats.org/officeDocument/2006/relationships/tags" Target="../tags/tag440.xml" /><Relationship Id="rId42" Type="http://schemas.openxmlformats.org/officeDocument/2006/relationships/tags" Target="../tags/tag441.xml" /><Relationship Id="rId43" Type="http://schemas.openxmlformats.org/officeDocument/2006/relationships/tags" Target="../tags/tag442.xml" /><Relationship Id="rId44" Type="http://schemas.openxmlformats.org/officeDocument/2006/relationships/tags" Target="../tags/tag443.xml" /><Relationship Id="rId45" Type="http://schemas.openxmlformats.org/officeDocument/2006/relationships/tags" Target="../tags/tag444.xml" /><Relationship Id="rId46" Type="http://schemas.openxmlformats.org/officeDocument/2006/relationships/tags" Target="../tags/tag445.xml" /><Relationship Id="rId47" Type="http://schemas.openxmlformats.org/officeDocument/2006/relationships/image" Target="../media/image22.jpeg" /><Relationship Id="rId48" Type="http://schemas.openxmlformats.org/officeDocument/2006/relationships/tags" Target="../tags/tag446.xml" /><Relationship Id="rId49" Type="http://schemas.openxmlformats.org/officeDocument/2006/relationships/image" Target="../media/image23.jpeg" /><Relationship Id="rId5" Type="http://schemas.openxmlformats.org/officeDocument/2006/relationships/tags" Target="../tags/tag404.xml" /><Relationship Id="rId50" Type="http://schemas.openxmlformats.org/officeDocument/2006/relationships/tags" Target="../tags/tag447.xml" /><Relationship Id="rId51" Type="http://schemas.openxmlformats.org/officeDocument/2006/relationships/tags" Target="../tags/tag448.xml" /><Relationship Id="rId52" Type="http://schemas.openxmlformats.org/officeDocument/2006/relationships/tags" Target="../tags/tag449.xml" /><Relationship Id="rId53" Type="http://schemas.openxmlformats.org/officeDocument/2006/relationships/tags" Target="../tags/tag450.xml" /><Relationship Id="rId54" Type="http://schemas.openxmlformats.org/officeDocument/2006/relationships/tags" Target="../tags/tag451.xml" /><Relationship Id="rId55" Type="http://schemas.openxmlformats.org/officeDocument/2006/relationships/tags" Target="../tags/tag452.xml" /><Relationship Id="rId56" Type="http://schemas.openxmlformats.org/officeDocument/2006/relationships/tags" Target="../tags/tag453.xml" /><Relationship Id="rId57" Type="http://schemas.openxmlformats.org/officeDocument/2006/relationships/tags" Target="../tags/tag454.xml" /><Relationship Id="rId58" Type="http://schemas.openxmlformats.org/officeDocument/2006/relationships/tags" Target="../tags/tag455.xml" /><Relationship Id="rId59" Type="http://schemas.openxmlformats.org/officeDocument/2006/relationships/tags" Target="../tags/tag456.xml" /><Relationship Id="rId6" Type="http://schemas.openxmlformats.org/officeDocument/2006/relationships/tags" Target="../tags/tag405.xml" /><Relationship Id="rId60" Type="http://schemas.openxmlformats.org/officeDocument/2006/relationships/tags" Target="../tags/tag457.xml" /><Relationship Id="rId61" Type="http://schemas.openxmlformats.org/officeDocument/2006/relationships/tags" Target="../tags/tag458.xml" /><Relationship Id="rId62" Type="http://schemas.openxmlformats.org/officeDocument/2006/relationships/tags" Target="../tags/tag459.xml" /><Relationship Id="rId63" Type="http://schemas.openxmlformats.org/officeDocument/2006/relationships/tags" Target="../tags/tag460.xml" /><Relationship Id="rId64" Type="http://schemas.openxmlformats.org/officeDocument/2006/relationships/tags" Target="../tags/tag461.xml" /><Relationship Id="rId65" Type="http://schemas.openxmlformats.org/officeDocument/2006/relationships/tags" Target="../tags/tag462.xml" /><Relationship Id="rId66" Type="http://schemas.openxmlformats.org/officeDocument/2006/relationships/tags" Target="../tags/tag463.xml" /><Relationship Id="rId67" Type="http://schemas.openxmlformats.org/officeDocument/2006/relationships/tags" Target="../tags/tag464.xml" /><Relationship Id="rId68" Type="http://schemas.openxmlformats.org/officeDocument/2006/relationships/tags" Target="../tags/tag465.xml" /><Relationship Id="rId69" Type="http://schemas.openxmlformats.org/officeDocument/2006/relationships/tags" Target="../tags/tag466.xml" /><Relationship Id="rId7" Type="http://schemas.openxmlformats.org/officeDocument/2006/relationships/tags" Target="../tags/tag406.xml" /><Relationship Id="rId70" Type="http://schemas.openxmlformats.org/officeDocument/2006/relationships/tags" Target="../tags/tag467.xml" /><Relationship Id="rId8" Type="http://schemas.openxmlformats.org/officeDocument/2006/relationships/tags" Target="../tags/tag407.xml" /><Relationship Id="rId9" Type="http://schemas.openxmlformats.org/officeDocument/2006/relationships/tags" Target="../tags/tag40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video" Target="../media/media3.mp4" /><Relationship Id="rId11" Type="http://schemas.microsoft.com/office/2007/relationships/media" Target="../media/media3.mp4" /><Relationship Id="rId12" Type="http://schemas.openxmlformats.org/officeDocument/2006/relationships/tags" Target="../tags/tag475.xml" /><Relationship Id="rId13" Type="http://schemas.openxmlformats.org/officeDocument/2006/relationships/tags" Target="../tags/tag476.xml" /><Relationship Id="rId14" Type="http://schemas.openxmlformats.org/officeDocument/2006/relationships/tags" Target="../tags/tag477.xml" /><Relationship Id="rId15" Type="http://schemas.openxmlformats.org/officeDocument/2006/relationships/tags" Target="../tags/tag478.xml" /><Relationship Id="rId16" Type="http://schemas.openxmlformats.org/officeDocument/2006/relationships/tags" Target="../tags/tag479.xml" /><Relationship Id="rId2" Type="http://schemas.openxmlformats.org/officeDocument/2006/relationships/tags" Target="../tags/tag468.xml" /><Relationship Id="rId3" Type="http://schemas.openxmlformats.org/officeDocument/2006/relationships/tags" Target="../tags/tag469.xml" /><Relationship Id="rId4" Type="http://schemas.openxmlformats.org/officeDocument/2006/relationships/tags" Target="../tags/tag470.xml" /><Relationship Id="rId5" Type="http://schemas.openxmlformats.org/officeDocument/2006/relationships/tags" Target="../tags/tag471.xml" /><Relationship Id="rId6" Type="http://schemas.openxmlformats.org/officeDocument/2006/relationships/tags" Target="../tags/tag472.xml" /><Relationship Id="rId7" Type="http://schemas.openxmlformats.org/officeDocument/2006/relationships/tags" Target="../tags/tag473.xml" /><Relationship Id="rId8" Type="http://schemas.openxmlformats.org/officeDocument/2006/relationships/image" Target="../media/image24.png" /><Relationship Id="rId9" Type="http://schemas.openxmlformats.org/officeDocument/2006/relationships/tags" Target="../tags/tag47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tags" Target="../tags/tag488.xml" /><Relationship Id="rId11" Type="http://schemas.openxmlformats.org/officeDocument/2006/relationships/tags" Target="../tags/tag489.xml" /><Relationship Id="rId12" Type="http://schemas.openxmlformats.org/officeDocument/2006/relationships/tags" Target="../tags/tag490.xml" /><Relationship Id="rId13" Type="http://schemas.openxmlformats.org/officeDocument/2006/relationships/image" Target="../media/image25.png" /><Relationship Id="rId14" Type="http://schemas.openxmlformats.org/officeDocument/2006/relationships/tags" Target="../tags/tag491.xml" /><Relationship Id="rId15" Type="http://schemas.openxmlformats.org/officeDocument/2006/relationships/video" Target="../media/media4.mp4" /><Relationship Id="rId16" Type="http://schemas.microsoft.com/office/2007/relationships/media" Target="../media/media4.mp4" /><Relationship Id="rId17" Type="http://schemas.openxmlformats.org/officeDocument/2006/relationships/tags" Target="../tags/tag492.xml" /><Relationship Id="rId2" Type="http://schemas.openxmlformats.org/officeDocument/2006/relationships/tags" Target="../tags/tag480.xml" /><Relationship Id="rId3" Type="http://schemas.openxmlformats.org/officeDocument/2006/relationships/tags" Target="../tags/tag481.xml" /><Relationship Id="rId4" Type="http://schemas.openxmlformats.org/officeDocument/2006/relationships/tags" Target="../tags/tag482.xml" /><Relationship Id="rId5" Type="http://schemas.openxmlformats.org/officeDocument/2006/relationships/tags" Target="../tags/tag483.xml" /><Relationship Id="rId6" Type="http://schemas.openxmlformats.org/officeDocument/2006/relationships/tags" Target="../tags/tag484.xml" /><Relationship Id="rId7" Type="http://schemas.openxmlformats.org/officeDocument/2006/relationships/tags" Target="../tags/tag485.xml" /><Relationship Id="rId8" Type="http://schemas.openxmlformats.org/officeDocument/2006/relationships/tags" Target="../tags/tag486.xml" /><Relationship Id="rId9" Type="http://schemas.openxmlformats.org/officeDocument/2006/relationships/tags" Target="../tags/tag48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image" Target="../media/image27.jpeg" /><Relationship Id="rId11" Type="http://schemas.openxmlformats.org/officeDocument/2006/relationships/tags" Target="../tags/tag500.xml" /><Relationship Id="rId12" Type="http://schemas.openxmlformats.org/officeDocument/2006/relationships/tags" Target="../tags/tag501.xml" /><Relationship Id="rId13" Type="http://schemas.openxmlformats.org/officeDocument/2006/relationships/tags" Target="../tags/tag502.xml" /><Relationship Id="rId14" Type="http://schemas.openxmlformats.org/officeDocument/2006/relationships/tags" Target="../tags/tag503.xml" /><Relationship Id="rId15" Type="http://schemas.openxmlformats.org/officeDocument/2006/relationships/tags" Target="../tags/tag504.xml" /><Relationship Id="rId16" Type="http://schemas.openxmlformats.org/officeDocument/2006/relationships/image" Target="../media/image28.jpeg" /><Relationship Id="rId17" Type="http://schemas.openxmlformats.org/officeDocument/2006/relationships/tags" Target="../tags/tag505.xml" /><Relationship Id="rId18" Type="http://schemas.openxmlformats.org/officeDocument/2006/relationships/tags" Target="../tags/tag506.xml" /><Relationship Id="rId19" Type="http://schemas.openxmlformats.org/officeDocument/2006/relationships/tags" Target="../tags/tag507.xml" /><Relationship Id="rId2" Type="http://schemas.openxmlformats.org/officeDocument/2006/relationships/tags" Target="../tags/tag493.xml" /><Relationship Id="rId20" Type="http://schemas.openxmlformats.org/officeDocument/2006/relationships/tags" Target="../tags/tag508.xml" /><Relationship Id="rId21" Type="http://schemas.openxmlformats.org/officeDocument/2006/relationships/tags" Target="../tags/tag509.xml" /><Relationship Id="rId22" Type="http://schemas.openxmlformats.org/officeDocument/2006/relationships/tags" Target="../tags/tag510.xml" /><Relationship Id="rId23" Type="http://schemas.openxmlformats.org/officeDocument/2006/relationships/tags" Target="../tags/tag511.xml" /><Relationship Id="rId24" Type="http://schemas.openxmlformats.org/officeDocument/2006/relationships/tags" Target="../tags/tag512.xml" /><Relationship Id="rId25" Type="http://schemas.openxmlformats.org/officeDocument/2006/relationships/tags" Target="../tags/tag513.xml" /><Relationship Id="rId26" Type="http://schemas.openxmlformats.org/officeDocument/2006/relationships/tags" Target="../tags/tag514.xml" /><Relationship Id="rId27" Type="http://schemas.openxmlformats.org/officeDocument/2006/relationships/tags" Target="../tags/tag515.xml" /><Relationship Id="rId28" Type="http://schemas.openxmlformats.org/officeDocument/2006/relationships/tags" Target="../tags/tag516.xml" /><Relationship Id="rId29" Type="http://schemas.openxmlformats.org/officeDocument/2006/relationships/tags" Target="../tags/tag517.xml" /><Relationship Id="rId3" Type="http://schemas.openxmlformats.org/officeDocument/2006/relationships/tags" Target="../tags/tag494.xml" /><Relationship Id="rId30" Type="http://schemas.openxmlformats.org/officeDocument/2006/relationships/tags" Target="../tags/tag518.xml" /><Relationship Id="rId31" Type="http://schemas.openxmlformats.org/officeDocument/2006/relationships/tags" Target="../tags/tag519.xml" /><Relationship Id="rId32" Type="http://schemas.openxmlformats.org/officeDocument/2006/relationships/tags" Target="../tags/tag520.xml" /><Relationship Id="rId4" Type="http://schemas.openxmlformats.org/officeDocument/2006/relationships/tags" Target="../tags/tag495.xml" /><Relationship Id="rId5" Type="http://schemas.openxmlformats.org/officeDocument/2006/relationships/tags" Target="../tags/tag496.xml" /><Relationship Id="rId6" Type="http://schemas.openxmlformats.org/officeDocument/2006/relationships/tags" Target="../tags/tag497.xml" /><Relationship Id="rId7" Type="http://schemas.openxmlformats.org/officeDocument/2006/relationships/tags" Target="../tags/tag498.xml" /><Relationship Id="rId8" Type="http://schemas.openxmlformats.org/officeDocument/2006/relationships/image" Target="../media/image26.jpeg" /><Relationship Id="rId9" Type="http://schemas.openxmlformats.org/officeDocument/2006/relationships/tags" Target="../tags/tag499.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tags" Target="../tags/tag529.xml" /><Relationship Id="rId11" Type="http://schemas.openxmlformats.org/officeDocument/2006/relationships/tags" Target="../tags/tag530.xml" /><Relationship Id="rId12" Type="http://schemas.openxmlformats.org/officeDocument/2006/relationships/tags" Target="../tags/tag531.xml" /><Relationship Id="rId13" Type="http://schemas.openxmlformats.org/officeDocument/2006/relationships/tags" Target="../tags/tag532.xml" /><Relationship Id="rId14" Type="http://schemas.openxmlformats.org/officeDocument/2006/relationships/tags" Target="../tags/tag533.xml" /><Relationship Id="rId15" Type="http://schemas.openxmlformats.org/officeDocument/2006/relationships/tags" Target="../tags/tag534.xml" /><Relationship Id="rId16" Type="http://schemas.openxmlformats.org/officeDocument/2006/relationships/tags" Target="../tags/tag535.xml" /><Relationship Id="rId17" Type="http://schemas.openxmlformats.org/officeDocument/2006/relationships/tags" Target="../tags/tag536.xml" /><Relationship Id="rId18" Type="http://schemas.openxmlformats.org/officeDocument/2006/relationships/tags" Target="../tags/tag537.xml" /><Relationship Id="rId19" Type="http://schemas.openxmlformats.org/officeDocument/2006/relationships/tags" Target="../tags/tag538.xml" /><Relationship Id="rId2" Type="http://schemas.openxmlformats.org/officeDocument/2006/relationships/tags" Target="../tags/tag521.xml" /><Relationship Id="rId20" Type="http://schemas.openxmlformats.org/officeDocument/2006/relationships/tags" Target="../tags/tag539.xml" /><Relationship Id="rId21" Type="http://schemas.openxmlformats.org/officeDocument/2006/relationships/tags" Target="../tags/tag540.xml" /><Relationship Id="rId22" Type="http://schemas.openxmlformats.org/officeDocument/2006/relationships/tags" Target="../tags/tag541.xml" /><Relationship Id="rId23" Type="http://schemas.openxmlformats.org/officeDocument/2006/relationships/tags" Target="../tags/tag542.xml" /><Relationship Id="rId24" Type="http://schemas.openxmlformats.org/officeDocument/2006/relationships/tags" Target="../tags/tag543.xml" /><Relationship Id="rId3" Type="http://schemas.openxmlformats.org/officeDocument/2006/relationships/tags" Target="../tags/tag522.xml" /><Relationship Id="rId4" Type="http://schemas.openxmlformats.org/officeDocument/2006/relationships/tags" Target="../tags/tag523.xml" /><Relationship Id="rId5" Type="http://schemas.openxmlformats.org/officeDocument/2006/relationships/tags" Target="../tags/tag524.xml" /><Relationship Id="rId6" Type="http://schemas.openxmlformats.org/officeDocument/2006/relationships/tags" Target="../tags/tag525.xml" /><Relationship Id="rId7" Type="http://schemas.openxmlformats.org/officeDocument/2006/relationships/tags" Target="../tags/tag526.xml" /><Relationship Id="rId8" Type="http://schemas.openxmlformats.org/officeDocument/2006/relationships/tags" Target="../tags/tag527.xml" /><Relationship Id="rId9" Type="http://schemas.openxmlformats.org/officeDocument/2006/relationships/tags" Target="../tags/tag52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5.xml" /><Relationship Id="rId10" Type="http://schemas.openxmlformats.org/officeDocument/2006/relationships/tags" Target="../tags/tag552.xml" /><Relationship Id="rId11" Type="http://schemas.openxmlformats.org/officeDocument/2006/relationships/tags" Target="../tags/tag553.xml" /><Relationship Id="rId12" Type="http://schemas.openxmlformats.org/officeDocument/2006/relationships/tags" Target="../tags/tag554.xml" /><Relationship Id="rId13" Type="http://schemas.openxmlformats.org/officeDocument/2006/relationships/tags" Target="../tags/tag555.xml" /><Relationship Id="rId14" Type="http://schemas.openxmlformats.org/officeDocument/2006/relationships/tags" Target="../tags/tag556.xml" /><Relationship Id="rId15" Type="http://schemas.openxmlformats.org/officeDocument/2006/relationships/tags" Target="../tags/tag557.xml" /><Relationship Id="rId16" Type="http://schemas.openxmlformats.org/officeDocument/2006/relationships/tags" Target="../tags/tag558.xml" /><Relationship Id="rId17" Type="http://schemas.openxmlformats.org/officeDocument/2006/relationships/tags" Target="../tags/tag559.xml" /><Relationship Id="rId18" Type="http://schemas.openxmlformats.org/officeDocument/2006/relationships/tags" Target="../tags/tag560.xml" /><Relationship Id="rId19" Type="http://schemas.openxmlformats.org/officeDocument/2006/relationships/tags" Target="../tags/tag561.xml" /><Relationship Id="rId2" Type="http://schemas.openxmlformats.org/officeDocument/2006/relationships/tags" Target="../tags/tag544.xml" /><Relationship Id="rId20" Type="http://schemas.openxmlformats.org/officeDocument/2006/relationships/tags" Target="../tags/tag562.xml" /><Relationship Id="rId21" Type="http://schemas.openxmlformats.org/officeDocument/2006/relationships/tags" Target="../tags/tag563.xml" /><Relationship Id="rId22" Type="http://schemas.openxmlformats.org/officeDocument/2006/relationships/tags" Target="../tags/tag564.xml" /><Relationship Id="rId23" Type="http://schemas.openxmlformats.org/officeDocument/2006/relationships/tags" Target="../tags/tag565.xml" /><Relationship Id="rId24" Type="http://schemas.openxmlformats.org/officeDocument/2006/relationships/tags" Target="../tags/tag566.xml" /><Relationship Id="rId25" Type="http://schemas.openxmlformats.org/officeDocument/2006/relationships/tags" Target="../tags/tag567.xml" /><Relationship Id="rId26" Type="http://schemas.openxmlformats.org/officeDocument/2006/relationships/tags" Target="../tags/tag568.xml" /><Relationship Id="rId27" Type="http://schemas.openxmlformats.org/officeDocument/2006/relationships/tags" Target="../tags/tag569.xml" /><Relationship Id="rId28" Type="http://schemas.openxmlformats.org/officeDocument/2006/relationships/tags" Target="../tags/tag570.xml" /><Relationship Id="rId29" Type="http://schemas.openxmlformats.org/officeDocument/2006/relationships/tags" Target="../tags/tag571.xml" /><Relationship Id="rId3" Type="http://schemas.openxmlformats.org/officeDocument/2006/relationships/tags" Target="../tags/tag545.xml" /><Relationship Id="rId30" Type="http://schemas.openxmlformats.org/officeDocument/2006/relationships/tags" Target="../tags/tag572.xml" /><Relationship Id="rId31" Type="http://schemas.openxmlformats.org/officeDocument/2006/relationships/tags" Target="../tags/tag573.xml" /><Relationship Id="rId32" Type="http://schemas.openxmlformats.org/officeDocument/2006/relationships/tags" Target="../tags/tag574.xml" /><Relationship Id="rId33" Type="http://schemas.openxmlformats.org/officeDocument/2006/relationships/tags" Target="../tags/tag575.xml" /><Relationship Id="rId34" Type="http://schemas.openxmlformats.org/officeDocument/2006/relationships/tags" Target="../tags/tag576.xml" /><Relationship Id="rId35" Type="http://schemas.openxmlformats.org/officeDocument/2006/relationships/tags" Target="../tags/tag577.xml" /><Relationship Id="rId36" Type="http://schemas.openxmlformats.org/officeDocument/2006/relationships/tags" Target="../tags/tag578.xml" /><Relationship Id="rId37" Type="http://schemas.openxmlformats.org/officeDocument/2006/relationships/tags" Target="../tags/tag579.xml" /><Relationship Id="rId38" Type="http://schemas.openxmlformats.org/officeDocument/2006/relationships/tags" Target="../tags/tag580.xml" /><Relationship Id="rId39" Type="http://schemas.openxmlformats.org/officeDocument/2006/relationships/tags" Target="../tags/tag581.xml" /><Relationship Id="rId4" Type="http://schemas.openxmlformats.org/officeDocument/2006/relationships/tags" Target="../tags/tag546.xml" /><Relationship Id="rId40" Type="http://schemas.openxmlformats.org/officeDocument/2006/relationships/tags" Target="../tags/tag582.xml" /><Relationship Id="rId41" Type="http://schemas.openxmlformats.org/officeDocument/2006/relationships/tags" Target="../tags/tag583.xml" /><Relationship Id="rId42" Type="http://schemas.openxmlformats.org/officeDocument/2006/relationships/tags" Target="../tags/tag584.xml" /><Relationship Id="rId43" Type="http://schemas.openxmlformats.org/officeDocument/2006/relationships/tags" Target="../tags/tag585.xml" /><Relationship Id="rId44" Type="http://schemas.openxmlformats.org/officeDocument/2006/relationships/tags" Target="../tags/tag586.xml" /><Relationship Id="rId45" Type="http://schemas.openxmlformats.org/officeDocument/2006/relationships/tags" Target="../tags/tag587.xml" /><Relationship Id="rId46" Type="http://schemas.openxmlformats.org/officeDocument/2006/relationships/tags" Target="../tags/tag588.xml" /><Relationship Id="rId47" Type="http://schemas.openxmlformats.org/officeDocument/2006/relationships/tags" Target="../tags/tag589.xml" /><Relationship Id="rId48" Type="http://schemas.openxmlformats.org/officeDocument/2006/relationships/tags" Target="../tags/tag590.xml" /><Relationship Id="rId49" Type="http://schemas.openxmlformats.org/officeDocument/2006/relationships/tags" Target="../tags/tag591.xml" /><Relationship Id="rId5" Type="http://schemas.openxmlformats.org/officeDocument/2006/relationships/tags" Target="../tags/tag547.xml" /><Relationship Id="rId50" Type="http://schemas.openxmlformats.org/officeDocument/2006/relationships/tags" Target="../tags/tag592.xml" /><Relationship Id="rId6" Type="http://schemas.openxmlformats.org/officeDocument/2006/relationships/tags" Target="../tags/tag548.xml" /><Relationship Id="rId7" Type="http://schemas.openxmlformats.org/officeDocument/2006/relationships/tags" Target="../tags/tag549.xml" /><Relationship Id="rId8" Type="http://schemas.openxmlformats.org/officeDocument/2006/relationships/tags" Target="../tags/tag550.xml" /><Relationship Id="rId9" Type="http://schemas.openxmlformats.org/officeDocument/2006/relationships/tags" Target="../tags/tag551.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5.xml" /><Relationship Id="rId2" Type="http://schemas.openxmlformats.org/officeDocument/2006/relationships/tags" Target="../tags/tag593.xml" /><Relationship Id="rId3" Type="http://schemas.openxmlformats.org/officeDocument/2006/relationships/tags" Target="../tags/tag594.xml" /><Relationship Id="rId4" Type="http://schemas.openxmlformats.org/officeDocument/2006/relationships/tags" Target="../tags/tag595.xml" /><Relationship Id="rId5" Type="http://schemas.openxmlformats.org/officeDocument/2006/relationships/tags" Target="../tags/tag596.xml" /><Relationship Id="rId6" Type="http://schemas.openxmlformats.org/officeDocument/2006/relationships/image" Target="../media/image29.png" /><Relationship Id="rId7" Type="http://schemas.openxmlformats.org/officeDocument/2006/relationships/tags" Target="../tags/tag597.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5.xml" /><Relationship Id="rId2" Type="http://schemas.openxmlformats.org/officeDocument/2006/relationships/tags" Target="../tags/tag598.xml" /><Relationship Id="rId3" Type="http://schemas.openxmlformats.org/officeDocument/2006/relationships/tags" Target="../tags/tag599.xml" /><Relationship Id="rId4" Type="http://schemas.openxmlformats.org/officeDocument/2006/relationships/tags" Target="../tags/tag600.xml" /><Relationship Id="rId5" Type="http://schemas.openxmlformats.org/officeDocument/2006/relationships/tags" Target="../tags/tag601.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5.xml" /><Relationship Id="rId2" Type="http://schemas.openxmlformats.org/officeDocument/2006/relationships/tags" Target="../tags/tag602.xml" /><Relationship Id="rId3" Type="http://schemas.openxmlformats.org/officeDocument/2006/relationships/tags" Target="../tags/tag603.xml" /><Relationship Id="rId4" Type="http://schemas.openxmlformats.org/officeDocument/2006/relationships/tags" Target="../tags/tag604.xml" /><Relationship Id="rId5" Type="http://schemas.openxmlformats.org/officeDocument/2006/relationships/tags" Target="../tags/tag605.xm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extLst>
              <a:ext uri="{28A0092B-C50C-407E-A947-70E740481C1C}">
                <a14:useLocalDpi xmlns:a14="http://schemas.microsoft.com/office/drawing/2010/main" val="0"/>
              </a:ext>
            </a:extLst>
          </a:blip>
          <a:srcRect t="1563" b="-1"/>
          <a:stretch>
            <a:fillRect/>
          </a:stretch>
        </p:blipFill>
        <p:spPr>
          <a:xfrm>
            <a:off x="0" y="0"/>
            <a:ext cx="12190095" cy="6858000"/>
          </a:xfrm>
          <a:prstGeom prst="rect">
            <a:avLst/>
          </a:prstGeom>
        </p:spPr>
      </p:pic>
      <p:grpSp>
        <p:nvGrpSpPr>
          <p:cNvPr id="5" name="组合 4" title=""/>
          <p:cNvGrpSpPr/>
          <p:nvPr userDrawn="1">
            <p:custDataLst>
              <p:tags r:id="rId5"/>
            </p:custDataLst>
          </p:nvPr>
        </p:nvGrpSpPr>
        <p:grpSpPr>
          <a:xfrm>
            <a:off x="523010" y="514348"/>
            <a:ext cx="11144074" cy="5867404"/>
            <a:chOff x="523092" y="514348"/>
            <a:chExt cx="11145816" cy="5867404"/>
          </a:xfrm>
        </p:grpSpPr>
        <p:pic>
          <p:nvPicPr>
            <p:cNvPr id="18" name="图片 17"/>
            <p:cNvPicPr>
              <a:picLocks noChangeAspect="1"/>
            </p:cNvPicPr>
            <p:nvPr userDrawn="1">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523092" y="514348"/>
              <a:ext cx="11145816" cy="4914902"/>
            </a:xfrm>
            <a:prstGeom prst="rect">
              <a:avLst/>
            </a:prstGeom>
          </p:spPr>
        </p:pic>
        <p:pic>
          <p:nvPicPr>
            <p:cNvPr id="19" name="图片 18"/>
            <p:cNvPicPr>
              <a:picLocks noChangeAspect="1"/>
            </p:cNvPicPr>
            <p:nvPr userDrawn="1">
              <p:custDataLst>
                <p:tags r:id="rId8"/>
              </p:custDataLst>
            </p:nvPr>
          </p:nvPicPr>
          <p:blipFill>
            <a:blip r:embed="rId6">
              <a:extLst>
                <a:ext uri="{28A0092B-C50C-407E-A947-70E740481C1C}">
                  <a14:useLocalDpi xmlns:a14="http://schemas.microsoft.com/office/drawing/2010/main" val="0"/>
                </a:ext>
              </a:extLst>
            </a:blip>
            <a:srcRect t="39923"/>
            <a:stretch>
              <a:fillRect/>
            </a:stretch>
          </p:blipFill>
          <p:spPr>
            <a:xfrm>
              <a:off x="523092" y="3429000"/>
              <a:ext cx="11145816" cy="2952752"/>
            </a:xfrm>
            <a:prstGeom prst="rect">
              <a:avLst/>
            </a:prstGeom>
          </p:spPr>
        </p:pic>
      </p:grpSp>
      <p:pic>
        <p:nvPicPr>
          <p:cNvPr id="12" name="图片 11" title=""/>
          <p:cNvPicPr>
            <a:picLocks noChangeAspect="1"/>
          </p:cNvPicPr>
          <p:nvPr userDrawn="1">
            <p:custDataLst>
              <p:tags r:id="rId10"/>
            </p:custDataLst>
          </p:nvPr>
        </p:nvPicPr>
        <p:blipFill>
          <a:blip r:embed="rId9">
            <a:extLst>
              <a:ext uri="{28A0092B-C50C-407E-A947-70E740481C1C}">
                <a14:useLocalDpi xmlns:a14="http://schemas.microsoft.com/office/drawing/2010/main" val="0"/>
              </a:ext>
            </a:extLst>
          </a:blip>
          <a:stretch>
            <a:fillRect/>
          </a:stretch>
        </p:blipFill>
        <p:spPr>
          <a:xfrm>
            <a:off x="0" y="5496560"/>
            <a:ext cx="12190095" cy="1361440"/>
          </a:xfrm>
          <a:prstGeom prst="rect">
            <a:avLst/>
          </a:prstGeom>
        </p:spPr>
      </p:pic>
      <p:pic>
        <p:nvPicPr>
          <p:cNvPr id="14" name="图片 13" title=""/>
          <p:cNvPicPr>
            <a:picLocks noChangeAspect="1"/>
          </p:cNvPicPr>
          <p:nvPr userDrawn="1">
            <p:custDataLst>
              <p:tags r:id="rId12"/>
            </p:custDataLst>
          </p:nvPr>
        </p:nvPicPr>
        <p:blipFill>
          <a:blip r:embed="rId11">
            <a:extLst>
              <a:ext uri="{28A0092B-C50C-407E-A947-70E740481C1C}">
                <a14:useLocalDpi xmlns:a14="http://schemas.microsoft.com/office/drawing/2010/main" val="0"/>
              </a:ext>
            </a:extLst>
          </a:blip>
          <a:srcRect r="20144" b="60278"/>
          <a:stretch>
            <a:fillRect/>
          </a:stretch>
        </p:blipFill>
        <p:spPr>
          <a:xfrm>
            <a:off x="1" y="0"/>
            <a:ext cx="5752201" cy="2724150"/>
          </a:xfrm>
          <a:prstGeom prst="rect">
            <a:avLst/>
          </a:prstGeom>
        </p:spPr>
      </p:pic>
      <p:sp>
        <p:nvSpPr>
          <p:cNvPr id="53" name="矩形 52" title=""/>
          <p:cNvSpPr/>
          <p:nvPr>
            <p:custDataLst>
              <p:tags r:id="rId13"/>
            </p:custDataLst>
          </p:nvPr>
        </p:nvSpPr>
        <p:spPr>
          <a:xfrm>
            <a:off x="3930968" y="4513580"/>
            <a:ext cx="4476750" cy="521970"/>
          </a:xfrm>
          <a:prstGeom prst="rect">
            <a:avLst/>
          </a:prstGeom>
        </p:spPr>
        <p:txBody>
          <a:bodyPr wrap="none">
            <a:spAutoFit/>
          </a:bodyPr>
          <a:lstStyle/>
          <a:p>
            <a:pPr algn="ctr"/>
            <a:r>
              <a:rPr lang="zh-CN" altLang="en-US" sz="2800" b="1">
                <a:latin typeface="仿宋" panose="02010609060101010101" charset="-122"/>
                <a:ea typeface="仿宋" panose="02010609060101010101" charset="-122"/>
                <a:cs typeface="仿宋" panose="02010609060101010101" charset="-122"/>
                <a:sym typeface="仿宋" panose="02010609060101010101" charset="-122"/>
              </a:rPr>
              <a:t>沪科版（</a:t>
            </a:r>
            <a:r>
              <a:rPr lang="en-US" altLang="zh-CN" sz="2800" b="1">
                <a:latin typeface="仿宋" panose="02010609060101010101" charset="-122"/>
                <a:ea typeface="仿宋" panose="02010609060101010101" charset="-122"/>
                <a:cs typeface="仿宋" panose="02010609060101010101" charset="-122"/>
                <a:sym typeface="仿宋" panose="02010609060101010101" charset="-122"/>
              </a:rPr>
              <a:t>2024</a:t>
            </a:r>
            <a:r>
              <a:rPr lang="zh-CN" altLang="en-US" sz="2800" b="1">
                <a:latin typeface="仿宋" panose="02010609060101010101" charset="-122"/>
                <a:ea typeface="仿宋" panose="02010609060101010101" charset="-122"/>
                <a:cs typeface="仿宋" panose="02010609060101010101" charset="-122"/>
                <a:sym typeface="仿宋" panose="02010609060101010101" charset="-122"/>
              </a:rPr>
              <a:t>）八年级上册</a:t>
            </a:r>
            <a:endParaRPr lang="zh-CN" altLang="en-US" sz="2800" b="1">
              <a:latin typeface="仿宋" panose="02010609060101010101" charset="-122"/>
              <a:ea typeface="仿宋" panose="02010609060101010101" charset="-122"/>
              <a:cs typeface="仿宋" panose="02010609060101010101" charset="-122"/>
              <a:sym typeface="仿宋" panose="02010609060101010101" charset="-122"/>
            </a:endParaRPr>
          </a:p>
        </p:txBody>
      </p:sp>
      <p:pic>
        <p:nvPicPr>
          <p:cNvPr id="10" name="图片 9" title=""/>
          <p:cNvPicPr>
            <a:picLocks noChangeAspect="1"/>
          </p:cNvPicPr>
          <p:nvPr>
            <p:custDataLst>
              <p:tags r:id="rId15"/>
            </p:custDataLst>
          </p:nvPr>
        </p:nvPicPr>
        <p:blipFill>
          <a:blip r:embed="rId14"/>
          <a:stretch>
            <a:fillRect/>
          </a:stretch>
        </p:blipFill>
        <p:spPr>
          <a:xfrm>
            <a:off x="8832850" y="3068955"/>
            <a:ext cx="3260090" cy="3260090"/>
          </a:xfrm>
          <a:prstGeom prst="rect">
            <a:avLst/>
          </a:prstGeom>
        </p:spPr>
      </p:pic>
      <p:pic>
        <p:nvPicPr>
          <p:cNvPr id="11" name="图片 10" title=""/>
          <p:cNvPicPr>
            <a:picLocks noChangeAspect="1"/>
          </p:cNvPicPr>
          <p:nvPr>
            <p:custDataLst>
              <p:tags r:id="rId17"/>
            </p:custDataLst>
          </p:nvPr>
        </p:nvPicPr>
        <p:blipFill>
          <a:blip r:embed="rId16"/>
          <a:stretch>
            <a:fillRect/>
          </a:stretch>
        </p:blipFill>
        <p:spPr>
          <a:xfrm>
            <a:off x="335915" y="3923030"/>
            <a:ext cx="3435985" cy="2458720"/>
          </a:xfrm>
          <a:prstGeom prst="rect">
            <a:avLst/>
          </a:prstGeom>
        </p:spPr>
      </p:pic>
      <p:sp>
        <p:nvSpPr>
          <p:cNvPr id="20" name="文本框 19" title=""/>
          <p:cNvSpPr txBox="1"/>
          <p:nvPr>
            <p:custDataLst>
              <p:tags r:id="rId18"/>
            </p:custDataLst>
          </p:nvPr>
        </p:nvSpPr>
        <p:spPr>
          <a:xfrm>
            <a:off x="623570" y="2061210"/>
            <a:ext cx="11049635" cy="903605"/>
          </a:xfrm>
          <a:prstGeom prst="rect">
            <a:avLst/>
          </a:prstGeom>
          <a:noFill/>
        </p:spPr>
        <p:txBody>
          <a:bodyPr wrap="square" rtlCol="0">
            <a:spAutoFit/>
          </a:bodyPr>
          <a:lstStyle/>
          <a:p>
            <a:pPr marL="0" marR="0" indent="0" algn="ctr" defTabSz="914400" rtl="0" eaLnBrk="1" fontAlgn="auto" latinLnBrk="0" hangingPunct="1">
              <a:lnSpc>
                <a:spcPct val="120000"/>
              </a:lnSpc>
              <a:spcBef>
                <a:spcPct val="0"/>
              </a:spcBef>
              <a:spcAft>
                <a:spcPct val="0"/>
              </a:spcAft>
              <a:buClrTx/>
              <a:buSzTx/>
              <a:buFontTx/>
              <a:buNone/>
              <a:defRPr/>
            </a:pPr>
            <a:r>
              <a:rPr lang="zh-CN" sz="4400" b="1" kern="100" smtClean="0">
                <a:solidFill>
                  <a:schemeClr val="tx1"/>
                </a:solidFill>
                <a:latin typeface="+mj-ea"/>
                <a:ea typeface="+mj-ea"/>
                <a:cs typeface="+mn-ea"/>
                <a:sym typeface="+mn-lt"/>
              </a:rPr>
              <a:t>第</a:t>
            </a:r>
            <a:r>
              <a:rPr lang="en-US" altLang="zh-CN" sz="4400" b="1" kern="100" smtClean="0">
                <a:solidFill>
                  <a:schemeClr val="tx1"/>
                </a:solidFill>
                <a:latin typeface="+mj-ea"/>
                <a:ea typeface="+mj-ea"/>
                <a:cs typeface="+mn-ea"/>
                <a:sym typeface="+mn-lt"/>
              </a:rPr>
              <a:t>3</a:t>
            </a:r>
            <a:r>
              <a:rPr lang="zh-CN" altLang="en-US" sz="4400" b="1" kern="100" smtClean="0">
                <a:solidFill>
                  <a:schemeClr val="tx1"/>
                </a:solidFill>
                <a:latin typeface="+mj-ea"/>
                <a:ea typeface="+mj-ea"/>
                <a:cs typeface="+mn-ea"/>
                <a:sym typeface="+mn-lt"/>
              </a:rPr>
              <a:t>节</a:t>
            </a:r>
            <a:r>
              <a:rPr lang="en-US" sz="4400" b="1" kern="100" smtClean="0">
                <a:solidFill>
                  <a:schemeClr val="tx1"/>
                </a:solidFill>
                <a:latin typeface="+mj-ea"/>
                <a:ea typeface="+mj-ea"/>
                <a:cs typeface="+mn-ea"/>
                <a:sym typeface="+mn-lt"/>
              </a:rPr>
              <a:t>  </a:t>
            </a:r>
            <a:r>
              <a:rPr sz="4400" b="1" kern="100" smtClean="0">
                <a:solidFill>
                  <a:schemeClr val="tx1"/>
                </a:solidFill>
                <a:latin typeface="+mj-ea"/>
                <a:ea typeface="+mj-ea"/>
                <a:cs typeface="+mn-ea"/>
                <a:sym typeface="+mn-lt"/>
              </a:rPr>
              <a:t> </a:t>
            </a:r>
            <a:r>
              <a:rPr lang="zh-CN" sz="4400" b="1" kern="100" smtClean="0">
                <a:solidFill>
                  <a:schemeClr val="tx1"/>
                </a:solidFill>
                <a:latin typeface="+mj-ea"/>
                <a:ea typeface="+mj-ea"/>
                <a:cs typeface="+mn-ea"/>
                <a:sym typeface="+mn-lt"/>
              </a:rPr>
              <a:t>光的折射</a:t>
            </a:r>
            <a:endParaRPr lang="zh-CN" sz="4400" b="1" kern="100" smtClean="0">
              <a:solidFill>
                <a:schemeClr val="tx1"/>
              </a:solidFill>
              <a:latin typeface="+mj-ea"/>
              <a:ea typeface="+mj-ea"/>
              <a:cs typeface="+mn-ea"/>
              <a:sym typeface="+mn-lt"/>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title=""/>
          <p:cNvSpPr txBox="1"/>
          <p:nvPr>
            <p:custDataLst>
              <p:tags r:id="rId3"/>
            </p:custDataLst>
          </p:nvPr>
        </p:nvSpPr>
        <p:spPr>
          <a:xfrm>
            <a:off x="1271270" y="1917065"/>
            <a:ext cx="10283190" cy="3117850"/>
          </a:xfrm>
          <a:prstGeom prst="rect">
            <a:avLst/>
          </a:prstGeom>
          <a:noFill/>
        </p:spPr>
        <p:txBody>
          <a:bodyPr wrap="square" rtlCol="0" anchor="t">
            <a:noAutofit/>
          </a:bodyPr>
          <a:lstStyle/>
          <a:p>
            <a:pPr>
              <a:lnSpc>
                <a:spcPct val="150000"/>
              </a:lnSpc>
            </a:pPr>
            <a:r>
              <a:rPr lang="en-US" altLang="zh-CN" sz="3200">
                <a:latin typeface="微软雅黑" panose="020b0503020204020204" charset="-122"/>
                <a:ea typeface="微软雅黑"/>
              </a:rPr>
              <a:t>1. </a:t>
            </a:r>
            <a:r>
              <a:rPr lang="zh-CN" altLang="en-US" sz="3200">
                <a:latin typeface="微软雅黑" panose="020b0503020204020204" charset="-122"/>
                <a:ea typeface="微软雅黑"/>
              </a:rPr>
              <a:t>能通过实验，了解光的折射规律，能运用其解释生活中的相关现象；</a:t>
            </a:r>
            <a:endParaRPr lang="zh-CN" altLang="en-US" sz="3200">
              <a:latin typeface="微软雅黑" panose="020b0503020204020204" charset="-122"/>
              <a:ea typeface="微软雅黑"/>
            </a:endParaRPr>
          </a:p>
          <a:p>
            <a:pPr>
              <a:lnSpc>
                <a:spcPct val="150000"/>
              </a:lnSpc>
            </a:pPr>
            <a:r>
              <a:rPr lang="en-US" altLang="zh-CN" sz="3200">
                <a:latin typeface="微软雅黑" panose="020b0503020204020204" charset="-122"/>
                <a:ea typeface="微软雅黑"/>
              </a:rPr>
              <a:t>2. </a:t>
            </a:r>
            <a:r>
              <a:rPr lang="zh-CN" altLang="en-US" sz="3200">
                <a:latin typeface="微软雅黑" panose="020b0503020204020204" charset="-122"/>
                <a:ea typeface="微软雅黑"/>
              </a:rPr>
              <a:t>能根据光路的可逆性分析问题；</a:t>
            </a:r>
            <a:endParaRPr lang="zh-CN" altLang="en-US" sz="3200">
              <a:latin typeface="微软雅黑" panose="020b0503020204020204" charset="-122"/>
              <a:ea typeface="微软雅黑"/>
            </a:endParaRPr>
          </a:p>
          <a:p>
            <a:pPr>
              <a:lnSpc>
                <a:spcPct val="150000"/>
              </a:lnSpc>
            </a:pPr>
            <a:r>
              <a:rPr lang="en-US" altLang="zh-CN" sz="3200">
                <a:latin typeface="微软雅黑" panose="020b0503020204020204" charset="-122"/>
                <a:ea typeface="微软雅黑"/>
              </a:rPr>
              <a:t>3. </a:t>
            </a:r>
            <a:r>
              <a:rPr lang="zh-CN" altLang="en-US" sz="3200">
                <a:latin typeface="微软雅黑" panose="020b0503020204020204" charset="-122"/>
                <a:ea typeface="微软雅黑"/>
              </a:rPr>
              <a:t>能领悟折射现象的奇妙，具有探索自然的好奇心。</a:t>
            </a:r>
            <a:endParaRPr lang="zh-CN" altLang="en-US" sz="3200">
              <a:latin typeface="微软雅黑" panose="020b0503020204020204" charset="-122"/>
              <a:ea typeface="微软雅黑"/>
            </a:endParaRPr>
          </a:p>
        </p:txBody>
      </p:sp>
      <p:sp>
        <p:nvSpPr>
          <p:cNvPr id="4" name="文本框 3" title=""/>
          <p:cNvSpPr txBox="1"/>
          <p:nvPr>
            <p:custDataLst>
              <p:tags r:id="rId4"/>
            </p:custDataLst>
          </p:nvPr>
        </p:nvSpPr>
        <p:spPr>
          <a:xfrm>
            <a:off x="774289" y="159124"/>
            <a:ext cx="1757680" cy="521970"/>
          </a:xfrm>
          <a:prstGeom prst="rect">
            <a:avLst/>
          </a:prstGeom>
          <a:noFill/>
        </p:spPr>
        <p:txBody>
          <a:bodyPr wrap="none" rtlCol="0">
            <a:spAutoFit/>
          </a:bodyPr>
          <a:lstStyle/>
          <a:p>
            <a:pPr algn="l"/>
            <a:r>
              <a:rPr lang="zh-CN" altLang="en-US" sz="2800" b="1" spc="300" smtClean="0">
                <a:latin typeface="微软雅黑" panose="020b0503020204020204" charset="-122"/>
                <a:ea typeface="微软雅黑"/>
              </a:rPr>
              <a:t>本节要点</a:t>
            </a:r>
            <a:endParaRPr lang="zh-CN" altLang="en-US" sz="2800" b="1" spc="300" smtClean="0">
              <a:latin typeface="微软雅黑" panose="020b0503020204020204" charset="-122"/>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title=""/>
          <p:cNvSpPr txBox="1"/>
          <p:nvPr>
            <p:custDataLst>
              <p:tags r:id="rId3"/>
            </p:custDataLst>
          </p:nvPr>
        </p:nvSpPr>
        <p:spPr>
          <a:xfrm>
            <a:off x="774289" y="159124"/>
            <a:ext cx="1757680" cy="521970"/>
          </a:xfrm>
          <a:prstGeom prst="rect">
            <a:avLst/>
          </a:prstGeom>
          <a:noFill/>
        </p:spPr>
        <p:txBody>
          <a:bodyPr wrap="none" rtlCol="0">
            <a:spAutoFit/>
          </a:bodyPr>
          <a:lstStyle/>
          <a:p>
            <a:pPr algn="l"/>
            <a:r>
              <a:rPr lang="zh-CN" altLang="en-US" sz="2800" b="1" spc="300" smtClean="0">
                <a:latin typeface="微软雅黑" panose="020b0503020204020204" charset="-122"/>
                <a:ea typeface="微软雅黑"/>
              </a:rPr>
              <a:t>课程导入</a:t>
            </a:r>
            <a:endParaRPr lang="zh-CN" altLang="en-US" sz="2800" b="1" spc="300" smtClean="0">
              <a:latin typeface="微软雅黑" panose="020b0503020204020204" charset="-122"/>
              <a:ea typeface="微软雅黑"/>
            </a:endParaRPr>
          </a:p>
        </p:txBody>
      </p:sp>
      <p:pic>
        <p:nvPicPr>
          <p:cNvPr id="3" name="图片 2" title=""/>
          <p:cNvPicPr>
            <a:picLocks noChangeAspect="1"/>
          </p:cNvPicPr>
          <p:nvPr>
            <p:custDataLst>
              <p:tags r:id="rId5"/>
            </p:custDataLst>
          </p:nvPr>
        </p:nvPicPr>
        <p:blipFill>
          <a:blip r:embed="rId4"/>
          <a:stretch>
            <a:fillRect/>
          </a:stretch>
        </p:blipFill>
        <p:spPr>
          <a:xfrm>
            <a:off x="7105015" y="3789045"/>
            <a:ext cx="3312795" cy="2906395"/>
          </a:xfrm>
          <a:prstGeom prst="rect">
            <a:avLst/>
          </a:prstGeom>
        </p:spPr>
      </p:pic>
      <p:pic>
        <p:nvPicPr>
          <p:cNvPr id="6" name="图片 5" title=""/>
          <p:cNvPicPr>
            <a:picLocks noChangeAspect="1"/>
          </p:cNvPicPr>
          <p:nvPr>
            <p:custDataLst>
              <p:tags r:id="rId7"/>
            </p:custDataLst>
          </p:nvPr>
        </p:nvPicPr>
        <p:blipFill>
          <a:blip r:embed="rId6"/>
          <a:srcRect l="16000"/>
          <a:stretch>
            <a:fillRect/>
          </a:stretch>
        </p:blipFill>
        <p:spPr>
          <a:xfrm>
            <a:off x="7105015" y="1104900"/>
            <a:ext cx="3312795" cy="2684145"/>
          </a:xfrm>
          <a:prstGeom prst="rect">
            <a:avLst/>
          </a:prstGeom>
        </p:spPr>
      </p:pic>
      <p:sp>
        <p:nvSpPr>
          <p:cNvPr id="2" name="文本框 1" title=""/>
          <p:cNvSpPr txBox="1"/>
          <p:nvPr>
            <p:custDataLst>
              <p:tags r:id="rId8"/>
            </p:custDataLst>
          </p:nvPr>
        </p:nvSpPr>
        <p:spPr>
          <a:xfrm>
            <a:off x="839470" y="1772920"/>
            <a:ext cx="6046470" cy="2889885"/>
          </a:xfrm>
          <a:prstGeom prst="rect">
            <a:avLst/>
          </a:prstGeom>
          <a:noFill/>
        </p:spPr>
        <p:txBody>
          <a:bodyPr wrap="square" rtlCol="0" anchor="t">
            <a:spAutoFit/>
          </a:bodyPr>
          <a:lstStyle/>
          <a:p>
            <a:pPr>
              <a:lnSpc>
                <a:spcPct val="130000"/>
              </a:lnSpc>
            </a:pPr>
            <a:r>
              <a:rPr lang="en-US" altLang="zh-CN" sz="2800">
                <a:latin typeface="+mn-ea"/>
                <a:ea typeface="+mn-ea"/>
                <a:cs typeface="Times New Roman" panose="02020603050405020304" pitchFamily="18" charset="0"/>
                <a:sym typeface="+mn-ea"/>
              </a:rPr>
              <a:t>1.</a:t>
            </a:r>
            <a:r>
              <a:rPr lang="zh-CN" altLang="en-US" sz="2800">
                <a:latin typeface="Times New Roman" panose="02020603050405020304" pitchFamily="18" charset="0"/>
                <a:ea typeface="微软雅黑"/>
                <a:cs typeface="Times New Roman" panose="02020603050405020304" pitchFamily="18" charset="0"/>
                <a:sym typeface="+mn-ea"/>
              </a:rPr>
              <a:t>光的直线传播</a:t>
            </a:r>
            <a:endParaRPr lang="en-US" altLang="zh-CN" sz="2800">
              <a:latin typeface="Times New Roman" panose="02020603050405020304" pitchFamily="18" charset="0"/>
              <a:ea typeface="微软雅黑"/>
              <a:cs typeface="Times New Roman" panose="02020603050405020304" pitchFamily="18" charset="0"/>
              <a:sym typeface="+mn-ea"/>
            </a:endParaRPr>
          </a:p>
          <a:p>
            <a:pPr>
              <a:lnSpc>
                <a:spcPct val="130000"/>
              </a:lnSpc>
            </a:pPr>
            <a:r>
              <a:rPr lang="zh-CN" altLang="en-US" sz="2800">
                <a:latin typeface="宋体" panose="02010600030101010101" pitchFamily="2" charset="-122"/>
                <a:cs typeface="Times New Roman" panose="02020603050405020304" pitchFamily="18" charset="0"/>
                <a:sym typeface="+mn-ea"/>
              </a:rPr>
              <a:t>光在同种均匀介质中沿直线传播；</a:t>
            </a:r>
            <a:endParaRPr lang="zh-CN" altLang="en-US" sz="2800">
              <a:latin typeface="宋体" panose="02010600030101010101" pitchFamily="2" charset="-122"/>
              <a:cs typeface="Times New Roman" panose="02020603050405020304" pitchFamily="18" charset="0"/>
              <a:sym typeface="+mn-ea"/>
            </a:endParaRPr>
          </a:p>
          <a:p>
            <a:pPr>
              <a:lnSpc>
                <a:spcPct val="130000"/>
              </a:lnSpc>
            </a:pPr>
            <a:r>
              <a:rPr lang="en-US" altLang="zh-CN" sz="2800">
                <a:latin typeface="+mn-ea"/>
                <a:ea typeface="+mn-ea"/>
                <a:cs typeface="Times New Roman" panose="02020603050405020304" pitchFamily="18" charset="0"/>
                <a:sym typeface="+mn-ea"/>
              </a:rPr>
              <a:t>2.</a:t>
            </a:r>
            <a:r>
              <a:rPr lang="zh-CN" altLang="en-US" sz="2800">
                <a:latin typeface="Times New Roman" panose="02020603050405020304" pitchFamily="18" charset="0"/>
                <a:ea typeface="微软雅黑"/>
                <a:cs typeface="Times New Roman" panose="02020603050405020304" pitchFamily="18" charset="0"/>
                <a:sym typeface="+mn-ea"/>
              </a:rPr>
              <a:t>光的反射</a:t>
            </a:r>
            <a:endParaRPr lang="en-US" altLang="zh-CN" sz="2800">
              <a:latin typeface="Times New Roman" panose="02020603050405020304" pitchFamily="18" charset="0"/>
              <a:ea typeface="微软雅黑"/>
              <a:cs typeface="Times New Roman" panose="02020603050405020304" pitchFamily="18" charset="0"/>
              <a:sym typeface="+mn-ea"/>
            </a:endParaRPr>
          </a:p>
          <a:p>
            <a:pPr>
              <a:lnSpc>
                <a:spcPct val="130000"/>
              </a:lnSpc>
            </a:pPr>
            <a:r>
              <a:rPr lang="zh-CN" altLang="en-US" sz="2800">
                <a:latin typeface="宋体" panose="02010600030101010101" pitchFamily="2" charset="-122"/>
                <a:cs typeface="Times New Roman" panose="02020603050405020304" pitchFamily="18" charset="0"/>
                <a:sym typeface="+mn-ea"/>
              </a:rPr>
              <a:t>光射到两种介质的界面上改变方向后又返回原来介质的现象。</a:t>
            </a:r>
            <a:endParaRPr lang="zh-CN" altLang="en-US" sz="2800">
              <a:latin typeface="宋体" panose="02010600030101010101" pitchFamily="2" charset="-122"/>
              <a:cs typeface="Times New Roman" panose="02020603050405020304" pitchFamily="18" charset="0"/>
              <a:sym typeface="+mn-ea"/>
            </a:endParaRPr>
          </a:p>
        </p:txBody>
      </p:sp>
      <p:sp>
        <p:nvSpPr>
          <p:cNvPr id="7" name="文本框 6" title=""/>
          <p:cNvSpPr txBox="1"/>
          <p:nvPr>
            <p:custDataLst>
              <p:tags r:id="rId9"/>
            </p:custDataLst>
          </p:nvPr>
        </p:nvSpPr>
        <p:spPr>
          <a:xfrm>
            <a:off x="774700" y="959485"/>
            <a:ext cx="1954530" cy="607695"/>
          </a:xfrm>
          <a:prstGeom prst="rect">
            <a:avLst/>
          </a:prstGeom>
          <a:noFill/>
        </p:spPr>
        <p:txBody>
          <a:bodyPr wrap="square" rtlCol="0">
            <a:spAutoFit/>
          </a:bodyPr>
          <a:lstStyle/>
          <a:p>
            <a:pPr>
              <a:lnSpc>
                <a:spcPct val="120000"/>
              </a:lnSpc>
            </a:pPr>
            <a:r>
              <a:rPr lang="zh-CN" altLang="en-US" sz="2800" b="1">
                <a:latin typeface="微软雅黑" panose="020b0503020204020204" charset="-122"/>
                <a:ea typeface="微软雅黑"/>
              </a:rPr>
              <a:t>知识回顾</a:t>
            </a:r>
            <a:endParaRPr lang="zh-CN" altLang="en-US" sz="2800" b="1">
              <a:latin typeface="微软雅黑" panose="020b0503020204020204" charset="-122"/>
              <a:ea typeface="微软雅黑"/>
            </a:endParaRPr>
          </a:p>
        </p:txBody>
      </p:sp>
      <p:grpSp>
        <p:nvGrpSpPr>
          <p:cNvPr id="10" name="组合 9" title=""/>
          <p:cNvGrpSpPr/>
          <p:nvPr>
            <p:custDataLst>
              <p:tags r:id="rId10"/>
            </p:custDataLst>
          </p:nvPr>
        </p:nvGrpSpPr>
        <p:grpSpPr>
          <a:xfrm>
            <a:off x="3431540" y="1484630"/>
            <a:ext cx="3281680" cy="1922780"/>
            <a:chOff x="5482" y="2792"/>
            <a:chExt cx="5168" cy="3028"/>
          </a:xfrm>
        </p:grpSpPr>
        <p:sp>
          <p:nvSpPr>
            <p:cNvPr id="8" name="任意多边形 7"/>
            <p:cNvSpPr/>
            <p:nvPr>
              <p:custDataLst>
                <p:tags r:id="rId11"/>
              </p:custDataLst>
            </p:nvPr>
          </p:nvSpPr>
          <p:spPr>
            <a:xfrm>
              <a:off x="5482" y="2792"/>
              <a:ext cx="5155" cy="3028"/>
            </a:xfrm>
            <a:custGeom>
              <a:gdLst>
                <a:gd name="connsiteX0" fmla="*/ 2159 w 5155"/>
                <a:gd name="connsiteY0" fmla="*/ 174 h 3028"/>
                <a:gd name="connsiteX1" fmla="*/ 2333 w 5155"/>
                <a:gd name="connsiteY1" fmla="*/ 0 h 3028"/>
                <a:gd name="connsiteX2" fmla="*/ 2658 w 5155"/>
                <a:gd name="connsiteY2" fmla="*/ 0 h 3028"/>
                <a:gd name="connsiteX3" fmla="*/ 2658 w 5155"/>
                <a:gd name="connsiteY3" fmla="*/ 0 h 3028"/>
                <a:gd name="connsiteX4" fmla="*/ 3407 w 5155"/>
                <a:gd name="connsiteY4" fmla="*/ 0 h 3028"/>
                <a:gd name="connsiteX5" fmla="*/ 4981 w 5155"/>
                <a:gd name="connsiteY5" fmla="*/ 0 h 3028"/>
                <a:gd name="connsiteX6" fmla="*/ 5155 w 5155"/>
                <a:gd name="connsiteY6" fmla="*/ 174 h 3028"/>
                <a:gd name="connsiteX7" fmla="*/ 5155 w 5155"/>
                <a:gd name="connsiteY7" fmla="*/ 608 h 3028"/>
                <a:gd name="connsiteX8" fmla="*/ 5155 w 5155"/>
                <a:gd name="connsiteY8" fmla="*/ 608 h 3028"/>
                <a:gd name="connsiteX9" fmla="*/ 5155 w 5155"/>
                <a:gd name="connsiteY9" fmla="*/ 869 h 3028"/>
                <a:gd name="connsiteX10" fmla="*/ 5155 w 5155"/>
                <a:gd name="connsiteY10" fmla="*/ 869 h 3028"/>
                <a:gd name="connsiteX11" fmla="*/ 4981 w 5155"/>
                <a:gd name="connsiteY11" fmla="*/ 1043 h 3028"/>
                <a:gd name="connsiteX12" fmla="*/ 3407 w 5155"/>
                <a:gd name="connsiteY12" fmla="*/ 1043 h 3028"/>
                <a:gd name="connsiteX13" fmla="*/ 1772 w 5155"/>
                <a:gd name="connsiteY13" fmla="*/ 3028 h 3028"/>
                <a:gd name="connsiteX14" fmla="*/ 2928 w 5155"/>
                <a:gd name="connsiteY14" fmla="*/ 1029 h 3028"/>
                <a:gd name="connsiteX15" fmla="*/ 2333 w 5155"/>
                <a:gd name="connsiteY15" fmla="*/ 1043 h 3028"/>
                <a:gd name="connsiteX16" fmla="*/ 2159 w 5155"/>
                <a:gd name="connsiteY16" fmla="*/ 869 h 3028"/>
                <a:gd name="connsiteX17" fmla="*/ 2159 w 5155"/>
                <a:gd name="connsiteY17" fmla="*/ 869 h 3028"/>
                <a:gd name="connsiteX18" fmla="*/ 0 w 5155"/>
                <a:gd name="connsiteY18" fmla="*/ 1636 h 3028"/>
                <a:gd name="connsiteX19" fmla="*/ 2159 w 5155"/>
                <a:gd name="connsiteY19" fmla="*/ 608 h 3028"/>
                <a:gd name="connsiteX20" fmla="*/ 2159 w 5155"/>
                <a:gd name="connsiteY20" fmla="*/ 174 h 30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55" h="3028">
                  <a:moveTo>
                    <a:pt x="2159" y="174"/>
                  </a:moveTo>
                  <a:cubicBezTo>
                    <a:pt x="2159" y="78"/>
                    <a:pt x="2237" y="0"/>
                    <a:pt x="2333" y="0"/>
                  </a:cubicBezTo>
                  <a:lnTo>
                    <a:pt x="2658" y="0"/>
                  </a:lnTo>
                  <a:lnTo>
                    <a:pt x="2658" y="0"/>
                  </a:lnTo>
                  <a:lnTo>
                    <a:pt x="3407" y="0"/>
                  </a:lnTo>
                  <a:lnTo>
                    <a:pt x="4981" y="0"/>
                  </a:lnTo>
                  <a:cubicBezTo>
                    <a:pt x="5077" y="0"/>
                    <a:pt x="5155" y="78"/>
                    <a:pt x="5155" y="174"/>
                  </a:cubicBezTo>
                  <a:lnTo>
                    <a:pt x="5155" y="608"/>
                  </a:lnTo>
                  <a:lnTo>
                    <a:pt x="5155" y="608"/>
                  </a:lnTo>
                  <a:lnTo>
                    <a:pt x="5155" y="869"/>
                  </a:lnTo>
                  <a:lnTo>
                    <a:pt x="5155" y="869"/>
                  </a:lnTo>
                  <a:cubicBezTo>
                    <a:pt x="5155" y="965"/>
                    <a:pt x="5077" y="1043"/>
                    <a:pt x="4981" y="1043"/>
                  </a:cubicBezTo>
                  <a:lnTo>
                    <a:pt x="3407" y="1043"/>
                  </a:lnTo>
                  <a:lnTo>
                    <a:pt x="1772" y="3028"/>
                  </a:lnTo>
                  <a:lnTo>
                    <a:pt x="2928" y="1029"/>
                  </a:lnTo>
                  <a:lnTo>
                    <a:pt x="2333" y="1043"/>
                  </a:lnTo>
                  <a:cubicBezTo>
                    <a:pt x="2237" y="1043"/>
                    <a:pt x="2159" y="965"/>
                    <a:pt x="2159" y="869"/>
                  </a:cubicBezTo>
                  <a:lnTo>
                    <a:pt x="2159" y="869"/>
                  </a:lnTo>
                  <a:lnTo>
                    <a:pt x="0" y="1636"/>
                  </a:lnTo>
                  <a:lnTo>
                    <a:pt x="2159" y="608"/>
                  </a:lnTo>
                  <a:lnTo>
                    <a:pt x="2159" y="174"/>
                  </a:lnTo>
                  <a:close/>
                </a:path>
              </a:pathLst>
            </a:custGeom>
            <a:solidFill>
              <a:srgbClr val="036EB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a:p>
          </p:txBody>
        </p:sp>
        <p:sp>
          <p:nvSpPr>
            <p:cNvPr id="9" name="文本框 8"/>
            <p:cNvSpPr txBox="1"/>
            <p:nvPr>
              <p:custDataLst>
                <p:tags r:id="rId12"/>
              </p:custDataLst>
            </p:nvPr>
          </p:nvSpPr>
          <p:spPr>
            <a:xfrm>
              <a:off x="7672" y="2905"/>
              <a:ext cx="2978" cy="822"/>
            </a:xfrm>
            <a:prstGeom prst="rect">
              <a:avLst/>
            </a:prstGeom>
            <a:noFill/>
          </p:spPr>
          <p:txBody>
            <a:bodyPr wrap="square" rtlCol="0">
              <a:spAutoFit/>
            </a:bodyPr>
            <a:lstStyle/>
            <a:p>
              <a:pPr algn="ctr"/>
              <a:r>
                <a:rPr lang="zh-CN" altLang="en-US" sz="2800">
                  <a:solidFill>
                    <a:schemeClr val="bg1"/>
                  </a:solidFill>
                  <a:latin typeface="微软雅黑" panose="020b0503020204020204" charset="-122"/>
                  <a:ea typeface="微软雅黑"/>
                  <a:sym typeface="+mn-ea"/>
                </a:rPr>
                <a:t>同种介质</a:t>
              </a:r>
              <a:endParaRPr lang="zh-CN" altLang="en-US" sz="2800">
                <a:solidFill>
                  <a:schemeClr val="bg1"/>
                </a:solidFill>
                <a:latin typeface="微软雅黑" panose="020b0503020204020204" charset="-122"/>
                <a:ea typeface="微软雅黑"/>
                <a:sym typeface="+mn-ea"/>
              </a:endParaRPr>
            </a:p>
          </p:txBody>
        </p:sp>
      </p:grpSp>
      <p:sp>
        <p:nvSpPr>
          <p:cNvPr id="11" name="文本框 10" title=""/>
          <p:cNvSpPr txBox="1"/>
          <p:nvPr>
            <p:custDataLst>
              <p:tags r:id="rId13"/>
            </p:custDataLst>
          </p:nvPr>
        </p:nvSpPr>
        <p:spPr>
          <a:xfrm>
            <a:off x="774700" y="5445125"/>
            <a:ext cx="6045835" cy="607695"/>
          </a:xfrm>
          <a:prstGeom prst="rect">
            <a:avLst/>
          </a:prstGeom>
          <a:noFill/>
        </p:spPr>
        <p:txBody>
          <a:bodyPr wrap="square" rtlCol="0">
            <a:spAutoFit/>
          </a:bodyPr>
          <a:lstStyle/>
          <a:p>
            <a:pPr>
              <a:lnSpc>
                <a:spcPct val="120000"/>
              </a:lnSpc>
            </a:pPr>
            <a:r>
              <a:rPr lang="zh-CN" altLang="en-US" sz="2800">
                <a:latin typeface="宋体" panose="02010600030101010101" pitchFamily="2" charset="-122"/>
              </a:rPr>
              <a:t>那在不同种介质中光是如何传播的呢？</a:t>
            </a:r>
            <a:endParaRPr lang="zh-CN" altLang="en-US" sz="2800">
              <a:latin typeface="宋体" panose="02010600030101010101" pitchFamily="2" charset="-122"/>
            </a:endParaRPr>
          </a:p>
        </p:txBody>
      </p:sp>
      <p:grpSp>
        <p:nvGrpSpPr>
          <p:cNvPr id="5" name="组合 4" title=""/>
          <p:cNvGrpSpPr/>
          <p:nvPr>
            <p:custDataLst>
              <p:tags r:id="rId14"/>
            </p:custDataLst>
          </p:nvPr>
        </p:nvGrpSpPr>
        <p:grpSpPr>
          <a:xfrm>
            <a:off x="334900" y="1212562"/>
            <a:ext cx="295322" cy="210471"/>
            <a:chOff x="435463" y="1226414"/>
            <a:chExt cx="295380" cy="210512"/>
          </a:xfrm>
        </p:grpSpPr>
        <p:sp>
          <p:nvSpPr>
            <p:cNvPr id="12" name="矩形 11"/>
            <p:cNvSpPr/>
            <p:nvPr>
              <p:custDataLst>
                <p:tags r:id="rId15"/>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custDataLst>
                <p:tags r:id="rId16"/>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2">
                                            <p:txEl>
                                              <p:pRg st="0" end="0"/>
                                            </p:txEl>
                                          </p:spTgt>
                                        </p:tgtEl>
                                        <p:attrNameLst>
                                          <p:attrName>style.visibility</p:attrName>
                                        </p:attrNameLst>
                                      </p:cBhvr>
                                      <p:to>
                                        <p:strVal val="visible"/>
                                      </p:to>
                                    </p:set>
                                    <p:anim calcmode="discrete" valueType="clr">
                                      <p:cBhvr override="childStyle">
                                        <p:cTn id="7" dur="80"/>
                                        <p:tgtEl>
                                          <p:spTgt spid="2">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2">
                                            <p:txEl>
                                              <p:pRg st="0" end="0"/>
                                            </p:txEl>
                                          </p:spTgt>
                                        </p:tgtEl>
                                        <p:attrNameLst>
                                          <p:attrName>fill.type</p:attrName>
                                        </p:attrNameLst>
                                      </p:cBhvr>
                                      <p:to>
                                        <p:strVal val="solid"/>
                                      </p:to>
                                    </p:set>
                                  </p:childTnLst>
                                </p:cTn>
                              </p:par>
                            </p:childTnLst>
                          </p:cTn>
                        </p:par>
                        <p:par>
                          <p:cTn id="10" fill="hold" nodeType="afterGroup">
                            <p:stCondLst>
                              <p:cond delay="80"/>
                            </p:stCondLst>
                            <p:childTnLst>
                              <p:par>
                                <p:cTn id="11" presetID="27" presetClass="entr" presetSubtype="0" fill="hold" nodeType="afterEffect">
                                  <p:stCondLst>
                                    <p:cond delay="0"/>
                                  </p:stCondLst>
                                  <p:iterate type="lt">
                                    <p:tmPct val="50000"/>
                                  </p:iterate>
                                  <p:childTnLst>
                                    <p:set>
                                      <p:cBhvr>
                                        <p:cTn id="12" dur="1" fill="hold">
                                          <p:stCondLst>
                                            <p:cond delay="0"/>
                                          </p:stCondLst>
                                        </p:cTn>
                                        <p:tgtEl>
                                          <p:spTgt spid="2">
                                            <p:txEl>
                                              <p:pRg st="1" end="1"/>
                                            </p:txEl>
                                          </p:spTgt>
                                        </p:tgtEl>
                                        <p:attrNameLst>
                                          <p:attrName>style.visibility</p:attrName>
                                        </p:attrNameLst>
                                      </p:cBhvr>
                                      <p:to>
                                        <p:strVal val="visible"/>
                                      </p:to>
                                    </p:set>
                                    <p:anim calcmode="discrete" valueType="clr">
                                      <p:cBhvr override="childStyle">
                                        <p:cTn id="13" dur="80"/>
                                        <p:tgtEl>
                                          <p:spTgt spid="2">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4" dur="80"/>
                                        <p:tgtEl>
                                          <p:spTgt spid="2">
                                            <p:txEl>
                                              <p:pRg st="1" end="1"/>
                                            </p:txEl>
                                          </p:spTgt>
                                        </p:tgtEl>
                                        <p:attrNameLst>
                                          <p:attrName>fillcolor</p:attrName>
                                        </p:attrNameLst>
                                      </p:cBhvr>
                                      <p:tavLst>
                                        <p:tav tm="0">
                                          <p:val>
                                            <p:clrVal>
                                              <a:schemeClr val="accent2"/>
                                            </p:clrVal>
                                          </p:val>
                                        </p:tav>
                                        <p:tav tm="50000">
                                          <p:val>
                                            <p:clrVal>
                                              <a:schemeClr val="hlink"/>
                                            </p:clrVal>
                                          </p:val>
                                        </p:tav>
                                      </p:tavLst>
                                    </p:anim>
                                    <p:set>
                                      <p:cBhvr>
                                        <p:cTn id="15" dur="80"/>
                                        <p:tgtEl>
                                          <p:spTgt spid="2">
                                            <p:txEl>
                                              <p:pRg st="1" end="1"/>
                                            </p:txEl>
                                          </p:spTgt>
                                        </p:tgtEl>
                                        <p:attrNameLst>
                                          <p:attrName>fill.type</p:attrName>
                                        </p:attrNameLst>
                                      </p:cBhvr>
                                      <p:to>
                                        <p:strVal val="solid"/>
                                      </p:to>
                                    </p:set>
                                  </p:childTnLst>
                                </p:cTn>
                              </p:par>
                            </p:childTnLst>
                          </p:cTn>
                        </p:par>
                      </p:childTnLst>
                    </p:cTn>
                  </p:par>
                  <p:par>
                    <p:cTn id="16" fill="hold" nodeType="clickPar">
                      <p:stCondLst>
                        <p:cond delay="indefinite"/>
                      </p:stCondLst>
                      <p:childTnLst>
                        <p:par>
                          <p:cTn id="17" fill="hold">
                            <p:stCondLst>
                              <p:cond delay="0"/>
                            </p:stCondLst>
                            <p:childTnLst>
                              <p:par>
                                <p:cTn id="18" presetID="27" presetClass="entr" presetSubtype="0" fill="hold" nodeType="clickEffect">
                                  <p:stCondLst>
                                    <p:cond delay="0"/>
                                  </p:stCondLst>
                                  <p:iterate type="lt">
                                    <p:tmPct val="50000"/>
                                  </p:iterate>
                                  <p:childTnLst>
                                    <p:set>
                                      <p:cBhvr>
                                        <p:cTn id="19" dur="1" fill="hold">
                                          <p:stCondLst>
                                            <p:cond delay="0"/>
                                          </p:stCondLst>
                                        </p:cTn>
                                        <p:tgtEl>
                                          <p:spTgt spid="2">
                                            <p:txEl>
                                              <p:pRg st="2" end="2"/>
                                            </p:txEl>
                                          </p:spTgt>
                                        </p:tgtEl>
                                        <p:attrNameLst>
                                          <p:attrName>style.visibility</p:attrName>
                                        </p:attrNameLst>
                                      </p:cBhvr>
                                      <p:to>
                                        <p:strVal val="visible"/>
                                      </p:to>
                                    </p:set>
                                    <p:anim calcmode="discrete" valueType="clr">
                                      <p:cBhvr override="childStyle">
                                        <p:cTn id="20" dur="80"/>
                                        <p:tgtEl>
                                          <p:spTgt spid="2">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1" dur="80"/>
                                        <p:tgtEl>
                                          <p:spTgt spid="2">
                                            <p:txEl>
                                              <p:pRg st="2" end="2"/>
                                            </p:txEl>
                                          </p:spTgt>
                                        </p:tgtEl>
                                        <p:attrNameLst>
                                          <p:attrName>fillcolor</p:attrName>
                                        </p:attrNameLst>
                                      </p:cBhvr>
                                      <p:tavLst>
                                        <p:tav tm="0">
                                          <p:val>
                                            <p:clrVal>
                                              <a:schemeClr val="accent2"/>
                                            </p:clrVal>
                                          </p:val>
                                        </p:tav>
                                        <p:tav tm="50000">
                                          <p:val>
                                            <p:clrVal>
                                              <a:schemeClr val="hlink"/>
                                            </p:clrVal>
                                          </p:val>
                                        </p:tav>
                                      </p:tavLst>
                                    </p:anim>
                                    <p:set>
                                      <p:cBhvr>
                                        <p:cTn id="22" dur="80"/>
                                        <p:tgtEl>
                                          <p:spTgt spid="2">
                                            <p:txEl>
                                              <p:pRg st="2" end="2"/>
                                            </p:txEl>
                                          </p:spTgt>
                                        </p:tgtEl>
                                        <p:attrNameLst>
                                          <p:attrName>fill.type</p:attrName>
                                        </p:attrNameLst>
                                      </p:cBhvr>
                                      <p:to>
                                        <p:strVal val="solid"/>
                                      </p:to>
                                    </p:set>
                                  </p:childTnLst>
                                </p:cTn>
                              </p:par>
                            </p:childTnLst>
                          </p:cTn>
                        </p:par>
                        <p:par>
                          <p:cTn id="23" fill="hold" nodeType="afterGroup">
                            <p:stCondLst>
                              <p:cond delay="80"/>
                            </p:stCondLst>
                            <p:childTnLst>
                              <p:par>
                                <p:cTn id="24" presetID="27" presetClass="entr" presetSubtype="0" fill="hold" nodeType="afterEffect">
                                  <p:stCondLst>
                                    <p:cond delay="0"/>
                                  </p:stCondLst>
                                  <p:iterate type="lt">
                                    <p:tmPct val="50000"/>
                                  </p:iterate>
                                  <p:childTnLst>
                                    <p:set>
                                      <p:cBhvr>
                                        <p:cTn id="25" dur="1" fill="hold">
                                          <p:stCondLst>
                                            <p:cond delay="0"/>
                                          </p:stCondLst>
                                        </p:cTn>
                                        <p:tgtEl>
                                          <p:spTgt spid="2">
                                            <p:txEl>
                                              <p:pRg st="3" end="3"/>
                                            </p:txEl>
                                          </p:spTgt>
                                        </p:tgtEl>
                                        <p:attrNameLst>
                                          <p:attrName>style.visibility</p:attrName>
                                        </p:attrNameLst>
                                      </p:cBhvr>
                                      <p:to>
                                        <p:strVal val="visible"/>
                                      </p:to>
                                    </p:set>
                                    <p:anim calcmode="discrete" valueType="clr">
                                      <p:cBhvr override="childStyle">
                                        <p:cTn id="26" dur="80"/>
                                        <p:tgtEl>
                                          <p:spTgt spid="2">
                                            <p:txEl>
                                              <p:pRg st="3" end="3"/>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7" dur="80"/>
                                        <p:tgtEl>
                                          <p:spTgt spid="2">
                                            <p:txEl>
                                              <p:pRg st="3" end="3"/>
                                            </p:txEl>
                                          </p:spTgt>
                                        </p:tgtEl>
                                        <p:attrNameLst>
                                          <p:attrName>fillcolor</p:attrName>
                                        </p:attrNameLst>
                                      </p:cBhvr>
                                      <p:tavLst>
                                        <p:tav tm="0">
                                          <p:val>
                                            <p:clrVal>
                                              <a:schemeClr val="accent2"/>
                                            </p:clrVal>
                                          </p:val>
                                        </p:tav>
                                        <p:tav tm="50000">
                                          <p:val>
                                            <p:clrVal>
                                              <a:schemeClr val="hlink"/>
                                            </p:clrVal>
                                          </p:val>
                                        </p:tav>
                                      </p:tavLst>
                                    </p:anim>
                                    <p:set>
                                      <p:cBhvr>
                                        <p:cTn id="28" dur="80"/>
                                        <p:tgtEl>
                                          <p:spTgt spid="2">
                                            <p:txEl>
                                              <p:pRg st="3" end="3"/>
                                            </p:txEl>
                                          </p:spTgt>
                                        </p:tgtEl>
                                        <p:attrNameLst>
                                          <p:attrName>fill.type</p:attrName>
                                        </p:attrNameLst>
                                      </p:cBhvr>
                                      <p:to>
                                        <p:strVal val="solid"/>
                                      </p:to>
                                    </p:set>
                                  </p:childTnLst>
                                </p:cTn>
                              </p:par>
                            </p:childTnLst>
                          </p:cTn>
                        </p:par>
                      </p:childTnLst>
                    </p:cTn>
                  </p:par>
                  <p:par>
                    <p:cTn id="29" fill="hold" nodeType="clickPar">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wipe(down)">
                                      <p:cBhvr>
                                        <p:cTn id="33" dur="500"/>
                                        <p:tgtEl>
                                          <p:spTgt spid="10"/>
                                        </p:tgtEl>
                                      </p:cBhvr>
                                    </p:animEffect>
                                  </p:childTnLst>
                                </p:cTn>
                              </p:par>
                            </p:childTnLst>
                          </p:cTn>
                        </p:par>
                      </p:childTnLst>
                    </p:cTn>
                  </p:par>
                  <p:par>
                    <p:cTn id="34" fill="hold" nodeType="clickPar">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wipe(down)">
                                      <p:cBhvr>
                                        <p:cTn id="3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smtClean="0">
              <a:latin typeface="微软雅黑" panose="020b0503020204020204" charset="-122"/>
              <a:ea typeface="微软雅黑"/>
            </a:endParaRPr>
          </a:p>
        </p:txBody>
      </p:sp>
      <p:grpSp>
        <p:nvGrpSpPr>
          <p:cNvPr id="25" name="组合 24" title=""/>
          <p:cNvGrpSpPr/>
          <p:nvPr>
            <p:custDataLst>
              <p:tags r:id="rId4"/>
            </p:custDataLst>
          </p:nvPr>
        </p:nvGrpSpPr>
        <p:grpSpPr>
          <a:xfrm>
            <a:off x="2614295" y="444500"/>
            <a:ext cx="700405" cy="175260"/>
            <a:chOff x="4121" y="692"/>
            <a:chExt cx="1103" cy="276"/>
          </a:xfrm>
        </p:grpSpPr>
        <p:sp>
          <p:nvSpPr>
            <p:cNvPr id="26" name="等腰三角形 25"/>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28" name="等腰三角形 27"/>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31" name="等腰三角形 30"/>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1265" name="文本框 1" title=""/>
          <p:cNvSpPr txBox="1"/>
          <p:nvPr>
            <p:custDataLst>
              <p:tags r:id="rId8"/>
            </p:custDataLst>
          </p:nvPr>
        </p:nvSpPr>
        <p:spPr>
          <a:xfrm>
            <a:off x="774065" y="981075"/>
            <a:ext cx="2326640" cy="632460"/>
          </a:xfrm>
          <a:prstGeom prst="rect">
            <a:avLst/>
          </a:prstGeom>
          <a:noFill/>
          <a:ln w="9525">
            <a:noFill/>
          </a:ln>
        </p:spPr>
        <p:txBody>
          <a:bodyPr wrap="square">
            <a:spAutoFit/>
          </a:bodyPr>
          <a:lstStyle/>
          <a:p>
            <a:pPr marR="0" defTabSz="914400" eaLnBrk="1" hangingPunct="1">
              <a:lnSpc>
                <a:spcPct val="110000"/>
              </a:lnSpc>
              <a:buClrTx/>
              <a:buSzTx/>
              <a:buFont typeface="Arial" panose="020b0604020202020204" pitchFamily="34" charset="0"/>
              <a:buNone/>
              <a:defRPr/>
            </a:pPr>
            <a:r>
              <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rPr>
              <a:t>光的折射</a:t>
            </a:r>
            <a:endPar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endParaRPr>
          </a:p>
        </p:txBody>
      </p:sp>
      <p:pic>
        <p:nvPicPr>
          <p:cNvPr id="4" name="图片 3" title=""/>
          <p:cNvPicPr>
            <a:picLocks noChangeAspect="1"/>
          </p:cNvPicPr>
          <p:nvPr>
            <p:custDataLst>
              <p:tags r:id="rId10"/>
            </p:custDataLst>
          </p:nvPr>
        </p:nvPicPr>
        <p:blipFill>
          <a:blip r:embed="rId9"/>
          <a:srcRect l="19050" t="4556" r="18460" b="1037"/>
          <a:stretch>
            <a:fillRect/>
          </a:stretch>
        </p:blipFill>
        <p:spPr>
          <a:xfrm>
            <a:off x="6671945" y="1917065"/>
            <a:ext cx="3149600" cy="3896360"/>
          </a:xfrm>
          <a:prstGeom prst="rect">
            <a:avLst/>
          </a:prstGeom>
        </p:spPr>
      </p:pic>
      <p:sp>
        <p:nvSpPr>
          <p:cNvPr id="8" name="文本框 7" title=""/>
          <p:cNvSpPr txBox="1"/>
          <p:nvPr>
            <p:custDataLst>
              <p:tags r:id="rId11"/>
            </p:custDataLst>
          </p:nvPr>
        </p:nvSpPr>
        <p:spPr>
          <a:xfrm>
            <a:off x="839470" y="2637155"/>
            <a:ext cx="4373245" cy="1470025"/>
          </a:xfrm>
          <a:prstGeom prst="rect">
            <a:avLst/>
          </a:prstGeom>
          <a:noFill/>
        </p:spPr>
        <p:txBody>
          <a:bodyPr wrap="square" rtlCol="0">
            <a:spAutoFit/>
          </a:bodyPr>
          <a:lstStyle/>
          <a:p>
            <a:pPr>
              <a:lnSpc>
                <a:spcPct val="140000"/>
              </a:lnSpc>
            </a:pPr>
            <a:r>
              <a:rPr lang="zh-CN" altLang="en-US" sz="3200">
                <a:latin typeface="微软雅黑" panose="020b0503020204020204" charset="-122"/>
                <a:ea typeface="微软雅黑"/>
                <a:cs typeface="微软雅黑" panose="020b0503020204020204" charset="-122"/>
              </a:rPr>
              <a:t>你见过</a:t>
            </a:r>
            <a:r>
              <a:rPr lang="en-US" altLang="zh-CN" sz="3200">
                <a:latin typeface="微软雅黑" panose="020b0503020204020204" charset="-122"/>
                <a:ea typeface="微软雅黑"/>
                <a:cs typeface="微软雅黑" panose="020b0503020204020204" charset="-122"/>
              </a:rPr>
              <a:t>“</a:t>
            </a:r>
            <a:r>
              <a:rPr lang="zh-CN" altLang="en-US" sz="3200">
                <a:latin typeface="微软雅黑" panose="020b0503020204020204" charset="-122"/>
                <a:ea typeface="微软雅黑"/>
                <a:cs typeface="微软雅黑" panose="020b0503020204020204" charset="-122"/>
              </a:rPr>
              <a:t>折断的笔</a:t>
            </a:r>
            <a:r>
              <a:rPr lang="en-US" altLang="zh-CN" sz="3200">
                <a:latin typeface="微软雅黑" panose="020b0503020204020204" charset="-122"/>
                <a:ea typeface="微软雅黑"/>
                <a:cs typeface="微软雅黑" panose="020b0503020204020204" charset="-122"/>
              </a:rPr>
              <a:t>”</a:t>
            </a:r>
            <a:r>
              <a:rPr lang="zh-CN" altLang="en-US" sz="3200">
                <a:latin typeface="微软雅黑" panose="020b0503020204020204" charset="-122"/>
                <a:ea typeface="微软雅黑"/>
                <a:cs typeface="微软雅黑" panose="020b0503020204020204" charset="-122"/>
              </a:rPr>
              <a:t>吗？你知道其中原因吗？</a:t>
            </a:r>
            <a:endParaRPr lang="zh-CN" altLang="en-US" sz="3200">
              <a:latin typeface="微软雅黑" panose="020b0503020204020204" charset="-122"/>
              <a:ea typeface="微软雅黑"/>
              <a:cs typeface="微软雅黑" panose="020b0503020204020204" charset="-122"/>
            </a:endParaRPr>
          </a:p>
        </p:txBody>
      </p:sp>
      <p:grpSp>
        <p:nvGrpSpPr>
          <p:cNvPr id="5" name="组合 4" title=""/>
          <p:cNvGrpSpPr/>
          <p:nvPr>
            <p:custDataLst>
              <p:tags r:id="rId12"/>
            </p:custDataLst>
          </p:nvPr>
        </p:nvGrpSpPr>
        <p:grpSpPr>
          <a:xfrm>
            <a:off x="334900" y="1212562"/>
            <a:ext cx="295322" cy="210471"/>
            <a:chOff x="435463" y="1226414"/>
            <a:chExt cx="295380" cy="210512"/>
          </a:xfrm>
        </p:grpSpPr>
        <p:sp>
          <p:nvSpPr>
            <p:cNvPr id="12" name="矩形 11"/>
            <p:cNvSpPr/>
            <p:nvPr>
              <p:custDataLst>
                <p:tags r:id="rId13"/>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custDataLst>
                <p:tags r:id="rId14"/>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6" name="矩形 5" title=""/>
          <p:cNvSpPr/>
          <p:nvPr>
            <p:custDataLst>
              <p:tags r:id="rId15"/>
            </p:custDataLst>
          </p:nvPr>
        </p:nvSpPr>
        <p:spPr>
          <a:xfrm>
            <a:off x="3437579" y="188825"/>
            <a:ext cx="25450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光的折射规律</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smtClean="0">
              <a:latin typeface="微软雅黑" panose="020b0503020204020204" charset="-122"/>
              <a:ea typeface="微软雅黑"/>
            </a:endParaRPr>
          </a:p>
        </p:txBody>
      </p:sp>
      <p:grpSp>
        <p:nvGrpSpPr>
          <p:cNvPr id="25" name="组合 24" title=""/>
          <p:cNvGrpSpPr/>
          <p:nvPr>
            <p:custDataLst>
              <p:tags r:id="rId4"/>
            </p:custDataLst>
          </p:nvPr>
        </p:nvGrpSpPr>
        <p:grpSpPr>
          <a:xfrm>
            <a:off x="2614295" y="444500"/>
            <a:ext cx="700405" cy="175260"/>
            <a:chOff x="4121" y="692"/>
            <a:chExt cx="1103" cy="276"/>
          </a:xfrm>
        </p:grpSpPr>
        <p:sp>
          <p:nvSpPr>
            <p:cNvPr id="26" name="等腰三角形 25"/>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28" name="等腰三角形 27"/>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31" name="等腰三角形 30"/>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0902" name="Text Box 6" title=""/>
          <p:cNvSpPr txBox="1"/>
          <p:nvPr>
            <p:custDataLst>
              <p:tags r:id="rId8"/>
            </p:custDataLst>
          </p:nvPr>
        </p:nvSpPr>
        <p:spPr>
          <a:xfrm>
            <a:off x="774065" y="2781300"/>
            <a:ext cx="5394960" cy="2030095"/>
          </a:xfrm>
          <a:prstGeom prst="rect">
            <a:avLst/>
          </a:prstGeom>
          <a:noFill/>
          <a:ln w="28575">
            <a:noFill/>
          </a:ln>
        </p:spPr>
        <p:txBody>
          <a:bodyPr wrap="square">
            <a:spAutoFit/>
          </a:bodyPr>
          <a:lstStyle/>
          <a:p>
            <a:pPr indent="720090">
              <a:lnSpc>
                <a:spcPct val="150000"/>
              </a:lnSpc>
              <a:spcBef>
                <a:spcPct val="0"/>
              </a:spcBef>
            </a:pPr>
            <a:r>
              <a:rPr lang="zh-CN" altLang="en-US" sz="2800">
                <a:solidFill>
                  <a:schemeClr val="tx1"/>
                </a:solidFill>
                <a:latin typeface="微软雅黑" panose="020b0503020204020204" charset="-122"/>
                <a:ea typeface="微软雅黑"/>
                <a:cs typeface="微软雅黑" panose="020b0503020204020204" charset="-122"/>
              </a:rPr>
              <a:t>光从一种物质斜射入另一种物质时，传播方向通常会发生偏折，这种现象叫做光的折射。</a:t>
            </a:r>
            <a:endParaRPr lang="zh-CN" altLang="en-US" sz="2800">
              <a:solidFill>
                <a:schemeClr val="tx1"/>
              </a:solidFill>
              <a:latin typeface="微软雅黑" panose="020b0503020204020204" charset="-122"/>
              <a:ea typeface="微软雅黑"/>
              <a:cs typeface="微软雅黑" panose="020b0503020204020204" charset="-122"/>
            </a:endParaRPr>
          </a:p>
        </p:txBody>
      </p:sp>
      <p:pic>
        <p:nvPicPr>
          <p:cNvPr id="11" name="图片 10" title=""/>
          <p:cNvPicPr>
            <a:picLocks noChangeAspect="1"/>
          </p:cNvPicPr>
          <p:nvPr>
            <p:custDataLst>
              <p:tags r:id="rId10"/>
            </p:custDataLst>
          </p:nvPr>
        </p:nvPicPr>
        <p:blipFill>
          <a:blip r:embed="rId9"/>
          <a:stretch>
            <a:fillRect/>
          </a:stretch>
        </p:blipFill>
        <p:spPr>
          <a:xfrm>
            <a:off x="6456045" y="1988820"/>
            <a:ext cx="4933950" cy="3695700"/>
          </a:xfrm>
          <a:prstGeom prst="rect">
            <a:avLst/>
          </a:prstGeom>
        </p:spPr>
      </p:pic>
      <p:sp>
        <p:nvSpPr>
          <p:cNvPr id="3" name="文本框 1" title=""/>
          <p:cNvSpPr txBox="1"/>
          <p:nvPr>
            <p:custDataLst>
              <p:tags r:id="rId11"/>
            </p:custDataLst>
          </p:nvPr>
        </p:nvSpPr>
        <p:spPr>
          <a:xfrm>
            <a:off x="774065" y="981075"/>
            <a:ext cx="2326640" cy="632460"/>
          </a:xfrm>
          <a:prstGeom prst="rect">
            <a:avLst/>
          </a:prstGeom>
          <a:noFill/>
          <a:ln w="9525">
            <a:noFill/>
          </a:ln>
        </p:spPr>
        <p:txBody>
          <a:bodyPr wrap="square">
            <a:spAutoFit/>
          </a:bodyPr>
          <a:lstStyle/>
          <a:p>
            <a:pPr marR="0" defTabSz="914400" eaLnBrk="1" hangingPunct="1">
              <a:lnSpc>
                <a:spcPct val="110000"/>
              </a:lnSpc>
              <a:buClrTx/>
              <a:buSzTx/>
              <a:buFont typeface="Arial" panose="020b0604020202020204" pitchFamily="34" charset="0"/>
              <a:buNone/>
              <a:defRPr/>
            </a:pPr>
            <a:r>
              <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rPr>
              <a:t>光的折射</a:t>
            </a:r>
            <a:endPar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endParaRPr>
          </a:p>
        </p:txBody>
      </p:sp>
      <p:grpSp>
        <p:nvGrpSpPr>
          <p:cNvPr id="5" name="组合 4" title=""/>
          <p:cNvGrpSpPr/>
          <p:nvPr>
            <p:custDataLst>
              <p:tags r:id="rId12"/>
            </p:custDataLst>
          </p:nvPr>
        </p:nvGrpSpPr>
        <p:grpSpPr>
          <a:xfrm>
            <a:off x="334900" y="1212562"/>
            <a:ext cx="295322" cy="210471"/>
            <a:chOff x="435463" y="1226414"/>
            <a:chExt cx="295380" cy="210512"/>
          </a:xfrm>
        </p:grpSpPr>
        <p:sp>
          <p:nvSpPr>
            <p:cNvPr id="12" name="矩形 11"/>
            <p:cNvSpPr/>
            <p:nvPr>
              <p:custDataLst>
                <p:tags r:id="rId13"/>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custDataLst>
                <p:tags r:id="rId14"/>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6" name="矩形 5" title=""/>
          <p:cNvSpPr/>
          <p:nvPr>
            <p:custDataLst>
              <p:tags r:id="rId15"/>
            </p:custDataLst>
          </p:nvPr>
        </p:nvSpPr>
        <p:spPr>
          <a:xfrm>
            <a:off x="3437579" y="188825"/>
            <a:ext cx="25450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光的折射规律</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80902"/>
                                        </p:tgtEl>
                                        <p:attrNameLst>
                                          <p:attrName>style.visibility</p:attrName>
                                        </p:attrNameLst>
                                      </p:cBhvr>
                                      <p:to>
                                        <p:strVal val="visible"/>
                                      </p:to>
                                    </p:set>
                                    <p:anim calcmode="discrete" valueType="clr">
                                      <p:cBhvr override="childStyle">
                                        <p:cTn id="7" dur="80"/>
                                        <p:tgtEl>
                                          <p:spTgt spid="80902"/>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80902"/>
                                        </p:tgtEl>
                                        <p:attrNameLst>
                                          <p:attrName>fillcolor</p:attrName>
                                        </p:attrNameLst>
                                      </p:cBhvr>
                                      <p:tavLst>
                                        <p:tav tm="0">
                                          <p:val>
                                            <p:clrVal>
                                              <a:schemeClr val="accent2"/>
                                            </p:clrVal>
                                          </p:val>
                                        </p:tav>
                                        <p:tav tm="50000">
                                          <p:val>
                                            <p:clrVal>
                                              <a:schemeClr val="hlink"/>
                                            </p:clrVal>
                                          </p:val>
                                        </p:tav>
                                      </p:tavLst>
                                    </p:anim>
                                    <p:set>
                                      <p:cBhvr>
                                        <p:cTn id="9" dur="80"/>
                                        <p:tgtEl>
                                          <p:spTgt spid="80902"/>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902"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smtClean="0">
              <a:latin typeface="微软雅黑" panose="020b0503020204020204" charset="-122"/>
              <a:ea typeface="微软雅黑"/>
            </a:endParaRPr>
          </a:p>
        </p:txBody>
      </p:sp>
      <p:grpSp>
        <p:nvGrpSpPr>
          <p:cNvPr id="25" name="组合 24" title=""/>
          <p:cNvGrpSpPr/>
          <p:nvPr>
            <p:custDataLst>
              <p:tags r:id="rId4"/>
            </p:custDataLst>
          </p:nvPr>
        </p:nvGrpSpPr>
        <p:grpSpPr>
          <a:xfrm>
            <a:off x="2614295" y="444500"/>
            <a:ext cx="700405" cy="175260"/>
            <a:chOff x="4121" y="692"/>
            <a:chExt cx="1103" cy="276"/>
          </a:xfrm>
        </p:grpSpPr>
        <p:sp>
          <p:nvSpPr>
            <p:cNvPr id="26" name="等腰三角形 25"/>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28" name="等腰三角形 27"/>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31" name="等腰三角形 30"/>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2" name="文本框 21" title=""/>
          <p:cNvSpPr txBox="1"/>
          <p:nvPr>
            <p:custDataLst>
              <p:tags r:id="rId8"/>
            </p:custDataLst>
          </p:nvPr>
        </p:nvSpPr>
        <p:spPr>
          <a:xfrm>
            <a:off x="5880100" y="2167890"/>
            <a:ext cx="5453380" cy="2158365"/>
          </a:xfrm>
          <a:prstGeom prst="rect">
            <a:avLst/>
          </a:prstGeom>
          <a:noFill/>
        </p:spPr>
        <p:txBody>
          <a:bodyPr wrap="square" rtlCol="0">
            <a:spAutoFit/>
          </a:bodyPr>
          <a:lstStyle/>
          <a:p>
            <a:pPr>
              <a:lnSpc>
                <a:spcPct val="140000"/>
              </a:lnSpc>
            </a:pPr>
            <a:r>
              <a:rPr lang="zh-CN" altLang="en-US" sz="2400">
                <a:latin typeface="宋体" panose="02010600030101010101" pitchFamily="2" charset="-122"/>
                <a:ea typeface="宋体" panose="02010600030101010101" pitchFamily="2" charset="-122"/>
              </a:rPr>
              <a:t>让一束光从空气中以不同角度射入水中，观察光束在空气中和水中的径迹。</a:t>
            </a:r>
            <a:endParaRPr lang="zh-CN" altLang="en-US" sz="2400">
              <a:latin typeface="宋体" panose="02010600030101010101" pitchFamily="2" charset="-122"/>
              <a:ea typeface="宋体" panose="02010600030101010101" pitchFamily="2" charset="-122"/>
            </a:endParaRPr>
          </a:p>
          <a:p>
            <a:pPr>
              <a:lnSpc>
                <a:spcPct val="140000"/>
              </a:lnSpc>
            </a:pPr>
            <a:r>
              <a:rPr lang="zh-CN" altLang="en-US" sz="2400">
                <a:latin typeface="宋体" panose="02010600030101010101" pitchFamily="2" charset="-122"/>
                <a:ea typeface="宋体" panose="02010600030101010101" pitchFamily="2" charset="-122"/>
              </a:rPr>
              <a:t>光是否发生了偏折？</a:t>
            </a:r>
            <a:endParaRPr lang="zh-CN" altLang="en-US" sz="2400">
              <a:latin typeface="宋体" panose="02010600030101010101" pitchFamily="2" charset="-122"/>
              <a:ea typeface="宋体" panose="02010600030101010101" pitchFamily="2" charset="-122"/>
            </a:endParaRPr>
          </a:p>
          <a:p>
            <a:pPr>
              <a:lnSpc>
                <a:spcPct val="140000"/>
              </a:lnSpc>
            </a:pPr>
            <a:r>
              <a:rPr lang="zh-CN" altLang="en-US" sz="2400">
                <a:latin typeface="宋体" panose="02010600030101010101" pitchFamily="2" charset="-122"/>
                <a:ea typeface="宋体" panose="02010600030101010101" pitchFamily="2" charset="-122"/>
              </a:rPr>
              <a:t>向哪个方向偏折？</a:t>
            </a:r>
            <a:endParaRPr lang="zh-CN" altLang="en-US" sz="2400">
              <a:latin typeface="宋体" panose="02010600030101010101" pitchFamily="2" charset="-122"/>
              <a:ea typeface="宋体" panose="02010600030101010101" pitchFamily="2" charset="-122"/>
            </a:endParaRPr>
          </a:p>
        </p:txBody>
      </p:sp>
      <p:sp>
        <p:nvSpPr>
          <p:cNvPr id="24" name="文本框 23" title=""/>
          <p:cNvSpPr txBox="1"/>
          <p:nvPr>
            <p:custDataLst>
              <p:tags r:id="rId9"/>
            </p:custDataLst>
          </p:nvPr>
        </p:nvSpPr>
        <p:spPr>
          <a:xfrm>
            <a:off x="5951855" y="4509135"/>
            <a:ext cx="5633085" cy="1168400"/>
          </a:xfrm>
          <a:prstGeom prst="rect">
            <a:avLst/>
          </a:prstGeom>
          <a:noFill/>
        </p:spPr>
        <p:txBody>
          <a:bodyPr wrap="square" rtlCol="0">
            <a:spAutoFit/>
          </a:bodyPr>
          <a:lstStyle/>
          <a:p>
            <a:pPr>
              <a:lnSpc>
                <a:spcPct val="125000"/>
              </a:lnSpc>
            </a:pPr>
            <a:r>
              <a:rPr lang="zh-CN" altLang="en-US" sz="2800">
                <a:latin typeface="微软雅黑" panose="020b0503020204020204" charset="-122"/>
                <a:ea typeface="微软雅黑"/>
              </a:rPr>
              <a:t>光发生偏折，且偏向入射光线的另一侧。</a:t>
            </a:r>
            <a:endParaRPr lang="zh-CN" altLang="en-US" sz="2800">
              <a:latin typeface="微软雅黑" panose="020b0503020204020204" charset="-122"/>
              <a:ea typeface="微软雅黑"/>
            </a:endParaRPr>
          </a:p>
        </p:txBody>
      </p:sp>
      <p:sp>
        <p:nvSpPr>
          <p:cNvPr id="3" name="文本框 1" title=""/>
          <p:cNvSpPr txBox="1"/>
          <p:nvPr>
            <p:custDataLst>
              <p:tags r:id="rId10"/>
            </p:custDataLst>
          </p:nvPr>
        </p:nvSpPr>
        <p:spPr>
          <a:xfrm>
            <a:off x="774065" y="981075"/>
            <a:ext cx="2326640" cy="632460"/>
          </a:xfrm>
          <a:prstGeom prst="rect">
            <a:avLst/>
          </a:prstGeom>
          <a:noFill/>
          <a:ln w="9525">
            <a:noFill/>
          </a:ln>
        </p:spPr>
        <p:txBody>
          <a:bodyPr wrap="square">
            <a:spAutoFit/>
          </a:bodyPr>
          <a:lstStyle/>
          <a:p>
            <a:pPr marR="0" defTabSz="914400" eaLnBrk="1" hangingPunct="1">
              <a:lnSpc>
                <a:spcPct val="110000"/>
              </a:lnSpc>
              <a:buClrTx/>
              <a:buSzTx/>
              <a:buFont typeface="Arial" panose="020b0604020202020204" pitchFamily="34" charset="0"/>
              <a:buNone/>
              <a:defRPr/>
            </a:pPr>
            <a:r>
              <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rPr>
              <a:t>光的折射</a:t>
            </a:r>
            <a:endPar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endParaRPr>
          </a:p>
        </p:txBody>
      </p:sp>
      <p:grpSp>
        <p:nvGrpSpPr>
          <p:cNvPr id="4" name="组合 3" title=""/>
          <p:cNvGrpSpPr/>
          <p:nvPr>
            <p:custDataLst>
              <p:tags r:id="rId11"/>
            </p:custDataLst>
          </p:nvPr>
        </p:nvGrpSpPr>
        <p:grpSpPr>
          <a:xfrm>
            <a:off x="334900" y="1212562"/>
            <a:ext cx="295322" cy="210471"/>
            <a:chOff x="435463" y="1226414"/>
            <a:chExt cx="295380" cy="210512"/>
          </a:xfrm>
        </p:grpSpPr>
        <p:sp>
          <p:nvSpPr>
            <p:cNvPr id="12" name="矩形 11"/>
            <p:cNvSpPr/>
            <p:nvPr>
              <p:custDataLst>
                <p:tags r:id="rId12"/>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custDataLst>
                <p:tags r:id="rId13"/>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7" name="图片 6" title=""/>
          <p:cNvPicPr>
            <a:picLocks noChangeAspect="1"/>
          </p:cNvPicPr>
          <p:nvPr>
            <p:custDataLst>
              <p:tags r:id="rId15"/>
            </p:custDataLst>
          </p:nvPr>
        </p:nvPicPr>
        <p:blipFill>
          <a:blip r:embed="rId14"/>
          <a:stretch>
            <a:fillRect/>
          </a:stretch>
        </p:blipFill>
        <p:spPr>
          <a:xfrm>
            <a:off x="878840" y="2167890"/>
            <a:ext cx="4799965" cy="3534410"/>
          </a:xfrm>
          <a:prstGeom prst="rect">
            <a:avLst/>
          </a:prstGeom>
        </p:spPr>
      </p:pic>
      <p:sp>
        <p:nvSpPr>
          <p:cNvPr id="8" name="矩形 7" title=""/>
          <p:cNvSpPr/>
          <p:nvPr>
            <p:custDataLst>
              <p:tags r:id="rId16"/>
            </p:custDataLst>
          </p:nvPr>
        </p:nvSpPr>
        <p:spPr>
          <a:xfrm>
            <a:off x="3437579" y="188825"/>
            <a:ext cx="25450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光的折射规律</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down)">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文本框 1" title=""/>
          <p:cNvSpPr txBox="1"/>
          <p:nvPr>
            <p:custDataLst>
              <p:tags r:id="rId4"/>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smtClean="0">
              <a:latin typeface="微软雅黑" panose="020b0503020204020204" charset="-122"/>
              <a:ea typeface="微软雅黑"/>
            </a:endParaRPr>
          </a:p>
        </p:txBody>
      </p:sp>
      <p:grpSp>
        <p:nvGrpSpPr>
          <p:cNvPr id="25" name="组合 24" title=""/>
          <p:cNvGrpSpPr/>
          <p:nvPr>
            <p:custDataLst>
              <p:tags r:id="rId5"/>
            </p:custDataLst>
          </p:nvPr>
        </p:nvGrpSpPr>
        <p:grpSpPr>
          <a:xfrm>
            <a:off x="2614295" y="444500"/>
            <a:ext cx="700405" cy="175260"/>
            <a:chOff x="4121" y="692"/>
            <a:chExt cx="1103" cy="276"/>
          </a:xfrm>
        </p:grpSpPr>
        <p:sp>
          <p:nvSpPr>
            <p:cNvPr id="26" name="等腰三角形 25"/>
            <p:cNvSpPr/>
            <p:nvPr>
              <p:custDataLst>
                <p:tags r:id="rId6"/>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28" name="等腰三角形 27"/>
            <p:cNvSpPr/>
            <p:nvPr>
              <p:custDataLst>
                <p:tags r:id="rId7"/>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31" name="等腰三角形 30"/>
            <p:cNvSpPr/>
            <p:nvPr>
              <p:custDataLst>
                <p:tags r:id="rId8"/>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23" name="图片 22" title=""/>
          <p:cNvPicPr>
            <a:picLocks noChangeAspect="1"/>
          </p:cNvPicPr>
          <p:nvPr>
            <p:custDataLst>
              <p:tags r:id="rId10"/>
            </p:custDataLst>
          </p:nvPr>
        </p:nvPicPr>
        <p:blipFill>
          <a:blip r:embed="rId9"/>
          <a:stretch>
            <a:fillRect/>
          </a:stretch>
        </p:blipFill>
        <p:spPr>
          <a:xfrm>
            <a:off x="878840" y="2167890"/>
            <a:ext cx="4799965" cy="3534410"/>
          </a:xfrm>
          <a:prstGeom prst="rect">
            <a:avLst/>
          </a:prstGeom>
        </p:spPr>
      </p:pic>
      <p:sp>
        <p:nvSpPr>
          <p:cNvPr id="17420" name="Text Box 12" title=""/>
          <p:cNvSpPr txBox="1">
            <a:spLocks noChangeArrowheads="1"/>
          </p:cNvSpPr>
          <p:nvPr>
            <p:custDataLst>
              <p:tags r:id="rId11"/>
            </p:custDataLst>
          </p:nvPr>
        </p:nvSpPr>
        <p:spPr bwMode="auto">
          <a:xfrm>
            <a:off x="4622654" y="3248331"/>
            <a:ext cx="825996" cy="461665"/>
          </a:xfrm>
          <a:prstGeom prst="rect">
            <a:avLst/>
          </a:prstGeom>
          <a:noFill/>
          <a:ln w="9525" algn="ctr">
            <a:noFill/>
            <a:miter lim="800000"/>
          </a:ln>
          <a:effectLst/>
        </p:spPr>
        <p:txBody>
          <a:bodyPr wrap="square">
            <a:spAutoFit/>
          </a:bodyPr>
          <a:lstStyle/>
          <a:p>
            <a:pPr marR="0" defTabSz="914400">
              <a:buClrTx/>
              <a:buSzTx/>
              <a:buFontTx/>
              <a:defRPr/>
            </a:pPr>
            <a:r>
              <a:rPr kumimoji="0" lang="zh-CN" altLang="en-US" sz="2400" b="1" kern="1200" cap="none" spc="0" normalizeH="0" baseline="0" noProof="0">
                <a:solidFill>
                  <a:schemeClr val="bg1"/>
                </a:solidFill>
                <a:latin typeface="宋体" panose="02010600030101010101" pitchFamily="2" charset="-122"/>
                <a:ea typeface="宋体" panose="02010600030101010101" pitchFamily="2" charset="-122"/>
              </a:rPr>
              <a:t>空气</a:t>
            </a:r>
            <a:endParaRPr kumimoji="0" lang="zh-CN" altLang="en-US" sz="2400" b="1" kern="1200" cap="none" spc="0" normalizeH="0" baseline="0" noProof="0">
              <a:solidFill>
                <a:schemeClr val="bg1"/>
              </a:solidFill>
              <a:latin typeface="宋体" panose="02010600030101010101" pitchFamily="2" charset="-122"/>
              <a:ea typeface="宋体" panose="02010600030101010101" pitchFamily="2" charset="-122"/>
            </a:endParaRPr>
          </a:p>
        </p:txBody>
      </p:sp>
      <p:sp>
        <p:nvSpPr>
          <p:cNvPr id="17421" name="Text Box 13" title=""/>
          <p:cNvSpPr txBox="1">
            <a:spLocks noChangeArrowheads="1"/>
          </p:cNvSpPr>
          <p:nvPr>
            <p:custDataLst>
              <p:tags r:id="rId12"/>
            </p:custDataLst>
          </p:nvPr>
        </p:nvSpPr>
        <p:spPr bwMode="auto">
          <a:xfrm>
            <a:off x="4792980" y="3823970"/>
            <a:ext cx="655955" cy="376555"/>
          </a:xfrm>
          <a:prstGeom prst="rect">
            <a:avLst/>
          </a:prstGeom>
          <a:noFill/>
          <a:ln w="9525" algn="ctr">
            <a:noFill/>
            <a:miter lim="800000"/>
          </a:ln>
          <a:effectLst/>
        </p:spPr>
        <p:txBody>
          <a:bodyPr wrap="square">
            <a:noAutofit/>
          </a:bodyPr>
          <a:lstStyle/>
          <a:p>
            <a:pPr marR="0" defTabSz="914400">
              <a:buClrTx/>
              <a:buSzTx/>
              <a:buFontTx/>
              <a:defRPr/>
            </a:pPr>
            <a:r>
              <a:rPr kumimoji="0" lang="zh-CN" altLang="en-US" sz="2400" b="1" kern="1200" cap="none" spc="0" normalizeH="0" baseline="0" noProof="0">
                <a:solidFill>
                  <a:schemeClr val="bg1"/>
                </a:solidFill>
                <a:latin typeface="宋体" panose="02010600030101010101" pitchFamily="2" charset="-122"/>
                <a:ea typeface="宋体" panose="02010600030101010101" pitchFamily="2" charset="-122"/>
              </a:rPr>
              <a:t>水</a:t>
            </a:r>
            <a:endParaRPr kumimoji="0" lang="zh-CN" altLang="en-US" sz="2400" b="1" kern="1200" cap="none" spc="0" normalizeH="0" baseline="0" noProof="0">
              <a:solidFill>
                <a:schemeClr val="bg1"/>
              </a:solidFill>
              <a:latin typeface="宋体" panose="02010600030101010101" pitchFamily="2" charset="-122"/>
              <a:ea typeface="宋体" panose="02010600030101010101" pitchFamily="2" charset="-122"/>
            </a:endParaRPr>
          </a:p>
        </p:txBody>
      </p:sp>
      <p:grpSp>
        <p:nvGrpSpPr>
          <p:cNvPr id="9" name="组合 8" title=""/>
          <p:cNvGrpSpPr/>
          <p:nvPr>
            <p:custDataLst>
              <p:tags r:id="rId13"/>
            </p:custDataLst>
          </p:nvPr>
        </p:nvGrpSpPr>
        <p:grpSpPr>
          <a:xfrm>
            <a:off x="1196340" y="3248025"/>
            <a:ext cx="1379220" cy="537210"/>
            <a:chOff x="10620" y="2319"/>
            <a:chExt cx="2786" cy="1526"/>
          </a:xfrm>
        </p:grpSpPr>
        <p:cxnSp>
          <p:nvCxnSpPr>
            <p:cNvPr id="36" name="直接连接符 35"/>
            <p:cNvCxnSpPr/>
            <p:nvPr>
              <p:custDataLst>
                <p:tags r:id="rId14"/>
              </p:custDataLst>
            </p:nvPr>
          </p:nvCxnSpPr>
          <p:spPr>
            <a:xfrm>
              <a:off x="10620" y="2319"/>
              <a:ext cx="2786" cy="1526"/>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等腰三角形 5"/>
            <p:cNvSpPr/>
            <p:nvPr>
              <p:custDataLst>
                <p:tags r:id="rId15"/>
              </p:custDataLst>
            </p:nvPr>
          </p:nvSpPr>
          <p:spPr>
            <a:xfrm rot="6653229">
              <a:off x="11351" y="2744"/>
              <a:ext cx="819" cy="408"/>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2" name="组合 11" title=""/>
          <p:cNvGrpSpPr/>
          <p:nvPr>
            <p:custDataLst>
              <p:tags r:id="rId16"/>
            </p:custDataLst>
          </p:nvPr>
        </p:nvGrpSpPr>
        <p:grpSpPr>
          <a:xfrm>
            <a:off x="2575560" y="3785235"/>
            <a:ext cx="1658620" cy="1677670"/>
            <a:chOff x="13406" y="3851"/>
            <a:chExt cx="1122" cy="1506"/>
          </a:xfrm>
        </p:grpSpPr>
        <p:cxnSp>
          <p:nvCxnSpPr>
            <p:cNvPr id="33" name="直接连接符 32"/>
            <p:cNvCxnSpPr/>
            <p:nvPr>
              <p:custDataLst>
                <p:tags r:id="rId17"/>
              </p:custDataLst>
            </p:nvPr>
          </p:nvCxnSpPr>
          <p:spPr>
            <a:xfrm>
              <a:off x="13406" y="3851"/>
              <a:ext cx="1123" cy="1507"/>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7" name="等腰三角形 6"/>
            <p:cNvSpPr/>
            <p:nvPr>
              <p:custDataLst>
                <p:tags r:id="rId18"/>
              </p:custDataLst>
            </p:nvPr>
          </p:nvSpPr>
          <p:spPr>
            <a:xfrm rot="8697458">
              <a:off x="13915" y="4566"/>
              <a:ext cx="258" cy="223"/>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35" name="直接连接符 34" title=""/>
          <p:cNvCxnSpPr/>
          <p:nvPr>
            <p:custDataLst>
              <p:tags r:id="rId19"/>
            </p:custDataLst>
          </p:nvPr>
        </p:nvCxnSpPr>
        <p:spPr>
          <a:xfrm flipH="1">
            <a:off x="2575560" y="2527935"/>
            <a:ext cx="0" cy="2444750"/>
          </a:xfrm>
          <a:prstGeom prst="line">
            <a:avLst/>
          </a:prstGeom>
          <a:ln w="381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63" name="文本框 62" title=""/>
          <p:cNvSpPr txBox="1"/>
          <p:nvPr>
            <p:custDataLst>
              <p:tags r:id="rId20"/>
            </p:custDataLst>
          </p:nvPr>
        </p:nvSpPr>
        <p:spPr>
          <a:xfrm>
            <a:off x="2378075" y="2056765"/>
            <a:ext cx="350520" cy="464820"/>
          </a:xfrm>
          <a:prstGeom prst="rect">
            <a:avLst/>
          </a:prstGeom>
          <a:noFill/>
          <a:ln>
            <a:noFill/>
          </a:ln>
        </p:spPr>
        <p:txBody>
          <a:bodyPr wrap="square">
            <a:noAutofit/>
          </a:bodyPr>
          <a:lstStyle/>
          <a:p>
            <a:pPr marR="0" defTabSz="914400">
              <a:buClrTx/>
              <a:buSzTx/>
              <a:buFontTx/>
              <a:defRPr/>
            </a:pPr>
            <a:r>
              <a:rPr kumimoji="0" lang="en-US" altLang="zh-CN"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N</a:t>
            </a:r>
            <a:endPar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9216" name="文本框 9215" title=""/>
          <p:cNvSpPr txBox="1"/>
          <p:nvPr>
            <p:custDataLst>
              <p:tags r:id="rId21"/>
            </p:custDataLst>
          </p:nvPr>
        </p:nvSpPr>
        <p:spPr>
          <a:xfrm>
            <a:off x="2365375" y="5052060"/>
            <a:ext cx="488950" cy="461645"/>
          </a:xfrm>
          <a:prstGeom prst="rect">
            <a:avLst/>
          </a:prstGeom>
          <a:noFill/>
          <a:ln>
            <a:noFill/>
          </a:ln>
        </p:spPr>
        <p:txBody>
          <a:bodyPr wrap="square">
            <a:spAutoFit/>
          </a:bodyPr>
          <a:lstStyle/>
          <a:p>
            <a:pPr marR="0" defTabSz="914400">
              <a:buClrTx/>
              <a:buSzTx/>
              <a:buFontTx/>
              <a:defRPr/>
            </a:pPr>
            <a:r>
              <a:rPr kumimoji="0" lang="en-US" altLang="zh-CN"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N’</a:t>
            </a:r>
            <a:endPar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59" name="文本框 58" title=""/>
          <p:cNvSpPr txBox="1"/>
          <p:nvPr>
            <p:custDataLst>
              <p:tags r:id="rId22"/>
            </p:custDataLst>
          </p:nvPr>
        </p:nvSpPr>
        <p:spPr>
          <a:xfrm>
            <a:off x="2206921" y="3785020"/>
            <a:ext cx="350287" cy="461665"/>
          </a:xfrm>
          <a:prstGeom prst="rect">
            <a:avLst/>
          </a:prstGeom>
          <a:noFill/>
        </p:spPr>
        <p:txBody>
          <a:bodyPr wrap="square">
            <a:spAutoFit/>
          </a:bodyPr>
          <a:lstStyle/>
          <a:p>
            <a:pPr marR="0" defTabSz="914400">
              <a:buClrTx/>
              <a:buSzTx/>
              <a:buFontTx/>
              <a:defRPr/>
            </a:pPr>
            <a:r>
              <a:rPr kumimoji="0" lang="en-US" altLang="zh-CN"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O</a:t>
            </a:r>
            <a:endPar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38950" name="Oval 38" title=""/>
          <p:cNvSpPr/>
          <p:nvPr>
            <p:custDataLst>
              <p:tags r:id="rId23"/>
            </p:custDataLst>
          </p:nvPr>
        </p:nvSpPr>
        <p:spPr>
          <a:xfrm>
            <a:off x="2495550" y="3710305"/>
            <a:ext cx="145415" cy="147955"/>
          </a:xfrm>
          <a:prstGeom prst="ellipse">
            <a:avLst/>
          </a:prstGeom>
          <a:solidFill>
            <a:srgbClr val="FF0066"/>
          </a:solidFill>
          <a:ln w="12700">
            <a:noFill/>
          </a:ln>
        </p:spPr>
        <p:txBody>
          <a:bodyPr wrap="none" anchor="ctr" anchorCtr="0"/>
          <a:lstStyle/>
          <a:p>
            <a:pPr eaLnBrk="1" hangingPunct="1"/>
            <a:endParaRPr lang="zh-CN" altLang="en-US" sz="2400" b="1">
              <a:latin typeface="Arial" panose="020b0604020202020204" pitchFamily="34" charset="0"/>
            </a:endParaRPr>
          </a:p>
        </p:txBody>
      </p:sp>
      <p:cxnSp>
        <p:nvCxnSpPr>
          <p:cNvPr id="48" name="直接连接符 47" title=""/>
          <p:cNvCxnSpPr/>
          <p:nvPr>
            <p:custDataLst>
              <p:tags r:id="rId24"/>
            </p:custDataLst>
          </p:nvPr>
        </p:nvCxnSpPr>
        <p:spPr>
          <a:xfrm>
            <a:off x="1094696" y="3781845"/>
            <a:ext cx="4438315" cy="9937"/>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9217" name="文本框 9216" title=""/>
          <p:cNvSpPr txBox="1"/>
          <p:nvPr>
            <p:custDataLst>
              <p:tags r:id="rId25"/>
            </p:custDataLst>
          </p:nvPr>
        </p:nvSpPr>
        <p:spPr>
          <a:xfrm>
            <a:off x="3668361" y="3514827"/>
            <a:ext cx="953964" cy="491490"/>
          </a:xfrm>
          <a:prstGeom prst="rect">
            <a:avLst/>
          </a:prstGeom>
          <a:noFill/>
        </p:spPr>
        <p:txBody>
          <a:bodyPr wrap="square" rtlCol="0">
            <a:spAutoFit/>
          </a:bodyPr>
          <a:lstStyle/>
          <a:p>
            <a:pPr>
              <a:lnSpc>
                <a:spcPct val="130000"/>
              </a:lnSpc>
            </a:pPr>
            <a:r>
              <a:rPr lang="zh-CN" altLang="en-US" sz="2000" b="1">
                <a:latin typeface="黑体" panose="02010609060101010101" charset="-122"/>
                <a:ea typeface="黑体" panose="02010609060101010101" charset="-122"/>
                <a:cs typeface="Times New Roman" panose="02020603050405020304" pitchFamily="18" charset="0"/>
              </a:rPr>
              <a:t>分界面</a:t>
            </a:r>
            <a:endParaRPr lang="zh-CN" altLang="en-US" sz="2000" b="1">
              <a:latin typeface="黑体" panose="02010609060101010101" charset="-122"/>
              <a:ea typeface="黑体" panose="02010609060101010101" charset="-122"/>
              <a:cs typeface="Times New Roman" panose="02020603050405020304" pitchFamily="18" charset="0"/>
            </a:endParaRPr>
          </a:p>
        </p:txBody>
      </p:sp>
      <p:sp>
        <p:nvSpPr>
          <p:cNvPr id="17416" name="Freeform 8" title=""/>
          <p:cNvSpPr/>
          <p:nvPr>
            <p:custDataLst>
              <p:tags r:id="rId26"/>
            </p:custDataLst>
          </p:nvPr>
        </p:nvSpPr>
        <p:spPr bwMode="auto">
          <a:xfrm>
            <a:off x="2291715" y="3470275"/>
            <a:ext cx="264160" cy="170180"/>
          </a:xfrm>
          <a:custGeom>
            <a:cxnLst>
              <a:cxn ang="0">
                <a:pos x="0" y="106"/>
              </a:cxn>
              <a:cxn ang="0">
                <a:pos x="90" y="15"/>
              </a:cxn>
              <a:cxn ang="0">
                <a:pos x="226" y="15"/>
              </a:cxn>
            </a:cxnLst>
            <a:rect l="0" t="0" r="r" b="b"/>
            <a:pathLst>
              <a:path w="226" h="105">
                <a:moveTo>
                  <a:pt x="0" y="106"/>
                </a:moveTo>
                <a:cubicBezTo>
                  <a:pt x="26" y="68"/>
                  <a:pt x="52" y="30"/>
                  <a:pt x="90" y="15"/>
                </a:cubicBezTo>
                <a:cubicBezTo>
                  <a:pt x="128" y="0"/>
                  <a:pt x="177" y="7"/>
                  <a:pt x="226" y="15"/>
                </a:cubicBezTo>
              </a:path>
            </a:pathLst>
          </a:custGeom>
          <a:noFill/>
          <a:ln w="38100" cmpd="sng">
            <a:solidFill>
              <a:srgbClr val="FF0000"/>
            </a:solidFill>
            <a:round/>
          </a:ln>
          <a:effectLst/>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800" b="1" i="0" u="none" strike="noStrike" kern="1200" cap="none" spc="0" normalizeH="0" baseline="0" noProof="0">
              <a:ln>
                <a:noFill/>
              </a:ln>
              <a:solidFill>
                <a:schemeClr val="tx1"/>
              </a:solidFill>
              <a:effectLst/>
              <a:uLnTx/>
              <a:uFillTx/>
              <a:latin typeface="+mn-ea"/>
              <a:ea typeface="+mn-ea"/>
              <a:cs typeface="+mn-cs"/>
            </a:endParaRPr>
          </a:p>
        </p:txBody>
      </p:sp>
      <p:sp>
        <p:nvSpPr>
          <p:cNvPr id="56" name="文本框 55" title=""/>
          <p:cNvSpPr txBox="1"/>
          <p:nvPr>
            <p:custDataLst>
              <p:tags r:id="rId27"/>
            </p:custDataLst>
          </p:nvPr>
        </p:nvSpPr>
        <p:spPr>
          <a:xfrm>
            <a:off x="2185670" y="3053080"/>
            <a:ext cx="350520" cy="460375"/>
          </a:xfrm>
          <a:prstGeom prst="rect">
            <a:avLst/>
          </a:prstGeom>
          <a:noFill/>
        </p:spPr>
        <p:txBody>
          <a:bodyPr wrap="square">
            <a:spAutoFit/>
          </a:bodyPr>
          <a:lstStyle/>
          <a:p>
            <a:pPr marR="0" defTabSz="914400">
              <a:buClrTx/>
              <a:buSzTx/>
              <a:buFontTx/>
              <a:defRPr/>
            </a:pPr>
            <a:r>
              <a:rPr kumimoji="0" lang="en-US" altLang="zh-CN" sz="2400" b="1" i="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i</a:t>
            </a:r>
            <a:endParaRPr kumimoji="0" lang="en-US" altLang="zh-CN" sz="2400" b="1" i="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17417" name="Freeform 9" title=""/>
          <p:cNvSpPr/>
          <p:nvPr>
            <p:custDataLst>
              <p:tags r:id="rId28"/>
            </p:custDataLst>
          </p:nvPr>
        </p:nvSpPr>
        <p:spPr bwMode="auto">
          <a:xfrm>
            <a:off x="2606675" y="4112260"/>
            <a:ext cx="266065" cy="123190"/>
          </a:xfrm>
          <a:custGeom>
            <a:cxnLst>
              <a:cxn ang="0">
                <a:pos x="0" y="46"/>
              </a:cxn>
              <a:cxn ang="0">
                <a:pos x="90" y="46"/>
              </a:cxn>
              <a:cxn ang="0">
                <a:pos x="136" y="0"/>
              </a:cxn>
            </a:cxnLst>
            <a:rect l="0" t="0" r="r" b="b"/>
            <a:pathLst>
              <a:path w="136" h="54">
                <a:moveTo>
                  <a:pt x="0" y="46"/>
                </a:moveTo>
                <a:cubicBezTo>
                  <a:pt x="33" y="50"/>
                  <a:pt x="67" y="54"/>
                  <a:pt x="90" y="46"/>
                </a:cubicBezTo>
                <a:cubicBezTo>
                  <a:pt x="113" y="38"/>
                  <a:pt x="124" y="19"/>
                  <a:pt x="136" y="0"/>
                </a:cubicBezTo>
              </a:path>
            </a:pathLst>
          </a:custGeom>
          <a:noFill/>
          <a:ln w="38100" cmpd="sng">
            <a:solidFill>
              <a:srgbClr val="FF0000"/>
            </a:solidFill>
            <a:round/>
          </a:ln>
          <a:effectLst/>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800" b="1" i="0" u="none" strike="noStrike" kern="1200" cap="none" spc="0" normalizeH="0" baseline="0" noProof="0">
              <a:ln>
                <a:noFill/>
              </a:ln>
              <a:solidFill>
                <a:schemeClr val="tx1"/>
              </a:solidFill>
              <a:effectLst/>
              <a:uLnTx/>
              <a:uFillTx/>
              <a:latin typeface="+mn-ea"/>
              <a:ea typeface="+mn-ea"/>
              <a:cs typeface="+mn-cs"/>
            </a:endParaRPr>
          </a:p>
        </p:txBody>
      </p:sp>
      <p:sp>
        <p:nvSpPr>
          <p:cNvPr id="57" name="文本框 56" title=""/>
          <p:cNvSpPr txBox="1"/>
          <p:nvPr>
            <p:custDataLst>
              <p:tags r:id="rId29"/>
            </p:custDataLst>
          </p:nvPr>
        </p:nvSpPr>
        <p:spPr>
          <a:xfrm>
            <a:off x="2663825" y="4271010"/>
            <a:ext cx="361315" cy="460375"/>
          </a:xfrm>
          <a:prstGeom prst="rect">
            <a:avLst/>
          </a:prstGeom>
          <a:noFill/>
        </p:spPr>
        <p:txBody>
          <a:bodyPr wrap="square">
            <a:spAutoFit/>
          </a:bodyPr>
          <a:lstStyle/>
          <a:p>
            <a:pPr marR="0" defTabSz="914400">
              <a:buClrTx/>
              <a:buSzTx/>
              <a:buFontTx/>
              <a:defRPr/>
            </a:pPr>
            <a:r>
              <a:rPr kumimoji="0" lang="en-US" altLang="zh-CN" sz="2400" b="1" i="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r</a:t>
            </a:r>
            <a:endParaRPr kumimoji="0" lang="en-US" altLang="zh-CN" sz="2400" b="1" i="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58" name="文本框 57" title=""/>
          <p:cNvSpPr txBox="1"/>
          <p:nvPr>
            <p:custDataLst>
              <p:tags r:id="rId30"/>
            </p:custDataLst>
          </p:nvPr>
        </p:nvSpPr>
        <p:spPr>
          <a:xfrm>
            <a:off x="734665" y="2887736"/>
            <a:ext cx="350287" cy="461665"/>
          </a:xfrm>
          <a:prstGeom prst="rect">
            <a:avLst/>
          </a:prstGeom>
          <a:noFill/>
        </p:spPr>
        <p:txBody>
          <a:bodyPr wrap="square">
            <a:spAutoFit/>
          </a:bodyPr>
          <a:lstStyle/>
          <a:p>
            <a:pPr marR="0" defTabSz="914400">
              <a:buClrTx/>
              <a:buSzTx/>
              <a:buFontTx/>
              <a:defRPr/>
            </a:pPr>
            <a:r>
              <a:rPr kumimoji="0" lang="en-US" altLang="zh-CN"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A</a:t>
            </a:r>
            <a:endPar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60" name="文本框 59" title=""/>
          <p:cNvSpPr txBox="1"/>
          <p:nvPr>
            <p:custDataLst>
              <p:tags r:id="rId31"/>
            </p:custDataLst>
          </p:nvPr>
        </p:nvSpPr>
        <p:spPr>
          <a:xfrm>
            <a:off x="4034388" y="5431224"/>
            <a:ext cx="350287" cy="461665"/>
          </a:xfrm>
          <a:prstGeom prst="rect">
            <a:avLst/>
          </a:prstGeom>
          <a:noFill/>
        </p:spPr>
        <p:txBody>
          <a:bodyPr wrap="square">
            <a:spAutoFit/>
          </a:bodyPr>
          <a:lstStyle/>
          <a:p>
            <a:pPr marR="0" defTabSz="914400">
              <a:buClrTx/>
              <a:buSzTx/>
              <a:buFontTx/>
              <a:defRPr/>
            </a:pPr>
            <a:r>
              <a:rPr kumimoji="0" lang="en-US" altLang="zh-CN"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B</a:t>
            </a:r>
            <a:endPar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38" name="文本框 37" title=""/>
          <p:cNvSpPr txBox="1"/>
          <p:nvPr>
            <p:custDataLst>
              <p:tags r:id="rId32"/>
            </p:custDataLst>
          </p:nvPr>
        </p:nvSpPr>
        <p:spPr>
          <a:xfrm>
            <a:off x="6167755" y="2168525"/>
            <a:ext cx="4907280" cy="3540125"/>
          </a:xfrm>
          <a:prstGeom prst="rect">
            <a:avLst/>
          </a:prstGeom>
          <a:noFill/>
          <a:ln w="28575">
            <a:solidFill>
              <a:schemeClr val="accent1"/>
            </a:solidFill>
          </a:ln>
          <a:extLst>
            <a:ext uri="{909E8E84-426E-40DD-AFC4-6F175D3DCCD1}">
              <a14:hiddenFill xmlns:a14="http://schemas.microsoft.com/office/drawing/2010/main">
                <a:solidFill>
                  <a:schemeClr val="bg1"/>
                </a:solidFill>
              </a14:hiddenFill>
            </a:ext>
          </a:extLst>
        </p:spPr>
        <p:txBody>
          <a:bodyPr wrap="square" rtlCol="0">
            <a:noAutofit/>
          </a:bodyPr>
          <a:lstStyle/>
          <a:p>
            <a:pPr>
              <a:lnSpc>
                <a:spcPct val="130000"/>
              </a:lnSpc>
            </a:pPr>
            <a:r>
              <a:rPr lang="zh-CN" altLang="en-US" sz="2800" b="1">
                <a:solidFill>
                  <a:srgbClr val="036EB8"/>
                </a:solidFill>
                <a:latin typeface="微软雅黑" panose="020b0503020204020204" charset="-122"/>
                <a:ea typeface="微软雅黑"/>
                <a:cs typeface="微软雅黑" panose="020b0503020204020204" charset="-122"/>
              </a:rPr>
              <a:t>三 线：</a:t>
            </a:r>
            <a:endParaRPr lang="zh-CN" altLang="en-US" sz="2800" b="1">
              <a:solidFill>
                <a:srgbClr val="036EB8"/>
              </a:solidFill>
              <a:latin typeface="微软雅黑" panose="020b0503020204020204" charset="-122"/>
              <a:ea typeface="微软雅黑"/>
              <a:cs typeface="微软雅黑" panose="020b0503020204020204" charset="-122"/>
            </a:endParaRPr>
          </a:p>
          <a:p>
            <a:pPr>
              <a:lnSpc>
                <a:spcPct val="130000"/>
              </a:lnSpc>
            </a:pPr>
            <a:r>
              <a:rPr lang="zh-CN" altLang="en-US" sz="2800" b="1">
                <a:solidFill>
                  <a:schemeClr val="tx1"/>
                </a:solidFill>
                <a:latin typeface="微软雅黑" panose="020b0503020204020204" charset="-122"/>
                <a:ea typeface="微软雅黑"/>
                <a:cs typeface="微软雅黑" panose="020b0503020204020204" charset="-122"/>
              </a:rPr>
              <a:t>入射光线 </a:t>
            </a:r>
            <a:r>
              <a:rPr lang="en-US" altLang="zh-CN" sz="2800" b="1">
                <a:solidFill>
                  <a:schemeClr val="tx1"/>
                </a:solidFill>
                <a:latin typeface="微软雅黑" panose="020b0503020204020204" charset="-122"/>
                <a:ea typeface="微软雅黑"/>
                <a:cs typeface="微软雅黑" panose="020b0503020204020204" charset="-122"/>
              </a:rPr>
              <a:t>AO </a:t>
            </a:r>
            <a:r>
              <a:rPr lang="zh-CN" altLang="en-US" sz="2800" b="1">
                <a:solidFill>
                  <a:schemeClr val="tx1"/>
                </a:solidFill>
                <a:latin typeface="微软雅黑" panose="020b0503020204020204" charset="-122"/>
                <a:ea typeface="微软雅黑"/>
                <a:cs typeface="微软雅黑" panose="020b0503020204020204" charset="-122"/>
              </a:rPr>
              <a:t>，</a:t>
            </a:r>
            <a:endParaRPr lang="zh-CN" altLang="en-US" sz="2800" b="1">
              <a:solidFill>
                <a:schemeClr val="tx1"/>
              </a:solidFill>
              <a:latin typeface="微软雅黑" panose="020b0503020204020204" charset="-122"/>
              <a:ea typeface="微软雅黑"/>
              <a:cs typeface="微软雅黑" panose="020b0503020204020204" charset="-122"/>
            </a:endParaRPr>
          </a:p>
          <a:p>
            <a:pPr>
              <a:lnSpc>
                <a:spcPct val="130000"/>
              </a:lnSpc>
            </a:pPr>
            <a:r>
              <a:rPr lang="zh-CN" altLang="en-US" sz="2800" b="1">
                <a:solidFill>
                  <a:schemeClr val="tx1"/>
                </a:solidFill>
                <a:latin typeface="微软雅黑" panose="020b0503020204020204" charset="-122"/>
                <a:ea typeface="微软雅黑"/>
                <a:cs typeface="微软雅黑" panose="020b0503020204020204" charset="-122"/>
              </a:rPr>
              <a:t>折射光线 </a:t>
            </a:r>
            <a:r>
              <a:rPr lang="en-US" altLang="zh-CN" sz="2800" b="1">
                <a:solidFill>
                  <a:schemeClr val="tx1"/>
                </a:solidFill>
                <a:latin typeface="微软雅黑" panose="020b0503020204020204" charset="-122"/>
                <a:ea typeface="微软雅黑"/>
                <a:cs typeface="微软雅黑" panose="020b0503020204020204" charset="-122"/>
              </a:rPr>
              <a:t>OB </a:t>
            </a:r>
            <a:r>
              <a:rPr lang="zh-CN" altLang="en-US" sz="2800" b="1">
                <a:solidFill>
                  <a:schemeClr val="tx1"/>
                </a:solidFill>
                <a:latin typeface="微软雅黑" panose="020b0503020204020204" charset="-122"/>
                <a:ea typeface="微软雅黑"/>
                <a:cs typeface="微软雅黑" panose="020b0503020204020204" charset="-122"/>
              </a:rPr>
              <a:t>，</a:t>
            </a:r>
            <a:endParaRPr lang="zh-CN" altLang="en-US" sz="2800" b="1">
              <a:solidFill>
                <a:schemeClr val="tx1"/>
              </a:solidFill>
              <a:latin typeface="微软雅黑" panose="020b0503020204020204" charset="-122"/>
              <a:ea typeface="微软雅黑"/>
              <a:cs typeface="微软雅黑" panose="020b0503020204020204" charset="-122"/>
            </a:endParaRPr>
          </a:p>
          <a:p>
            <a:pPr>
              <a:lnSpc>
                <a:spcPct val="130000"/>
              </a:lnSpc>
            </a:pPr>
            <a:r>
              <a:rPr lang="zh-CN" altLang="en-US" sz="2800" b="1">
                <a:solidFill>
                  <a:schemeClr val="tx1"/>
                </a:solidFill>
                <a:latin typeface="微软雅黑" panose="020b0503020204020204" charset="-122"/>
                <a:ea typeface="微软雅黑"/>
                <a:cs typeface="微软雅黑" panose="020b0503020204020204" charset="-122"/>
              </a:rPr>
              <a:t>法线 </a:t>
            </a:r>
            <a:r>
              <a:rPr lang="en-US" altLang="zh-CN" sz="2800" b="1">
                <a:solidFill>
                  <a:schemeClr val="tx1"/>
                </a:solidFill>
                <a:latin typeface="微软雅黑" panose="020b0503020204020204" charset="-122"/>
                <a:ea typeface="微软雅黑"/>
                <a:cs typeface="微软雅黑" panose="020b0503020204020204" charset="-122"/>
              </a:rPr>
              <a:t>NN</a:t>
            </a:r>
            <a:r>
              <a:rPr lang="zh-CN" altLang="en-US" sz="2800" b="1">
                <a:solidFill>
                  <a:schemeClr val="tx1"/>
                </a:solidFill>
                <a:latin typeface="微软雅黑" panose="020b0503020204020204" charset="-122"/>
                <a:ea typeface="微软雅黑"/>
                <a:cs typeface="微软雅黑" panose="020b0503020204020204" charset="-122"/>
              </a:rPr>
              <a:t>’</a:t>
            </a:r>
            <a:endParaRPr lang="en-US" altLang="zh-CN" sz="2800" b="1">
              <a:solidFill>
                <a:schemeClr val="tx1"/>
              </a:solidFill>
              <a:latin typeface="微软雅黑" panose="020b0503020204020204" charset="-122"/>
              <a:ea typeface="微软雅黑"/>
              <a:cs typeface="微软雅黑" panose="020b0503020204020204" charset="-122"/>
            </a:endParaRPr>
          </a:p>
          <a:p>
            <a:pPr>
              <a:lnSpc>
                <a:spcPct val="130000"/>
              </a:lnSpc>
            </a:pPr>
            <a:r>
              <a:rPr lang="zh-CN" altLang="en-US" sz="2800" b="1">
                <a:solidFill>
                  <a:srgbClr val="036EB8"/>
                </a:solidFill>
                <a:latin typeface="微软雅黑" panose="020b0503020204020204" charset="-122"/>
                <a:ea typeface="微软雅黑"/>
                <a:cs typeface="微软雅黑" panose="020b0503020204020204" charset="-122"/>
              </a:rPr>
              <a:t>两 角：</a:t>
            </a:r>
            <a:r>
              <a:rPr lang="zh-CN" altLang="en-US" sz="2800" b="1">
                <a:solidFill>
                  <a:schemeClr val="tx1"/>
                </a:solidFill>
                <a:latin typeface="微软雅黑" panose="020b0503020204020204" charset="-122"/>
                <a:ea typeface="微软雅黑"/>
                <a:cs typeface="微软雅黑" panose="020b0503020204020204" charset="-122"/>
              </a:rPr>
              <a:t>入射角 </a:t>
            </a:r>
            <a:r>
              <a:rPr lang="en-US" altLang="zh-CN" sz="2800" b="1" i="1">
                <a:solidFill>
                  <a:schemeClr val="tx1"/>
                </a:solidFill>
                <a:latin typeface="Times New Roman" panose="02020603050405020304" pitchFamily="18" charset="0"/>
                <a:ea typeface="微软雅黑"/>
                <a:cs typeface="Times New Roman" panose="02020603050405020304" pitchFamily="18" charset="0"/>
              </a:rPr>
              <a:t>i </a:t>
            </a:r>
            <a:r>
              <a:rPr lang="zh-CN" altLang="en-US" sz="2800" b="1" i="1">
                <a:solidFill>
                  <a:schemeClr val="tx1"/>
                </a:solidFill>
                <a:latin typeface="微软雅黑" panose="020b0503020204020204" charset="-122"/>
                <a:ea typeface="微软雅黑"/>
                <a:cs typeface="微软雅黑" panose="020b0503020204020204" charset="-122"/>
              </a:rPr>
              <a:t>，</a:t>
            </a:r>
            <a:r>
              <a:rPr lang="zh-CN" altLang="en-US" sz="2800" b="1">
                <a:solidFill>
                  <a:schemeClr val="tx1"/>
                </a:solidFill>
                <a:latin typeface="微软雅黑" panose="020b0503020204020204" charset="-122"/>
                <a:ea typeface="微软雅黑"/>
                <a:cs typeface="微软雅黑" panose="020b0503020204020204" charset="-122"/>
              </a:rPr>
              <a:t>折射角 </a:t>
            </a:r>
            <a:r>
              <a:rPr lang="en-US" altLang="zh-CN" sz="2800" b="1" i="1">
                <a:solidFill>
                  <a:schemeClr val="tx1"/>
                </a:solidFill>
                <a:latin typeface="Times New Roman" panose="02020603050405020304" pitchFamily="18" charset="0"/>
                <a:ea typeface="微软雅黑"/>
                <a:cs typeface="Times New Roman" panose="02020603050405020304" pitchFamily="18" charset="0"/>
              </a:rPr>
              <a:t>r</a:t>
            </a:r>
            <a:endParaRPr lang="en-US" altLang="zh-CN" sz="2800" b="1" i="1">
              <a:solidFill>
                <a:schemeClr val="tx1"/>
              </a:solidFill>
              <a:latin typeface="微软雅黑" panose="020b0503020204020204" charset="-122"/>
              <a:ea typeface="微软雅黑"/>
              <a:cs typeface="微软雅黑" panose="020b0503020204020204" charset="-122"/>
            </a:endParaRPr>
          </a:p>
          <a:p>
            <a:pPr>
              <a:lnSpc>
                <a:spcPct val="130000"/>
              </a:lnSpc>
            </a:pPr>
            <a:r>
              <a:rPr lang="zh-CN" altLang="en-US" sz="2800" b="1">
                <a:solidFill>
                  <a:srgbClr val="036EB8"/>
                </a:solidFill>
                <a:latin typeface="微软雅黑" panose="020b0503020204020204" charset="-122"/>
                <a:ea typeface="微软雅黑"/>
                <a:cs typeface="微软雅黑" panose="020b0503020204020204" charset="-122"/>
              </a:rPr>
              <a:t>一 点：</a:t>
            </a:r>
            <a:r>
              <a:rPr lang="zh-CN" altLang="en-US" sz="2800" b="1">
                <a:solidFill>
                  <a:schemeClr val="tx1"/>
                </a:solidFill>
                <a:latin typeface="微软雅黑" panose="020b0503020204020204" charset="-122"/>
                <a:ea typeface="微软雅黑"/>
                <a:cs typeface="微软雅黑" panose="020b0503020204020204" charset="-122"/>
              </a:rPr>
              <a:t>入射点 </a:t>
            </a:r>
            <a:r>
              <a:rPr lang="en-US" altLang="zh-CN" sz="2800" b="1">
                <a:solidFill>
                  <a:schemeClr val="tx1"/>
                </a:solidFill>
                <a:latin typeface="微软雅黑" panose="020b0503020204020204" charset="-122"/>
                <a:ea typeface="微软雅黑"/>
                <a:cs typeface="微软雅黑" panose="020b0503020204020204" charset="-122"/>
              </a:rPr>
              <a:t>O</a:t>
            </a:r>
            <a:endParaRPr lang="en-US" altLang="zh-CN" sz="2800" b="1">
              <a:solidFill>
                <a:schemeClr val="tx1"/>
              </a:solidFill>
              <a:latin typeface="微软雅黑" panose="020b0503020204020204" charset="-122"/>
              <a:ea typeface="微软雅黑"/>
              <a:cs typeface="微软雅黑" panose="020b0503020204020204" charset="-122"/>
            </a:endParaRPr>
          </a:p>
        </p:txBody>
      </p:sp>
      <p:grpSp>
        <p:nvGrpSpPr>
          <p:cNvPr id="13316" name="组合 13315" title=""/>
          <p:cNvGrpSpPr/>
          <p:nvPr>
            <p:custDataLst>
              <p:tags r:id="rId33"/>
            </p:custDataLst>
          </p:nvPr>
        </p:nvGrpSpPr>
        <p:grpSpPr>
          <a:xfrm>
            <a:off x="2555875" y="3564890"/>
            <a:ext cx="231775" cy="254635"/>
            <a:chExt cx="192" cy="192"/>
          </a:xfrm>
        </p:grpSpPr>
        <p:sp>
          <p:nvSpPr>
            <p:cNvPr id="22532" name="直接连接符 13316"/>
            <p:cNvSpPr/>
            <p:nvPr>
              <p:custDataLst>
                <p:tags r:id="rId34"/>
              </p:custDataLst>
            </p:nvPr>
          </p:nvSpPr>
          <p:spPr>
            <a:xfrm>
              <a:off x="0" y="0"/>
              <a:ext cx="192" cy="0"/>
            </a:xfrm>
            <a:prstGeom prst="line">
              <a:avLst/>
            </a:prstGeom>
            <a:ln>
              <a:solidFill>
                <a:srgbClr val="FF0000"/>
              </a:solidFill>
              <a:headEnd type="none" w="med" len="med"/>
              <a:tailEnd type="none" w="med" len="med"/>
            </a:ln>
          </p:spPr>
          <p:style>
            <a:lnRef idx="3">
              <a:schemeClr val="accent1"/>
            </a:lnRef>
            <a:fillRef idx="0">
              <a:schemeClr val="accent1"/>
            </a:fillRef>
            <a:effectRef idx="2">
              <a:schemeClr val="accent1"/>
            </a:effectRef>
            <a:fontRef idx="minor">
              <a:schemeClr val="tx1"/>
            </a:fontRef>
          </p:style>
          <p:txBody>
            <a:bodyPr/>
            <a:lstStyle/>
            <a:p/>
          </p:txBody>
        </p:sp>
        <p:sp>
          <p:nvSpPr>
            <p:cNvPr id="22533" name="直接连接符 13317"/>
            <p:cNvSpPr/>
            <p:nvPr>
              <p:custDataLst>
                <p:tags r:id="rId35"/>
              </p:custDataLst>
            </p:nvPr>
          </p:nvSpPr>
          <p:spPr>
            <a:xfrm flipH="1">
              <a:off x="192" y="0"/>
              <a:ext cx="0" cy="192"/>
            </a:xfrm>
            <a:prstGeom prst="line">
              <a:avLst/>
            </a:prstGeom>
            <a:ln>
              <a:solidFill>
                <a:srgbClr val="FF0000"/>
              </a:solidFill>
              <a:headEnd type="none" w="med" len="med"/>
              <a:tailEnd type="none" w="med" len="med"/>
            </a:ln>
          </p:spPr>
          <p:style>
            <a:lnRef idx="3">
              <a:schemeClr val="accent1"/>
            </a:lnRef>
            <a:fillRef idx="0">
              <a:schemeClr val="accent1"/>
            </a:fillRef>
            <a:effectRef idx="2">
              <a:schemeClr val="accent1"/>
            </a:effectRef>
            <a:fontRef idx="minor">
              <a:schemeClr val="tx1"/>
            </a:fontRef>
          </p:style>
          <p:txBody>
            <a:bodyPr/>
            <a:lstStyle/>
            <a:p/>
          </p:txBody>
        </p:sp>
      </p:grpSp>
      <p:sp>
        <p:nvSpPr>
          <p:cNvPr id="4" name="文本框 1" title=""/>
          <p:cNvSpPr txBox="1"/>
          <p:nvPr>
            <p:custDataLst>
              <p:tags r:id="rId36"/>
            </p:custDataLst>
          </p:nvPr>
        </p:nvSpPr>
        <p:spPr>
          <a:xfrm>
            <a:off x="774065" y="981075"/>
            <a:ext cx="2326640" cy="632460"/>
          </a:xfrm>
          <a:prstGeom prst="rect">
            <a:avLst/>
          </a:prstGeom>
          <a:noFill/>
          <a:ln w="9525">
            <a:noFill/>
          </a:ln>
        </p:spPr>
        <p:txBody>
          <a:bodyPr wrap="square">
            <a:spAutoFit/>
          </a:bodyPr>
          <a:lstStyle/>
          <a:p>
            <a:pPr marR="0" defTabSz="914400" eaLnBrk="1" hangingPunct="1">
              <a:lnSpc>
                <a:spcPct val="110000"/>
              </a:lnSpc>
              <a:buClrTx/>
              <a:buSzTx/>
              <a:buFont typeface="Arial" panose="020b0604020202020204" pitchFamily="34" charset="0"/>
              <a:buNone/>
              <a:defRPr/>
            </a:pPr>
            <a:r>
              <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rPr>
              <a:t>光的折射</a:t>
            </a:r>
            <a:endPar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endParaRPr>
          </a:p>
        </p:txBody>
      </p:sp>
      <p:grpSp>
        <p:nvGrpSpPr>
          <p:cNvPr id="5" name="组合 4" title=""/>
          <p:cNvGrpSpPr/>
          <p:nvPr>
            <p:custDataLst>
              <p:tags r:id="rId37"/>
            </p:custDataLst>
          </p:nvPr>
        </p:nvGrpSpPr>
        <p:grpSpPr>
          <a:xfrm>
            <a:off x="334900" y="1212562"/>
            <a:ext cx="295322" cy="210471"/>
            <a:chOff x="435463" y="1226414"/>
            <a:chExt cx="295380" cy="210512"/>
          </a:xfrm>
        </p:grpSpPr>
        <p:sp>
          <p:nvSpPr>
            <p:cNvPr id="8" name="矩形 7"/>
            <p:cNvSpPr/>
            <p:nvPr>
              <p:custDataLst>
                <p:tags r:id="rId38"/>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custDataLst>
                <p:tags r:id="rId39"/>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椭圆形标注 9" title=""/>
          <p:cNvSpPr/>
          <p:nvPr>
            <p:custDataLst>
              <p:tags r:id="rId40"/>
            </p:custDataLst>
          </p:nvPr>
        </p:nvSpPr>
        <p:spPr>
          <a:xfrm>
            <a:off x="5087620" y="681355"/>
            <a:ext cx="4149090" cy="1172210"/>
          </a:xfrm>
          <a:prstGeom prst="wedgeEllipseCallout">
            <a:avLst>
              <a:gd name="adj1" fmla="val -36409"/>
              <a:gd name="adj2" fmla="val 74431"/>
            </a:avLst>
          </a:prstGeom>
          <a:solidFill>
            <a:srgbClr val="036EB8"/>
          </a:solidFill>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sz="2400"/>
              <a:t>那么光的折射有什么规律呢？</a:t>
            </a:r>
            <a:endParaRPr lang="zh-CN" altLang="en-US" sz="2400"/>
          </a:p>
        </p:txBody>
      </p:sp>
      <p:sp>
        <p:nvSpPr>
          <p:cNvPr id="11" name="矩形 10" title=""/>
          <p:cNvSpPr/>
          <p:nvPr>
            <p:custDataLst>
              <p:tags r:id="rId41"/>
            </p:custDataLst>
          </p:nvPr>
        </p:nvSpPr>
        <p:spPr>
          <a:xfrm>
            <a:off x="3437579" y="188825"/>
            <a:ext cx="25450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光的折射规律</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7420"/>
                                        </p:tgtEl>
                                        <p:attrNameLst>
                                          <p:attrName>style.visibility</p:attrName>
                                        </p:attrNameLst>
                                      </p:cBhvr>
                                      <p:to>
                                        <p:strVal val="visible"/>
                                      </p:to>
                                    </p:set>
                                    <p:animEffect transition="in" filter="wipe(left)">
                                      <p:cBhvr>
                                        <p:cTn id="7" dur="500"/>
                                        <p:tgtEl>
                                          <p:spTgt spid="17420"/>
                                        </p:tgtEl>
                                      </p:cBhvr>
                                    </p:animEffect>
                                  </p:child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17421"/>
                                        </p:tgtEl>
                                        <p:attrNameLst>
                                          <p:attrName>style.visibility</p:attrName>
                                        </p:attrNameLst>
                                      </p:cBhvr>
                                      <p:to>
                                        <p:strVal val="visible"/>
                                      </p:to>
                                    </p:set>
                                    <p:animEffect transition="in" filter="wipe(left)">
                                      <p:cBhvr>
                                        <p:cTn id="11" dur="500"/>
                                        <p:tgtEl>
                                          <p:spTgt spid="17421"/>
                                        </p:tgtEl>
                                      </p:cBhvr>
                                    </p:animEffect>
                                  </p:childTnLst>
                                </p:cTn>
                              </p:par>
                            </p:childTnLst>
                          </p:cTn>
                        </p:par>
                        <p:par>
                          <p:cTn id="12" fill="hold" nodeType="afterGroup">
                            <p:stCondLst>
                              <p:cond delay="1000"/>
                            </p:stCondLst>
                            <p:childTnLst>
                              <p:par>
                                <p:cTn id="13" presetID="12" presetClass="entr" presetSubtype="4" fill="hold" nodeType="after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p:tgtEl>
                                          <p:spTgt spid="48"/>
                                        </p:tgtEl>
                                        <p:attrNameLst>
                                          <p:attrName>ppt_y</p:attrName>
                                        </p:attrNameLst>
                                      </p:cBhvr>
                                      <p:tavLst>
                                        <p:tav tm="0">
                                          <p:val>
                                            <p:strVal val="#ppt_y+#ppt_h*1.125000"/>
                                          </p:val>
                                        </p:tav>
                                        <p:tav tm="100000">
                                          <p:val>
                                            <p:strVal val="#ppt_y"/>
                                          </p:val>
                                        </p:tav>
                                      </p:tavLst>
                                    </p:anim>
                                    <p:animEffect transition="in" filter="wipe(up)">
                                      <p:cBhvr>
                                        <p:cTn id="16" dur="500"/>
                                        <p:tgtEl>
                                          <p:spTgt spid="48"/>
                                        </p:tgtEl>
                                      </p:cBhvr>
                                    </p:animEffect>
                                  </p:childTnLst>
                                </p:cTn>
                              </p:par>
                            </p:childTnLst>
                          </p:cTn>
                        </p:par>
                        <p:par>
                          <p:cTn id="17" fill="hold" nodeType="afterGroup">
                            <p:stCondLst>
                              <p:cond delay="1500"/>
                            </p:stCondLst>
                            <p:childTnLst>
                              <p:par>
                                <p:cTn id="18" presetID="12" presetClass="entr" presetSubtype="4" fill="hold" grpId="0" nodeType="afterEffect">
                                  <p:stCondLst>
                                    <p:cond delay="0"/>
                                  </p:stCondLst>
                                  <p:childTnLst>
                                    <p:set>
                                      <p:cBhvr>
                                        <p:cTn id="19" dur="1" fill="hold">
                                          <p:stCondLst>
                                            <p:cond delay="0"/>
                                          </p:stCondLst>
                                        </p:cTn>
                                        <p:tgtEl>
                                          <p:spTgt spid="9217"/>
                                        </p:tgtEl>
                                        <p:attrNameLst>
                                          <p:attrName>style.visibility</p:attrName>
                                        </p:attrNameLst>
                                      </p:cBhvr>
                                      <p:to>
                                        <p:strVal val="visible"/>
                                      </p:to>
                                    </p:set>
                                    <p:anim calcmode="lin" valueType="num">
                                      <p:cBhvr additive="base">
                                        <p:cTn id="20" dur="500"/>
                                        <p:tgtEl>
                                          <p:spTgt spid="9217"/>
                                        </p:tgtEl>
                                        <p:attrNameLst>
                                          <p:attrName>ppt_y</p:attrName>
                                        </p:attrNameLst>
                                      </p:cBhvr>
                                      <p:tavLst>
                                        <p:tav tm="0">
                                          <p:val>
                                            <p:strVal val="#ppt_y+#ppt_h*1.125000"/>
                                          </p:val>
                                        </p:tav>
                                        <p:tav tm="100000">
                                          <p:val>
                                            <p:strVal val="#ppt_y"/>
                                          </p:val>
                                        </p:tav>
                                      </p:tavLst>
                                    </p:anim>
                                    <p:animEffect transition="in" filter="wipe(up)">
                                      <p:cBhvr>
                                        <p:cTn id="21" dur="500"/>
                                        <p:tgtEl>
                                          <p:spTgt spid="9217"/>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18" presetClass="entr" presetSubtype="6" fill="hold"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strips(downRight)">
                                      <p:cBhvr>
                                        <p:cTn id="26" dur="500"/>
                                        <p:tgtEl>
                                          <p:spTgt spid="9"/>
                                        </p:tgtEl>
                                      </p:cBhvr>
                                    </p:animEffect>
                                  </p:childTnLst>
                                </p:cTn>
                              </p:par>
                            </p:childTnLst>
                          </p:cTn>
                        </p:par>
                        <p:par>
                          <p:cTn id="27" fill="hold" nodeType="afterGroup">
                            <p:stCondLst>
                              <p:cond delay="500"/>
                            </p:stCondLst>
                            <p:childTnLst>
                              <p:par>
                                <p:cTn id="28" presetID="1" presetClass="entr" presetSubtype="0" fill="hold" grpId="0" nodeType="afterEffect">
                                  <p:stCondLst>
                                    <p:cond delay="0"/>
                                  </p:stCondLst>
                                  <p:childTnLst>
                                    <p:set>
                                      <p:cBhvr>
                                        <p:cTn id="29" dur="1" fill="hold">
                                          <p:stCondLst>
                                            <p:cond delay="0"/>
                                          </p:stCondLst>
                                        </p:cTn>
                                        <p:tgtEl>
                                          <p:spTgt spid="58"/>
                                        </p:tgtEl>
                                        <p:attrNameLst>
                                          <p:attrName>style.visibility</p:attrName>
                                        </p:attrNameLst>
                                      </p:cBhvr>
                                      <p:to>
                                        <p:strVal val="visible"/>
                                      </p:to>
                                    </p:set>
                                  </p:childTnLst>
                                </p:cTn>
                              </p:par>
                            </p:childTnLst>
                          </p:cTn>
                        </p:par>
                        <p:par>
                          <p:cTn id="30" fill="hold" nodeType="afterGroup">
                            <p:stCondLst>
                              <p:cond delay="501"/>
                            </p:stCondLst>
                            <p:childTnLst>
                              <p:par>
                                <p:cTn id="31" presetID="1" presetClass="entr" presetSubtype="0" fill="hold" grpId="0" nodeType="afterEffect">
                                  <p:stCondLst>
                                    <p:cond delay="0"/>
                                  </p:stCondLst>
                                  <p:childTnLst>
                                    <p:set>
                                      <p:cBhvr>
                                        <p:cTn id="32" dur="1" fill="hold">
                                          <p:stCondLst>
                                            <p:cond delay="0"/>
                                          </p:stCondLst>
                                        </p:cTn>
                                        <p:tgtEl>
                                          <p:spTgt spid="59"/>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p:stCondLst>
                              <p:cond delay="0"/>
                            </p:stCondLst>
                            <p:childTnLst>
                              <p:par>
                                <p:cTn id="35" presetID="18" presetClass="entr" presetSubtype="6"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strips(downRight)">
                                      <p:cBhvr>
                                        <p:cTn id="37" dur="500"/>
                                        <p:tgtEl>
                                          <p:spTgt spid="12"/>
                                        </p:tgtEl>
                                      </p:cBhvr>
                                    </p:animEffect>
                                  </p:childTnLst>
                                </p:cTn>
                              </p:par>
                            </p:childTnLst>
                          </p:cTn>
                        </p:par>
                        <p:par>
                          <p:cTn id="38" fill="hold" nodeType="afterGroup">
                            <p:stCondLst>
                              <p:cond delay="500"/>
                            </p:stCondLst>
                            <p:childTnLst>
                              <p:par>
                                <p:cTn id="39" presetID="1" presetClass="entr" presetSubtype="0" fill="hold" grpId="0" nodeType="afterEffect">
                                  <p:stCondLst>
                                    <p:cond delay="0"/>
                                  </p:stCondLst>
                                  <p:childTnLst>
                                    <p:set>
                                      <p:cBhvr>
                                        <p:cTn id="40" dur="1" fill="hold">
                                          <p:stCondLst>
                                            <p:cond delay="0"/>
                                          </p:stCondLst>
                                        </p:cTn>
                                        <p:tgtEl>
                                          <p:spTgt spid="60"/>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38950"/>
                                        </p:tgtEl>
                                        <p:attrNameLst>
                                          <p:attrName>style.visibility</p:attrName>
                                        </p:attrNameLst>
                                      </p:cBhvr>
                                      <p:to>
                                        <p:strVal val="visible"/>
                                      </p:to>
                                    </p:set>
                                    <p:animEffect transition="in" filter="fade">
                                      <p:cBhvr>
                                        <p:cTn id="45" dur="500"/>
                                        <p:tgtEl>
                                          <p:spTgt spid="38950"/>
                                        </p:tgtEl>
                                      </p:cBhvr>
                                    </p:animEffect>
                                  </p:childTnLst>
                                </p:cTn>
                              </p:par>
                            </p:childTnLst>
                          </p:cTn>
                        </p:par>
                        <p:par>
                          <p:cTn id="46" fill="hold" nodeType="afterGroup">
                            <p:stCondLst>
                              <p:cond delay="500"/>
                            </p:stCondLst>
                            <p:childTnLst>
                              <p:par>
                                <p:cTn id="47" presetID="12" presetClass="entr" presetSubtype="1" fill="hold" nodeType="afterEffect">
                                  <p:stCondLst>
                                    <p:cond delay="0"/>
                                  </p:stCondLst>
                                  <p:childTnLst>
                                    <p:set>
                                      <p:cBhvr>
                                        <p:cTn id="48" dur="1" fill="hold">
                                          <p:stCondLst>
                                            <p:cond delay="0"/>
                                          </p:stCondLst>
                                        </p:cTn>
                                        <p:tgtEl>
                                          <p:spTgt spid="35"/>
                                        </p:tgtEl>
                                        <p:attrNameLst>
                                          <p:attrName>style.visibility</p:attrName>
                                        </p:attrNameLst>
                                      </p:cBhvr>
                                      <p:to>
                                        <p:strVal val="visible"/>
                                      </p:to>
                                    </p:set>
                                    <p:anim calcmode="lin" valueType="num">
                                      <p:cBhvr additive="base">
                                        <p:cTn id="49" dur="500"/>
                                        <p:tgtEl>
                                          <p:spTgt spid="35"/>
                                        </p:tgtEl>
                                        <p:attrNameLst>
                                          <p:attrName>ppt_y</p:attrName>
                                        </p:attrNameLst>
                                      </p:cBhvr>
                                      <p:tavLst>
                                        <p:tav tm="0">
                                          <p:val>
                                            <p:strVal val="#ppt_y-#ppt_h*1.125000"/>
                                          </p:val>
                                        </p:tav>
                                        <p:tav tm="100000">
                                          <p:val>
                                            <p:strVal val="#ppt_y"/>
                                          </p:val>
                                        </p:tav>
                                      </p:tavLst>
                                    </p:anim>
                                    <p:animEffect transition="in" filter="wipe(down)">
                                      <p:cBhvr>
                                        <p:cTn id="50" dur="500"/>
                                        <p:tgtEl>
                                          <p:spTgt spid="35"/>
                                        </p:tgtEl>
                                      </p:cBhvr>
                                    </p:animEffect>
                                  </p:childTnLst>
                                </p:cTn>
                              </p:par>
                            </p:childTnLst>
                          </p:cTn>
                        </p:par>
                        <p:par>
                          <p:cTn id="51" fill="hold" nodeType="afterGroup">
                            <p:stCondLst>
                              <p:cond delay="1000"/>
                            </p:stCondLst>
                            <p:childTnLst>
                              <p:par>
                                <p:cTn id="52" presetID="1" presetClass="entr" presetSubtype="0" fill="hold" grpId="0" nodeType="afterEffect">
                                  <p:stCondLst>
                                    <p:cond delay="0"/>
                                  </p:stCondLst>
                                  <p:childTnLst>
                                    <p:set>
                                      <p:cBhvr>
                                        <p:cTn id="53" dur="1" fill="hold">
                                          <p:stCondLst>
                                            <p:cond delay="0"/>
                                          </p:stCondLst>
                                        </p:cTn>
                                        <p:tgtEl>
                                          <p:spTgt spid="63"/>
                                        </p:tgtEl>
                                        <p:attrNameLst>
                                          <p:attrName>style.visibility</p:attrName>
                                        </p:attrNameLst>
                                      </p:cBhvr>
                                      <p:to>
                                        <p:strVal val="visible"/>
                                      </p:to>
                                    </p:set>
                                  </p:childTnLst>
                                </p:cTn>
                              </p:par>
                            </p:childTnLst>
                          </p:cTn>
                        </p:par>
                        <p:par>
                          <p:cTn id="54" fill="hold" nodeType="afterGroup">
                            <p:stCondLst>
                              <p:cond delay="1001"/>
                            </p:stCondLst>
                            <p:childTnLst>
                              <p:par>
                                <p:cTn id="55" presetID="1" presetClass="entr" presetSubtype="0" fill="hold" grpId="0" nodeType="afterEffect">
                                  <p:stCondLst>
                                    <p:cond delay="0"/>
                                  </p:stCondLst>
                                  <p:childTnLst>
                                    <p:set>
                                      <p:cBhvr>
                                        <p:cTn id="56" dur="1" fill="hold">
                                          <p:stCondLst>
                                            <p:cond delay="0"/>
                                          </p:stCondLst>
                                        </p:cTn>
                                        <p:tgtEl>
                                          <p:spTgt spid="9216"/>
                                        </p:tgtEl>
                                        <p:attrNameLst>
                                          <p:attrName>style.visibility</p:attrName>
                                        </p:attrNameLst>
                                      </p:cBhvr>
                                      <p:to>
                                        <p:strVal val="visible"/>
                                      </p:to>
                                    </p:set>
                                  </p:childTnLst>
                                </p:cTn>
                              </p:par>
                            </p:childTnLst>
                          </p:cTn>
                        </p:par>
                        <p:par>
                          <p:cTn id="57" fill="hold" nodeType="afterGroup">
                            <p:stCondLst>
                              <p:cond delay="1002"/>
                            </p:stCondLst>
                            <p:childTnLst>
                              <p:par>
                                <p:cTn id="58" presetID="1" presetClass="entr" presetSubtype="0" fill="hold" nodeType="afterEffect">
                                  <p:stCondLst>
                                    <p:cond delay="0"/>
                                  </p:stCondLst>
                                  <p:childTnLst>
                                    <p:set>
                                      <p:cBhvr>
                                        <p:cTn id="59" dur="1" fill="hold">
                                          <p:stCondLst>
                                            <p:cond delay="0"/>
                                          </p:stCondLst>
                                        </p:cTn>
                                        <p:tgtEl>
                                          <p:spTgt spid="13316"/>
                                        </p:tgtEl>
                                        <p:attrNameLst>
                                          <p:attrName>style.visibility</p:attrName>
                                        </p:attrNameLst>
                                      </p:cBhvr>
                                      <p:to>
                                        <p:strVal val="visible"/>
                                      </p:to>
                                    </p:set>
                                  </p:childTnLst>
                                </p:cTn>
                              </p:par>
                            </p:childTnLst>
                          </p:cTn>
                        </p:par>
                      </p:childTnLst>
                    </p:cTn>
                  </p:par>
                  <p:par>
                    <p:cTn id="60" fill="hold" nodeType="clickPar">
                      <p:stCondLst>
                        <p:cond delay="indefinite"/>
                      </p:stCondLst>
                      <p:childTnLst>
                        <p:par>
                          <p:cTn id="61" fill="hold">
                            <p:stCondLst>
                              <p:cond delay="0"/>
                            </p:stCondLst>
                            <p:childTnLst>
                              <p:par>
                                <p:cTn id="62" presetID="1" presetClass="entr" presetSubtype="0" fill="hold" grpId="0" nodeType="clickEffect">
                                  <p:stCondLst>
                                    <p:cond delay="0"/>
                                  </p:stCondLst>
                                  <p:childTnLst>
                                    <p:set>
                                      <p:cBhvr>
                                        <p:cTn id="63" dur="1" fill="hold">
                                          <p:stCondLst>
                                            <p:cond delay="0"/>
                                          </p:stCondLst>
                                        </p:cTn>
                                        <p:tgtEl>
                                          <p:spTgt spid="38"/>
                                        </p:tgtEl>
                                        <p:attrNameLst>
                                          <p:attrName>style.visibility</p:attrName>
                                        </p:attrNameLst>
                                      </p:cBhvr>
                                      <p:to>
                                        <p:strVal val="visible"/>
                                      </p:to>
                                    </p:set>
                                  </p:childTnLst>
                                </p:cTn>
                              </p:par>
                            </p:childTnLst>
                          </p:cTn>
                        </p:par>
                      </p:childTnLst>
                    </p:cTn>
                  </p:par>
                  <p:par>
                    <p:cTn id="64" fill="hold" nodeType="clickPar">
                      <p:stCondLst>
                        <p:cond delay="indefinite"/>
                      </p:stCondLst>
                      <p:childTnLst>
                        <p:par>
                          <p:cTn id="65" fill="hold">
                            <p:stCondLst>
                              <p:cond delay="0"/>
                            </p:stCondLst>
                            <p:childTnLst>
                              <p:par>
                                <p:cTn id="66" presetID="1" presetClass="entr" presetSubtype="0" fill="hold" nodeType="clickEffect">
                                  <p:stCondLst>
                                    <p:cond delay="0"/>
                                  </p:stCondLst>
                                  <p:childTnLst>
                                    <p:set>
                                      <p:cBhvr>
                                        <p:cTn id="67" dur="1" fill="hold">
                                          <p:stCondLst>
                                            <p:cond delay="0"/>
                                          </p:stCondLst>
                                        </p:cTn>
                                        <p:tgtEl>
                                          <p:spTgt spid="38">
                                            <p:txEl>
                                              <p:pRg st="0" end="0"/>
                                            </p:txEl>
                                          </p:spTgt>
                                        </p:tgtEl>
                                        <p:attrNameLst>
                                          <p:attrName>style.visibility</p:attrName>
                                        </p:attrNameLst>
                                      </p:cBhvr>
                                      <p:to>
                                        <p:strVal val="visible"/>
                                      </p:to>
                                    </p:set>
                                  </p:childTnLst>
                                </p:cTn>
                              </p:par>
                            </p:childTnLst>
                          </p:cTn>
                        </p:par>
                      </p:childTnLst>
                    </p:cTn>
                  </p:par>
                  <p:par>
                    <p:cTn id="68" fill="hold" nodeType="clickPar">
                      <p:stCondLst>
                        <p:cond delay="indefinite"/>
                      </p:stCondLst>
                      <p:childTnLst>
                        <p:par>
                          <p:cTn id="69" fill="hold">
                            <p:stCondLst>
                              <p:cond delay="0"/>
                            </p:stCondLst>
                            <p:childTnLst>
                              <p:par>
                                <p:cTn id="70" presetID="1" presetClass="entr" presetSubtype="0" fill="hold" nodeType="clickEffect">
                                  <p:stCondLst>
                                    <p:cond delay="0"/>
                                  </p:stCondLst>
                                  <p:childTnLst>
                                    <p:set>
                                      <p:cBhvr>
                                        <p:cTn id="71" dur="1" fill="hold">
                                          <p:stCondLst>
                                            <p:cond delay="0"/>
                                          </p:stCondLst>
                                        </p:cTn>
                                        <p:tgtEl>
                                          <p:spTgt spid="38">
                                            <p:txEl>
                                              <p:pRg st="1" end="1"/>
                                            </p:txEl>
                                          </p:spTgt>
                                        </p:tgtEl>
                                        <p:attrNameLst>
                                          <p:attrName>style.visibility</p:attrName>
                                        </p:attrNameLst>
                                      </p:cBhvr>
                                      <p:to>
                                        <p:strVal val="visible"/>
                                      </p:to>
                                    </p:set>
                                  </p:childTnLst>
                                </p:cTn>
                              </p:par>
                            </p:childTnLst>
                          </p:cTn>
                        </p:par>
                      </p:childTnLst>
                    </p:cTn>
                  </p:par>
                  <p:par>
                    <p:cTn id="72" fill="hold" nodeType="clickPar">
                      <p:stCondLst>
                        <p:cond delay="indefinite"/>
                      </p:stCondLst>
                      <p:childTnLst>
                        <p:par>
                          <p:cTn id="73" fill="hold">
                            <p:stCondLst>
                              <p:cond delay="0"/>
                            </p:stCondLst>
                            <p:childTnLst>
                              <p:par>
                                <p:cTn id="74" presetID="1" presetClass="entr" presetSubtype="0" fill="hold" nodeType="clickEffect">
                                  <p:stCondLst>
                                    <p:cond delay="0"/>
                                  </p:stCondLst>
                                  <p:childTnLst>
                                    <p:set>
                                      <p:cBhvr>
                                        <p:cTn id="75" dur="1" fill="hold">
                                          <p:stCondLst>
                                            <p:cond delay="0"/>
                                          </p:stCondLst>
                                        </p:cTn>
                                        <p:tgtEl>
                                          <p:spTgt spid="38">
                                            <p:txEl>
                                              <p:pRg st="2" end="2"/>
                                            </p:txEl>
                                          </p:spTgt>
                                        </p:tgtEl>
                                        <p:attrNameLst>
                                          <p:attrName>style.visibility</p:attrName>
                                        </p:attrNameLst>
                                      </p:cBhvr>
                                      <p:to>
                                        <p:strVal val="visible"/>
                                      </p:to>
                                    </p:set>
                                  </p:childTnLst>
                                </p:cTn>
                              </p:par>
                            </p:childTnLst>
                          </p:cTn>
                        </p:par>
                      </p:childTnLst>
                    </p:cTn>
                  </p:par>
                  <p:par>
                    <p:cTn id="76" fill="hold" nodeType="clickPar">
                      <p:stCondLst>
                        <p:cond delay="indefinite"/>
                      </p:stCondLst>
                      <p:childTnLst>
                        <p:par>
                          <p:cTn id="77" fill="hold">
                            <p:stCondLst>
                              <p:cond delay="0"/>
                            </p:stCondLst>
                            <p:childTnLst>
                              <p:par>
                                <p:cTn id="78" presetID="1" presetClass="entr" presetSubtype="0" fill="hold" nodeType="clickEffect">
                                  <p:stCondLst>
                                    <p:cond delay="0"/>
                                  </p:stCondLst>
                                  <p:childTnLst>
                                    <p:set>
                                      <p:cBhvr>
                                        <p:cTn id="79" dur="1" fill="hold">
                                          <p:stCondLst>
                                            <p:cond delay="0"/>
                                          </p:stCondLst>
                                        </p:cTn>
                                        <p:tgtEl>
                                          <p:spTgt spid="38">
                                            <p:txEl>
                                              <p:pRg st="3" end="3"/>
                                            </p:txEl>
                                          </p:spTgt>
                                        </p:tgtEl>
                                        <p:attrNameLst>
                                          <p:attrName>style.visibility</p:attrName>
                                        </p:attrNameLst>
                                      </p:cBhvr>
                                      <p:to>
                                        <p:strVal val="visible"/>
                                      </p:to>
                                    </p:set>
                                  </p:childTnLst>
                                </p:cTn>
                              </p:par>
                            </p:childTnLst>
                          </p:cTn>
                        </p:par>
                      </p:childTnLst>
                    </p:cTn>
                  </p:par>
                  <p:par>
                    <p:cTn id="80" fill="hold" nodeType="clickPar">
                      <p:stCondLst>
                        <p:cond delay="indefinite"/>
                      </p:stCondLst>
                      <p:childTnLst>
                        <p:par>
                          <p:cTn id="81" fill="hold">
                            <p:stCondLst>
                              <p:cond delay="0"/>
                            </p:stCondLst>
                            <p:childTnLst>
                              <p:par>
                                <p:cTn id="82" presetID="18" presetClass="entr" presetSubtype="12" fill="hold" grpId="0" nodeType="clickEffect">
                                  <p:stCondLst>
                                    <p:cond delay="0"/>
                                  </p:stCondLst>
                                  <p:childTnLst>
                                    <p:set>
                                      <p:cBhvr>
                                        <p:cTn id="83" dur="1" fill="hold">
                                          <p:stCondLst>
                                            <p:cond delay="0"/>
                                          </p:stCondLst>
                                        </p:cTn>
                                        <p:tgtEl>
                                          <p:spTgt spid="17416"/>
                                        </p:tgtEl>
                                        <p:attrNameLst>
                                          <p:attrName>style.visibility</p:attrName>
                                        </p:attrNameLst>
                                      </p:cBhvr>
                                      <p:to>
                                        <p:strVal val="visible"/>
                                      </p:to>
                                    </p:set>
                                    <p:animEffect transition="in" filter="strips(downLeft)">
                                      <p:cBhvr>
                                        <p:cTn id="84" dur="500"/>
                                        <p:tgtEl>
                                          <p:spTgt spid="17416"/>
                                        </p:tgtEl>
                                      </p:cBhvr>
                                    </p:animEffect>
                                  </p:childTnLst>
                                </p:cTn>
                              </p:par>
                            </p:childTnLst>
                          </p:cTn>
                        </p:par>
                        <p:par>
                          <p:cTn id="85" fill="hold" nodeType="afterGroup">
                            <p:stCondLst>
                              <p:cond delay="500"/>
                            </p:stCondLst>
                            <p:childTnLst>
                              <p:par>
                                <p:cTn id="86" presetID="1" presetClass="entr" presetSubtype="0" fill="hold" grpId="0" nodeType="afterEffect">
                                  <p:stCondLst>
                                    <p:cond delay="0"/>
                                  </p:stCondLst>
                                  <p:childTnLst>
                                    <p:set>
                                      <p:cBhvr>
                                        <p:cTn id="87" dur="1" fill="hold">
                                          <p:stCondLst>
                                            <p:cond delay="0"/>
                                          </p:stCondLst>
                                        </p:cTn>
                                        <p:tgtEl>
                                          <p:spTgt spid="56"/>
                                        </p:tgtEl>
                                        <p:attrNameLst>
                                          <p:attrName>style.visibility</p:attrName>
                                        </p:attrNameLst>
                                      </p:cBhvr>
                                      <p:to>
                                        <p:strVal val="visible"/>
                                      </p:to>
                                    </p:set>
                                  </p:childTnLst>
                                </p:cTn>
                              </p:par>
                            </p:childTnLst>
                          </p:cTn>
                        </p:par>
                      </p:childTnLst>
                    </p:cTn>
                  </p:par>
                  <p:par>
                    <p:cTn id="88" fill="hold" nodeType="clickPar">
                      <p:stCondLst>
                        <p:cond delay="indefinite"/>
                      </p:stCondLst>
                      <p:childTnLst>
                        <p:par>
                          <p:cTn id="89" fill="hold">
                            <p:stCondLst>
                              <p:cond delay="0"/>
                            </p:stCondLst>
                            <p:childTnLst>
                              <p:par>
                                <p:cTn id="90" presetID="18" presetClass="entr" presetSubtype="12" fill="hold" grpId="0" nodeType="clickEffect">
                                  <p:stCondLst>
                                    <p:cond delay="0"/>
                                  </p:stCondLst>
                                  <p:childTnLst>
                                    <p:set>
                                      <p:cBhvr>
                                        <p:cTn id="91" dur="1" fill="hold">
                                          <p:stCondLst>
                                            <p:cond delay="0"/>
                                          </p:stCondLst>
                                        </p:cTn>
                                        <p:tgtEl>
                                          <p:spTgt spid="17417"/>
                                        </p:tgtEl>
                                        <p:attrNameLst>
                                          <p:attrName>style.visibility</p:attrName>
                                        </p:attrNameLst>
                                      </p:cBhvr>
                                      <p:to>
                                        <p:strVal val="visible"/>
                                      </p:to>
                                    </p:set>
                                    <p:animEffect transition="in" filter="strips(downLeft)">
                                      <p:cBhvr>
                                        <p:cTn id="92" dur="500"/>
                                        <p:tgtEl>
                                          <p:spTgt spid="17417"/>
                                        </p:tgtEl>
                                      </p:cBhvr>
                                    </p:animEffect>
                                  </p:childTnLst>
                                </p:cTn>
                              </p:par>
                            </p:childTnLst>
                          </p:cTn>
                        </p:par>
                        <p:par>
                          <p:cTn id="93" fill="hold" nodeType="afterGroup">
                            <p:stCondLst>
                              <p:cond delay="500"/>
                            </p:stCondLst>
                            <p:childTnLst>
                              <p:par>
                                <p:cTn id="94" presetID="1" presetClass="entr" presetSubtype="0" fill="hold" grpId="0" nodeType="afterEffect">
                                  <p:stCondLst>
                                    <p:cond delay="0"/>
                                  </p:stCondLst>
                                  <p:childTnLst>
                                    <p:set>
                                      <p:cBhvr>
                                        <p:cTn id="95" dur="1" fill="hold">
                                          <p:stCondLst>
                                            <p:cond delay="0"/>
                                          </p:stCondLst>
                                        </p:cTn>
                                        <p:tgtEl>
                                          <p:spTgt spid="57"/>
                                        </p:tgtEl>
                                        <p:attrNameLst>
                                          <p:attrName>style.visibility</p:attrName>
                                        </p:attrNameLst>
                                      </p:cBhvr>
                                      <p:to>
                                        <p:strVal val="visible"/>
                                      </p:to>
                                    </p:set>
                                  </p:childTnLst>
                                </p:cTn>
                              </p:par>
                            </p:childTnLst>
                          </p:cTn>
                        </p:par>
                      </p:childTnLst>
                    </p:cTn>
                  </p:par>
                  <p:par>
                    <p:cTn id="96" fill="hold" nodeType="clickPar">
                      <p:stCondLst>
                        <p:cond delay="indefinite"/>
                      </p:stCondLst>
                      <p:childTnLst>
                        <p:par>
                          <p:cTn id="97" fill="hold">
                            <p:stCondLst>
                              <p:cond delay="0"/>
                            </p:stCondLst>
                            <p:childTnLst>
                              <p:par>
                                <p:cTn id="98" presetID="1" presetClass="entr" presetSubtype="0" fill="hold" nodeType="clickEffect">
                                  <p:stCondLst>
                                    <p:cond delay="0"/>
                                  </p:stCondLst>
                                  <p:childTnLst>
                                    <p:set>
                                      <p:cBhvr>
                                        <p:cTn id="99" dur="1" fill="hold">
                                          <p:stCondLst>
                                            <p:cond delay="0"/>
                                          </p:stCondLst>
                                        </p:cTn>
                                        <p:tgtEl>
                                          <p:spTgt spid="38">
                                            <p:txEl>
                                              <p:pRg st="4" end="4"/>
                                            </p:txEl>
                                          </p:spTgt>
                                        </p:tgtEl>
                                        <p:attrNameLst>
                                          <p:attrName>style.visibility</p:attrName>
                                        </p:attrNameLst>
                                      </p:cBhvr>
                                      <p:to>
                                        <p:strVal val="visible"/>
                                      </p:to>
                                    </p:set>
                                  </p:childTnLst>
                                </p:cTn>
                              </p:par>
                            </p:childTnLst>
                          </p:cTn>
                        </p:par>
                      </p:childTnLst>
                    </p:cTn>
                  </p:par>
                  <p:par>
                    <p:cTn id="100" fill="hold" nodeType="clickPar">
                      <p:stCondLst>
                        <p:cond delay="indefinite"/>
                      </p:stCondLst>
                      <p:childTnLst>
                        <p:par>
                          <p:cTn id="101" fill="hold">
                            <p:stCondLst>
                              <p:cond delay="0"/>
                            </p:stCondLst>
                            <p:childTnLst>
                              <p:par>
                                <p:cTn id="102" presetID="1" presetClass="entr" presetSubtype="0" fill="hold" nodeType="clickEffect">
                                  <p:stCondLst>
                                    <p:cond delay="0"/>
                                  </p:stCondLst>
                                  <p:childTnLst>
                                    <p:set>
                                      <p:cBhvr>
                                        <p:cTn id="103" dur="1" fill="hold">
                                          <p:stCondLst>
                                            <p:cond delay="0"/>
                                          </p:stCondLst>
                                        </p:cTn>
                                        <p:tgtEl>
                                          <p:spTgt spid="38">
                                            <p:txEl>
                                              <p:pRg st="5" end="5"/>
                                            </p:txEl>
                                          </p:spTgt>
                                        </p:tgtEl>
                                        <p:attrNameLst>
                                          <p:attrName>style.visibility</p:attrName>
                                        </p:attrNameLst>
                                      </p:cBhvr>
                                      <p:to>
                                        <p:strVal val="visible"/>
                                      </p:to>
                                    </p:set>
                                  </p:childTnLst>
                                </p:cTn>
                              </p:par>
                            </p:childTnLst>
                          </p:cTn>
                        </p:par>
                      </p:childTnLst>
                    </p:cTn>
                  </p:par>
                  <p:par>
                    <p:cTn id="104" fill="hold" nodeType="clickPar">
                      <p:stCondLst>
                        <p:cond delay="indefinite"/>
                      </p:stCondLst>
                      <p:childTnLst>
                        <p:par>
                          <p:cTn id="105" fill="hold">
                            <p:stCondLst>
                              <p:cond delay="0"/>
                            </p:stCondLst>
                            <p:childTnLst>
                              <p:par>
                                <p:cTn id="106" presetID="22" presetClass="entr" presetSubtype="4" fill="hold" grpId="0" nodeType="clickEffect">
                                  <p:stCondLst>
                                    <p:cond delay="0"/>
                                  </p:stCondLst>
                                  <p:childTnLst>
                                    <p:set>
                                      <p:cBhvr>
                                        <p:cTn id="107" dur="1" fill="hold">
                                          <p:stCondLst>
                                            <p:cond delay="0"/>
                                          </p:stCondLst>
                                        </p:cTn>
                                        <p:tgtEl>
                                          <p:spTgt spid="10"/>
                                        </p:tgtEl>
                                        <p:attrNameLst>
                                          <p:attrName>style.visibility</p:attrName>
                                        </p:attrNameLst>
                                      </p:cBhvr>
                                      <p:to>
                                        <p:strVal val="visible"/>
                                      </p:to>
                                    </p:set>
                                    <p:animEffect transition="in" filter="wipe(down)">
                                      <p:cBhvr>
                                        <p:cTn id="10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20" grpId="0" animBg="1"/>
      <p:bldP spid="17421" grpId="0" animBg="1"/>
      <p:bldP spid="9217" grpId="0"/>
      <p:bldP spid="58" grpId="0"/>
      <p:bldP spid="59" grpId="0"/>
      <p:bldP spid="60" grpId="0"/>
      <p:bldP spid="38950" grpId="0" animBg="1"/>
      <p:bldP spid="63" grpId="0"/>
      <p:bldP spid="9216" grpId="0"/>
      <p:bldP spid="17416" grpId="0" animBg="1"/>
      <p:bldP spid="56" grpId="0"/>
      <p:bldP spid="17417" grpId="0" animBg="1"/>
      <p:bldP spid="57" grpId="0"/>
      <p:bldP spid="38" grpId="0" animBg="1"/>
      <p:bldP spid="10" grpId="0" animBg="1"/>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smtClean="0">
              <a:latin typeface="微软雅黑" panose="020b0503020204020204" charset="-122"/>
              <a:ea typeface="微软雅黑"/>
            </a:endParaRPr>
          </a:p>
        </p:txBody>
      </p:sp>
      <p:grpSp>
        <p:nvGrpSpPr>
          <p:cNvPr id="25" name="组合 24" title=""/>
          <p:cNvGrpSpPr/>
          <p:nvPr>
            <p:custDataLst>
              <p:tags r:id="rId4"/>
            </p:custDataLst>
          </p:nvPr>
        </p:nvGrpSpPr>
        <p:grpSpPr>
          <a:xfrm>
            <a:off x="2614295" y="444500"/>
            <a:ext cx="700405" cy="175260"/>
            <a:chOff x="4121" y="692"/>
            <a:chExt cx="1103" cy="276"/>
          </a:xfrm>
        </p:grpSpPr>
        <p:sp>
          <p:nvSpPr>
            <p:cNvPr id="26" name="等腰三角形 25"/>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28" name="等腰三角形 27"/>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31" name="等腰三角形 30"/>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 name="文本框 2" title=""/>
          <p:cNvSpPr txBox="1"/>
          <p:nvPr>
            <p:custDataLst>
              <p:tags r:id="rId8"/>
            </p:custDataLst>
          </p:nvPr>
        </p:nvSpPr>
        <p:spPr>
          <a:xfrm>
            <a:off x="839470" y="981075"/>
            <a:ext cx="10653395" cy="765810"/>
          </a:xfrm>
          <a:prstGeom prst="rect">
            <a:avLst/>
          </a:prstGeom>
          <a:noFill/>
        </p:spPr>
        <p:txBody>
          <a:bodyPr wrap="square" rtlCol="0">
            <a:noAutofit/>
          </a:bodyPr>
          <a:lstStyle/>
          <a:p>
            <a:pPr>
              <a:lnSpc>
                <a:spcPct val="120000"/>
              </a:lnSpc>
            </a:pPr>
            <a:r>
              <a:rPr lang="zh-CN" sz="2800">
                <a:latin typeface="微软雅黑" panose="020b0503020204020204" charset="-122"/>
                <a:ea typeface="微软雅黑"/>
              </a:rPr>
              <a:t>猜想：光折射时，有哪些规律呢？光的折射规律和反射规律相同吗？</a:t>
            </a:r>
            <a:endParaRPr lang="zh-CN" sz="2800">
              <a:latin typeface="微软雅黑" panose="020b0503020204020204" charset="-122"/>
              <a:ea typeface="微软雅黑"/>
            </a:endParaRPr>
          </a:p>
        </p:txBody>
      </p:sp>
      <p:sp>
        <p:nvSpPr>
          <p:cNvPr id="23556" name="Text Box 4" title=""/>
          <p:cNvSpPr txBox="1"/>
          <p:nvPr>
            <p:custDataLst>
              <p:tags r:id="rId9"/>
            </p:custDataLst>
          </p:nvPr>
        </p:nvSpPr>
        <p:spPr>
          <a:xfrm>
            <a:off x="839470" y="1942465"/>
            <a:ext cx="8763000" cy="3538220"/>
          </a:xfrm>
          <a:prstGeom prst="rect">
            <a:avLst/>
          </a:prstGeom>
          <a:noFill/>
          <a:ln w="9525">
            <a:noFill/>
          </a:ln>
        </p:spPr>
        <p:txBody>
          <a:bodyPr>
            <a:spAutoFit/>
          </a:bodyPr>
          <a:lstStyle/>
          <a:p>
            <a:pPr>
              <a:lnSpc>
                <a:spcPct val="200000"/>
              </a:lnSpc>
              <a:spcBef>
                <a:spcPct val="0"/>
              </a:spcBef>
            </a:pPr>
            <a:r>
              <a:rPr lang="zh-CN" altLang="en-US" sz="2800">
                <a:latin typeface="宋体" panose="02010600030101010101" pitchFamily="2" charset="-122"/>
              </a:rPr>
              <a:t>折射光线、入射光线和法线在同一平面内</a:t>
            </a:r>
            <a:endParaRPr lang="zh-CN" altLang="en-US" sz="2800">
              <a:latin typeface="宋体" panose="02010600030101010101" pitchFamily="2" charset="-122"/>
            </a:endParaRPr>
          </a:p>
          <a:p>
            <a:pPr>
              <a:lnSpc>
                <a:spcPct val="200000"/>
              </a:lnSpc>
              <a:spcBef>
                <a:spcPct val="0"/>
              </a:spcBef>
            </a:pPr>
            <a:r>
              <a:rPr lang="zh-CN" altLang="en-US" sz="2800">
                <a:latin typeface="宋体" panose="02010600030101010101" pitchFamily="2" charset="-122"/>
              </a:rPr>
              <a:t>折射光线和入射光线分别位于法线两侧</a:t>
            </a:r>
            <a:endParaRPr lang="zh-CN" altLang="en-US" sz="2800">
              <a:latin typeface="宋体" panose="02010600030101010101" pitchFamily="2" charset="-122"/>
            </a:endParaRPr>
          </a:p>
          <a:p>
            <a:pPr>
              <a:lnSpc>
                <a:spcPct val="200000"/>
              </a:lnSpc>
              <a:spcBef>
                <a:spcPct val="0"/>
              </a:spcBef>
            </a:pPr>
            <a:r>
              <a:rPr lang="zh-CN" altLang="en-US" sz="2800">
                <a:latin typeface="宋体" panose="02010600030101010101" pitchFamily="2" charset="-122"/>
              </a:rPr>
              <a:t>折射角等于入射角</a:t>
            </a:r>
            <a:endParaRPr lang="zh-CN" altLang="en-US" sz="2800">
              <a:latin typeface="宋体" panose="02010600030101010101" pitchFamily="2" charset="-122"/>
            </a:endParaRPr>
          </a:p>
          <a:p>
            <a:pPr>
              <a:lnSpc>
                <a:spcPct val="200000"/>
              </a:lnSpc>
              <a:spcBef>
                <a:spcPct val="0"/>
              </a:spcBef>
            </a:pPr>
            <a:r>
              <a:rPr lang="zh-CN" altLang="en-US" sz="2800">
                <a:latin typeface="宋体" panose="02010600030101010101" pitchFamily="2" charset="-122"/>
              </a:rPr>
              <a:t>光路可逆</a:t>
            </a:r>
            <a:endParaRPr lang="zh-CN" altLang="en-US" sz="2800">
              <a:latin typeface="宋体" panose="02010600030101010101" pitchFamily="2" charset="-122"/>
            </a:endParaRPr>
          </a:p>
        </p:txBody>
      </p:sp>
      <p:sp>
        <p:nvSpPr>
          <p:cNvPr id="454662" name="WordArt 12" title=""/>
          <p:cNvSpPr>
            <a:spLocks noTextEdit="1"/>
          </p:cNvSpPr>
          <p:nvPr>
            <p:custDataLst>
              <p:tags r:id="rId10"/>
            </p:custDataLst>
          </p:nvPr>
        </p:nvSpPr>
        <p:spPr>
          <a:xfrm>
            <a:off x="7659053" y="2230120"/>
            <a:ext cx="457200" cy="685800"/>
          </a:xfrm>
          <a:prstGeom prst="rect">
            <a:avLst/>
          </a:prstGeom>
        </p:spPr>
        <p:txBody>
          <a:bodyPr wrap="none" fromWordArt="1">
            <a:prstTxWarp prst="textPlain">
              <a:avLst>
                <a:gd name="adj" fmla="val 50000"/>
              </a:avLst>
            </a:prstTxWarp>
            <a:normAutofit/>
          </a:bodyPr>
          <a:lstStyle/>
          <a:p>
            <a:pPr algn="l" eaLnBrk="0" hangingPunct="0"/>
            <a:r>
              <a:rPr lang="zh-CN" altLang="en-US" sz="2800">
                <a:ln w="12700" cap="flat" cmpd="sng">
                  <a:solidFill>
                    <a:srgbClr val="EAEAEA"/>
                  </a:solidFill>
                  <a:prstDash val="solid"/>
                  <a:headEnd type="none" w="med" len="med"/>
                  <a:tailEnd type="none" w="med" len="med"/>
                </a:ln>
                <a:solidFill>
                  <a:srgbClr val="FF0000"/>
                </a:solidFill>
                <a:effectLst>
                  <a:outerShdw dist="35921" dir="2699999" sy="50000" kx="2115830" algn="bl" rotWithShape="0">
                    <a:srgbClr val="C0C0C0"/>
                  </a:outerShdw>
                </a:effectLst>
                <a:latin typeface="宋体" panose="02010600030101010101" pitchFamily="2" charset="-122"/>
                <a:ea typeface="宋体" panose="02010600030101010101" pitchFamily="2" charset="-122"/>
              </a:rPr>
              <a:t>？</a:t>
            </a:r>
            <a:endParaRPr lang="zh-CN" altLang="en-US" sz="2800">
              <a:ln w="12700" cap="flat" cmpd="sng">
                <a:solidFill>
                  <a:srgbClr val="EAEAEA"/>
                </a:solidFill>
                <a:prstDash val="solid"/>
                <a:headEnd type="none" w="med" len="med"/>
                <a:tailEnd type="none" w="med" len="med"/>
              </a:ln>
              <a:solidFill>
                <a:srgbClr val="FF0000"/>
              </a:solidFill>
              <a:effectLst>
                <a:outerShdw dist="35921" dir="2699999" sy="50000" kx="2115830" algn="bl" rotWithShape="0">
                  <a:srgbClr val="C0C0C0"/>
                </a:outerShdw>
              </a:effectLst>
              <a:latin typeface="宋体" panose="02010600030101010101" pitchFamily="2" charset="-122"/>
              <a:ea typeface="宋体" panose="02010600030101010101" pitchFamily="2" charset="-122"/>
            </a:endParaRPr>
          </a:p>
        </p:txBody>
      </p:sp>
      <p:sp>
        <p:nvSpPr>
          <p:cNvPr id="4" name="WordArt 12" title=""/>
          <p:cNvSpPr>
            <a:spLocks noTextEdit="1"/>
          </p:cNvSpPr>
          <p:nvPr>
            <p:custDataLst>
              <p:tags r:id="rId11"/>
            </p:custDataLst>
          </p:nvPr>
        </p:nvSpPr>
        <p:spPr>
          <a:xfrm>
            <a:off x="7319963" y="3166110"/>
            <a:ext cx="457200" cy="685800"/>
          </a:xfrm>
          <a:prstGeom prst="rect">
            <a:avLst/>
          </a:prstGeom>
        </p:spPr>
        <p:txBody>
          <a:bodyPr wrap="none" fromWordArt="1">
            <a:prstTxWarp prst="textPlain">
              <a:avLst>
                <a:gd name="adj" fmla="val 50000"/>
              </a:avLst>
            </a:prstTxWarp>
            <a:normAutofit/>
          </a:bodyPr>
          <a:lstStyle/>
          <a:p>
            <a:pPr algn="l" eaLnBrk="0" hangingPunct="0"/>
            <a:r>
              <a:rPr lang="zh-CN" altLang="en-US" sz="2800">
                <a:ln w="12700" cap="flat" cmpd="sng">
                  <a:solidFill>
                    <a:srgbClr val="EAEAEA"/>
                  </a:solidFill>
                  <a:prstDash val="solid"/>
                  <a:headEnd type="none" w="med" len="med"/>
                  <a:tailEnd type="none" w="med" len="med"/>
                </a:ln>
                <a:solidFill>
                  <a:srgbClr val="FF0000"/>
                </a:solidFill>
                <a:effectLst>
                  <a:outerShdw dist="35921" dir="2699999" sy="50000" kx="2115830" algn="bl" rotWithShape="0">
                    <a:srgbClr val="C0C0C0"/>
                  </a:outerShdw>
                </a:effectLst>
                <a:latin typeface="宋体" panose="02010600030101010101" pitchFamily="2" charset="-122"/>
                <a:ea typeface="宋体" panose="02010600030101010101" pitchFamily="2" charset="-122"/>
              </a:rPr>
              <a:t>？</a:t>
            </a:r>
            <a:endParaRPr lang="zh-CN" altLang="en-US" sz="2800">
              <a:ln w="12700" cap="flat" cmpd="sng">
                <a:solidFill>
                  <a:srgbClr val="EAEAEA"/>
                </a:solidFill>
                <a:prstDash val="solid"/>
                <a:headEnd type="none" w="med" len="med"/>
                <a:tailEnd type="none" w="med" len="med"/>
              </a:ln>
              <a:solidFill>
                <a:srgbClr val="FF0000"/>
              </a:solidFill>
              <a:effectLst>
                <a:outerShdw dist="35921" dir="2699999" sy="50000" kx="2115830" algn="bl" rotWithShape="0">
                  <a:srgbClr val="C0C0C0"/>
                </a:outerShdw>
              </a:effectLst>
              <a:latin typeface="宋体" panose="02010600030101010101" pitchFamily="2" charset="-122"/>
              <a:ea typeface="宋体" panose="02010600030101010101" pitchFamily="2" charset="-122"/>
            </a:endParaRPr>
          </a:p>
        </p:txBody>
      </p:sp>
      <p:sp>
        <p:nvSpPr>
          <p:cNvPr id="5" name="WordArt 12" title=""/>
          <p:cNvSpPr>
            <a:spLocks noTextEdit="1"/>
          </p:cNvSpPr>
          <p:nvPr>
            <p:custDataLst>
              <p:tags r:id="rId12"/>
            </p:custDataLst>
          </p:nvPr>
        </p:nvSpPr>
        <p:spPr>
          <a:xfrm>
            <a:off x="4079558" y="3958590"/>
            <a:ext cx="457200" cy="685800"/>
          </a:xfrm>
          <a:prstGeom prst="rect">
            <a:avLst/>
          </a:prstGeom>
        </p:spPr>
        <p:txBody>
          <a:bodyPr wrap="none" fromWordArt="1">
            <a:prstTxWarp prst="textPlain">
              <a:avLst>
                <a:gd name="adj" fmla="val 50000"/>
              </a:avLst>
            </a:prstTxWarp>
            <a:normAutofit/>
          </a:bodyPr>
          <a:lstStyle/>
          <a:p>
            <a:pPr algn="l" eaLnBrk="0" hangingPunct="0"/>
            <a:r>
              <a:rPr lang="zh-CN" altLang="en-US" sz="2800">
                <a:ln w="12700" cap="flat" cmpd="sng">
                  <a:solidFill>
                    <a:srgbClr val="EAEAEA"/>
                  </a:solidFill>
                  <a:prstDash val="solid"/>
                  <a:headEnd type="none" w="med" len="med"/>
                  <a:tailEnd type="none" w="med" len="med"/>
                </a:ln>
                <a:solidFill>
                  <a:srgbClr val="FF0000"/>
                </a:solidFill>
                <a:effectLst>
                  <a:outerShdw dist="35921" dir="2699999" sy="50000" kx="2115830" algn="bl" rotWithShape="0">
                    <a:srgbClr val="C0C0C0"/>
                  </a:outerShdw>
                </a:effectLst>
                <a:latin typeface="宋体" panose="02010600030101010101" pitchFamily="2" charset="-122"/>
                <a:ea typeface="宋体" panose="02010600030101010101" pitchFamily="2" charset="-122"/>
              </a:rPr>
              <a:t>？</a:t>
            </a:r>
            <a:endParaRPr lang="zh-CN" altLang="en-US" sz="2800">
              <a:ln w="12700" cap="flat" cmpd="sng">
                <a:solidFill>
                  <a:srgbClr val="EAEAEA"/>
                </a:solidFill>
                <a:prstDash val="solid"/>
                <a:headEnd type="none" w="med" len="med"/>
                <a:tailEnd type="none" w="med" len="med"/>
              </a:ln>
              <a:solidFill>
                <a:srgbClr val="FF0000"/>
              </a:solidFill>
              <a:effectLst>
                <a:outerShdw dist="35921" dir="2699999" sy="50000" kx="2115830" algn="bl" rotWithShape="0">
                  <a:srgbClr val="C0C0C0"/>
                </a:outerShdw>
              </a:effectLst>
              <a:latin typeface="宋体" panose="02010600030101010101" pitchFamily="2" charset="-122"/>
              <a:ea typeface="宋体" panose="02010600030101010101" pitchFamily="2" charset="-122"/>
            </a:endParaRPr>
          </a:p>
        </p:txBody>
      </p:sp>
      <p:sp>
        <p:nvSpPr>
          <p:cNvPr id="6" name="矩形 5" title=""/>
          <p:cNvSpPr/>
          <p:nvPr>
            <p:custDataLst>
              <p:tags r:id="rId13"/>
            </p:custDataLst>
          </p:nvPr>
        </p:nvSpPr>
        <p:spPr>
          <a:xfrm>
            <a:off x="3437579" y="188825"/>
            <a:ext cx="25450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光的折射规律</a:t>
            </a:r>
            <a:endParaRPr lang="zh-CN" altLang="en-US" sz="2800" b="1" spc="300">
              <a:solidFill>
                <a:srgbClr val="00A0E9"/>
              </a:solidFill>
              <a:latin typeface="微软雅黑" panose="020b0503020204020204" charset="-122"/>
              <a:ea typeface="微软雅黑"/>
              <a:cs typeface="+mn-ea"/>
              <a:sym typeface="+mn-lt"/>
            </a:endParaRPr>
          </a:p>
        </p:txBody>
      </p:sp>
      <p:sp>
        <p:nvSpPr>
          <p:cNvPr id="7" name="WordArt 12" title=""/>
          <p:cNvSpPr>
            <a:spLocks noTextEdit="1"/>
          </p:cNvSpPr>
          <p:nvPr>
            <p:custDataLst>
              <p:tags r:id="rId14"/>
            </p:custDataLst>
          </p:nvPr>
        </p:nvSpPr>
        <p:spPr>
          <a:xfrm>
            <a:off x="2639378" y="4797425"/>
            <a:ext cx="457200" cy="685800"/>
          </a:xfrm>
          <a:prstGeom prst="rect">
            <a:avLst/>
          </a:prstGeom>
        </p:spPr>
        <p:txBody>
          <a:bodyPr wrap="none" fromWordArt="1">
            <a:prstTxWarp prst="textPlain">
              <a:avLst>
                <a:gd name="adj" fmla="val 50000"/>
              </a:avLst>
            </a:prstTxWarp>
            <a:normAutofit/>
          </a:bodyPr>
          <a:lstStyle/>
          <a:p>
            <a:pPr algn="l" eaLnBrk="0" hangingPunct="0"/>
            <a:r>
              <a:rPr lang="zh-CN" altLang="en-US" sz="2800">
                <a:ln w="12700" cap="flat" cmpd="sng">
                  <a:solidFill>
                    <a:srgbClr val="EAEAEA"/>
                  </a:solidFill>
                  <a:prstDash val="solid"/>
                  <a:headEnd type="none" w="med" len="med"/>
                  <a:tailEnd type="none" w="med" len="med"/>
                </a:ln>
                <a:solidFill>
                  <a:srgbClr val="FF0000"/>
                </a:solidFill>
                <a:effectLst>
                  <a:outerShdw dist="35921" dir="2699999" sy="50000" kx="2115830" algn="bl" rotWithShape="0">
                    <a:srgbClr val="C0C0C0"/>
                  </a:outerShdw>
                </a:effectLst>
                <a:latin typeface="宋体" panose="02010600030101010101" pitchFamily="2" charset="-122"/>
                <a:ea typeface="宋体" panose="02010600030101010101" pitchFamily="2" charset="-122"/>
              </a:rPr>
              <a:t>？</a:t>
            </a:r>
            <a:endParaRPr lang="zh-CN" altLang="en-US" sz="2800">
              <a:ln w="12700" cap="flat" cmpd="sng">
                <a:solidFill>
                  <a:srgbClr val="EAEAEA"/>
                </a:solidFill>
                <a:prstDash val="solid"/>
                <a:headEnd type="none" w="med" len="med"/>
                <a:tailEnd type="none" w="med" len="med"/>
              </a:ln>
              <a:solidFill>
                <a:srgbClr val="FF0000"/>
              </a:solidFill>
              <a:effectLst>
                <a:outerShdw dist="35921" dir="2699999" sy="50000" kx="2115830" algn="bl" rotWithShape="0">
                  <a:srgbClr val="C0C0C0"/>
                </a:outerShdw>
              </a:effectLst>
              <a:latin typeface="宋体" panose="02010600030101010101" pitchFamily="2" charset="-122"/>
              <a:ea typeface="宋体" panose="02010600030101010101" pitchFamily="2" charset="-122"/>
            </a:endParaRPr>
          </a:p>
        </p:txBody>
      </p:sp>
      <p:grpSp>
        <p:nvGrpSpPr>
          <p:cNvPr id="8" name="组合 7" title=""/>
          <p:cNvGrpSpPr/>
          <p:nvPr>
            <p:custDataLst>
              <p:tags r:id="rId15"/>
            </p:custDataLst>
          </p:nvPr>
        </p:nvGrpSpPr>
        <p:grpSpPr>
          <a:xfrm>
            <a:off x="334900" y="1212562"/>
            <a:ext cx="295322" cy="210471"/>
            <a:chOff x="435463" y="1226414"/>
            <a:chExt cx="295380" cy="210512"/>
          </a:xfrm>
        </p:grpSpPr>
        <p:sp>
          <p:nvSpPr>
            <p:cNvPr id="9" name="矩形 8"/>
            <p:cNvSpPr/>
            <p:nvPr>
              <p:custDataLst>
                <p:tags r:id="rId16"/>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custDataLst>
                <p:tags r:id="rId17"/>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3556">
                                            <p:txEl>
                                              <p:pRg st="0" end="0"/>
                                            </p:txEl>
                                          </p:spTgt>
                                        </p:tgtEl>
                                        <p:attrNameLst>
                                          <p:attrName>style.visibility</p:attrName>
                                        </p:attrNameLst>
                                      </p:cBhvr>
                                      <p:to>
                                        <p:strVal val="visible"/>
                                      </p:to>
                                    </p:set>
                                    <p:anim calcmode="lin" valueType="num">
                                      <p:cBhvr additive="base">
                                        <p:cTn id="11" dur="500" fill="hold"/>
                                        <p:tgtEl>
                                          <p:spTgt spid="23556">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3556">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454662"/>
                                        </p:tgtEl>
                                        <p:attrNameLst>
                                          <p:attrName>style.visibility</p:attrName>
                                        </p:attrNameLst>
                                      </p:cBhvr>
                                      <p:to>
                                        <p:strVal val="visible"/>
                                      </p:to>
                                    </p:set>
                                    <p:anim calcmode="lin" valueType="num">
                                      <p:cBhvr additive="base">
                                        <p:cTn id="15" dur="500" fill="hold"/>
                                        <p:tgtEl>
                                          <p:spTgt spid="454662"/>
                                        </p:tgtEl>
                                        <p:attrNameLst>
                                          <p:attrName>ppt_x</p:attrName>
                                        </p:attrNameLst>
                                      </p:cBhvr>
                                      <p:tavLst>
                                        <p:tav tm="0">
                                          <p:val>
                                            <p:strVal val="#ppt_x"/>
                                          </p:val>
                                        </p:tav>
                                        <p:tav tm="100000">
                                          <p:val>
                                            <p:strVal val="#ppt_x"/>
                                          </p:val>
                                        </p:tav>
                                      </p:tavLst>
                                    </p:anim>
                                    <p:anim calcmode="lin" valueType="num">
                                      <p:cBhvr additive="base">
                                        <p:cTn id="16" dur="500" fill="hold"/>
                                        <p:tgtEl>
                                          <p:spTgt spid="454662"/>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23556">
                                            <p:txEl>
                                              <p:pRg st="1" end="1"/>
                                            </p:txEl>
                                          </p:spTgt>
                                        </p:tgtEl>
                                        <p:attrNameLst>
                                          <p:attrName>style.visibility</p:attrName>
                                        </p:attrNameLst>
                                      </p:cBhvr>
                                      <p:to>
                                        <p:strVal val="visible"/>
                                      </p:to>
                                    </p:set>
                                    <p:anim calcmode="lin" valueType="num">
                                      <p:cBhvr additive="base">
                                        <p:cTn id="21" dur="500" fill="hold"/>
                                        <p:tgtEl>
                                          <p:spTgt spid="23556">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3556">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3556">
                                            <p:txEl>
                                              <p:pRg st="2" end="2"/>
                                            </p:txEl>
                                          </p:spTgt>
                                        </p:tgtEl>
                                        <p:attrNameLst>
                                          <p:attrName>style.visibility</p:attrName>
                                        </p:attrNameLst>
                                      </p:cBhvr>
                                      <p:to>
                                        <p:strVal val="visible"/>
                                      </p:to>
                                    </p:set>
                                    <p:anim calcmode="lin" valueType="num">
                                      <p:cBhvr additive="base">
                                        <p:cTn id="31" dur="500" fill="hold"/>
                                        <p:tgtEl>
                                          <p:spTgt spid="23556">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3556">
                                            <p:txEl>
                                              <p:pRg st="2" end="2"/>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5"/>
                                        </p:tgtEl>
                                        <p:attrNameLst>
                                          <p:attrName>style.visibility</p:attrName>
                                        </p:attrNameLst>
                                      </p:cBhvr>
                                      <p:to>
                                        <p:strVal val="visible"/>
                                      </p:to>
                                    </p:set>
                                    <p:anim calcmode="lin" valueType="num">
                                      <p:cBhvr additive="base">
                                        <p:cTn id="35" dur="500" fill="hold"/>
                                        <p:tgtEl>
                                          <p:spTgt spid="5"/>
                                        </p:tgtEl>
                                        <p:attrNameLst>
                                          <p:attrName>ppt_x</p:attrName>
                                        </p:attrNameLst>
                                      </p:cBhvr>
                                      <p:tavLst>
                                        <p:tav tm="0">
                                          <p:val>
                                            <p:strVal val="#ppt_x"/>
                                          </p:val>
                                        </p:tav>
                                        <p:tav tm="100000">
                                          <p:val>
                                            <p:strVal val="#ppt_x"/>
                                          </p:val>
                                        </p:tav>
                                      </p:tavLst>
                                    </p:anim>
                                    <p:anim calcmode="lin" valueType="num">
                                      <p:cBhvr additive="base">
                                        <p:cTn id="3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23556">
                                            <p:txEl>
                                              <p:pRg st="3" end="3"/>
                                            </p:txEl>
                                          </p:spTgt>
                                        </p:tgtEl>
                                        <p:attrNameLst>
                                          <p:attrName>style.visibility</p:attrName>
                                        </p:attrNameLst>
                                      </p:cBhvr>
                                      <p:to>
                                        <p:strVal val="visible"/>
                                      </p:to>
                                    </p:set>
                                    <p:anim calcmode="lin" valueType="num">
                                      <p:cBhvr additive="base">
                                        <p:cTn id="41" dur="500" fill="hold"/>
                                        <p:tgtEl>
                                          <p:spTgt spid="23556">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3556">
                                            <p:txEl>
                                              <p:pRg st="3" end="3"/>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7"/>
                                        </p:tgtEl>
                                        <p:attrNameLst>
                                          <p:attrName>style.visibility</p:attrName>
                                        </p:attrNameLst>
                                      </p:cBhvr>
                                      <p:to>
                                        <p:strVal val="visible"/>
                                      </p:to>
                                    </p:set>
                                    <p:anim calcmode="lin" valueType="num">
                                      <p:cBhvr additive="base">
                                        <p:cTn id="45" dur="500" fill="hold"/>
                                        <p:tgtEl>
                                          <p:spTgt spid="7"/>
                                        </p:tgtEl>
                                        <p:attrNameLst>
                                          <p:attrName>ppt_x</p:attrName>
                                        </p:attrNameLst>
                                      </p:cBhvr>
                                      <p:tavLst>
                                        <p:tav tm="0">
                                          <p:val>
                                            <p:strVal val="#ppt_x"/>
                                          </p:val>
                                        </p:tav>
                                        <p:tav tm="100000">
                                          <p:val>
                                            <p:strVal val="#ppt_x"/>
                                          </p:val>
                                        </p:tav>
                                      </p:tavLst>
                                    </p:anim>
                                    <p:anim calcmode="lin" valueType="num">
                                      <p:cBhvr additive="base">
                                        <p:cTn id="4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54662" grpId="0"/>
      <p:bldP spid="4" grpId="0"/>
      <p:bldP spid="5" grpId="0"/>
      <p:bldP spid="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smtClean="0">
              <a:latin typeface="微软雅黑" panose="020b0503020204020204" charset="-122"/>
              <a:ea typeface="微软雅黑"/>
            </a:endParaRPr>
          </a:p>
        </p:txBody>
      </p:sp>
      <p:grpSp>
        <p:nvGrpSpPr>
          <p:cNvPr id="25" name="组合 24" title=""/>
          <p:cNvGrpSpPr/>
          <p:nvPr>
            <p:custDataLst>
              <p:tags r:id="rId4"/>
            </p:custDataLst>
          </p:nvPr>
        </p:nvGrpSpPr>
        <p:grpSpPr>
          <a:xfrm>
            <a:off x="2614295" y="444500"/>
            <a:ext cx="700405" cy="175260"/>
            <a:chOff x="4121" y="692"/>
            <a:chExt cx="1103" cy="276"/>
          </a:xfrm>
        </p:grpSpPr>
        <p:sp>
          <p:nvSpPr>
            <p:cNvPr id="26" name="等腰三角形 25"/>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28" name="等腰三角形 27"/>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31" name="等腰三角形 30"/>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圆角矩形 3" title=""/>
          <p:cNvSpPr/>
          <p:nvPr>
            <p:custDataLst>
              <p:tags r:id="rId8"/>
            </p:custDataLst>
          </p:nvPr>
        </p:nvSpPr>
        <p:spPr>
          <a:xfrm>
            <a:off x="828675" y="1029970"/>
            <a:ext cx="1727835" cy="575945"/>
          </a:xfrm>
          <a:prstGeom prst="roundRect">
            <a:avLst/>
          </a:prstGeom>
          <a:solidFill>
            <a:srgbClr val="036EB8"/>
          </a:solidFill>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sz="3200"/>
              <a:t>做中学</a:t>
            </a:r>
            <a:endParaRPr lang="zh-CN" altLang="en-US" sz="3200"/>
          </a:p>
        </p:txBody>
      </p:sp>
      <p:sp>
        <p:nvSpPr>
          <p:cNvPr id="10" name="文本框 9" title=""/>
          <p:cNvSpPr txBox="1"/>
          <p:nvPr>
            <p:custDataLst>
              <p:tags r:id="rId9"/>
            </p:custDataLst>
          </p:nvPr>
        </p:nvSpPr>
        <p:spPr>
          <a:xfrm>
            <a:off x="2711450" y="981075"/>
            <a:ext cx="3286125" cy="628015"/>
          </a:xfrm>
          <a:prstGeom prst="rect">
            <a:avLst/>
          </a:prstGeom>
          <a:noFill/>
        </p:spPr>
        <p:txBody>
          <a:bodyPr wrap="square" rtlCol="0">
            <a:noAutofit/>
          </a:bodyPr>
          <a:lstStyle/>
          <a:p>
            <a:pPr>
              <a:lnSpc>
                <a:spcPct val="120000"/>
              </a:lnSpc>
            </a:pPr>
            <a:r>
              <a:rPr lang="zh-CN" altLang="en-US" sz="2800">
                <a:latin typeface="微软雅黑" panose="020b0503020204020204" charset="-122"/>
                <a:ea typeface="微软雅黑"/>
              </a:rPr>
              <a:t>探究光的折射规律</a:t>
            </a:r>
            <a:endParaRPr lang="zh-CN" altLang="en-US" sz="2800">
              <a:latin typeface="微软雅黑" panose="020b0503020204020204" charset="-122"/>
              <a:ea typeface="微软雅黑"/>
            </a:endParaRPr>
          </a:p>
        </p:txBody>
      </p:sp>
      <p:pic>
        <p:nvPicPr>
          <p:cNvPr id="5" name="5月15日(1)" title="">
            <a:hlinkClick action="ppaction://media"/>
          </p:cNvPr>
          <p:cNvPicPr/>
          <p:nvPr>
            <a:videoFile r:link="rId12"/>
            <p:custDataLst>
              <p:tags r:id="rId11"/>
            </p:custDataLst>
            <p:extLst>
              <p:ext uri="{DAA4B4D4-6D71-4841-9C94-3DE7FCFB9230}">
                <p14:media xmlns:p14="http://schemas.microsoft.com/office/powerpoint/2010/main" r:embed="rId13"/>
              </p:ext>
            </p:extLst>
          </p:nvPr>
        </p:nvPicPr>
        <p:blipFill>
          <a:blip r:embed="rId10"/>
          <a:stretch>
            <a:fillRect/>
          </a:stretch>
        </p:blipFill>
        <p:spPr>
          <a:xfrm>
            <a:off x="2351405" y="1844675"/>
            <a:ext cx="7385050" cy="4125595"/>
          </a:xfrm>
          <a:prstGeom prst="rect">
            <a:avLst/>
          </a:prstGeom>
        </p:spPr>
      </p:pic>
      <p:grpSp>
        <p:nvGrpSpPr>
          <p:cNvPr id="6" name="组合 5" title=""/>
          <p:cNvGrpSpPr/>
          <p:nvPr>
            <p:custDataLst>
              <p:tags r:id="rId14"/>
            </p:custDataLst>
          </p:nvPr>
        </p:nvGrpSpPr>
        <p:grpSpPr>
          <a:xfrm>
            <a:off x="334900" y="1212562"/>
            <a:ext cx="295322" cy="210471"/>
            <a:chOff x="435463" y="1226414"/>
            <a:chExt cx="295380" cy="210512"/>
          </a:xfrm>
        </p:grpSpPr>
        <p:sp>
          <p:nvSpPr>
            <p:cNvPr id="8" name="矩形 7"/>
            <p:cNvSpPr/>
            <p:nvPr>
              <p:custDataLst>
                <p:tags r:id="rId15"/>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custDataLst>
                <p:tags r:id="rId16"/>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1" name="矩形 10" title=""/>
          <p:cNvSpPr/>
          <p:nvPr>
            <p:custDataLst>
              <p:tags r:id="rId17"/>
            </p:custDataLst>
          </p:nvPr>
        </p:nvSpPr>
        <p:spPr>
          <a:xfrm>
            <a:off x="3437579" y="188825"/>
            <a:ext cx="25450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光的折射规律</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nodeType="clickPar">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additive="base">
                                        <p:cTn id="6" dur="1" fill="hold"/>
                                        <p:tgtEl>
                                          <p:spTgt spid="5"/>
                                        </p:tgtEl>
                                      </p:cBhvr>
                                    </p:cmd>
                                  </p:childTnLst>
                                </p:cTn>
                              </p:par>
                            </p:childTnLst>
                          </p:cTn>
                        </p:par>
                      </p:childTnLst>
                    </p:cTn>
                  </p:par>
                </p:childTnLst>
              </p:cTn>
              <p:nextCondLst>
                <p:cond evt="onClick" delay="0">
                  <p:tgtEl>
                    <p:spTgt spid="5"/>
                  </p:tgtEl>
                </p:cond>
              </p:nextCondLst>
            </p:seq>
            <p:video fullScrn="1">
              <p:cMediaNode>
                <p:cTn id="7" fill="hold" display="0">
                  <p:stCondLst>
                    <p:cond delay="indefinite"/>
                  </p:stCondLst>
                </p:cTn>
                <p:tgtEl>
                  <p:spTgt spid="5"/>
                </p:tgtEl>
              </p:cMediaNode>
            </p:video>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555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a:latin typeface="微软雅黑" panose="020b0503020204020204" charset="-122"/>
              <a:ea typeface="微软雅黑"/>
            </a:endParaRPr>
          </a:p>
        </p:txBody>
      </p:sp>
      <p:grpSp>
        <p:nvGrpSpPr>
          <p:cNvPr id="3" name="组合 2" title=""/>
          <p:cNvGrpSpPr/>
          <p:nvPr>
            <p:custDataLst>
              <p:tags r:id="rId4"/>
            </p:custDataLst>
          </p:nvPr>
        </p:nvGrpSpPr>
        <p:grpSpPr>
          <a:xfrm>
            <a:off x="2618105" y="439420"/>
            <a:ext cx="700405" cy="175260"/>
            <a:chOff x="4121" y="692"/>
            <a:chExt cx="1103" cy="276"/>
          </a:xfrm>
        </p:grpSpPr>
        <p:sp>
          <p:nvSpPr>
            <p:cNvPr id="93" name="等腰三角形 92"/>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94" name="等腰三角形 93"/>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95" name="等腰三角形 94"/>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4" name="组合 3" title=""/>
          <p:cNvGrpSpPr/>
          <p:nvPr>
            <p:custDataLst>
              <p:tags r:id="rId8"/>
            </p:custDataLst>
          </p:nvPr>
        </p:nvGrpSpPr>
        <p:grpSpPr>
          <a:xfrm>
            <a:off x="2615565" y="444500"/>
            <a:ext cx="700405" cy="175260"/>
            <a:chOff x="4121" y="692"/>
            <a:chExt cx="1103" cy="276"/>
          </a:xfrm>
        </p:grpSpPr>
        <p:sp>
          <p:nvSpPr>
            <p:cNvPr id="5" name="等腰三角形 4"/>
            <p:cNvSpPr/>
            <p:nvPr>
              <p:custDataLst>
                <p:tags r:id="rId9"/>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6" name="等腰三角形 5"/>
            <p:cNvSpPr/>
            <p:nvPr>
              <p:custDataLst>
                <p:tags r:id="rId10"/>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7" name="等腰三角形 6"/>
            <p:cNvSpPr/>
            <p:nvPr>
              <p:custDataLst>
                <p:tags r:id="rId11"/>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24" name="图片 23" title=""/>
          <p:cNvPicPr>
            <a:picLocks noChangeAspect="1"/>
          </p:cNvPicPr>
          <p:nvPr>
            <p:custDataLst>
              <p:tags r:id="rId13"/>
            </p:custDataLst>
          </p:nvPr>
        </p:nvPicPr>
        <p:blipFill>
          <a:blip r:embed="rId12"/>
          <a:srcRect l="6888" r="8004" b="3072"/>
          <a:stretch>
            <a:fillRect/>
          </a:stretch>
        </p:blipFill>
        <p:spPr>
          <a:xfrm>
            <a:off x="7062470" y="1682115"/>
            <a:ext cx="4087495" cy="3965575"/>
          </a:xfrm>
          <a:prstGeom prst="rect">
            <a:avLst/>
          </a:prstGeom>
        </p:spPr>
      </p:pic>
      <p:sp>
        <p:nvSpPr>
          <p:cNvPr id="25" name="文本框 24" title=""/>
          <p:cNvSpPr txBox="1"/>
          <p:nvPr>
            <p:custDataLst>
              <p:tags r:id="rId14"/>
            </p:custDataLst>
          </p:nvPr>
        </p:nvSpPr>
        <p:spPr>
          <a:xfrm>
            <a:off x="775335" y="2235835"/>
            <a:ext cx="5495925" cy="2707640"/>
          </a:xfrm>
          <a:prstGeom prst="rect">
            <a:avLst/>
          </a:prstGeom>
          <a:noFill/>
        </p:spPr>
        <p:txBody>
          <a:bodyPr wrap="square" rtlCol="0" anchor="t">
            <a:noAutofit/>
          </a:bodyPr>
          <a:lstStyle/>
          <a:p>
            <a:pPr eaLnBrk="1" hangingPunct="1">
              <a:lnSpc>
                <a:spcPct val="150000"/>
              </a:lnSpc>
              <a:spcBef>
                <a:spcPts val="50"/>
              </a:spcBef>
              <a:buNone/>
            </a:pPr>
            <a:r>
              <a:rPr lang="en-US" altLang="zh-CN" sz="2800">
                <a:latin typeface="微软雅黑" panose="020b0503020204020204" charset="-122"/>
                <a:ea typeface="微软雅黑"/>
                <a:cs typeface="微软雅黑" panose="020b0503020204020204" charset="-122"/>
                <a:sym typeface="+mn-ea"/>
              </a:rPr>
              <a:t>1. </a:t>
            </a:r>
            <a:r>
              <a:rPr lang="zh-CN" altLang="en-US" sz="2800">
                <a:latin typeface="微软雅黑" panose="020b0503020204020204" charset="-122"/>
                <a:ea typeface="微软雅黑"/>
                <a:cs typeface="微软雅黑" panose="020b0503020204020204" charset="-122"/>
                <a:sym typeface="+mn-ea"/>
              </a:rPr>
              <a:t>光折射时，折</a:t>
            </a:r>
            <a:r>
              <a:rPr lang="en-US" altLang="en-US" sz="2800">
                <a:latin typeface="微软雅黑" panose="020b0503020204020204" charset="-122"/>
                <a:ea typeface="微软雅黑"/>
                <a:cs typeface="微软雅黑" panose="020b0503020204020204" charset="-122"/>
                <a:sym typeface="+mn-ea"/>
              </a:rPr>
              <a:t>射光线</a:t>
            </a:r>
            <a:r>
              <a:rPr lang="zh-CN" altLang="en-US" sz="2800">
                <a:latin typeface="微软雅黑" panose="020b0503020204020204" charset="-122"/>
                <a:ea typeface="微软雅黑"/>
                <a:cs typeface="微软雅黑" panose="020b0503020204020204" charset="-122"/>
                <a:sym typeface="+mn-ea"/>
              </a:rPr>
              <a:t>、入</a:t>
            </a:r>
            <a:r>
              <a:rPr lang="en-US" altLang="en-US" sz="2800">
                <a:latin typeface="微软雅黑" panose="020b0503020204020204" charset="-122"/>
                <a:ea typeface="微软雅黑"/>
                <a:cs typeface="微软雅黑" panose="020b0503020204020204" charset="-122"/>
                <a:sym typeface="+mn-ea"/>
              </a:rPr>
              <a:t>射光线</a:t>
            </a:r>
            <a:r>
              <a:rPr lang="zh-CN" altLang="en-US" sz="2800">
                <a:latin typeface="微软雅黑" panose="020b0503020204020204" charset="-122"/>
                <a:ea typeface="微软雅黑"/>
                <a:cs typeface="微软雅黑" panose="020b0503020204020204" charset="-122"/>
                <a:sym typeface="+mn-ea"/>
              </a:rPr>
              <a:t>与</a:t>
            </a:r>
            <a:r>
              <a:rPr lang="en-US" altLang="en-US" sz="2800">
                <a:latin typeface="微软雅黑" panose="020b0503020204020204" charset="-122"/>
                <a:ea typeface="微软雅黑"/>
                <a:cs typeface="微软雅黑" panose="020b0503020204020204" charset="-122"/>
                <a:sym typeface="+mn-ea"/>
              </a:rPr>
              <a:t>法线</a:t>
            </a:r>
            <a:r>
              <a:rPr lang="en-US" altLang="en-US" sz="2800" b="1">
                <a:solidFill>
                  <a:srgbClr val="FF0000"/>
                </a:solidFill>
                <a:latin typeface="微软雅黑" panose="020b0503020204020204" charset="-122"/>
                <a:ea typeface="微软雅黑"/>
                <a:cs typeface="微软雅黑" panose="020b0503020204020204" charset="-122"/>
                <a:sym typeface="+mn-ea"/>
              </a:rPr>
              <a:t>在同一平面内</a:t>
            </a:r>
            <a:r>
              <a:rPr lang="zh-CN" altLang="en-US" sz="2800">
                <a:latin typeface="微软雅黑" panose="020b0503020204020204" charset="-122"/>
                <a:ea typeface="微软雅黑"/>
                <a:cs typeface="微软雅黑" panose="020b0503020204020204" charset="-122"/>
                <a:sym typeface="+mn-ea"/>
              </a:rPr>
              <a:t>。</a:t>
            </a:r>
            <a:endParaRPr lang="en-US" altLang="en-US" sz="2800">
              <a:latin typeface="微软雅黑" panose="020b0503020204020204" charset="-122"/>
              <a:ea typeface="微软雅黑"/>
              <a:cs typeface="微软雅黑" panose="020b0503020204020204" charset="-122"/>
            </a:endParaRPr>
          </a:p>
          <a:p>
            <a:pPr eaLnBrk="1" hangingPunct="1">
              <a:lnSpc>
                <a:spcPct val="150000"/>
              </a:lnSpc>
              <a:spcBef>
                <a:spcPts val="50"/>
              </a:spcBef>
              <a:buNone/>
            </a:pPr>
            <a:r>
              <a:rPr lang="en-US" altLang="en-US" sz="2800">
                <a:latin typeface="微软雅黑" panose="020b0503020204020204" charset="-122"/>
                <a:ea typeface="微软雅黑"/>
                <a:cs typeface="微软雅黑" panose="020b0503020204020204" charset="-122"/>
                <a:sym typeface="+mn-ea"/>
              </a:rPr>
              <a:t>2. 折射光线</a:t>
            </a:r>
            <a:r>
              <a:rPr lang="zh-CN" altLang="en-US" sz="2800">
                <a:latin typeface="微软雅黑" panose="020b0503020204020204" charset="-122"/>
                <a:ea typeface="微软雅黑"/>
                <a:cs typeface="微软雅黑" panose="020b0503020204020204" charset="-122"/>
                <a:sym typeface="+mn-ea"/>
              </a:rPr>
              <a:t>和</a:t>
            </a:r>
            <a:r>
              <a:rPr lang="en-US" altLang="en-US" sz="2800">
                <a:latin typeface="微软雅黑" panose="020b0503020204020204" charset="-122"/>
                <a:ea typeface="微软雅黑"/>
                <a:cs typeface="微软雅黑" panose="020b0503020204020204" charset="-122"/>
                <a:sym typeface="+mn-ea"/>
              </a:rPr>
              <a:t>入射光线</a:t>
            </a:r>
            <a:r>
              <a:rPr lang="en-US" altLang="en-US" sz="2800" b="1">
                <a:solidFill>
                  <a:srgbClr val="FF0000"/>
                </a:solidFill>
                <a:latin typeface="微软雅黑" panose="020b0503020204020204" charset="-122"/>
                <a:ea typeface="微软雅黑"/>
                <a:cs typeface="微软雅黑" panose="020b0503020204020204" charset="-122"/>
                <a:sym typeface="+mn-ea"/>
              </a:rPr>
              <a:t>分</a:t>
            </a:r>
            <a:r>
              <a:rPr lang="zh-CN" altLang="en-US" sz="2800" b="1">
                <a:solidFill>
                  <a:srgbClr val="FF0000"/>
                </a:solidFill>
                <a:latin typeface="微软雅黑" panose="020b0503020204020204" charset="-122"/>
                <a:ea typeface="微软雅黑"/>
                <a:cs typeface="微软雅黑" panose="020b0503020204020204" charset="-122"/>
                <a:sym typeface="+mn-ea"/>
              </a:rPr>
              <a:t>别位于</a:t>
            </a:r>
            <a:r>
              <a:rPr lang="en-US" altLang="en-US" sz="2800">
                <a:latin typeface="微软雅黑" panose="020b0503020204020204" charset="-122"/>
                <a:ea typeface="微软雅黑"/>
                <a:cs typeface="微软雅黑" panose="020b0503020204020204" charset="-122"/>
                <a:sym typeface="+mn-ea"/>
              </a:rPr>
              <a:t>法线</a:t>
            </a:r>
            <a:r>
              <a:rPr lang="zh-CN" altLang="en-US" sz="2800">
                <a:latin typeface="微软雅黑" panose="020b0503020204020204" charset="-122"/>
                <a:ea typeface="微软雅黑"/>
                <a:cs typeface="微软雅黑" panose="020b0503020204020204" charset="-122"/>
                <a:sym typeface="+mn-ea"/>
              </a:rPr>
              <a:t>的</a:t>
            </a:r>
            <a:r>
              <a:rPr lang="en-US" altLang="en-US" sz="2800">
                <a:latin typeface="微软雅黑" panose="020b0503020204020204" charset="-122"/>
                <a:ea typeface="微软雅黑"/>
                <a:cs typeface="微软雅黑" panose="020b0503020204020204" charset="-122"/>
                <a:sym typeface="+mn-ea"/>
              </a:rPr>
              <a:t>两侧</a:t>
            </a:r>
            <a:r>
              <a:rPr lang="zh-CN" altLang="en-US" sz="2800">
                <a:latin typeface="微软雅黑" panose="020b0503020204020204" charset="-122"/>
                <a:ea typeface="微软雅黑"/>
                <a:cs typeface="微软雅黑" panose="020b0503020204020204" charset="-122"/>
                <a:sym typeface="+mn-ea"/>
              </a:rPr>
              <a:t>。</a:t>
            </a:r>
            <a:r>
              <a:rPr lang="en-US" altLang="en-US" sz="2800">
                <a:latin typeface="微软雅黑" panose="020b0503020204020204" charset="-122"/>
                <a:ea typeface="微软雅黑"/>
                <a:cs typeface="微软雅黑" panose="020b0503020204020204" charset="-122"/>
                <a:sym typeface="黑体" panose="02010609060101010101" charset="-122"/>
              </a:rPr>
              <a:t>                                                        </a:t>
            </a:r>
            <a:endParaRPr lang="en-US" altLang="en-US" sz="2800">
              <a:latin typeface="微软雅黑" panose="020b0503020204020204" charset="-122"/>
              <a:ea typeface="微软雅黑"/>
              <a:cs typeface="微软雅黑" panose="020b0503020204020204" charset="-122"/>
              <a:sym typeface="黑体" panose="02010609060101010101" charset="-122"/>
            </a:endParaRPr>
          </a:p>
        </p:txBody>
      </p:sp>
      <p:sp>
        <p:nvSpPr>
          <p:cNvPr id="9" name="文本框 1" title=""/>
          <p:cNvSpPr txBox="1"/>
          <p:nvPr>
            <p:custDataLst>
              <p:tags r:id="rId15"/>
            </p:custDataLst>
          </p:nvPr>
        </p:nvSpPr>
        <p:spPr>
          <a:xfrm>
            <a:off x="774065" y="981075"/>
            <a:ext cx="2851785" cy="701675"/>
          </a:xfrm>
          <a:prstGeom prst="rect">
            <a:avLst/>
          </a:prstGeom>
          <a:noFill/>
          <a:ln w="9525">
            <a:noFill/>
          </a:ln>
        </p:spPr>
        <p:txBody>
          <a:bodyPr wrap="square">
            <a:noAutofit/>
          </a:bodyPr>
          <a:lstStyle/>
          <a:p>
            <a:pPr marR="0" defTabSz="914400" eaLnBrk="1" hangingPunct="1">
              <a:lnSpc>
                <a:spcPct val="110000"/>
              </a:lnSpc>
              <a:buClrTx/>
              <a:buSzTx/>
              <a:buFont typeface="Arial" panose="020b0604020202020204" pitchFamily="34" charset="0"/>
              <a:buNone/>
              <a:defRPr/>
            </a:pPr>
            <a:r>
              <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rPr>
              <a:t>光的折射规律</a:t>
            </a:r>
            <a:endPar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endParaRPr>
          </a:p>
        </p:txBody>
      </p:sp>
      <p:grpSp>
        <p:nvGrpSpPr>
          <p:cNvPr id="10" name="组合 9" title=""/>
          <p:cNvGrpSpPr/>
          <p:nvPr>
            <p:custDataLst>
              <p:tags r:id="rId16"/>
            </p:custDataLst>
          </p:nvPr>
        </p:nvGrpSpPr>
        <p:grpSpPr>
          <a:xfrm>
            <a:off x="334900" y="1212562"/>
            <a:ext cx="295322" cy="210471"/>
            <a:chOff x="435463" y="1226414"/>
            <a:chExt cx="295380" cy="210512"/>
          </a:xfrm>
        </p:grpSpPr>
        <p:sp>
          <p:nvSpPr>
            <p:cNvPr id="11" name="矩形 10"/>
            <p:cNvSpPr/>
            <p:nvPr>
              <p:custDataLst>
                <p:tags r:id="rId17"/>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custDataLst>
                <p:tags r:id="rId18"/>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4" name="矩形 13" title=""/>
          <p:cNvSpPr/>
          <p:nvPr>
            <p:custDataLst>
              <p:tags r:id="rId19"/>
            </p:custDataLst>
          </p:nvPr>
        </p:nvSpPr>
        <p:spPr>
          <a:xfrm>
            <a:off x="3437579" y="188825"/>
            <a:ext cx="25450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光的折射规律</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25">
                                            <p:txEl>
                                              <p:pRg st="0" end="0"/>
                                            </p:txEl>
                                          </p:spTgt>
                                        </p:tgtEl>
                                        <p:attrNameLst>
                                          <p:attrName>style.visibility</p:attrName>
                                        </p:attrNameLst>
                                      </p:cBhvr>
                                      <p:to>
                                        <p:strVal val="visible"/>
                                      </p:to>
                                    </p:set>
                                    <p:anim calcmode="discrete" valueType="clr">
                                      <p:cBhvr override="childStyle">
                                        <p:cTn id="7" dur="80"/>
                                        <p:tgtEl>
                                          <p:spTgt spid="25">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5">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25">
                                            <p:txEl>
                                              <p:pRg st="0" end="0"/>
                                            </p:txEl>
                                          </p:spTgt>
                                        </p:tgtEl>
                                        <p:attrNameLst>
                                          <p:attrName>fill.type</p:attrName>
                                        </p:attrNameLst>
                                      </p:cBhvr>
                                      <p:to>
                                        <p:strVal val="solid"/>
                                      </p:to>
                                    </p:set>
                                  </p:childTnLst>
                                </p:cTn>
                              </p:par>
                            </p:childTnLst>
                          </p:cTn>
                        </p:par>
                      </p:childTnLst>
                    </p:cTn>
                  </p:par>
                  <p:par>
                    <p:cTn id="10" fill="hold" nodeType="clickPar">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25">
                                            <p:txEl>
                                              <p:pRg st="1" end="1"/>
                                            </p:txEl>
                                          </p:spTgt>
                                        </p:tgtEl>
                                        <p:attrNameLst>
                                          <p:attrName>style.visibility</p:attrName>
                                        </p:attrNameLst>
                                      </p:cBhvr>
                                      <p:to>
                                        <p:strVal val="visible"/>
                                      </p:to>
                                    </p:set>
                                    <p:anim calcmode="discrete" valueType="clr">
                                      <p:cBhvr override="childStyle">
                                        <p:cTn id="14" dur="80"/>
                                        <p:tgtEl>
                                          <p:spTgt spid="25">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25">
                                            <p:txEl>
                                              <p:pRg st="1" end="1"/>
                                            </p:txEl>
                                          </p:spTgt>
                                        </p:tgtEl>
                                        <p:attrNameLst>
                                          <p:attrName>fillcolor</p:attrName>
                                        </p:attrNameLst>
                                      </p:cBhvr>
                                      <p:tavLst>
                                        <p:tav tm="0">
                                          <p:val>
                                            <p:clrVal>
                                              <a:schemeClr val="accent2"/>
                                            </p:clrVal>
                                          </p:val>
                                        </p:tav>
                                        <p:tav tm="50000">
                                          <p:val>
                                            <p:clrVal>
                                              <a:schemeClr val="hlink"/>
                                            </p:clrVal>
                                          </p:val>
                                        </p:tav>
                                      </p:tavLst>
                                    </p:anim>
                                    <p:set>
                                      <p:cBhvr>
                                        <p:cTn id="16" dur="80"/>
                                        <p:tgtEl>
                                          <p:spTgt spid="25">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smtClean="0">
              <a:latin typeface="微软雅黑" panose="020b0503020204020204" charset="-122"/>
              <a:ea typeface="微软雅黑"/>
            </a:endParaRPr>
          </a:p>
        </p:txBody>
      </p:sp>
      <p:grpSp>
        <p:nvGrpSpPr>
          <p:cNvPr id="25" name="组合 24" title=""/>
          <p:cNvGrpSpPr/>
          <p:nvPr>
            <p:custDataLst>
              <p:tags r:id="rId4"/>
            </p:custDataLst>
          </p:nvPr>
        </p:nvGrpSpPr>
        <p:grpSpPr>
          <a:xfrm>
            <a:off x="2614295" y="444500"/>
            <a:ext cx="700405" cy="175260"/>
            <a:chOff x="4121" y="692"/>
            <a:chExt cx="1103" cy="276"/>
          </a:xfrm>
        </p:grpSpPr>
        <p:sp>
          <p:nvSpPr>
            <p:cNvPr id="26" name="等腰三角形 25"/>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28" name="等腰三角形 27"/>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31" name="等腰三角形 30"/>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02" name="组合 101" title=""/>
          <p:cNvGrpSpPr/>
          <p:nvPr>
            <p:custDataLst>
              <p:tags r:id="rId8"/>
            </p:custDataLst>
          </p:nvPr>
        </p:nvGrpSpPr>
        <p:grpSpPr>
          <a:xfrm>
            <a:off x="6944360" y="1057910"/>
            <a:ext cx="4332605" cy="2673985"/>
            <a:chOff x="11074" y="1588"/>
            <a:chExt cx="6823" cy="4211"/>
          </a:xfrm>
        </p:grpSpPr>
        <p:grpSp>
          <p:nvGrpSpPr>
            <p:cNvPr id="95" name="组合 94"/>
            <p:cNvGrpSpPr/>
            <p:nvPr>
              <p:custDataLst>
                <p:tags r:id="rId9"/>
              </p:custDataLst>
            </p:nvPr>
          </p:nvGrpSpPr>
          <p:grpSpPr>
            <a:xfrm>
              <a:off x="11074" y="1588"/>
              <a:ext cx="6823" cy="4211"/>
              <a:chOff x="11074" y="1588"/>
              <a:chExt cx="6823" cy="4211"/>
            </a:xfrm>
          </p:grpSpPr>
          <p:grpSp>
            <p:nvGrpSpPr>
              <p:cNvPr id="27" name="组合 26"/>
              <p:cNvGrpSpPr/>
              <p:nvPr>
                <p:custDataLst>
                  <p:tags r:id="rId10"/>
                </p:custDataLst>
              </p:nvPr>
            </p:nvGrpSpPr>
            <p:grpSpPr>
              <a:xfrm>
                <a:off x="11074" y="1588"/>
                <a:ext cx="6823" cy="4211"/>
                <a:chOff x="9650" y="891"/>
                <a:chExt cx="9016" cy="5552"/>
              </a:xfrm>
            </p:grpSpPr>
            <p:sp>
              <p:nvSpPr>
                <p:cNvPr id="29" name="Object 4"/>
                <p:cNvSpPr>
                  <a:spLocks noChangeArrowheads="1"/>
                </p:cNvSpPr>
                <p:nvPr>
                  <p:custDataLst>
                    <p:tags r:id="rId11"/>
                  </p:custDataLst>
                </p:nvPr>
              </p:nvSpPr>
              <p:spPr bwMode="auto">
                <a:xfrm>
                  <a:off x="9706" y="3862"/>
                  <a:ext cx="6989" cy="1939"/>
                </a:xfrm>
                <a:prstGeom prst="rect">
                  <a:avLst/>
                </a:prstGeom>
                <a:gradFill>
                  <a:gsLst>
                    <a:gs pos="0">
                      <a:srgbClr val="00B0F0"/>
                    </a:gs>
                    <a:gs pos="100000">
                      <a:schemeClr val="bg1"/>
                    </a:gs>
                  </a:gsLst>
                  <a:lin ang="5400000" scaled="1"/>
                </a:gradFill>
                <a:ln w="9525">
                  <a:noFill/>
                  <a:miter lim="800000"/>
                </a:ln>
                <a:effectLst/>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800" b="1" i="0" u="none" strike="noStrike" kern="1200" cap="none" spc="0" normalizeH="0" baseline="0" noProof="0">
                    <a:ln>
                      <a:noFill/>
                    </a:ln>
                    <a:solidFill>
                      <a:schemeClr val="tx1"/>
                    </a:solidFill>
                    <a:effectLst/>
                    <a:uLnTx/>
                    <a:uFillTx/>
                    <a:latin typeface="+mn-ea"/>
                    <a:ea typeface="+mn-ea"/>
                    <a:cs typeface="+mn-cs"/>
                  </a:endParaRPr>
                </a:p>
              </p:txBody>
            </p:sp>
            <p:sp>
              <p:nvSpPr>
                <p:cNvPr id="30" name="Freeform 9"/>
                <p:cNvSpPr/>
                <p:nvPr>
                  <p:custDataLst>
                    <p:tags r:id="rId12"/>
                  </p:custDataLst>
                </p:nvPr>
              </p:nvSpPr>
              <p:spPr bwMode="auto">
                <a:xfrm>
                  <a:off x="13439" y="4489"/>
                  <a:ext cx="406" cy="206"/>
                </a:xfrm>
                <a:custGeom>
                  <a:cxnLst>
                    <a:cxn ang="0">
                      <a:pos x="0" y="46"/>
                    </a:cxn>
                    <a:cxn ang="0">
                      <a:pos x="90" y="46"/>
                    </a:cxn>
                    <a:cxn ang="0">
                      <a:pos x="136" y="0"/>
                    </a:cxn>
                  </a:cxnLst>
                  <a:rect l="0" t="0" r="r" b="b"/>
                  <a:pathLst>
                    <a:path w="136" h="54">
                      <a:moveTo>
                        <a:pt x="0" y="46"/>
                      </a:moveTo>
                      <a:cubicBezTo>
                        <a:pt x="33" y="50"/>
                        <a:pt x="67" y="54"/>
                        <a:pt x="90" y="46"/>
                      </a:cubicBezTo>
                      <a:cubicBezTo>
                        <a:pt x="113" y="38"/>
                        <a:pt x="124" y="19"/>
                        <a:pt x="136" y="0"/>
                      </a:cubicBezTo>
                    </a:path>
                  </a:pathLst>
                </a:custGeom>
                <a:noFill/>
                <a:ln w="38100" cmpd="sng">
                  <a:solidFill>
                    <a:srgbClr val="FF0000"/>
                  </a:solidFill>
                  <a:round/>
                </a:ln>
                <a:effectLst/>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800" b="1" i="0" u="none" strike="noStrike" kern="1200" cap="none" spc="0" normalizeH="0" baseline="0" noProof="0">
                    <a:ln>
                      <a:noFill/>
                    </a:ln>
                    <a:solidFill>
                      <a:schemeClr val="tx1"/>
                    </a:solidFill>
                    <a:effectLst/>
                    <a:uLnTx/>
                    <a:uFillTx/>
                    <a:latin typeface="+mn-ea"/>
                    <a:ea typeface="+mn-ea"/>
                    <a:cs typeface="+mn-cs"/>
                  </a:endParaRPr>
                </a:p>
              </p:txBody>
            </p:sp>
            <p:sp>
              <p:nvSpPr>
                <p:cNvPr id="32" name="Text Box 12"/>
                <p:cNvSpPr txBox="1">
                  <a:spLocks noChangeArrowheads="1"/>
                </p:cNvSpPr>
                <p:nvPr>
                  <p:custDataLst>
                    <p:tags r:id="rId13"/>
                  </p:custDataLst>
                </p:nvPr>
              </p:nvSpPr>
              <p:spPr bwMode="auto">
                <a:xfrm>
                  <a:off x="10116" y="3082"/>
                  <a:ext cx="1697" cy="763"/>
                </a:xfrm>
                <a:prstGeom prst="rect">
                  <a:avLst/>
                </a:prstGeom>
                <a:noFill/>
                <a:ln w="9525" algn="ctr">
                  <a:noFill/>
                  <a:miter lim="800000"/>
                </a:ln>
                <a:effectLst/>
              </p:spPr>
              <p:txBody>
                <a:bodyPr wrap="square">
                  <a:noAutofit/>
                </a:bodyPr>
                <a:lstStyle/>
                <a:p>
                  <a:pPr marR="0" defTabSz="914400">
                    <a:buClrTx/>
                    <a:buSzTx/>
                    <a:buFontTx/>
                    <a:defRPr/>
                  </a:pPr>
                  <a:r>
                    <a:rPr kumimoji="0" lang="zh-CN" altLang="en-US" sz="2000" b="1" kern="1200" cap="none" spc="0" normalizeH="0" baseline="0" noProof="0">
                      <a:latin typeface="宋体" panose="02010600030101010101" pitchFamily="2" charset="-122"/>
                      <a:ea typeface="宋体" panose="02010600030101010101" pitchFamily="2" charset="-122"/>
                    </a:rPr>
                    <a:t>空气</a:t>
                  </a:r>
                  <a:endParaRPr kumimoji="0" lang="zh-CN" altLang="en-US" sz="2000" b="1" kern="1200" cap="none" spc="0" normalizeH="0" baseline="0" noProof="0">
                    <a:latin typeface="宋体" panose="02010600030101010101" pitchFamily="2" charset="-122"/>
                    <a:ea typeface="宋体" panose="02010600030101010101" pitchFamily="2" charset="-122"/>
                  </a:endParaRPr>
                </a:p>
              </p:txBody>
            </p:sp>
            <p:sp>
              <p:nvSpPr>
                <p:cNvPr id="34" name="Text Box 13"/>
                <p:cNvSpPr txBox="1">
                  <a:spLocks noChangeArrowheads="1"/>
                </p:cNvSpPr>
                <p:nvPr>
                  <p:custDataLst>
                    <p:tags r:id="rId14"/>
                  </p:custDataLst>
                </p:nvPr>
              </p:nvSpPr>
              <p:spPr bwMode="auto">
                <a:xfrm>
                  <a:off x="9650" y="3908"/>
                  <a:ext cx="2828" cy="828"/>
                </a:xfrm>
                <a:prstGeom prst="rect">
                  <a:avLst/>
                </a:prstGeom>
                <a:noFill/>
                <a:ln w="9525" algn="ctr">
                  <a:noFill/>
                  <a:miter lim="800000"/>
                </a:ln>
                <a:effectLst/>
              </p:spPr>
              <p:txBody>
                <a:bodyPr wrap="square">
                  <a:spAutoFit/>
                </a:bodyPr>
                <a:lstStyle/>
                <a:p>
                  <a:pPr marR="0" defTabSz="914400">
                    <a:buClrTx/>
                    <a:buSzTx/>
                    <a:buFontTx/>
                    <a:defRPr/>
                  </a:pPr>
                  <a:r>
                    <a:rPr kumimoji="0" lang="zh-CN" altLang="en-US" sz="2000" b="1" kern="1200" cap="none" spc="0" normalizeH="0" baseline="0" noProof="0">
                      <a:latin typeface="宋体" panose="02010600030101010101" pitchFamily="2" charset="-122"/>
                      <a:ea typeface="宋体" panose="02010600030101010101" pitchFamily="2" charset="-122"/>
                    </a:rPr>
                    <a:t>水（玻璃）</a:t>
                  </a:r>
                  <a:endParaRPr kumimoji="0" lang="zh-CN" altLang="en-US" sz="2000" b="1" kern="1200" cap="none" spc="0" normalizeH="0" baseline="0" noProof="0">
                    <a:latin typeface="宋体" panose="02010600030101010101" pitchFamily="2" charset="-122"/>
                    <a:ea typeface="宋体" panose="02010600030101010101" pitchFamily="2" charset="-122"/>
                  </a:endParaRPr>
                </a:p>
              </p:txBody>
            </p:sp>
            <p:cxnSp>
              <p:nvCxnSpPr>
                <p:cNvPr id="37" name="直接连接符 36"/>
                <p:cNvCxnSpPr/>
                <p:nvPr>
                  <p:custDataLst>
                    <p:tags r:id="rId15"/>
                  </p:custDataLst>
                </p:nvPr>
              </p:nvCxnSpPr>
              <p:spPr>
                <a:xfrm flipH="1">
                  <a:off x="13406" y="1512"/>
                  <a:ext cx="0" cy="3850"/>
                </a:xfrm>
                <a:prstGeom prst="line">
                  <a:avLst/>
                </a:prstGeom>
                <a:ln w="381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custDataLst>
                    <p:tags r:id="rId16"/>
                  </p:custDataLst>
                </p:nvPr>
              </p:nvCxnSpPr>
              <p:spPr>
                <a:xfrm>
                  <a:off x="9706" y="3857"/>
                  <a:ext cx="6989" cy="16"/>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文本框 38"/>
                <p:cNvSpPr txBox="1"/>
                <p:nvPr>
                  <p:custDataLst>
                    <p:tags r:id="rId17"/>
                  </p:custDataLst>
                </p:nvPr>
              </p:nvSpPr>
              <p:spPr>
                <a:xfrm>
                  <a:off x="12550" y="2372"/>
                  <a:ext cx="552" cy="956"/>
                </a:xfrm>
                <a:prstGeom prst="rect">
                  <a:avLst/>
                </a:prstGeom>
                <a:noFill/>
              </p:spPr>
              <p:txBody>
                <a:bodyPr wrap="square">
                  <a:spAutoFit/>
                </a:bodyPr>
                <a:lstStyle/>
                <a:p>
                  <a:pPr marR="0" defTabSz="914400">
                    <a:buClrTx/>
                    <a:buSzTx/>
                    <a:buFontTx/>
                    <a:defRPr/>
                  </a:pPr>
                  <a:r>
                    <a:rPr kumimoji="0" lang="en-US" altLang="zh-CN" sz="2400" b="1" i="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i</a:t>
                  </a:r>
                  <a:endParaRPr kumimoji="0" lang="en-US" altLang="zh-CN" sz="2400" b="1" i="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40" name="文本框 39"/>
                <p:cNvSpPr txBox="1"/>
                <p:nvPr>
                  <p:custDataLst>
                    <p:tags r:id="rId18"/>
                  </p:custDataLst>
                </p:nvPr>
              </p:nvSpPr>
              <p:spPr>
                <a:xfrm>
                  <a:off x="9779" y="1431"/>
                  <a:ext cx="2976" cy="621"/>
                </a:xfrm>
                <a:prstGeom prst="rect">
                  <a:avLst/>
                </a:prstGeom>
                <a:noFill/>
              </p:spPr>
              <p:txBody>
                <a:bodyPr wrap="square">
                  <a:noAutofit/>
                </a:bodyPr>
                <a:lstStyle/>
                <a:p>
                  <a:pPr marR="0" defTabSz="914400">
                    <a:buClrTx/>
                    <a:buSzTx/>
                    <a:buFontTx/>
                    <a:defRPr/>
                  </a:pPr>
                  <a:r>
                    <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入射光线</a:t>
                  </a:r>
                  <a:endPar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41" name="文本框 40"/>
                <p:cNvSpPr txBox="1"/>
                <p:nvPr>
                  <p:custDataLst>
                    <p:tags r:id="rId19"/>
                  </p:custDataLst>
                </p:nvPr>
              </p:nvSpPr>
              <p:spPr>
                <a:xfrm>
                  <a:off x="12755" y="3893"/>
                  <a:ext cx="552" cy="956"/>
                </a:xfrm>
                <a:prstGeom prst="rect">
                  <a:avLst/>
                </a:prstGeom>
                <a:noFill/>
              </p:spPr>
              <p:txBody>
                <a:bodyPr wrap="square">
                  <a:spAutoFit/>
                </a:bodyPr>
                <a:lstStyle/>
                <a:p>
                  <a:pPr marR="0" defTabSz="914400">
                    <a:buClrTx/>
                    <a:buSzTx/>
                    <a:buFontTx/>
                    <a:defRPr/>
                  </a:pPr>
                  <a:r>
                    <a:rPr kumimoji="0" lang="en-US" altLang="zh-CN"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O</a:t>
                  </a:r>
                  <a:endPar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42" name="文本框 41"/>
                <p:cNvSpPr txBox="1"/>
                <p:nvPr>
                  <p:custDataLst>
                    <p:tags r:id="rId20"/>
                  </p:custDataLst>
                </p:nvPr>
              </p:nvSpPr>
              <p:spPr>
                <a:xfrm>
                  <a:off x="14457" y="5412"/>
                  <a:ext cx="3356" cy="757"/>
                </a:xfrm>
                <a:prstGeom prst="rect">
                  <a:avLst/>
                </a:prstGeom>
                <a:noFill/>
              </p:spPr>
              <p:txBody>
                <a:bodyPr wrap="square">
                  <a:noAutofit/>
                </a:bodyPr>
                <a:lstStyle/>
                <a:p>
                  <a:pPr marR="0" defTabSz="914400">
                    <a:buClrTx/>
                    <a:buSzTx/>
                    <a:buFontTx/>
                    <a:defRPr/>
                  </a:pPr>
                  <a:r>
                    <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折射光线</a:t>
                  </a:r>
                  <a:endPar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43" name="文本框 42"/>
                <p:cNvSpPr txBox="1"/>
                <p:nvPr>
                  <p:custDataLst>
                    <p:tags r:id="rId21"/>
                  </p:custDataLst>
                </p:nvPr>
              </p:nvSpPr>
              <p:spPr>
                <a:xfrm>
                  <a:off x="13416" y="891"/>
                  <a:ext cx="552" cy="956"/>
                </a:xfrm>
                <a:prstGeom prst="rect">
                  <a:avLst/>
                </a:prstGeom>
                <a:noFill/>
              </p:spPr>
              <p:txBody>
                <a:bodyPr wrap="square">
                  <a:spAutoFit/>
                </a:bodyPr>
                <a:lstStyle/>
                <a:p>
                  <a:pPr marR="0" defTabSz="914400">
                    <a:buClrTx/>
                    <a:buSzTx/>
                    <a:buFontTx/>
                    <a:defRPr/>
                  </a:pPr>
                  <a:r>
                    <a:rPr kumimoji="0" lang="en-US" altLang="zh-CN"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N</a:t>
                  </a:r>
                  <a:endPar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44" name="文本框 43"/>
                <p:cNvSpPr txBox="1"/>
                <p:nvPr>
                  <p:custDataLst>
                    <p:tags r:id="rId22"/>
                  </p:custDataLst>
                </p:nvPr>
              </p:nvSpPr>
              <p:spPr>
                <a:xfrm>
                  <a:off x="13075" y="5487"/>
                  <a:ext cx="770" cy="956"/>
                </a:xfrm>
                <a:prstGeom prst="rect">
                  <a:avLst/>
                </a:prstGeom>
                <a:noFill/>
              </p:spPr>
              <p:txBody>
                <a:bodyPr wrap="square">
                  <a:spAutoFit/>
                </a:bodyPr>
                <a:lstStyle/>
                <a:p>
                  <a:pPr marR="0" defTabSz="914400">
                    <a:buClrTx/>
                    <a:buSzTx/>
                    <a:buFontTx/>
                    <a:defRPr/>
                  </a:pPr>
                  <a:r>
                    <a:rPr kumimoji="0" lang="en-US" altLang="zh-CN"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N’</a:t>
                  </a:r>
                  <a:endPar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45" name="文本框 44"/>
                <p:cNvSpPr txBox="1"/>
                <p:nvPr>
                  <p:custDataLst>
                    <p:tags r:id="rId23"/>
                  </p:custDataLst>
                </p:nvPr>
              </p:nvSpPr>
              <p:spPr>
                <a:xfrm>
                  <a:off x="16660" y="3392"/>
                  <a:ext cx="2006" cy="720"/>
                </a:xfrm>
                <a:prstGeom prst="rect">
                  <a:avLst/>
                </a:prstGeom>
                <a:noFill/>
              </p:spPr>
              <p:txBody>
                <a:bodyPr wrap="square" rtlCol="0">
                  <a:noAutofit/>
                </a:bodyPr>
                <a:lstStyle/>
                <a:p>
                  <a:pPr>
                    <a:lnSpc>
                      <a:spcPct val="130000"/>
                    </a:lnSpc>
                  </a:pPr>
                  <a:r>
                    <a:rPr lang="zh-CN" altLang="en-US">
                      <a:latin typeface="Times New Roman" panose="02020603050405020304" pitchFamily="18" charset="0"/>
                      <a:ea typeface="宋体" panose="02010600030101010101" pitchFamily="2" charset="-122"/>
                      <a:cs typeface="Times New Roman" panose="02020603050405020304" pitchFamily="18" charset="0"/>
                    </a:rPr>
                    <a:t>分界面</a:t>
                  </a:r>
                  <a:endParaRPr lang="zh-CN" altLang="en-US">
                    <a:latin typeface="Times New Roman" panose="02020603050405020304" pitchFamily="18" charset="0"/>
                    <a:ea typeface="宋体" panose="02010600030101010101" pitchFamily="2" charset="-122"/>
                    <a:cs typeface="Times New Roman" panose="02020603050405020304" pitchFamily="18" charset="0"/>
                  </a:endParaRPr>
                </a:p>
              </p:txBody>
            </p:sp>
            <p:cxnSp>
              <p:nvCxnSpPr>
                <p:cNvPr id="46" name="直接连接符 45"/>
                <p:cNvCxnSpPr/>
                <p:nvPr>
                  <p:custDataLst>
                    <p:tags r:id="rId24"/>
                  </p:custDataLst>
                </p:nvPr>
              </p:nvCxnSpPr>
              <p:spPr>
                <a:xfrm>
                  <a:off x="10620" y="2319"/>
                  <a:ext cx="2786" cy="1526"/>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custDataLst>
                    <p:tags r:id="rId25"/>
                  </p:custDataLst>
                </p:nvPr>
              </p:nvCxnSpPr>
              <p:spPr>
                <a:xfrm>
                  <a:off x="13406" y="3851"/>
                  <a:ext cx="1123" cy="1507"/>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49" name="等腰三角形 48"/>
                <p:cNvSpPr/>
                <p:nvPr>
                  <p:custDataLst>
                    <p:tags r:id="rId26"/>
                  </p:custDataLst>
                </p:nvPr>
              </p:nvSpPr>
              <p:spPr>
                <a:xfrm rot="8697458">
                  <a:off x="13915" y="4566"/>
                  <a:ext cx="258" cy="223"/>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0" name="等腰三角形 49"/>
                <p:cNvSpPr/>
                <p:nvPr>
                  <p:custDataLst>
                    <p:tags r:id="rId27"/>
                  </p:custDataLst>
                </p:nvPr>
              </p:nvSpPr>
              <p:spPr>
                <a:xfrm rot="7373229">
                  <a:off x="11641" y="2842"/>
                  <a:ext cx="258" cy="223"/>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7416" name="Freeform 8"/>
              <p:cNvSpPr/>
              <p:nvPr>
                <p:custDataLst>
                  <p:tags r:id="rId28"/>
                </p:custDataLst>
              </p:nvPr>
            </p:nvSpPr>
            <p:spPr bwMode="auto">
              <a:xfrm>
                <a:off x="13480" y="3281"/>
                <a:ext cx="416" cy="268"/>
              </a:xfrm>
              <a:custGeom>
                <a:cxnLst>
                  <a:cxn ang="0">
                    <a:pos x="0" y="106"/>
                  </a:cxn>
                  <a:cxn ang="0">
                    <a:pos x="90" y="15"/>
                  </a:cxn>
                  <a:cxn ang="0">
                    <a:pos x="226" y="15"/>
                  </a:cxn>
                </a:cxnLst>
                <a:rect l="0" t="0" r="r" b="b"/>
                <a:pathLst>
                  <a:path w="226" h="105">
                    <a:moveTo>
                      <a:pt x="0" y="106"/>
                    </a:moveTo>
                    <a:cubicBezTo>
                      <a:pt x="26" y="68"/>
                      <a:pt x="52" y="30"/>
                      <a:pt x="90" y="15"/>
                    </a:cubicBezTo>
                    <a:cubicBezTo>
                      <a:pt x="128" y="0"/>
                      <a:pt x="177" y="7"/>
                      <a:pt x="226" y="15"/>
                    </a:cubicBezTo>
                  </a:path>
                </a:pathLst>
              </a:custGeom>
              <a:noFill/>
              <a:ln w="38100" cmpd="sng">
                <a:solidFill>
                  <a:srgbClr val="FF0000"/>
                </a:solidFill>
                <a:round/>
              </a:ln>
              <a:effectLst/>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800" b="1" i="0" u="none" strike="noStrike" kern="1200" cap="none" spc="0" normalizeH="0" baseline="0" noProof="0">
                  <a:ln>
                    <a:noFill/>
                  </a:ln>
                  <a:solidFill>
                    <a:schemeClr val="tx1"/>
                  </a:solidFill>
                  <a:effectLst/>
                  <a:uLnTx/>
                  <a:uFillTx/>
                  <a:latin typeface="+mn-ea"/>
                  <a:ea typeface="+mn-ea"/>
                  <a:cs typeface="+mn-cs"/>
                </a:endParaRPr>
              </a:p>
            </p:txBody>
          </p:sp>
          <p:sp>
            <p:nvSpPr>
              <p:cNvPr id="93" name="文本框 92"/>
              <p:cNvSpPr txBox="1"/>
              <p:nvPr>
                <p:custDataLst>
                  <p:tags r:id="rId29"/>
                </p:custDataLst>
              </p:nvPr>
            </p:nvSpPr>
            <p:spPr>
              <a:xfrm>
                <a:off x="14032" y="4380"/>
                <a:ext cx="569" cy="1307"/>
              </a:xfrm>
              <a:prstGeom prst="rect">
                <a:avLst/>
              </a:prstGeom>
              <a:noFill/>
            </p:spPr>
            <p:txBody>
              <a:bodyPr wrap="square">
                <a:spAutoFit/>
              </a:bodyPr>
              <a:lstStyle/>
              <a:p>
                <a:pPr marR="0" defTabSz="914400">
                  <a:buClrTx/>
                  <a:buSzTx/>
                  <a:buFontTx/>
                  <a:defRPr/>
                </a:pPr>
                <a:r>
                  <a:rPr kumimoji="0" lang="en-US" altLang="zh-CN" sz="2400" b="1" i="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r</a:t>
                </a:r>
                <a:endParaRPr kumimoji="0" lang="en-US" altLang="zh-CN" sz="2400" b="1" i="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a:p>
                <a:pPr marR="0" defTabSz="914400">
                  <a:buClrTx/>
                  <a:buSzTx/>
                  <a:buFontTx/>
                  <a:defRPr/>
                </a:pPr>
                <a:endParaRPr kumimoji="0" lang="en-US" altLang="zh-CN" sz="2400" b="1" i="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grpSp>
        <p:grpSp>
          <p:nvGrpSpPr>
            <p:cNvPr id="13316" name="组合 13315"/>
            <p:cNvGrpSpPr/>
            <p:nvPr>
              <p:custDataLst>
                <p:tags r:id="rId30"/>
              </p:custDataLst>
            </p:nvPr>
          </p:nvGrpSpPr>
          <p:grpSpPr>
            <a:xfrm>
              <a:off x="13959" y="3427"/>
              <a:ext cx="365" cy="401"/>
              <a:chExt cx="192" cy="192"/>
            </a:xfrm>
          </p:grpSpPr>
          <p:sp>
            <p:nvSpPr>
              <p:cNvPr id="22532" name="直接连接符 13316"/>
              <p:cNvSpPr/>
              <p:nvPr>
                <p:custDataLst>
                  <p:tags r:id="rId31"/>
                </p:custDataLst>
              </p:nvPr>
            </p:nvSpPr>
            <p:spPr>
              <a:xfrm>
                <a:off x="0" y="0"/>
                <a:ext cx="192" cy="0"/>
              </a:xfrm>
              <a:prstGeom prst="line">
                <a:avLst/>
              </a:prstGeom>
              <a:ln>
                <a:solidFill>
                  <a:srgbClr val="FF0000"/>
                </a:solidFill>
                <a:headEnd type="none" w="med" len="med"/>
                <a:tailEnd type="none" w="med" len="med"/>
              </a:ln>
            </p:spPr>
            <p:style>
              <a:lnRef idx="3">
                <a:schemeClr val="accent1"/>
              </a:lnRef>
              <a:fillRef idx="0">
                <a:schemeClr val="accent1"/>
              </a:fillRef>
              <a:effectRef idx="2">
                <a:schemeClr val="accent1"/>
              </a:effectRef>
              <a:fontRef idx="minor">
                <a:schemeClr val="tx1"/>
              </a:fontRef>
            </p:style>
            <p:txBody>
              <a:bodyPr/>
              <a:lstStyle/>
              <a:p/>
            </p:txBody>
          </p:sp>
          <p:sp>
            <p:nvSpPr>
              <p:cNvPr id="22533" name="直接连接符 13317"/>
              <p:cNvSpPr/>
              <p:nvPr>
                <p:custDataLst>
                  <p:tags r:id="rId32"/>
                </p:custDataLst>
              </p:nvPr>
            </p:nvSpPr>
            <p:spPr>
              <a:xfrm flipH="1">
                <a:off x="192" y="0"/>
                <a:ext cx="0" cy="192"/>
              </a:xfrm>
              <a:prstGeom prst="line">
                <a:avLst/>
              </a:prstGeom>
              <a:ln>
                <a:solidFill>
                  <a:srgbClr val="FF0000"/>
                </a:solidFill>
                <a:headEnd type="none" w="med" len="med"/>
                <a:tailEnd type="none" w="med" len="med"/>
              </a:ln>
            </p:spPr>
            <p:style>
              <a:lnRef idx="3">
                <a:schemeClr val="accent1"/>
              </a:lnRef>
              <a:fillRef idx="0">
                <a:schemeClr val="accent1"/>
              </a:fillRef>
              <a:effectRef idx="2">
                <a:schemeClr val="accent1"/>
              </a:effectRef>
              <a:fontRef idx="minor">
                <a:schemeClr val="tx1"/>
              </a:fontRef>
            </p:style>
            <p:txBody>
              <a:bodyPr/>
              <a:lstStyle/>
              <a:p/>
            </p:txBody>
          </p:sp>
        </p:grpSp>
      </p:grpSp>
      <p:grpSp>
        <p:nvGrpSpPr>
          <p:cNvPr id="104" name="组合 103" title=""/>
          <p:cNvGrpSpPr/>
          <p:nvPr>
            <p:custDataLst>
              <p:tags r:id="rId33"/>
            </p:custDataLst>
          </p:nvPr>
        </p:nvGrpSpPr>
        <p:grpSpPr>
          <a:xfrm>
            <a:off x="7047865" y="3789045"/>
            <a:ext cx="4352290" cy="2673985"/>
            <a:chOff x="11099" y="5967"/>
            <a:chExt cx="6854" cy="4211"/>
          </a:xfrm>
        </p:grpSpPr>
        <p:grpSp>
          <p:nvGrpSpPr>
            <p:cNvPr id="98" name="组合 97"/>
            <p:cNvGrpSpPr/>
            <p:nvPr>
              <p:custDataLst>
                <p:tags r:id="rId34"/>
              </p:custDataLst>
            </p:nvPr>
          </p:nvGrpSpPr>
          <p:grpSpPr>
            <a:xfrm>
              <a:off x="11099" y="5967"/>
              <a:ext cx="6854" cy="4211"/>
              <a:chOff x="11099" y="5967"/>
              <a:chExt cx="6854" cy="4211"/>
            </a:xfrm>
          </p:grpSpPr>
          <p:grpSp>
            <p:nvGrpSpPr>
              <p:cNvPr id="74" name="组合 73"/>
              <p:cNvGrpSpPr/>
              <p:nvPr>
                <p:custDataLst>
                  <p:tags r:id="rId35"/>
                </p:custDataLst>
              </p:nvPr>
            </p:nvGrpSpPr>
            <p:grpSpPr>
              <a:xfrm>
                <a:off x="11099" y="5967"/>
                <a:ext cx="6854" cy="4211"/>
                <a:chOff x="9650" y="891"/>
                <a:chExt cx="9057" cy="5552"/>
              </a:xfrm>
            </p:grpSpPr>
            <p:sp>
              <p:nvSpPr>
                <p:cNvPr id="75" name="Object 4"/>
                <p:cNvSpPr>
                  <a:spLocks noChangeArrowheads="1"/>
                </p:cNvSpPr>
                <p:nvPr>
                  <p:custDataLst>
                    <p:tags r:id="rId36"/>
                  </p:custDataLst>
                </p:nvPr>
              </p:nvSpPr>
              <p:spPr bwMode="auto">
                <a:xfrm>
                  <a:off x="9706" y="3862"/>
                  <a:ext cx="6989" cy="1939"/>
                </a:xfrm>
                <a:prstGeom prst="rect">
                  <a:avLst/>
                </a:prstGeom>
                <a:gradFill>
                  <a:gsLst>
                    <a:gs pos="0">
                      <a:srgbClr val="00B0F0"/>
                    </a:gs>
                    <a:gs pos="100000">
                      <a:schemeClr val="bg1"/>
                    </a:gs>
                  </a:gsLst>
                  <a:lin ang="5400000" scaled="1"/>
                </a:gradFill>
                <a:ln w="9525">
                  <a:noFill/>
                  <a:miter lim="800000"/>
                </a:ln>
                <a:effectLst/>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800" b="1" i="0" u="none" strike="noStrike" kern="1200" cap="none" spc="0" normalizeH="0" baseline="0" noProof="0">
                    <a:ln>
                      <a:noFill/>
                    </a:ln>
                    <a:solidFill>
                      <a:schemeClr val="tx1"/>
                    </a:solidFill>
                    <a:effectLst/>
                    <a:uLnTx/>
                    <a:uFillTx/>
                    <a:latin typeface="+mn-ea"/>
                    <a:ea typeface="+mn-ea"/>
                    <a:cs typeface="+mn-cs"/>
                  </a:endParaRPr>
                </a:p>
              </p:txBody>
            </p:sp>
            <p:sp>
              <p:nvSpPr>
                <p:cNvPr id="76" name="Freeform 9"/>
                <p:cNvSpPr/>
                <p:nvPr>
                  <p:custDataLst>
                    <p:tags r:id="rId37"/>
                  </p:custDataLst>
                </p:nvPr>
              </p:nvSpPr>
              <p:spPr bwMode="auto">
                <a:xfrm>
                  <a:off x="13439" y="4489"/>
                  <a:ext cx="406" cy="206"/>
                </a:xfrm>
                <a:custGeom>
                  <a:cxnLst>
                    <a:cxn ang="0">
                      <a:pos x="0" y="46"/>
                    </a:cxn>
                    <a:cxn ang="0">
                      <a:pos x="90" y="46"/>
                    </a:cxn>
                    <a:cxn ang="0">
                      <a:pos x="136" y="0"/>
                    </a:cxn>
                  </a:cxnLst>
                  <a:rect l="0" t="0" r="r" b="b"/>
                  <a:pathLst>
                    <a:path w="136" h="54">
                      <a:moveTo>
                        <a:pt x="0" y="46"/>
                      </a:moveTo>
                      <a:cubicBezTo>
                        <a:pt x="33" y="50"/>
                        <a:pt x="67" y="54"/>
                        <a:pt x="90" y="46"/>
                      </a:cubicBezTo>
                      <a:cubicBezTo>
                        <a:pt x="113" y="38"/>
                        <a:pt x="124" y="19"/>
                        <a:pt x="136" y="0"/>
                      </a:cubicBezTo>
                    </a:path>
                  </a:pathLst>
                </a:custGeom>
                <a:noFill/>
                <a:ln w="38100" cmpd="sng">
                  <a:solidFill>
                    <a:srgbClr val="FF0000"/>
                  </a:solidFill>
                  <a:round/>
                </a:ln>
                <a:effectLst/>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800" b="1" i="0" u="none" strike="noStrike" kern="1200" cap="none" spc="0" normalizeH="0" baseline="0" noProof="0">
                    <a:ln>
                      <a:noFill/>
                    </a:ln>
                    <a:solidFill>
                      <a:schemeClr val="tx1"/>
                    </a:solidFill>
                    <a:effectLst/>
                    <a:uLnTx/>
                    <a:uFillTx/>
                    <a:latin typeface="+mn-ea"/>
                    <a:ea typeface="+mn-ea"/>
                    <a:cs typeface="+mn-cs"/>
                  </a:endParaRPr>
                </a:p>
              </p:txBody>
            </p:sp>
            <p:sp>
              <p:nvSpPr>
                <p:cNvPr id="77" name="Text Box 12"/>
                <p:cNvSpPr txBox="1">
                  <a:spLocks noChangeArrowheads="1"/>
                </p:cNvSpPr>
                <p:nvPr>
                  <p:custDataLst>
                    <p:tags r:id="rId38"/>
                  </p:custDataLst>
                </p:nvPr>
              </p:nvSpPr>
              <p:spPr bwMode="auto">
                <a:xfrm>
                  <a:off x="10116" y="3082"/>
                  <a:ext cx="1697" cy="763"/>
                </a:xfrm>
                <a:prstGeom prst="rect">
                  <a:avLst/>
                </a:prstGeom>
                <a:noFill/>
                <a:ln w="9525" algn="ctr">
                  <a:noFill/>
                  <a:miter lim="800000"/>
                </a:ln>
                <a:effectLst/>
              </p:spPr>
              <p:txBody>
                <a:bodyPr wrap="square">
                  <a:noAutofit/>
                </a:bodyPr>
                <a:lstStyle/>
                <a:p>
                  <a:pPr marR="0" defTabSz="914400">
                    <a:buClrTx/>
                    <a:buSzTx/>
                    <a:buFontTx/>
                    <a:defRPr/>
                  </a:pPr>
                  <a:r>
                    <a:rPr kumimoji="0" lang="zh-CN" altLang="en-US" sz="2000" b="1" kern="1200" cap="none" spc="0" normalizeH="0" baseline="0" noProof="0">
                      <a:latin typeface="宋体" panose="02010600030101010101" pitchFamily="2" charset="-122"/>
                      <a:ea typeface="宋体" panose="02010600030101010101" pitchFamily="2" charset="-122"/>
                    </a:rPr>
                    <a:t>空气</a:t>
                  </a:r>
                  <a:endParaRPr kumimoji="0" lang="zh-CN" altLang="en-US" sz="2000" b="1" kern="1200" cap="none" spc="0" normalizeH="0" baseline="0" noProof="0">
                    <a:latin typeface="宋体" panose="02010600030101010101" pitchFamily="2" charset="-122"/>
                    <a:ea typeface="宋体" panose="02010600030101010101" pitchFamily="2" charset="-122"/>
                  </a:endParaRPr>
                </a:p>
              </p:txBody>
            </p:sp>
            <p:sp>
              <p:nvSpPr>
                <p:cNvPr id="78" name="Text Box 13"/>
                <p:cNvSpPr txBox="1">
                  <a:spLocks noChangeArrowheads="1"/>
                </p:cNvSpPr>
                <p:nvPr>
                  <p:custDataLst>
                    <p:tags r:id="rId39"/>
                  </p:custDataLst>
                </p:nvPr>
              </p:nvSpPr>
              <p:spPr bwMode="auto">
                <a:xfrm>
                  <a:off x="9650" y="3908"/>
                  <a:ext cx="2828" cy="828"/>
                </a:xfrm>
                <a:prstGeom prst="rect">
                  <a:avLst/>
                </a:prstGeom>
                <a:noFill/>
                <a:ln w="9525" algn="ctr">
                  <a:noFill/>
                  <a:miter lim="800000"/>
                </a:ln>
                <a:effectLst/>
              </p:spPr>
              <p:txBody>
                <a:bodyPr wrap="square">
                  <a:spAutoFit/>
                </a:bodyPr>
                <a:lstStyle/>
                <a:p>
                  <a:pPr marR="0" defTabSz="914400">
                    <a:buClrTx/>
                    <a:buSzTx/>
                    <a:buFontTx/>
                    <a:defRPr/>
                  </a:pPr>
                  <a:r>
                    <a:rPr kumimoji="0" lang="zh-CN" altLang="en-US" sz="2000" b="1" kern="1200" cap="none" spc="0" normalizeH="0" baseline="0" noProof="0">
                      <a:latin typeface="宋体" panose="02010600030101010101" pitchFamily="2" charset="-122"/>
                      <a:ea typeface="宋体" panose="02010600030101010101" pitchFamily="2" charset="-122"/>
                    </a:rPr>
                    <a:t>水（玻璃）</a:t>
                  </a:r>
                  <a:endParaRPr kumimoji="0" lang="zh-CN" altLang="en-US" sz="2000" b="1" kern="1200" cap="none" spc="0" normalizeH="0" baseline="0" noProof="0">
                    <a:latin typeface="宋体" panose="02010600030101010101" pitchFamily="2" charset="-122"/>
                    <a:ea typeface="宋体" panose="02010600030101010101" pitchFamily="2" charset="-122"/>
                  </a:endParaRPr>
                </a:p>
              </p:txBody>
            </p:sp>
            <p:cxnSp>
              <p:nvCxnSpPr>
                <p:cNvPr id="79" name="直接连接符 78"/>
                <p:cNvCxnSpPr/>
                <p:nvPr>
                  <p:custDataLst>
                    <p:tags r:id="rId40"/>
                  </p:custDataLst>
                </p:nvPr>
              </p:nvCxnSpPr>
              <p:spPr>
                <a:xfrm flipH="1">
                  <a:off x="13406" y="1512"/>
                  <a:ext cx="0" cy="3850"/>
                </a:xfrm>
                <a:prstGeom prst="line">
                  <a:avLst/>
                </a:prstGeom>
                <a:ln w="381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80" name="直接连接符 79"/>
                <p:cNvCxnSpPr/>
                <p:nvPr>
                  <p:custDataLst>
                    <p:tags r:id="rId41"/>
                  </p:custDataLst>
                </p:nvPr>
              </p:nvCxnSpPr>
              <p:spPr>
                <a:xfrm>
                  <a:off x="9706" y="3857"/>
                  <a:ext cx="6989" cy="16"/>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81" name="文本框 80"/>
                <p:cNvSpPr txBox="1"/>
                <p:nvPr>
                  <p:custDataLst>
                    <p:tags r:id="rId42"/>
                  </p:custDataLst>
                </p:nvPr>
              </p:nvSpPr>
              <p:spPr>
                <a:xfrm>
                  <a:off x="13363" y="4629"/>
                  <a:ext cx="552" cy="956"/>
                </a:xfrm>
                <a:prstGeom prst="rect">
                  <a:avLst/>
                </a:prstGeom>
                <a:noFill/>
              </p:spPr>
              <p:txBody>
                <a:bodyPr wrap="square">
                  <a:spAutoFit/>
                </a:bodyPr>
                <a:lstStyle/>
                <a:p>
                  <a:pPr marR="0" defTabSz="914400">
                    <a:buClrTx/>
                    <a:buSzTx/>
                    <a:buFontTx/>
                    <a:defRPr/>
                  </a:pPr>
                  <a:r>
                    <a:rPr kumimoji="0" lang="en-US" altLang="zh-CN" sz="2400" b="1" i="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i</a:t>
                  </a:r>
                  <a:endParaRPr kumimoji="0" lang="zh-CN" altLang="en-US" sz="2400" b="1" i="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82" name="文本框 81"/>
                <p:cNvSpPr txBox="1"/>
                <p:nvPr>
                  <p:custDataLst>
                    <p:tags r:id="rId43"/>
                  </p:custDataLst>
                </p:nvPr>
              </p:nvSpPr>
              <p:spPr>
                <a:xfrm>
                  <a:off x="9781" y="1340"/>
                  <a:ext cx="3015" cy="808"/>
                </a:xfrm>
                <a:prstGeom prst="rect">
                  <a:avLst/>
                </a:prstGeom>
                <a:noFill/>
              </p:spPr>
              <p:txBody>
                <a:bodyPr wrap="square">
                  <a:noAutofit/>
                </a:bodyPr>
                <a:lstStyle/>
                <a:p>
                  <a:pPr marR="0" defTabSz="914400">
                    <a:buClrTx/>
                    <a:buSzTx/>
                    <a:buFontTx/>
                    <a:defRPr/>
                  </a:pPr>
                  <a:r>
                    <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折射光线</a:t>
                  </a:r>
                  <a:endPar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83" name="文本框 82"/>
                <p:cNvSpPr txBox="1"/>
                <p:nvPr>
                  <p:custDataLst>
                    <p:tags r:id="rId44"/>
                  </p:custDataLst>
                </p:nvPr>
              </p:nvSpPr>
              <p:spPr>
                <a:xfrm>
                  <a:off x="12755" y="3893"/>
                  <a:ext cx="552" cy="956"/>
                </a:xfrm>
                <a:prstGeom prst="rect">
                  <a:avLst/>
                </a:prstGeom>
                <a:noFill/>
              </p:spPr>
              <p:txBody>
                <a:bodyPr wrap="square">
                  <a:spAutoFit/>
                </a:bodyPr>
                <a:lstStyle/>
                <a:p>
                  <a:pPr marR="0" defTabSz="914400">
                    <a:buClrTx/>
                    <a:buSzTx/>
                    <a:buFontTx/>
                    <a:defRPr/>
                  </a:pPr>
                  <a:r>
                    <a:rPr kumimoji="0" lang="en-US" altLang="zh-CN"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O</a:t>
                  </a:r>
                  <a:endPar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84" name="文本框 83"/>
                <p:cNvSpPr txBox="1"/>
                <p:nvPr>
                  <p:custDataLst>
                    <p:tags r:id="rId45"/>
                  </p:custDataLst>
                </p:nvPr>
              </p:nvSpPr>
              <p:spPr>
                <a:xfrm>
                  <a:off x="14498" y="5412"/>
                  <a:ext cx="4186" cy="825"/>
                </a:xfrm>
                <a:prstGeom prst="rect">
                  <a:avLst/>
                </a:prstGeom>
                <a:noFill/>
              </p:spPr>
              <p:txBody>
                <a:bodyPr wrap="square">
                  <a:noAutofit/>
                </a:bodyPr>
                <a:lstStyle/>
                <a:p>
                  <a:pPr marR="0" defTabSz="914400">
                    <a:buClrTx/>
                    <a:buSzTx/>
                    <a:buFontTx/>
                    <a:defRPr/>
                  </a:pPr>
                  <a:r>
                    <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入射光线</a:t>
                  </a:r>
                  <a:endPar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85" name="文本框 84"/>
                <p:cNvSpPr txBox="1"/>
                <p:nvPr>
                  <p:custDataLst>
                    <p:tags r:id="rId46"/>
                  </p:custDataLst>
                </p:nvPr>
              </p:nvSpPr>
              <p:spPr>
                <a:xfrm>
                  <a:off x="13416" y="891"/>
                  <a:ext cx="552" cy="956"/>
                </a:xfrm>
                <a:prstGeom prst="rect">
                  <a:avLst/>
                </a:prstGeom>
                <a:noFill/>
              </p:spPr>
              <p:txBody>
                <a:bodyPr wrap="square">
                  <a:spAutoFit/>
                </a:bodyPr>
                <a:lstStyle/>
                <a:p>
                  <a:pPr marR="0" defTabSz="914400">
                    <a:buClrTx/>
                    <a:buSzTx/>
                    <a:buFontTx/>
                    <a:defRPr/>
                  </a:pPr>
                  <a:r>
                    <a:rPr kumimoji="0" lang="en-US" altLang="zh-CN"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N</a:t>
                  </a:r>
                  <a:endPar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86" name="文本框 85"/>
                <p:cNvSpPr txBox="1"/>
                <p:nvPr>
                  <p:custDataLst>
                    <p:tags r:id="rId47"/>
                  </p:custDataLst>
                </p:nvPr>
              </p:nvSpPr>
              <p:spPr>
                <a:xfrm>
                  <a:off x="13075" y="5487"/>
                  <a:ext cx="770" cy="956"/>
                </a:xfrm>
                <a:prstGeom prst="rect">
                  <a:avLst/>
                </a:prstGeom>
                <a:noFill/>
              </p:spPr>
              <p:txBody>
                <a:bodyPr wrap="square">
                  <a:spAutoFit/>
                </a:bodyPr>
                <a:lstStyle/>
                <a:p>
                  <a:pPr marR="0" defTabSz="914400">
                    <a:buClrTx/>
                    <a:buSzTx/>
                    <a:buFontTx/>
                    <a:defRPr/>
                  </a:pPr>
                  <a:r>
                    <a:rPr kumimoji="0" lang="en-US" altLang="zh-CN"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N’</a:t>
                  </a:r>
                  <a:endParaRPr kumimoji="0" lang="zh-CN" altLang="en-US" sz="2400" b="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sp>
              <p:nvSpPr>
                <p:cNvPr id="87" name="文本框 86"/>
                <p:cNvSpPr txBox="1"/>
                <p:nvPr>
                  <p:custDataLst>
                    <p:tags r:id="rId48"/>
                  </p:custDataLst>
                </p:nvPr>
              </p:nvSpPr>
              <p:spPr>
                <a:xfrm>
                  <a:off x="16660" y="3392"/>
                  <a:ext cx="2047" cy="663"/>
                </a:xfrm>
                <a:prstGeom prst="rect">
                  <a:avLst/>
                </a:prstGeom>
                <a:noFill/>
              </p:spPr>
              <p:txBody>
                <a:bodyPr wrap="square" rtlCol="0">
                  <a:noAutofit/>
                </a:bodyPr>
                <a:lstStyle/>
                <a:p>
                  <a:pPr>
                    <a:lnSpc>
                      <a:spcPct val="130000"/>
                    </a:lnSpc>
                  </a:pPr>
                  <a:r>
                    <a:rPr lang="zh-CN" altLang="en-US">
                      <a:latin typeface="Times New Roman" panose="02020603050405020304" pitchFamily="18" charset="0"/>
                      <a:ea typeface="宋体" panose="02010600030101010101" pitchFamily="2" charset="-122"/>
                      <a:cs typeface="Times New Roman" panose="02020603050405020304" pitchFamily="18" charset="0"/>
                    </a:rPr>
                    <a:t>分界面</a:t>
                  </a:r>
                  <a:endParaRPr lang="zh-CN" altLang="en-US">
                    <a:latin typeface="Times New Roman" panose="02020603050405020304" pitchFamily="18" charset="0"/>
                    <a:ea typeface="宋体" panose="02010600030101010101" pitchFamily="2" charset="-122"/>
                    <a:cs typeface="Times New Roman" panose="02020603050405020304" pitchFamily="18" charset="0"/>
                  </a:endParaRPr>
                </a:p>
              </p:txBody>
            </p:sp>
            <p:cxnSp>
              <p:nvCxnSpPr>
                <p:cNvPr id="88" name="直接连接符 87"/>
                <p:cNvCxnSpPr/>
                <p:nvPr>
                  <p:custDataLst>
                    <p:tags r:id="rId49"/>
                  </p:custDataLst>
                </p:nvPr>
              </p:nvCxnSpPr>
              <p:spPr>
                <a:xfrm>
                  <a:off x="10620" y="2319"/>
                  <a:ext cx="2786" cy="1526"/>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9" name="直接连接符 88"/>
                <p:cNvCxnSpPr/>
                <p:nvPr>
                  <p:custDataLst>
                    <p:tags r:id="rId50"/>
                  </p:custDataLst>
                </p:nvPr>
              </p:nvCxnSpPr>
              <p:spPr>
                <a:xfrm>
                  <a:off x="13406" y="3851"/>
                  <a:ext cx="1123" cy="1507"/>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90" name="等腰三角形 89"/>
                <p:cNvSpPr/>
                <p:nvPr>
                  <p:custDataLst>
                    <p:tags r:id="rId51"/>
                  </p:custDataLst>
                </p:nvPr>
              </p:nvSpPr>
              <p:spPr>
                <a:xfrm rot="19257458">
                  <a:off x="13915" y="4566"/>
                  <a:ext cx="258" cy="223"/>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1" name="等腰三角形 90"/>
                <p:cNvSpPr/>
                <p:nvPr>
                  <p:custDataLst>
                    <p:tags r:id="rId52"/>
                  </p:custDataLst>
                </p:nvPr>
              </p:nvSpPr>
              <p:spPr>
                <a:xfrm rot="17573228">
                  <a:off x="11682" y="2892"/>
                  <a:ext cx="258" cy="223"/>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2" name="Freeform 8"/>
              <p:cNvSpPr/>
              <p:nvPr>
                <p:custDataLst>
                  <p:tags r:id="rId53"/>
                </p:custDataLst>
              </p:nvPr>
            </p:nvSpPr>
            <p:spPr bwMode="auto">
              <a:xfrm>
                <a:off x="13543" y="7710"/>
                <a:ext cx="416" cy="268"/>
              </a:xfrm>
              <a:custGeom>
                <a:cxnLst>
                  <a:cxn ang="0">
                    <a:pos x="0" y="106"/>
                  </a:cxn>
                  <a:cxn ang="0">
                    <a:pos x="90" y="15"/>
                  </a:cxn>
                  <a:cxn ang="0">
                    <a:pos x="226" y="15"/>
                  </a:cxn>
                </a:cxnLst>
                <a:rect l="0" t="0" r="r" b="b"/>
                <a:pathLst>
                  <a:path w="226" h="105">
                    <a:moveTo>
                      <a:pt x="0" y="106"/>
                    </a:moveTo>
                    <a:cubicBezTo>
                      <a:pt x="26" y="68"/>
                      <a:pt x="52" y="30"/>
                      <a:pt x="90" y="15"/>
                    </a:cubicBezTo>
                    <a:cubicBezTo>
                      <a:pt x="128" y="0"/>
                      <a:pt x="177" y="7"/>
                      <a:pt x="226" y="15"/>
                    </a:cubicBezTo>
                  </a:path>
                </a:pathLst>
              </a:custGeom>
              <a:noFill/>
              <a:ln w="38100" cmpd="sng">
                <a:solidFill>
                  <a:srgbClr val="FF0000"/>
                </a:solidFill>
                <a:round/>
              </a:ln>
              <a:effectLst/>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800" b="1" i="0" u="none" strike="noStrike" kern="1200" cap="none" spc="0" normalizeH="0" baseline="0" noProof="0">
                  <a:ln>
                    <a:noFill/>
                  </a:ln>
                  <a:solidFill>
                    <a:schemeClr val="tx1"/>
                  </a:solidFill>
                  <a:effectLst/>
                  <a:uLnTx/>
                  <a:uFillTx/>
                  <a:latin typeface="+mn-ea"/>
                  <a:ea typeface="+mn-ea"/>
                  <a:cs typeface="+mn-cs"/>
                </a:endParaRPr>
              </a:p>
            </p:txBody>
          </p:sp>
          <p:sp>
            <p:nvSpPr>
              <p:cNvPr id="94" name="文本框 93"/>
              <p:cNvSpPr txBox="1"/>
              <p:nvPr>
                <p:custDataLst>
                  <p:tags r:id="rId54"/>
                </p:custDataLst>
              </p:nvPr>
            </p:nvSpPr>
            <p:spPr>
              <a:xfrm>
                <a:off x="13214" y="6967"/>
                <a:ext cx="569" cy="725"/>
              </a:xfrm>
              <a:prstGeom prst="rect">
                <a:avLst/>
              </a:prstGeom>
              <a:noFill/>
            </p:spPr>
            <p:txBody>
              <a:bodyPr wrap="square">
                <a:spAutoFit/>
              </a:bodyPr>
              <a:lstStyle/>
              <a:p>
                <a:pPr marR="0" defTabSz="914400">
                  <a:buClrTx/>
                  <a:buSzTx/>
                  <a:buFontTx/>
                  <a:defRPr/>
                </a:pPr>
                <a:r>
                  <a:rPr kumimoji="0" lang="en-US" altLang="zh-CN" sz="2400" b="1" i="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rPr>
                  <a:t>r</a:t>
                </a:r>
                <a:endParaRPr kumimoji="0" lang="en-US" altLang="zh-CN" sz="2400" b="1" i="1" kern="1200" cap="none" spc="0" normalizeH="0" baseline="0" noProof="0">
                  <a:latin typeface="Times New Roman" panose="02020603050405020304" pitchFamily="18" charset="0"/>
                  <a:ea typeface="宋体" panose="02010600030101010101" pitchFamily="2" charset="-122"/>
                  <a:cs typeface="Times New Roman" panose="02020603050405020304" pitchFamily="18" charset="0"/>
                </a:endParaRPr>
              </a:p>
            </p:txBody>
          </p:sp>
        </p:grpSp>
        <p:grpSp>
          <p:nvGrpSpPr>
            <p:cNvPr id="99" name="组合 98"/>
            <p:cNvGrpSpPr/>
            <p:nvPr>
              <p:custDataLst>
                <p:tags r:id="rId55"/>
              </p:custDataLst>
            </p:nvPr>
          </p:nvGrpSpPr>
          <p:grpSpPr>
            <a:xfrm>
              <a:off x="13941" y="7864"/>
              <a:ext cx="365" cy="401"/>
              <a:chExt cx="192" cy="192"/>
            </a:xfrm>
          </p:grpSpPr>
          <p:sp>
            <p:nvSpPr>
              <p:cNvPr id="100" name="直接连接符 13316"/>
              <p:cNvSpPr/>
              <p:nvPr>
                <p:custDataLst>
                  <p:tags r:id="rId56"/>
                </p:custDataLst>
              </p:nvPr>
            </p:nvSpPr>
            <p:spPr>
              <a:xfrm>
                <a:off x="0" y="0"/>
                <a:ext cx="192" cy="0"/>
              </a:xfrm>
              <a:prstGeom prst="line">
                <a:avLst/>
              </a:prstGeom>
              <a:ln>
                <a:solidFill>
                  <a:srgbClr val="FF0000"/>
                </a:solidFill>
                <a:headEnd type="none" w="med" len="med"/>
                <a:tailEnd type="none" w="med" len="med"/>
              </a:ln>
            </p:spPr>
            <p:style>
              <a:lnRef idx="3">
                <a:schemeClr val="accent1"/>
              </a:lnRef>
              <a:fillRef idx="0">
                <a:schemeClr val="accent1"/>
              </a:fillRef>
              <a:effectRef idx="2">
                <a:schemeClr val="accent1"/>
              </a:effectRef>
              <a:fontRef idx="minor">
                <a:schemeClr val="tx1"/>
              </a:fontRef>
            </p:style>
            <p:txBody>
              <a:bodyPr/>
              <a:lstStyle/>
              <a:p/>
            </p:txBody>
          </p:sp>
          <p:sp>
            <p:nvSpPr>
              <p:cNvPr id="101" name="直接连接符 13317"/>
              <p:cNvSpPr/>
              <p:nvPr>
                <p:custDataLst>
                  <p:tags r:id="rId57"/>
                </p:custDataLst>
              </p:nvPr>
            </p:nvSpPr>
            <p:spPr>
              <a:xfrm flipH="1">
                <a:off x="192" y="0"/>
                <a:ext cx="0" cy="192"/>
              </a:xfrm>
              <a:prstGeom prst="line">
                <a:avLst/>
              </a:prstGeom>
              <a:ln>
                <a:solidFill>
                  <a:srgbClr val="FF0000"/>
                </a:solidFill>
                <a:headEnd type="none" w="med" len="med"/>
                <a:tailEnd type="none" w="med" len="med"/>
              </a:ln>
            </p:spPr>
            <p:style>
              <a:lnRef idx="3">
                <a:schemeClr val="accent1"/>
              </a:lnRef>
              <a:fillRef idx="0">
                <a:schemeClr val="accent1"/>
              </a:fillRef>
              <a:effectRef idx="2">
                <a:schemeClr val="accent1"/>
              </a:effectRef>
              <a:fontRef idx="minor">
                <a:schemeClr val="tx1"/>
              </a:fontRef>
            </p:style>
            <p:txBody>
              <a:bodyPr/>
              <a:lstStyle/>
              <a:p/>
            </p:txBody>
          </p:sp>
        </p:grpSp>
      </p:grpSp>
      <p:sp>
        <p:nvSpPr>
          <p:cNvPr id="3" name="文本框 2" title=""/>
          <p:cNvSpPr txBox="1"/>
          <p:nvPr>
            <p:custDataLst>
              <p:tags r:id="rId58"/>
            </p:custDataLst>
          </p:nvPr>
        </p:nvSpPr>
        <p:spPr>
          <a:xfrm>
            <a:off x="775335" y="1762125"/>
            <a:ext cx="5749925" cy="4007485"/>
          </a:xfrm>
          <a:prstGeom prst="rect">
            <a:avLst/>
          </a:prstGeom>
          <a:noFill/>
        </p:spPr>
        <p:txBody>
          <a:bodyPr wrap="square" rtlCol="0" anchor="t">
            <a:noAutofit/>
          </a:bodyPr>
          <a:lstStyle/>
          <a:p>
            <a:pPr eaLnBrk="1" hangingPunct="1">
              <a:lnSpc>
                <a:spcPct val="150000"/>
              </a:lnSpc>
              <a:spcBef>
                <a:spcPts val="50"/>
              </a:spcBef>
              <a:buNone/>
            </a:pPr>
            <a:r>
              <a:rPr lang="en-US" altLang="en-US" sz="2800">
                <a:latin typeface="微软雅黑" panose="020b0503020204020204" charset="-122"/>
                <a:ea typeface="微软雅黑"/>
                <a:cs typeface="微软雅黑" panose="020b0503020204020204" charset="-122"/>
                <a:sym typeface="+mn-ea"/>
              </a:rPr>
              <a:t>3. 当光</a:t>
            </a:r>
            <a:r>
              <a:rPr lang="en-US" altLang="en-US" sz="2800" b="1">
                <a:solidFill>
                  <a:srgbClr val="FF0000"/>
                </a:solidFill>
                <a:latin typeface="微软雅黑" panose="020b0503020204020204" charset="-122"/>
                <a:ea typeface="微软雅黑"/>
                <a:cs typeface="微软雅黑" panose="020b0503020204020204" charset="-122"/>
                <a:sym typeface="+mn-ea"/>
              </a:rPr>
              <a:t>从空气斜射入</a:t>
            </a:r>
            <a:r>
              <a:rPr lang="zh-CN" altLang="en-US" sz="2800" b="1">
                <a:solidFill>
                  <a:srgbClr val="FF0000"/>
                </a:solidFill>
                <a:latin typeface="微软雅黑" panose="020b0503020204020204" charset="-122"/>
                <a:ea typeface="微软雅黑"/>
                <a:cs typeface="微软雅黑" panose="020b0503020204020204" charset="-122"/>
                <a:sym typeface="+mn-ea"/>
              </a:rPr>
              <a:t>水中</a:t>
            </a:r>
            <a:r>
              <a:rPr lang="zh-CN" altLang="en-US" sz="2800">
                <a:latin typeface="微软雅黑" panose="020b0503020204020204" charset="-122"/>
                <a:ea typeface="微软雅黑"/>
                <a:cs typeface="微软雅黑" panose="020b0503020204020204" charset="-122"/>
                <a:sym typeface="+mn-ea"/>
              </a:rPr>
              <a:t>或</a:t>
            </a:r>
            <a:r>
              <a:rPr lang="en-US" altLang="en-US" sz="2800">
                <a:latin typeface="微软雅黑" panose="020b0503020204020204" charset="-122"/>
                <a:ea typeface="微软雅黑"/>
                <a:cs typeface="微软雅黑" panose="020b0503020204020204" charset="-122"/>
                <a:sym typeface="+mn-ea"/>
              </a:rPr>
              <a:t>其</a:t>
            </a:r>
            <a:r>
              <a:rPr lang="zh-CN" altLang="en-US" sz="2800">
                <a:latin typeface="微软雅黑" panose="020b0503020204020204" charset="-122"/>
                <a:ea typeface="微软雅黑"/>
                <a:cs typeface="微软雅黑" panose="020b0503020204020204" charset="-122"/>
                <a:sym typeface="+mn-ea"/>
              </a:rPr>
              <a:t>他</a:t>
            </a:r>
            <a:r>
              <a:rPr lang="en-US" altLang="en-US" sz="2800">
                <a:latin typeface="微软雅黑" panose="020b0503020204020204" charset="-122"/>
                <a:ea typeface="微软雅黑"/>
                <a:cs typeface="微软雅黑" panose="020b0503020204020204" charset="-122"/>
                <a:sym typeface="+mn-ea"/>
              </a:rPr>
              <a:t>介质时，折射光线</a:t>
            </a:r>
            <a:r>
              <a:rPr lang="zh-CN" altLang="en-US" sz="2800">
                <a:latin typeface="微软雅黑" panose="020b0503020204020204" charset="-122"/>
                <a:ea typeface="微软雅黑"/>
                <a:cs typeface="微软雅黑" panose="020b0503020204020204" charset="-122"/>
                <a:sym typeface="+mn-ea"/>
              </a:rPr>
              <a:t>靠近法线，</a:t>
            </a:r>
            <a:r>
              <a:rPr lang="en-US" altLang="en-US" sz="2800">
                <a:latin typeface="微软雅黑" panose="020b0503020204020204" charset="-122"/>
                <a:ea typeface="微软雅黑"/>
                <a:cs typeface="微软雅黑" panose="020b0503020204020204" charset="-122"/>
                <a:sym typeface="+mn-ea"/>
              </a:rPr>
              <a:t>折射角</a:t>
            </a:r>
            <a:r>
              <a:rPr lang="en-US" altLang="en-US" sz="2800" b="1">
                <a:solidFill>
                  <a:srgbClr val="FF0000"/>
                </a:solidFill>
                <a:latin typeface="微软雅黑" panose="020b0503020204020204" charset="-122"/>
                <a:ea typeface="微软雅黑"/>
                <a:cs typeface="微软雅黑" panose="020b0503020204020204" charset="-122"/>
                <a:sym typeface="+mn-ea"/>
              </a:rPr>
              <a:t>小于</a:t>
            </a:r>
            <a:r>
              <a:rPr lang="en-US" altLang="en-US" sz="2800">
                <a:latin typeface="微软雅黑" panose="020b0503020204020204" charset="-122"/>
                <a:ea typeface="微软雅黑"/>
                <a:cs typeface="微软雅黑" panose="020b0503020204020204" charset="-122"/>
                <a:sym typeface="+mn-ea"/>
              </a:rPr>
              <a:t>入射</a:t>
            </a:r>
            <a:r>
              <a:rPr lang="zh-CN" altLang="en-US" sz="2800">
                <a:latin typeface="微软雅黑" panose="020b0503020204020204" charset="-122"/>
                <a:ea typeface="微软雅黑"/>
                <a:cs typeface="微软雅黑" panose="020b0503020204020204" charset="-122"/>
                <a:sym typeface="+mn-ea"/>
              </a:rPr>
              <a:t>角。</a:t>
            </a:r>
            <a:r>
              <a:rPr lang="en-US" altLang="en-US" sz="2800">
                <a:latin typeface="微软雅黑" panose="020b0503020204020204" charset="-122"/>
                <a:ea typeface="微软雅黑"/>
                <a:cs typeface="微软雅黑" panose="020b0503020204020204" charset="-122"/>
                <a:sym typeface="+mn-ea"/>
              </a:rPr>
              <a:t>                                                    </a:t>
            </a:r>
            <a:endParaRPr lang="en-US" altLang="en-US" sz="2800">
              <a:latin typeface="微软雅黑" panose="020b0503020204020204" charset="-122"/>
              <a:ea typeface="微软雅黑"/>
              <a:cs typeface="微软雅黑" panose="020b0503020204020204" charset="-122"/>
            </a:endParaRPr>
          </a:p>
          <a:p>
            <a:pPr eaLnBrk="1" hangingPunct="1">
              <a:lnSpc>
                <a:spcPct val="150000"/>
              </a:lnSpc>
              <a:spcBef>
                <a:spcPts val="50"/>
              </a:spcBef>
              <a:buNone/>
            </a:pPr>
            <a:r>
              <a:rPr lang="en-US" altLang="en-US" sz="2800">
                <a:latin typeface="微软雅黑" panose="020b0503020204020204" charset="-122"/>
                <a:ea typeface="微软雅黑"/>
                <a:cs typeface="微软雅黑" panose="020b0503020204020204" charset="-122"/>
                <a:sym typeface="黑体" panose="02010609060101010101" charset="-122"/>
              </a:rPr>
              <a:t>4. 当光</a:t>
            </a:r>
            <a:r>
              <a:rPr lang="en-US" altLang="en-US" sz="2800" b="1">
                <a:solidFill>
                  <a:srgbClr val="FF0000"/>
                </a:solidFill>
                <a:latin typeface="微软雅黑" panose="020b0503020204020204" charset="-122"/>
                <a:ea typeface="微软雅黑"/>
                <a:cs typeface="微软雅黑" panose="020b0503020204020204" charset="-122"/>
                <a:sym typeface="黑体" panose="02010609060101010101" charset="-122"/>
              </a:rPr>
              <a:t>从</a:t>
            </a:r>
            <a:r>
              <a:rPr lang="zh-CN" altLang="en-US" sz="2800" b="1">
                <a:solidFill>
                  <a:srgbClr val="FF0000"/>
                </a:solidFill>
                <a:latin typeface="微软雅黑" panose="020b0503020204020204" charset="-122"/>
                <a:ea typeface="微软雅黑"/>
                <a:cs typeface="微软雅黑" panose="020b0503020204020204" charset="-122"/>
                <a:sym typeface="黑体" panose="02010609060101010101" charset="-122"/>
              </a:rPr>
              <a:t>水或</a:t>
            </a:r>
            <a:r>
              <a:rPr lang="en-US" altLang="en-US" sz="2800" b="1">
                <a:solidFill>
                  <a:srgbClr val="FF0000"/>
                </a:solidFill>
                <a:latin typeface="微软雅黑" panose="020b0503020204020204" charset="-122"/>
                <a:ea typeface="微软雅黑"/>
                <a:cs typeface="微软雅黑" panose="020b0503020204020204" charset="-122"/>
                <a:sym typeface="黑体" panose="02010609060101010101" charset="-122"/>
              </a:rPr>
              <a:t>其</a:t>
            </a:r>
            <a:r>
              <a:rPr lang="zh-CN" altLang="en-US" sz="2800" b="1">
                <a:solidFill>
                  <a:srgbClr val="FF0000"/>
                </a:solidFill>
                <a:latin typeface="微软雅黑" panose="020b0503020204020204" charset="-122"/>
                <a:ea typeface="微软雅黑"/>
                <a:cs typeface="微软雅黑" panose="020b0503020204020204" charset="-122"/>
                <a:sym typeface="黑体" panose="02010609060101010101" charset="-122"/>
              </a:rPr>
              <a:t>他</a:t>
            </a:r>
            <a:r>
              <a:rPr lang="en-US" altLang="en-US" sz="2800" b="1">
                <a:solidFill>
                  <a:srgbClr val="FF0000"/>
                </a:solidFill>
                <a:latin typeface="微软雅黑" panose="020b0503020204020204" charset="-122"/>
                <a:ea typeface="微软雅黑"/>
                <a:cs typeface="微软雅黑" panose="020b0503020204020204" charset="-122"/>
                <a:sym typeface="黑体" panose="02010609060101010101" charset="-122"/>
              </a:rPr>
              <a:t>介质斜射入空气</a:t>
            </a:r>
            <a:r>
              <a:rPr lang="en-US" altLang="en-US" sz="2800">
                <a:solidFill>
                  <a:schemeClr val="tx1"/>
                </a:solidFill>
                <a:latin typeface="微软雅黑" panose="020b0503020204020204" charset="-122"/>
                <a:ea typeface="微软雅黑"/>
                <a:cs typeface="微软雅黑" panose="020b0503020204020204" charset="-122"/>
                <a:sym typeface="黑体" panose="02010609060101010101" charset="-122"/>
              </a:rPr>
              <a:t>中</a:t>
            </a:r>
            <a:r>
              <a:rPr lang="en-US" altLang="en-US" sz="2800">
                <a:latin typeface="微软雅黑" panose="020b0503020204020204" charset="-122"/>
                <a:ea typeface="微软雅黑"/>
                <a:cs typeface="微软雅黑" panose="020b0503020204020204" charset="-122"/>
                <a:sym typeface="黑体" panose="02010609060101010101" charset="-122"/>
              </a:rPr>
              <a:t>时</a:t>
            </a:r>
            <a:r>
              <a:rPr lang="zh-CN" altLang="en-US" sz="2800">
                <a:latin typeface="微软雅黑" panose="020b0503020204020204" charset="-122"/>
                <a:ea typeface="微软雅黑"/>
                <a:cs typeface="微软雅黑" panose="020b0503020204020204" charset="-122"/>
                <a:sym typeface="黑体" panose="02010609060101010101" charset="-122"/>
              </a:rPr>
              <a:t>，</a:t>
            </a:r>
            <a:r>
              <a:rPr lang="en-US" altLang="en-US" sz="2800">
                <a:latin typeface="微软雅黑" panose="020b0503020204020204" charset="-122"/>
                <a:ea typeface="微软雅黑"/>
                <a:cs typeface="微软雅黑" panose="020b0503020204020204" charset="-122"/>
                <a:sym typeface="黑体" panose="02010609060101010101" charset="-122"/>
              </a:rPr>
              <a:t>折射光线远离法线</a:t>
            </a:r>
            <a:r>
              <a:rPr lang="zh-CN" altLang="en-US" sz="2800">
                <a:latin typeface="微软雅黑" panose="020b0503020204020204" charset="-122"/>
                <a:ea typeface="微软雅黑"/>
                <a:cs typeface="微软雅黑" panose="020b0503020204020204" charset="-122"/>
                <a:sym typeface="黑体" panose="02010609060101010101" charset="-122"/>
              </a:rPr>
              <a:t>，</a:t>
            </a:r>
            <a:r>
              <a:rPr lang="en-US" altLang="en-US" sz="2800">
                <a:latin typeface="微软雅黑" panose="020b0503020204020204" charset="-122"/>
                <a:ea typeface="微软雅黑"/>
                <a:cs typeface="微软雅黑" panose="020b0503020204020204" charset="-122"/>
                <a:sym typeface="黑体" panose="02010609060101010101" charset="-122"/>
              </a:rPr>
              <a:t>折射角</a:t>
            </a:r>
            <a:r>
              <a:rPr lang="en-US" altLang="en-US" sz="2800" b="1">
                <a:solidFill>
                  <a:srgbClr val="FF0000"/>
                </a:solidFill>
                <a:latin typeface="微软雅黑" panose="020b0503020204020204" charset="-122"/>
                <a:ea typeface="微软雅黑"/>
                <a:cs typeface="微软雅黑" panose="020b0503020204020204" charset="-122"/>
                <a:sym typeface="黑体" panose="02010609060101010101" charset="-122"/>
              </a:rPr>
              <a:t>大于</a:t>
            </a:r>
            <a:r>
              <a:rPr lang="en-US" altLang="en-US" sz="2800">
                <a:latin typeface="微软雅黑" panose="020b0503020204020204" charset="-122"/>
                <a:ea typeface="微软雅黑"/>
                <a:cs typeface="微软雅黑" panose="020b0503020204020204" charset="-122"/>
                <a:sym typeface="黑体" panose="02010609060101010101" charset="-122"/>
              </a:rPr>
              <a:t>入射角</a:t>
            </a:r>
            <a:r>
              <a:rPr lang="zh-CN" altLang="en-US" sz="2800">
                <a:latin typeface="微软雅黑" panose="020b0503020204020204" charset="-122"/>
                <a:ea typeface="微软雅黑"/>
                <a:cs typeface="微软雅黑" panose="020b0503020204020204" charset="-122"/>
                <a:sym typeface="黑体" panose="02010609060101010101" charset="-122"/>
              </a:rPr>
              <a:t>。</a:t>
            </a:r>
            <a:r>
              <a:rPr lang="en-US" altLang="en-US" sz="2800">
                <a:latin typeface="微软雅黑" panose="020b0503020204020204" charset="-122"/>
                <a:ea typeface="微软雅黑"/>
                <a:cs typeface="微软雅黑" panose="020b0503020204020204" charset="-122"/>
                <a:sym typeface="黑体" panose="02010609060101010101" charset="-122"/>
              </a:rPr>
              <a:t>                                                         </a:t>
            </a:r>
            <a:endParaRPr lang="en-US" altLang="en-US" sz="2800">
              <a:latin typeface="微软雅黑" panose="020b0503020204020204" charset="-122"/>
              <a:ea typeface="微软雅黑"/>
              <a:cs typeface="微软雅黑" panose="020b0503020204020204" charset="-122"/>
              <a:sym typeface="黑体" panose="02010609060101010101" charset="-122"/>
            </a:endParaRPr>
          </a:p>
        </p:txBody>
      </p:sp>
      <p:sp>
        <p:nvSpPr>
          <p:cNvPr id="9" name="文本框 1" title=""/>
          <p:cNvSpPr txBox="1"/>
          <p:nvPr>
            <p:custDataLst>
              <p:tags r:id="rId59"/>
            </p:custDataLst>
          </p:nvPr>
        </p:nvSpPr>
        <p:spPr>
          <a:xfrm>
            <a:off x="774065" y="981075"/>
            <a:ext cx="2851785" cy="701675"/>
          </a:xfrm>
          <a:prstGeom prst="rect">
            <a:avLst/>
          </a:prstGeom>
          <a:noFill/>
          <a:ln w="9525">
            <a:noFill/>
          </a:ln>
        </p:spPr>
        <p:txBody>
          <a:bodyPr wrap="square">
            <a:noAutofit/>
          </a:bodyPr>
          <a:lstStyle/>
          <a:p>
            <a:pPr marR="0" defTabSz="914400" eaLnBrk="1" hangingPunct="1">
              <a:lnSpc>
                <a:spcPct val="110000"/>
              </a:lnSpc>
              <a:buClrTx/>
              <a:buSzTx/>
              <a:buFont typeface="Arial" panose="020b0604020202020204" pitchFamily="34" charset="0"/>
              <a:buNone/>
              <a:defRPr/>
            </a:pPr>
            <a:r>
              <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rPr>
              <a:t>光的折射规律</a:t>
            </a:r>
            <a:endPar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endParaRPr>
          </a:p>
        </p:txBody>
      </p:sp>
      <p:grpSp>
        <p:nvGrpSpPr>
          <p:cNvPr id="10" name="组合 9" title=""/>
          <p:cNvGrpSpPr/>
          <p:nvPr>
            <p:custDataLst>
              <p:tags r:id="rId60"/>
            </p:custDataLst>
          </p:nvPr>
        </p:nvGrpSpPr>
        <p:grpSpPr>
          <a:xfrm>
            <a:off x="334900" y="1212562"/>
            <a:ext cx="295322" cy="210471"/>
            <a:chOff x="435463" y="1226414"/>
            <a:chExt cx="295380" cy="210512"/>
          </a:xfrm>
        </p:grpSpPr>
        <p:sp>
          <p:nvSpPr>
            <p:cNvPr id="11" name="矩形 10"/>
            <p:cNvSpPr/>
            <p:nvPr>
              <p:custDataLst>
                <p:tags r:id="rId61"/>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custDataLst>
                <p:tags r:id="rId62"/>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矩形 4" title=""/>
          <p:cNvSpPr/>
          <p:nvPr>
            <p:custDataLst>
              <p:tags r:id="rId63"/>
            </p:custDataLst>
          </p:nvPr>
        </p:nvSpPr>
        <p:spPr>
          <a:xfrm>
            <a:off x="3437579" y="188825"/>
            <a:ext cx="25450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光的折射规律</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27" presetClass="entr" presetSubtype="0" fill="hold" nodeType="clickEffect">
                                  <p:stCondLst>
                                    <p:cond delay="0"/>
                                  </p:stCondLst>
                                  <p:iterate type="lt">
                                    <p:tmPct val="50000"/>
                                  </p:iterate>
                                  <p:childTnLst>
                                    <p:set>
                                      <p:cBhvr>
                                        <p:cTn id="14" dur="1" fill="hold">
                                          <p:stCondLst>
                                            <p:cond delay="0"/>
                                          </p:stCondLst>
                                        </p:cTn>
                                        <p:tgtEl>
                                          <p:spTgt spid="3">
                                            <p:txEl>
                                              <p:pRg st="0" end="0"/>
                                            </p:txEl>
                                          </p:spTgt>
                                        </p:tgtEl>
                                        <p:attrNameLst>
                                          <p:attrName>style.visibility</p:attrName>
                                        </p:attrNameLst>
                                      </p:cBhvr>
                                      <p:to>
                                        <p:strVal val="visible"/>
                                      </p:to>
                                    </p:set>
                                    <p:anim calcmode="discrete" valueType="clr">
                                      <p:cBhvr override="childStyle">
                                        <p:cTn id="15" dur="80"/>
                                        <p:tgtEl>
                                          <p:spTgt spid="3">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6" dur="80"/>
                                        <p:tgtEl>
                                          <p:spTgt spid="3">
                                            <p:txEl>
                                              <p:pRg st="0" end="0"/>
                                            </p:txEl>
                                          </p:spTgt>
                                        </p:tgtEl>
                                        <p:attrNameLst>
                                          <p:attrName>fillcolor</p:attrName>
                                        </p:attrNameLst>
                                      </p:cBhvr>
                                      <p:tavLst>
                                        <p:tav tm="0">
                                          <p:val>
                                            <p:clrVal>
                                              <a:schemeClr val="accent2"/>
                                            </p:clrVal>
                                          </p:val>
                                        </p:tav>
                                        <p:tav tm="50000">
                                          <p:val>
                                            <p:clrVal>
                                              <a:schemeClr val="hlink"/>
                                            </p:clrVal>
                                          </p:val>
                                        </p:tav>
                                      </p:tavLst>
                                    </p:anim>
                                    <p:set>
                                      <p:cBhvr>
                                        <p:cTn id="17" dur="80"/>
                                        <p:tgtEl>
                                          <p:spTgt spid="3">
                                            <p:txEl>
                                              <p:pRg st="0" end="0"/>
                                            </p:txEl>
                                          </p:spTgt>
                                        </p:tgtEl>
                                        <p:attrNameLst>
                                          <p:attrName>fill.type</p:attrName>
                                        </p:attrNameLst>
                                      </p:cBhvr>
                                      <p:to>
                                        <p:strVal val="solid"/>
                                      </p:to>
                                    </p:set>
                                  </p:childTnLst>
                                </p:cTn>
                              </p:par>
                            </p:childTnLst>
                          </p:cTn>
                        </p:par>
                      </p:childTnLst>
                    </p:cTn>
                  </p:par>
                  <p:par>
                    <p:cTn id="18" fill="hold" nodeType="clickPar">
                      <p:stCondLst>
                        <p:cond delay="indefinite"/>
                      </p:stCondLst>
                      <p:childTnLst>
                        <p:par>
                          <p:cTn id="19" fill="hold">
                            <p:stCondLst>
                              <p:cond delay="0"/>
                            </p:stCondLst>
                            <p:childTnLst>
                              <p:par>
                                <p:cTn id="20" presetID="27" presetClass="entr" presetSubtype="0" fill="hold" nodeType="clickEffect">
                                  <p:stCondLst>
                                    <p:cond delay="0"/>
                                  </p:stCondLst>
                                  <p:iterate type="lt">
                                    <p:tmPct val="50000"/>
                                  </p:iterate>
                                  <p:childTnLst>
                                    <p:set>
                                      <p:cBhvr>
                                        <p:cTn id="21" dur="1" fill="hold">
                                          <p:stCondLst>
                                            <p:cond delay="0"/>
                                          </p:stCondLst>
                                        </p:cTn>
                                        <p:tgtEl>
                                          <p:spTgt spid="3">
                                            <p:txEl>
                                              <p:pRg st="1" end="1"/>
                                            </p:txEl>
                                          </p:spTgt>
                                        </p:tgtEl>
                                        <p:attrNameLst>
                                          <p:attrName>style.visibility</p:attrName>
                                        </p:attrNameLst>
                                      </p:cBhvr>
                                      <p:to>
                                        <p:strVal val="visible"/>
                                      </p:to>
                                    </p:set>
                                    <p:anim calcmode="discrete" valueType="clr">
                                      <p:cBhvr override="childStyle">
                                        <p:cTn id="22" dur="80"/>
                                        <p:tgtEl>
                                          <p:spTgt spid="3">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3" dur="80"/>
                                        <p:tgtEl>
                                          <p:spTgt spid="3">
                                            <p:txEl>
                                              <p:pRg st="1" end="1"/>
                                            </p:txEl>
                                          </p:spTgt>
                                        </p:tgtEl>
                                        <p:attrNameLst>
                                          <p:attrName>fillcolor</p:attrName>
                                        </p:attrNameLst>
                                      </p:cBhvr>
                                      <p:tavLst>
                                        <p:tav tm="0">
                                          <p:val>
                                            <p:clrVal>
                                              <a:schemeClr val="accent2"/>
                                            </p:clrVal>
                                          </p:val>
                                        </p:tav>
                                        <p:tav tm="50000">
                                          <p:val>
                                            <p:clrVal>
                                              <a:schemeClr val="hlink"/>
                                            </p:clrVal>
                                          </p:val>
                                        </p:tav>
                                      </p:tavLst>
                                    </p:anim>
                                    <p:set>
                                      <p:cBhvr>
                                        <p:cTn id="24" dur="80"/>
                                        <p:tgtEl>
                                          <p:spTgt spid="3">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555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a:latin typeface="微软雅黑" panose="020b0503020204020204" charset="-122"/>
              <a:ea typeface="微软雅黑"/>
            </a:endParaRPr>
          </a:p>
        </p:txBody>
      </p:sp>
      <p:grpSp>
        <p:nvGrpSpPr>
          <p:cNvPr id="3" name="组合 2" title=""/>
          <p:cNvGrpSpPr/>
          <p:nvPr>
            <p:custDataLst>
              <p:tags r:id="rId4"/>
            </p:custDataLst>
          </p:nvPr>
        </p:nvGrpSpPr>
        <p:grpSpPr>
          <a:xfrm>
            <a:off x="2618105" y="439420"/>
            <a:ext cx="700405" cy="175260"/>
            <a:chOff x="4121" y="692"/>
            <a:chExt cx="1103" cy="276"/>
          </a:xfrm>
        </p:grpSpPr>
        <p:sp>
          <p:nvSpPr>
            <p:cNvPr id="93" name="等腰三角形 92"/>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94" name="等腰三角形 93"/>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95" name="等腰三角形 94"/>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4" name="组合 3" title=""/>
          <p:cNvGrpSpPr/>
          <p:nvPr>
            <p:custDataLst>
              <p:tags r:id="rId8"/>
            </p:custDataLst>
          </p:nvPr>
        </p:nvGrpSpPr>
        <p:grpSpPr>
          <a:xfrm>
            <a:off x="2615565" y="444500"/>
            <a:ext cx="700405" cy="175260"/>
            <a:chOff x="4121" y="692"/>
            <a:chExt cx="1103" cy="276"/>
          </a:xfrm>
        </p:grpSpPr>
        <p:sp>
          <p:nvSpPr>
            <p:cNvPr id="5" name="等腰三角形 4"/>
            <p:cNvSpPr/>
            <p:nvPr>
              <p:custDataLst>
                <p:tags r:id="rId9"/>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6" name="等腰三角形 5"/>
            <p:cNvSpPr/>
            <p:nvPr>
              <p:custDataLst>
                <p:tags r:id="rId10"/>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7" name="等腰三角形 6"/>
            <p:cNvSpPr/>
            <p:nvPr>
              <p:custDataLst>
                <p:tags r:id="rId11"/>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 name="文本框 7" title=""/>
          <p:cNvSpPr txBox="1"/>
          <p:nvPr>
            <p:custDataLst>
              <p:tags r:id="rId12"/>
            </p:custDataLst>
          </p:nvPr>
        </p:nvSpPr>
        <p:spPr>
          <a:xfrm>
            <a:off x="775335" y="1943735"/>
            <a:ext cx="6111875" cy="3335655"/>
          </a:xfrm>
          <a:prstGeom prst="rect">
            <a:avLst/>
          </a:prstGeom>
          <a:noFill/>
        </p:spPr>
        <p:txBody>
          <a:bodyPr wrap="square" rtlCol="0" anchor="t">
            <a:spAutoFit/>
          </a:bodyPr>
          <a:lstStyle/>
          <a:p>
            <a:pPr eaLnBrk="1" hangingPunct="1">
              <a:lnSpc>
                <a:spcPct val="150000"/>
              </a:lnSpc>
              <a:spcBef>
                <a:spcPts val="50"/>
              </a:spcBef>
            </a:pPr>
            <a:r>
              <a:rPr lang="en-US" sz="2800">
                <a:latin typeface="微软雅黑" panose="020b0503020204020204" charset="-122"/>
                <a:ea typeface="微软雅黑"/>
                <a:cs typeface="微软雅黑" panose="020b0503020204020204" charset="-122"/>
                <a:sym typeface="黑体" panose="02010609060101010101" charset="-122"/>
              </a:rPr>
              <a:t>5. </a:t>
            </a:r>
            <a:r>
              <a:rPr lang="zh-CN" altLang="en-US" sz="2800">
                <a:latin typeface="微软雅黑" panose="020b0503020204020204" charset="-122"/>
                <a:ea typeface="微软雅黑"/>
                <a:cs typeface="微软雅黑" panose="020b0503020204020204" charset="-122"/>
                <a:sym typeface="黑体" panose="02010609060101010101" charset="-122"/>
              </a:rPr>
              <a:t>折射角随入射角的</a:t>
            </a:r>
            <a:r>
              <a:rPr lang="zh-CN" altLang="en-US" sz="2800" b="1">
                <a:solidFill>
                  <a:srgbClr val="FF0000"/>
                </a:solidFill>
                <a:latin typeface="微软雅黑" panose="020b0503020204020204" charset="-122"/>
                <a:ea typeface="微软雅黑"/>
                <a:cs typeface="微软雅黑" panose="020b0503020204020204" charset="-122"/>
                <a:sym typeface="黑体" panose="02010609060101010101" charset="-122"/>
              </a:rPr>
              <a:t>增大而增大</a:t>
            </a:r>
            <a:r>
              <a:rPr lang="zh-CN" altLang="en-US" sz="2800">
                <a:latin typeface="微软雅黑" panose="020b0503020204020204" charset="-122"/>
                <a:ea typeface="微软雅黑"/>
                <a:cs typeface="微软雅黑" panose="020b0503020204020204" charset="-122"/>
                <a:sym typeface="黑体" panose="02010609060101010101" charset="-122"/>
              </a:rPr>
              <a:t>，随入射角的</a:t>
            </a:r>
            <a:r>
              <a:rPr lang="zh-CN" altLang="en-US" sz="2800" b="1">
                <a:solidFill>
                  <a:srgbClr val="FF0000"/>
                </a:solidFill>
                <a:latin typeface="微软雅黑" panose="020b0503020204020204" charset="-122"/>
                <a:ea typeface="微软雅黑"/>
                <a:cs typeface="微软雅黑" panose="020b0503020204020204" charset="-122"/>
                <a:sym typeface="黑体" panose="02010609060101010101" charset="-122"/>
              </a:rPr>
              <a:t>减小而减小</a:t>
            </a:r>
            <a:r>
              <a:rPr lang="zh-CN" altLang="en-US" sz="2800">
                <a:latin typeface="微软雅黑" panose="020b0503020204020204" charset="-122"/>
                <a:ea typeface="微软雅黑"/>
                <a:cs typeface="微软雅黑" panose="020b0503020204020204" charset="-122"/>
                <a:sym typeface="黑体" panose="02010609060101010101" charset="-122"/>
              </a:rPr>
              <a:t>。</a:t>
            </a:r>
            <a:endParaRPr lang="zh-CN" altLang="en-US" sz="2800">
              <a:latin typeface="微软雅黑" panose="020b0503020204020204" charset="-122"/>
              <a:ea typeface="微软雅黑"/>
              <a:cs typeface="微软雅黑" panose="020b0503020204020204" charset="-122"/>
            </a:endParaRPr>
          </a:p>
          <a:p>
            <a:pPr eaLnBrk="1" hangingPunct="1">
              <a:lnSpc>
                <a:spcPct val="150000"/>
              </a:lnSpc>
              <a:spcBef>
                <a:spcPts val="50"/>
              </a:spcBef>
            </a:pPr>
            <a:r>
              <a:rPr lang="en-US" altLang="zh-CN" sz="2800">
                <a:latin typeface="微软雅黑" panose="020b0503020204020204" charset="-122"/>
                <a:ea typeface="微软雅黑"/>
                <a:cs typeface="微软雅黑" panose="020b0503020204020204" charset="-122"/>
                <a:sym typeface="+mn-ea"/>
              </a:rPr>
              <a:t>6. </a:t>
            </a:r>
            <a:r>
              <a:rPr lang="zh-CN" altLang="en-US" sz="2800">
                <a:latin typeface="微软雅黑" panose="020b0503020204020204" charset="-122"/>
                <a:ea typeface="微软雅黑"/>
                <a:cs typeface="微软雅黑" panose="020b0503020204020204" charset="-122"/>
                <a:sym typeface="+mn-ea"/>
              </a:rPr>
              <a:t>当光从空气</a:t>
            </a:r>
            <a:r>
              <a:rPr lang="zh-CN" altLang="en-US" sz="2800" b="1">
                <a:solidFill>
                  <a:srgbClr val="FF0000"/>
                </a:solidFill>
                <a:latin typeface="微软雅黑" panose="020b0503020204020204" charset="-122"/>
                <a:ea typeface="微软雅黑"/>
                <a:cs typeface="微软雅黑" panose="020b0503020204020204" charset="-122"/>
                <a:sym typeface="+mn-ea"/>
              </a:rPr>
              <a:t>垂直</a:t>
            </a:r>
            <a:r>
              <a:rPr lang="zh-CN" altLang="en-US" sz="2800">
                <a:latin typeface="微软雅黑" panose="020b0503020204020204" charset="-122"/>
                <a:ea typeface="微软雅黑"/>
                <a:cs typeface="微软雅黑" panose="020b0503020204020204" charset="-122"/>
                <a:sym typeface="+mn-ea"/>
              </a:rPr>
              <a:t>射入水中或其他介质中时，</a:t>
            </a:r>
            <a:r>
              <a:rPr lang="zh-CN" altLang="en-US" sz="2800" b="1">
                <a:solidFill>
                  <a:srgbClr val="FF0000"/>
                </a:solidFill>
                <a:latin typeface="微软雅黑" panose="020b0503020204020204" charset="-122"/>
                <a:ea typeface="微软雅黑"/>
                <a:cs typeface="微软雅黑" panose="020b0503020204020204" charset="-122"/>
                <a:sym typeface="+mn-ea"/>
              </a:rPr>
              <a:t>传播方向不变</a:t>
            </a:r>
            <a:r>
              <a:rPr lang="zh-CN" altLang="en-US" sz="2800">
                <a:latin typeface="微软雅黑" panose="020b0503020204020204" charset="-122"/>
                <a:ea typeface="微软雅黑"/>
                <a:cs typeface="微软雅黑" panose="020b0503020204020204" charset="-122"/>
                <a:sym typeface="+mn-ea"/>
              </a:rPr>
              <a:t>。</a:t>
            </a:r>
            <a:endParaRPr lang="zh-CN" altLang="en-US" sz="2800">
              <a:latin typeface="微软雅黑" panose="020b0503020204020204" charset="-122"/>
              <a:ea typeface="微软雅黑"/>
              <a:cs typeface="微软雅黑" panose="020b0503020204020204" charset="-122"/>
            </a:endParaRPr>
          </a:p>
          <a:p>
            <a:pPr eaLnBrk="1" hangingPunct="1">
              <a:lnSpc>
                <a:spcPct val="150000"/>
              </a:lnSpc>
              <a:spcBef>
                <a:spcPts val="50"/>
              </a:spcBef>
            </a:pPr>
            <a:endParaRPr lang="zh-CN" altLang="en-US" sz="2800">
              <a:latin typeface="宋体" panose="02010600030101010101" pitchFamily="2" charset="-122"/>
              <a:sym typeface="+mn-ea"/>
            </a:endParaRPr>
          </a:p>
        </p:txBody>
      </p:sp>
      <p:pic>
        <p:nvPicPr>
          <p:cNvPr id="16" name="图片 15" title=""/>
          <p:cNvPicPr>
            <a:picLocks noChangeAspect="1"/>
          </p:cNvPicPr>
          <p:nvPr>
            <p:custDataLst>
              <p:tags r:id="rId14"/>
            </p:custDataLst>
          </p:nvPr>
        </p:nvPicPr>
        <p:blipFill>
          <a:blip r:embed="rId13"/>
          <a:stretch>
            <a:fillRect/>
          </a:stretch>
        </p:blipFill>
        <p:spPr>
          <a:xfrm>
            <a:off x="7009130" y="1778000"/>
            <a:ext cx="4455160" cy="4250055"/>
          </a:xfrm>
          <a:prstGeom prst="rect">
            <a:avLst/>
          </a:prstGeom>
        </p:spPr>
      </p:pic>
      <p:sp>
        <p:nvSpPr>
          <p:cNvPr id="12" name="文本框 1" title=""/>
          <p:cNvSpPr txBox="1"/>
          <p:nvPr>
            <p:custDataLst>
              <p:tags r:id="rId15"/>
            </p:custDataLst>
          </p:nvPr>
        </p:nvSpPr>
        <p:spPr>
          <a:xfrm>
            <a:off x="774065" y="981075"/>
            <a:ext cx="2851785" cy="701675"/>
          </a:xfrm>
          <a:prstGeom prst="rect">
            <a:avLst/>
          </a:prstGeom>
          <a:noFill/>
          <a:ln w="9525">
            <a:noFill/>
          </a:ln>
        </p:spPr>
        <p:txBody>
          <a:bodyPr wrap="square">
            <a:noAutofit/>
          </a:bodyPr>
          <a:lstStyle/>
          <a:p>
            <a:pPr marR="0" defTabSz="914400" eaLnBrk="1" hangingPunct="1">
              <a:lnSpc>
                <a:spcPct val="110000"/>
              </a:lnSpc>
              <a:buClrTx/>
              <a:buSzTx/>
              <a:buFont typeface="Arial" panose="020b0604020202020204" pitchFamily="34" charset="0"/>
              <a:buNone/>
              <a:defRPr/>
            </a:pPr>
            <a:r>
              <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rPr>
              <a:t>光的折射规律</a:t>
            </a:r>
            <a:endPar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endParaRPr>
          </a:p>
        </p:txBody>
      </p:sp>
      <p:grpSp>
        <p:nvGrpSpPr>
          <p:cNvPr id="14" name="组合 13" title=""/>
          <p:cNvGrpSpPr/>
          <p:nvPr>
            <p:custDataLst>
              <p:tags r:id="rId16"/>
            </p:custDataLst>
          </p:nvPr>
        </p:nvGrpSpPr>
        <p:grpSpPr>
          <a:xfrm>
            <a:off x="334900" y="1212562"/>
            <a:ext cx="295322" cy="210471"/>
            <a:chOff x="435463" y="1226414"/>
            <a:chExt cx="295380" cy="210512"/>
          </a:xfrm>
        </p:grpSpPr>
        <p:sp>
          <p:nvSpPr>
            <p:cNvPr id="17" name="矩形 16"/>
            <p:cNvSpPr/>
            <p:nvPr>
              <p:custDataLst>
                <p:tags r:id="rId17"/>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custDataLst>
                <p:tags r:id="rId18"/>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2" name="矩形 21" title=""/>
          <p:cNvSpPr/>
          <p:nvPr>
            <p:custDataLst>
              <p:tags r:id="rId19"/>
            </p:custDataLst>
          </p:nvPr>
        </p:nvSpPr>
        <p:spPr>
          <a:xfrm>
            <a:off x="3437579" y="188825"/>
            <a:ext cx="25450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光的折射规律</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8">
                                            <p:txEl>
                                              <p:pRg st="0" end="0"/>
                                            </p:txEl>
                                          </p:spTgt>
                                        </p:tgtEl>
                                        <p:attrNameLst>
                                          <p:attrName>style.visibility</p:attrName>
                                        </p:attrNameLst>
                                      </p:cBhvr>
                                      <p:to>
                                        <p:strVal val="visible"/>
                                      </p:to>
                                    </p:set>
                                    <p:anim calcmode="discrete" valueType="clr">
                                      <p:cBhvr override="childStyle">
                                        <p:cTn id="7" dur="80"/>
                                        <p:tgtEl>
                                          <p:spTgt spid="8">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8">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8">
                                            <p:txEl>
                                              <p:pRg st="0" end="0"/>
                                            </p:txEl>
                                          </p:spTgt>
                                        </p:tgtEl>
                                        <p:attrNameLst>
                                          <p:attrName>fill.type</p:attrName>
                                        </p:attrNameLst>
                                      </p:cBhvr>
                                      <p:to>
                                        <p:strVal val="solid"/>
                                      </p:to>
                                    </p:set>
                                  </p:childTnLst>
                                </p:cTn>
                              </p:par>
                            </p:childTnLst>
                          </p:cTn>
                        </p:par>
                      </p:childTnLst>
                    </p:cTn>
                  </p:par>
                  <p:par>
                    <p:cTn id="10" fill="hold" nodeType="clickPar">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8">
                                            <p:txEl>
                                              <p:pRg st="1" end="1"/>
                                            </p:txEl>
                                          </p:spTgt>
                                        </p:tgtEl>
                                        <p:attrNameLst>
                                          <p:attrName>style.visibility</p:attrName>
                                        </p:attrNameLst>
                                      </p:cBhvr>
                                      <p:to>
                                        <p:strVal val="visible"/>
                                      </p:to>
                                    </p:set>
                                    <p:anim calcmode="discrete" valueType="clr">
                                      <p:cBhvr override="childStyle">
                                        <p:cTn id="14" dur="80"/>
                                        <p:tgtEl>
                                          <p:spTgt spid="8">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8">
                                            <p:txEl>
                                              <p:pRg st="1" end="1"/>
                                            </p:txEl>
                                          </p:spTgt>
                                        </p:tgtEl>
                                        <p:attrNameLst>
                                          <p:attrName>fillcolor</p:attrName>
                                        </p:attrNameLst>
                                      </p:cBhvr>
                                      <p:tavLst>
                                        <p:tav tm="0">
                                          <p:val>
                                            <p:clrVal>
                                              <a:schemeClr val="accent2"/>
                                            </p:clrVal>
                                          </p:val>
                                        </p:tav>
                                        <p:tav tm="50000">
                                          <p:val>
                                            <p:clrVal>
                                              <a:schemeClr val="hlink"/>
                                            </p:clrVal>
                                          </p:val>
                                        </p:tav>
                                      </p:tavLst>
                                    </p:anim>
                                    <p:set>
                                      <p:cBhvr>
                                        <p:cTn id="16" dur="80"/>
                                        <p:tgtEl>
                                          <p:spTgt spid="8">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555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a:latin typeface="微软雅黑" panose="020b0503020204020204" charset="-122"/>
              <a:ea typeface="微软雅黑"/>
            </a:endParaRPr>
          </a:p>
        </p:txBody>
      </p:sp>
      <p:grpSp>
        <p:nvGrpSpPr>
          <p:cNvPr id="3" name="组合 2" title=""/>
          <p:cNvGrpSpPr/>
          <p:nvPr>
            <p:custDataLst>
              <p:tags r:id="rId4"/>
            </p:custDataLst>
          </p:nvPr>
        </p:nvGrpSpPr>
        <p:grpSpPr>
          <a:xfrm>
            <a:off x="2618105" y="439420"/>
            <a:ext cx="700405" cy="175260"/>
            <a:chOff x="4121" y="692"/>
            <a:chExt cx="1103" cy="276"/>
          </a:xfrm>
        </p:grpSpPr>
        <p:sp>
          <p:nvSpPr>
            <p:cNvPr id="93" name="等腰三角形 92"/>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94" name="等腰三角形 93"/>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95" name="等腰三角形 94"/>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4" name="组合 3" title=""/>
          <p:cNvGrpSpPr/>
          <p:nvPr>
            <p:custDataLst>
              <p:tags r:id="rId8"/>
            </p:custDataLst>
          </p:nvPr>
        </p:nvGrpSpPr>
        <p:grpSpPr>
          <a:xfrm>
            <a:off x="2615565" y="444500"/>
            <a:ext cx="700405" cy="175260"/>
            <a:chOff x="4121" y="692"/>
            <a:chExt cx="1103" cy="276"/>
          </a:xfrm>
        </p:grpSpPr>
        <p:sp>
          <p:nvSpPr>
            <p:cNvPr id="5" name="等腰三角形 4"/>
            <p:cNvSpPr/>
            <p:nvPr>
              <p:custDataLst>
                <p:tags r:id="rId9"/>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6" name="等腰三角形 5"/>
            <p:cNvSpPr/>
            <p:nvPr>
              <p:custDataLst>
                <p:tags r:id="rId10"/>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7" name="等腰三角形 6"/>
            <p:cNvSpPr/>
            <p:nvPr>
              <p:custDataLst>
                <p:tags r:id="rId11"/>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2" name="文本框 1" title=""/>
          <p:cNvSpPr txBox="1"/>
          <p:nvPr>
            <p:custDataLst>
              <p:tags r:id="rId12"/>
            </p:custDataLst>
          </p:nvPr>
        </p:nvSpPr>
        <p:spPr>
          <a:xfrm>
            <a:off x="774065" y="981075"/>
            <a:ext cx="2851785" cy="701675"/>
          </a:xfrm>
          <a:prstGeom prst="rect">
            <a:avLst/>
          </a:prstGeom>
          <a:noFill/>
          <a:ln w="9525">
            <a:noFill/>
          </a:ln>
        </p:spPr>
        <p:txBody>
          <a:bodyPr wrap="square">
            <a:noAutofit/>
          </a:bodyPr>
          <a:lstStyle/>
          <a:p>
            <a:pPr marR="0" defTabSz="914400" eaLnBrk="1" hangingPunct="1">
              <a:lnSpc>
                <a:spcPct val="110000"/>
              </a:lnSpc>
              <a:buClrTx/>
              <a:buSzTx/>
              <a:buFont typeface="Arial" panose="020b0604020202020204" pitchFamily="34" charset="0"/>
              <a:buNone/>
              <a:defRPr/>
            </a:pPr>
            <a:r>
              <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rPr>
              <a:t>光的折射规律</a:t>
            </a:r>
            <a:endPar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endParaRPr>
          </a:p>
        </p:txBody>
      </p:sp>
      <p:grpSp>
        <p:nvGrpSpPr>
          <p:cNvPr id="14" name="组合 13" title=""/>
          <p:cNvGrpSpPr/>
          <p:nvPr>
            <p:custDataLst>
              <p:tags r:id="rId13"/>
            </p:custDataLst>
          </p:nvPr>
        </p:nvGrpSpPr>
        <p:grpSpPr>
          <a:xfrm>
            <a:off x="334900" y="1212562"/>
            <a:ext cx="295322" cy="210471"/>
            <a:chOff x="435463" y="1226414"/>
            <a:chExt cx="295380" cy="210512"/>
          </a:xfrm>
        </p:grpSpPr>
        <p:sp>
          <p:nvSpPr>
            <p:cNvPr id="17" name="矩形 16"/>
            <p:cNvSpPr/>
            <p:nvPr>
              <p:custDataLst>
                <p:tags r:id="rId14"/>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custDataLst>
                <p:tags r:id="rId15"/>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9" name="录制_2024_06_05_14_28_58_576" title="">
            <a:hlinkClick action="ppaction://media"/>
          </p:cNvPr>
          <p:cNvPicPr/>
          <p:nvPr>
            <a:videoFile r:link="rId18"/>
            <p:custDataLst>
              <p:tags r:id="rId17"/>
            </p:custDataLst>
            <p:extLst>
              <p:ext uri="{DAA4B4D4-6D71-4841-9C94-3DE7FCFB9230}">
                <p14:media xmlns:p14="http://schemas.microsoft.com/office/powerpoint/2010/main" r:embed="rId19"/>
              </p:ext>
            </p:extLst>
          </p:nvPr>
        </p:nvPicPr>
        <p:blipFill>
          <a:blip r:embed="rId16"/>
          <a:stretch>
            <a:fillRect/>
          </a:stretch>
        </p:blipFill>
        <p:spPr>
          <a:xfrm>
            <a:off x="6888480" y="1124585"/>
            <a:ext cx="4250055" cy="4998085"/>
          </a:xfrm>
          <a:prstGeom prst="rect">
            <a:avLst/>
          </a:prstGeom>
        </p:spPr>
      </p:pic>
      <p:sp>
        <p:nvSpPr>
          <p:cNvPr id="11" name="文本框 10" title=""/>
          <p:cNvSpPr txBox="1"/>
          <p:nvPr>
            <p:custDataLst>
              <p:tags r:id="rId20"/>
            </p:custDataLst>
          </p:nvPr>
        </p:nvSpPr>
        <p:spPr>
          <a:xfrm>
            <a:off x="775335" y="1917065"/>
            <a:ext cx="6113780" cy="3375025"/>
          </a:xfrm>
          <a:prstGeom prst="rect">
            <a:avLst/>
          </a:prstGeom>
          <a:noFill/>
        </p:spPr>
        <p:txBody>
          <a:bodyPr wrap="square" rtlCol="0">
            <a:noAutofit/>
          </a:bodyPr>
          <a:lstStyle/>
          <a:p>
            <a:pPr indent="720090">
              <a:lnSpc>
                <a:spcPct val="150000"/>
              </a:lnSpc>
            </a:pPr>
            <a:r>
              <a:rPr lang="zh-CN" altLang="en-US" sz="2800">
                <a:latin typeface="微软雅黑" panose="020b0503020204020204" charset="-122"/>
                <a:ea typeface="微软雅黑"/>
              </a:rPr>
              <a:t>如果让光逆着折射光的方向从水或玻璃等透明物质斜射入空气时，会发现折射入空气的光将逆着入射光的方向传播。这表明，</a:t>
            </a:r>
            <a:r>
              <a:rPr lang="zh-CN" altLang="en-US" sz="2800">
                <a:solidFill>
                  <a:srgbClr val="FF0000"/>
                </a:solidFill>
                <a:latin typeface="微软雅黑" panose="020b0503020204020204" charset="-122"/>
                <a:ea typeface="微软雅黑"/>
              </a:rPr>
              <a:t>折射</a:t>
            </a:r>
            <a:r>
              <a:rPr lang="zh-CN" altLang="en-US" sz="2800">
                <a:latin typeface="微软雅黑" panose="020b0503020204020204" charset="-122"/>
                <a:ea typeface="微软雅黑"/>
              </a:rPr>
              <a:t>时，</a:t>
            </a:r>
            <a:r>
              <a:rPr lang="zh-CN" altLang="en-US" sz="2800">
                <a:solidFill>
                  <a:srgbClr val="FF0000"/>
                </a:solidFill>
                <a:latin typeface="微软雅黑" panose="020b0503020204020204" charset="-122"/>
                <a:ea typeface="微软雅黑"/>
              </a:rPr>
              <a:t>光路</a:t>
            </a:r>
            <a:r>
              <a:rPr lang="zh-CN" altLang="en-US" sz="2800">
                <a:latin typeface="微软雅黑" panose="020b0503020204020204" charset="-122"/>
                <a:ea typeface="微软雅黑"/>
              </a:rPr>
              <a:t>也是</a:t>
            </a:r>
            <a:r>
              <a:rPr lang="zh-CN" altLang="en-US" sz="2800">
                <a:solidFill>
                  <a:srgbClr val="FF0000"/>
                </a:solidFill>
                <a:latin typeface="微软雅黑" panose="020b0503020204020204" charset="-122"/>
                <a:ea typeface="微软雅黑"/>
              </a:rPr>
              <a:t>可逆</a:t>
            </a:r>
            <a:r>
              <a:rPr lang="zh-CN" altLang="en-US" sz="2800">
                <a:latin typeface="微软雅黑" panose="020b0503020204020204" charset="-122"/>
                <a:ea typeface="微软雅黑"/>
              </a:rPr>
              <a:t>的。</a:t>
            </a:r>
            <a:endParaRPr lang="zh-CN" altLang="en-US" sz="2800">
              <a:latin typeface="微软雅黑" panose="020b0503020204020204" charset="-122"/>
              <a:ea typeface="微软雅黑"/>
            </a:endParaRPr>
          </a:p>
        </p:txBody>
      </p:sp>
      <p:sp>
        <p:nvSpPr>
          <p:cNvPr id="13" name="矩形 12" title=""/>
          <p:cNvSpPr/>
          <p:nvPr>
            <p:custDataLst>
              <p:tags r:id="rId21"/>
            </p:custDataLst>
          </p:nvPr>
        </p:nvSpPr>
        <p:spPr>
          <a:xfrm>
            <a:off x="3437579" y="188825"/>
            <a:ext cx="25450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光的折射规律</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p:cTn id="8" fill="hold" display="0">
                  <p:stCondLst>
                    <p:cond delay="indefinite"/>
                  </p:stCondLst>
                </p:cTn>
                <p:tgtEl>
                  <p:spTgt spid="9"/>
                </p:tgtEl>
              </p:cMediaNode>
            </p:video>
          </p:childTnLst>
        </p:cTn>
      </p:par>
    </p:tnLst>
    <p:bldLst>
      <p:bldP spid="11"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9" name="图片 8" title=""/>
          <p:cNvPicPr>
            <a:picLocks noChangeAspect="1"/>
          </p:cNvPicPr>
          <p:nvPr>
            <p:custDataLst>
              <p:tags r:id="rId5"/>
            </p:custDataLst>
          </p:nvPr>
        </p:nvPicPr>
        <p:blipFill>
          <a:blip r:embed="rId3">
            <a:clrChange>
              <a:clrFrom>
                <a:srgbClr val="FFFFFF">
                  <a:alpha val="100000"/>
                </a:srgbClr>
              </a:clrFrom>
              <a:clrTo>
                <a:srgbClr val="FFFFFF">
                  <a:alpha val="100000"/>
                  <a:alpha val="0"/>
                </a:srgbClr>
              </a:clrTo>
            </a:clrChange>
            <a:extLst>
              <a:ext uri="{BEBA8EAE-BF5A-486C-A8C5-ECC9F3942E4B}">
                <a14:imgProps xmlns:a14="http://schemas.microsoft.com/office/drawing/2010/main">
                  <a14:imgLayer r:embed="rId4">
                    <a14:imgEffect>
                      <a14:brightnessContrast contrast="20000"/>
                    </a14:imgEffect>
                    <a14:imgEffect>
                      <a14:sharpenSoften amount="25000"/>
                    </a14:imgEffect>
                  </a14:imgLayer>
                </a14:imgProps>
              </a:ext>
            </a:extLst>
          </a:blip>
          <a:stretch>
            <a:fillRect/>
          </a:stretch>
        </p:blipFill>
        <p:spPr>
          <a:xfrm>
            <a:off x="2064590" y="2997290"/>
            <a:ext cx="4024426" cy="3232746"/>
          </a:xfrm>
          <a:prstGeom prst="rect">
            <a:avLst/>
          </a:prstGeom>
        </p:spPr>
      </p:pic>
      <p:sp>
        <p:nvSpPr>
          <p:cNvPr id="8" name="文本框 7" title=""/>
          <p:cNvSpPr txBox="1"/>
          <p:nvPr>
            <p:custDataLst>
              <p:tags r:id="rId6"/>
            </p:custDataLst>
          </p:nvPr>
        </p:nvSpPr>
        <p:spPr>
          <a:xfrm>
            <a:off x="775398" y="159805"/>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smtClean="0">
              <a:latin typeface="微软雅黑" panose="020b0503020204020204" charset="-122"/>
              <a:ea typeface="微软雅黑"/>
            </a:endParaRPr>
          </a:p>
        </p:txBody>
      </p:sp>
      <p:grpSp>
        <p:nvGrpSpPr>
          <p:cNvPr id="25" name="组合 24" title=""/>
          <p:cNvGrpSpPr/>
          <p:nvPr>
            <p:custDataLst>
              <p:tags r:id="rId7"/>
            </p:custDataLst>
          </p:nvPr>
        </p:nvGrpSpPr>
        <p:grpSpPr>
          <a:xfrm>
            <a:off x="2615020" y="445122"/>
            <a:ext cx="700259" cy="175223"/>
            <a:chOff x="4121" y="692"/>
            <a:chExt cx="1103" cy="276"/>
          </a:xfrm>
        </p:grpSpPr>
        <p:sp>
          <p:nvSpPr>
            <p:cNvPr id="26" name="等腰三角形 25"/>
            <p:cNvSpPr/>
            <p:nvPr>
              <p:custDataLst>
                <p:tags r:id="rId8"/>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28" name="等腰三角形 27"/>
            <p:cNvSpPr/>
            <p:nvPr>
              <p:custDataLst>
                <p:tags r:id="rId9"/>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31" name="等腰三角形 30"/>
            <p:cNvSpPr/>
            <p:nvPr>
              <p:custDataLst>
                <p:tags r:id="rId10"/>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文本框 4" title=""/>
          <p:cNvSpPr txBox="1"/>
          <p:nvPr>
            <p:custDataLst>
              <p:tags r:id="rId11"/>
            </p:custDataLst>
          </p:nvPr>
        </p:nvSpPr>
        <p:spPr>
          <a:xfrm>
            <a:off x="775335" y="1630045"/>
            <a:ext cx="10123805" cy="1228090"/>
          </a:xfrm>
          <a:prstGeom prst="rect">
            <a:avLst/>
          </a:prstGeom>
          <a:noFill/>
        </p:spPr>
        <p:txBody>
          <a:bodyPr wrap="square" rtlCol="0">
            <a:noAutofit/>
          </a:bodyPr>
          <a:lstStyle/>
          <a:p>
            <a:pPr>
              <a:lnSpc>
                <a:spcPct val="130000"/>
              </a:lnSpc>
            </a:pPr>
            <a:r>
              <a:rPr lang="en-US" altLang="zh-CN" sz="2800">
                <a:effectLst/>
                <a:latin typeface="Times New Roman" panose="02020603050405020304" pitchFamily="18" charset="0"/>
                <a:ea typeface="Times New Roman" panose="02020603050405020304" pitchFamily="18" charset="0"/>
              </a:rPr>
              <a:t>      </a:t>
            </a:r>
            <a:r>
              <a:rPr lang="zh-CN" altLang="zh-CN" sz="2800">
                <a:effectLst/>
                <a:latin typeface="宋体" panose="02010600030101010101" pitchFamily="2" charset="-122"/>
                <a:ea typeface="宋体" panose="02010600030101010101" pitchFamily="2" charset="-122"/>
                <a:cs typeface="Times New Roman" panose="02020603050405020304" pitchFamily="18" charset="0"/>
                <a:sym typeface="+mn-ea"/>
              </a:rPr>
              <a:t>如图所示，请根据光的折射特点，画出光从空气斜射入水中的折射光线。</a:t>
            </a:r>
            <a:endParaRPr lang="en-US" altLang="zh-CN" sz="2800">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15420" name="Line 2058" title=""/>
          <p:cNvSpPr/>
          <p:nvPr>
            <p:custDataLst>
              <p:tags r:id="rId12"/>
            </p:custDataLst>
          </p:nvPr>
        </p:nvSpPr>
        <p:spPr>
          <a:xfrm flipH="1">
            <a:off x="4080295" y="3158546"/>
            <a:ext cx="39997" cy="2740089"/>
          </a:xfrm>
          <a:prstGeom prst="line">
            <a:avLst/>
          </a:prstGeom>
          <a:ln w="57150" cap="flat" cmpd="sng">
            <a:solidFill>
              <a:srgbClr val="FF0000"/>
            </a:solidFill>
            <a:prstDash val="lgDash"/>
            <a:headEnd type="none" w="med" len="med"/>
            <a:tailEnd type="none" w="med" len="med"/>
          </a:ln>
        </p:spPr>
        <p:txBody>
          <a:bodyPr/>
          <a:lstStyle/>
          <a:p/>
        </p:txBody>
      </p:sp>
      <p:grpSp>
        <p:nvGrpSpPr>
          <p:cNvPr id="8196" name="组合 8195" title=""/>
          <p:cNvGrpSpPr/>
          <p:nvPr>
            <p:custDataLst>
              <p:tags r:id="rId13"/>
            </p:custDataLst>
          </p:nvPr>
        </p:nvGrpSpPr>
        <p:grpSpPr>
          <a:xfrm>
            <a:off x="4101881" y="4364795"/>
            <a:ext cx="266010" cy="327592"/>
            <a:chExt cx="192" cy="240"/>
          </a:xfrm>
        </p:grpSpPr>
        <p:sp>
          <p:nvSpPr>
            <p:cNvPr id="17413" name="直接连接符 8196"/>
            <p:cNvSpPr/>
            <p:nvPr>
              <p:custDataLst>
                <p:tags r:id="rId14"/>
              </p:custDataLst>
            </p:nvPr>
          </p:nvSpPr>
          <p:spPr>
            <a:xfrm>
              <a:off x="0" y="0"/>
              <a:ext cx="192" cy="0"/>
            </a:xfrm>
            <a:prstGeom prst="line">
              <a:avLst/>
            </a:prstGeom>
            <a:ln w="41275" cap="flat" cmpd="sng">
              <a:solidFill>
                <a:srgbClr val="FF0000"/>
              </a:solidFill>
              <a:prstDash val="solid"/>
              <a:round/>
              <a:headEnd type="none" w="med" len="med"/>
              <a:tailEnd type="none" w="med" len="med"/>
            </a:ln>
          </p:spPr>
          <p:txBody>
            <a:bodyPr/>
            <a:lstStyle/>
            <a:p/>
          </p:txBody>
        </p:sp>
        <p:sp>
          <p:nvSpPr>
            <p:cNvPr id="17414" name="直接连接符 8197"/>
            <p:cNvSpPr/>
            <p:nvPr>
              <p:custDataLst>
                <p:tags r:id="rId15"/>
              </p:custDataLst>
            </p:nvPr>
          </p:nvSpPr>
          <p:spPr>
            <a:xfrm flipH="1">
              <a:off x="192" y="0"/>
              <a:ext cx="0" cy="240"/>
            </a:xfrm>
            <a:prstGeom prst="line">
              <a:avLst/>
            </a:prstGeom>
            <a:ln w="41275" cap="flat" cmpd="sng">
              <a:solidFill>
                <a:srgbClr val="FF0000"/>
              </a:solidFill>
              <a:prstDash val="solid"/>
              <a:round/>
              <a:headEnd type="none" w="med" len="med"/>
              <a:tailEnd type="none" w="med" len="med"/>
            </a:ln>
          </p:spPr>
          <p:txBody>
            <a:bodyPr/>
            <a:lstStyle/>
            <a:p/>
          </p:txBody>
        </p:sp>
      </p:grpSp>
      <p:grpSp>
        <p:nvGrpSpPr>
          <p:cNvPr id="7" name="组合 6" title=""/>
          <p:cNvGrpSpPr/>
          <p:nvPr>
            <p:custDataLst>
              <p:tags r:id="rId16"/>
            </p:custDataLst>
          </p:nvPr>
        </p:nvGrpSpPr>
        <p:grpSpPr>
          <a:xfrm rot="19080000">
            <a:off x="4308847" y="4646041"/>
            <a:ext cx="350447" cy="1525587"/>
            <a:chOff x="12693" y="5559"/>
            <a:chExt cx="552" cy="2403"/>
          </a:xfrm>
        </p:grpSpPr>
        <p:sp>
          <p:nvSpPr>
            <p:cNvPr id="15412" name="Line 2071"/>
            <p:cNvSpPr/>
            <p:nvPr>
              <p:custDataLst>
                <p:tags r:id="rId17"/>
              </p:custDataLst>
            </p:nvPr>
          </p:nvSpPr>
          <p:spPr>
            <a:xfrm rot="16200000">
              <a:off x="11767" y="6484"/>
              <a:ext cx="2403" cy="552"/>
            </a:xfrm>
            <a:prstGeom prst="line">
              <a:avLst/>
            </a:prstGeom>
            <a:ln w="57150" cap="flat" cmpd="sng">
              <a:solidFill>
                <a:srgbClr val="FF0000"/>
              </a:solidFill>
              <a:prstDash val="solid"/>
              <a:headEnd type="none" w="med" len="med"/>
              <a:tailEnd type="none" w="med" len="med"/>
            </a:ln>
          </p:spPr>
          <p:txBody>
            <a:bodyPr/>
            <a:lstStyle/>
            <a:p/>
          </p:txBody>
        </p:sp>
        <p:sp>
          <p:nvSpPr>
            <p:cNvPr id="15413" name="Line 2072"/>
            <p:cNvSpPr/>
            <p:nvPr>
              <p:custDataLst>
                <p:tags r:id="rId18"/>
              </p:custDataLst>
            </p:nvPr>
          </p:nvSpPr>
          <p:spPr>
            <a:xfrm rot="16436563" flipH="1" flipV="1">
              <a:off x="12657" y="6764"/>
              <a:ext cx="598" cy="82"/>
            </a:xfrm>
            <a:prstGeom prst="line">
              <a:avLst/>
            </a:prstGeom>
            <a:ln w="47625" cap="flat" cmpd="sng">
              <a:solidFill>
                <a:srgbClr val="FF0000"/>
              </a:solidFill>
              <a:prstDash val="solid"/>
              <a:headEnd type="none" w="med" len="med"/>
              <a:tailEnd type="triangle" w="med" len="med"/>
            </a:ln>
          </p:spPr>
          <p:txBody>
            <a:bodyPr/>
            <a:lstStyle/>
            <a:p/>
          </p:txBody>
        </p:sp>
      </p:grpSp>
      <p:cxnSp>
        <p:nvCxnSpPr>
          <p:cNvPr id="4" name="直接连接符 3" title=""/>
          <p:cNvCxnSpPr/>
          <p:nvPr>
            <p:custDataLst>
              <p:tags r:id="rId19"/>
            </p:custDataLst>
          </p:nvPr>
        </p:nvCxnSpPr>
        <p:spPr>
          <a:xfrm>
            <a:off x="4120292" y="4692387"/>
            <a:ext cx="1382107" cy="1381472"/>
          </a:xfrm>
          <a:prstGeom prst="line">
            <a:avLst/>
          </a:prstGeom>
          <a:ln w="38100" cap="flat" cmpd="sng" algn="ctr">
            <a:solidFill>
              <a:schemeClr val="accent1"/>
            </a:solidFill>
            <a:prstDash val="dash"/>
            <a:miter lim="800000"/>
          </a:ln>
        </p:spPr>
        <p:style>
          <a:lnRef idx="0">
            <a:schemeClr val="accent1"/>
          </a:lnRef>
          <a:fillRef idx="0">
            <a:srgbClr val="FFFFFF"/>
          </a:fillRef>
          <a:effectRef idx="0">
            <a:srgbClr val="FFFFFF"/>
          </a:effectRef>
          <a:fontRef idx="minor">
            <a:schemeClr val="tx1"/>
          </a:fontRef>
        </p:style>
      </p:cxnSp>
      <p:sp>
        <p:nvSpPr>
          <p:cNvPr id="12" name="文本框 1" title=""/>
          <p:cNvSpPr txBox="1"/>
          <p:nvPr>
            <p:custDataLst>
              <p:tags r:id="rId20"/>
            </p:custDataLst>
          </p:nvPr>
        </p:nvSpPr>
        <p:spPr>
          <a:xfrm>
            <a:off x="774065" y="981075"/>
            <a:ext cx="2851785" cy="701675"/>
          </a:xfrm>
          <a:prstGeom prst="rect">
            <a:avLst/>
          </a:prstGeom>
          <a:noFill/>
          <a:ln w="9525">
            <a:noFill/>
          </a:ln>
        </p:spPr>
        <p:txBody>
          <a:bodyPr wrap="square">
            <a:noAutofit/>
          </a:bodyPr>
          <a:lstStyle/>
          <a:p>
            <a:pPr marR="0" defTabSz="914400" eaLnBrk="1" hangingPunct="1">
              <a:lnSpc>
                <a:spcPct val="110000"/>
              </a:lnSpc>
              <a:buClrTx/>
              <a:buSzTx/>
              <a:buFont typeface="Arial" panose="020b0604020202020204" pitchFamily="34" charset="0"/>
              <a:buNone/>
              <a:defRPr/>
            </a:pPr>
            <a:r>
              <a:rPr kumimoji="0" lang="zh-CN" altLang="en-US" sz="3200" kern="1200" cap="none" spc="0" normalizeH="0" baseline="0" noProof="1">
                <a:solidFill>
                  <a:schemeClr val="tx1"/>
                </a:solidFill>
                <a:latin typeface="微软雅黑" panose="020b0503020204020204" charset="-122"/>
                <a:ea typeface="微软雅黑"/>
                <a:cs typeface="微软雅黑" panose="020b0503020204020204" charset="-122"/>
              </a:rPr>
              <a:t>随堂练习</a:t>
            </a:r>
            <a:endParaRPr kumimoji="0" lang="zh-CN" altLang="en-US" sz="3200" kern="1200" cap="none" spc="0" normalizeH="0" baseline="0" noProof="1">
              <a:solidFill>
                <a:schemeClr val="tx1"/>
              </a:solidFill>
              <a:latin typeface="微软雅黑" panose="020b0503020204020204" charset="-122"/>
              <a:ea typeface="微软雅黑"/>
              <a:cs typeface="微软雅黑" panose="020b0503020204020204" charset="-122"/>
            </a:endParaRPr>
          </a:p>
        </p:txBody>
      </p:sp>
      <p:grpSp>
        <p:nvGrpSpPr>
          <p:cNvPr id="14" name="组合 13" title=""/>
          <p:cNvGrpSpPr/>
          <p:nvPr>
            <p:custDataLst>
              <p:tags r:id="rId21"/>
            </p:custDataLst>
          </p:nvPr>
        </p:nvGrpSpPr>
        <p:grpSpPr>
          <a:xfrm>
            <a:off x="334900" y="1212562"/>
            <a:ext cx="295322" cy="210471"/>
            <a:chOff x="435463" y="1226414"/>
            <a:chExt cx="295380" cy="210512"/>
          </a:xfrm>
        </p:grpSpPr>
        <p:sp>
          <p:nvSpPr>
            <p:cNvPr id="17" name="矩形 16"/>
            <p:cNvSpPr/>
            <p:nvPr>
              <p:custDataLst>
                <p:tags r:id="rId22"/>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custDataLst>
                <p:tags r:id="rId23"/>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6" name="矩形 5" title=""/>
          <p:cNvSpPr/>
          <p:nvPr>
            <p:custDataLst>
              <p:tags r:id="rId24"/>
            </p:custDataLst>
          </p:nvPr>
        </p:nvSpPr>
        <p:spPr>
          <a:xfrm>
            <a:off x="3437579" y="188825"/>
            <a:ext cx="25450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光的折射规律</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1" fill="hold" nodeType="clickEffect">
                                  <p:stCondLst>
                                    <p:cond delay="0"/>
                                  </p:stCondLst>
                                  <p:childTnLst>
                                    <p:set>
                                      <p:cBhvr>
                                        <p:cTn id="6" dur="1" fill="hold">
                                          <p:stCondLst>
                                            <p:cond delay="0"/>
                                          </p:stCondLst>
                                        </p:cTn>
                                        <p:tgtEl>
                                          <p:spTgt spid="15420"/>
                                        </p:tgtEl>
                                        <p:attrNameLst>
                                          <p:attrName>style.visibility</p:attrName>
                                        </p:attrNameLst>
                                      </p:cBhvr>
                                      <p:to>
                                        <p:strVal val="visible"/>
                                      </p:to>
                                    </p:set>
                                    <p:anim calcmode="lin" valueType="num">
                                      <p:cBhvr additive="base">
                                        <p:cTn id="7" dur="500"/>
                                        <p:tgtEl>
                                          <p:spTgt spid="15420"/>
                                        </p:tgtEl>
                                        <p:attrNameLst>
                                          <p:attrName>ppt_y</p:attrName>
                                        </p:attrNameLst>
                                      </p:cBhvr>
                                      <p:tavLst>
                                        <p:tav tm="0">
                                          <p:val>
                                            <p:strVal val="#ppt_y-#ppt_h*1.125000"/>
                                          </p:val>
                                        </p:tav>
                                        <p:tav tm="100000">
                                          <p:val>
                                            <p:strVal val="#ppt_y"/>
                                          </p:val>
                                        </p:tav>
                                      </p:tavLst>
                                    </p:anim>
                                    <p:animEffect transition="in" filter="wipe(down)">
                                      <p:cBhvr>
                                        <p:cTn id="8" dur="500"/>
                                        <p:tgtEl>
                                          <p:spTgt spid="15420"/>
                                        </p:tgtEl>
                                      </p:cBhvr>
                                    </p:animEffect>
                                  </p:childTnLst>
                                </p:cTn>
                              </p:par>
                            </p:childTnLst>
                          </p:cTn>
                        </p:par>
                      </p:childTnLst>
                    </p:cTn>
                  </p:par>
                  <p:par>
                    <p:cTn id="9" fill="hold" nodeType="clickPar">
                      <p:stCondLst>
                        <p:cond delay="indefinite"/>
                      </p:stCondLst>
                      <p:childTnLst>
                        <p:par>
                          <p:cTn id="10" fill="hold">
                            <p:stCondLst>
                              <p:cond delay="0"/>
                            </p:stCondLst>
                            <p:childTnLst>
                              <p:par>
                                <p:cTn id="11" presetID="22" presetClass="entr" presetSubtype="1" fill="hold" nodeType="clickEffect">
                                  <p:stCondLst>
                                    <p:cond delay="0"/>
                                  </p:stCondLst>
                                  <p:childTnLst>
                                    <p:set>
                                      <p:cBhvr>
                                        <p:cTn id="12" dur="1" fill="hold">
                                          <p:stCondLst>
                                            <p:cond delay="0"/>
                                          </p:stCondLst>
                                        </p:cTn>
                                        <p:tgtEl>
                                          <p:spTgt spid="8196"/>
                                        </p:tgtEl>
                                        <p:attrNameLst>
                                          <p:attrName>style.visibility</p:attrName>
                                        </p:attrNameLst>
                                      </p:cBhvr>
                                      <p:to>
                                        <p:strVal val="visible"/>
                                      </p:to>
                                    </p:set>
                                    <p:animEffect transition="in" filter="wipe(up)">
                                      <p:cBhvr>
                                        <p:cTn id="13" dur="500"/>
                                        <p:tgtEl>
                                          <p:spTgt spid="8196"/>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p:stCondLst>
                              <p:cond delay="0"/>
                            </p:stCondLst>
                            <p:childTnLst>
                              <p:par>
                                <p:cTn id="20" presetID="18" presetClass="entr" presetSubtype="6"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strips(downRight)">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smtClean="0">
              <a:latin typeface="微软雅黑" panose="020b0503020204020204" charset="-122"/>
              <a:ea typeface="微软雅黑"/>
            </a:endParaRPr>
          </a:p>
        </p:txBody>
      </p:sp>
      <p:grpSp>
        <p:nvGrpSpPr>
          <p:cNvPr id="25" name="组合 24" title=""/>
          <p:cNvGrpSpPr/>
          <p:nvPr>
            <p:custDataLst>
              <p:tags r:id="rId4"/>
            </p:custDataLst>
          </p:nvPr>
        </p:nvGrpSpPr>
        <p:grpSpPr>
          <a:xfrm>
            <a:off x="2614295" y="444500"/>
            <a:ext cx="700405" cy="175260"/>
            <a:chOff x="4121" y="692"/>
            <a:chExt cx="1103" cy="276"/>
          </a:xfrm>
        </p:grpSpPr>
        <p:sp>
          <p:nvSpPr>
            <p:cNvPr id="26" name="等腰三角形 25"/>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28" name="等腰三角形 27"/>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31" name="等腰三角形 30"/>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 name="文本框 1" title=""/>
          <p:cNvSpPr txBox="1"/>
          <p:nvPr>
            <p:custDataLst>
              <p:tags r:id="rId8"/>
            </p:custDataLst>
          </p:nvPr>
        </p:nvSpPr>
        <p:spPr>
          <a:xfrm>
            <a:off x="774065" y="1026160"/>
            <a:ext cx="4214495" cy="583565"/>
          </a:xfrm>
          <a:prstGeom prst="rect">
            <a:avLst/>
          </a:prstGeom>
          <a:noFill/>
          <a:ln w="9525">
            <a:noFill/>
          </a:ln>
        </p:spPr>
        <p:txBody>
          <a:bodyPr wrap="square">
            <a:spAutoFit/>
          </a:bodyPr>
          <a:lstStyle/>
          <a:p>
            <a:pPr marR="0" defTabSz="914400" eaLnBrk="1" hangingPunct="1">
              <a:buClrTx/>
              <a:buSzTx/>
              <a:buFont typeface="Arial" panose="020b0604020202020204" pitchFamily="34" charset="0"/>
              <a:buNone/>
              <a:defRPr/>
            </a:pPr>
            <a:r>
              <a:rPr kumimoji="0" lang="zh-CN" altLang="en-US" sz="3200" b="1" kern="1200" cap="none" spc="0" normalizeH="0" baseline="0" noProof="1">
                <a:solidFill>
                  <a:schemeClr val="tx1"/>
                </a:solidFill>
                <a:latin typeface="微软雅黑" panose="020b0503020204020204" charset="-122"/>
                <a:ea typeface="微软雅黑"/>
                <a:cs typeface="微软雅黑" panose="020b0503020204020204" charset="-122"/>
              </a:rPr>
              <a:t>光反射和折射的比较</a:t>
            </a:r>
            <a:endParaRPr kumimoji="0" lang="zh-CN" altLang="en-US" sz="3200" b="1" kern="1200" cap="none" spc="0" normalizeH="0" baseline="0" noProof="1">
              <a:solidFill>
                <a:schemeClr val="tx1"/>
              </a:solidFill>
              <a:latin typeface="微软雅黑" panose="020b0503020204020204" charset="-122"/>
              <a:ea typeface="微软雅黑"/>
              <a:cs typeface="微软雅黑" panose="020b0503020204020204" charset="-122"/>
            </a:endParaRPr>
          </a:p>
        </p:txBody>
      </p:sp>
      <p:graphicFrame>
        <p:nvGraphicFramePr>
          <p:cNvPr id="12" name="Group 2" title=""/>
          <p:cNvGraphicFramePr>
            <a:graphicFrameLocks noGrp="1"/>
          </p:cNvGraphicFramePr>
          <p:nvPr>
            <p:custDataLst>
              <p:tags r:id="rId9"/>
            </p:custDataLst>
          </p:nvPr>
        </p:nvGraphicFramePr>
        <p:xfrm>
          <a:off x="1343305" y="1865910"/>
          <a:ext cx="8783320" cy="3799205"/>
        </p:xfrm>
        <a:graphic>
          <a:graphicData uri="http://schemas.openxmlformats.org/drawingml/2006/table">
            <a:tbl>
              <a:tblPr firstRow="1" bandRow="1">
                <a:tableStyleId>{98026AAE-A59C-4E9F-9417-6E562D79C9FB}</a:tableStyleId>
              </a:tblPr>
              <a:tblGrid>
                <a:gridCol w="1675765"/>
                <a:gridCol w="3350260"/>
                <a:gridCol w="3757295"/>
              </a:tblGrid>
              <a:tr h="655955">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en-US" sz="2800" u="none" strike="noStrike" cap="none" normalizeH="0" baseline="0" smtClean="0">
                        <a:ln>
                          <a:noFill/>
                        </a:ln>
                        <a:solidFill>
                          <a:schemeClr val="bg1"/>
                        </a:solidFill>
                        <a:effectLst/>
                      </a:endParaRPr>
                    </a:p>
                  </a:txBody>
                  <a:tcPr marL="91420" marR="91420" marT="45710" marB="45710" horzOverflow="overflow">
                    <a:lnL w="12700">
                      <a:solidFill>
                        <a:schemeClr val="bg1"/>
                      </a:solidFill>
                      <a:prstDash val="solid"/>
                    </a:lnL>
                    <a:lnR w="12700" cmpd="sng">
                      <a:solidFill>
                        <a:schemeClr val="bg1"/>
                      </a:solidFill>
                      <a:prstDash val="solid"/>
                    </a:lnR>
                    <a:lnT w="12700">
                      <a:solidFill>
                        <a:schemeClr val="bg1"/>
                      </a:solidFill>
                      <a:prstDash val="solid"/>
                    </a:lnT>
                    <a:lnB w="12700">
                      <a:solidFill>
                        <a:schemeClr val="bg1"/>
                      </a:solidFill>
                      <a:prstDash val="solid"/>
                    </a:lnB>
                    <a:solidFill>
                      <a:srgbClr val="036EB8"/>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800" u="none" strike="noStrike" cap="none" normalizeH="0" baseline="0" smtClean="0">
                          <a:ln>
                            <a:noFill/>
                          </a:ln>
                          <a:solidFill>
                            <a:schemeClr val="bg1"/>
                          </a:solidFill>
                          <a:effectLst/>
                        </a:rPr>
                        <a:t>光的反射</a:t>
                      </a:r>
                      <a:endParaRPr kumimoji="0" lang="zh-CN" altLang="en-US" sz="2800" u="none" strike="noStrike" cap="none" normalizeH="0" baseline="0" smtClean="0">
                        <a:ln>
                          <a:noFill/>
                        </a:ln>
                        <a:solidFill>
                          <a:schemeClr val="bg1"/>
                        </a:solidFill>
                        <a:effectLst/>
                      </a:endParaRPr>
                    </a:p>
                  </a:txBody>
                  <a:tcPr marL="91420" marR="91420" marT="45710" marB="45710" horzOverflow="overflow">
                    <a:lnL w="12700">
                      <a:solidFill>
                        <a:schemeClr val="bg1"/>
                      </a:solidFill>
                      <a:prstDash val="solid"/>
                    </a:lnL>
                    <a:lnR w="12700" cmpd="sng">
                      <a:solidFill>
                        <a:schemeClr val="bg1"/>
                      </a:solidFill>
                      <a:prstDash val="solid"/>
                    </a:lnR>
                    <a:lnT w="12700">
                      <a:solidFill>
                        <a:schemeClr val="bg1"/>
                      </a:solidFill>
                      <a:prstDash val="solid"/>
                    </a:lnT>
                    <a:lnB w="12700">
                      <a:solidFill>
                        <a:schemeClr val="bg1"/>
                      </a:solidFill>
                      <a:prstDash val="solid"/>
                    </a:lnB>
                    <a:solidFill>
                      <a:srgbClr val="036EB8"/>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800" u="none" strike="noStrike" cap="none" normalizeH="0" baseline="0" smtClean="0">
                          <a:ln>
                            <a:noFill/>
                          </a:ln>
                          <a:solidFill>
                            <a:schemeClr val="bg1"/>
                          </a:solidFill>
                          <a:effectLst/>
                        </a:rPr>
                        <a:t> </a:t>
                      </a:r>
                      <a:r>
                        <a:rPr kumimoji="0" lang="zh-CN" altLang="en-US" sz="2800" u="none" strike="noStrike" cap="none" normalizeH="0" baseline="0" smtClean="0">
                          <a:ln>
                            <a:noFill/>
                          </a:ln>
                          <a:solidFill>
                            <a:schemeClr val="bg1"/>
                          </a:solidFill>
                          <a:effectLst/>
                        </a:rPr>
                        <a:t>光的折射</a:t>
                      </a:r>
                      <a:endParaRPr kumimoji="0" lang="zh-CN" altLang="en-US" sz="2800" u="none" strike="noStrike" cap="none" normalizeH="0" baseline="0" smtClean="0">
                        <a:ln>
                          <a:noFill/>
                        </a:ln>
                        <a:solidFill>
                          <a:schemeClr val="bg1"/>
                        </a:solidFill>
                        <a:effectLst/>
                      </a:endParaRPr>
                    </a:p>
                  </a:txBody>
                  <a:tcPr marL="91420" marR="91420" marT="45710" marB="45710" horzOverflow="overflow">
                    <a:lnL w="12700">
                      <a:solidFill>
                        <a:schemeClr val="bg1"/>
                      </a:solidFill>
                      <a:prstDash val="solid"/>
                    </a:lnL>
                    <a:lnR w="12700">
                      <a:solidFill>
                        <a:schemeClr val="bg1"/>
                      </a:solidFill>
                      <a:prstDash val="solid"/>
                    </a:lnR>
                    <a:lnT w="12700">
                      <a:solidFill>
                        <a:schemeClr val="bg1"/>
                      </a:solidFill>
                      <a:prstDash val="solid"/>
                    </a:lnT>
                    <a:lnB w="12700">
                      <a:solidFill>
                        <a:schemeClr val="bg1"/>
                      </a:solidFill>
                      <a:prstDash val="solid"/>
                    </a:lnB>
                    <a:solidFill>
                      <a:srgbClr val="036EB8"/>
                    </a:solidFill>
                  </a:tcPr>
                </a:tc>
              </a:tr>
              <a:tr h="654685">
                <a:tc rowSpan="2">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800" u="none" strike="noStrike" cap="none" normalizeH="0" baseline="0" smtClean="0">
                          <a:ln>
                            <a:noFill/>
                          </a:ln>
                          <a:effectLst/>
                        </a:rPr>
                        <a:t>三线关系</a:t>
                      </a:r>
                      <a:endParaRPr kumimoji="0" lang="zh-CN" altLang="en-US" sz="2800" u="none" strike="noStrike" cap="none" normalizeH="0" baseline="0" smtClean="0">
                        <a:ln>
                          <a:noFill/>
                        </a:ln>
                        <a:effectLst/>
                      </a:endParaRPr>
                    </a:p>
                  </a:txBody>
                  <a:tcPr marL="91420" marR="91420" marT="45710" marB="45710" anchor="ctr" horzOverflow="overflow">
                    <a:lnL w="12700">
                      <a:solidFill>
                        <a:schemeClr val="bg1"/>
                      </a:solidFill>
                      <a:prstDash val="solid"/>
                    </a:lnL>
                    <a:lnR w="12700">
                      <a:solidFill>
                        <a:schemeClr val="bg1"/>
                      </a:solidFill>
                      <a:prstDash val="solid"/>
                    </a:lnR>
                    <a:lnT w="12700">
                      <a:solidFill>
                        <a:schemeClr val="bg1"/>
                      </a:solidFill>
                      <a:prstDash val="solid"/>
                    </a:lnT>
                    <a:lnB w="12700">
                      <a:solidFill>
                        <a:schemeClr val="bg1"/>
                      </a:solidFill>
                      <a:prstDash val="solid"/>
                    </a:lnB>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en-US" sz="2800" u="none" strike="noStrike" cap="none" normalizeH="0" baseline="0" smtClean="0">
                        <a:ln>
                          <a:noFill/>
                        </a:ln>
                        <a:effectLst/>
                      </a:endParaRPr>
                    </a:p>
                  </a:txBody>
                  <a:tcPr marL="91420" marR="91420" marT="45710" marB="45710" horzOverflow="overflow">
                    <a:lnL w="12700">
                      <a:solidFill>
                        <a:schemeClr val="bg1"/>
                      </a:solidFill>
                      <a:prstDash val="solid"/>
                    </a:lnL>
                    <a:lnR w="12700">
                      <a:solidFill>
                        <a:schemeClr val="bg1"/>
                      </a:solidFill>
                      <a:prstDash val="solid"/>
                    </a:lnR>
                    <a:lnT w="12700">
                      <a:solidFill>
                        <a:schemeClr val="bg1"/>
                      </a:solidFill>
                      <a:prstDash val="solid"/>
                    </a:lnT>
                    <a:lnB w="12700">
                      <a:solidFill>
                        <a:schemeClr val="bg1"/>
                      </a:solidFill>
                      <a:prstDash val="solid"/>
                    </a:lnB>
                    <a:solidFill>
                      <a:srgbClr val="C5D7E9"/>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en-US" sz="2800" u="none" strike="noStrike" cap="none" normalizeH="0" baseline="0" smtClean="0">
                        <a:ln>
                          <a:noFill/>
                        </a:ln>
                        <a:effectLst/>
                      </a:endParaRPr>
                    </a:p>
                  </a:txBody>
                  <a:tcPr marL="91420" marR="91420" marT="45710" marB="45710" horzOverflow="overflow">
                    <a:lnL w="12700">
                      <a:solidFill>
                        <a:schemeClr val="bg1"/>
                      </a:solidFill>
                      <a:prstDash val="solid"/>
                    </a:lnL>
                    <a:lnR w="12700">
                      <a:solidFill>
                        <a:schemeClr val="bg1"/>
                      </a:solidFill>
                      <a:prstDash val="solid"/>
                    </a:lnR>
                    <a:lnT w="12700">
                      <a:solidFill>
                        <a:schemeClr val="bg1"/>
                      </a:solidFill>
                      <a:prstDash val="solid"/>
                    </a:lnT>
                    <a:lnB w="12700">
                      <a:solidFill>
                        <a:schemeClr val="bg1"/>
                      </a:solidFill>
                      <a:prstDash val="solid"/>
                    </a:lnB>
                  </a:tcPr>
                </a:tc>
              </a:tr>
              <a:tr h="655320">
                <a:tc vMerge="1">
                  <a:txBody>
                    <a:bodyPr vert="horz" wrap="square"/>
                    <a:lstStyle/>
                    <a:p/>
                  </a:txBody>
                  <a:tcPr>
                    <a:lnL w="12700">
                      <a:solidFill>
                        <a:schemeClr val="bg1"/>
                      </a:solidFill>
                      <a:prstDash val="solid"/>
                    </a:lnL>
                    <a:lnR w="12700">
                      <a:solidFill>
                        <a:schemeClr val="bg1"/>
                      </a:solidFill>
                      <a:prstDash val="solid"/>
                    </a:lnR>
                    <a:lnB w="12700">
                      <a:solidFill>
                        <a:schemeClr val="bg1"/>
                      </a:solidFill>
                      <a:prstDash val="solid"/>
                    </a:lnB>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en-US" sz="2800" u="none" strike="noStrike" cap="none" normalizeH="0" baseline="0" smtClean="0">
                        <a:ln>
                          <a:noFill/>
                        </a:ln>
                        <a:effectLst/>
                      </a:endParaRPr>
                    </a:p>
                  </a:txBody>
                  <a:tcPr marL="91420" marR="91420" marT="45710" marB="45710" horzOverflow="overflow">
                    <a:lnL w="12700">
                      <a:solidFill>
                        <a:schemeClr val="bg1"/>
                      </a:solidFill>
                      <a:prstDash val="solid"/>
                    </a:lnL>
                    <a:lnR w="12700">
                      <a:solidFill>
                        <a:schemeClr val="bg1"/>
                      </a:solidFill>
                      <a:prstDash val="solid"/>
                    </a:lnR>
                    <a:lnT w="12700">
                      <a:solidFill>
                        <a:schemeClr val="bg1"/>
                      </a:solidFill>
                      <a:prstDash val="solid"/>
                    </a:lnT>
                    <a:lnB w="12700">
                      <a:solidFill>
                        <a:schemeClr val="bg1"/>
                      </a:solidFill>
                      <a:prstDash val="solid"/>
                    </a:lnB>
                    <a:solidFill>
                      <a:srgbClr val="C5D7E9"/>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en-US" sz="2800" u="none" strike="noStrike" cap="none" normalizeH="0" baseline="0" smtClean="0">
                        <a:ln>
                          <a:noFill/>
                        </a:ln>
                        <a:effectLst/>
                      </a:endParaRPr>
                    </a:p>
                  </a:txBody>
                  <a:tcPr marL="91420" marR="91420" marT="45710" marB="45710" horzOverflow="overflow">
                    <a:lnL w="12700">
                      <a:solidFill>
                        <a:schemeClr val="bg1"/>
                      </a:solidFill>
                      <a:prstDash val="solid"/>
                    </a:lnL>
                    <a:lnR w="12700">
                      <a:solidFill>
                        <a:schemeClr val="bg1"/>
                      </a:solidFill>
                      <a:prstDash val="solid"/>
                    </a:lnR>
                    <a:lnT w="12700">
                      <a:solidFill>
                        <a:schemeClr val="bg1"/>
                      </a:solidFill>
                      <a:prstDash val="solid"/>
                    </a:lnT>
                    <a:lnB w="12700">
                      <a:solidFill>
                        <a:schemeClr val="bg1"/>
                      </a:solidFill>
                      <a:prstDash val="solid"/>
                    </a:lnB>
                    <a:solidFill>
                      <a:srgbClr val="C5D7E9"/>
                    </a:solidFill>
                  </a:tcPr>
                </a:tc>
              </a:tr>
              <a:tr h="655320">
                <a:tc rowSpan="2">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800" u="none" strike="noStrike" cap="none" normalizeH="0" baseline="0" smtClean="0">
                          <a:ln>
                            <a:noFill/>
                          </a:ln>
                          <a:effectLst/>
                        </a:rPr>
                        <a:t>两角关系</a:t>
                      </a:r>
                      <a:endParaRPr kumimoji="0" lang="zh-CN" altLang="en-US" sz="2800" u="none" strike="noStrike" cap="none" normalizeH="0" baseline="0" smtClean="0">
                        <a:ln>
                          <a:noFill/>
                        </a:ln>
                        <a:effectLst/>
                      </a:endParaRPr>
                    </a:p>
                  </a:txBody>
                  <a:tcPr marL="91420" marR="91420" marT="45710" marB="45710" anchor="ctr" horzOverflow="overflow">
                    <a:lnL w="12700">
                      <a:solidFill>
                        <a:schemeClr val="bg1"/>
                      </a:solidFill>
                      <a:prstDash val="solid"/>
                    </a:lnL>
                    <a:lnR w="12700">
                      <a:solidFill>
                        <a:schemeClr val="bg1"/>
                      </a:solidFill>
                      <a:prstDash val="solid"/>
                    </a:lnR>
                    <a:lnT w="12700">
                      <a:solidFill>
                        <a:schemeClr val="bg1"/>
                      </a:solidFill>
                      <a:prstDash val="solid"/>
                    </a:lnT>
                    <a:lnB w="12700">
                      <a:solidFill>
                        <a:schemeClr val="bg1"/>
                      </a:solidFill>
                      <a:prstDash val="solid"/>
                    </a:lnB>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en-US" sz="2800" u="none" strike="noStrike" cap="none" normalizeH="0" baseline="0" smtClean="0">
                        <a:ln>
                          <a:noFill/>
                        </a:ln>
                        <a:effectLst/>
                      </a:endParaRPr>
                    </a:p>
                  </a:txBody>
                  <a:tcPr marL="91420" marR="91420" marT="45710" marB="45710" horzOverflow="overflow">
                    <a:lnL w="12700">
                      <a:solidFill>
                        <a:schemeClr val="bg1"/>
                      </a:solidFill>
                      <a:prstDash val="solid"/>
                    </a:lnL>
                    <a:lnR w="12700">
                      <a:solidFill>
                        <a:schemeClr val="bg1"/>
                      </a:solidFill>
                      <a:prstDash val="solid"/>
                    </a:lnR>
                    <a:lnT w="12700">
                      <a:solidFill>
                        <a:schemeClr val="bg1"/>
                      </a:solidFill>
                      <a:prstDash val="solid"/>
                    </a:lnT>
                    <a:lnB w="12700">
                      <a:solidFill>
                        <a:schemeClr val="bg1"/>
                      </a:solidFill>
                      <a:prstDash val="solid"/>
                    </a:lnB>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en-US" sz="2800" u="none" strike="noStrike" cap="none" normalizeH="0" baseline="0" smtClean="0">
                        <a:ln>
                          <a:noFill/>
                        </a:ln>
                        <a:effectLst/>
                      </a:endParaRPr>
                    </a:p>
                  </a:txBody>
                  <a:tcPr marL="91420" marR="91420" marT="45710" marB="45710" horzOverflow="overflow">
                    <a:lnL w="12700">
                      <a:solidFill>
                        <a:schemeClr val="bg1"/>
                      </a:solidFill>
                      <a:prstDash val="solid"/>
                    </a:lnL>
                    <a:lnR w="12700">
                      <a:solidFill>
                        <a:schemeClr val="bg1"/>
                      </a:solidFill>
                      <a:prstDash val="solid"/>
                    </a:lnR>
                    <a:lnT w="12700">
                      <a:solidFill>
                        <a:schemeClr val="bg1"/>
                      </a:solidFill>
                      <a:prstDash val="solid"/>
                    </a:lnT>
                    <a:lnB w="12700">
                      <a:solidFill>
                        <a:schemeClr val="bg1"/>
                      </a:solidFill>
                      <a:prstDash val="solid"/>
                    </a:lnB>
                  </a:tcPr>
                </a:tc>
              </a:tr>
              <a:tr h="588645">
                <a:tc vMerge="1">
                  <a:txBody>
                    <a:bodyPr vert="horz" wrap="square"/>
                    <a:lstStyle/>
                    <a:p/>
                  </a:txBody>
                  <a:tcPr>
                    <a:lnL w="12700">
                      <a:solidFill>
                        <a:schemeClr val="bg1"/>
                      </a:solidFill>
                      <a:prstDash val="solid"/>
                    </a:lnL>
                    <a:lnR w="12700">
                      <a:solidFill>
                        <a:schemeClr val="bg1"/>
                      </a:solidFill>
                      <a:prstDash val="solid"/>
                    </a:lnR>
                    <a:lnB w="12700">
                      <a:solidFill>
                        <a:schemeClr val="bg1"/>
                      </a:solidFill>
                      <a:prstDash val="solid"/>
                    </a:lnB>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en-US" sz="2800" u="none" strike="noStrike" cap="none" normalizeH="0" baseline="0" smtClean="0">
                        <a:ln>
                          <a:noFill/>
                        </a:ln>
                        <a:effectLst/>
                      </a:endParaRPr>
                    </a:p>
                  </a:txBody>
                  <a:tcPr marL="91420" marR="91420" marT="45710" marB="45710" horzOverflow="overflow">
                    <a:lnL w="12700">
                      <a:solidFill>
                        <a:schemeClr val="bg1"/>
                      </a:solidFill>
                      <a:prstDash val="solid"/>
                    </a:lnL>
                    <a:lnR w="12700">
                      <a:solidFill>
                        <a:schemeClr val="bg1"/>
                      </a:solidFill>
                      <a:prstDash val="solid"/>
                    </a:lnR>
                    <a:lnT w="12700">
                      <a:solidFill>
                        <a:schemeClr val="bg1"/>
                      </a:solidFill>
                      <a:prstDash val="solid"/>
                    </a:lnT>
                    <a:lnB w="12700">
                      <a:solidFill>
                        <a:schemeClr val="bg1"/>
                      </a:solidFill>
                      <a:prstDash val="solid"/>
                    </a:lnB>
                    <a:solidFill>
                      <a:srgbClr val="C5D7E9"/>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en-US" sz="2800" u="none" strike="noStrike" cap="none" normalizeH="0" baseline="0" smtClean="0">
                        <a:ln>
                          <a:noFill/>
                        </a:ln>
                        <a:effectLst/>
                      </a:endParaRPr>
                    </a:p>
                  </a:txBody>
                  <a:tcPr marL="91420" marR="91420" marT="45710" marB="45710" horzOverflow="overflow">
                    <a:lnL w="12700">
                      <a:solidFill>
                        <a:schemeClr val="bg1"/>
                      </a:solidFill>
                      <a:prstDash val="solid"/>
                    </a:lnL>
                    <a:lnR w="12700">
                      <a:solidFill>
                        <a:schemeClr val="bg1"/>
                      </a:solidFill>
                      <a:prstDash val="solid"/>
                    </a:lnR>
                    <a:lnT w="12700">
                      <a:solidFill>
                        <a:schemeClr val="bg1"/>
                      </a:solidFill>
                      <a:prstDash val="solid"/>
                    </a:lnT>
                    <a:lnB w="12700">
                      <a:solidFill>
                        <a:schemeClr val="bg1"/>
                      </a:solidFill>
                      <a:prstDash val="solid"/>
                    </a:lnB>
                    <a:solidFill>
                      <a:srgbClr val="C5D7E9"/>
                    </a:solidFill>
                  </a:tcPr>
                </a:tc>
              </a:tr>
              <a:tr h="589280">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800" u="none" strike="noStrike" cap="none" normalizeH="0" baseline="0" smtClean="0">
                          <a:ln>
                            <a:noFill/>
                          </a:ln>
                          <a:effectLst/>
                        </a:rPr>
                        <a:t>特殊情况</a:t>
                      </a:r>
                      <a:endParaRPr kumimoji="0" lang="zh-CN" altLang="en-US" sz="2800" u="none" strike="noStrike" cap="none" normalizeH="0" baseline="0" smtClean="0">
                        <a:ln>
                          <a:noFill/>
                        </a:ln>
                        <a:effectLst/>
                      </a:endParaRPr>
                    </a:p>
                  </a:txBody>
                  <a:tcPr marL="91420" marR="91420" marT="45710" marB="45710" anchor="ctr" horzOverflow="overflow">
                    <a:lnL w="12700">
                      <a:solidFill>
                        <a:schemeClr val="bg1"/>
                      </a:solidFill>
                      <a:prstDash val="solid"/>
                    </a:lnL>
                    <a:lnR w="12700">
                      <a:solidFill>
                        <a:schemeClr val="bg1"/>
                      </a:solidFill>
                      <a:prstDash val="solid"/>
                    </a:lnR>
                    <a:lnT w="12700">
                      <a:solidFill>
                        <a:schemeClr val="bg1"/>
                      </a:solidFill>
                      <a:prstDash val="solid"/>
                    </a:lnT>
                    <a:lnB w="12700">
                      <a:solidFill>
                        <a:schemeClr val="bg1"/>
                      </a:solidFill>
                      <a:prstDash val="solid"/>
                    </a:lnB>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en-US" sz="2800" u="none" strike="noStrike" cap="none" normalizeH="0" baseline="0" smtClean="0">
                        <a:ln>
                          <a:noFill/>
                        </a:ln>
                        <a:effectLst/>
                      </a:endParaRPr>
                    </a:p>
                  </a:txBody>
                  <a:tcPr marL="91420" marR="91420" marT="45710" marB="45710" horzOverflow="overflow">
                    <a:lnL w="12700">
                      <a:solidFill>
                        <a:schemeClr val="bg1"/>
                      </a:solidFill>
                      <a:prstDash val="solid"/>
                    </a:lnL>
                    <a:lnR w="12700">
                      <a:solidFill>
                        <a:schemeClr val="bg1"/>
                      </a:solidFill>
                      <a:prstDash val="solid"/>
                    </a:lnR>
                    <a:lnT w="12700">
                      <a:solidFill>
                        <a:schemeClr val="bg1"/>
                      </a:solidFill>
                      <a:prstDash val="solid"/>
                    </a:lnT>
                    <a:lnB w="12700">
                      <a:solidFill>
                        <a:schemeClr val="bg1"/>
                      </a:solidFill>
                      <a:prstDash val="solid"/>
                    </a:lnB>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en-US" sz="2800" u="none" strike="noStrike" cap="none" normalizeH="0" baseline="0" smtClean="0">
                        <a:ln>
                          <a:noFill/>
                        </a:ln>
                        <a:effectLst/>
                      </a:endParaRPr>
                    </a:p>
                  </a:txBody>
                  <a:tcPr marL="91420" marR="91420" marT="45710" marB="45710" horzOverflow="overflow">
                    <a:lnL w="12700">
                      <a:solidFill>
                        <a:schemeClr val="bg1"/>
                      </a:solidFill>
                      <a:prstDash val="solid"/>
                    </a:lnL>
                    <a:lnR w="12700">
                      <a:solidFill>
                        <a:schemeClr val="bg1"/>
                      </a:solidFill>
                      <a:prstDash val="solid"/>
                    </a:lnR>
                    <a:lnT w="12700">
                      <a:solidFill>
                        <a:schemeClr val="bg1"/>
                      </a:solidFill>
                      <a:prstDash val="solid"/>
                    </a:lnT>
                    <a:lnB w="12700">
                      <a:solidFill>
                        <a:schemeClr val="bg1"/>
                      </a:solidFill>
                      <a:prstDash val="solid"/>
                    </a:lnB>
                  </a:tcPr>
                </a:tc>
              </a:tr>
            </a:tbl>
          </a:graphicData>
        </a:graphic>
      </p:graphicFrame>
      <p:grpSp>
        <p:nvGrpSpPr>
          <p:cNvPr id="13" name="Group 31" title=""/>
          <p:cNvGrpSpPr/>
          <p:nvPr>
            <p:custDataLst>
              <p:tags r:id="rId10"/>
            </p:custDataLst>
          </p:nvPr>
        </p:nvGrpSpPr>
        <p:grpSpPr>
          <a:xfrm>
            <a:off x="3863392" y="2574107"/>
            <a:ext cx="5440816" cy="538051"/>
            <a:chOff x="1826" y="1334"/>
            <a:chExt cx="3204" cy="339"/>
          </a:xfrm>
        </p:grpSpPr>
        <p:sp>
          <p:nvSpPr>
            <p:cNvPr id="14" name="Rectangle 32"/>
            <p:cNvSpPr/>
            <p:nvPr>
              <p:custDataLst>
                <p:tags r:id="rId11"/>
              </p:custDataLst>
            </p:nvPr>
          </p:nvSpPr>
          <p:spPr>
            <a:xfrm>
              <a:off x="4014" y="1344"/>
              <a:ext cx="1016" cy="329"/>
            </a:xfrm>
            <a:prstGeom prst="rect">
              <a:avLst/>
            </a:prstGeom>
            <a:noFill/>
            <a:ln w="9525">
              <a:noFill/>
            </a:ln>
          </p:spPr>
          <p:txBody>
            <a:bodyPr>
              <a:spAutoFit/>
            </a:bodyPr>
            <a:lstStyle/>
            <a:p>
              <a:pPr algn="ctr" eaLnBrk="1" hangingPunct="1"/>
              <a:r>
                <a:rPr lang="zh-CN" altLang="en-US" sz="2800">
                  <a:solidFill>
                    <a:schemeClr val="tx1"/>
                  </a:solidFill>
                  <a:latin typeface="微软雅黑" panose="020b0503020204020204" charset="-122"/>
                  <a:ea typeface="微软雅黑"/>
                </a:rPr>
                <a:t>三线共面</a:t>
              </a:r>
              <a:endParaRPr lang="zh-CN" altLang="en-US" sz="2800">
                <a:solidFill>
                  <a:schemeClr val="tx1"/>
                </a:solidFill>
                <a:latin typeface="微软雅黑" panose="020b0503020204020204" charset="-122"/>
                <a:ea typeface="微软雅黑"/>
              </a:endParaRPr>
            </a:p>
          </p:txBody>
        </p:sp>
        <p:sp>
          <p:nvSpPr>
            <p:cNvPr id="15" name="Rectangle 33"/>
            <p:cNvSpPr/>
            <p:nvPr>
              <p:custDataLst>
                <p:tags r:id="rId12"/>
              </p:custDataLst>
            </p:nvPr>
          </p:nvSpPr>
          <p:spPr>
            <a:xfrm>
              <a:off x="1826" y="1334"/>
              <a:ext cx="945" cy="329"/>
            </a:xfrm>
            <a:prstGeom prst="rect">
              <a:avLst/>
            </a:prstGeom>
            <a:noFill/>
            <a:ln w="9525">
              <a:noFill/>
            </a:ln>
          </p:spPr>
          <p:txBody>
            <a:bodyPr wrap="none">
              <a:spAutoFit/>
            </a:bodyPr>
            <a:lstStyle/>
            <a:p>
              <a:pPr algn="ctr" eaLnBrk="1" hangingPunct="1"/>
              <a:r>
                <a:rPr lang="zh-CN" altLang="en-US" sz="2800">
                  <a:solidFill>
                    <a:schemeClr val="tx1"/>
                  </a:solidFill>
                  <a:latin typeface="微软雅黑" panose="020b0503020204020204" charset="-122"/>
                  <a:ea typeface="微软雅黑"/>
                </a:rPr>
                <a:t>三线共面</a:t>
              </a:r>
              <a:endParaRPr lang="zh-CN" altLang="en-US" sz="2800">
                <a:solidFill>
                  <a:schemeClr val="tx1"/>
                </a:solidFill>
                <a:latin typeface="微软雅黑" panose="020b0503020204020204" charset="-122"/>
                <a:ea typeface="微软雅黑"/>
              </a:endParaRPr>
            </a:p>
          </p:txBody>
        </p:sp>
      </p:grpSp>
      <p:grpSp>
        <p:nvGrpSpPr>
          <p:cNvPr id="16" name="Group 34" title=""/>
          <p:cNvGrpSpPr/>
          <p:nvPr>
            <p:custDataLst>
              <p:tags r:id="rId13"/>
            </p:custDataLst>
          </p:nvPr>
        </p:nvGrpSpPr>
        <p:grpSpPr>
          <a:xfrm>
            <a:off x="3761813" y="3241036"/>
            <a:ext cx="5493192" cy="522179"/>
            <a:chOff x="1791" y="1706"/>
            <a:chExt cx="3089" cy="329"/>
          </a:xfrm>
        </p:grpSpPr>
        <p:sp>
          <p:nvSpPr>
            <p:cNvPr id="17" name="Rectangle 35"/>
            <p:cNvSpPr/>
            <p:nvPr>
              <p:custDataLst>
                <p:tags r:id="rId14"/>
              </p:custDataLst>
            </p:nvPr>
          </p:nvSpPr>
          <p:spPr>
            <a:xfrm>
              <a:off x="1791" y="1706"/>
              <a:ext cx="1016" cy="329"/>
            </a:xfrm>
            <a:prstGeom prst="rect">
              <a:avLst/>
            </a:prstGeom>
            <a:noFill/>
            <a:ln w="9525">
              <a:noFill/>
            </a:ln>
          </p:spPr>
          <p:txBody>
            <a:bodyPr>
              <a:spAutoFit/>
            </a:bodyPr>
            <a:lstStyle/>
            <a:p>
              <a:pPr algn="ctr" eaLnBrk="1" hangingPunct="1">
                <a:spcBef>
                  <a:spcPct val="20000"/>
                </a:spcBef>
              </a:pPr>
              <a:r>
                <a:rPr lang="zh-CN" altLang="en-US" sz="2800">
                  <a:solidFill>
                    <a:schemeClr val="tx1"/>
                  </a:solidFill>
                  <a:latin typeface="微软雅黑" panose="020b0503020204020204" charset="-122"/>
                  <a:ea typeface="微软雅黑"/>
                </a:rPr>
                <a:t>两线分居</a:t>
              </a:r>
              <a:endParaRPr lang="zh-CN" altLang="en-US" sz="2800">
                <a:solidFill>
                  <a:schemeClr val="tx1"/>
                </a:solidFill>
                <a:latin typeface="微软雅黑" panose="020b0503020204020204" charset="-122"/>
                <a:ea typeface="微软雅黑"/>
              </a:endParaRPr>
            </a:p>
          </p:txBody>
        </p:sp>
        <p:sp>
          <p:nvSpPr>
            <p:cNvPr id="18" name="Rectangle 36"/>
            <p:cNvSpPr/>
            <p:nvPr>
              <p:custDataLst>
                <p:tags r:id="rId15"/>
              </p:custDataLst>
            </p:nvPr>
          </p:nvSpPr>
          <p:spPr>
            <a:xfrm>
              <a:off x="3977" y="1706"/>
              <a:ext cx="903" cy="329"/>
            </a:xfrm>
            <a:prstGeom prst="rect">
              <a:avLst/>
            </a:prstGeom>
            <a:noFill/>
            <a:ln w="9525">
              <a:noFill/>
            </a:ln>
          </p:spPr>
          <p:txBody>
            <a:bodyPr wrap="none">
              <a:spAutoFit/>
            </a:bodyPr>
            <a:lstStyle/>
            <a:p>
              <a:pPr algn="ctr" eaLnBrk="1" hangingPunct="1">
                <a:spcBef>
                  <a:spcPct val="20000"/>
                </a:spcBef>
              </a:pPr>
              <a:r>
                <a:rPr lang="zh-CN" altLang="en-US" sz="2800">
                  <a:solidFill>
                    <a:schemeClr val="tx1"/>
                  </a:solidFill>
                  <a:latin typeface="微软雅黑" panose="020b0503020204020204" charset="-122"/>
                  <a:ea typeface="微软雅黑"/>
                </a:rPr>
                <a:t>两线分居</a:t>
              </a:r>
              <a:endParaRPr lang="zh-CN" altLang="en-US" sz="2800">
                <a:solidFill>
                  <a:schemeClr val="tx1"/>
                </a:solidFill>
                <a:latin typeface="微软雅黑" panose="020b0503020204020204" charset="-122"/>
                <a:ea typeface="微软雅黑"/>
              </a:endParaRPr>
            </a:p>
          </p:txBody>
        </p:sp>
      </p:grpSp>
      <p:grpSp>
        <p:nvGrpSpPr>
          <p:cNvPr id="19" name="Group 37" title=""/>
          <p:cNvGrpSpPr/>
          <p:nvPr>
            <p:custDataLst>
              <p:tags r:id="rId16"/>
            </p:custDataLst>
          </p:nvPr>
        </p:nvGrpSpPr>
        <p:grpSpPr>
          <a:xfrm>
            <a:off x="3833235" y="3887331"/>
            <a:ext cx="5594772" cy="522179"/>
            <a:chOff x="1791" y="2069"/>
            <a:chExt cx="3311" cy="329"/>
          </a:xfrm>
        </p:grpSpPr>
        <p:sp>
          <p:nvSpPr>
            <p:cNvPr id="20" name="Rectangle 38"/>
            <p:cNvSpPr/>
            <p:nvPr>
              <p:custDataLst>
                <p:tags r:id="rId17"/>
              </p:custDataLst>
            </p:nvPr>
          </p:nvSpPr>
          <p:spPr>
            <a:xfrm>
              <a:off x="1791" y="2069"/>
              <a:ext cx="1016" cy="329"/>
            </a:xfrm>
            <a:prstGeom prst="rect">
              <a:avLst/>
            </a:prstGeom>
            <a:noFill/>
            <a:ln w="9525">
              <a:noFill/>
            </a:ln>
          </p:spPr>
          <p:txBody>
            <a:bodyPr>
              <a:spAutoFit/>
            </a:bodyPr>
            <a:lstStyle/>
            <a:p>
              <a:pPr algn="ctr" eaLnBrk="1" hangingPunct="1"/>
              <a:r>
                <a:rPr lang="zh-CN" altLang="en-US" sz="2800">
                  <a:solidFill>
                    <a:srgbClr val="FF0000"/>
                  </a:solidFill>
                  <a:latin typeface="微软雅黑" panose="020b0503020204020204" charset="-122"/>
                  <a:ea typeface="微软雅黑"/>
                </a:rPr>
                <a:t>两角相等</a:t>
              </a:r>
              <a:endParaRPr lang="zh-CN" altLang="en-US" sz="2800">
                <a:solidFill>
                  <a:srgbClr val="FF0000"/>
                </a:solidFill>
                <a:latin typeface="微软雅黑" panose="020b0503020204020204" charset="-122"/>
                <a:ea typeface="微软雅黑"/>
              </a:endParaRPr>
            </a:p>
          </p:txBody>
        </p:sp>
        <p:sp>
          <p:nvSpPr>
            <p:cNvPr id="21" name="Rectangle 39"/>
            <p:cNvSpPr/>
            <p:nvPr>
              <p:custDataLst>
                <p:tags r:id="rId18"/>
              </p:custDataLst>
            </p:nvPr>
          </p:nvSpPr>
          <p:spPr>
            <a:xfrm>
              <a:off x="3942" y="2069"/>
              <a:ext cx="1160" cy="329"/>
            </a:xfrm>
            <a:prstGeom prst="rect">
              <a:avLst/>
            </a:prstGeom>
            <a:noFill/>
            <a:ln w="9525">
              <a:noFill/>
            </a:ln>
          </p:spPr>
          <p:txBody>
            <a:bodyPr wrap="none">
              <a:spAutoFit/>
            </a:bodyPr>
            <a:lstStyle/>
            <a:p>
              <a:pPr algn="ctr" eaLnBrk="1" hangingPunct="1"/>
              <a:r>
                <a:rPr lang="zh-CN" altLang="en-US" sz="2800">
                  <a:solidFill>
                    <a:srgbClr val="FF0000"/>
                  </a:solidFill>
                  <a:latin typeface="微软雅黑" panose="020b0503020204020204" charset="-122"/>
                  <a:ea typeface="微软雅黑"/>
                </a:rPr>
                <a:t>空气中角大</a:t>
              </a:r>
              <a:endParaRPr lang="zh-CN" altLang="en-US" sz="2800">
                <a:solidFill>
                  <a:srgbClr val="FF0000"/>
                </a:solidFill>
                <a:latin typeface="微软雅黑" panose="020b0503020204020204" charset="-122"/>
                <a:ea typeface="微软雅黑"/>
              </a:endParaRPr>
            </a:p>
          </p:txBody>
        </p:sp>
      </p:grpSp>
      <p:grpSp>
        <p:nvGrpSpPr>
          <p:cNvPr id="22" name="Group 40" title=""/>
          <p:cNvGrpSpPr/>
          <p:nvPr>
            <p:custDataLst>
              <p:tags r:id="rId19"/>
            </p:custDataLst>
          </p:nvPr>
        </p:nvGrpSpPr>
        <p:grpSpPr>
          <a:xfrm>
            <a:off x="3833235" y="4528547"/>
            <a:ext cx="5424945" cy="522179"/>
            <a:chOff x="1746" y="2429"/>
            <a:chExt cx="3238" cy="329"/>
          </a:xfrm>
        </p:grpSpPr>
        <p:sp>
          <p:nvSpPr>
            <p:cNvPr id="23" name="Rectangle 41"/>
            <p:cNvSpPr/>
            <p:nvPr>
              <p:custDataLst>
                <p:tags r:id="rId20"/>
              </p:custDataLst>
            </p:nvPr>
          </p:nvSpPr>
          <p:spPr>
            <a:xfrm>
              <a:off x="1746" y="2429"/>
              <a:ext cx="1016" cy="329"/>
            </a:xfrm>
            <a:prstGeom prst="rect">
              <a:avLst/>
            </a:prstGeom>
            <a:noFill/>
            <a:ln w="9525">
              <a:noFill/>
            </a:ln>
          </p:spPr>
          <p:txBody>
            <a:bodyPr>
              <a:spAutoFit/>
            </a:bodyPr>
            <a:lstStyle/>
            <a:p>
              <a:pPr algn="ctr" eaLnBrk="1" hangingPunct="1"/>
              <a:r>
                <a:rPr lang="zh-CN" altLang="en-US" sz="2800">
                  <a:solidFill>
                    <a:schemeClr val="tx1"/>
                  </a:solidFill>
                  <a:latin typeface="微软雅黑" panose="020b0503020204020204" charset="-122"/>
                  <a:ea typeface="微软雅黑"/>
                </a:rPr>
                <a:t>同增同减</a:t>
              </a:r>
              <a:endParaRPr lang="zh-CN" altLang="en-US" sz="2800">
                <a:solidFill>
                  <a:schemeClr val="tx1"/>
                </a:solidFill>
                <a:latin typeface="微软雅黑" panose="020b0503020204020204" charset="-122"/>
                <a:ea typeface="微软雅黑"/>
              </a:endParaRPr>
            </a:p>
          </p:txBody>
        </p:sp>
        <p:sp>
          <p:nvSpPr>
            <p:cNvPr id="24" name="Rectangle 42"/>
            <p:cNvSpPr/>
            <p:nvPr>
              <p:custDataLst>
                <p:tags r:id="rId21"/>
              </p:custDataLst>
            </p:nvPr>
          </p:nvSpPr>
          <p:spPr>
            <a:xfrm>
              <a:off x="4026" y="2429"/>
              <a:ext cx="958" cy="329"/>
            </a:xfrm>
            <a:prstGeom prst="rect">
              <a:avLst/>
            </a:prstGeom>
            <a:noFill/>
            <a:ln w="9525">
              <a:noFill/>
            </a:ln>
          </p:spPr>
          <p:txBody>
            <a:bodyPr wrap="none">
              <a:spAutoFit/>
            </a:bodyPr>
            <a:lstStyle/>
            <a:p>
              <a:pPr algn="ctr" eaLnBrk="1" hangingPunct="1"/>
              <a:r>
                <a:rPr lang="zh-CN" altLang="en-US" sz="2800">
                  <a:solidFill>
                    <a:schemeClr val="tx1"/>
                  </a:solidFill>
                  <a:latin typeface="微软雅黑" panose="020b0503020204020204" charset="-122"/>
                  <a:ea typeface="微软雅黑"/>
                </a:rPr>
                <a:t>同增同减</a:t>
              </a:r>
              <a:endParaRPr lang="zh-CN" altLang="en-US" sz="2800">
                <a:solidFill>
                  <a:schemeClr val="tx1"/>
                </a:solidFill>
                <a:latin typeface="微软雅黑" panose="020b0503020204020204" charset="-122"/>
                <a:ea typeface="微软雅黑"/>
              </a:endParaRPr>
            </a:p>
          </p:txBody>
        </p:sp>
      </p:grpSp>
      <p:grpSp>
        <p:nvGrpSpPr>
          <p:cNvPr id="27" name="Group 43" title=""/>
          <p:cNvGrpSpPr/>
          <p:nvPr>
            <p:custDataLst>
              <p:tags r:id="rId22"/>
            </p:custDataLst>
          </p:nvPr>
        </p:nvGrpSpPr>
        <p:grpSpPr>
          <a:xfrm>
            <a:off x="3423788" y="5149457"/>
            <a:ext cx="6659762" cy="522179"/>
            <a:chOff x="1360" y="2750"/>
            <a:chExt cx="4116" cy="329"/>
          </a:xfrm>
        </p:grpSpPr>
        <p:sp>
          <p:nvSpPr>
            <p:cNvPr id="29" name="Rectangle 44"/>
            <p:cNvSpPr/>
            <p:nvPr>
              <p:custDataLst>
                <p:tags r:id="rId23"/>
              </p:custDataLst>
            </p:nvPr>
          </p:nvSpPr>
          <p:spPr>
            <a:xfrm>
              <a:off x="1360" y="2750"/>
              <a:ext cx="1871" cy="329"/>
            </a:xfrm>
            <a:prstGeom prst="rect">
              <a:avLst/>
            </a:prstGeom>
            <a:noFill/>
            <a:ln w="9525">
              <a:noFill/>
            </a:ln>
          </p:spPr>
          <p:txBody>
            <a:bodyPr wrap="none">
              <a:spAutoFit/>
            </a:bodyPr>
            <a:lstStyle/>
            <a:p>
              <a:pPr algn="ctr" eaLnBrk="1" hangingPunct="1">
                <a:spcBef>
                  <a:spcPct val="20000"/>
                </a:spcBef>
              </a:pPr>
              <a:r>
                <a:rPr lang="zh-CN" altLang="en-US" sz="2800">
                  <a:solidFill>
                    <a:srgbClr val="FF0000"/>
                  </a:solidFill>
                  <a:latin typeface="微软雅黑" panose="020b0503020204020204" charset="-122"/>
                  <a:ea typeface="微软雅黑"/>
                </a:rPr>
                <a:t>垂直入射原路返回</a:t>
              </a:r>
              <a:endParaRPr lang="zh-CN" altLang="en-US" sz="2800">
                <a:solidFill>
                  <a:srgbClr val="FF0000"/>
                </a:solidFill>
                <a:latin typeface="微软雅黑" panose="020b0503020204020204" charset="-122"/>
                <a:ea typeface="微软雅黑"/>
              </a:endParaRPr>
            </a:p>
          </p:txBody>
        </p:sp>
        <p:sp>
          <p:nvSpPr>
            <p:cNvPr id="30" name="Rectangle 45"/>
            <p:cNvSpPr/>
            <p:nvPr>
              <p:custDataLst>
                <p:tags r:id="rId24"/>
              </p:custDataLst>
            </p:nvPr>
          </p:nvSpPr>
          <p:spPr>
            <a:xfrm>
              <a:off x="3560" y="2750"/>
              <a:ext cx="1916" cy="329"/>
            </a:xfrm>
            <a:prstGeom prst="rect">
              <a:avLst/>
            </a:prstGeom>
            <a:noFill/>
            <a:ln w="9525">
              <a:noFill/>
            </a:ln>
          </p:spPr>
          <p:txBody>
            <a:bodyPr>
              <a:spAutoFit/>
            </a:bodyPr>
            <a:lstStyle/>
            <a:p>
              <a:pPr algn="ctr" eaLnBrk="1" hangingPunct="1">
                <a:spcBef>
                  <a:spcPct val="20000"/>
                </a:spcBef>
              </a:pPr>
              <a:r>
                <a:rPr lang="zh-CN" altLang="en-US" sz="2800">
                  <a:solidFill>
                    <a:srgbClr val="FF0000"/>
                  </a:solidFill>
                  <a:latin typeface="微软雅黑" panose="020b0503020204020204" charset="-122"/>
                  <a:ea typeface="微软雅黑"/>
                </a:rPr>
                <a:t>垂直入射方向不变</a:t>
              </a:r>
              <a:endParaRPr lang="zh-CN" altLang="en-US" sz="2800">
                <a:solidFill>
                  <a:srgbClr val="FF0000"/>
                </a:solidFill>
                <a:latin typeface="微软雅黑" panose="020b0503020204020204" charset="-122"/>
                <a:ea typeface="微软雅黑"/>
              </a:endParaRPr>
            </a:p>
          </p:txBody>
        </p:sp>
      </p:grpSp>
      <p:grpSp>
        <p:nvGrpSpPr>
          <p:cNvPr id="4" name="组合 3" title=""/>
          <p:cNvGrpSpPr/>
          <p:nvPr>
            <p:custDataLst>
              <p:tags r:id="rId25"/>
            </p:custDataLst>
          </p:nvPr>
        </p:nvGrpSpPr>
        <p:grpSpPr>
          <a:xfrm>
            <a:off x="334900" y="1212562"/>
            <a:ext cx="295322" cy="210471"/>
            <a:chOff x="435463" y="1226414"/>
            <a:chExt cx="295380" cy="210512"/>
          </a:xfrm>
        </p:grpSpPr>
        <p:sp>
          <p:nvSpPr>
            <p:cNvPr id="5" name="矩形 4"/>
            <p:cNvSpPr/>
            <p:nvPr>
              <p:custDataLst>
                <p:tags r:id="rId26"/>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custDataLst>
                <p:tags r:id="rId27"/>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矩形 6" title=""/>
          <p:cNvSpPr/>
          <p:nvPr>
            <p:custDataLst>
              <p:tags r:id="rId28"/>
            </p:custDataLst>
          </p:nvPr>
        </p:nvSpPr>
        <p:spPr>
          <a:xfrm>
            <a:off x="3437579" y="188825"/>
            <a:ext cx="25450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光的折射规律</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wipe(down)">
                                      <p:cBhvr>
                                        <p:cTn id="12" dur="500"/>
                                        <p:tgtEl>
                                          <p:spTgt spid="1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wipe(down)">
                                      <p:cBhvr>
                                        <p:cTn id="17" dur="500"/>
                                        <p:tgtEl>
                                          <p:spTgt spid="1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wipe(down)">
                                      <p:cBhvr>
                                        <p:cTn id="22" dur="500"/>
                                        <p:tgtEl>
                                          <p:spTgt spid="22"/>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wipe(down)">
                                      <p:cBhvr>
                                        <p:cTn id="27"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smtClean="0">
              <a:latin typeface="微软雅黑" panose="020b0503020204020204" charset="-122"/>
              <a:ea typeface="微软雅黑"/>
            </a:endParaRPr>
          </a:p>
        </p:txBody>
      </p:sp>
      <p:grpSp>
        <p:nvGrpSpPr>
          <p:cNvPr id="25" name="组合 24" title=""/>
          <p:cNvGrpSpPr/>
          <p:nvPr>
            <p:custDataLst>
              <p:tags r:id="rId4"/>
            </p:custDataLst>
          </p:nvPr>
        </p:nvGrpSpPr>
        <p:grpSpPr>
          <a:xfrm>
            <a:off x="2614295" y="444500"/>
            <a:ext cx="700405" cy="175260"/>
            <a:chOff x="4121" y="692"/>
            <a:chExt cx="1103" cy="276"/>
          </a:xfrm>
        </p:grpSpPr>
        <p:sp>
          <p:nvSpPr>
            <p:cNvPr id="26" name="等腰三角形 25"/>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28" name="等腰三角形 27"/>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31" name="等腰三角形 30"/>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8013" name="Rectangle 125" title=""/>
          <p:cNvSpPr/>
          <p:nvPr>
            <p:custDataLst>
              <p:tags r:id="rId8"/>
            </p:custDataLst>
          </p:nvPr>
        </p:nvSpPr>
        <p:spPr>
          <a:xfrm>
            <a:off x="8769985" y="5506720"/>
            <a:ext cx="1698625" cy="607695"/>
          </a:xfrm>
          <a:prstGeom prst="rect">
            <a:avLst/>
          </a:prstGeom>
          <a:noFill/>
          <a:ln w="9525">
            <a:noFill/>
          </a:ln>
        </p:spPr>
        <p:txBody>
          <a:bodyPr wrap="square">
            <a:spAutoFit/>
          </a:bodyPr>
          <a:lstStyle/>
          <a:p>
            <a:pPr eaLnBrk="1" hangingPunct="1">
              <a:lnSpc>
                <a:spcPct val="120000"/>
              </a:lnSpc>
            </a:pPr>
            <a:r>
              <a:rPr lang="zh-CN" altLang="en-US" sz="2800">
                <a:solidFill>
                  <a:schemeClr val="tx1"/>
                </a:solidFill>
                <a:latin typeface="微软雅黑" panose="020b0503020204020204" charset="-122"/>
                <a:ea typeface="微软雅黑"/>
                <a:cs typeface="微软雅黑" panose="020b0503020204020204" charset="-122"/>
              </a:rPr>
              <a:t>筷子折了                    </a:t>
            </a:r>
            <a:endParaRPr lang="zh-CN" altLang="en-US" sz="2800">
              <a:solidFill>
                <a:schemeClr val="tx1"/>
              </a:solidFill>
              <a:latin typeface="微软雅黑" panose="020b0503020204020204" charset="-122"/>
              <a:ea typeface="微软雅黑"/>
              <a:cs typeface="微软雅黑" panose="020b0503020204020204" charset="-122"/>
            </a:endParaRPr>
          </a:p>
        </p:txBody>
      </p:sp>
      <p:pic>
        <p:nvPicPr>
          <p:cNvPr id="9" name="图片 8" title=""/>
          <p:cNvPicPr>
            <a:picLocks noChangeAspect="1"/>
          </p:cNvPicPr>
          <p:nvPr>
            <p:custDataLst>
              <p:tags r:id="rId10"/>
            </p:custDataLst>
          </p:nvPr>
        </p:nvPicPr>
        <p:blipFill>
          <a:blip r:embed="rId9"/>
          <a:srcRect l="8876" t="17465" r="5459" b="7825"/>
          <a:stretch>
            <a:fillRect/>
          </a:stretch>
        </p:blipFill>
        <p:spPr>
          <a:xfrm>
            <a:off x="7657465" y="2301240"/>
            <a:ext cx="3923665" cy="2892425"/>
          </a:xfrm>
          <a:prstGeom prst="rect">
            <a:avLst/>
          </a:prstGeom>
        </p:spPr>
      </p:pic>
      <p:pic>
        <p:nvPicPr>
          <p:cNvPr id="20" name="图片 19" title=""/>
          <p:cNvPicPr>
            <a:picLocks noChangeAspect="1"/>
          </p:cNvPicPr>
          <p:nvPr>
            <p:custDataLst>
              <p:tags r:id="rId12"/>
            </p:custDataLst>
          </p:nvPr>
        </p:nvPicPr>
        <p:blipFill>
          <a:blip r:embed="rId11"/>
          <a:stretch>
            <a:fillRect/>
          </a:stretch>
        </p:blipFill>
        <p:spPr>
          <a:xfrm>
            <a:off x="3466465" y="2301875"/>
            <a:ext cx="4084955" cy="2891790"/>
          </a:xfrm>
          <a:prstGeom prst="rect">
            <a:avLst/>
          </a:prstGeom>
        </p:spPr>
      </p:pic>
      <p:sp>
        <p:nvSpPr>
          <p:cNvPr id="21" name="Rectangle 125" title=""/>
          <p:cNvSpPr/>
          <p:nvPr>
            <p:custDataLst>
              <p:tags r:id="rId13"/>
            </p:custDataLst>
          </p:nvPr>
        </p:nvSpPr>
        <p:spPr>
          <a:xfrm>
            <a:off x="4458335" y="5506720"/>
            <a:ext cx="2101215" cy="607695"/>
          </a:xfrm>
          <a:prstGeom prst="rect">
            <a:avLst/>
          </a:prstGeom>
          <a:noFill/>
          <a:ln w="9525">
            <a:noFill/>
          </a:ln>
        </p:spPr>
        <p:txBody>
          <a:bodyPr wrap="square">
            <a:spAutoFit/>
          </a:bodyPr>
          <a:lstStyle/>
          <a:p>
            <a:pPr algn="ctr" eaLnBrk="1" hangingPunct="1">
              <a:lnSpc>
                <a:spcPct val="120000"/>
              </a:lnSpc>
            </a:pPr>
            <a:r>
              <a:rPr lang="zh-CN" altLang="en-US" sz="2800">
                <a:solidFill>
                  <a:schemeClr val="tx1"/>
                </a:solidFill>
                <a:latin typeface="微软雅黑" panose="020b0503020204020204" charset="-122"/>
                <a:ea typeface="微软雅黑"/>
                <a:cs typeface="微软雅黑" panose="020b0503020204020204" charset="-122"/>
              </a:rPr>
              <a:t>潭清疑水浅           </a:t>
            </a:r>
            <a:endParaRPr lang="zh-CN" altLang="en-US" sz="2800">
              <a:solidFill>
                <a:schemeClr val="tx1"/>
              </a:solidFill>
              <a:latin typeface="微软雅黑" panose="020b0503020204020204" charset="-122"/>
              <a:ea typeface="微软雅黑"/>
              <a:cs typeface="微软雅黑" panose="020b0503020204020204" charset="-122"/>
            </a:endParaRPr>
          </a:p>
        </p:txBody>
      </p:sp>
      <p:pic>
        <p:nvPicPr>
          <p:cNvPr id="12" name="图片 11" title=""/>
          <p:cNvPicPr>
            <a:picLocks noChangeAspect="1"/>
          </p:cNvPicPr>
          <p:nvPr>
            <p:custDataLst>
              <p:tags r:id="rId15"/>
            </p:custDataLst>
          </p:nvPr>
        </p:nvPicPr>
        <p:blipFill>
          <a:blip r:embed="rId14"/>
          <a:srcRect l="19050" t="4556" r="18460" b="1037"/>
          <a:stretch>
            <a:fillRect/>
          </a:stretch>
        </p:blipFill>
        <p:spPr>
          <a:xfrm>
            <a:off x="686435" y="1885950"/>
            <a:ext cx="2673985" cy="3307715"/>
          </a:xfrm>
          <a:prstGeom prst="rect">
            <a:avLst/>
          </a:prstGeom>
        </p:spPr>
      </p:pic>
      <p:sp>
        <p:nvSpPr>
          <p:cNvPr id="13" name="Rectangle 125" title=""/>
          <p:cNvSpPr/>
          <p:nvPr>
            <p:custDataLst>
              <p:tags r:id="rId16"/>
            </p:custDataLst>
          </p:nvPr>
        </p:nvSpPr>
        <p:spPr>
          <a:xfrm>
            <a:off x="1069975" y="5506085"/>
            <a:ext cx="1698625" cy="607695"/>
          </a:xfrm>
          <a:prstGeom prst="rect">
            <a:avLst/>
          </a:prstGeom>
          <a:noFill/>
          <a:ln w="9525">
            <a:noFill/>
          </a:ln>
        </p:spPr>
        <p:txBody>
          <a:bodyPr wrap="square">
            <a:spAutoFit/>
          </a:bodyPr>
          <a:lstStyle/>
          <a:p>
            <a:pPr eaLnBrk="1" hangingPunct="1">
              <a:lnSpc>
                <a:spcPct val="120000"/>
              </a:lnSpc>
            </a:pPr>
            <a:r>
              <a:rPr lang="zh-CN" altLang="en-US" sz="2800">
                <a:solidFill>
                  <a:schemeClr val="tx1"/>
                </a:solidFill>
                <a:latin typeface="微软雅黑" panose="020b0503020204020204" charset="-122"/>
                <a:ea typeface="微软雅黑"/>
                <a:cs typeface="微软雅黑" panose="020b0503020204020204" charset="-122"/>
              </a:rPr>
              <a:t>铅笔断了                    </a:t>
            </a:r>
            <a:endParaRPr lang="zh-CN" altLang="en-US" sz="2800">
              <a:solidFill>
                <a:schemeClr val="tx1"/>
              </a:solidFill>
              <a:latin typeface="微软雅黑" panose="020b0503020204020204" charset="-122"/>
              <a:ea typeface="微软雅黑"/>
              <a:cs typeface="微软雅黑" panose="020b0503020204020204" charset="-122"/>
            </a:endParaRPr>
          </a:p>
        </p:txBody>
      </p:sp>
      <p:sp>
        <p:nvSpPr>
          <p:cNvPr id="4" name="文本框 1" title=""/>
          <p:cNvSpPr txBox="1"/>
          <p:nvPr>
            <p:custDataLst>
              <p:tags r:id="rId17"/>
            </p:custDataLst>
          </p:nvPr>
        </p:nvSpPr>
        <p:spPr>
          <a:xfrm>
            <a:off x="774065" y="981075"/>
            <a:ext cx="3709035" cy="708660"/>
          </a:xfrm>
          <a:prstGeom prst="rect">
            <a:avLst/>
          </a:prstGeom>
          <a:noFill/>
          <a:ln w="9525">
            <a:noFill/>
          </a:ln>
        </p:spPr>
        <p:txBody>
          <a:bodyPr wrap="square">
            <a:noAutofit/>
          </a:bodyPr>
          <a:lstStyle/>
          <a:p>
            <a:pPr marR="0" defTabSz="914400" eaLnBrk="1" hangingPunct="1">
              <a:lnSpc>
                <a:spcPct val="110000"/>
              </a:lnSpc>
              <a:buClrTx/>
              <a:buSzTx/>
              <a:buFont typeface="Arial" panose="020b0604020202020204" pitchFamily="34" charset="0"/>
              <a:buNone/>
              <a:defRPr/>
            </a:pPr>
            <a:r>
              <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rPr>
              <a:t>生活中的折射现象</a:t>
            </a:r>
            <a:endPar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endParaRPr>
          </a:p>
        </p:txBody>
      </p:sp>
      <p:grpSp>
        <p:nvGrpSpPr>
          <p:cNvPr id="14" name="组合 13" title=""/>
          <p:cNvGrpSpPr/>
          <p:nvPr>
            <p:custDataLst>
              <p:tags r:id="rId18"/>
            </p:custDataLst>
          </p:nvPr>
        </p:nvGrpSpPr>
        <p:grpSpPr>
          <a:xfrm>
            <a:off x="334900" y="1212562"/>
            <a:ext cx="295322" cy="210471"/>
            <a:chOff x="435463" y="1226414"/>
            <a:chExt cx="295380" cy="210512"/>
          </a:xfrm>
        </p:grpSpPr>
        <p:sp>
          <p:nvSpPr>
            <p:cNvPr id="17" name="矩形 16"/>
            <p:cNvSpPr/>
            <p:nvPr>
              <p:custDataLst>
                <p:tags r:id="rId19"/>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custDataLst>
                <p:tags r:id="rId20"/>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矩形 4" title=""/>
          <p:cNvSpPr/>
          <p:nvPr>
            <p:custDataLst>
              <p:tags r:id="rId21"/>
            </p:custDataLst>
          </p:nvPr>
        </p:nvSpPr>
        <p:spPr>
          <a:xfrm>
            <a:off x="3437579" y="188825"/>
            <a:ext cx="33324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生活中的折射现象</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linds(horizontal)">
                                      <p:cBhvr>
                                        <p:cTn id="7" dur="500"/>
                                        <p:tgtEl>
                                          <p:spTgt spid="12"/>
                                        </p:tgtEl>
                                      </p:cBhvr>
                                    </p:animEffect>
                                  </p:childTnLst>
                                </p:cTn>
                              </p:par>
                            </p:childTnLst>
                          </p:cTn>
                        </p:par>
                        <p:par>
                          <p:cTn id="8" fill="hold" nodeType="afterGroup">
                            <p:stCondLst>
                              <p:cond delay="500"/>
                            </p:stCondLst>
                            <p:childTnLst>
                              <p:par>
                                <p:cTn id="9" presetID="3" presetClass="entr" presetSubtype="1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blinds(horizontal)">
                                      <p:cBhvr>
                                        <p:cTn id="11" dur="500"/>
                                        <p:tgtEl>
                                          <p:spTgt spid="13"/>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3" presetClass="entr" presetSubtype="10" fill="hold" nodeType="click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blinds(horizontal)">
                                      <p:cBhvr>
                                        <p:cTn id="16" dur="500"/>
                                        <p:tgtEl>
                                          <p:spTgt spid="20"/>
                                        </p:tgtEl>
                                      </p:cBhvr>
                                    </p:animEffect>
                                  </p:childTnLst>
                                </p:cTn>
                              </p:par>
                            </p:childTnLst>
                          </p:cTn>
                        </p:par>
                        <p:par>
                          <p:cTn id="17" fill="hold" nodeType="afterGroup">
                            <p:stCondLst>
                              <p:cond delay="500"/>
                            </p:stCondLst>
                            <p:childTnLst>
                              <p:par>
                                <p:cTn id="18" presetID="3" presetClass="entr" presetSubtype="10" fill="hold" grpId="0" nodeType="after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blinds(horizontal)">
                                      <p:cBhvr>
                                        <p:cTn id="20" dur="500"/>
                                        <p:tgtEl>
                                          <p:spTgt spid="21"/>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blinds(horizontal)">
                                      <p:cBhvr>
                                        <p:cTn id="25" dur="500"/>
                                        <p:tgtEl>
                                          <p:spTgt spid="9"/>
                                        </p:tgtEl>
                                      </p:cBhvr>
                                    </p:animEffect>
                                  </p:childTnLst>
                                </p:cTn>
                              </p:par>
                            </p:childTnLst>
                          </p:cTn>
                        </p:par>
                        <p:par>
                          <p:cTn id="26" fill="hold" nodeType="afterGroup">
                            <p:stCondLst>
                              <p:cond delay="500"/>
                            </p:stCondLst>
                            <p:childTnLst>
                              <p:par>
                                <p:cTn id="27" presetID="3" presetClass="entr" presetSubtype="10" fill="hold" grpId="1" nodeType="afterEffect">
                                  <p:stCondLst>
                                    <p:cond delay="0"/>
                                  </p:stCondLst>
                                  <p:childTnLst>
                                    <p:set>
                                      <p:cBhvr>
                                        <p:cTn id="28" dur="1" fill="hold">
                                          <p:stCondLst>
                                            <p:cond delay="0"/>
                                          </p:stCondLst>
                                        </p:cTn>
                                        <p:tgtEl>
                                          <p:spTgt spid="38013"/>
                                        </p:tgtEl>
                                        <p:attrNameLst>
                                          <p:attrName>style.visibility</p:attrName>
                                        </p:attrNameLst>
                                      </p:cBhvr>
                                      <p:to>
                                        <p:strVal val="visible"/>
                                      </p:to>
                                    </p:set>
                                    <p:animEffect transition="in" filter="blinds(horizontal)">
                                      <p:cBhvr>
                                        <p:cTn id="29" dur="500"/>
                                        <p:tgtEl>
                                          <p:spTgt spid="380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1" grpId="0"/>
      <p:bldP spid="38013" grpId="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smtClean="0">
              <a:latin typeface="微软雅黑" panose="020b0503020204020204" charset="-122"/>
              <a:ea typeface="微软雅黑"/>
            </a:endParaRPr>
          </a:p>
        </p:txBody>
      </p:sp>
      <p:grpSp>
        <p:nvGrpSpPr>
          <p:cNvPr id="25" name="组合 24" title=""/>
          <p:cNvGrpSpPr/>
          <p:nvPr>
            <p:custDataLst>
              <p:tags r:id="rId4"/>
            </p:custDataLst>
          </p:nvPr>
        </p:nvGrpSpPr>
        <p:grpSpPr>
          <a:xfrm>
            <a:off x="2614295" y="444500"/>
            <a:ext cx="700405" cy="175260"/>
            <a:chOff x="4121" y="692"/>
            <a:chExt cx="1103" cy="276"/>
          </a:xfrm>
        </p:grpSpPr>
        <p:sp>
          <p:nvSpPr>
            <p:cNvPr id="26" name="等腰三角形 25"/>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28" name="等腰三角形 27"/>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31" name="等腰三角形 30"/>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3262" name="组合 53261" title=""/>
          <p:cNvGrpSpPr/>
          <p:nvPr>
            <p:custDataLst>
              <p:tags r:id="rId8"/>
            </p:custDataLst>
          </p:nvPr>
        </p:nvGrpSpPr>
        <p:grpSpPr>
          <a:xfrm>
            <a:off x="6372225" y="2109153"/>
            <a:ext cx="838200" cy="365125"/>
            <a:chOff x="2448" y="1632"/>
            <a:chExt cx="528" cy="422"/>
          </a:xfrm>
        </p:grpSpPr>
        <p:grpSp>
          <p:nvGrpSpPr>
            <p:cNvPr id="53263" name="组合 53262"/>
            <p:cNvGrpSpPr/>
            <p:nvPr>
              <p:custDataLst>
                <p:tags r:id="rId9"/>
              </p:custDataLst>
            </p:nvPr>
          </p:nvGrpSpPr>
          <p:grpSpPr>
            <a:xfrm>
              <a:off x="2448" y="1632"/>
              <a:ext cx="496" cy="422"/>
              <a:chOff x="2319" y="1735"/>
              <a:chExt cx="496" cy="422"/>
            </a:xfrm>
          </p:grpSpPr>
          <p:sp>
            <p:nvSpPr>
              <p:cNvPr id="53264" name="任意多边形 53263"/>
              <p:cNvSpPr/>
              <p:nvPr>
                <p:custDataLst>
                  <p:tags r:id="rId10"/>
                </p:custDataLst>
              </p:nvPr>
            </p:nvSpPr>
            <p:spPr>
              <a:xfrm>
                <a:off x="2554" y="2076"/>
                <a:ext cx="57" cy="81"/>
              </a:xfrm>
              <a:custGeom>
                <a:rect l="l" t="t" r="r" b="b"/>
                <a:pathLst>
                  <a:path w="57" h="81">
                    <a:moveTo>
                      <a:pt x="0" y="0"/>
                    </a:moveTo>
                    <a:cubicBezTo>
                      <a:pt x="41" y="13"/>
                      <a:pt x="57" y="41"/>
                      <a:pt x="57" y="81"/>
                    </a:cubicBezTo>
                  </a:path>
                </a:pathLst>
              </a:custGeom>
              <a:noFill/>
              <a:ln w="9525" cap="flat" cmpd="sng">
                <a:solidFill>
                  <a:schemeClr val="tx1"/>
                </a:solidFill>
                <a:prstDash val="solid"/>
                <a:headEnd type="none" w="med" len="med"/>
                <a:tailEnd type="none" w="med" len="med"/>
              </a:ln>
            </p:spPr>
            <p:txBody>
              <a:bodyPr/>
              <a:lstStyle/>
              <a:p>
                <a:endParaRPr lang="zh-CN" altLang="en-US"/>
              </a:p>
            </p:txBody>
          </p:sp>
          <p:grpSp>
            <p:nvGrpSpPr>
              <p:cNvPr id="53265" name="组合 53264"/>
              <p:cNvGrpSpPr/>
              <p:nvPr>
                <p:custDataLst>
                  <p:tags r:id="rId11"/>
                </p:custDataLst>
              </p:nvPr>
            </p:nvGrpSpPr>
            <p:grpSpPr>
              <a:xfrm>
                <a:off x="2319" y="1735"/>
                <a:ext cx="496" cy="414"/>
                <a:chOff x="2319" y="1735"/>
                <a:chExt cx="496" cy="414"/>
              </a:xfrm>
            </p:grpSpPr>
            <p:sp>
              <p:nvSpPr>
                <p:cNvPr id="53266" name="任意多边形 53265"/>
                <p:cNvSpPr/>
                <p:nvPr>
                  <p:custDataLst>
                    <p:tags r:id="rId12"/>
                  </p:custDataLst>
                </p:nvPr>
              </p:nvSpPr>
              <p:spPr>
                <a:xfrm>
                  <a:off x="2319" y="1735"/>
                  <a:ext cx="404" cy="104"/>
                </a:xfrm>
                <a:custGeom>
                  <a:rect l="l" t="t" r="r" b="b"/>
                  <a:pathLst>
                    <a:path w="402" h="104">
                      <a:moveTo>
                        <a:pt x="0" y="24"/>
                      </a:moveTo>
                      <a:cubicBezTo>
                        <a:pt x="11" y="21"/>
                        <a:pt x="22" y="19"/>
                        <a:pt x="33" y="16"/>
                      </a:cubicBezTo>
                      <a:cubicBezTo>
                        <a:pt x="49" y="11"/>
                        <a:pt x="81" y="0"/>
                        <a:pt x="81" y="0"/>
                      </a:cubicBezTo>
                      <a:cubicBezTo>
                        <a:pt x="138" y="3"/>
                        <a:pt x="195" y="2"/>
                        <a:pt x="252" y="8"/>
                      </a:cubicBezTo>
                      <a:cubicBezTo>
                        <a:pt x="269" y="10"/>
                        <a:pt x="284" y="19"/>
                        <a:pt x="300" y="24"/>
                      </a:cubicBezTo>
                      <a:cubicBezTo>
                        <a:pt x="308" y="27"/>
                        <a:pt x="324" y="32"/>
                        <a:pt x="324" y="32"/>
                      </a:cubicBezTo>
                      <a:cubicBezTo>
                        <a:pt x="327" y="35"/>
                        <a:pt x="364" y="64"/>
                        <a:pt x="365" y="65"/>
                      </a:cubicBezTo>
                      <a:cubicBezTo>
                        <a:pt x="404" y="104"/>
                        <a:pt x="360" y="79"/>
                        <a:pt x="397" y="97"/>
                      </a:cubicBezTo>
                    </a:path>
                  </a:pathLst>
                </a:custGeom>
                <a:noFill/>
                <a:ln w="9525" cap="flat" cmpd="sng">
                  <a:solidFill>
                    <a:schemeClr val="tx1"/>
                  </a:solidFill>
                  <a:prstDash val="solid"/>
                  <a:headEnd type="none" w="med" len="med"/>
                  <a:tailEnd type="none" w="med" len="med"/>
                </a:ln>
              </p:spPr>
              <p:txBody>
                <a:bodyPr/>
                <a:lstStyle/>
                <a:p>
                  <a:endParaRPr lang="zh-CN" altLang="en-US"/>
                </a:p>
              </p:txBody>
            </p:sp>
            <p:sp>
              <p:nvSpPr>
                <p:cNvPr id="53267" name="任意多边形 53266"/>
                <p:cNvSpPr/>
                <p:nvPr>
                  <p:custDataLst>
                    <p:tags r:id="rId13"/>
                  </p:custDataLst>
                </p:nvPr>
              </p:nvSpPr>
              <p:spPr>
                <a:xfrm>
                  <a:off x="2343" y="1784"/>
                  <a:ext cx="365" cy="295"/>
                </a:xfrm>
                <a:custGeom>
                  <a:rect l="l" t="t" r="r" b="b"/>
                  <a:pathLst>
                    <a:path w="365" h="295">
                      <a:moveTo>
                        <a:pt x="0" y="0"/>
                      </a:moveTo>
                      <a:cubicBezTo>
                        <a:pt x="54" y="34"/>
                        <a:pt x="86" y="77"/>
                        <a:pt x="130" y="121"/>
                      </a:cubicBezTo>
                      <a:cubicBezTo>
                        <a:pt x="147" y="173"/>
                        <a:pt x="157" y="174"/>
                        <a:pt x="179" y="219"/>
                      </a:cubicBezTo>
                      <a:cubicBezTo>
                        <a:pt x="191" y="244"/>
                        <a:pt x="181" y="246"/>
                        <a:pt x="203" y="267"/>
                      </a:cubicBezTo>
                      <a:cubicBezTo>
                        <a:pt x="217" y="281"/>
                        <a:pt x="234" y="285"/>
                        <a:pt x="252" y="292"/>
                      </a:cubicBezTo>
                      <a:cubicBezTo>
                        <a:pt x="309" y="252"/>
                        <a:pt x="261" y="295"/>
                        <a:pt x="284" y="170"/>
                      </a:cubicBezTo>
                      <a:cubicBezTo>
                        <a:pt x="291" y="131"/>
                        <a:pt x="349" y="106"/>
                        <a:pt x="365" y="73"/>
                      </a:cubicBezTo>
                    </a:path>
                  </a:pathLst>
                </a:custGeom>
                <a:noFill/>
                <a:ln w="9525" cap="flat" cmpd="sng">
                  <a:solidFill>
                    <a:schemeClr val="tx1"/>
                  </a:solidFill>
                  <a:prstDash val="solid"/>
                  <a:headEnd type="none" w="med" len="med"/>
                  <a:tailEnd type="none" w="med" len="med"/>
                </a:ln>
              </p:spPr>
              <p:txBody>
                <a:bodyPr/>
                <a:lstStyle/>
                <a:p>
                  <a:endParaRPr lang="zh-CN" altLang="en-US"/>
                </a:p>
              </p:txBody>
            </p:sp>
            <p:sp>
              <p:nvSpPr>
                <p:cNvPr id="53268" name="任意多边形 53267"/>
                <p:cNvSpPr/>
                <p:nvPr>
                  <p:custDataLst>
                    <p:tags r:id="rId14"/>
                  </p:custDataLst>
                </p:nvPr>
              </p:nvSpPr>
              <p:spPr>
                <a:xfrm>
                  <a:off x="2489" y="1794"/>
                  <a:ext cx="218" cy="302"/>
                </a:xfrm>
                <a:custGeom>
                  <a:rect l="l" t="t" r="r" b="b"/>
                  <a:pathLst>
                    <a:path w="218" h="302">
                      <a:moveTo>
                        <a:pt x="195" y="63"/>
                      </a:moveTo>
                      <a:cubicBezTo>
                        <a:pt x="175" y="0"/>
                        <a:pt x="99" y="41"/>
                        <a:pt x="49" y="55"/>
                      </a:cubicBezTo>
                      <a:cubicBezTo>
                        <a:pt x="21" y="74"/>
                        <a:pt x="12" y="88"/>
                        <a:pt x="0" y="119"/>
                      </a:cubicBezTo>
                      <a:cubicBezTo>
                        <a:pt x="11" y="199"/>
                        <a:pt x="22" y="270"/>
                        <a:pt x="106" y="298"/>
                      </a:cubicBezTo>
                      <a:cubicBezTo>
                        <a:pt x="156" y="264"/>
                        <a:pt x="130" y="239"/>
                        <a:pt x="146" y="176"/>
                      </a:cubicBezTo>
                      <a:cubicBezTo>
                        <a:pt x="148" y="168"/>
                        <a:pt x="184" y="146"/>
                        <a:pt x="187" y="144"/>
                      </a:cubicBezTo>
                      <a:cubicBezTo>
                        <a:pt x="190" y="136"/>
                        <a:pt x="191" y="127"/>
                        <a:pt x="195" y="119"/>
                      </a:cubicBezTo>
                      <a:cubicBezTo>
                        <a:pt x="199" y="110"/>
                        <a:pt x="218" y="102"/>
                        <a:pt x="211" y="95"/>
                      </a:cubicBezTo>
                      <a:cubicBezTo>
                        <a:pt x="204" y="88"/>
                        <a:pt x="194" y="105"/>
                        <a:pt x="187" y="111"/>
                      </a:cubicBezTo>
                      <a:cubicBezTo>
                        <a:pt x="166" y="128"/>
                        <a:pt x="150" y="156"/>
                        <a:pt x="130" y="176"/>
                      </a:cubicBezTo>
                      <a:cubicBezTo>
                        <a:pt x="118" y="227"/>
                        <a:pt x="126" y="195"/>
                        <a:pt x="106" y="257"/>
                      </a:cubicBezTo>
                      <a:cubicBezTo>
                        <a:pt x="103" y="265"/>
                        <a:pt x="98" y="282"/>
                        <a:pt x="98" y="282"/>
                      </a:cubicBezTo>
                      <a:cubicBezTo>
                        <a:pt x="90" y="279"/>
                        <a:pt x="79" y="267"/>
                        <a:pt x="73" y="273"/>
                      </a:cubicBezTo>
                      <a:cubicBezTo>
                        <a:pt x="67" y="279"/>
                        <a:pt x="74" y="295"/>
                        <a:pt x="82" y="298"/>
                      </a:cubicBezTo>
                      <a:cubicBezTo>
                        <a:pt x="92" y="302"/>
                        <a:pt x="103" y="293"/>
                        <a:pt x="114" y="290"/>
                      </a:cubicBezTo>
                      <a:cubicBezTo>
                        <a:pt x="117" y="286"/>
                        <a:pt x="157" y="250"/>
                        <a:pt x="138" y="241"/>
                      </a:cubicBezTo>
                      <a:cubicBezTo>
                        <a:pt x="138" y="241"/>
                        <a:pt x="113" y="266"/>
                        <a:pt x="106" y="273"/>
                      </a:cubicBezTo>
                    </a:path>
                  </a:pathLst>
                </a:custGeom>
                <a:solidFill>
                  <a:schemeClr val="tx1"/>
                </a:solidFill>
                <a:ln w="9525" cap="flat" cmpd="sng">
                  <a:solidFill>
                    <a:schemeClr val="tx1"/>
                  </a:solidFill>
                  <a:prstDash val="solid"/>
                  <a:headEnd type="none" w="med" len="med"/>
                  <a:tailEnd type="none" w="med" len="med"/>
                </a:ln>
              </p:spPr>
              <p:txBody>
                <a:bodyPr/>
                <a:lstStyle/>
                <a:p>
                  <a:endParaRPr lang="zh-CN" altLang="en-US"/>
                </a:p>
              </p:txBody>
            </p:sp>
            <p:sp>
              <p:nvSpPr>
                <p:cNvPr id="53269" name="任意多边形 53268"/>
                <p:cNvSpPr/>
                <p:nvPr>
                  <p:custDataLst>
                    <p:tags r:id="rId15"/>
                  </p:custDataLst>
                </p:nvPr>
              </p:nvSpPr>
              <p:spPr>
                <a:xfrm>
                  <a:off x="2522" y="2108"/>
                  <a:ext cx="49" cy="41"/>
                </a:xfrm>
                <a:custGeom>
                  <a:rect l="l" t="t" r="r" b="b"/>
                  <a:pathLst>
                    <a:path w="49" h="41">
                      <a:moveTo>
                        <a:pt x="49" y="0"/>
                      </a:moveTo>
                      <a:cubicBezTo>
                        <a:pt x="37" y="31"/>
                        <a:pt x="34" y="41"/>
                        <a:pt x="0" y="41"/>
                      </a:cubicBezTo>
                    </a:path>
                  </a:pathLst>
                </a:custGeom>
                <a:noFill/>
                <a:ln w="9525" cap="flat" cmpd="sng">
                  <a:solidFill>
                    <a:schemeClr val="tx1"/>
                  </a:solidFill>
                  <a:prstDash val="solid"/>
                  <a:headEnd type="none" w="med" len="med"/>
                  <a:tailEnd type="none" w="med" len="med"/>
                </a:ln>
              </p:spPr>
              <p:txBody>
                <a:bodyPr/>
                <a:lstStyle/>
                <a:p>
                  <a:endParaRPr lang="zh-CN" altLang="en-US"/>
                </a:p>
              </p:txBody>
            </p:sp>
            <p:sp>
              <p:nvSpPr>
                <p:cNvPr id="53270" name="任意多边形 53269"/>
                <p:cNvSpPr/>
                <p:nvPr>
                  <p:custDataLst>
                    <p:tags r:id="rId16"/>
                  </p:custDataLst>
                </p:nvPr>
              </p:nvSpPr>
              <p:spPr>
                <a:xfrm>
                  <a:off x="2700" y="1782"/>
                  <a:ext cx="115" cy="43"/>
                </a:xfrm>
                <a:custGeom>
                  <a:rect l="l" t="t" r="r" b="b"/>
                  <a:pathLst>
                    <a:path w="115" h="43">
                      <a:moveTo>
                        <a:pt x="0" y="42"/>
                      </a:moveTo>
                      <a:cubicBezTo>
                        <a:pt x="27" y="38"/>
                        <a:pt x="59" y="43"/>
                        <a:pt x="81" y="26"/>
                      </a:cubicBezTo>
                      <a:cubicBezTo>
                        <a:pt x="115" y="0"/>
                        <a:pt x="84" y="2"/>
                        <a:pt x="106" y="2"/>
                      </a:cubicBezTo>
                    </a:path>
                  </a:pathLst>
                </a:custGeom>
                <a:noFill/>
                <a:ln w="9525" cap="flat" cmpd="sng">
                  <a:solidFill>
                    <a:schemeClr val="tx1"/>
                  </a:solidFill>
                  <a:prstDash val="solid"/>
                  <a:headEnd type="none" w="med" len="med"/>
                  <a:tailEnd type="none" w="med" len="med"/>
                </a:ln>
              </p:spPr>
              <p:txBody>
                <a:bodyPr/>
                <a:lstStyle/>
                <a:p>
                  <a:endParaRPr lang="zh-CN" altLang="en-US"/>
                </a:p>
              </p:txBody>
            </p:sp>
          </p:grpSp>
        </p:grpSp>
        <p:sp>
          <p:nvSpPr>
            <p:cNvPr id="53271" name="任意多边形 53270"/>
            <p:cNvSpPr/>
            <p:nvPr>
              <p:custDataLst>
                <p:tags r:id="rId17"/>
              </p:custDataLst>
            </p:nvPr>
          </p:nvSpPr>
          <p:spPr>
            <a:xfrm>
              <a:off x="2822" y="1736"/>
              <a:ext cx="154" cy="31"/>
            </a:xfrm>
            <a:custGeom>
              <a:rect l="l" t="t" r="r" b="b"/>
              <a:pathLst>
                <a:path w="154" h="31">
                  <a:moveTo>
                    <a:pt x="0" y="31"/>
                  </a:moveTo>
                  <a:cubicBezTo>
                    <a:pt x="46" y="0"/>
                    <a:pt x="101" y="7"/>
                    <a:pt x="154" y="7"/>
                  </a:cubicBezTo>
                </a:path>
              </a:pathLst>
            </a:custGeom>
            <a:noFill/>
            <a:ln w="9525" cap="flat" cmpd="sng">
              <a:solidFill>
                <a:schemeClr val="tx1"/>
              </a:solidFill>
              <a:prstDash val="solid"/>
              <a:headEnd type="none" w="med" len="med"/>
              <a:tailEnd type="none" w="med" len="med"/>
            </a:ln>
          </p:spPr>
          <p:txBody>
            <a:bodyPr/>
            <a:lstStyle/>
            <a:p>
              <a:endParaRPr lang="zh-CN" altLang="en-US"/>
            </a:p>
          </p:txBody>
        </p:sp>
      </p:grpSp>
      <p:grpSp>
        <p:nvGrpSpPr>
          <p:cNvPr id="53294" name="组合 53293" title=""/>
          <p:cNvGrpSpPr/>
          <p:nvPr>
            <p:custDataLst>
              <p:tags r:id="rId18"/>
            </p:custDataLst>
          </p:nvPr>
        </p:nvGrpSpPr>
        <p:grpSpPr>
          <a:xfrm>
            <a:off x="6905625" y="2261553"/>
            <a:ext cx="1828800" cy="1295400"/>
            <a:chOff x="2784" y="1920"/>
            <a:chExt cx="1152" cy="816"/>
          </a:xfrm>
        </p:grpSpPr>
        <p:sp>
          <p:nvSpPr>
            <p:cNvPr id="53295" name="直接连接符 53294"/>
            <p:cNvSpPr/>
            <p:nvPr>
              <p:custDataLst>
                <p:tags r:id="rId19"/>
              </p:custDataLst>
            </p:nvPr>
          </p:nvSpPr>
          <p:spPr>
            <a:xfrm flipH="1" flipV="1">
              <a:off x="3120" y="1920"/>
              <a:ext cx="816" cy="816"/>
            </a:xfrm>
            <a:prstGeom prst="line">
              <a:avLst/>
            </a:prstGeom>
            <a:ln w="38100" cap="flat" cmpd="sng">
              <a:solidFill>
                <a:srgbClr val="CC0000"/>
              </a:solidFill>
              <a:prstDash val="solid"/>
              <a:headEnd type="none" w="med" len="med"/>
              <a:tailEnd type="none" w="med" len="med"/>
            </a:ln>
          </p:spPr>
          <p:txBody>
            <a:bodyPr/>
            <a:lstStyle/>
            <a:p/>
          </p:txBody>
        </p:sp>
        <p:grpSp>
          <p:nvGrpSpPr>
            <p:cNvPr id="53296" name="组合 53295"/>
            <p:cNvGrpSpPr/>
            <p:nvPr>
              <p:custDataLst>
                <p:tags r:id="rId20"/>
              </p:custDataLst>
            </p:nvPr>
          </p:nvGrpSpPr>
          <p:grpSpPr>
            <a:xfrm>
              <a:off x="2784" y="2352"/>
              <a:ext cx="768" cy="384"/>
              <a:chOff x="2784" y="2352"/>
              <a:chExt cx="768" cy="384"/>
            </a:xfrm>
          </p:grpSpPr>
          <p:sp>
            <p:nvSpPr>
              <p:cNvPr id="53297" name="直接连接符 53296"/>
              <p:cNvSpPr/>
              <p:nvPr>
                <p:custDataLst>
                  <p:tags r:id="rId21"/>
                </p:custDataLst>
              </p:nvPr>
            </p:nvSpPr>
            <p:spPr>
              <a:xfrm flipH="1" flipV="1">
                <a:off x="2784" y="2352"/>
                <a:ext cx="768" cy="384"/>
              </a:xfrm>
              <a:prstGeom prst="line">
                <a:avLst/>
              </a:prstGeom>
              <a:ln w="38100" cap="flat" cmpd="sng">
                <a:solidFill>
                  <a:srgbClr val="CC0000"/>
                </a:solidFill>
                <a:prstDash val="solid"/>
                <a:headEnd type="none" w="med" len="med"/>
                <a:tailEnd type="none" w="med" len="med"/>
              </a:ln>
            </p:spPr>
            <p:txBody>
              <a:bodyPr/>
              <a:lstStyle/>
              <a:p/>
            </p:txBody>
          </p:sp>
          <p:sp>
            <p:nvSpPr>
              <p:cNvPr id="53298" name="直接连接符 53297"/>
              <p:cNvSpPr/>
              <p:nvPr>
                <p:custDataLst>
                  <p:tags r:id="rId22"/>
                </p:custDataLst>
              </p:nvPr>
            </p:nvSpPr>
            <p:spPr>
              <a:xfrm flipH="1" flipV="1">
                <a:off x="3168" y="2544"/>
                <a:ext cx="384" cy="192"/>
              </a:xfrm>
              <a:prstGeom prst="line">
                <a:avLst/>
              </a:prstGeom>
              <a:ln w="38100" cap="flat" cmpd="sng">
                <a:solidFill>
                  <a:srgbClr val="CC0000"/>
                </a:solidFill>
                <a:prstDash val="solid"/>
                <a:headEnd type="none" w="med" len="med"/>
                <a:tailEnd type="triangle" w="med" len="med"/>
              </a:ln>
            </p:spPr>
            <p:txBody>
              <a:bodyPr/>
              <a:lstStyle/>
              <a:p/>
            </p:txBody>
          </p:sp>
        </p:grpSp>
        <p:sp>
          <p:nvSpPr>
            <p:cNvPr id="53299" name="直接连接符 53298"/>
            <p:cNvSpPr/>
            <p:nvPr>
              <p:custDataLst>
                <p:tags r:id="rId23"/>
              </p:custDataLst>
            </p:nvPr>
          </p:nvSpPr>
          <p:spPr>
            <a:xfrm flipH="1" flipV="1">
              <a:off x="3408" y="2208"/>
              <a:ext cx="528" cy="528"/>
            </a:xfrm>
            <a:prstGeom prst="line">
              <a:avLst/>
            </a:prstGeom>
            <a:ln w="38100" cap="flat" cmpd="sng">
              <a:solidFill>
                <a:srgbClr val="CC0000"/>
              </a:solidFill>
              <a:prstDash val="solid"/>
              <a:headEnd type="none" w="med" len="med"/>
              <a:tailEnd type="triangle" w="med" len="med"/>
            </a:ln>
          </p:spPr>
          <p:txBody>
            <a:bodyPr/>
            <a:lstStyle/>
            <a:p/>
          </p:txBody>
        </p:sp>
      </p:grpSp>
      <p:grpSp>
        <p:nvGrpSpPr>
          <p:cNvPr id="53322" name="组合 53321" title=""/>
          <p:cNvGrpSpPr/>
          <p:nvPr>
            <p:custDataLst>
              <p:tags r:id="rId24"/>
            </p:custDataLst>
          </p:nvPr>
        </p:nvGrpSpPr>
        <p:grpSpPr>
          <a:xfrm>
            <a:off x="7515225" y="2642553"/>
            <a:ext cx="3805238" cy="2624137"/>
            <a:chOff x="3168" y="2519"/>
            <a:chExt cx="2397" cy="1653"/>
          </a:xfrm>
        </p:grpSpPr>
        <p:grpSp>
          <p:nvGrpSpPr>
            <p:cNvPr id="53321" name="组合 53320"/>
            <p:cNvGrpSpPr/>
            <p:nvPr>
              <p:custDataLst>
                <p:tags r:id="rId25"/>
              </p:custDataLst>
            </p:nvPr>
          </p:nvGrpSpPr>
          <p:grpSpPr>
            <a:xfrm>
              <a:off x="3168" y="2519"/>
              <a:ext cx="2397" cy="1392"/>
              <a:chOff x="3168" y="2519"/>
              <a:chExt cx="2397" cy="1392"/>
            </a:xfrm>
          </p:grpSpPr>
          <p:sp>
            <p:nvSpPr>
              <p:cNvPr id="53261" name="矩形 53260"/>
              <p:cNvSpPr/>
              <p:nvPr>
                <p:custDataLst>
                  <p:tags r:id="rId26"/>
                </p:custDataLst>
              </p:nvPr>
            </p:nvSpPr>
            <p:spPr>
              <a:xfrm>
                <a:off x="3168" y="3095"/>
                <a:ext cx="2112" cy="816"/>
              </a:xfrm>
              <a:prstGeom prst="rect">
                <a:avLst/>
              </a:prstGeom>
              <a:solidFill>
                <a:srgbClr val="BDD7EE">
                  <a:alpha val="69000"/>
                </a:srgbClr>
              </a:solidFill>
              <a:ln w="38100" cap="flat" cmpd="sng">
                <a:solidFill>
                  <a:schemeClr val="tx1"/>
                </a:solidFill>
                <a:prstDash val="solid"/>
                <a:miter/>
                <a:headEnd type="none" w="med" len="med"/>
                <a:tailEnd type="none" w="med" len="med"/>
              </a:ln>
            </p:spPr>
            <p:txBody>
              <a:bodyPr/>
              <a:lstStyle/>
              <a:p>
                <a:endParaRPr lang="zh-CN" altLang="en-US">
                  <a:latin typeface="Times New Roman" panose="02020603050405020304" pitchFamily="18" charset="0"/>
                  <a:cs typeface="Times New Roman" panose="02020603050405020304" pitchFamily="18" charset="0"/>
                </a:endParaRPr>
              </a:p>
              <a:p>
                <a:endParaRPr lang="zh-CN" altLang="en-US">
                  <a:latin typeface="Times New Roman" panose="02020603050405020304" pitchFamily="18" charset="0"/>
                  <a:cs typeface="Times New Roman" panose="02020603050405020304" pitchFamily="18" charset="0"/>
                </a:endParaRPr>
              </a:p>
            </p:txBody>
          </p:sp>
          <p:grpSp>
            <p:nvGrpSpPr>
              <p:cNvPr id="53257" name="组合 53256"/>
              <p:cNvGrpSpPr/>
              <p:nvPr>
                <p:custDataLst>
                  <p:tags r:id="rId27"/>
                </p:custDataLst>
              </p:nvPr>
            </p:nvGrpSpPr>
            <p:grpSpPr>
              <a:xfrm>
                <a:off x="4368" y="2519"/>
                <a:ext cx="1197" cy="1392"/>
                <a:chOff x="4368" y="2160"/>
                <a:chExt cx="1197" cy="1392"/>
              </a:xfrm>
            </p:grpSpPr>
            <p:sp>
              <p:nvSpPr>
                <p:cNvPr id="53258" name="直接连接符 53257"/>
                <p:cNvSpPr/>
                <p:nvPr>
                  <p:custDataLst>
                    <p:tags r:id="rId28"/>
                  </p:custDataLst>
                </p:nvPr>
              </p:nvSpPr>
              <p:spPr>
                <a:xfrm flipH="1">
                  <a:off x="4368" y="2160"/>
                  <a:ext cx="1152" cy="1392"/>
                </a:xfrm>
                <a:prstGeom prst="line">
                  <a:avLst/>
                </a:prstGeom>
                <a:ln w="38100" cap="flat" cmpd="sng">
                  <a:solidFill>
                    <a:srgbClr val="663300"/>
                  </a:solidFill>
                  <a:prstDash val="solid"/>
                  <a:headEnd type="none" w="med" len="med"/>
                  <a:tailEnd type="none" w="med" len="med"/>
                </a:ln>
              </p:spPr>
              <p:txBody>
                <a:bodyPr/>
                <a:lstStyle/>
                <a:p/>
              </p:txBody>
            </p:sp>
            <p:sp>
              <p:nvSpPr>
                <p:cNvPr id="53259" name="直接连接符 53258"/>
                <p:cNvSpPr/>
                <p:nvPr>
                  <p:custDataLst>
                    <p:tags r:id="rId29"/>
                  </p:custDataLst>
                </p:nvPr>
              </p:nvSpPr>
              <p:spPr>
                <a:xfrm flipH="1">
                  <a:off x="4413" y="2160"/>
                  <a:ext cx="1152" cy="1392"/>
                </a:xfrm>
                <a:prstGeom prst="line">
                  <a:avLst/>
                </a:prstGeom>
                <a:ln w="38100" cap="flat" cmpd="sng">
                  <a:solidFill>
                    <a:srgbClr val="663300"/>
                  </a:solidFill>
                  <a:prstDash val="solid"/>
                  <a:headEnd type="none" w="med" len="med"/>
                  <a:tailEnd type="none" w="med" len="med"/>
                </a:ln>
              </p:spPr>
              <p:txBody>
                <a:bodyPr/>
                <a:lstStyle/>
                <a:p/>
              </p:txBody>
            </p:sp>
          </p:grpSp>
          <p:grpSp>
            <p:nvGrpSpPr>
              <p:cNvPr id="53307" name="组合 53306"/>
              <p:cNvGrpSpPr/>
              <p:nvPr>
                <p:custDataLst>
                  <p:tags r:id="rId30"/>
                </p:custDataLst>
              </p:nvPr>
            </p:nvGrpSpPr>
            <p:grpSpPr>
              <a:xfrm>
                <a:off x="4224" y="2519"/>
                <a:ext cx="1056" cy="1392"/>
                <a:chOff x="4224" y="2304"/>
                <a:chExt cx="1056" cy="1392"/>
              </a:xfrm>
            </p:grpSpPr>
            <p:sp>
              <p:nvSpPr>
                <p:cNvPr id="53282" name="文本框 53281"/>
                <p:cNvSpPr txBox="1"/>
                <p:nvPr>
                  <p:custDataLst>
                    <p:tags r:id="rId31"/>
                  </p:custDataLst>
                </p:nvPr>
              </p:nvSpPr>
              <p:spPr>
                <a:xfrm>
                  <a:off x="4992" y="3408"/>
                  <a:ext cx="288" cy="288"/>
                </a:xfrm>
                <a:prstGeom prst="rect">
                  <a:avLst/>
                </a:prstGeom>
                <a:noFill/>
                <a:ln w="9525">
                  <a:noFill/>
                </a:ln>
              </p:spPr>
              <p:txBody>
                <a:bodyPr>
                  <a:spAutoFit/>
                </a:bodyPr>
                <a:lstStyle/>
                <a:p>
                  <a:pPr eaLnBrk="1" hangingPunct="1">
                    <a:spcBef>
                      <a:spcPct val="50000"/>
                    </a:spcBef>
                  </a:pPr>
                  <a:r>
                    <a:rPr lang="zh-CN" altLang="en-US" sz="2400" b="1">
                      <a:solidFill>
                        <a:schemeClr val="accent1"/>
                      </a:solidFill>
                      <a:latin typeface="Times New Roman" panose="02020603050405020304" pitchFamily="18" charset="0"/>
                    </a:rPr>
                    <a:t>水</a:t>
                  </a:r>
                  <a:endParaRPr lang="zh-CN" altLang="en-US" sz="2400" b="1">
                    <a:solidFill>
                      <a:schemeClr val="accent1"/>
                    </a:solidFill>
                    <a:latin typeface="Times New Roman" panose="02020603050405020304" pitchFamily="18" charset="0"/>
                  </a:endParaRPr>
                </a:p>
              </p:txBody>
            </p:sp>
            <p:sp>
              <p:nvSpPr>
                <p:cNvPr id="53283" name="文本框 53282"/>
                <p:cNvSpPr txBox="1"/>
                <p:nvPr>
                  <p:custDataLst>
                    <p:tags r:id="rId32"/>
                  </p:custDataLst>
                </p:nvPr>
              </p:nvSpPr>
              <p:spPr>
                <a:xfrm>
                  <a:off x="4224" y="2304"/>
                  <a:ext cx="528" cy="288"/>
                </a:xfrm>
                <a:prstGeom prst="rect">
                  <a:avLst/>
                </a:prstGeom>
                <a:noFill/>
                <a:ln w="9525">
                  <a:noFill/>
                </a:ln>
              </p:spPr>
              <p:txBody>
                <a:bodyPr>
                  <a:spAutoFit/>
                </a:bodyPr>
                <a:lstStyle/>
                <a:p>
                  <a:pPr eaLnBrk="1" hangingPunct="1">
                    <a:spcBef>
                      <a:spcPct val="50000"/>
                    </a:spcBef>
                  </a:pPr>
                  <a:r>
                    <a:rPr lang="zh-CN" altLang="en-US" sz="2400" b="1">
                      <a:latin typeface="Times New Roman" panose="02020603050405020304" pitchFamily="18" charset="0"/>
                      <a:ea typeface="华文新魏" panose="02010800040101010101" pitchFamily="2" charset="-122"/>
                    </a:rPr>
                    <a:t>空气</a:t>
                  </a:r>
                  <a:endParaRPr lang="zh-CN" altLang="en-US" sz="2400" b="1">
                    <a:latin typeface="Times New Roman" panose="02020603050405020304" pitchFamily="18" charset="0"/>
                    <a:ea typeface="华文新魏" panose="02010800040101010101" pitchFamily="2" charset="-122"/>
                  </a:endParaRPr>
                </a:p>
              </p:txBody>
            </p:sp>
          </p:grpSp>
        </p:grpSp>
        <p:sp>
          <p:nvSpPr>
            <p:cNvPr id="53290" name="文本框 53289"/>
            <p:cNvSpPr txBox="1"/>
            <p:nvPr>
              <p:custDataLst>
                <p:tags r:id="rId33"/>
              </p:custDataLst>
            </p:nvPr>
          </p:nvSpPr>
          <p:spPr>
            <a:xfrm>
              <a:off x="4272" y="3884"/>
              <a:ext cx="384" cy="288"/>
            </a:xfrm>
            <a:prstGeom prst="rect">
              <a:avLst/>
            </a:prstGeom>
            <a:noFill/>
            <a:ln w="38100">
              <a:noFill/>
            </a:ln>
          </p:spPr>
          <p:txBody>
            <a:bodyPr>
              <a:spAutoFit/>
            </a:bodyPr>
            <a:lstStyle/>
            <a:p>
              <a:pPr eaLnBrk="1" hangingPunct="1">
                <a:spcBef>
                  <a:spcPct val="50000"/>
                </a:spcBef>
              </a:pPr>
              <a:r>
                <a:rPr lang="en-US" altLang="zh-CN" sz="2400">
                  <a:latin typeface="Times New Roman" panose="02020603050405020304" pitchFamily="18" charset="0"/>
                </a:rPr>
                <a:t>P</a:t>
              </a:r>
              <a:endParaRPr lang="en-US" altLang="zh-CN" sz="2400">
                <a:latin typeface="Times New Roman" panose="02020603050405020304" pitchFamily="18" charset="0"/>
              </a:endParaRPr>
            </a:p>
          </p:txBody>
        </p:sp>
      </p:grpSp>
      <p:grpSp>
        <p:nvGrpSpPr>
          <p:cNvPr id="53329" name="组合 53328" title=""/>
          <p:cNvGrpSpPr/>
          <p:nvPr>
            <p:custDataLst>
              <p:tags r:id="rId34"/>
            </p:custDataLst>
          </p:nvPr>
        </p:nvGrpSpPr>
        <p:grpSpPr>
          <a:xfrm>
            <a:off x="8099425" y="3179128"/>
            <a:ext cx="649288" cy="647700"/>
            <a:chOff x="2426" y="2886"/>
            <a:chExt cx="409" cy="408"/>
          </a:xfrm>
        </p:grpSpPr>
        <p:sp>
          <p:nvSpPr>
            <p:cNvPr id="53327" name="直接连接符 53326"/>
            <p:cNvSpPr/>
            <p:nvPr>
              <p:custDataLst>
                <p:tags r:id="rId35"/>
              </p:custDataLst>
            </p:nvPr>
          </p:nvSpPr>
          <p:spPr>
            <a:xfrm flipH="1">
              <a:off x="2426" y="2886"/>
              <a:ext cx="0" cy="408"/>
            </a:xfrm>
            <a:prstGeom prst="line">
              <a:avLst/>
            </a:prstGeom>
            <a:ln w="25400" cap="flat" cmpd="sng">
              <a:solidFill>
                <a:schemeClr val="tx1"/>
              </a:solidFill>
              <a:prstDash val="lgDash"/>
              <a:headEnd type="none" w="med" len="med"/>
              <a:tailEnd type="none" w="med" len="med"/>
            </a:ln>
          </p:spPr>
          <p:txBody>
            <a:bodyPr/>
            <a:lstStyle/>
            <a:p/>
          </p:txBody>
        </p:sp>
        <p:sp>
          <p:nvSpPr>
            <p:cNvPr id="53328" name="直接连接符 53327"/>
            <p:cNvSpPr/>
            <p:nvPr>
              <p:custDataLst>
                <p:tags r:id="rId36"/>
              </p:custDataLst>
            </p:nvPr>
          </p:nvSpPr>
          <p:spPr>
            <a:xfrm flipH="1">
              <a:off x="2835" y="2886"/>
              <a:ext cx="0" cy="408"/>
            </a:xfrm>
            <a:prstGeom prst="line">
              <a:avLst/>
            </a:prstGeom>
            <a:ln w="25400" cap="flat" cmpd="sng">
              <a:solidFill>
                <a:schemeClr val="tx1"/>
              </a:solidFill>
              <a:prstDash val="lgDash"/>
              <a:headEnd type="none" w="med" len="med"/>
              <a:tailEnd type="none" w="med" len="med"/>
            </a:ln>
          </p:spPr>
          <p:txBody>
            <a:bodyPr/>
            <a:lstStyle/>
            <a:p/>
          </p:txBody>
        </p:sp>
      </p:grpSp>
      <p:grpSp>
        <p:nvGrpSpPr>
          <p:cNvPr id="53285" name="组合 53284" title=""/>
          <p:cNvGrpSpPr/>
          <p:nvPr>
            <p:custDataLst>
              <p:tags r:id="rId37"/>
            </p:custDataLst>
          </p:nvPr>
        </p:nvGrpSpPr>
        <p:grpSpPr>
          <a:xfrm>
            <a:off x="8124825" y="3556953"/>
            <a:ext cx="1295400" cy="1295400"/>
            <a:chOff x="3552" y="2736"/>
            <a:chExt cx="816" cy="816"/>
          </a:xfrm>
        </p:grpSpPr>
        <p:sp>
          <p:nvSpPr>
            <p:cNvPr id="53286" name="直接连接符 53285"/>
            <p:cNvSpPr/>
            <p:nvPr>
              <p:custDataLst>
                <p:tags r:id="rId38"/>
              </p:custDataLst>
            </p:nvPr>
          </p:nvSpPr>
          <p:spPr>
            <a:xfrm flipH="1" flipV="1">
              <a:off x="3936" y="2736"/>
              <a:ext cx="432" cy="816"/>
            </a:xfrm>
            <a:prstGeom prst="line">
              <a:avLst/>
            </a:prstGeom>
            <a:ln w="38100" cap="flat" cmpd="sng">
              <a:solidFill>
                <a:srgbClr val="CC0000"/>
              </a:solidFill>
              <a:prstDash val="solid"/>
              <a:headEnd type="none" w="med" len="med"/>
              <a:tailEnd type="none" w="med" len="med"/>
            </a:ln>
          </p:spPr>
          <p:txBody>
            <a:bodyPr/>
            <a:lstStyle/>
            <a:p/>
          </p:txBody>
        </p:sp>
        <p:sp>
          <p:nvSpPr>
            <p:cNvPr id="53287" name="直接连接符 53286"/>
            <p:cNvSpPr/>
            <p:nvPr>
              <p:custDataLst>
                <p:tags r:id="rId39"/>
              </p:custDataLst>
            </p:nvPr>
          </p:nvSpPr>
          <p:spPr>
            <a:xfrm flipH="1" flipV="1">
              <a:off x="3552" y="2736"/>
              <a:ext cx="816" cy="816"/>
            </a:xfrm>
            <a:prstGeom prst="line">
              <a:avLst/>
            </a:prstGeom>
            <a:ln w="38100" cap="flat" cmpd="sng">
              <a:solidFill>
                <a:srgbClr val="CC0000"/>
              </a:solidFill>
              <a:prstDash val="solid"/>
              <a:headEnd type="none" w="med" len="med"/>
              <a:tailEnd type="none" w="med" len="med"/>
            </a:ln>
          </p:spPr>
          <p:txBody>
            <a:bodyPr/>
            <a:lstStyle/>
            <a:p/>
          </p:txBody>
        </p:sp>
        <p:sp>
          <p:nvSpPr>
            <p:cNvPr id="53288" name="直接连接符 53287"/>
            <p:cNvSpPr/>
            <p:nvPr>
              <p:custDataLst>
                <p:tags r:id="rId40"/>
              </p:custDataLst>
            </p:nvPr>
          </p:nvSpPr>
          <p:spPr>
            <a:xfrm flipH="1" flipV="1">
              <a:off x="3888" y="3072"/>
              <a:ext cx="480" cy="480"/>
            </a:xfrm>
            <a:prstGeom prst="line">
              <a:avLst/>
            </a:prstGeom>
            <a:ln w="38100" cap="flat" cmpd="sng">
              <a:solidFill>
                <a:srgbClr val="CC0000"/>
              </a:solidFill>
              <a:prstDash val="solid"/>
              <a:headEnd type="none" w="med" len="med"/>
              <a:tailEnd type="triangle" w="med" len="med"/>
            </a:ln>
          </p:spPr>
          <p:txBody>
            <a:bodyPr/>
            <a:lstStyle/>
            <a:p/>
          </p:txBody>
        </p:sp>
        <p:sp>
          <p:nvSpPr>
            <p:cNvPr id="53289" name="直接连接符 53288"/>
            <p:cNvSpPr/>
            <p:nvPr>
              <p:custDataLst>
                <p:tags r:id="rId41"/>
              </p:custDataLst>
            </p:nvPr>
          </p:nvSpPr>
          <p:spPr>
            <a:xfrm flipH="1" flipV="1">
              <a:off x="4032" y="2928"/>
              <a:ext cx="336" cy="624"/>
            </a:xfrm>
            <a:prstGeom prst="line">
              <a:avLst/>
            </a:prstGeom>
            <a:ln w="38100" cap="flat" cmpd="sng">
              <a:solidFill>
                <a:srgbClr val="CC0000"/>
              </a:solidFill>
              <a:prstDash val="solid"/>
              <a:headEnd type="none" w="med" len="med"/>
              <a:tailEnd type="triangle" w="med" len="med"/>
            </a:ln>
          </p:spPr>
          <p:txBody>
            <a:bodyPr/>
            <a:lstStyle/>
            <a:p/>
          </p:txBody>
        </p:sp>
      </p:grpSp>
      <p:grpSp>
        <p:nvGrpSpPr>
          <p:cNvPr id="53278" name="组合 53277" title=""/>
          <p:cNvGrpSpPr/>
          <p:nvPr>
            <p:custDataLst>
              <p:tags r:id="rId42"/>
            </p:custDataLst>
          </p:nvPr>
        </p:nvGrpSpPr>
        <p:grpSpPr>
          <a:xfrm>
            <a:off x="8124825" y="3557270"/>
            <a:ext cx="1371600" cy="685800"/>
            <a:chOff x="3552" y="2736"/>
            <a:chExt cx="864" cy="432"/>
          </a:xfrm>
        </p:grpSpPr>
        <p:sp>
          <p:nvSpPr>
            <p:cNvPr id="53279" name="直接连接符 53278"/>
            <p:cNvSpPr/>
            <p:nvPr>
              <p:custDataLst>
                <p:tags r:id="rId43"/>
              </p:custDataLst>
            </p:nvPr>
          </p:nvSpPr>
          <p:spPr>
            <a:xfrm>
              <a:off x="3936" y="2736"/>
              <a:ext cx="480" cy="432"/>
            </a:xfrm>
            <a:prstGeom prst="line">
              <a:avLst/>
            </a:prstGeom>
            <a:ln w="22225" cap="rnd" cmpd="sng">
              <a:solidFill>
                <a:srgbClr val="F53009"/>
              </a:solidFill>
              <a:prstDash val="dashDot"/>
              <a:headEnd type="none" w="med" len="med"/>
              <a:tailEnd type="none" w="med" len="med"/>
            </a:ln>
          </p:spPr>
          <p:txBody>
            <a:bodyPr/>
            <a:lstStyle/>
            <a:p/>
          </p:txBody>
        </p:sp>
        <p:sp>
          <p:nvSpPr>
            <p:cNvPr id="53280" name="直接连接符 53279"/>
            <p:cNvSpPr/>
            <p:nvPr>
              <p:custDataLst>
                <p:tags r:id="rId44"/>
              </p:custDataLst>
            </p:nvPr>
          </p:nvSpPr>
          <p:spPr>
            <a:xfrm>
              <a:off x="3552" y="2736"/>
              <a:ext cx="864" cy="432"/>
            </a:xfrm>
            <a:prstGeom prst="line">
              <a:avLst/>
            </a:prstGeom>
            <a:ln w="22225" cap="rnd" cmpd="sng">
              <a:solidFill>
                <a:srgbClr val="F53009"/>
              </a:solidFill>
              <a:prstDash val="dashDot"/>
              <a:headEnd type="none" w="med" len="med"/>
              <a:tailEnd type="none" w="med" len="med"/>
            </a:ln>
          </p:spPr>
          <p:txBody>
            <a:bodyPr/>
            <a:lstStyle/>
            <a:p/>
          </p:txBody>
        </p:sp>
      </p:grpSp>
      <p:grpSp>
        <p:nvGrpSpPr>
          <p:cNvPr id="53273" name="组合 53272" title=""/>
          <p:cNvGrpSpPr/>
          <p:nvPr>
            <p:custDataLst>
              <p:tags r:id="rId45"/>
            </p:custDataLst>
          </p:nvPr>
        </p:nvGrpSpPr>
        <p:grpSpPr>
          <a:xfrm>
            <a:off x="9496425" y="3511233"/>
            <a:ext cx="1087758" cy="762000"/>
            <a:chOff x="4416" y="2707"/>
            <a:chExt cx="685" cy="480"/>
          </a:xfrm>
        </p:grpSpPr>
        <p:sp>
          <p:nvSpPr>
            <p:cNvPr id="53274" name="直接连接符 53273"/>
            <p:cNvSpPr/>
            <p:nvPr>
              <p:custDataLst>
                <p:tags r:id="rId46"/>
              </p:custDataLst>
            </p:nvPr>
          </p:nvSpPr>
          <p:spPr>
            <a:xfrm flipV="1">
              <a:off x="4416" y="2736"/>
              <a:ext cx="624" cy="432"/>
            </a:xfrm>
            <a:prstGeom prst="line">
              <a:avLst/>
            </a:prstGeom>
            <a:ln w="22225" cap="rnd" cmpd="sng">
              <a:solidFill>
                <a:schemeClr val="accent1">
                  <a:shade val="50000"/>
                </a:schemeClr>
              </a:solidFill>
              <a:prstDash val="dash"/>
              <a:headEnd type="none" w="med" len="med"/>
              <a:tailEnd type="none" w="med" len="med"/>
            </a:ln>
          </p:spPr>
          <p:txBody>
            <a:bodyPr/>
            <a:lstStyle/>
            <a:p/>
          </p:txBody>
        </p:sp>
        <p:sp>
          <p:nvSpPr>
            <p:cNvPr id="53275" name="直接连接符 53274"/>
            <p:cNvSpPr/>
            <p:nvPr>
              <p:custDataLst>
                <p:tags r:id="rId47"/>
              </p:custDataLst>
            </p:nvPr>
          </p:nvSpPr>
          <p:spPr>
            <a:xfrm flipV="1">
              <a:off x="4429" y="2707"/>
              <a:ext cx="672" cy="480"/>
            </a:xfrm>
            <a:prstGeom prst="line">
              <a:avLst/>
            </a:prstGeom>
            <a:ln w="25400" cap="rnd" cmpd="sng">
              <a:solidFill>
                <a:schemeClr val="accent1">
                  <a:shade val="50000"/>
                </a:schemeClr>
              </a:solidFill>
              <a:prstDash val="dash"/>
              <a:headEnd type="none" w="med" len="med"/>
              <a:tailEnd type="none" w="med" len="med"/>
            </a:ln>
          </p:spPr>
          <p:txBody>
            <a:bodyPr/>
            <a:lstStyle/>
            <a:p/>
          </p:txBody>
        </p:sp>
      </p:grpSp>
      <p:sp>
        <p:nvSpPr>
          <p:cNvPr id="15" name="文本框 14" title=""/>
          <p:cNvSpPr txBox="1"/>
          <p:nvPr>
            <p:custDataLst>
              <p:tags r:id="rId48"/>
            </p:custDataLst>
          </p:nvPr>
        </p:nvSpPr>
        <p:spPr>
          <a:xfrm>
            <a:off x="9342120" y="3827145"/>
            <a:ext cx="460375" cy="460375"/>
          </a:xfrm>
          <a:prstGeom prst="rect">
            <a:avLst/>
          </a:prstGeom>
          <a:noFill/>
        </p:spPr>
        <p:txBody>
          <a:bodyPr wrap="square" rtlCol="0" anchor="t">
            <a:spAutoFit/>
          </a:bodyPr>
          <a:lstStyle/>
          <a:p>
            <a:r>
              <a:rPr lang="en-US" altLang="zh-CN" sz="2400">
                <a:latin typeface="Times New Roman" panose="02020603050405020304" pitchFamily="18" charset="0"/>
                <a:cs typeface="Times New Roman" panose="02020603050405020304" pitchFamily="18" charset="0"/>
              </a:rPr>
              <a:t>P</a:t>
            </a:r>
            <a:r>
              <a:rPr lang="zh-CN" altLang="en-US" sz="2400">
                <a:latin typeface="Times New Roman" panose="02020603050405020304" pitchFamily="18" charset="0"/>
                <a:cs typeface="Times New Roman" panose="02020603050405020304" pitchFamily="18" charset="0"/>
              </a:rPr>
              <a:t>'</a:t>
            </a:r>
            <a:endParaRPr lang="zh-CN" altLang="en-US" sz="2400">
              <a:latin typeface="Times New Roman" panose="02020603050405020304" pitchFamily="18" charset="0"/>
              <a:cs typeface="Times New Roman" panose="02020603050405020304" pitchFamily="18" charset="0"/>
            </a:endParaRPr>
          </a:p>
        </p:txBody>
      </p:sp>
      <p:sp>
        <p:nvSpPr>
          <p:cNvPr id="53333" name="文本框 53332" title=""/>
          <p:cNvSpPr txBox="1"/>
          <p:nvPr>
            <p:custDataLst>
              <p:tags r:id="rId49"/>
            </p:custDataLst>
          </p:nvPr>
        </p:nvSpPr>
        <p:spPr>
          <a:xfrm>
            <a:off x="899795" y="2199005"/>
            <a:ext cx="5598795" cy="2848610"/>
          </a:xfrm>
          <a:prstGeom prst="rect">
            <a:avLst/>
          </a:prstGeom>
          <a:noFill/>
          <a:ln w="9525">
            <a:noFill/>
          </a:ln>
        </p:spPr>
        <p:txBody>
          <a:bodyPr wrap="square">
            <a:spAutoFit/>
          </a:bodyPr>
          <a:lstStyle/>
          <a:p>
            <a:pPr eaLnBrk="1" hangingPunct="1">
              <a:lnSpc>
                <a:spcPct val="140000"/>
              </a:lnSpc>
              <a:spcBef>
                <a:spcPct val="50000"/>
              </a:spcBef>
            </a:pPr>
            <a:r>
              <a:rPr lang="en-US" altLang="zh-CN" sz="3200">
                <a:latin typeface="微软雅黑" panose="020b0503020204020204" charset="-122"/>
                <a:ea typeface="微软雅黑"/>
                <a:cs typeface="微软雅黑" panose="020b0503020204020204" charset="-122"/>
              </a:rPr>
              <a:t>    </a:t>
            </a:r>
            <a:r>
              <a:rPr lang="zh-CN" altLang="en-US" sz="3200">
                <a:latin typeface="微软雅黑" panose="020b0503020204020204" charset="-122"/>
                <a:ea typeface="微软雅黑"/>
                <a:cs typeface="微软雅黑" panose="020b0503020204020204" charset="-122"/>
              </a:rPr>
              <a:t>光从水中进入空气时，发生折射，人看到的是筷子在水中部分的</a:t>
            </a:r>
            <a:r>
              <a:rPr lang="zh-CN" altLang="en-US" sz="3200">
                <a:solidFill>
                  <a:srgbClr val="FF0000"/>
                </a:solidFill>
                <a:latin typeface="微软雅黑" panose="020b0503020204020204" charset="-122"/>
                <a:ea typeface="微软雅黑"/>
                <a:cs typeface="微软雅黑" panose="020b0503020204020204" charset="-122"/>
              </a:rPr>
              <a:t>虚像</a:t>
            </a:r>
            <a:r>
              <a:rPr lang="zh-CN" altLang="en-US" sz="3200">
                <a:latin typeface="微软雅黑" panose="020b0503020204020204" charset="-122"/>
                <a:ea typeface="微软雅黑"/>
                <a:cs typeface="微软雅黑" panose="020b0503020204020204" charset="-122"/>
              </a:rPr>
              <a:t>，比实际位置要</a:t>
            </a:r>
            <a:r>
              <a:rPr lang="zh-CN" altLang="en-US" sz="3200">
                <a:solidFill>
                  <a:srgbClr val="FF0000"/>
                </a:solidFill>
                <a:latin typeface="微软雅黑" panose="020b0503020204020204" charset="-122"/>
                <a:ea typeface="微软雅黑"/>
                <a:cs typeface="微软雅黑" panose="020b0503020204020204" charset="-122"/>
              </a:rPr>
              <a:t>浅一些</a:t>
            </a:r>
            <a:r>
              <a:rPr lang="zh-CN" altLang="en-US" sz="3200">
                <a:latin typeface="微软雅黑" panose="020b0503020204020204" charset="-122"/>
                <a:ea typeface="微软雅黑"/>
                <a:cs typeface="微软雅黑" panose="020b0503020204020204" charset="-122"/>
              </a:rPr>
              <a:t>。</a:t>
            </a:r>
            <a:endParaRPr lang="zh-CN" altLang="en-US" sz="3200">
              <a:latin typeface="微软雅黑" panose="020b0503020204020204" charset="-122"/>
              <a:ea typeface="微软雅黑"/>
              <a:cs typeface="微软雅黑" panose="020b0503020204020204" charset="-122"/>
            </a:endParaRPr>
          </a:p>
        </p:txBody>
      </p:sp>
      <p:sp>
        <p:nvSpPr>
          <p:cNvPr id="18" name="文本框 17" title=""/>
          <p:cNvSpPr txBox="1"/>
          <p:nvPr>
            <p:custDataLst>
              <p:tags r:id="rId50"/>
            </p:custDataLst>
          </p:nvPr>
        </p:nvSpPr>
        <p:spPr>
          <a:xfrm>
            <a:off x="899795" y="5417820"/>
            <a:ext cx="7091680" cy="780415"/>
          </a:xfrm>
          <a:prstGeom prst="rect">
            <a:avLst/>
          </a:prstGeom>
          <a:noFill/>
        </p:spPr>
        <p:txBody>
          <a:bodyPr wrap="none" rtlCol="0">
            <a:spAutoFit/>
          </a:bodyPr>
          <a:lstStyle/>
          <a:p>
            <a:pPr algn="l" eaLnBrk="1" hangingPunct="1">
              <a:lnSpc>
                <a:spcPct val="140000"/>
              </a:lnSpc>
              <a:spcBef>
                <a:spcPct val="50000"/>
              </a:spcBef>
            </a:pPr>
            <a:r>
              <a:rPr lang="zh-CN" altLang="en-US" sz="3200">
                <a:latin typeface="宋体" panose="02010600030101010101" pitchFamily="2" charset="-122"/>
                <a:ea typeface="宋体" panose="02010600030101010101" pitchFamily="2" charset="-122"/>
                <a:cs typeface="微软雅黑" panose="020b0503020204020204" charset="-122"/>
                <a:sym typeface="+mn-ea"/>
              </a:rPr>
              <a:t>看水浅实水深，远离水源，谨防溺水！</a:t>
            </a:r>
            <a:endParaRPr lang="zh-CN" altLang="en-US" sz="3200">
              <a:latin typeface="宋体" panose="02010600030101010101" pitchFamily="2" charset="-122"/>
              <a:ea typeface="宋体" panose="02010600030101010101" pitchFamily="2" charset="-122"/>
              <a:cs typeface="微软雅黑" panose="020b0503020204020204" charset="-122"/>
              <a:sym typeface="+mn-ea"/>
            </a:endParaRPr>
          </a:p>
        </p:txBody>
      </p:sp>
      <p:sp>
        <p:nvSpPr>
          <p:cNvPr id="4" name="文本框 1" title=""/>
          <p:cNvSpPr txBox="1"/>
          <p:nvPr>
            <p:custDataLst>
              <p:tags r:id="rId51"/>
            </p:custDataLst>
          </p:nvPr>
        </p:nvSpPr>
        <p:spPr>
          <a:xfrm>
            <a:off x="774065" y="981075"/>
            <a:ext cx="3709035" cy="708660"/>
          </a:xfrm>
          <a:prstGeom prst="rect">
            <a:avLst/>
          </a:prstGeom>
          <a:noFill/>
          <a:ln w="9525">
            <a:noFill/>
          </a:ln>
        </p:spPr>
        <p:txBody>
          <a:bodyPr wrap="square">
            <a:noAutofit/>
          </a:bodyPr>
          <a:lstStyle/>
          <a:p>
            <a:pPr marR="0" defTabSz="914400" eaLnBrk="1" hangingPunct="1">
              <a:lnSpc>
                <a:spcPct val="110000"/>
              </a:lnSpc>
              <a:buClrTx/>
              <a:buSzTx/>
              <a:buFont typeface="Arial" panose="020b0604020202020204" pitchFamily="34" charset="0"/>
              <a:buNone/>
              <a:defRPr/>
            </a:pPr>
            <a:r>
              <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rPr>
              <a:t>生活中的折射现象</a:t>
            </a:r>
            <a:endPar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endParaRPr>
          </a:p>
        </p:txBody>
      </p:sp>
      <p:grpSp>
        <p:nvGrpSpPr>
          <p:cNvPr id="14" name="组合 13" title=""/>
          <p:cNvGrpSpPr/>
          <p:nvPr>
            <p:custDataLst>
              <p:tags r:id="rId52"/>
            </p:custDataLst>
          </p:nvPr>
        </p:nvGrpSpPr>
        <p:grpSpPr>
          <a:xfrm>
            <a:off x="334900" y="1212562"/>
            <a:ext cx="295322" cy="210471"/>
            <a:chOff x="435463" y="1226414"/>
            <a:chExt cx="295380" cy="210512"/>
          </a:xfrm>
        </p:grpSpPr>
        <p:sp>
          <p:nvSpPr>
            <p:cNvPr id="17" name="矩形 16"/>
            <p:cNvSpPr/>
            <p:nvPr>
              <p:custDataLst>
                <p:tags r:id="rId53"/>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custDataLst>
                <p:tags r:id="rId54"/>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矩形 4" title=""/>
          <p:cNvSpPr/>
          <p:nvPr>
            <p:custDataLst>
              <p:tags r:id="rId55"/>
            </p:custDataLst>
          </p:nvPr>
        </p:nvSpPr>
        <p:spPr>
          <a:xfrm>
            <a:off x="3437579" y="188825"/>
            <a:ext cx="33324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生活中的折射现象</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3285"/>
                                        </p:tgtEl>
                                        <p:attrNameLst>
                                          <p:attrName>style.visibility</p:attrName>
                                        </p:attrNameLst>
                                      </p:cBhvr>
                                      <p:to>
                                        <p:strVal val="visible"/>
                                      </p:to>
                                    </p:set>
                                    <p:animEffect transition="in" filter="wipe(down)">
                                      <p:cBhvr>
                                        <p:cTn id="7" dur="500"/>
                                        <p:tgtEl>
                                          <p:spTgt spid="5328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3329"/>
                                        </p:tgtEl>
                                        <p:attrNameLst>
                                          <p:attrName>style.visibility</p:attrName>
                                        </p:attrNameLst>
                                      </p:cBhvr>
                                      <p:to>
                                        <p:strVal val="visible"/>
                                      </p:to>
                                    </p:set>
                                    <p:animEffect transition="in" filter="wipe(down)">
                                      <p:cBhvr>
                                        <p:cTn id="12" dur="500"/>
                                        <p:tgtEl>
                                          <p:spTgt spid="5332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53294"/>
                                        </p:tgtEl>
                                        <p:attrNameLst>
                                          <p:attrName>style.visibility</p:attrName>
                                        </p:attrNameLst>
                                      </p:cBhvr>
                                      <p:to>
                                        <p:strVal val="visible"/>
                                      </p:to>
                                    </p:set>
                                    <p:animEffect transition="in" filter="wipe(down)">
                                      <p:cBhvr>
                                        <p:cTn id="17" dur="500"/>
                                        <p:tgtEl>
                                          <p:spTgt spid="5329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53278"/>
                                        </p:tgtEl>
                                        <p:attrNameLst>
                                          <p:attrName>style.visibility</p:attrName>
                                        </p:attrNameLst>
                                      </p:cBhvr>
                                      <p:to>
                                        <p:strVal val="visible"/>
                                      </p:to>
                                    </p:set>
                                    <p:animEffect transition="in" filter="wipe(up)">
                                      <p:cBhvr>
                                        <p:cTn id="22" dur="500"/>
                                        <p:tgtEl>
                                          <p:spTgt spid="53278"/>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53333"/>
                                        </p:tgtEl>
                                        <p:attrNameLst>
                                          <p:attrName>style.visibility</p:attrName>
                                        </p:attrNameLst>
                                      </p:cBhvr>
                                      <p:to>
                                        <p:strVal val="visible"/>
                                      </p:to>
                                    </p:set>
                                    <p:animEffect transition="in" filter="blinds(horizontal)">
                                      <p:cBhvr>
                                        <p:cTn id="27" dur="500"/>
                                        <p:tgtEl>
                                          <p:spTgt spid="53333"/>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7" presetClass="entr" presetSubtype="0" fill="hold" grpId="0" nodeType="clickEffect">
                                  <p:stCondLst>
                                    <p:cond delay="0"/>
                                  </p:stCondLst>
                                  <p:iterate type="lt">
                                    <p:tmPct val="50000"/>
                                  </p:iterate>
                                  <p:childTnLst>
                                    <p:set>
                                      <p:cBhvr>
                                        <p:cTn id="31" dur="1" fill="hold">
                                          <p:stCondLst>
                                            <p:cond delay="0"/>
                                          </p:stCondLst>
                                        </p:cTn>
                                        <p:tgtEl>
                                          <p:spTgt spid="18"/>
                                        </p:tgtEl>
                                        <p:attrNameLst>
                                          <p:attrName>style.visibility</p:attrName>
                                        </p:attrNameLst>
                                      </p:cBhvr>
                                      <p:to>
                                        <p:strVal val="visible"/>
                                      </p:to>
                                    </p:set>
                                    <p:anim calcmode="discrete" valueType="clr">
                                      <p:cBhvr override="childStyle">
                                        <p:cTn id="32" dur="80"/>
                                        <p:tgtEl>
                                          <p:spTgt spid="18"/>
                                        </p:tgtEl>
                                        <p:attrNameLst>
                                          <p:attrName>style.color</p:attrName>
                                        </p:attrNameLst>
                                      </p:cBhvr>
                                      <p:tavLst>
                                        <p:tav tm="0">
                                          <p:val>
                                            <p:clrVal>
                                              <a:schemeClr val="accent2"/>
                                            </p:clrVal>
                                          </p:val>
                                        </p:tav>
                                        <p:tav tm="50000">
                                          <p:val>
                                            <p:clrVal>
                                              <a:schemeClr val="hlink"/>
                                            </p:clrVal>
                                          </p:val>
                                        </p:tav>
                                      </p:tavLst>
                                    </p:anim>
                                    <p:anim calcmode="discrete" valueType="clr">
                                      <p:cBhvr>
                                        <p:cTn id="33" dur="80"/>
                                        <p:tgtEl>
                                          <p:spTgt spid="18"/>
                                        </p:tgtEl>
                                        <p:attrNameLst>
                                          <p:attrName>fillcolor</p:attrName>
                                        </p:attrNameLst>
                                      </p:cBhvr>
                                      <p:tavLst>
                                        <p:tav tm="0">
                                          <p:val>
                                            <p:clrVal>
                                              <a:schemeClr val="accent2"/>
                                            </p:clrVal>
                                          </p:val>
                                        </p:tav>
                                        <p:tav tm="50000">
                                          <p:val>
                                            <p:clrVal>
                                              <a:schemeClr val="hlink"/>
                                            </p:clrVal>
                                          </p:val>
                                        </p:tav>
                                      </p:tavLst>
                                    </p:anim>
                                    <p:set>
                                      <p:cBhvr>
                                        <p:cTn id="34" dur="80"/>
                                        <p:tgtEl>
                                          <p:spTgt spid="18"/>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53333"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smtClean="0">
              <a:latin typeface="微软雅黑" panose="020b0503020204020204" charset="-122"/>
              <a:ea typeface="微软雅黑"/>
            </a:endParaRPr>
          </a:p>
        </p:txBody>
      </p:sp>
      <p:grpSp>
        <p:nvGrpSpPr>
          <p:cNvPr id="25" name="组合 24" title=""/>
          <p:cNvGrpSpPr/>
          <p:nvPr>
            <p:custDataLst>
              <p:tags r:id="rId4"/>
            </p:custDataLst>
          </p:nvPr>
        </p:nvGrpSpPr>
        <p:grpSpPr>
          <a:xfrm>
            <a:off x="2614295" y="444500"/>
            <a:ext cx="700405" cy="175260"/>
            <a:chOff x="4121" y="692"/>
            <a:chExt cx="1103" cy="276"/>
          </a:xfrm>
        </p:grpSpPr>
        <p:sp>
          <p:nvSpPr>
            <p:cNvPr id="26" name="等腰三角形 25"/>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28" name="等腰三角形 27"/>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31" name="等腰三角形 30"/>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3333" name="文本框 53332" title=""/>
          <p:cNvSpPr txBox="1"/>
          <p:nvPr>
            <p:custDataLst>
              <p:tags r:id="rId8"/>
            </p:custDataLst>
          </p:nvPr>
        </p:nvSpPr>
        <p:spPr>
          <a:xfrm>
            <a:off x="839470" y="2261235"/>
            <a:ext cx="5598795" cy="3169285"/>
          </a:xfrm>
          <a:prstGeom prst="rect">
            <a:avLst/>
          </a:prstGeom>
          <a:noFill/>
          <a:ln w="9525">
            <a:noFill/>
          </a:ln>
        </p:spPr>
        <p:txBody>
          <a:bodyPr wrap="square">
            <a:spAutoFit/>
          </a:bodyPr>
          <a:lstStyle/>
          <a:p>
            <a:pPr marL="0" marR="0" lvl="0" indent="0" algn="l" defTabSz="914400" rtl="0" eaLnBrk="1" fontAlgn="base" latinLnBrk="0" hangingPunct="1">
              <a:lnSpc>
                <a:spcPct val="125000"/>
              </a:lnSpc>
              <a:spcBef>
                <a:spcPct val="0"/>
              </a:spcBef>
              <a:spcAft>
                <a:spcPct val="0"/>
              </a:spcAft>
              <a:buClrTx/>
              <a:buSzTx/>
              <a:buFont typeface="Arial" panose="020b0604020202020204" pitchFamily="34" charset="0"/>
              <a:buNone/>
              <a:defRPr/>
            </a:pPr>
            <a:r>
              <a:rPr lang="en-US" altLang="zh-CN" sz="3200">
                <a:latin typeface="微软雅黑" panose="020b0503020204020204" charset="-122"/>
                <a:ea typeface="微软雅黑"/>
                <a:cs typeface="微软雅黑" panose="020b0503020204020204" charset="-122"/>
              </a:rPr>
              <a:t>       </a:t>
            </a:r>
            <a:r>
              <a:rPr lang="zh-CN" altLang="en-US" sz="3200">
                <a:latin typeface="宋体" panose="02010600030101010101" pitchFamily="2" charset="-122"/>
                <a:cs typeface="微软雅黑" panose="020b0503020204020204" charset="-122"/>
              </a:rPr>
              <a:t>由于光的折射，</a:t>
            </a:r>
            <a:r>
              <a:rPr lang="zh-CN" altLang="en-US" sz="3200">
                <a:ln>
                  <a:noFill/>
                </a:ln>
                <a:effectLst/>
                <a:uLnTx/>
                <a:uFillTx/>
                <a:latin typeface="宋体" panose="02010600030101010101" pitchFamily="2" charset="-122"/>
                <a:cs typeface="+mn-ea"/>
                <a:sym typeface="+mn-ea"/>
              </a:rPr>
              <a:t>人在水面上看到的</a:t>
            </a:r>
            <a:r>
              <a:rPr lang="zh-CN" altLang="en-US" sz="3200">
                <a:ln>
                  <a:noFill/>
                </a:ln>
                <a:solidFill>
                  <a:schemeClr val="tx1"/>
                </a:solidFill>
                <a:effectLst/>
                <a:uLnTx/>
                <a:uFillTx/>
                <a:latin typeface="宋体" panose="02010600030101010101" pitchFamily="2" charset="-122"/>
                <a:cs typeface="+mn-ea"/>
                <a:sym typeface="+mn-ea"/>
              </a:rPr>
              <a:t>鱼，是鱼的</a:t>
            </a:r>
            <a:r>
              <a:rPr lang="zh-CN" altLang="en-US" sz="3200" b="1">
                <a:ln>
                  <a:noFill/>
                </a:ln>
                <a:solidFill>
                  <a:srgbClr val="FF0000"/>
                </a:solidFill>
                <a:effectLst/>
                <a:uLnTx/>
                <a:uFillTx/>
                <a:latin typeface="微软雅黑" panose="020b0503020204020204" charset="-122"/>
                <a:ea typeface="微软雅黑"/>
                <a:cs typeface="+mn-ea"/>
                <a:sym typeface="+mn-ea"/>
              </a:rPr>
              <a:t>虚像</a:t>
            </a:r>
            <a:r>
              <a:rPr lang="zh-CN" altLang="en-US" sz="3200">
                <a:ln>
                  <a:noFill/>
                </a:ln>
                <a:effectLst/>
                <a:uLnTx/>
                <a:uFillTx/>
                <a:latin typeface="宋体" panose="02010600030101010101" pitchFamily="2" charset="-122"/>
                <a:cs typeface="+mn-ea"/>
                <a:sym typeface="+mn-ea"/>
              </a:rPr>
              <a:t>，总</a:t>
            </a:r>
            <a:r>
              <a:rPr lang="zh-CN" altLang="en-US" sz="3200">
                <a:ln>
                  <a:noFill/>
                </a:ln>
                <a:solidFill>
                  <a:schemeClr val="tx1"/>
                </a:solidFill>
                <a:effectLst/>
                <a:uLnTx/>
                <a:uFillTx/>
                <a:latin typeface="宋体" panose="02010600030101010101" pitchFamily="2" charset="-122"/>
                <a:cs typeface="+mn-ea"/>
                <a:sym typeface="+mn-ea"/>
              </a:rPr>
              <a:t>比鱼的实际</a:t>
            </a:r>
            <a:r>
              <a:rPr lang="zh-CN" altLang="en-US" sz="3200">
                <a:ln>
                  <a:noFill/>
                </a:ln>
                <a:effectLst/>
                <a:uLnTx/>
                <a:uFillTx/>
                <a:latin typeface="宋体" panose="02010600030101010101" pitchFamily="2" charset="-122"/>
                <a:cs typeface="+mn-ea"/>
                <a:sym typeface="+mn-ea"/>
              </a:rPr>
              <a:t>位置</a:t>
            </a:r>
            <a:r>
              <a:rPr lang="zh-CN" altLang="en-US" sz="3200" b="1">
                <a:ln>
                  <a:noFill/>
                </a:ln>
                <a:solidFill>
                  <a:srgbClr val="FF0000"/>
                </a:solidFill>
                <a:effectLst/>
                <a:uLnTx/>
                <a:uFillTx/>
                <a:latin typeface="微软雅黑" panose="020b0503020204020204" charset="-122"/>
                <a:ea typeface="微软雅黑"/>
                <a:cs typeface="+mn-ea"/>
                <a:sym typeface="+mn-ea"/>
              </a:rPr>
              <a:t>高些</a:t>
            </a:r>
            <a:r>
              <a:rPr lang="zh-CN" altLang="en-US" sz="3200">
                <a:ln>
                  <a:noFill/>
                </a:ln>
                <a:effectLst/>
                <a:uLnTx/>
                <a:uFillTx/>
                <a:latin typeface="宋体" panose="02010600030101010101" pitchFamily="2" charset="-122"/>
                <a:cs typeface="+mn-ea"/>
                <a:sym typeface="+mn-ea"/>
              </a:rPr>
              <a:t>，因此渔民使用钢叉叉鱼时，总是将钢叉向看到的鱼的</a:t>
            </a:r>
            <a:r>
              <a:rPr lang="zh-CN" altLang="en-US" sz="3200" b="1">
                <a:ln>
                  <a:noFill/>
                </a:ln>
                <a:solidFill>
                  <a:srgbClr val="FF0000"/>
                </a:solidFill>
                <a:effectLst/>
                <a:uLnTx/>
                <a:uFillTx/>
                <a:latin typeface="微软雅黑" panose="020b0503020204020204" charset="-122"/>
                <a:ea typeface="微软雅黑"/>
                <a:cs typeface="+mn-ea"/>
                <a:sym typeface="+mn-ea"/>
              </a:rPr>
              <a:t>下方</a:t>
            </a:r>
            <a:r>
              <a:rPr lang="zh-CN" altLang="en-US" sz="3200">
                <a:ln>
                  <a:noFill/>
                </a:ln>
                <a:effectLst/>
                <a:uLnTx/>
                <a:uFillTx/>
                <a:latin typeface="宋体" panose="02010600030101010101" pitchFamily="2" charset="-122"/>
                <a:cs typeface="+mn-ea"/>
                <a:sym typeface="+mn-ea"/>
              </a:rPr>
              <a:t>投掷。</a:t>
            </a:r>
            <a:endParaRPr lang="zh-CN" altLang="en-US" sz="3200">
              <a:latin typeface="宋体" panose="02010600030101010101" pitchFamily="2" charset="-122"/>
              <a:cs typeface="微软雅黑" panose="020b0503020204020204" charset="-122"/>
            </a:endParaRPr>
          </a:p>
        </p:txBody>
      </p:sp>
      <p:grpSp>
        <p:nvGrpSpPr>
          <p:cNvPr id="46" name="Group 17" title=""/>
          <p:cNvGrpSpPr/>
          <p:nvPr>
            <p:custDataLst>
              <p:tags r:id="rId9"/>
            </p:custDataLst>
          </p:nvPr>
        </p:nvGrpSpPr>
        <p:grpSpPr>
          <a:xfrm>
            <a:off x="9754235" y="1403985"/>
            <a:ext cx="1260475" cy="701040"/>
            <a:chOff x="3840" y="336"/>
            <a:chExt cx="912" cy="528"/>
          </a:xfrm>
        </p:grpSpPr>
        <p:sp>
          <p:nvSpPr>
            <p:cNvPr id="47" name="AutoShape 18"/>
            <p:cNvSpPr/>
            <p:nvPr>
              <p:custDataLst>
                <p:tags r:id="rId10"/>
              </p:custDataLst>
            </p:nvPr>
          </p:nvSpPr>
          <p:spPr>
            <a:xfrm rot="4382799">
              <a:off x="4272" y="192"/>
              <a:ext cx="96" cy="672"/>
            </a:xfrm>
            <a:prstGeom prst="moon">
              <a:avLst>
                <a:gd name="adj" fmla="val 50000"/>
              </a:avLst>
            </a:prstGeom>
            <a:solidFill>
              <a:schemeClr val="tx1"/>
            </a:solidFill>
            <a:ln w="9525" cap="flat" cmpd="sng">
              <a:solidFill>
                <a:schemeClr val="tx1"/>
              </a:solidFill>
              <a:prstDash val="solid"/>
              <a:miter/>
              <a:headEnd type="none" w="med" len="med"/>
              <a:tailEnd type="none" w="med" len="med"/>
            </a:ln>
          </p:spPr>
          <p:txBody>
            <a:bodyPr rot="10800000" vert="eaVert" wrap="none" anchor="ctr" anchorCtr="0"/>
            <a:lstStyle/>
            <a:p>
              <a:endParaRPr lang="zh-CN" altLang="en-US">
                <a:latin typeface="Tahoma" panose="020b0604030504040204" pitchFamily="34" charset="0"/>
              </a:endParaRPr>
            </a:p>
          </p:txBody>
        </p:sp>
        <p:sp>
          <p:nvSpPr>
            <p:cNvPr id="48" name="AutoShape 19"/>
            <p:cNvSpPr/>
            <p:nvPr>
              <p:custDataLst>
                <p:tags r:id="rId11"/>
              </p:custDataLst>
            </p:nvPr>
          </p:nvSpPr>
          <p:spPr>
            <a:xfrm rot="-7017195">
              <a:off x="4344" y="360"/>
              <a:ext cx="96" cy="720"/>
            </a:xfrm>
            <a:prstGeom prst="moon">
              <a:avLst>
                <a:gd name="adj" fmla="val 50000"/>
              </a:avLst>
            </a:prstGeom>
            <a:solidFill>
              <a:schemeClr val="tx1"/>
            </a:solidFill>
            <a:ln w="9525" cap="flat" cmpd="sng">
              <a:solidFill>
                <a:schemeClr val="tx1"/>
              </a:solidFill>
              <a:prstDash val="solid"/>
              <a:miter/>
              <a:headEnd type="none" w="med" len="med"/>
              <a:tailEnd type="none" w="med" len="med"/>
            </a:ln>
          </p:spPr>
          <p:txBody>
            <a:bodyPr vert="eaVert" wrap="none" anchor="ctr" anchorCtr="0"/>
            <a:lstStyle/>
            <a:p>
              <a:endParaRPr lang="zh-CN" altLang="en-US">
                <a:latin typeface="Tahoma" panose="020b0604030504040204" pitchFamily="34" charset="0"/>
              </a:endParaRPr>
            </a:p>
          </p:txBody>
        </p:sp>
        <p:sp>
          <p:nvSpPr>
            <p:cNvPr id="49" name="Oval 20"/>
            <p:cNvSpPr/>
            <p:nvPr>
              <p:custDataLst>
                <p:tags r:id="rId12"/>
              </p:custDataLst>
            </p:nvPr>
          </p:nvSpPr>
          <p:spPr>
            <a:xfrm>
              <a:off x="4224" y="576"/>
              <a:ext cx="48" cy="48"/>
            </a:xfrm>
            <a:prstGeom prst="ellipse">
              <a:avLst/>
            </a:prstGeom>
            <a:solidFill>
              <a:schemeClr val="accent1"/>
            </a:solidFill>
            <a:ln w="9525" cap="flat" cmpd="sng">
              <a:solidFill>
                <a:schemeClr val="tx1"/>
              </a:solidFill>
              <a:prstDash val="solid"/>
              <a:headEnd type="none" w="med" len="med"/>
              <a:tailEnd type="none" w="med" len="med"/>
            </a:ln>
          </p:spPr>
          <p:txBody>
            <a:bodyPr wrap="none" anchor="ctr" anchorCtr="0"/>
            <a:lstStyle/>
            <a:p>
              <a:endParaRPr lang="zh-CN" altLang="en-US">
                <a:latin typeface="Tahoma" panose="020b0604030504040204" pitchFamily="34" charset="0"/>
              </a:endParaRPr>
            </a:p>
          </p:txBody>
        </p:sp>
        <p:sp>
          <p:nvSpPr>
            <p:cNvPr id="50" name="Oval 21"/>
            <p:cNvSpPr/>
            <p:nvPr>
              <p:custDataLst>
                <p:tags r:id="rId13"/>
              </p:custDataLst>
            </p:nvPr>
          </p:nvSpPr>
          <p:spPr>
            <a:xfrm>
              <a:off x="4176" y="528"/>
              <a:ext cx="240" cy="240"/>
            </a:xfrm>
            <a:prstGeom prst="ellipse">
              <a:avLst/>
            </a:prstGeom>
            <a:solidFill>
              <a:schemeClr val="tx1"/>
            </a:solidFill>
            <a:ln w="9525" cap="flat" cmpd="sng">
              <a:solidFill>
                <a:schemeClr val="tx1"/>
              </a:solidFill>
              <a:prstDash val="solid"/>
              <a:headEnd type="none" w="med" len="med"/>
              <a:tailEnd type="none" w="med" len="med"/>
            </a:ln>
          </p:spPr>
          <p:txBody>
            <a:bodyPr wrap="none" anchor="ctr" anchorCtr="0"/>
            <a:lstStyle/>
            <a:p>
              <a:endParaRPr lang="zh-CN" altLang="en-US">
                <a:latin typeface="Tahoma" panose="020b0604030504040204" pitchFamily="34" charset="0"/>
              </a:endParaRPr>
            </a:p>
          </p:txBody>
        </p:sp>
        <p:sp>
          <p:nvSpPr>
            <p:cNvPr id="51" name="Arc 22"/>
            <p:cNvSpPr/>
            <p:nvPr>
              <p:custDataLst>
                <p:tags r:id="rId14"/>
              </p:custDataLst>
            </p:nvPr>
          </p:nvSpPr>
          <p:spPr>
            <a:xfrm rot="-4715379" flipH="1">
              <a:off x="4296" y="312"/>
              <a:ext cx="48" cy="192"/>
            </a:xfrm>
            <a:custGeom>
              <a:gdLst>
                <a:gd name="txL" fmla="*/ 0 w 21600"/>
                <a:gd name="txT" fmla="*/ 0 h 21600"/>
                <a:gd name="txR" fmla="*/ 21600 w 21600"/>
                <a:gd name="txB" fmla="*/ 21600 h 21600"/>
              </a:gdLst>
              <a:cxnLst>
                <a:cxn ang="0">
                  <a:pos x="0" y="0"/>
                </a:cxn>
                <a:cxn ang="0">
                  <a:pos x="0" y="0"/>
                </a:cxn>
                <a:cxn ang="0">
                  <a:pos x="0" y="0"/>
                </a:cxn>
                <a:cxn ang="0">
                  <a:pos x="0" y="0"/>
                </a:cxn>
                <a:cxn ang="0">
                  <a:pos x="0" y="0"/>
                </a:cxn>
                <a:cxn ang="0">
                  <a:pos x="0" y="0"/>
                </a:cxn>
              </a:cxnLst>
              <a:rect l="txL" t="txT" r="txR" b="txB"/>
              <a:pathLst>
                <a:path w="21600" h="21600" fill="none">
                  <a:moveTo>
                    <a:pt x="-1" y="0"/>
                  </a:moveTo>
                  <a:cubicBezTo>
                    <a:pt x="11929" y="0"/>
                    <a:pt x="21600" y="9670"/>
                    <a:pt x="21600" y="21600"/>
                  </a:cubicBezTo>
                </a:path>
                <a:path w="21600" h="21600" stroke="0">
                  <a:moveTo>
                    <a:pt x="-1" y="0"/>
                  </a:moveTo>
                  <a:cubicBezTo>
                    <a:pt x="11929" y="0"/>
                    <a:pt x="21600" y="9670"/>
                    <a:pt x="21600" y="21600"/>
                  </a:cubicBezTo>
                  <a:lnTo>
                    <a:pt x="0" y="21600"/>
                  </a:lnTo>
                  <a:lnTo>
                    <a:pt x="-1" y="0"/>
                  </a:lnTo>
                  <a:close/>
                </a:path>
              </a:pathLst>
            </a:custGeom>
            <a:noFill/>
            <a:ln w="9525" cap="flat" cmpd="sng">
              <a:solidFill>
                <a:schemeClr val="tx1">
                  <a:alpha val="100000"/>
                </a:schemeClr>
              </a:solidFill>
              <a:prstDash val="solid"/>
              <a:round/>
              <a:headEnd type="none" w="med" len="med"/>
              <a:tailEnd type="none" w="med" len="med"/>
            </a:ln>
          </p:spPr>
          <p:txBody>
            <a:bodyPr/>
            <a:lstStyle/>
            <a:p>
              <a:endParaRPr lang="zh-CN" altLang="en-US"/>
            </a:p>
          </p:txBody>
        </p:sp>
        <p:grpSp>
          <p:nvGrpSpPr>
            <p:cNvPr id="52" name="Group 23"/>
            <p:cNvGrpSpPr/>
            <p:nvPr>
              <p:custDataLst>
                <p:tags r:id="rId15"/>
              </p:custDataLst>
            </p:nvPr>
          </p:nvGrpSpPr>
          <p:grpSpPr>
            <a:xfrm>
              <a:off x="3840" y="336"/>
              <a:ext cx="864" cy="528"/>
              <a:chOff x="3840" y="336"/>
              <a:chExt cx="864" cy="528"/>
            </a:xfrm>
          </p:grpSpPr>
          <p:grpSp>
            <p:nvGrpSpPr>
              <p:cNvPr id="53" name="Group 24"/>
              <p:cNvGrpSpPr/>
              <p:nvPr>
                <p:custDataLst>
                  <p:tags r:id="rId16"/>
                </p:custDataLst>
              </p:nvPr>
            </p:nvGrpSpPr>
            <p:grpSpPr>
              <a:xfrm>
                <a:off x="3840" y="336"/>
                <a:ext cx="768" cy="528"/>
                <a:chOff x="3840" y="336"/>
                <a:chExt cx="768" cy="528"/>
              </a:xfrm>
            </p:grpSpPr>
            <p:sp>
              <p:nvSpPr>
                <p:cNvPr id="54" name="Arc 25"/>
                <p:cNvSpPr/>
                <p:nvPr>
                  <p:custDataLst>
                    <p:tags r:id="rId17"/>
                  </p:custDataLst>
                </p:nvPr>
              </p:nvSpPr>
              <p:spPr>
                <a:xfrm rot="-4715379" flipH="1">
                  <a:off x="4104" y="360"/>
                  <a:ext cx="48" cy="192"/>
                </a:xfrm>
                <a:custGeom>
                  <a:gdLst>
                    <a:gd name="txL" fmla="*/ 0 w 21600"/>
                    <a:gd name="txT" fmla="*/ 0 h 21600"/>
                    <a:gd name="txR" fmla="*/ 21600 w 21600"/>
                    <a:gd name="txB" fmla="*/ 21600 h 21600"/>
                  </a:gdLst>
                  <a:cxnLst>
                    <a:cxn ang="0">
                      <a:pos x="0" y="0"/>
                    </a:cxn>
                    <a:cxn ang="0">
                      <a:pos x="0" y="0"/>
                    </a:cxn>
                    <a:cxn ang="0">
                      <a:pos x="0" y="0"/>
                    </a:cxn>
                    <a:cxn ang="0">
                      <a:pos x="0" y="0"/>
                    </a:cxn>
                    <a:cxn ang="0">
                      <a:pos x="0" y="0"/>
                    </a:cxn>
                    <a:cxn ang="0">
                      <a:pos x="0" y="0"/>
                    </a:cxn>
                  </a:cxnLst>
                  <a:rect l="txL" t="txT" r="txR" b="txB"/>
                  <a:pathLst>
                    <a:path w="21600" h="21600" fill="none">
                      <a:moveTo>
                        <a:pt x="-1" y="0"/>
                      </a:moveTo>
                      <a:cubicBezTo>
                        <a:pt x="11929" y="0"/>
                        <a:pt x="21600" y="9670"/>
                        <a:pt x="21600" y="21600"/>
                      </a:cubicBezTo>
                    </a:path>
                    <a:path w="21600" h="21600" stroke="0">
                      <a:moveTo>
                        <a:pt x="-1" y="0"/>
                      </a:moveTo>
                      <a:cubicBezTo>
                        <a:pt x="11929" y="0"/>
                        <a:pt x="21600" y="9670"/>
                        <a:pt x="21600" y="21600"/>
                      </a:cubicBezTo>
                      <a:lnTo>
                        <a:pt x="0" y="21600"/>
                      </a:lnTo>
                      <a:lnTo>
                        <a:pt x="-1" y="0"/>
                      </a:lnTo>
                      <a:close/>
                    </a:path>
                  </a:pathLst>
                </a:custGeom>
                <a:noFill/>
                <a:ln w="9525" cap="flat" cmpd="sng">
                  <a:solidFill>
                    <a:schemeClr val="tx1">
                      <a:alpha val="100000"/>
                    </a:schemeClr>
                  </a:solidFill>
                  <a:prstDash val="solid"/>
                  <a:round/>
                  <a:headEnd type="none" w="med" len="med"/>
                  <a:tailEnd type="none" w="med" len="med"/>
                </a:ln>
              </p:spPr>
              <p:txBody>
                <a:bodyPr/>
                <a:lstStyle/>
                <a:p>
                  <a:endParaRPr lang="zh-CN" altLang="en-US"/>
                </a:p>
              </p:txBody>
            </p:sp>
            <p:grpSp>
              <p:nvGrpSpPr>
                <p:cNvPr id="55" name="Group 26"/>
                <p:cNvGrpSpPr/>
                <p:nvPr>
                  <p:custDataLst>
                    <p:tags r:id="rId18"/>
                  </p:custDataLst>
                </p:nvPr>
              </p:nvGrpSpPr>
              <p:grpSpPr>
                <a:xfrm>
                  <a:off x="3840" y="336"/>
                  <a:ext cx="768" cy="528"/>
                  <a:chOff x="3840" y="336"/>
                  <a:chExt cx="768" cy="528"/>
                </a:xfrm>
              </p:grpSpPr>
              <p:sp>
                <p:nvSpPr>
                  <p:cNvPr id="56" name="Oval 27"/>
                  <p:cNvSpPr/>
                  <p:nvPr>
                    <p:custDataLst>
                      <p:tags r:id="rId19"/>
                    </p:custDataLst>
                  </p:nvPr>
                </p:nvSpPr>
                <p:spPr>
                  <a:xfrm>
                    <a:off x="4272" y="624"/>
                    <a:ext cx="48" cy="48"/>
                  </a:xfrm>
                  <a:prstGeom prst="ellipse">
                    <a:avLst/>
                  </a:prstGeom>
                  <a:solidFill>
                    <a:srgbClr val="0000FF"/>
                  </a:solidFill>
                  <a:ln w="9525" cap="flat" cmpd="sng">
                    <a:solidFill>
                      <a:schemeClr val="tx1"/>
                    </a:solidFill>
                    <a:prstDash val="solid"/>
                    <a:headEnd type="none" w="med" len="med"/>
                    <a:tailEnd type="none" w="med" len="med"/>
                  </a:ln>
                </p:spPr>
                <p:txBody>
                  <a:bodyPr wrap="none" anchor="ctr" anchorCtr="0"/>
                  <a:lstStyle/>
                  <a:p>
                    <a:endParaRPr lang="zh-CN" altLang="en-US">
                      <a:latin typeface="Tahoma" panose="020b0604030504040204" pitchFamily="34" charset="0"/>
                    </a:endParaRPr>
                  </a:p>
                </p:txBody>
              </p:sp>
              <p:sp>
                <p:nvSpPr>
                  <p:cNvPr id="57" name="Arc 28"/>
                  <p:cNvSpPr/>
                  <p:nvPr>
                    <p:custDataLst>
                      <p:tags r:id="rId20"/>
                    </p:custDataLst>
                  </p:nvPr>
                </p:nvSpPr>
                <p:spPr>
                  <a:xfrm rot="-4715379" flipH="1">
                    <a:off x="4429" y="304"/>
                    <a:ext cx="51" cy="192"/>
                  </a:xfrm>
                  <a:custGeom>
                    <a:gdLst>
                      <a:gd name="txL" fmla="*/ 0 w 21600"/>
                      <a:gd name="txT" fmla="*/ 0 h 21600"/>
                      <a:gd name="txR" fmla="*/ 21600 w 21600"/>
                      <a:gd name="txB" fmla="*/ 21600 h 21600"/>
                    </a:gdLst>
                    <a:cxnLst>
                      <a:cxn ang="0">
                        <a:pos x="0" y="0"/>
                      </a:cxn>
                      <a:cxn ang="0">
                        <a:pos x="0" y="0"/>
                      </a:cxn>
                      <a:cxn ang="0">
                        <a:pos x="0" y="0"/>
                      </a:cxn>
                      <a:cxn ang="0">
                        <a:pos x="0" y="0"/>
                      </a:cxn>
                      <a:cxn ang="0">
                        <a:pos x="0" y="0"/>
                      </a:cxn>
                      <a:cxn ang="0">
                        <a:pos x="0" y="0"/>
                      </a:cxn>
                    </a:cxnLst>
                    <a:rect l="txL" t="txT" r="txR" b="txB"/>
                    <a:pathLst>
                      <a:path w="21600" h="21600" fill="none">
                        <a:moveTo>
                          <a:pt x="-1" y="0"/>
                        </a:moveTo>
                        <a:cubicBezTo>
                          <a:pt x="11929" y="0"/>
                          <a:pt x="21600" y="9670"/>
                          <a:pt x="21600" y="21600"/>
                        </a:cubicBezTo>
                      </a:path>
                      <a:path w="21600" h="21600" stroke="0">
                        <a:moveTo>
                          <a:pt x="-1" y="0"/>
                        </a:moveTo>
                        <a:cubicBezTo>
                          <a:pt x="11929" y="0"/>
                          <a:pt x="21600" y="9670"/>
                          <a:pt x="21600" y="21600"/>
                        </a:cubicBezTo>
                        <a:lnTo>
                          <a:pt x="0" y="21600"/>
                        </a:lnTo>
                        <a:lnTo>
                          <a:pt x="-1" y="0"/>
                        </a:lnTo>
                        <a:close/>
                      </a:path>
                    </a:pathLst>
                  </a:custGeom>
                  <a:noFill/>
                  <a:ln w="9525" cap="flat" cmpd="sng">
                    <a:solidFill>
                      <a:schemeClr val="tx1">
                        <a:alpha val="100000"/>
                      </a:schemeClr>
                    </a:solidFill>
                    <a:prstDash val="solid"/>
                    <a:round/>
                    <a:headEnd type="none" w="med" len="med"/>
                    <a:tailEnd type="none" w="med" len="med"/>
                  </a:ln>
                </p:spPr>
                <p:txBody>
                  <a:bodyPr/>
                  <a:lstStyle/>
                  <a:p>
                    <a:endParaRPr lang="zh-CN" altLang="en-US"/>
                  </a:p>
                </p:txBody>
              </p:sp>
              <p:sp>
                <p:nvSpPr>
                  <p:cNvPr id="58" name="Arc 29"/>
                  <p:cNvSpPr/>
                  <p:nvPr>
                    <p:custDataLst>
                      <p:tags r:id="rId21"/>
                    </p:custDataLst>
                  </p:nvPr>
                </p:nvSpPr>
                <p:spPr>
                  <a:xfrm rot="-4715379" flipH="1">
                    <a:off x="3949" y="472"/>
                    <a:ext cx="51" cy="192"/>
                  </a:xfrm>
                  <a:custGeom>
                    <a:gdLst>
                      <a:gd name="txL" fmla="*/ 0 w 21600"/>
                      <a:gd name="txT" fmla="*/ 0 h 21600"/>
                      <a:gd name="txR" fmla="*/ 21600 w 21600"/>
                      <a:gd name="txB" fmla="*/ 21600 h 21600"/>
                    </a:gdLst>
                    <a:cxnLst>
                      <a:cxn ang="0">
                        <a:pos x="0" y="0"/>
                      </a:cxn>
                      <a:cxn ang="0">
                        <a:pos x="0" y="0"/>
                      </a:cxn>
                      <a:cxn ang="0">
                        <a:pos x="0" y="0"/>
                      </a:cxn>
                      <a:cxn ang="0">
                        <a:pos x="0" y="0"/>
                      </a:cxn>
                      <a:cxn ang="0">
                        <a:pos x="0" y="0"/>
                      </a:cxn>
                      <a:cxn ang="0">
                        <a:pos x="0" y="0"/>
                      </a:cxn>
                    </a:cxnLst>
                    <a:rect l="txL" t="txT" r="txR" b="txB"/>
                    <a:pathLst>
                      <a:path w="21600" h="21600" fill="none">
                        <a:moveTo>
                          <a:pt x="-1" y="0"/>
                        </a:moveTo>
                        <a:cubicBezTo>
                          <a:pt x="11929" y="0"/>
                          <a:pt x="21600" y="9670"/>
                          <a:pt x="21600" y="21600"/>
                        </a:cubicBezTo>
                      </a:path>
                      <a:path w="21600" h="21600" stroke="0">
                        <a:moveTo>
                          <a:pt x="-1" y="0"/>
                        </a:moveTo>
                        <a:cubicBezTo>
                          <a:pt x="11929" y="0"/>
                          <a:pt x="21600" y="9670"/>
                          <a:pt x="21600" y="21600"/>
                        </a:cubicBezTo>
                        <a:lnTo>
                          <a:pt x="0" y="21600"/>
                        </a:lnTo>
                        <a:lnTo>
                          <a:pt x="-1" y="0"/>
                        </a:lnTo>
                        <a:close/>
                      </a:path>
                    </a:pathLst>
                  </a:custGeom>
                  <a:noFill/>
                  <a:ln w="9525" cap="flat" cmpd="sng">
                    <a:solidFill>
                      <a:schemeClr val="tx1">
                        <a:alpha val="100000"/>
                      </a:schemeClr>
                    </a:solidFill>
                    <a:prstDash val="solid"/>
                    <a:round/>
                    <a:headEnd type="none" w="med" len="med"/>
                    <a:tailEnd type="none" w="med" len="med"/>
                  </a:ln>
                </p:spPr>
                <p:txBody>
                  <a:bodyPr/>
                  <a:lstStyle/>
                  <a:p>
                    <a:endParaRPr lang="zh-CN" altLang="en-US"/>
                  </a:p>
                </p:txBody>
              </p:sp>
              <p:sp>
                <p:nvSpPr>
                  <p:cNvPr id="59" name="AutoShape 30"/>
                  <p:cNvSpPr/>
                  <p:nvPr>
                    <p:custDataLst>
                      <p:tags r:id="rId22"/>
                    </p:custDataLst>
                  </p:nvPr>
                </p:nvSpPr>
                <p:spPr>
                  <a:xfrm rot="4309761">
                    <a:off x="4200" y="-24"/>
                    <a:ext cx="48" cy="768"/>
                  </a:xfrm>
                  <a:prstGeom prst="moon">
                    <a:avLst>
                      <a:gd name="adj" fmla="val 50000"/>
                    </a:avLst>
                  </a:prstGeom>
                  <a:solidFill>
                    <a:schemeClr val="tx1"/>
                  </a:solidFill>
                  <a:ln w="9525" cap="flat" cmpd="sng">
                    <a:solidFill>
                      <a:schemeClr val="tx1"/>
                    </a:solidFill>
                    <a:prstDash val="solid"/>
                    <a:miter/>
                    <a:headEnd type="none" w="med" len="med"/>
                    <a:tailEnd type="none" w="med" len="med"/>
                  </a:ln>
                </p:spPr>
                <p:txBody>
                  <a:bodyPr rot="10800000" vert="eaVert" wrap="none" anchor="ctr" anchorCtr="0"/>
                  <a:lstStyle/>
                  <a:p>
                    <a:endParaRPr lang="zh-CN" altLang="en-US">
                      <a:latin typeface="Tahoma" panose="020b0604030504040204" pitchFamily="34" charset="0"/>
                    </a:endParaRPr>
                  </a:p>
                </p:txBody>
              </p:sp>
              <p:sp>
                <p:nvSpPr>
                  <p:cNvPr id="60" name="Arc 31"/>
                  <p:cNvSpPr/>
                  <p:nvPr>
                    <p:custDataLst>
                      <p:tags r:id="rId23"/>
                    </p:custDataLst>
                  </p:nvPr>
                </p:nvSpPr>
                <p:spPr>
                  <a:xfrm rot="-1017082" flipV="1">
                    <a:off x="4128" y="720"/>
                    <a:ext cx="480" cy="144"/>
                  </a:xfrm>
                  <a:custGeom>
                    <a:gdLst>
                      <a:gd name="txL" fmla="*/ 0 w 21600"/>
                      <a:gd name="txT" fmla="*/ 0 h 21600"/>
                      <a:gd name="txR" fmla="*/ 21600 w 21600"/>
                      <a:gd name="txB" fmla="*/ 21600 h 21600"/>
                    </a:gdLst>
                    <a:cxnLst>
                      <a:cxn ang="0">
                        <a:pos x="0" y="0"/>
                      </a:cxn>
                      <a:cxn ang="0">
                        <a:pos x="0" y="0"/>
                      </a:cxn>
                      <a:cxn ang="0">
                        <a:pos x="0" y="0"/>
                      </a:cxn>
                      <a:cxn ang="0">
                        <a:pos x="0" y="0"/>
                      </a:cxn>
                      <a:cxn ang="0">
                        <a:pos x="0" y="0"/>
                      </a:cxn>
                      <a:cxn ang="0">
                        <a:pos x="0" y="0"/>
                      </a:cxn>
                    </a:cxnLst>
                    <a:rect l="txL" t="txT" r="txR" b="txB"/>
                    <a:pathLst>
                      <a:path w="21600" h="21600" fill="none">
                        <a:moveTo>
                          <a:pt x="-1" y="0"/>
                        </a:moveTo>
                        <a:cubicBezTo>
                          <a:pt x="11929" y="0"/>
                          <a:pt x="21600" y="9670"/>
                          <a:pt x="21600" y="21600"/>
                        </a:cubicBezTo>
                      </a:path>
                      <a:path w="21600" h="21600" stroke="0">
                        <a:moveTo>
                          <a:pt x="-1" y="0"/>
                        </a:moveTo>
                        <a:cubicBezTo>
                          <a:pt x="11929" y="0"/>
                          <a:pt x="21600" y="9670"/>
                          <a:pt x="21600" y="21600"/>
                        </a:cubicBezTo>
                        <a:lnTo>
                          <a:pt x="0" y="21600"/>
                        </a:lnTo>
                        <a:lnTo>
                          <a:pt x="-1" y="0"/>
                        </a:lnTo>
                        <a:close/>
                      </a:path>
                    </a:pathLst>
                  </a:custGeom>
                  <a:noFill/>
                  <a:ln w="9525" cap="flat" cmpd="sng">
                    <a:solidFill>
                      <a:schemeClr val="tx1">
                        <a:alpha val="100000"/>
                      </a:schemeClr>
                    </a:solidFill>
                    <a:prstDash val="solid"/>
                    <a:round/>
                    <a:headEnd type="none" w="med" len="med"/>
                    <a:tailEnd type="none" w="med" len="med"/>
                  </a:ln>
                </p:spPr>
                <p:txBody>
                  <a:bodyPr/>
                  <a:lstStyle/>
                  <a:p>
                    <a:endParaRPr lang="zh-CN" altLang="en-US"/>
                  </a:p>
                </p:txBody>
              </p:sp>
            </p:grpSp>
          </p:grpSp>
          <p:sp>
            <p:nvSpPr>
              <p:cNvPr id="61" name="Arc 32"/>
              <p:cNvSpPr/>
              <p:nvPr>
                <p:custDataLst>
                  <p:tags r:id="rId24"/>
                </p:custDataLst>
              </p:nvPr>
            </p:nvSpPr>
            <p:spPr>
              <a:xfrm rot="720688" flipV="1">
                <a:off x="4608" y="384"/>
                <a:ext cx="96" cy="93"/>
              </a:xfrm>
              <a:custGeom>
                <a:gdLst>
                  <a:gd name="txL" fmla="*/ 0 w 21600"/>
                  <a:gd name="txT" fmla="*/ 0 h 21600"/>
                  <a:gd name="txR" fmla="*/ 21600 w 21600"/>
                  <a:gd name="txB" fmla="*/ 21600 h 21600"/>
                </a:gdLst>
                <a:cxnLst>
                  <a:cxn ang="0">
                    <a:pos x="0" y="0"/>
                  </a:cxn>
                  <a:cxn ang="0">
                    <a:pos x="0" y="0"/>
                  </a:cxn>
                  <a:cxn ang="0">
                    <a:pos x="0" y="0"/>
                  </a:cxn>
                  <a:cxn ang="0">
                    <a:pos x="0" y="0"/>
                  </a:cxn>
                  <a:cxn ang="0">
                    <a:pos x="0" y="0"/>
                  </a:cxn>
                  <a:cxn ang="0">
                    <a:pos x="0" y="0"/>
                  </a:cxn>
                </a:cxnLst>
                <a:rect l="txL" t="txT" r="txR" b="txB"/>
                <a:pathLst>
                  <a:path w="21600" h="21600" fill="none">
                    <a:moveTo>
                      <a:pt x="-1" y="0"/>
                    </a:moveTo>
                    <a:cubicBezTo>
                      <a:pt x="11929" y="0"/>
                      <a:pt x="21600" y="9670"/>
                      <a:pt x="21600" y="21600"/>
                    </a:cubicBezTo>
                  </a:path>
                  <a:path w="21600" h="21600" stroke="0">
                    <a:moveTo>
                      <a:pt x="-1" y="0"/>
                    </a:moveTo>
                    <a:cubicBezTo>
                      <a:pt x="11929" y="0"/>
                      <a:pt x="21600" y="9670"/>
                      <a:pt x="21600" y="21600"/>
                    </a:cubicBezTo>
                    <a:lnTo>
                      <a:pt x="0" y="21600"/>
                    </a:lnTo>
                    <a:lnTo>
                      <a:pt x="-1" y="0"/>
                    </a:lnTo>
                    <a:close/>
                  </a:path>
                </a:pathLst>
              </a:custGeom>
              <a:noFill/>
              <a:ln w="76200" cap="flat" cmpd="sng">
                <a:solidFill>
                  <a:schemeClr val="tx1">
                    <a:alpha val="100000"/>
                  </a:schemeClr>
                </a:solidFill>
                <a:prstDash val="solid"/>
                <a:round/>
                <a:headEnd type="none" w="med" len="med"/>
                <a:tailEnd type="none" w="med" len="med"/>
              </a:ln>
            </p:spPr>
            <p:txBody>
              <a:bodyPr/>
              <a:lstStyle/>
              <a:p>
                <a:endParaRPr lang="zh-CN" altLang="en-US"/>
              </a:p>
            </p:txBody>
          </p:sp>
        </p:grpSp>
      </p:grpSp>
      <p:grpSp>
        <p:nvGrpSpPr>
          <p:cNvPr id="62" name="Group 33" title=""/>
          <p:cNvGrpSpPr/>
          <p:nvPr>
            <p:custDataLst>
              <p:tags r:id="rId25"/>
            </p:custDataLst>
          </p:nvPr>
        </p:nvGrpSpPr>
        <p:grpSpPr>
          <a:xfrm>
            <a:off x="6830060" y="2493010"/>
            <a:ext cx="4127500" cy="3222625"/>
            <a:chOff x="2100" y="1361"/>
            <a:chExt cx="2986" cy="2428"/>
          </a:xfrm>
        </p:grpSpPr>
        <p:sp>
          <p:nvSpPr>
            <p:cNvPr id="63" name="Arc 34"/>
            <p:cNvSpPr/>
            <p:nvPr>
              <p:custDataLst>
                <p:tags r:id="rId26"/>
              </p:custDataLst>
            </p:nvPr>
          </p:nvSpPr>
          <p:spPr>
            <a:xfrm rot="-10752271" flipH="1">
              <a:off x="4922" y="3574"/>
              <a:ext cx="164" cy="192"/>
            </a:xfrm>
            <a:custGeom>
              <a:gdLst>
                <a:gd name="txL" fmla="*/ 0 w 24534"/>
                <a:gd name="txT" fmla="*/ 0 h 21600"/>
                <a:gd name="txR" fmla="*/ 24534 w 24534"/>
                <a:gd name="txB" fmla="*/ 21600 h 21600"/>
              </a:gdLst>
              <a:cxnLst>
                <a:cxn ang="0">
                  <a:pos x="0" y="0"/>
                </a:cxn>
                <a:cxn ang="0">
                  <a:pos x="0" y="0"/>
                </a:cxn>
                <a:cxn ang="0">
                  <a:pos x="0" y="0"/>
                </a:cxn>
                <a:cxn ang="0">
                  <a:pos x="0" y="0"/>
                </a:cxn>
                <a:cxn ang="0">
                  <a:pos x="0" y="0"/>
                </a:cxn>
                <a:cxn ang="0">
                  <a:pos x="0" y="0"/>
                </a:cxn>
                <a:cxn ang="0">
                  <a:pos x="0" y="0"/>
                </a:cxn>
                <a:cxn ang="0">
                  <a:pos x="0" y="0"/>
                </a:cxn>
              </a:cxnLst>
              <a:rect l="txL" t="txT" r="txR" b="txB"/>
              <a:pathLst>
                <a:path w="24534" h="21600" fill="none">
                  <a:moveTo>
                    <a:pt x="0" y="200"/>
                  </a:moveTo>
                  <a:cubicBezTo>
                    <a:pt x="972" y="66"/>
                    <a:pt x="1952" y="-1"/>
                    <a:pt x="2934" y="0"/>
                  </a:cubicBezTo>
                  <a:cubicBezTo>
                    <a:pt x="14833" y="0"/>
                    <a:pt x="24491" y="9623"/>
                    <a:pt x="24533" y="21523"/>
                  </a:cubicBezTo>
                </a:path>
                <a:path w="24534" h="21600" stroke="0">
                  <a:moveTo>
                    <a:pt x="0" y="200"/>
                  </a:moveTo>
                  <a:cubicBezTo>
                    <a:pt x="972" y="66"/>
                    <a:pt x="1952" y="-1"/>
                    <a:pt x="2934" y="0"/>
                  </a:cubicBezTo>
                  <a:cubicBezTo>
                    <a:pt x="14833" y="0"/>
                    <a:pt x="24491" y="9623"/>
                    <a:pt x="24533" y="21523"/>
                  </a:cubicBezTo>
                  <a:lnTo>
                    <a:pt x="2934" y="21600"/>
                  </a:lnTo>
                  <a:lnTo>
                    <a:pt x="0" y="200"/>
                  </a:lnTo>
                  <a:close/>
                </a:path>
              </a:pathLst>
            </a:custGeom>
            <a:noFill/>
            <a:ln w="76200" cap="flat" cmpd="sng">
              <a:solidFill>
                <a:schemeClr val="tx1">
                  <a:alpha val="100000"/>
                </a:schemeClr>
              </a:solidFill>
              <a:prstDash val="solid"/>
              <a:round/>
              <a:headEnd type="none" w="med" len="med"/>
              <a:tailEnd type="none" w="med" len="med"/>
            </a:ln>
          </p:spPr>
          <p:txBody>
            <a:bodyPr/>
            <a:lstStyle/>
            <a:p>
              <a:endParaRPr lang="zh-CN" altLang="en-US"/>
            </a:p>
          </p:txBody>
        </p:sp>
        <p:sp>
          <p:nvSpPr>
            <p:cNvPr id="64" name="Arc 35"/>
            <p:cNvSpPr/>
            <p:nvPr>
              <p:custDataLst>
                <p:tags r:id="rId27"/>
              </p:custDataLst>
            </p:nvPr>
          </p:nvSpPr>
          <p:spPr>
            <a:xfrm rot="-5863471" flipH="1">
              <a:off x="2066" y="3578"/>
              <a:ext cx="237" cy="168"/>
            </a:xfrm>
            <a:custGeom>
              <a:gdLst>
                <a:gd name="txL" fmla="*/ 0 w 35592"/>
                <a:gd name="txT" fmla="*/ 0 h 27714"/>
                <a:gd name="txR" fmla="*/ 35592 w 35592"/>
                <a:gd name="txB" fmla="*/ 27714 h 27714"/>
              </a:gd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txL" t="txT" r="txR" b="txB"/>
              <a:pathLst>
                <a:path w="35592" h="27714" fill="none">
                  <a:moveTo>
                    <a:pt x="0" y="5144"/>
                  </a:moveTo>
                  <a:cubicBezTo>
                    <a:pt x="3905" y="1823"/>
                    <a:pt x="8865" y="-1"/>
                    <a:pt x="13992" y="0"/>
                  </a:cubicBezTo>
                  <a:cubicBezTo>
                    <a:pt x="25921" y="0"/>
                    <a:pt x="35592" y="9670"/>
                    <a:pt x="35592" y="21600"/>
                  </a:cubicBezTo>
                  <a:cubicBezTo>
                    <a:pt x="35592" y="23669"/>
                    <a:pt x="35294" y="25728"/>
                    <a:pt x="34708" y="27713"/>
                  </a:cubicBezTo>
                </a:path>
                <a:path w="35592" h="27714" stroke="0">
                  <a:moveTo>
                    <a:pt x="0" y="5144"/>
                  </a:moveTo>
                  <a:cubicBezTo>
                    <a:pt x="3905" y="1823"/>
                    <a:pt x="8865" y="-1"/>
                    <a:pt x="13992" y="0"/>
                  </a:cubicBezTo>
                  <a:cubicBezTo>
                    <a:pt x="25921" y="0"/>
                    <a:pt x="35592" y="9670"/>
                    <a:pt x="35592" y="21600"/>
                  </a:cubicBezTo>
                  <a:cubicBezTo>
                    <a:pt x="35592" y="23669"/>
                    <a:pt x="35294" y="25728"/>
                    <a:pt x="34708" y="27713"/>
                  </a:cubicBezTo>
                  <a:lnTo>
                    <a:pt x="13992" y="21600"/>
                  </a:lnTo>
                  <a:lnTo>
                    <a:pt x="0" y="5144"/>
                  </a:lnTo>
                  <a:close/>
                </a:path>
              </a:pathLst>
            </a:custGeom>
            <a:noFill/>
            <a:ln w="57150" cap="flat" cmpd="sng">
              <a:solidFill>
                <a:schemeClr val="tx1">
                  <a:alpha val="100000"/>
                </a:schemeClr>
              </a:solidFill>
              <a:prstDash val="solid"/>
              <a:round/>
              <a:headEnd type="none" w="med" len="med"/>
              <a:tailEnd type="none" w="med" len="med"/>
            </a:ln>
          </p:spPr>
          <p:txBody>
            <a:bodyPr/>
            <a:lstStyle/>
            <a:p>
              <a:endParaRPr lang="zh-CN" altLang="en-US"/>
            </a:p>
          </p:txBody>
        </p:sp>
        <p:grpSp>
          <p:nvGrpSpPr>
            <p:cNvPr id="65" name="Group 36"/>
            <p:cNvGrpSpPr/>
            <p:nvPr>
              <p:custDataLst>
                <p:tags r:id="rId28"/>
              </p:custDataLst>
            </p:nvPr>
          </p:nvGrpSpPr>
          <p:grpSpPr>
            <a:xfrm>
              <a:off x="2100" y="1361"/>
              <a:ext cx="2976" cy="2400"/>
              <a:chOff x="2100" y="1344"/>
              <a:chExt cx="2976" cy="2400"/>
            </a:xfrm>
          </p:grpSpPr>
          <p:sp>
            <p:nvSpPr>
              <p:cNvPr id="66" name="Line 37"/>
              <p:cNvSpPr/>
              <p:nvPr>
                <p:custDataLst>
                  <p:tags r:id="rId29"/>
                </p:custDataLst>
              </p:nvPr>
            </p:nvSpPr>
            <p:spPr>
              <a:xfrm flipH="1">
                <a:off x="2100" y="1344"/>
                <a:ext cx="0" cy="2304"/>
              </a:xfrm>
              <a:prstGeom prst="line">
                <a:avLst/>
              </a:prstGeom>
              <a:ln w="76200" cap="flat" cmpd="sng">
                <a:solidFill>
                  <a:schemeClr val="tx1"/>
                </a:solidFill>
                <a:prstDash val="solid"/>
                <a:headEnd type="none" w="med" len="med"/>
                <a:tailEnd type="none" w="med" len="med"/>
              </a:ln>
            </p:spPr>
            <p:txBody>
              <a:bodyPr/>
              <a:lstStyle/>
              <a:p/>
            </p:txBody>
          </p:sp>
          <p:sp>
            <p:nvSpPr>
              <p:cNvPr id="67" name="Line 38"/>
              <p:cNvSpPr/>
              <p:nvPr>
                <p:custDataLst>
                  <p:tags r:id="rId30"/>
                </p:custDataLst>
              </p:nvPr>
            </p:nvSpPr>
            <p:spPr>
              <a:xfrm flipH="1">
                <a:off x="5076" y="1440"/>
                <a:ext cx="0" cy="2208"/>
              </a:xfrm>
              <a:prstGeom prst="line">
                <a:avLst/>
              </a:prstGeom>
              <a:ln w="76200" cap="flat" cmpd="sng">
                <a:solidFill>
                  <a:schemeClr val="tx1"/>
                </a:solidFill>
                <a:prstDash val="solid"/>
                <a:headEnd type="none" w="med" len="med"/>
                <a:tailEnd type="none" w="med" len="med"/>
              </a:ln>
            </p:spPr>
            <p:txBody>
              <a:bodyPr/>
              <a:lstStyle/>
              <a:p/>
            </p:txBody>
          </p:sp>
          <p:grpSp>
            <p:nvGrpSpPr>
              <p:cNvPr id="68" name="Group 39"/>
              <p:cNvGrpSpPr/>
              <p:nvPr>
                <p:custDataLst>
                  <p:tags r:id="rId31"/>
                </p:custDataLst>
              </p:nvPr>
            </p:nvGrpSpPr>
            <p:grpSpPr>
              <a:xfrm>
                <a:off x="2148" y="1776"/>
                <a:ext cx="2928" cy="1968"/>
                <a:chOff x="2148" y="1776"/>
                <a:chExt cx="2928" cy="1968"/>
              </a:xfrm>
            </p:grpSpPr>
            <p:sp>
              <p:nvSpPr>
                <p:cNvPr id="69" name="Line 40"/>
                <p:cNvSpPr/>
                <p:nvPr>
                  <p:custDataLst>
                    <p:tags r:id="rId32"/>
                  </p:custDataLst>
                </p:nvPr>
              </p:nvSpPr>
              <p:spPr>
                <a:xfrm>
                  <a:off x="2244" y="3744"/>
                  <a:ext cx="2736" cy="0"/>
                </a:xfrm>
                <a:prstGeom prst="line">
                  <a:avLst/>
                </a:prstGeom>
                <a:ln w="76200" cap="flat" cmpd="sng">
                  <a:solidFill>
                    <a:schemeClr val="tx1"/>
                  </a:solidFill>
                  <a:prstDash val="solid"/>
                  <a:headEnd type="none" w="med" len="med"/>
                  <a:tailEnd type="none" w="med" len="med"/>
                </a:ln>
              </p:spPr>
              <p:txBody>
                <a:bodyPr/>
                <a:lstStyle/>
                <a:p/>
              </p:txBody>
            </p:sp>
            <p:sp>
              <p:nvSpPr>
                <p:cNvPr id="70" name="Line 41"/>
                <p:cNvSpPr/>
                <p:nvPr>
                  <p:custDataLst>
                    <p:tags r:id="rId33"/>
                  </p:custDataLst>
                </p:nvPr>
              </p:nvSpPr>
              <p:spPr>
                <a:xfrm>
                  <a:off x="2148" y="1776"/>
                  <a:ext cx="2928" cy="0"/>
                </a:xfrm>
                <a:prstGeom prst="line">
                  <a:avLst/>
                </a:prstGeom>
                <a:ln w="76200" cap="flat" cmpd="sng">
                  <a:solidFill>
                    <a:srgbClr val="0099FF"/>
                  </a:solidFill>
                  <a:prstDash val="solid"/>
                  <a:headEnd type="none" w="med" len="med"/>
                  <a:tailEnd type="none" w="med" len="med"/>
                </a:ln>
              </p:spPr>
              <p:txBody>
                <a:bodyPr/>
                <a:lstStyle/>
                <a:p/>
              </p:txBody>
            </p:sp>
            <p:grpSp>
              <p:nvGrpSpPr>
                <p:cNvPr id="71" name="Group 42"/>
                <p:cNvGrpSpPr/>
                <p:nvPr>
                  <p:custDataLst>
                    <p:tags r:id="rId34"/>
                  </p:custDataLst>
                </p:nvPr>
              </p:nvGrpSpPr>
              <p:grpSpPr>
                <a:xfrm>
                  <a:off x="2148" y="2064"/>
                  <a:ext cx="2880" cy="1392"/>
                  <a:chOff x="1344" y="2064"/>
                  <a:chExt cx="2880" cy="1392"/>
                </a:xfrm>
              </p:grpSpPr>
              <p:sp>
                <p:nvSpPr>
                  <p:cNvPr id="72" name="Line 43"/>
                  <p:cNvSpPr/>
                  <p:nvPr>
                    <p:custDataLst>
                      <p:tags r:id="rId35"/>
                    </p:custDataLst>
                  </p:nvPr>
                </p:nvSpPr>
                <p:spPr>
                  <a:xfrm>
                    <a:off x="2928" y="2400"/>
                    <a:ext cx="432" cy="0"/>
                  </a:xfrm>
                  <a:prstGeom prst="line">
                    <a:avLst/>
                  </a:prstGeom>
                  <a:ln w="9525" cap="flat" cmpd="sng">
                    <a:solidFill>
                      <a:srgbClr val="0099FF"/>
                    </a:solidFill>
                    <a:prstDash val="solid"/>
                    <a:headEnd type="none" w="med" len="med"/>
                    <a:tailEnd type="none" w="med" len="med"/>
                  </a:ln>
                </p:spPr>
                <p:txBody>
                  <a:bodyPr/>
                  <a:lstStyle/>
                  <a:p/>
                </p:txBody>
              </p:sp>
              <p:sp>
                <p:nvSpPr>
                  <p:cNvPr id="73" name="Line 44"/>
                  <p:cNvSpPr/>
                  <p:nvPr>
                    <p:custDataLst>
                      <p:tags r:id="rId36"/>
                    </p:custDataLst>
                  </p:nvPr>
                </p:nvSpPr>
                <p:spPr>
                  <a:xfrm>
                    <a:off x="1488" y="2928"/>
                    <a:ext cx="432" cy="0"/>
                  </a:xfrm>
                  <a:prstGeom prst="line">
                    <a:avLst/>
                  </a:prstGeom>
                  <a:ln w="9525" cap="flat" cmpd="sng">
                    <a:solidFill>
                      <a:srgbClr val="0099FF"/>
                    </a:solidFill>
                    <a:prstDash val="solid"/>
                    <a:headEnd type="none" w="med" len="med"/>
                    <a:tailEnd type="none" w="med" len="med"/>
                  </a:ln>
                </p:spPr>
                <p:txBody>
                  <a:bodyPr/>
                  <a:lstStyle/>
                  <a:p/>
                </p:txBody>
              </p:sp>
              <p:sp>
                <p:nvSpPr>
                  <p:cNvPr id="74" name="Line 45"/>
                  <p:cNvSpPr/>
                  <p:nvPr>
                    <p:custDataLst>
                      <p:tags r:id="rId37"/>
                    </p:custDataLst>
                  </p:nvPr>
                </p:nvSpPr>
                <p:spPr>
                  <a:xfrm>
                    <a:off x="1344" y="2112"/>
                    <a:ext cx="432" cy="0"/>
                  </a:xfrm>
                  <a:prstGeom prst="line">
                    <a:avLst/>
                  </a:prstGeom>
                  <a:ln w="9525" cap="flat" cmpd="sng">
                    <a:solidFill>
                      <a:srgbClr val="0099FF"/>
                    </a:solidFill>
                    <a:prstDash val="solid"/>
                    <a:headEnd type="none" w="med" len="med"/>
                    <a:tailEnd type="none" w="med" len="med"/>
                  </a:ln>
                </p:spPr>
                <p:txBody>
                  <a:bodyPr/>
                  <a:lstStyle/>
                  <a:p/>
                </p:txBody>
              </p:sp>
              <p:sp>
                <p:nvSpPr>
                  <p:cNvPr id="75" name="Line 46"/>
                  <p:cNvSpPr/>
                  <p:nvPr>
                    <p:custDataLst>
                      <p:tags r:id="rId38"/>
                    </p:custDataLst>
                  </p:nvPr>
                </p:nvSpPr>
                <p:spPr>
                  <a:xfrm>
                    <a:off x="3792" y="2400"/>
                    <a:ext cx="432" cy="0"/>
                  </a:xfrm>
                  <a:prstGeom prst="line">
                    <a:avLst/>
                  </a:prstGeom>
                  <a:ln w="9525" cap="flat" cmpd="sng">
                    <a:solidFill>
                      <a:srgbClr val="0099FF"/>
                    </a:solidFill>
                    <a:prstDash val="solid"/>
                    <a:headEnd type="none" w="med" len="med"/>
                    <a:tailEnd type="none" w="med" len="med"/>
                  </a:ln>
                </p:spPr>
                <p:txBody>
                  <a:bodyPr/>
                  <a:lstStyle/>
                  <a:p/>
                </p:txBody>
              </p:sp>
              <p:sp>
                <p:nvSpPr>
                  <p:cNvPr id="76" name="Line 47"/>
                  <p:cNvSpPr/>
                  <p:nvPr>
                    <p:custDataLst>
                      <p:tags r:id="rId39"/>
                    </p:custDataLst>
                  </p:nvPr>
                </p:nvSpPr>
                <p:spPr>
                  <a:xfrm>
                    <a:off x="1632" y="2400"/>
                    <a:ext cx="672" cy="0"/>
                  </a:xfrm>
                  <a:prstGeom prst="line">
                    <a:avLst/>
                  </a:prstGeom>
                  <a:ln w="9525" cap="flat" cmpd="sng">
                    <a:solidFill>
                      <a:srgbClr val="0099FF"/>
                    </a:solidFill>
                    <a:prstDash val="solid"/>
                    <a:headEnd type="none" w="med" len="med"/>
                    <a:tailEnd type="none" w="med" len="med"/>
                  </a:ln>
                </p:spPr>
                <p:txBody>
                  <a:bodyPr/>
                  <a:lstStyle/>
                  <a:p/>
                </p:txBody>
              </p:sp>
              <p:sp>
                <p:nvSpPr>
                  <p:cNvPr id="77" name="Line 48"/>
                  <p:cNvSpPr/>
                  <p:nvPr>
                    <p:custDataLst>
                      <p:tags r:id="rId40"/>
                    </p:custDataLst>
                  </p:nvPr>
                </p:nvSpPr>
                <p:spPr>
                  <a:xfrm>
                    <a:off x="2160" y="2112"/>
                    <a:ext cx="672" cy="0"/>
                  </a:xfrm>
                  <a:prstGeom prst="line">
                    <a:avLst/>
                  </a:prstGeom>
                  <a:ln w="9525" cap="flat" cmpd="sng">
                    <a:solidFill>
                      <a:srgbClr val="0099FF"/>
                    </a:solidFill>
                    <a:prstDash val="solid"/>
                    <a:headEnd type="none" w="med" len="med"/>
                    <a:tailEnd type="none" w="med" len="med"/>
                  </a:ln>
                </p:spPr>
                <p:txBody>
                  <a:bodyPr/>
                  <a:lstStyle/>
                  <a:p/>
                </p:txBody>
              </p:sp>
              <p:sp>
                <p:nvSpPr>
                  <p:cNvPr id="78" name="Line 49"/>
                  <p:cNvSpPr/>
                  <p:nvPr>
                    <p:custDataLst>
                      <p:tags r:id="rId41"/>
                    </p:custDataLst>
                  </p:nvPr>
                </p:nvSpPr>
                <p:spPr>
                  <a:xfrm>
                    <a:off x="3552" y="2880"/>
                    <a:ext cx="672" cy="0"/>
                  </a:xfrm>
                  <a:prstGeom prst="line">
                    <a:avLst/>
                  </a:prstGeom>
                  <a:ln w="9525" cap="flat" cmpd="sng">
                    <a:solidFill>
                      <a:srgbClr val="0099FF"/>
                    </a:solidFill>
                    <a:prstDash val="solid"/>
                    <a:headEnd type="none" w="med" len="med"/>
                    <a:tailEnd type="none" w="med" len="med"/>
                  </a:ln>
                </p:spPr>
                <p:txBody>
                  <a:bodyPr/>
                  <a:lstStyle/>
                  <a:p/>
                </p:txBody>
              </p:sp>
              <p:sp>
                <p:nvSpPr>
                  <p:cNvPr id="79" name="Line 50"/>
                  <p:cNvSpPr/>
                  <p:nvPr>
                    <p:custDataLst>
                      <p:tags r:id="rId42"/>
                    </p:custDataLst>
                  </p:nvPr>
                </p:nvSpPr>
                <p:spPr>
                  <a:xfrm>
                    <a:off x="3456" y="2064"/>
                    <a:ext cx="672" cy="0"/>
                  </a:xfrm>
                  <a:prstGeom prst="line">
                    <a:avLst/>
                  </a:prstGeom>
                  <a:ln w="9525" cap="flat" cmpd="sng">
                    <a:solidFill>
                      <a:srgbClr val="0099FF"/>
                    </a:solidFill>
                    <a:prstDash val="solid"/>
                    <a:headEnd type="none" w="med" len="med"/>
                    <a:tailEnd type="none" w="med" len="med"/>
                  </a:ln>
                </p:spPr>
                <p:txBody>
                  <a:bodyPr/>
                  <a:lstStyle/>
                  <a:p/>
                </p:txBody>
              </p:sp>
              <p:sp>
                <p:nvSpPr>
                  <p:cNvPr id="80" name="Line 51"/>
                  <p:cNvSpPr/>
                  <p:nvPr>
                    <p:custDataLst>
                      <p:tags r:id="rId43"/>
                    </p:custDataLst>
                  </p:nvPr>
                </p:nvSpPr>
                <p:spPr>
                  <a:xfrm>
                    <a:off x="2304" y="3360"/>
                    <a:ext cx="432" cy="0"/>
                  </a:xfrm>
                  <a:prstGeom prst="line">
                    <a:avLst/>
                  </a:prstGeom>
                  <a:ln w="9525" cap="flat" cmpd="sng">
                    <a:solidFill>
                      <a:srgbClr val="0099FF"/>
                    </a:solidFill>
                    <a:prstDash val="solid"/>
                    <a:headEnd type="none" w="med" len="med"/>
                    <a:tailEnd type="none" w="med" len="med"/>
                  </a:ln>
                </p:spPr>
                <p:txBody>
                  <a:bodyPr/>
                  <a:lstStyle/>
                  <a:p/>
                </p:txBody>
              </p:sp>
              <p:sp>
                <p:nvSpPr>
                  <p:cNvPr id="81" name="Line 52"/>
                  <p:cNvSpPr/>
                  <p:nvPr>
                    <p:custDataLst>
                      <p:tags r:id="rId44"/>
                    </p:custDataLst>
                  </p:nvPr>
                </p:nvSpPr>
                <p:spPr>
                  <a:xfrm>
                    <a:off x="1344" y="3456"/>
                    <a:ext cx="672" cy="0"/>
                  </a:xfrm>
                  <a:prstGeom prst="line">
                    <a:avLst/>
                  </a:prstGeom>
                  <a:ln w="9525" cap="flat" cmpd="sng">
                    <a:solidFill>
                      <a:srgbClr val="0099FF"/>
                    </a:solidFill>
                    <a:prstDash val="solid"/>
                    <a:headEnd type="none" w="med" len="med"/>
                    <a:tailEnd type="none" w="med" len="med"/>
                  </a:ln>
                </p:spPr>
                <p:txBody>
                  <a:bodyPr/>
                  <a:lstStyle/>
                  <a:p/>
                </p:txBody>
              </p:sp>
              <p:sp>
                <p:nvSpPr>
                  <p:cNvPr id="82" name="Line 53"/>
                  <p:cNvSpPr/>
                  <p:nvPr>
                    <p:custDataLst>
                      <p:tags r:id="rId45"/>
                    </p:custDataLst>
                  </p:nvPr>
                </p:nvSpPr>
                <p:spPr>
                  <a:xfrm>
                    <a:off x="3312" y="3408"/>
                    <a:ext cx="672" cy="0"/>
                  </a:xfrm>
                  <a:prstGeom prst="line">
                    <a:avLst/>
                  </a:prstGeom>
                  <a:ln w="9525" cap="flat" cmpd="sng">
                    <a:solidFill>
                      <a:srgbClr val="0099FF"/>
                    </a:solidFill>
                    <a:prstDash val="solid"/>
                    <a:headEnd type="none" w="med" len="med"/>
                    <a:tailEnd type="none" w="med" len="med"/>
                  </a:ln>
                </p:spPr>
                <p:txBody>
                  <a:bodyPr/>
                  <a:lstStyle/>
                  <a:p/>
                </p:txBody>
              </p:sp>
              <p:sp>
                <p:nvSpPr>
                  <p:cNvPr id="83" name="Line 54"/>
                  <p:cNvSpPr/>
                  <p:nvPr>
                    <p:custDataLst>
                      <p:tags r:id="rId46"/>
                    </p:custDataLst>
                  </p:nvPr>
                </p:nvSpPr>
                <p:spPr>
                  <a:xfrm>
                    <a:off x="2448" y="2928"/>
                    <a:ext cx="672" cy="0"/>
                  </a:xfrm>
                  <a:prstGeom prst="line">
                    <a:avLst/>
                  </a:prstGeom>
                  <a:ln w="9525" cap="flat" cmpd="sng">
                    <a:solidFill>
                      <a:srgbClr val="0099FF"/>
                    </a:solidFill>
                    <a:prstDash val="solid"/>
                    <a:headEnd type="none" w="med" len="med"/>
                    <a:tailEnd type="none" w="med" len="med"/>
                  </a:ln>
                </p:spPr>
                <p:txBody>
                  <a:bodyPr/>
                  <a:lstStyle/>
                  <a:p/>
                </p:txBody>
              </p:sp>
            </p:grpSp>
          </p:grpSp>
        </p:grpSp>
      </p:grpSp>
      <p:pic>
        <p:nvPicPr>
          <p:cNvPr id="140346" name="Picture 58" title=""/>
          <p:cNvPicPr>
            <a:picLocks noChangeAspect="1"/>
          </p:cNvPicPr>
          <p:nvPr>
            <p:custDataLst>
              <p:tags r:id="rId48"/>
            </p:custDataLst>
          </p:nvPr>
        </p:nvPicPr>
        <p:blipFill>
          <a:blip r:embed="rId47">
            <a:alphaModFix amt="60000"/>
          </a:blip>
          <a:stretch>
            <a:fillRect/>
          </a:stretch>
        </p:blipFill>
        <p:spPr>
          <a:xfrm>
            <a:off x="7392035" y="4263708"/>
            <a:ext cx="838200" cy="390525"/>
          </a:xfrm>
          <a:prstGeom prst="rect">
            <a:avLst/>
          </a:prstGeom>
          <a:noFill/>
          <a:ln w="9525">
            <a:noFill/>
          </a:ln>
        </p:spPr>
      </p:pic>
      <p:pic>
        <p:nvPicPr>
          <p:cNvPr id="140347" name="Picture 59" title=""/>
          <p:cNvPicPr>
            <a:picLocks noChangeAspect="1"/>
          </p:cNvPicPr>
          <p:nvPr>
            <p:custDataLst>
              <p:tags r:id="rId50"/>
            </p:custDataLst>
          </p:nvPr>
        </p:nvPicPr>
        <p:blipFill>
          <a:blip r:embed="rId49"/>
          <a:stretch>
            <a:fillRect/>
          </a:stretch>
        </p:blipFill>
        <p:spPr>
          <a:xfrm>
            <a:off x="7320280" y="5287328"/>
            <a:ext cx="838200" cy="390525"/>
          </a:xfrm>
          <a:prstGeom prst="rect">
            <a:avLst/>
          </a:prstGeom>
          <a:noFill/>
          <a:ln w="9525">
            <a:noFill/>
          </a:ln>
        </p:spPr>
      </p:pic>
      <p:grpSp>
        <p:nvGrpSpPr>
          <p:cNvPr id="84" name="Group 14" title=""/>
          <p:cNvGrpSpPr/>
          <p:nvPr>
            <p:custDataLst>
              <p:tags r:id="rId51"/>
            </p:custDataLst>
          </p:nvPr>
        </p:nvGrpSpPr>
        <p:grpSpPr>
          <a:xfrm>
            <a:off x="8147685" y="3077508"/>
            <a:ext cx="1392555" cy="1264622"/>
            <a:chOff x="2640" y="1768"/>
            <a:chExt cx="960" cy="776"/>
          </a:xfrm>
        </p:grpSpPr>
        <p:sp>
          <p:nvSpPr>
            <p:cNvPr id="462899" name="Line 15"/>
            <p:cNvSpPr/>
            <p:nvPr>
              <p:custDataLst>
                <p:tags r:id="rId52"/>
              </p:custDataLst>
            </p:nvPr>
          </p:nvSpPr>
          <p:spPr>
            <a:xfrm flipH="1">
              <a:off x="2688" y="1768"/>
              <a:ext cx="401" cy="728"/>
            </a:xfrm>
            <a:prstGeom prst="line">
              <a:avLst/>
            </a:prstGeom>
            <a:ln w="38100" cap="flat" cmpd="sng">
              <a:solidFill>
                <a:srgbClr val="FF0000"/>
              </a:solidFill>
              <a:prstDash val="lgDash"/>
              <a:headEnd type="none" w="med" len="med"/>
              <a:tailEnd type="none" w="med" len="med"/>
            </a:ln>
          </p:spPr>
          <p:txBody>
            <a:bodyPr/>
            <a:lstStyle/>
            <a:p/>
          </p:txBody>
        </p:sp>
        <p:sp>
          <p:nvSpPr>
            <p:cNvPr id="462900" name="Line 16"/>
            <p:cNvSpPr/>
            <p:nvPr>
              <p:custDataLst>
                <p:tags r:id="rId53"/>
              </p:custDataLst>
            </p:nvPr>
          </p:nvSpPr>
          <p:spPr>
            <a:xfrm flipH="1">
              <a:off x="2640" y="1776"/>
              <a:ext cx="960" cy="768"/>
            </a:xfrm>
            <a:prstGeom prst="line">
              <a:avLst/>
            </a:prstGeom>
            <a:ln w="38100" cap="flat" cmpd="sng">
              <a:solidFill>
                <a:srgbClr val="FF0000"/>
              </a:solidFill>
              <a:prstDash val="lgDash"/>
              <a:headEnd type="none" w="med" len="med"/>
              <a:tailEnd type="none" w="med" len="med"/>
            </a:ln>
          </p:spPr>
          <p:txBody>
            <a:bodyPr/>
            <a:lstStyle/>
            <a:p/>
          </p:txBody>
        </p:sp>
      </p:grpSp>
      <p:grpSp>
        <p:nvGrpSpPr>
          <p:cNvPr id="16" name="组合 15" title=""/>
          <p:cNvGrpSpPr/>
          <p:nvPr>
            <p:custDataLst>
              <p:tags r:id="rId54"/>
            </p:custDataLst>
          </p:nvPr>
        </p:nvGrpSpPr>
        <p:grpSpPr>
          <a:xfrm>
            <a:off x="8147685" y="3061335"/>
            <a:ext cx="1393190" cy="2420620"/>
            <a:chOff x="12831" y="4821"/>
            <a:chExt cx="2194" cy="3812"/>
          </a:xfrm>
        </p:grpSpPr>
        <p:grpSp>
          <p:nvGrpSpPr>
            <p:cNvPr id="36" name="Group 3"/>
            <p:cNvGrpSpPr/>
            <p:nvPr>
              <p:custDataLst>
                <p:tags r:id="rId55"/>
              </p:custDataLst>
            </p:nvPr>
          </p:nvGrpSpPr>
          <p:grpSpPr>
            <a:xfrm>
              <a:off x="12831" y="4821"/>
              <a:ext cx="2194" cy="3812"/>
              <a:chOff x="2592" y="1776"/>
              <a:chExt cx="1008" cy="1824"/>
            </a:xfrm>
          </p:grpSpPr>
          <p:sp>
            <p:nvSpPr>
              <p:cNvPr id="37" name="Line 4"/>
              <p:cNvSpPr/>
              <p:nvPr>
                <p:custDataLst>
                  <p:tags r:id="rId56"/>
                </p:custDataLst>
              </p:nvPr>
            </p:nvSpPr>
            <p:spPr>
              <a:xfrm flipV="1">
                <a:off x="2592" y="1776"/>
                <a:ext cx="480" cy="1824"/>
              </a:xfrm>
              <a:prstGeom prst="line">
                <a:avLst/>
              </a:prstGeom>
              <a:ln w="38100" cap="flat" cmpd="sng">
                <a:solidFill>
                  <a:srgbClr val="FF0000"/>
                </a:solidFill>
                <a:prstDash val="solid"/>
                <a:headEnd type="none" w="med" len="med"/>
                <a:tailEnd type="none" w="med" len="med"/>
              </a:ln>
            </p:spPr>
            <p:txBody>
              <a:bodyPr/>
              <a:lstStyle/>
              <a:p/>
            </p:txBody>
          </p:sp>
          <p:sp>
            <p:nvSpPr>
              <p:cNvPr id="38" name="Line 5"/>
              <p:cNvSpPr/>
              <p:nvPr>
                <p:custDataLst>
                  <p:tags r:id="rId57"/>
                </p:custDataLst>
              </p:nvPr>
            </p:nvSpPr>
            <p:spPr>
              <a:xfrm flipV="1">
                <a:off x="2592" y="1776"/>
                <a:ext cx="1008" cy="1824"/>
              </a:xfrm>
              <a:prstGeom prst="line">
                <a:avLst/>
              </a:prstGeom>
              <a:ln w="38100" cap="flat" cmpd="sng">
                <a:solidFill>
                  <a:srgbClr val="FF0000"/>
                </a:solidFill>
                <a:prstDash val="solid"/>
                <a:headEnd type="none" w="med" len="med"/>
                <a:tailEnd type="none" w="med" len="med"/>
              </a:ln>
            </p:spPr>
            <p:txBody>
              <a:bodyPr/>
              <a:lstStyle/>
              <a:p/>
            </p:txBody>
          </p:sp>
        </p:grpSp>
        <p:sp>
          <p:nvSpPr>
            <p:cNvPr id="14" name="等腰三角形 13"/>
            <p:cNvSpPr/>
            <p:nvPr>
              <p:custDataLst>
                <p:tags r:id="rId58"/>
              </p:custDataLst>
            </p:nvPr>
          </p:nvSpPr>
          <p:spPr>
            <a:xfrm rot="12780000" flipV="1">
              <a:off x="13594" y="6744"/>
              <a:ext cx="451" cy="336"/>
            </a:xfrm>
            <a:prstGeom prst="triangle">
              <a:avLst/>
            </a:prstGeom>
            <a:solidFill>
              <a:srgbClr val="FF0000"/>
            </a:solidFill>
            <a:ln>
              <a:solidFill>
                <a:srgbClr val="FF0000"/>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4" name="等腰三角形 3"/>
            <p:cNvSpPr/>
            <p:nvPr>
              <p:custDataLst>
                <p:tags r:id="rId59"/>
              </p:custDataLst>
            </p:nvPr>
          </p:nvSpPr>
          <p:spPr>
            <a:xfrm rot="11700000" flipV="1">
              <a:off x="13128" y="6597"/>
              <a:ext cx="451" cy="336"/>
            </a:xfrm>
            <a:prstGeom prst="triangle">
              <a:avLst/>
            </a:prstGeom>
            <a:solidFill>
              <a:srgbClr val="FF0000"/>
            </a:solidFill>
            <a:ln>
              <a:solidFill>
                <a:srgbClr val="FF0000"/>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grpSp>
      <p:grpSp>
        <p:nvGrpSpPr>
          <p:cNvPr id="17" name="组合 16" title=""/>
          <p:cNvGrpSpPr/>
          <p:nvPr>
            <p:custDataLst>
              <p:tags r:id="rId60"/>
            </p:custDataLst>
          </p:nvPr>
        </p:nvGrpSpPr>
        <p:grpSpPr>
          <a:xfrm>
            <a:off x="8811260" y="1468755"/>
            <a:ext cx="1790700" cy="1592580"/>
            <a:chOff x="13876" y="2313"/>
            <a:chExt cx="2820" cy="2508"/>
          </a:xfrm>
        </p:grpSpPr>
        <p:grpSp>
          <p:nvGrpSpPr>
            <p:cNvPr id="41" name="Group 8"/>
            <p:cNvGrpSpPr/>
            <p:nvPr>
              <p:custDataLst>
                <p:tags r:id="rId61"/>
              </p:custDataLst>
            </p:nvPr>
          </p:nvGrpSpPr>
          <p:grpSpPr>
            <a:xfrm>
              <a:off x="13876" y="2313"/>
              <a:ext cx="2821" cy="2508"/>
              <a:chOff x="3072" y="576"/>
              <a:chExt cx="1296" cy="1200"/>
            </a:xfrm>
          </p:grpSpPr>
          <p:sp>
            <p:nvSpPr>
              <p:cNvPr id="42" name="Line 9"/>
              <p:cNvSpPr/>
              <p:nvPr>
                <p:custDataLst>
                  <p:tags r:id="rId62"/>
                </p:custDataLst>
              </p:nvPr>
            </p:nvSpPr>
            <p:spPr>
              <a:xfrm flipV="1">
                <a:off x="3072" y="576"/>
                <a:ext cx="576" cy="1200"/>
              </a:xfrm>
              <a:prstGeom prst="line">
                <a:avLst/>
              </a:prstGeom>
              <a:ln w="38100" cap="flat" cmpd="sng">
                <a:solidFill>
                  <a:srgbClr val="FF0000"/>
                </a:solidFill>
                <a:prstDash val="solid"/>
                <a:headEnd type="none" w="med" len="med"/>
                <a:tailEnd type="none" w="med" len="med"/>
              </a:ln>
            </p:spPr>
            <p:txBody>
              <a:bodyPr/>
              <a:lstStyle/>
              <a:p/>
            </p:txBody>
          </p:sp>
          <p:sp>
            <p:nvSpPr>
              <p:cNvPr id="43" name="Line 10"/>
              <p:cNvSpPr/>
              <p:nvPr>
                <p:custDataLst>
                  <p:tags r:id="rId63"/>
                </p:custDataLst>
              </p:nvPr>
            </p:nvSpPr>
            <p:spPr>
              <a:xfrm flipV="1">
                <a:off x="3600" y="1248"/>
                <a:ext cx="768" cy="528"/>
              </a:xfrm>
              <a:prstGeom prst="line">
                <a:avLst/>
              </a:prstGeom>
              <a:ln w="38100" cap="flat" cmpd="sng">
                <a:solidFill>
                  <a:srgbClr val="FF0000"/>
                </a:solidFill>
                <a:prstDash val="solid"/>
                <a:headEnd type="none" w="med" len="med"/>
                <a:tailEnd type="none" w="med" len="med"/>
              </a:ln>
            </p:spPr>
            <p:txBody>
              <a:bodyPr/>
              <a:lstStyle/>
              <a:p/>
            </p:txBody>
          </p:sp>
        </p:grpSp>
        <p:sp>
          <p:nvSpPr>
            <p:cNvPr id="13" name="等腰三角形 12"/>
            <p:cNvSpPr/>
            <p:nvPr>
              <p:custDataLst>
                <p:tags r:id="rId64"/>
              </p:custDataLst>
            </p:nvPr>
          </p:nvSpPr>
          <p:spPr>
            <a:xfrm rot="12300000" flipV="1">
              <a:off x="14221" y="3495"/>
              <a:ext cx="451" cy="336"/>
            </a:xfrm>
            <a:prstGeom prst="triangle">
              <a:avLst/>
            </a:prstGeom>
            <a:solidFill>
              <a:srgbClr val="FF0000"/>
            </a:solidFill>
            <a:ln>
              <a:solidFill>
                <a:srgbClr val="FF0000"/>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15" name="等腰三角形 14"/>
            <p:cNvSpPr/>
            <p:nvPr>
              <p:custDataLst>
                <p:tags r:id="rId65"/>
              </p:custDataLst>
            </p:nvPr>
          </p:nvSpPr>
          <p:spPr>
            <a:xfrm rot="14160000" flipV="1">
              <a:off x="15528" y="4152"/>
              <a:ext cx="451" cy="336"/>
            </a:xfrm>
            <a:prstGeom prst="triangle">
              <a:avLst/>
            </a:prstGeom>
            <a:solidFill>
              <a:srgbClr val="FF0000"/>
            </a:solidFill>
            <a:ln>
              <a:solidFill>
                <a:srgbClr val="FF0000"/>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grpSp>
      <p:sp>
        <p:nvSpPr>
          <p:cNvPr id="3" name="文本框 1" title=""/>
          <p:cNvSpPr txBox="1"/>
          <p:nvPr>
            <p:custDataLst>
              <p:tags r:id="rId66"/>
            </p:custDataLst>
          </p:nvPr>
        </p:nvSpPr>
        <p:spPr>
          <a:xfrm>
            <a:off x="774065" y="981075"/>
            <a:ext cx="3709035" cy="708660"/>
          </a:xfrm>
          <a:prstGeom prst="rect">
            <a:avLst/>
          </a:prstGeom>
          <a:noFill/>
          <a:ln w="9525">
            <a:noFill/>
          </a:ln>
        </p:spPr>
        <p:txBody>
          <a:bodyPr wrap="square">
            <a:noAutofit/>
          </a:bodyPr>
          <a:lstStyle/>
          <a:p>
            <a:pPr marR="0" defTabSz="914400" eaLnBrk="1" hangingPunct="1">
              <a:lnSpc>
                <a:spcPct val="110000"/>
              </a:lnSpc>
              <a:buClrTx/>
              <a:buSzTx/>
              <a:buFont typeface="Arial" panose="020b0604020202020204" pitchFamily="34" charset="0"/>
              <a:buNone/>
              <a:defRPr/>
            </a:pPr>
            <a:r>
              <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rPr>
              <a:t>生活中的折射现象</a:t>
            </a:r>
            <a:endPar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endParaRPr>
          </a:p>
        </p:txBody>
      </p:sp>
      <p:grpSp>
        <p:nvGrpSpPr>
          <p:cNvPr id="6" name="组合 5" title=""/>
          <p:cNvGrpSpPr/>
          <p:nvPr>
            <p:custDataLst>
              <p:tags r:id="rId67"/>
            </p:custDataLst>
          </p:nvPr>
        </p:nvGrpSpPr>
        <p:grpSpPr>
          <a:xfrm>
            <a:off x="334900" y="1212562"/>
            <a:ext cx="295322" cy="210471"/>
            <a:chOff x="435463" y="1226414"/>
            <a:chExt cx="295380" cy="210512"/>
          </a:xfrm>
        </p:grpSpPr>
        <p:sp>
          <p:nvSpPr>
            <p:cNvPr id="7" name="矩形 6"/>
            <p:cNvSpPr/>
            <p:nvPr>
              <p:custDataLst>
                <p:tags r:id="rId68"/>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custDataLst>
                <p:tags r:id="rId69"/>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 name="矩形 7" title=""/>
          <p:cNvSpPr/>
          <p:nvPr>
            <p:custDataLst>
              <p:tags r:id="rId70"/>
            </p:custDataLst>
          </p:nvPr>
        </p:nvSpPr>
        <p:spPr>
          <a:xfrm>
            <a:off x="3437579" y="188825"/>
            <a:ext cx="33324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生活中的折射现象</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00"/>
                                        <p:tgtEl>
                                          <p:spTgt spid="1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wipe(down)">
                                      <p:cBhvr>
                                        <p:cTn id="12" dur="500"/>
                                        <p:tgtEl>
                                          <p:spTgt spid="1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84"/>
                                        </p:tgtEl>
                                        <p:attrNameLst>
                                          <p:attrName>style.visibility</p:attrName>
                                        </p:attrNameLst>
                                      </p:cBhvr>
                                      <p:to>
                                        <p:strVal val="visible"/>
                                      </p:to>
                                    </p:set>
                                    <p:animEffect transition="in" filter="wipe(up)">
                                      <p:cBhvr>
                                        <p:cTn id="17" dur="500"/>
                                        <p:tgtEl>
                                          <p:spTgt spid="84"/>
                                        </p:tgtEl>
                                      </p:cBhvr>
                                    </p:animEffect>
                                  </p:childTnLst>
                                </p:cTn>
                              </p:par>
                            </p:childTnLst>
                          </p:cTn>
                        </p:par>
                        <p:par>
                          <p:cTn id="18" fill="hold" nodeType="afterGroup">
                            <p:stCondLst>
                              <p:cond delay="500"/>
                            </p:stCondLst>
                            <p:childTnLst>
                              <p:par>
                                <p:cTn id="19" presetID="1" presetClass="entr" presetSubtype="0" fill="hold" nodeType="afterEffect">
                                  <p:stCondLst>
                                    <p:cond delay="0"/>
                                  </p:stCondLst>
                                  <p:childTnLst>
                                    <p:set>
                                      <p:cBhvr>
                                        <p:cTn id="20" dur="1" fill="hold">
                                          <p:stCondLst>
                                            <p:cond delay="0"/>
                                          </p:stCondLst>
                                        </p:cTn>
                                        <p:tgtEl>
                                          <p:spTgt spid="140346"/>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p:stCondLst>
                              <p:cond delay="0"/>
                            </p:stCondLst>
                            <p:childTnLst>
                              <p:par>
                                <p:cTn id="23" presetID="27" presetClass="entr" presetSubtype="0" fill="hold" grpId="0" nodeType="clickEffect">
                                  <p:stCondLst>
                                    <p:cond delay="0"/>
                                  </p:stCondLst>
                                  <p:iterate type="lt">
                                    <p:tmPct val="50000"/>
                                  </p:iterate>
                                  <p:childTnLst>
                                    <p:set>
                                      <p:cBhvr>
                                        <p:cTn id="24" dur="1" fill="hold">
                                          <p:stCondLst>
                                            <p:cond delay="0"/>
                                          </p:stCondLst>
                                        </p:cTn>
                                        <p:tgtEl>
                                          <p:spTgt spid="53333"/>
                                        </p:tgtEl>
                                        <p:attrNameLst>
                                          <p:attrName>style.visibility</p:attrName>
                                        </p:attrNameLst>
                                      </p:cBhvr>
                                      <p:to>
                                        <p:strVal val="visible"/>
                                      </p:to>
                                    </p:set>
                                    <p:anim calcmode="discrete" valueType="clr">
                                      <p:cBhvr override="childStyle">
                                        <p:cTn id="25" dur="80"/>
                                        <p:tgtEl>
                                          <p:spTgt spid="53333"/>
                                        </p:tgtEl>
                                        <p:attrNameLst>
                                          <p:attrName>style.color</p:attrName>
                                        </p:attrNameLst>
                                      </p:cBhvr>
                                      <p:tavLst>
                                        <p:tav tm="0">
                                          <p:val>
                                            <p:clrVal>
                                              <a:schemeClr val="accent2"/>
                                            </p:clrVal>
                                          </p:val>
                                        </p:tav>
                                        <p:tav tm="50000">
                                          <p:val>
                                            <p:clrVal>
                                              <a:schemeClr val="hlink"/>
                                            </p:clrVal>
                                          </p:val>
                                        </p:tav>
                                      </p:tavLst>
                                    </p:anim>
                                    <p:anim calcmode="discrete" valueType="clr">
                                      <p:cBhvr>
                                        <p:cTn id="26" dur="80"/>
                                        <p:tgtEl>
                                          <p:spTgt spid="53333"/>
                                        </p:tgtEl>
                                        <p:attrNameLst>
                                          <p:attrName>fillcolor</p:attrName>
                                        </p:attrNameLst>
                                      </p:cBhvr>
                                      <p:tavLst>
                                        <p:tav tm="0">
                                          <p:val>
                                            <p:clrVal>
                                              <a:schemeClr val="accent2"/>
                                            </p:clrVal>
                                          </p:val>
                                        </p:tav>
                                        <p:tav tm="50000">
                                          <p:val>
                                            <p:clrVal>
                                              <a:schemeClr val="hlink"/>
                                            </p:clrVal>
                                          </p:val>
                                        </p:tav>
                                      </p:tavLst>
                                    </p:anim>
                                    <p:set>
                                      <p:cBhvr>
                                        <p:cTn id="27" dur="80"/>
                                        <p:tgtEl>
                                          <p:spTgt spid="53333"/>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333"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smtClean="0">
              <a:latin typeface="微软雅黑" panose="020b0503020204020204" charset="-122"/>
              <a:ea typeface="微软雅黑"/>
            </a:endParaRPr>
          </a:p>
        </p:txBody>
      </p:sp>
      <p:grpSp>
        <p:nvGrpSpPr>
          <p:cNvPr id="25" name="组合 24" title=""/>
          <p:cNvGrpSpPr/>
          <p:nvPr>
            <p:custDataLst>
              <p:tags r:id="rId4"/>
            </p:custDataLst>
          </p:nvPr>
        </p:nvGrpSpPr>
        <p:grpSpPr>
          <a:xfrm>
            <a:off x="2614295" y="444500"/>
            <a:ext cx="700405" cy="175260"/>
            <a:chOff x="4121" y="692"/>
            <a:chExt cx="1103" cy="276"/>
          </a:xfrm>
        </p:grpSpPr>
        <p:sp>
          <p:nvSpPr>
            <p:cNvPr id="26" name="等腰三角形 25"/>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28" name="等腰三角形 27"/>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31" name="等腰三角形 30"/>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23" name="为什么会出现海市蜃楼,科技,科普,好看视频" title="">
            <a:hlinkClick action="ppaction://media"/>
          </p:cNvPr>
          <p:cNvPicPr/>
          <p:nvPr>
            <a:videoFile r:link="rId10"/>
            <p:custDataLst>
              <p:tags r:id="rId9"/>
            </p:custDataLst>
            <p:extLst>
              <p:ext uri="{DAA4B4D4-6D71-4841-9C94-3DE7FCFB9230}">
                <p14:media xmlns:p14="http://schemas.microsoft.com/office/powerpoint/2010/main" r:embed="rId11"/>
              </p:ext>
            </p:extLst>
          </p:nvPr>
        </p:nvPicPr>
        <p:blipFill>
          <a:blip r:embed="rId8"/>
          <a:stretch>
            <a:fillRect/>
          </a:stretch>
        </p:blipFill>
        <p:spPr>
          <a:xfrm>
            <a:off x="1991360" y="1689735"/>
            <a:ext cx="7978775" cy="4518660"/>
          </a:xfrm>
          <a:prstGeom prst="rect">
            <a:avLst/>
          </a:prstGeom>
        </p:spPr>
      </p:pic>
      <p:sp>
        <p:nvSpPr>
          <p:cNvPr id="4" name="文本框 1" title=""/>
          <p:cNvSpPr txBox="1"/>
          <p:nvPr>
            <p:custDataLst>
              <p:tags r:id="rId12"/>
            </p:custDataLst>
          </p:nvPr>
        </p:nvSpPr>
        <p:spPr>
          <a:xfrm>
            <a:off x="774065" y="981075"/>
            <a:ext cx="3709035" cy="708660"/>
          </a:xfrm>
          <a:prstGeom prst="rect">
            <a:avLst/>
          </a:prstGeom>
          <a:noFill/>
          <a:ln w="9525">
            <a:noFill/>
          </a:ln>
        </p:spPr>
        <p:txBody>
          <a:bodyPr wrap="square">
            <a:noAutofit/>
          </a:bodyPr>
          <a:lstStyle/>
          <a:p>
            <a:pPr marR="0" defTabSz="914400" eaLnBrk="1" hangingPunct="1">
              <a:lnSpc>
                <a:spcPct val="110000"/>
              </a:lnSpc>
              <a:buClrTx/>
              <a:buSzTx/>
              <a:buFont typeface="Arial" panose="020b0604020202020204" pitchFamily="34" charset="0"/>
              <a:buNone/>
              <a:defRPr/>
            </a:pPr>
            <a:r>
              <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rPr>
              <a:t>生活中的折射现象</a:t>
            </a:r>
            <a:endParaRPr kumimoji="0" lang="zh-CN" altLang="en-US" sz="3200" b="1" kern="1200" cap="none" spc="0" normalizeH="0" baseline="0" noProof="1">
              <a:solidFill>
                <a:srgbClr val="036EB8"/>
              </a:solidFill>
              <a:latin typeface="微软雅黑" panose="020b0503020204020204" charset="-122"/>
              <a:ea typeface="微软雅黑"/>
              <a:cs typeface="微软雅黑" panose="020b0503020204020204" charset="-122"/>
            </a:endParaRPr>
          </a:p>
        </p:txBody>
      </p:sp>
      <p:grpSp>
        <p:nvGrpSpPr>
          <p:cNvPr id="6" name="组合 5" title=""/>
          <p:cNvGrpSpPr/>
          <p:nvPr>
            <p:custDataLst>
              <p:tags r:id="rId13"/>
            </p:custDataLst>
          </p:nvPr>
        </p:nvGrpSpPr>
        <p:grpSpPr>
          <a:xfrm>
            <a:off x="334900" y="1212562"/>
            <a:ext cx="295322" cy="210471"/>
            <a:chOff x="435463" y="1226414"/>
            <a:chExt cx="295380" cy="210512"/>
          </a:xfrm>
        </p:grpSpPr>
        <p:sp>
          <p:nvSpPr>
            <p:cNvPr id="7" name="矩形 6"/>
            <p:cNvSpPr/>
            <p:nvPr>
              <p:custDataLst>
                <p:tags r:id="rId14"/>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custDataLst>
                <p:tags r:id="rId15"/>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矩形 4" title=""/>
          <p:cNvSpPr/>
          <p:nvPr>
            <p:custDataLst>
              <p:tags r:id="rId16"/>
            </p:custDataLst>
          </p:nvPr>
        </p:nvSpPr>
        <p:spPr>
          <a:xfrm>
            <a:off x="3437579" y="188825"/>
            <a:ext cx="33324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生活中的折射现象</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3"/>
                    </p:tgtEl>
                  </p:cond>
                </p:stCondLst>
                <p:endSync evt="end" delay="0">
                  <p:rtn val="all"/>
                </p:endSync>
                <p:childTnLst>
                  <p:par>
                    <p:cTn id="3" fill="hold" nodeType="clickPar">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additive="base">
                                        <p:cTn id="6" dur="1" fill="hold"/>
                                        <p:tgtEl>
                                          <p:spTgt spid="23"/>
                                        </p:tgtEl>
                                      </p:cBhvr>
                                    </p:cmd>
                                  </p:childTnLst>
                                </p:cTn>
                              </p:par>
                            </p:childTnLst>
                          </p:cTn>
                        </p:par>
                      </p:childTnLst>
                    </p:cTn>
                  </p:par>
                </p:childTnLst>
              </p:cTn>
              <p:nextCondLst>
                <p:cond evt="onClick" delay="0">
                  <p:tgtEl>
                    <p:spTgt spid="23"/>
                  </p:tgtEl>
                </p:cond>
              </p:nextCondLst>
            </p:seq>
            <p:video fullScrn="1">
              <p:cMediaNode>
                <p:cTn id="7" fill="hold" display="0">
                  <p:stCondLst>
                    <p:cond delay="indefinite"/>
                  </p:stCondLst>
                  <p:endCondLst>
                    <p:cond evt="onNext">
                      <p:tgtEl>
                        <p:sldTgt/>
                      </p:tgtEl>
                    </p:cond>
                    <p:cond evt="onPrev">
                      <p:tgtEl>
                        <p:sldTgt/>
                      </p:tgtEl>
                    </p:cond>
                  </p:endCondLst>
                </p:cTn>
                <p:tgtEl>
                  <p:spTgt spid="23"/>
                </p:tgtEl>
              </p:cMediaNode>
            </p:video>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smtClean="0">
              <a:latin typeface="微软雅黑" panose="020b0503020204020204" charset="-122"/>
              <a:ea typeface="微软雅黑"/>
            </a:endParaRPr>
          </a:p>
        </p:txBody>
      </p:sp>
      <p:grpSp>
        <p:nvGrpSpPr>
          <p:cNvPr id="25" name="组合 24" title=""/>
          <p:cNvGrpSpPr/>
          <p:nvPr>
            <p:custDataLst>
              <p:tags r:id="rId4"/>
            </p:custDataLst>
          </p:nvPr>
        </p:nvGrpSpPr>
        <p:grpSpPr>
          <a:xfrm>
            <a:off x="2614295" y="444500"/>
            <a:ext cx="700405" cy="175260"/>
            <a:chOff x="4121" y="692"/>
            <a:chExt cx="1103" cy="276"/>
          </a:xfrm>
        </p:grpSpPr>
        <p:sp>
          <p:nvSpPr>
            <p:cNvPr id="26" name="等腰三角形 25"/>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28" name="等腰三角形 27"/>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31" name="等腰三角形 30"/>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0" name="圆角矩形 19" title=""/>
          <p:cNvSpPr/>
          <p:nvPr>
            <p:custDataLst>
              <p:tags r:id="rId8"/>
            </p:custDataLst>
          </p:nvPr>
        </p:nvSpPr>
        <p:spPr>
          <a:xfrm>
            <a:off x="839470" y="1052830"/>
            <a:ext cx="2655570" cy="570865"/>
          </a:xfrm>
          <a:prstGeom prst="roundRect">
            <a:avLst/>
          </a:prstGeom>
          <a:solidFill>
            <a:srgbClr val="036EB8"/>
          </a:solidFill>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sz="3200"/>
              <a:t>迷你实验室</a:t>
            </a:r>
            <a:endParaRPr lang="zh-CN" altLang="en-US" sz="3200"/>
          </a:p>
        </p:txBody>
      </p:sp>
      <p:sp>
        <p:nvSpPr>
          <p:cNvPr id="12" name="文本框 11" title=""/>
          <p:cNvSpPr txBox="1"/>
          <p:nvPr>
            <p:custDataLst>
              <p:tags r:id="rId9"/>
            </p:custDataLst>
          </p:nvPr>
        </p:nvSpPr>
        <p:spPr>
          <a:xfrm>
            <a:off x="3610610" y="981075"/>
            <a:ext cx="3623945" cy="772160"/>
          </a:xfrm>
          <a:prstGeom prst="rect">
            <a:avLst/>
          </a:prstGeom>
          <a:noFill/>
        </p:spPr>
        <p:txBody>
          <a:bodyPr wrap="square" rtlCol="0">
            <a:noAutofit/>
          </a:bodyPr>
          <a:lstStyle/>
          <a:p>
            <a:pPr>
              <a:lnSpc>
                <a:spcPct val="120000"/>
              </a:lnSpc>
            </a:pPr>
            <a:r>
              <a:rPr lang="zh-CN" sz="2800">
                <a:latin typeface="微软雅黑" panose="020b0503020204020204" charset="-122"/>
                <a:ea typeface="微软雅黑"/>
              </a:rPr>
              <a:t>为何又能看见硬币了</a:t>
            </a:r>
            <a:endParaRPr lang="zh-CN" sz="2800">
              <a:latin typeface="微软雅黑" panose="020b0503020204020204" charset="-122"/>
              <a:ea typeface="微软雅黑"/>
            </a:endParaRPr>
          </a:p>
        </p:txBody>
      </p:sp>
      <p:grpSp>
        <p:nvGrpSpPr>
          <p:cNvPr id="4" name="组合 3" title=""/>
          <p:cNvGrpSpPr/>
          <p:nvPr>
            <p:custDataLst>
              <p:tags r:id="rId10"/>
            </p:custDataLst>
          </p:nvPr>
        </p:nvGrpSpPr>
        <p:grpSpPr>
          <a:xfrm>
            <a:off x="334900" y="1212562"/>
            <a:ext cx="295322" cy="210471"/>
            <a:chOff x="435463" y="1226414"/>
            <a:chExt cx="295380" cy="210512"/>
          </a:xfrm>
        </p:grpSpPr>
        <p:sp>
          <p:nvSpPr>
            <p:cNvPr id="7" name="矩形 6"/>
            <p:cNvSpPr/>
            <p:nvPr>
              <p:custDataLst>
                <p:tags r:id="rId11"/>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custDataLst>
                <p:tags r:id="rId12"/>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8" name="1月2日" title="">
            <a:hlinkClick action="ppaction://media"/>
          </p:cNvPr>
          <p:cNvPicPr/>
          <p:nvPr>
            <a:videoFile r:link="rId15"/>
            <p:custDataLst>
              <p:tags r:id="rId14"/>
            </p:custDataLst>
            <p:extLst>
              <p:ext uri="{DAA4B4D4-6D71-4841-9C94-3DE7FCFB9230}">
                <p14:media xmlns:p14="http://schemas.microsoft.com/office/powerpoint/2010/main" r:embed="rId16"/>
              </p:ext>
            </p:extLst>
          </p:nvPr>
        </p:nvPicPr>
        <p:blipFill>
          <a:blip r:embed="rId13"/>
          <a:stretch>
            <a:fillRect/>
          </a:stretch>
        </p:blipFill>
        <p:spPr>
          <a:xfrm>
            <a:off x="2279650" y="1917065"/>
            <a:ext cx="6678295" cy="4062730"/>
          </a:xfrm>
          <a:prstGeom prst="rect">
            <a:avLst/>
          </a:prstGeom>
        </p:spPr>
      </p:pic>
      <p:sp>
        <p:nvSpPr>
          <p:cNvPr id="13" name="矩形 12" title=""/>
          <p:cNvSpPr/>
          <p:nvPr>
            <p:custDataLst>
              <p:tags r:id="rId17"/>
            </p:custDataLst>
          </p:nvPr>
        </p:nvSpPr>
        <p:spPr>
          <a:xfrm>
            <a:off x="3437579" y="188825"/>
            <a:ext cx="33324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生活中的折射现象</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nodeType="clickPar">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additive="base">
                                        <p:cTn id="6" dur="1" fill="hold"/>
                                        <p:tgtEl>
                                          <p:spTgt spid="8"/>
                                        </p:tgtEl>
                                      </p:cBhvr>
                                    </p:cmd>
                                  </p:childTnLst>
                                </p:cTn>
                              </p:par>
                            </p:childTnLst>
                          </p:cTn>
                        </p:par>
                      </p:childTnLst>
                    </p:cTn>
                  </p:par>
                </p:childTnLst>
              </p:cTn>
              <p:nextCondLst>
                <p:cond evt="onClick" delay="0">
                  <p:tgtEl>
                    <p:spTgt spid="8"/>
                  </p:tgtEl>
                </p:cond>
              </p:nextCondLst>
            </p:seq>
            <p:video fullScrn="1">
              <p:cMediaNode>
                <p:cTn id="7" fill="hold" display="0">
                  <p:stCondLst>
                    <p:cond delay="indefinite"/>
                  </p:stCondLst>
                </p:cTn>
                <p:tgtEl>
                  <p:spTgt spid="8"/>
                </p:tgtEl>
              </p:cMediaNode>
            </p:video>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smtClean="0">
              <a:latin typeface="微软雅黑" panose="020b0503020204020204" charset="-122"/>
              <a:ea typeface="微软雅黑"/>
            </a:endParaRPr>
          </a:p>
        </p:txBody>
      </p:sp>
      <p:grpSp>
        <p:nvGrpSpPr>
          <p:cNvPr id="25" name="组合 24" title=""/>
          <p:cNvGrpSpPr/>
          <p:nvPr>
            <p:custDataLst>
              <p:tags r:id="rId4"/>
            </p:custDataLst>
          </p:nvPr>
        </p:nvGrpSpPr>
        <p:grpSpPr>
          <a:xfrm>
            <a:off x="2614295" y="444500"/>
            <a:ext cx="700405" cy="175260"/>
            <a:chOff x="4121" y="692"/>
            <a:chExt cx="1103" cy="276"/>
          </a:xfrm>
        </p:grpSpPr>
        <p:sp>
          <p:nvSpPr>
            <p:cNvPr id="26" name="等腰三角形 25"/>
            <p:cNvSpPr/>
            <p:nvPr>
              <p:custDataLst>
                <p:tags r:id="rId5"/>
              </p:custDataLst>
            </p:nvPr>
          </p:nvSpPr>
          <p:spPr>
            <a:xfrm rot="5400000">
              <a:off x="4102" y="711"/>
              <a:ext cx="277" cy="239"/>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28" name="等腰三角形 27"/>
            <p:cNvSpPr/>
            <p:nvPr>
              <p:custDataLst>
                <p:tags r:id="rId6"/>
              </p:custDataLst>
            </p:nvPr>
          </p:nvSpPr>
          <p:spPr>
            <a:xfrm rot="5400000">
              <a:off x="4535" y="711"/>
              <a:ext cx="277" cy="239"/>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31" name="等腰三角形 30"/>
            <p:cNvSpPr/>
            <p:nvPr>
              <p:custDataLst>
                <p:tags r:id="rId7"/>
              </p:custDataLst>
            </p:nvPr>
          </p:nvSpPr>
          <p:spPr>
            <a:xfrm rot="5400000">
              <a:off x="4967" y="711"/>
              <a:ext cx="277" cy="23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3" name="图片 2" title=""/>
          <p:cNvPicPr>
            <a:picLocks noChangeAspect="1"/>
          </p:cNvPicPr>
          <p:nvPr>
            <p:custDataLst>
              <p:tags r:id="rId9"/>
            </p:custDataLst>
          </p:nvPr>
        </p:nvPicPr>
        <p:blipFill>
          <a:blip r:embed="rId8"/>
          <a:srcRect l="21806" t="44815" r="32475" b="-180"/>
          <a:stretch>
            <a:fillRect/>
          </a:stretch>
        </p:blipFill>
        <p:spPr>
          <a:xfrm>
            <a:off x="695960" y="1917065"/>
            <a:ext cx="3203575" cy="2182495"/>
          </a:xfrm>
          <a:prstGeom prst="rect">
            <a:avLst/>
          </a:prstGeom>
        </p:spPr>
      </p:pic>
      <p:pic>
        <p:nvPicPr>
          <p:cNvPr id="4" name="图片 3" title=""/>
          <p:cNvPicPr>
            <a:picLocks noChangeAspect="1"/>
          </p:cNvPicPr>
          <p:nvPr>
            <p:custDataLst>
              <p:tags r:id="rId11"/>
            </p:custDataLst>
          </p:nvPr>
        </p:nvPicPr>
        <p:blipFill>
          <a:blip r:embed="rId10"/>
          <a:srcRect l="23376" t="41783" r="30482" b="-589"/>
          <a:stretch>
            <a:fillRect/>
          </a:stretch>
        </p:blipFill>
        <p:spPr>
          <a:xfrm>
            <a:off x="695960" y="4197985"/>
            <a:ext cx="3203575" cy="2296795"/>
          </a:xfrm>
          <a:prstGeom prst="rect">
            <a:avLst/>
          </a:prstGeom>
        </p:spPr>
      </p:pic>
      <p:sp>
        <p:nvSpPr>
          <p:cNvPr id="7" name="矩形 6" title=""/>
          <p:cNvSpPr/>
          <p:nvPr>
            <p:custDataLst>
              <p:tags r:id="rId12"/>
            </p:custDataLst>
          </p:nvPr>
        </p:nvSpPr>
        <p:spPr>
          <a:xfrm>
            <a:off x="5777865" y="5203190"/>
            <a:ext cx="1433830" cy="558165"/>
          </a:xfrm>
          <a:prstGeom prst="rect">
            <a:avLst/>
          </a:prstGeom>
          <a:ln w="28575" cmpd="sng">
            <a:solidFill>
              <a:schemeClr val="tx1"/>
            </a:solidFill>
            <a:prstDash val="solid"/>
          </a:ln>
        </p:spPr>
        <p:style>
          <a:lnRef idx="2">
            <a:schemeClr val="dk1"/>
          </a:lnRef>
          <a:fillRef idx="1">
            <a:schemeClr val="lt1"/>
          </a:fillRef>
          <a:effectRef idx="0">
            <a:schemeClr val="dk1"/>
          </a:effectRef>
          <a:fontRef idx="minor">
            <a:schemeClr val="dk1"/>
          </a:fontRef>
        </p:style>
        <p:txBody>
          <a:bodyPr rtlCol="0" anchor="ctr"/>
          <a:lstStyle/>
          <a:p>
            <a:pPr algn="ctr"/>
            <a:endParaRPr lang="zh-CN" altLang="en-US"/>
          </a:p>
        </p:txBody>
      </p:sp>
      <p:sp>
        <p:nvSpPr>
          <p:cNvPr id="8" name="流程图: 联系 7" title=""/>
          <p:cNvSpPr/>
          <p:nvPr>
            <p:custDataLst>
              <p:tags r:id="rId13"/>
            </p:custDataLst>
          </p:nvPr>
        </p:nvSpPr>
        <p:spPr>
          <a:xfrm>
            <a:off x="4583430" y="2507615"/>
            <a:ext cx="3938270" cy="3001645"/>
          </a:xfrm>
          <a:prstGeom prst="flowChartConnector">
            <a:avLst/>
          </a:prstGeom>
          <a:ln w="28575" cmpd="sng">
            <a:solidFill>
              <a:schemeClr val="tx1"/>
            </a:solidFill>
            <a:prstDash val="solid"/>
          </a:ln>
        </p:spPr>
        <p:style>
          <a:lnRef idx="2">
            <a:schemeClr val="dk1"/>
          </a:lnRef>
          <a:fillRef idx="1">
            <a:schemeClr val="lt1"/>
          </a:fillRef>
          <a:effectRef idx="0">
            <a:schemeClr val="dk1"/>
          </a:effectRef>
          <a:fontRef idx="minor">
            <a:schemeClr val="dk1"/>
          </a:fontRef>
        </p:style>
        <p:txBody>
          <a:bodyPr rtlCol="0" anchor="ctr"/>
          <a:lstStyle/>
          <a:p>
            <a:pPr algn="ctr"/>
            <a:endParaRPr lang="zh-CN" altLang="en-US"/>
          </a:p>
        </p:txBody>
      </p:sp>
      <p:sp>
        <p:nvSpPr>
          <p:cNvPr id="9" name="椭圆 8" title=""/>
          <p:cNvSpPr/>
          <p:nvPr>
            <p:custDataLst>
              <p:tags r:id="rId14"/>
            </p:custDataLst>
          </p:nvPr>
        </p:nvSpPr>
        <p:spPr>
          <a:xfrm>
            <a:off x="6216015" y="5267960"/>
            <a:ext cx="558165" cy="241300"/>
          </a:xfrm>
          <a:prstGeom prst="ellipse">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0" name="直接连接符 9" title=""/>
          <p:cNvCxnSpPr/>
          <p:nvPr>
            <p:custDataLst>
              <p:tags r:id="rId15"/>
            </p:custDataLst>
          </p:nvPr>
        </p:nvCxnSpPr>
        <p:spPr>
          <a:xfrm flipV="1">
            <a:off x="6253480" y="3141345"/>
            <a:ext cx="3600450" cy="2160270"/>
          </a:xfrm>
          <a:prstGeom prst="line">
            <a:avLst/>
          </a:prstGeom>
          <a:ln w="28575" cmpd="sng">
            <a:solidFill>
              <a:schemeClr val="accent2">
                <a:lumMod val="50000"/>
              </a:schemeClr>
            </a:solidFill>
            <a:prstDash val="dash"/>
          </a:ln>
        </p:spPr>
        <p:style>
          <a:lnRef idx="1">
            <a:schemeClr val="accent1"/>
          </a:lnRef>
          <a:fillRef idx="0">
            <a:schemeClr val="accent1"/>
          </a:fillRef>
          <a:effectRef idx="0">
            <a:schemeClr val="accent1"/>
          </a:effectRef>
          <a:fontRef idx="minor">
            <a:schemeClr val="tx1"/>
          </a:fontRef>
        </p:style>
      </p:cxnSp>
      <p:pic>
        <p:nvPicPr>
          <p:cNvPr id="11" name="http://photo-static-api.fotomore.com/creative/vcg/400/new/VCG41N1328167521.jpg" title=""/>
          <p:cNvPicPr>
            <a:picLocks noChangeAspect="1"/>
          </p:cNvPicPr>
          <p:nvPr>
            <p:custDataLst>
              <p:tags r:id="rId17"/>
            </p:custDataLst>
          </p:nvPr>
        </p:nvPicPr>
        <p:blipFill>
          <a:blip r:embed="rId16"/>
          <a:stretch>
            <a:fillRect/>
          </a:stretch>
        </p:blipFill>
        <p:spPr>
          <a:xfrm flipH="1">
            <a:off x="9853930" y="2421255"/>
            <a:ext cx="818515" cy="594360"/>
          </a:xfrm>
          <a:prstGeom prst="rect">
            <a:avLst/>
          </a:prstGeom>
        </p:spPr>
      </p:pic>
      <p:cxnSp>
        <p:nvCxnSpPr>
          <p:cNvPr id="13" name="直接连接符 12" title=""/>
          <p:cNvCxnSpPr/>
          <p:nvPr>
            <p:custDataLst>
              <p:tags r:id="rId18"/>
            </p:custDataLst>
          </p:nvPr>
        </p:nvCxnSpPr>
        <p:spPr>
          <a:xfrm flipV="1">
            <a:off x="5486400" y="3933190"/>
            <a:ext cx="1918970" cy="760730"/>
          </a:xfrm>
          <a:prstGeom prst="line">
            <a:avLst/>
          </a:prstGeom>
          <a:ln w="38100" cmpd="sng">
            <a:solidFill>
              <a:srgbClr val="FF0000"/>
            </a:solidFill>
            <a:prstDash val="dash"/>
          </a:ln>
        </p:spPr>
        <p:style>
          <a:lnRef idx="1">
            <a:schemeClr val="accent1"/>
          </a:lnRef>
          <a:fillRef idx="0">
            <a:schemeClr val="accent1"/>
          </a:fillRef>
          <a:effectRef idx="0">
            <a:schemeClr val="accent1"/>
          </a:effectRef>
          <a:fontRef idx="minor">
            <a:schemeClr val="tx1"/>
          </a:fontRef>
        </p:style>
      </p:cxnSp>
      <p:sp>
        <p:nvSpPr>
          <p:cNvPr id="17" name="椭圆 16" title=""/>
          <p:cNvSpPr/>
          <p:nvPr>
            <p:custDataLst>
              <p:tags r:id="rId19"/>
            </p:custDataLst>
          </p:nvPr>
        </p:nvSpPr>
        <p:spPr>
          <a:xfrm>
            <a:off x="5389245" y="4653280"/>
            <a:ext cx="558165" cy="241300"/>
          </a:xfrm>
          <a:prstGeom prst="ellipse">
            <a:avLst/>
          </a:prstGeom>
          <a:solidFill>
            <a:schemeClr val="accent3">
              <a:lumMod val="60000"/>
              <a:lumOff val="40000"/>
            </a:schemeClr>
          </a:solidFill>
          <a:ln>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21" name="直接连接符 20" title=""/>
          <p:cNvCxnSpPr/>
          <p:nvPr>
            <p:custDataLst>
              <p:tags r:id="rId20"/>
            </p:custDataLst>
          </p:nvPr>
        </p:nvCxnSpPr>
        <p:spPr>
          <a:xfrm>
            <a:off x="4525010" y="3933190"/>
            <a:ext cx="3938270" cy="0"/>
          </a:xfrm>
          <a:prstGeom prst="line">
            <a:avLst/>
          </a:prstGeom>
          <a:ln>
            <a:solidFill>
              <a:schemeClr val="accent1">
                <a:lumMod val="75000"/>
              </a:schemeClr>
            </a:solidFill>
          </a:ln>
        </p:spPr>
        <p:style>
          <a:lnRef idx="3">
            <a:schemeClr val="accent1"/>
          </a:lnRef>
          <a:fillRef idx="0">
            <a:schemeClr val="accent1"/>
          </a:fillRef>
          <a:effectRef idx="2">
            <a:schemeClr val="accent1"/>
          </a:effectRef>
          <a:fontRef idx="minor">
            <a:schemeClr val="tx1"/>
          </a:fontRef>
        </p:style>
      </p:cxnSp>
      <p:grpSp>
        <p:nvGrpSpPr>
          <p:cNvPr id="34" name="组合 33" title=""/>
          <p:cNvGrpSpPr/>
          <p:nvPr>
            <p:custDataLst>
              <p:tags r:id="rId21"/>
            </p:custDataLst>
          </p:nvPr>
        </p:nvGrpSpPr>
        <p:grpSpPr>
          <a:xfrm>
            <a:off x="7410450" y="2997200"/>
            <a:ext cx="2376170" cy="935990"/>
            <a:chOff x="11670" y="4720"/>
            <a:chExt cx="3742" cy="1474"/>
          </a:xfrm>
        </p:grpSpPr>
        <p:cxnSp>
          <p:nvCxnSpPr>
            <p:cNvPr id="19" name="直接连接符 18"/>
            <p:cNvCxnSpPr/>
            <p:nvPr>
              <p:custDataLst>
                <p:tags r:id="rId22"/>
              </p:custDataLst>
            </p:nvPr>
          </p:nvCxnSpPr>
          <p:spPr>
            <a:xfrm flipV="1">
              <a:off x="11670" y="4720"/>
              <a:ext cx="3742" cy="1474"/>
            </a:xfrm>
            <a:prstGeom prst="line">
              <a:avLst/>
            </a:prstGeom>
            <a:ln w="38100" cmpd="sng">
              <a:solidFill>
                <a:srgbClr val="FF0000"/>
              </a:solidFill>
              <a:prstDash val="solid"/>
            </a:ln>
          </p:spPr>
          <p:style>
            <a:lnRef idx="1">
              <a:schemeClr val="accent1"/>
            </a:lnRef>
            <a:fillRef idx="0">
              <a:schemeClr val="accent1"/>
            </a:fillRef>
            <a:effectRef idx="0">
              <a:schemeClr val="accent1"/>
            </a:effectRef>
            <a:fontRef idx="minor">
              <a:schemeClr val="tx1"/>
            </a:fontRef>
          </p:style>
        </p:cxnSp>
        <p:sp>
          <p:nvSpPr>
            <p:cNvPr id="24" name="等腰三角形 23"/>
            <p:cNvSpPr/>
            <p:nvPr>
              <p:custDataLst>
                <p:tags r:id="rId23"/>
              </p:custDataLst>
            </p:nvPr>
          </p:nvSpPr>
          <p:spPr>
            <a:xfrm rot="14880000" flipV="1">
              <a:off x="13585" y="5163"/>
              <a:ext cx="451" cy="336"/>
            </a:xfrm>
            <a:prstGeom prst="triangle">
              <a:avLst/>
            </a:prstGeom>
            <a:solidFill>
              <a:srgbClr val="FF0000"/>
            </a:solidFill>
            <a:ln>
              <a:solidFill>
                <a:srgbClr val="FF0000"/>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grpSp>
      <p:grpSp>
        <p:nvGrpSpPr>
          <p:cNvPr id="33" name="组合 32" title=""/>
          <p:cNvGrpSpPr/>
          <p:nvPr>
            <p:custDataLst>
              <p:tags r:id="rId24"/>
            </p:custDataLst>
          </p:nvPr>
        </p:nvGrpSpPr>
        <p:grpSpPr>
          <a:xfrm>
            <a:off x="6216015" y="3932555"/>
            <a:ext cx="1224280" cy="1417320"/>
            <a:chOff x="9789" y="6193"/>
            <a:chExt cx="1928" cy="2232"/>
          </a:xfrm>
        </p:grpSpPr>
        <p:cxnSp>
          <p:nvCxnSpPr>
            <p:cNvPr id="18" name="直接连接符 17"/>
            <p:cNvCxnSpPr/>
            <p:nvPr>
              <p:custDataLst>
                <p:tags r:id="rId25"/>
              </p:custDataLst>
            </p:nvPr>
          </p:nvCxnSpPr>
          <p:spPr>
            <a:xfrm flipV="1">
              <a:off x="9789" y="6193"/>
              <a:ext cx="1928" cy="2232"/>
            </a:xfrm>
            <a:prstGeom prst="line">
              <a:avLst/>
            </a:prstGeom>
            <a:ln w="38100" cmpd="sng">
              <a:solidFill>
                <a:srgbClr val="FF0000"/>
              </a:solidFill>
              <a:prstDash val="solid"/>
            </a:ln>
          </p:spPr>
          <p:style>
            <a:lnRef idx="1">
              <a:schemeClr val="accent1"/>
            </a:lnRef>
            <a:fillRef idx="0">
              <a:schemeClr val="accent1"/>
            </a:fillRef>
            <a:effectRef idx="0">
              <a:schemeClr val="accent1"/>
            </a:effectRef>
            <a:fontRef idx="minor">
              <a:schemeClr val="tx1"/>
            </a:fontRef>
          </p:style>
        </p:cxnSp>
        <p:sp>
          <p:nvSpPr>
            <p:cNvPr id="29" name="等腰三角形 28"/>
            <p:cNvSpPr/>
            <p:nvPr>
              <p:custDataLst>
                <p:tags r:id="rId26"/>
              </p:custDataLst>
            </p:nvPr>
          </p:nvSpPr>
          <p:spPr>
            <a:xfrm rot="13200000" flipV="1">
              <a:off x="10562" y="7077"/>
              <a:ext cx="451" cy="336"/>
            </a:xfrm>
            <a:prstGeom prst="triangle">
              <a:avLst/>
            </a:prstGeom>
            <a:solidFill>
              <a:srgbClr val="FF0000"/>
            </a:solidFill>
            <a:ln>
              <a:solidFill>
                <a:srgbClr val="FF0000"/>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grpSp>
      <p:sp>
        <p:nvSpPr>
          <p:cNvPr id="5" name="圆角矩形 4" title=""/>
          <p:cNvSpPr/>
          <p:nvPr>
            <p:custDataLst>
              <p:tags r:id="rId27"/>
            </p:custDataLst>
          </p:nvPr>
        </p:nvSpPr>
        <p:spPr>
          <a:xfrm>
            <a:off x="839470" y="1052830"/>
            <a:ext cx="2655570" cy="570865"/>
          </a:xfrm>
          <a:prstGeom prst="roundRect">
            <a:avLst/>
          </a:prstGeom>
          <a:solidFill>
            <a:srgbClr val="036EB8"/>
          </a:solidFill>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sz="3200"/>
              <a:t>迷你实验室</a:t>
            </a:r>
            <a:endParaRPr lang="zh-CN" altLang="en-US" sz="3200"/>
          </a:p>
        </p:txBody>
      </p:sp>
      <p:sp>
        <p:nvSpPr>
          <p:cNvPr id="12" name="文本框 11" title=""/>
          <p:cNvSpPr txBox="1"/>
          <p:nvPr>
            <p:custDataLst>
              <p:tags r:id="rId28"/>
            </p:custDataLst>
          </p:nvPr>
        </p:nvSpPr>
        <p:spPr>
          <a:xfrm>
            <a:off x="3610610" y="981075"/>
            <a:ext cx="3623945" cy="772160"/>
          </a:xfrm>
          <a:prstGeom prst="rect">
            <a:avLst/>
          </a:prstGeom>
          <a:noFill/>
        </p:spPr>
        <p:txBody>
          <a:bodyPr wrap="square" rtlCol="0">
            <a:noAutofit/>
          </a:bodyPr>
          <a:lstStyle/>
          <a:p>
            <a:pPr>
              <a:lnSpc>
                <a:spcPct val="120000"/>
              </a:lnSpc>
            </a:pPr>
            <a:r>
              <a:rPr lang="zh-CN" sz="2800">
                <a:latin typeface="微软雅黑" panose="020b0503020204020204" charset="-122"/>
                <a:ea typeface="微软雅黑"/>
              </a:rPr>
              <a:t>为何又能看见硬币了</a:t>
            </a:r>
            <a:endParaRPr lang="zh-CN" sz="2800">
              <a:latin typeface="微软雅黑" panose="020b0503020204020204" charset="-122"/>
              <a:ea typeface="微软雅黑"/>
            </a:endParaRPr>
          </a:p>
        </p:txBody>
      </p:sp>
      <p:grpSp>
        <p:nvGrpSpPr>
          <p:cNvPr id="6" name="组合 5" title=""/>
          <p:cNvGrpSpPr/>
          <p:nvPr>
            <p:custDataLst>
              <p:tags r:id="rId29"/>
            </p:custDataLst>
          </p:nvPr>
        </p:nvGrpSpPr>
        <p:grpSpPr>
          <a:xfrm>
            <a:off x="334900" y="1212562"/>
            <a:ext cx="295322" cy="210471"/>
            <a:chOff x="435463" y="1226414"/>
            <a:chExt cx="295380" cy="210512"/>
          </a:xfrm>
        </p:grpSpPr>
        <p:sp>
          <p:nvSpPr>
            <p:cNvPr id="14" name="矩形 13"/>
            <p:cNvSpPr/>
            <p:nvPr>
              <p:custDataLst>
                <p:tags r:id="rId30"/>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15"/>
            <p:cNvSpPr/>
            <p:nvPr>
              <p:custDataLst>
                <p:tags r:id="rId31"/>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7" name="矩形 26" title=""/>
          <p:cNvSpPr/>
          <p:nvPr>
            <p:custDataLst>
              <p:tags r:id="rId32"/>
            </p:custDataLst>
          </p:nvPr>
        </p:nvSpPr>
        <p:spPr>
          <a:xfrm>
            <a:off x="3437579" y="188825"/>
            <a:ext cx="3332480" cy="521970"/>
          </a:xfrm>
          <a:prstGeom prst="rect">
            <a:avLst/>
          </a:prstGeom>
        </p:spPr>
        <p:txBody>
          <a:bodyPr wrap="none">
            <a:spAutoFit/>
          </a:bodyPr>
          <a:lstStyle/>
          <a:p>
            <a:pPr>
              <a:defRPr/>
            </a:pPr>
            <a:r>
              <a:rPr lang="zh-CN" altLang="en-US" sz="2800" b="1" spc="300">
                <a:solidFill>
                  <a:srgbClr val="00A0E9"/>
                </a:solidFill>
                <a:latin typeface="微软雅黑" panose="020b0503020204020204" charset="-122"/>
                <a:ea typeface="微软雅黑"/>
                <a:cs typeface="+mn-ea"/>
                <a:sym typeface="+mn-lt"/>
              </a:rPr>
              <a:t>生活中的折射现象</a:t>
            </a:r>
            <a:endParaRPr lang="zh-CN" altLang="en-US" sz="2800" b="1" spc="300">
              <a:solidFill>
                <a:srgbClr val="00A0E9"/>
              </a:solidFill>
              <a:latin typeface="微软雅黑" panose="020b0503020204020204" charset="-122"/>
              <a:ea typeface="微软雅黑"/>
              <a:cs typeface="+mn-ea"/>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wipe(down)">
                                      <p:cBhvr>
                                        <p:cTn id="7" dur="500"/>
                                        <p:tgtEl>
                                          <p:spTgt spid="33"/>
                                        </p:tgtEl>
                                      </p:cBhvr>
                                    </p:animEffect>
                                  </p:childTnLst>
                                </p:cTn>
                              </p:par>
                            </p:childTnLst>
                          </p:cTn>
                        </p:par>
                        <p:par>
                          <p:cTn id="8" fill="hold" nodeType="afterGroup">
                            <p:stCondLst>
                              <p:cond delay="500"/>
                            </p:stCondLst>
                            <p:childTnLst>
                              <p:par>
                                <p:cTn id="9" presetID="22" presetClass="entr" presetSubtype="4" fill="hold" nodeType="afterEffect">
                                  <p:stCondLst>
                                    <p:cond delay="0"/>
                                  </p:stCondLst>
                                  <p:childTnLst>
                                    <p:set>
                                      <p:cBhvr>
                                        <p:cTn id="10" dur="1" fill="hold">
                                          <p:stCondLst>
                                            <p:cond delay="0"/>
                                          </p:stCondLst>
                                        </p:cTn>
                                        <p:tgtEl>
                                          <p:spTgt spid="34"/>
                                        </p:tgtEl>
                                        <p:attrNameLst>
                                          <p:attrName>style.visibility</p:attrName>
                                        </p:attrNameLst>
                                      </p:cBhvr>
                                      <p:to>
                                        <p:strVal val="visible"/>
                                      </p:to>
                                    </p:set>
                                    <p:animEffect transition="in" filter="wipe(down)">
                                      <p:cBhvr>
                                        <p:cTn id="11" dur="500"/>
                                        <p:tgtEl>
                                          <p:spTgt spid="34"/>
                                        </p:tgtEl>
                                      </p:cBhvr>
                                    </p:animEffect>
                                  </p:childTnLst>
                                </p:cTn>
                              </p:par>
                            </p:childTnLst>
                          </p:cTn>
                        </p:par>
                        <p:par>
                          <p:cTn id="12" fill="hold" nodeType="afterGroup">
                            <p:stCondLst>
                              <p:cond delay="1000"/>
                            </p:stCondLst>
                            <p:childTnLst>
                              <p:par>
                                <p:cTn id="13" presetID="22" presetClass="entr" presetSubtype="1" fill="hold"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wipe(up)">
                                      <p:cBhvr>
                                        <p:cTn id="15" dur="500"/>
                                        <p:tgtEl>
                                          <p:spTgt spid="13"/>
                                        </p:tgtEl>
                                      </p:cBhvr>
                                    </p:animEffect>
                                  </p:childTnLst>
                                </p:cTn>
                              </p:par>
                            </p:childTnLst>
                          </p:cTn>
                        </p:par>
                        <p:par>
                          <p:cTn id="16" fill="hold" nodeType="afterGroup">
                            <p:stCondLst>
                              <p:cond delay="1500"/>
                            </p:stCondLst>
                            <p:childTnLst>
                              <p:par>
                                <p:cTn id="17" presetID="1" presetClass="entr" presetSubtype="0" fill="hold" grpId="0" nodeType="after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6" name="等腰三角形 75" title=""/>
          <p:cNvSpPr/>
          <p:nvPr>
            <p:custDataLst>
              <p:tags r:id="rId3"/>
            </p:custDataLst>
          </p:nvPr>
        </p:nvSpPr>
        <p:spPr>
          <a:xfrm rot="5400000">
            <a:off x="2604535" y="451365"/>
            <a:ext cx="175894" cy="151633"/>
          </a:xfrm>
          <a:prstGeom prst="triangle">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A0E9"/>
              </a:solidFill>
            </a:endParaRPr>
          </a:p>
        </p:txBody>
      </p:sp>
      <p:sp>
        <p:nvSpPr>
          <p:cNvPr id="77" name="等腰三角形 76" title=""/>
          <p:cNvSpPr/>
          <p:nvPr>
            <p:custDataLst>
              <p:tags r:id="rId4"/>
            </p:custDataLst>
          </p:nvPr>
        </p:nvSpPr>
        <p:spPr>
          <a:xfrm rot="5400000">
            <a:off x="2879443" y="451365"/>
            <a:ext cx="175894" cy="151633"/>
          </a:xfrm>
          <a:prstGeom prst="triangle">
            <a:avLst/>
          </a:prstGeom>
          <a:solidFill>
            <a:srgbClr val="FE9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78" name="等腰三角形 77" title=""/>
          <p:cNvSpPr/>
          <p:nvPr>
            <p:custDataLst>
              <p:tags r:id="rId5"/>
            </p:custDataLst>
          </p:nvPr>
        </p:nvSpPr>
        <p:spPr>
          <a:xfrm rot="5400000">
            <a:off x="3154351" y="451365"/>
            <a:ext cx="175894" cy="151633"/>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9" name="矩形 78" title=""/>
          <p:cNvSpPr/>
          <p:nvPr>
            <p:custDataLst>
              <p:tags r:id="rId6"/>
            </p:custDataLst>
          </p:nvPr>
        </p:nvSpPr>
        <p:spPr>
          <a:xfrm>
            <a:off x="3441389" y="216765"/>
            <a:ext cx="868680" cy="460375"/>
          </a:xfrm>
          <a:prstGeom prst="rect">
            <a:avLst/>
          </a:prstGeom>
        </p:spPr>
        <p:txBody>
          <a:bodyPr wrap="none">
            <a:spAutoFit/>
          </a:bodyPr>
          <a:lstStyle/>
          <a:p>
            <a:pPr>
              <a:defRPr/>
            </a:pPr>
            <a:r>
              <a:rPr lang="zh-CN" altLang="en-US" sz="2400" b="1" spc="300" smtClean="0">
                <a:solidFill>
                  <a:srgbClr val="00A0E9"/>
                </a:solidFill>
                <a:latin typeface="微软雅黑" panose="020b0503020204020204" charset="-122"/>
                <a:ea typeface="微软雅黑"/>
                <a:cs typeface="+mn-ea"/>
                <a:sym typeface="+mn-lt"/>
              </a:rPr>
              <a:t>小结</a:t>
            </a:r>
            <a:endParaRPr lang="zh-CN" altLang="en-US" sz="3200" b="1" spc="300">
              <a:solidFill>
                <a:srgbClr val="00A0E9"/>
              </a:solidFill>
              <a:latin typeface="微软雅黑" panose="020b0503020204020204" charset="-122"/>
              <a:ea typeface="微软雅黑"/>
              <a:cs typeface="+mn-ea"/>
              <a:sym typeface="+mn-lt"/>
            </a:endParaRPr>
          </a:p>
        </p:txBody>
      </p:sp>
      <p:sp>
        <p:nvSpPr>
          <p:cNvPr id="80" name="文本框 79" title=""/>
          <p:cNvSpPr txBox="1"/>
          <p:nvPr>
            <p:custDataLst>
              <p:tags r:id="rId7"/>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课程讲授</a:t>
            </a:r>
            <a:endParaRPr lang="zh-CN" altLang="en-US" sz="2800" b="1" spc="300">
              <a:latin typeface="微软雅黑" panose="020b0503020204020204" charset="-122"/>
              <a:ea typeface="微软雅黑"/>
            </a:endParaRPr>
          </a:p>
        </p:txBody>
      </p:sp>
      <p:sp>
        <p:nvSpPr>
          <p:cNvPr id="14" name="文本框 13" title=""/>
          <p:cNvSpPr txBox="1"/>
          <p:nvPr>
            <p:custDataLst>
              <p:tags r:id="rId8"/>
            </p:custDataLst>
          </p:nvPr>
        </p:nvSpPr>
        <p:spPr>
          <a:xfrm>
            <a:off x="5591810" y="1124585"/>
            <a:ext cx="4891405" cy="975995"/>
          </a:xfrm>
          <a:prstGeom prst="rect">
            <a:avLst/>
          </a:prstGeom>
          <a:noFill/>
          <a:ln>
            <a:solidFill>
              <a:srgbClr val="036EB8"/>
            </a:solidFill>
          </a:ln>
        </p:spPr>
        <p:txBody>
          <a:bodyPr wrap="square" rtlCol="0">
            <a:noAutofit/>
          </a:bodyPr>
          <a:lstStyle/>
          <a:p>
            <a:pPr lvl="0" algn="l" fontAlgn="auto">
              <a:buClrTx/>
              <a:buSzTx/>
              <a:buFontTx/>
            </a:pPr>
            <a:r>
              <a:rPr lang="zh-CN" altLang="en-US" sz="2800">
                <a:latin typeface="微软雅黑" panose="020b0503020204020204" charset="-122"/>
                <a:ea typeface="微软雅黑"/>
                <a:sym typeface="+mn-ea"/>
              </a:rPr>
              <a:t>光从一种物质斜射入另一种物质时传播方向发生偏折的现象</a:t>
            </a:r>
            <a:endParaRPr lang="zh-CN" altLang="en-US" sz="2800">
              <a:latin typeface="微软雅黑" panose="020b0503020204020204" charset="-122"/>
              <a:ea typeface="微软雅黑"/>
              <a:sym typeface="+mn-ea"/>
            </a:endParaRPr>
          </a:p>
        </p:txBody>
      </p:sp>
      <p:sp>
        <p:nvSpPr>
          <p:cNvPr id="17" name="文本框 16" title=""/>
          <p:cNvSpPr txBox="1"/>
          <p:nvPr>
            <p:custDataLst>
              <p:tags r:id="rId9"/>
            </p:custDataLst>
          </p:nvPr>
        </p:nvSpPr>
        <p:spPr>
          <a:xfrm>
            <a:off x="6013450" y="2430780"/>
            <a:ext cx="1724025" cy="528955"/>
          </a:xfrm>
          <a:prstGeom prst="rect">
            <a:avLst/>
          </a:prstGeom>
          <a:noFill/>
          <a:ln>
            <a:solidFill>
              <a:srgbClr val="036EB8"/>
            </a:solidFill>
          </a:ln>
        </p:spPr>
        <p:txBody>
          <a:bodyPr wrap="square" rtlCol="0">
            <a:noAutofit/>
          </a:bodyPr>
          <a:lstStyle/>
          <a:p>
            <a:pPr lvl="0" algn="ctr" fontAlgn="auto">
              <a:buClrTx/>
              <a:buSzTx/>
              <a:buFontTx/>
            </a:pPr>
            <a:r>
              <a:rPr lang="zh-CN" altLang="en-US" sz="2800">
                <a:solidFill>
                  <a:schemeClr val="tx1"/>
                </a:solidFill>
                <a:latin typeface="微软雅黑" panose="020b0503020204020204" charset="-122"/>
                <a:ea typeface="微软雅黑"/>
                <a:sym typeface="+mn-ea"/>
              </a:rPr>
              <a:t>三线共面</a:t>
            </a:r>
            <a:endParaRPr lang="zh-CN" altLang="en-US" sz="2800">
              <a:solidFill>
                <a:schemeClr val="tx1"/>
              </a:solidFill>
              <a:latin typeface="微软雅黑" panose="020b0503020204020204" charset="-122"/>
              <a:ea typeface="微软雅黑"/>
              <a:sym typeface="+mn-ea"/>
            </a:endParaRPr>
          </a:p>
        </p:txBody>
      </p:sp>
      <p:sp>
        <p:nvSpPr>
          <p:cNvPr id="22" name="文本框 21" title=""/>
          <p:cNvSpPr txBox="1"/>
          <p:nvPr>
            <p:custDataLst>
              <p:tags r:id="rId10"/>
            </p:custDataLst>
          </p:nvPr>
        </p:nvSpPr>
        <p:spPr>
          <a:xfrm>
            <a:off x="5921375" y="4854575"/>
            <a:ext cx="3525520" cy="554990"/>
          </a:xfrm>
          <a:prstGeom prst="rect">
            <a:avLst/>
          </a:prstGeom>
          <a:noFill/>
          <a:ln>
            <a:solidFill>
              <a:srgbClr val="036EB8"/>
            </a:solidFill>
          </a:ln>
        </p:spPr>
        <p:txBody>
          <a:bodyPr wrap="square" rtlCol="0">
            <a:noAutofit/>
          </a:bodyPr>
          <a:lstStyle/>
          <a:p>
            <a:pPr lvl="0" algn="l" fontAlgn="auto">
              <a:buClrTx/>
              <a:buSzTx/>
              <a:buFontTx/>
            </a:pPr>
            <a:r>
              <a:rPr lang="zh-CN" altLang="en-US" sz="2800">
                <a:latin typeface="微软雅黑" panose="020b0503020204020204" charset="-122"/>
                <a:ea typeface="微软雅黑"/>
                <a:sym typeface="+mn-ea"/>
              </a:rPr>
              <a:t>铅笔弯折、池水变浅</a:t>
            </a:r>
            <a:endParaRPr lang="zh-CN" altLang="en-US" sz="2800">
              <a:latin typeface="微软雅黑" panose="020b0503020204020204" charset="-122"/>
              <a:ea typeface="微软雅黑"/>
              <a:sym typeface="+mn-ea"/>
            </a:endParaRPr>
          </a:p>
        </p:txBody>
      </p:sp>
      <p:sp>
        <p:nvSpPr>
          <p:cNvPr id="23" name="文本框 22" title=""/>
          <p:cNvSpPr txBox="1"/>
          <p:nvPr>
            <p:custDataLst>
              <p:tags r:id="rId11"/>
            </p:custDataLst>
          </p:nvPr>
        </p:nvSpPr>
        <p:spPr>
          <a:xfrm>
            <a:off x="5921375" y="5652770"/>
            <a:ext cx="3524885" cy="499110"/>
          </a:xfrm>
          <a:prstGeom prst="rect">
            <a:avLst/>
          </a:prstGeom>
          <a:noFill/>
          <a:ln>
            <a:solidFill>
              <a:srgbClr val="036EB8"/>
            </a:solidFill>
          </a:ln>
        </p:spPr>
        <p:txBody>
          <a:bodyPr wrap="square" rtlCol="0">
            <a:noAutofit/>
          </a:bodyPr>
          <a:lstStyle/>
          <a:p>
            <a:pPr lvl="0" algn="l" fontAlgn="auto">
              <a:buClrTx/>
              <a:buSzTx/>
              <a:buFontTx/>
            </a:pPr>
            <a:r>
              <a:rPr lang="zh-CN" altLang="en-US" sz="2800">
                <a:latin typeface="微软雅黑" panose="020b0503020204020204" charset="-122"/>
                <a:ea typeface="微软雅黑"/>
                <a:sym typeface="+mn-ea"/>
              </a:rPr>
              <a:t>海市蜃楼、硬币再现</a:t>
            </a:r>
            <a:endParaRPr lang="zh-CN" altLang="en-US" sz="2800">
              <a:latin typeface="微软雅黑" panose="020b0503020204020204" charset="-122"/>
              <a:ea typeface="微软雅黑"/>
              <a:sym typeface="+mn-ea"/>
            </a:endParaRPr>
          </a:p>
        </p:txBody>
      </p:sp>
      <p:sp>
        <p:nvSpPr>
          <p:cNvPr id="25" name="左大括号 24" title=""/>
          <p:cNvSpPr/>
          <p:nvPr>
            <p:custDataLst>
              <p:tags r:id="rId12"/>
            </p:custDataLst>
          </p:nvPr>
        </p:nvSpPr>
        <p:spPr>
          <a:xfrm>
            <a:off x="5303520" y="2658110"/>
            <a:ext cx="617855" cy="1604010"/>
          </a:xfrm>
          <a:prstGeom prst="leftBrace">
            <a:avLst/>
          </a:prstGeom>
          <a:ln w="28575">
            <a:solidFill>
              <a:srgbClr val="036EB8"/>
            </a:solidFill>
          </a:ln>
        </p:spPr>
        <p:style>
          <a:lnRef idx="1">
            <a:schemeClr val="accent1"/>
          </a:lnRef>
          <a:fillRef idx="0">
            <a:schemeClr val="accent1"/>
          </a:fillRef>
          <a:effectRef idx="0">
            <a:schemeClr val="accent1"/>
          </a:effectRef>
          <a:fontRef idx="minor">
            <a:schemeClr val="tx1"/>
          </a:fontRef>
        </p:style>
        <p:txBody>
          <a:bodyPr vertOverflow="overflow" horzOverflow="overflow" vert="horz" wrap="square" numCol="1" spcCol="0" rtlCol="0" fromWordArt="0" anchor="ctr" anchorCtr="0" forceAA="0" compatLnSpc="1">
            <a:noAutofit/>
          </a:bodyPr>
          <a:lstStyle/>
          <a:p>
            <a:pPr lvl="0" algn="ctr" fontAlgn="auto">
              <a:buClrTx/>
              <a:buSzTx/>
              <a:buFontTx/>
            </a:pPr>
            <a:endParaRPr lang="zh-CN" altLang="en-US" sz="1800">
              <a:sym typeface="+mn-ea"/>
            </a:endParaRPr>
          </a:p>
        </p:txBody>
      </p:sp>
      <p:sp>
        <p:nvSpPr>
          <p:cNvPr id="26" name="左大括号 25" title=""/>
          <p:cNvSpPr/>
          <p:nvPr>
            <p:custDataLst>
              <p:tags r:id="rId13"/>
            </p:custDataLst>
          </p:nvPr>
        </p:nvSpPr>
        <p:spPr>
          <a:xfrm>
            <a:off x="1644015" y="1571625"/>
            <a:ext cx="887730" cy="4014470"/>
          </a:xfrm>
          <a:prstGeom prst="leftBrace">
            <a:avLst/>
          </a:prstGeom>
          <a:ln w="28575">
            <a:solidFill>
              <a:srgbClr val="036EB8"/>
            </a:solidFill>
          </a:ln>
        </p:spPr>
        <p:style>
          <a:lnRef idx="1">
            <a:schemeClr val="accent1"/>
          </a:lnRef>
          <a:fillRef idx="0">
            <a:schemeClr val="accent1"/>
          </a:fillRef>
          <a:effectRef idx="0">
            <a:schemeClr val="accent1"/>
          </a:effectRef>
          <a:fontRef idx="minor">
            <a:schemeClr val="tx1"/>
          </a:fontRef>
        </p:style>
        <p:txBody>
          <a:bodyPr vertOverflow="overflow" horzOverflow="overflow" vert="horz" wrap="square" numCol="1" spcCol="0" rtlCol="0" fromWordArt="0" anchor="ctr" anchorCtr="0" forceAA="0" compatLnSpc="1">
            <a:noAutofit/>
          </a:bodyPr>
          <a:lstStyle/>
          <a:p>
            <a:pPr lvl="0" algn="ctr" fontAlgn="auto">
              <a:buClrTx/>
              <a:buSzTx/>
              <a:buFontTx/>
            </a:pPr>
            <a:endParaRPr lang="zh-CN" altLang="en-US" sz="1800">
              <a:sym typeface="+mn-ea"/>
            </a:endParaRPr>
          </a:p>
        </p:txBody>
      </p:sp>
      <p:sp>
        <p:nvSpPr>
          <p:cNvPr id="5" name="文本框 4" title=""/>
          <p:cNvSpPr txBox="1"/>
          <p:nvPr>
            <p:custDataLst>
              <p:tags r:id="rId14"/>
            </p:custDataLst>
          </p:nvPr>
        </p:nvSpPr>
        <p:spPr>
          <a:xfrm>
            <a:off x="6023610" y="3228975"/>
            <a:ext cx="2198370" cy="497205"/>
          </a:xfrm>
          <a:prstGeom prst="rect">
            <a:avLst/>
          </a:prstGeom>
          <a:noFill/>
          <a:ln>
            <a:solidFill>
              <a:srgbClr val="036EB8"/>
            </a:solidFill>
          </a:ln>
        </p:spPr>
        <p:txBody>
          <a:bodyPr wrap="square" rtlCol="0">
            <a:noAutofit/>
          </a:bodyPr>
          <a:lstStyle/>
          <a:p>
            <a:pPr lvl="0" algn="l" fontAlgn="auto">
              <a:buClrTx/>
              <a:buSzTx/>
              <a:buFontTx/>
            </a:pPr>
            <a:r>
              <a:rPr lang="en-US" altLang="zh-CN" sz="2800">
                <a:solidFill>
                  <a:schemeClr val="tx1"/>
                </a:solidFill>
                <a:latin typeface="微软雅黑" panose="020b0503020204020204" charset="-122"/>
                <a:ea typeface="微软雅黑"/>
                <a:sym typeface="+mn-ea"/>
              </a:rPr>
              <a:t> </a:t>
            </a:r>
            <a:r>
              <a:rPr lang="zh-CN" altLang="en-US" sz="2800">
                <a:solidFill>
                  <a:schemeClr val="tx1"/>
                </a:solidFill>
                <a:latin typeface="微软雅黑" panose="020b0503020204020204" charset="-122"/>
                <a:ea typeface="微软雅黑"/>
                <a:sym typeface="+mn-ea"/>
              </a:rPr>
              <a:t>空气中角大</a:t>
            </a:r>
            <a:endParaRPr lang="en-US" altLang="zh-CN" sz="2800">
              <a:solidFill>
                <a:schemeClr val="tx1"/>
              </a:solidFill>
              <a:latin typeface="微软雅黑" panose="020b0503020204020204" charset="-122"/>
              <a:ea typeface="微软雅黑"/>
              <a:sym typeface="+mn-ea"/>
            </a:endParaRPr>
          </a:p>
        </p:txBody>
      </p:sp>
      <p:sp>
        <p:nvSpPr>
          <p:cNvPr id="3" name="文本框 2" title=""/>
          <p:cNvSpPr txBox="1"/>
          <p:nvPr>
            <p:custDataLst>
              <p:tags r:id="rId15"/>
            </p:custDataLst>
          </p:nvPr>
        </p:nvSpPr>
        <p:spPr>
          <a:xfrm>
            <a:off x="2611755" y="5013960"/>
            <a:ext cx="2487930" cy="1021080"/>
          </a:xfrm>
          <a:prstGeom prst="roundRect">
            <a:avLst/>
          </a:prstGeom>
          <a:noFill/>
          <a:ln>
            <a:solidFill>
              <a:srgbClr val="036EB8"/>
            </a:solidFill>
          </a:ln>
        </p:spPr>
        <p:txBody>
          <a:bodyPr wrap="square" rtlCol="0">
            <a:noAutofit/>
          </a:bodyPr>
          <a:lstStyle/>
          <a:p>
            <a:pPr algn="ctr"/>
            <a:r>
              <a:rPr lang="zh-CN" altLang="en-US" sz="2800">
                <a:latin typeface="微软雅黑" panose="020b0503020204020204" charset="-122"/>
                <a:ea typeface="微软雅黑"/>
                <a:sym typeface="+mn-ea"/>
              </a:rPr>
              <a:t>生活中</a:t>
            </a:r>
            <a:endParaRPr lang="zh-CN" altLang="en-US" sz="2800">
              <a:latin typeface="微软雅黑" panose="020b0503020204020204" charset="-122"/>
              <a:ea typeface="微软雅黑"/>
              <a:sym typeface="+mn-ea"/>
            </a:endParaRPr>
          </a:p>
          <a:p>
            <a:pPr algn="ctr"/>
            <a:r>
              <a:rPr lang="zh-CN" altLang="en-US" sz="2800">
                <a:latin typeface="微软雅黑" panose="020b0503020204020204" charset="-122"/>
                <a:ea typeface="微软雅黑"/>
                <a:sym typeface="+mn-ea"/>
              </a:rPr>
              <a:t>的折射现象</a:t>
            </a:r>
            <a:endParaRPr lang="zh-CN" altLang="en-US" sz="2800">
              <a:latin typeface="微软雅黑" panose="020b0503020204020204" charset="-122"/>
              <a:ea typeface="微软雅黑"/>
              <a:sym typeface="+mn-ea"/>
            </a:endParaRPr>
          </a:p>
        </p:txBody>
      </p:sp>
      <p:sp>
        <p:nvSpPr>
          <p:cNvPr id="13" name="文本框 12" title=""/>
          <p:cNvSpPr txBox="1"/>
          <p:nvPr>
            <p:custDataLst>
              <p:tags r:id="rId16"/>
            </p:custDataLst>
          </p:nvPr>
        </p:nvSpPr>
        <p:spPr>
          <a:xfrm>
            <a:off x="2620010" y="3138805"/>
            <a:ext cx="2465705" cy="577850"/>
          </a:xfrm>
          <a:prstGeom prst="roundRect">
            <a:avLst/>
          </a:prstGeom>
          <a:noFill/>
          <a:ln>
            <a:solidFill>
              <a:srgbClr val="036EB8"/>
            </a:solidFill>
          </a:ln>
        </p:spPr>
        <p:txBody>
          <a:bodyPr wrap="square" rtlCol="0">
            <a:noAutofit/>
          </a:bodyPr>
          <a:lstStyle/>
          <a:p>
            <a:pPr algn="ctr"/>
            <a:r>
              <a:rPr lang="zh-CN" altLang="en-US" sz="2800">
                <a:latin typeface="微软雅黑" panose="020b0503020204020204" charset="-122"/>
                <a:ea typeface="微软雅黑"/>
                <a:sym typeface="+mn-ea"/>
              </a:rPr>
              <a:t>光的折射规律</a:t>
            </a:r>
            <a:endParaRPr lang="zh-CN" altLang="en-US" sz="2800">
              <a:latin typeface="微软雅黑" panose="020b0503020204020204" charset="-122"/>
              <a:ea typeface="微软雅黑"/>
              <a:sym typeface="+mn-ea"/>
            </a:endParaRPr>
          </a:p>
        </p:txBody>
      </p:sp>
      <p:sp>
        <p:nvSpPr>
          <p:cNvPr id="15" name="文本框 14" title=""/>
          <p:cNvSpPr txBox="1"/>
          <p:nvPr>
            <p:custDataLst>
              <p:tags r:id="rId17"/>
            </p:custDataLst>
          </p:nvPr>
        </p:nvSpPr>
        <p:spPr>
          <a:xfrm>
            <a:off x="8114030" y="2428875"/>
            <a:ext cx="1693545" cy="537210"/>
          </a:xfrm>
          <a:prstGeom prst="rect">
            <a:avLst/>
          </a:prstGeom>
          <a:noFill/>
          <a:ln>
            <a:solidFill>
              <a:srgbClr val="036EB8"/>
            </a:solidFill>
          </a:ln>
        </p:spPr>
        <p:txBody>
          <a:bodyPr wrap="square" rtlCol="0">
            <a:noAutofit/>
          </a:bodyPr>
          <a:lstStyle/>
          <a:p>
            <a:pPr lvl="0" algn="ctr" fontAlgn="auto">
              <a:buClrTx/>
              <a:buSzTx/>
              <a:buFontTx/>
            </a:pPr>
            <a:r>
              <a:rPr lang="zh-CN" altLang="en-US" sz="2800">
                <a:solidFill>
                  <a:schemeClr val="tx1"/>
                </a:solidFill>
                <a:latin typeface="微软雅黑" panose="020b0503020204020204" charset="-122"/>
                <a:ea typeface="微软雅黑"/>
                <a:sym typeface="+mn-ea"/>
              </a:rPr>
              <a:t>两线分居</a:t>
            </a:r>
            <a:endParaRPr lang="zh-CN" altLang="en-US" sz="2800">
              <a:solidFill>
                <a:schemeClr val="tx1"/>
              </a:solidFill>
              <a:latin typeface="微软雅黑" panose="020b0503020204020204" charset="-122"/>
              <a:ea typeface="微软雅黑"/>
              <a:sym typeface="+mn-ea"/>
            </a:endParaRPr>
          </a:p>
        </p:txBody>
      </p:sp>
      <p:sp>
        <p:nvSpPr>
          <p:cNvPr id="21" name="文本框 20" title=""/>
          <p:cNvSpPr txBox="1"/>
          <p:nvPr>
            <p:custDataLst>
              <p:tags r:id="rId18"/>
            </p:custDataLst>
          </p:nvPr>
        </p:nvSpPr>
        <p:spPr>
          <a:xfrm>
            <a:off x="2639695" y="1341120"/>
            <a:ext cx="2059940" cy="547370"/>
          </a:xfrm>
          <a:prstGeom prst="roundRect">
            <a:avLst/>
          </a:prstGeom>
          <a:noFill/>
          <a:ln>
            <a:solidFill>
              <a:srgbClr val="036EB8"/>
            </a:solidFill>
          </a:ln>
        </p:spPr>
        <p:txBody>
          <a:bodyPr wrap="square" rtlCol="0">
            <a:noAutofit/>
          </a:bodyPr>
          <a:lstStyle/>
          <a:p>
            <a:pPr algn="ctr"/>
            <a:r>
              <a:rPr lang="zh-CN" altLang="en-US" sz="2800">
                <a:latin typeface="微软雅黑" panose="020b0503020204020204" charset="-122"/>
                <a:ea typeface="微软雅黑"/>
                <a:sym typeface="+mn-ea"/>
              </a:rPr>
              <a:t>光的折射</a:t>
            </a:r>
            <a:endParaRPr lang="zh-CN" altLang="en-US" sz="2800">
              <a:latin typeface="微软雅黑" panose="020b0503020204020204" charset="-122"/>
              <a:ea typeface="微软雅黑"/>
              <a:sym typeface="+mn-ea"/>
            </a:endParaRPr>
          </a:p>
        </p:txBody>
      </p:sp>
      <p:cxnSp>
        <p:nvCxnSpPr>
          <p:cNvPr id="27" name="直接连接符 26" title=""/>
          <p:cNvCxnSpPr/>
          <p:nvPr>
            <p:custDataLst>
              <p:tags r:id="rId19"/>
            </p:custDataLst>
          </p:nvPr>
        </p:nvCxnSpPr>
        <p:spPr>
          <a:xfrm>
            <a:off x="4699635" y="1574800"/>
            <a:ext cx="892175" cy="635"/>
          </a:xfrm>
          <a:prstGeom prst="line">
            <a:avLst/>
          </a:prstGeom>
        </p:spPr>
        <p:style>
          <a:lnRef idx="3">
            <a:schemeClr val="accent5"/>
          </a:lnRef>
          <a:fillRef idx="0">
            <a:schemeClr val="accent5"/>
          </a:fillRef>
          <a:effectRef idx="2">
            <a:schemeClr val="accent5"/>
          </a:effectRef>
          <a:fontRef idx="minor">
            <a:schemeClr val="tx1"/>
          </a:fontRef>
        </p:style>
      </p:cxnSp>
      <p:sp>
        <p:nvSpPr>
          <p:cNvPr id="29" name="左大括号 28" title=""/>
          <p:cNvSpPr/>
          <p:nvPr>
            <p:custDataLst>
              <p:tags r:id="rId20"/>
            </p:custDataLst>
          </p:nvPr>
        </p:nvSpPr>
        <p:spPr>
          <a:xfrm>
            <a:off x="5298440" y="5086350"/>
            <a:ext cx="508635" cy="953770"/>
          </a:xfrm>
          <a:prstGeom prst="leftBrace">
            <a:avLst>
              <a:gd name="adj1" fmla="val 8333"/>
              <a:gd name="adj2" fmla="val 50998"/>
            </a:avLst>
          </a:prstGeom>
          <a:ln w="28575">
            <a:solidFill>
              <a:srgbClr val="036EB8"/>
            </a:solidFill>
          </a:ln>
        </p:spPr>
        <p:style>
          <a:lnRef idx="1">
            <a:schemeClr val="accent1"/>
          </a:lnRef>
          <a:fillRef idx="0">
            <a:schemeClr val="accent1"/>
          </a:fillRef>
          <a:effectRef idx="0">
            <a:schemeClr val="accent1"/>
          </a:effectRef>
          <a:fontRef idx="minor">
            <a:schemeClr val="tx1"/>
          </a:fontRef>
        </p:style>
        <p:txBody>
          <a:bodyPr vertOverflow="overflow" horzOverflow="overflow" vert="horz" wrap="square" numCol="1" spcCol="0" rtlCol="0" fromWordArt="0" anchor="ctr" anchorCtr="0" forceAA="0" compatLnSpc="1">
            <a:noAutofit/>
          </a:bodyPr>
          <a:lstStyle/>
          <a:p>
            <a:pPr lvl="0" algn="ctr" fontAlgn="auto">
              <a:buClrTx/>
              <a:buSzTx/>
              <a:buFontTx/>
            </a:pPr>
            <a:endParaRPr lang="zh-CN" altLang="en-US" sz="1800">
              <a:sym typeface="+mn-ea"/>
            </a:endParaRPr>
          </a:p>
        </p:txBody>
      </p:sp>
      <p:sp>
        <p:nvSpPr>
          <p:cNvPr id="10" name="文本框 9" title=""/>
          <p:cNvSpPr txBox="1"/>
          <p:nvPr>
            <p:custDataLst>
              <p:tags r:id="rId21"/>
            </p:custDataLst>
          </p:nvPr>
        </p:nvSpPr>
        <p:spPr>
          <a:xfrm>
            <a:off x="8114030" y="3959860"/>
            <a:ext cx="1693545" cy="537210"/>
          </a:xfrm>
          <a:prstGeom prst="rect">
            <a:avLst/>
          </a:prstGeom>
          <a:noFill/>
          <a:ln>
            <a:solidFill>
              <a:srgbClr val="036EB8"/>
            </a:solidFill>
          </a:ln>
        </p:spPr>
        <p:txBody>
          <a:bodyPr wrap="square" rtlCol="0">
            <a:noAutofit/>
          </a:bodyPr>
          <a:lstStyle/>
          <a:p>
            <a:pPr lvl="0" algn="ctr" fontAlgn="auto">
              <a:buClrTx/>
              <a:buSzTx/>
              <a:buFontTx/>
            </a:pPr>
            <a:r>
              <a:rPr lang="zh-CN" altLang="en-US" sz="2800">
                <a:solidFill>
                  <a:schemeClr val="tx1"/>
                </a:solidFill>
                <a:latin typeface="微软雅黑" panose="020b0503020204020204" charset="-122"/>
                <a:ea typeface="微软雅黑"/>
                <a:sym typeface="+mn-ea"/>
              </a:rPr>
              <a:t>光路可逆</a:t>
            </a:r>
            <a:endParaRPr lang="zh-CN" altLang="en-US" sz="2800">
              <a:solidFill>
                <a:schemeClr val="tx1"/>
              </a:solidFill>
              <a:latin typeface="微软雅黑" panose="020b0503020204020204" charset="-122"/>
              <a:ea typeface="微软雅黑"/>
              <a:sym typeface="+mn-ea"/>
            </a:endParaRPr>
          </a:p>
        </p:txBody>
      </p:sp>
      <p:sp>
        <p:nvSpPr>
          <p:cNvPr id="19" name="文本框 18" title=""/>
          <p:cNvSpPr txBox="1"/>
          <p:nvPr>
            <p:custDataLst>
              <p:tags r:id="rId22"/>
            </p:custDataLst>
          </p:nvPr>
        </p:nvSpPr>
        <p:spPr>
          <a:xfrm>
            <a:off x="8552180" y="3222625"/>
            <a:ext cx="1693545" cy="537210"/>
          </a:xfrm>
          <a:prstGeom prst="rect">
            <a:avLst/>
          </a:prstGeom>
          <a:noFill/>
          <a:ln>
            <a:solidFill>
              <a:srgbClr val="036EB8"/>
            </a:solidFill>
          </a:ln>
        </p:spPr>
        <p:txBody>
          <a:bodyPr wrap="square" rtlCol="0">
            <a:noAutofit/>
          </a:bodyPr>
          <a:lstStyle/>
          <a:p>
            <a:pPr lvl="0" algn="ctr" fontAlgn="auto">
              <a:buClrTx/>
              <a:buSzTx/>
              <a:buFontTx/>
            </a:pPr>
            <a:r>
              <a:rPr lang="zh-CN" altLang="en-US" sz="2800">
                <a:solidFill>
                  <a:schemeClr val="tx1"/>
                </a:solidFill>
                <a:latin typeface="微软雅黑" panose="020b0503020204020204" charset="-122"/>
                <a:ea typeface="微软雅黑"/>
                <a:sym typeface="+mn-ea"/>
              </a:rPr>
              <a:t>同增同减</a:t>
            </a:r>
            <a:endParaRPr lang="zh-CN" altLang="en-US" sz="2800">
              <a:solidFill>
                <a:schemeClr val="tx1"/>
              </a:solidFill>
              <a:latin typeface="微软雅黑" panose="020b0503020204020204" charset="-122"/>
              <a:ea typeface="微软雅黑"/>
              <a:sym typeface="+mn-ea"/>
            </a:endParaRPr>
          </a:p>
        </p:txBody>
      </p:sp>
      <p:sp>
        <p:nvSpPr>
          <p:cNvPr id="20" name="文本框 19" title=""/>
          <p:cNvSpPr txBox="1"/>
          <p:nvPr>
            <p:custDataLst>
              <p:tags r:id="rId23"/>
            </p:custDataLst>
          </p:nvPr>
        </p:nvSpPr>
        <p:spPr>
          <a:xfrm>
            <a:off x="6033135" y="3989070"/>
            <a:ext cx="1708150" cy="513080"/>
          </a:xfrm>
          <a:prstGeom prst="rect">
            <a:avLst/>
          </a:prstGeom>
          <a:noFill/>
          <a:ln>
            <a:solidFill>
              <a:srgbClr val="036EB8"/>
            </a:solidFill>
          </a:ln>
        </p:spPr>
        <p:txBody>
          <a:bodyPr wrap="square" rtlCol="0">
            <a:noAutofit/>
          </a:bodyPr>
          <a:lstStyle/>
          <a:p>
            <a:pPr lvl="0" algn="ctr" fontAlgn="auto">
              <a:buClrTx/>
              <a:buSzTx/>
              <a:buFontTx/>
            </a:pPr>
            <a:r>
              <a:rPr lang="zh-CN" altLang="en-US" sz="2800">
                <a:solidFill>
                  <a:schemeClr val="tx1"/>
                </a:solidFill>
                <a:latin typeface="微软雅黑" panose="020b0503020204020204" charset="-122"/>
                <a:ea typeface="微软雅黑"/>
                <a:sym typeface="+mn-ea"/>
              </a:rPr>
              <a:t>垂直不变</a:t>
            </a:r>
            <a:endParaRPr lang="zh-CN" altLang="en-US" sz="2800">
              <a:solidFill>
                <a:schemeClr val="tx1"/>
              </a:solidFill>
              <a:latin typeface="微软雅黑" panose="020b0503020204020204" charset="-122"/>
              <a:ea typeface="微软雅黑"/>
              <a:sym typeface="+mn-ea"/>
            </a:endParaRPr>
          </a:p>
        </p:txBody>
      </p:sp>
      <p:sp>
        <p:nvSpPr>
          <p:cNvPr id="4" name="圆角矩形 3" title=""/>
          <p:cNvSpPr/>
          <p:nvPr>
            <p:custDataLst>
              <p:tags r:id="rId24"/>
            </p:custDataLst>
          </p:nvPr>
        </p:nvSpPr>
        <p:spPr>
          <a:xfrm>
            <a:off x="551180" y="2100580"/>
            <a:ext cx="915670" cy="3195955"/>
          </a:xfrm>
          <a:prstGeom prst="roundRect">
            <a:avLst/>
          </a:prstGeom>
          <a:solidFill>
            <a:srgbClr val="036EB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4000"/>
              <a:t>光的折射</a:t>
            </a:r>
            <a:endParaRPr lang="zh-CN" altLang="en-US" sz="4000"/>
          </a:p>
        </p:txBody>
      </p:sp>
    </p:spTree>
  </p:cSld>
  <p:clrMapOvr>
    <a:masterClrMapping/>
  </p:clrMapOvr>
  <p:transition spd="slow">
    <p:wheel spokes="8"/>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dissolve">
                                      <p:cBhvr>
                                        <p:cTn id="7" dur="500"/>
                                        <p:tgtEl>
                                          <p:spTgt spid="2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wipe(left)">
                                      <p:cBhvr>
                                        <p:cTn id="12" dur="500"/>
                                        <p:tgtEl>
                                          <p:spTgt spid="21"/>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18" presetClass="entr" presetSubtype="6" fill="hold" nodeType="click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strips(downRight)">
                                      <p:cBhvr>
                                        <p:cTn id="17" dur="500"/>
                                        <p:tgtEl>
                                          <p:spTgt spid="27"/>
                                        </p:tgtEl>
                                      </p:cBhvr>
                                    </p:animEffect>
                                  </p:childTnLst>
                                </p:cTn>
                              </p:par>
                            </p:childTnLst>
                          </p:cTn>
                        </p:par>
                        <p:par>
                          <p:cTn id="18" fill="hold" nodeType="afterGroup">
                            <p:stCondLst>
                              <p:cond delay="500"/>
                            </p:stCondLst>
                            <p:childTnLst>
                              <p:par>
                                <p:cTn id="19" presetID="16" presetClass="entr" presetSubtype="21" fill="hold" grpId="0" nodeType="after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barn(inVertical)">
                                      <p:cBhvr>
                                        <p:cTn id="21" dur="500"/>
                                        <p:tgtEl>
                                          <p:spTgt spid="14"/>
                                        </p:tgtEl>
                                      </p:cBhvr>
                                    </p:animEffec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wipe(left)">
                                      <p:cBhvr>
                                        <p:cTn id="26" dur="500"/>
                                        <p:tgtEl>
                                          <p:spTgt spid="13"/>
                                        </p:tgtEl>
                                      </p:cBhvr>
                                    </p:animEffect>
                                  </p:childTnLst>
                                </p:cTn>
                              </p:par>
                            </p:childTnLst>
                          </p:cTn>
                        </p:par>
                      </p:childTnLst>
                    </p:cTn>
                  </p:par>
                  <p:par>
                    <p:cTn id="27" fill="hold" nodeType="clickPar">
                      <p:stCondLst>
                        <p:cond delay="indefinite"/>
                        <p:cond evt="onBegin" delay="0">
                          <p:tn val="26"/>
                        </p:cond>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dissolve">
                                      <p:cBhvr>
                                        <p:cTn id="31" dur="500"/>
                                        <p:tgtEl>
                                          <p:spTgt spid="25"/>
                                        </p:tgtEl>
                                      </p:cBhvr>
                                    </p:animEffect>
                                  </p:childTnLst>
                                </p:cTn>
                              </p:par>
                            </p:childTnLst>
                          </p:cTn>
                        </p:par>
                        <p:par>
                          <p:cTn id="32" fill="hold" nodeType="afterGroup">
                            <p:stCondLst>
                              <p:cond delay="500"/>
                            </p:stCondLst>
                            <p:childTnLst>
                              <p:par>
                                <p:cTn id="33" presetID="16" presetClass="entr" presetSubtype="21" fill="hold" grpId="0" nodeType="after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barn(inVertical)">
                                      <p:cBhvr>
                                        <p:cTn id="35" dur="500"/>
                                        <p:tgtEl>
                                          <p:spTgt spid="17"/>
                                        </p:tgtEl>
                                      </p:cBhvr>
                                    </p:animEffect>
                                  </p:childTnLst>
                                </p:cTn>
                              </p:par>
                            </p:childTnLst>
                          </p:cTn>
                        </p:par>
                        <p:par>
                          <p:cTn id="36" fill="hold" nodeType="afterGroup">
                            <p:stCondLst>
                              <p:cond delay="1000"/>
                            </p:stCondLst>
                            <p:childTnLst>
                              <p:par>
                                <p:cTn id="37" presetID="16" presetClass="entr" presetSubtype="21" fill="hold" grpId="0" nodeType="after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barn(inVertical)">
                                      <p:cBhvr>
                                        <p:cTn id="39" dur="500"/>
                                        <p:tgtEl>
                                          <p:spTgt spid="15"/>
                                        </p:tgtEl>
                                      </p:cBhvr>
                                    </p:animEffect>
                                  </p:childTnLst>
                                </p:cTn>
                              </p:par>
                            </p:childTnLst>
                          </p:cTn>
                        </p:par>
                      </p:childTnLst>
                    </p:cTn>
                  </p:par>
                  <p:par>
                    <p:cTn id="40" fill="hold" nodeType="clickPar">
                      <p:stCondLst>
                        <p:cond delay="indefinite"/>
                        <p:cond evt="onBegin" delay="0">
                          <p:tn val="39"/>
                        </p:cond>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5"/>
                                        </p:tgtEl>
                                        <p:attrNameLst>
                                          <p:attrName>style.visibility</p:attrName>
                                        </p:attrNameLst>
                                      </p:cBhvr>
                                      <p:to>
                                        <p:strVal val="visible"/>
                                      </p:to>
                                    </p:set>
                                    <p:animEffect transition="in" filter="barn(inVertical)">
                                      <p:cBhvr>
                                        <p:cTn id="44" dur="500"/>
                                        <p:tgtEl>
                                          <p:spTgt spid="5"/>
                                        </p:tgtEl>
                                      </p:cBhvr>
                                    </p:animEffect>
                                  </p:childTnLst>
                                </p:cTn>
                              </p:par>
                            </p:childTnLst>
                          </p:cTn>
                        </p:par>
                        <p:par>
                          <p:cTn id="45" fill="hold" nodeType="afterGroup">
                            <p:stCondLst>
                              <p:cond delay="500"/>
                            </p:stCondLst>
                            <p:childTnLst>
                              <p:par>
                                <p:cTn id="46" presetID="16" presetClass="entr" presetSubtype="21" fill="hold" grpId="0" nodeType="afterEffect">
                                  <p:stCondLst>
                                    <p:cond delay="0"/>
                                  </p:stCondLst>
                                  <p:childTnLst>
                                    <p:set>
                                      <p:cBhvr>
                                        <p:cTn id="47" dur="1" fill="hold">
                                          <p:stCondLst>
                                            <p:cond delay="0"/>
                                          </p:stCondLst>
                                        </p:cTn>
                                        <p:tgtEl>
                                          <p:spTgt spid="19"/>
                                        </p:tgtEl>
                                        <p:attrNameLst>
                                          <p:attrName>style.visibility</p:attrName>
                                        </p:attrNameLst>
                                      </p:cBhvr>
                                      <p:to>
                                        <p:strVal val="visible"/>
                                      </p:to>
                                    </p:set>
                                    <p:animEffect transition="in" filter="barn(inVertical)">
                                      <p:cBhvr>
                                        <p:cTn id="48" dur="500"/>
                                        <p:tgtEl>
                                          <p:spTgt spid="19"/>
                                        </p:tgtEl>
                                      </p:cBhvr>
                                    </p:animEffect>
                                  </p:childTnLst>
                                </p:cTn>
                              </p:par>
                            </p:childTnLst>
                          </p:cTn>
                        </p:par>
                      </p:childTnLst>
                    </p:cTn>
                  </p:par>
                  <p:par>
                    <p:cTn id="49" fill="hold" nodeType="clickPar">
                      <p:stCondLst>
                        <p:cond delay="indefinite"/>
                        <p:cond evt="onBegin" delay="0">
                          <p:tn val="48"/>
                        </p:cond>
                      </p:stCondLst>
                      <p:childTnLst>
                        <p:par>
                          <p:cTn id="50" fill="hold">
                            <p:stCondLst>
                              <p:cond delay="0"/>
                            </p:stCondLst>
                            <p:childTnLst>
                              <p:par>
                                <p:cTn id="51" presetID="16" presetClass="entr" presetSubtype="21" fill="hold" grpId="0" nodeType="clickEffect">
                                  <p:stCondLst>
                                    <p:cond delay="0"/>
                                  </p:stCondLst>
                                  <p:childTnLst>
                                    <p:set>
                                      <p:cBhvr>
                                        <p:cTn id="52" dur="1" fill="hold">
                                          <p:stCondLst>
                                            <p:cond delay="0"/>
                                          </p:stCondLst>
                                        </p:cTn>
                                        <p:tgtEl>
                                          <p:spTgt spid="20"/>
                                        </p:tgtEl>
                                        <p:attrNameLst>
                                          <p:attrName>style.visibility</p:attrName>
                                        </p:attrNameLst>
                                      </p:cBhvr>
                                      <p:to>
                                        <p:strVal val="visible"/>
                                      </p:to>
                                    </p:set>
                                    <p:animEffect transition="in" filter="barn(inVertical)">
                                      <p:cBhvr>
                                        <p:cTn id="53" dur="500"/>
                                        <p:tgtEl>
                                          <p:spTgt spid="20"/>
                                        </p:tgtEl>
                                      </p:cBhvr>
                                    </p:animEffect>
                                  </p:childTnLst>
                                </p:cTn>
                              </p:par>
                            </p:childTnLst>
                          </p:cTn>
                        </p:par>
                        <p:par>
                          <p:cTn id="54" fill="hold" nodeType="afterGroup">
                            <p:stCondLst>
                              <p:cond delay="500"/>
                            </p:stCondLst>
                            <p:childTnLst>
                              <p:par>
                                <p:cTn id="55" presetID="16" presetClass="entr" presetSubtype="21" fill="hold" grpId="0" nodeType="afterEffect">
                                  <p:stCondLst>
                                    <p:cond delay="0"/>
                                  </p:stCondLst>
                                  <p:childTnLst>
                                    <p:set>
                                      <p:cBhvr>
                                        <p:cTn id="56" dur="1" fill="hold">
                                          <p:stCondLst>
                                            <p:cond delay="0"/>
                                          </p:stCondLst>
                                        </p:cTn>
                                        <p:tgtEl>
                                          <p:spTgt spid="10"/>
                                        </p:tgtEl>
                                        <p:attrNameLst>
                                          <p:attrName>style.visibility</p:attrName>
                                        </p:attrNameLst>
                                      </p:cBhvr>
                                      <p:to>
                                        <p:strVal val="visible"/>
                                      </p:to>
                                    </p:set>
                                    <p:animEffect transition="in" filter="barn(inVertical)">
                                      <p:cBhvr>
                                        <p:cTn id="57" dur="500"/>
                                        <p:tgtEl>
                                          <p:spTgt spid="10"/>
                                        </p:tgtEl>
                                      </p:cBhvr>
                                    </p:animEffect>
                                  </p:childTnLst>
                                </p:cTn>
                              </p:par>
                            </p:childTnLst>
                          </p:cTn>
                        </p:par>
                      </p:childTnLst>
                    </p:cTn>
                  </p:par>
                  <p:par>
                    <p:cTn id="58" fill="hold" nodeType="clickPar">
                      <p:stCondLst>
                        <p:cond delay="indefinite"/>
                        <p:cond evt="onBegin" delay="0">
                          <p:tn val="57"/>
                        </p:cond>
                      </p:stCondLst>
                      <p:childTnLst>
                        <p:par>
                          <p:cTn id="59" fill="hold">
                            <p:stCondLst>
                              <p:cond delay="0"/>
                            </p:stCondLst>
                            <p:childTnLst>
                              <p:par>
                                <p:cTn id="60" presetID="22" presetClass="entr" presetSubtype="8" fill="hold" grpId="0" nodeType="clickEffect">
                                  <p:stCondLst>
                                    <p:cond delay="0"/>
                                  </p:stCondLst>
                                  <p:childTnLst>
                                    <p:set>
                                      <p:cBhvr>
                                        <p:cTn id="61" dur="1" fill="hold">
                                          <p:stCondLst>
                                            <p:cond delay="0"/>
                                          </p:stCondLst>
                                        </p:cTn>
                                        <p:tgtEl>
                                          <p:spTgt spid="3"/>
                                        </p:tgtEl>
                                        <p:attrNameLst>
                                          <p:attrName>style.visibility</p:attrName>
                                        </p:attrNameLst>
                                      </p:cBhvr>
                                      <p:to>
                                        <p:strVal val="visible"/>
                                      </p:to>
                                    </p:set>
                                    <p:animEffect transition="in" filter="wipe(left)">
                                      <p:cBhvr>
                                        <p:cTn id="62" dur="500"/>
                                        <p:tgtEl>
                                          <p:spTgt spid="3"/>
                                        </p:tgtEl>
                                      </p:cBhvr>
                                    </p:animEffect>
                                  </p:childTnLst>
                                </p:cTn>
                              </p:par>
                            </p:childTnLst>
                          </p:cTn>
                        </p:par>
                      </p:childTnLst>
                    </p:cTn>
                  </p:par>
                  <p:par>
                    <p:cTn id="63" fill="hold" nodeType="clickPar">
                      <p:stCondLst>
                        <p:cond delay="indefinite"/>
                        <p:cond evt="onBegin" delay="0">
                          <p:tn val="62"/>
                        </p:cond>
                      </p:stCondLst>
                      <p:childTnLst>
                        <p:par>
                          <p:cTn id="64" fill="hold">
                            <p:stCondLst>
                              <p:cond delay="0"/>
                            </p:stCondLst>
                            <p:childTnLst>
                              <p:par>
                                <p:cTn id="65" presetID="9" presetClass="entr" presetSubtype="0" fill="hold" grpId="0" nodeType="clickEffect">
                                  <p:stCondLst>
                                    <p:cond delay="0"/>
                                  </p:stCondLst>
                                  <p:childTnLst>
                                    <p:set>
                                      <p:cBhvr>
                                        <p:cTn id="66" dur="1" fill="hold">
                                          <p:stCondLst>
                                            <p:cond delay="0"/>
                                          </p:stCondLst>
                                        </p:cTn>
                                        <p:tgtEl>
                                          <p:spTgt spid="29"/>
                                        </p:tgtEl>
                                        <p:attrNameLst>
                                          <p:attrName>style.visibility</p:attrName>
                                        </p:attrNameLst>
                                      </p:cBhvr>
                                      <p:to>
                                        <p:strVal val="visible"/>
                                      </p:to>
                                    </p:set>
                                    <p:animEffect transition="in" filter="dissolve">
                                      <p:cBhvr>
                                        <p:cTn id="67" dur="500"/>
                                        <p:tgtEl>
                                          <p:spTgt spid="29"/>
                                        </p:tgtEl>
                                      </p:cBhvr>
                                    </p:animEffect>
                                  </p:childTnLst>
                                </p:cTn>
                              </p:par>
                            </p:childTnLst>
                          </p:cTn>
                        </p:par>
                        <p:par>
                          <p:cTn id="68" fill="hold" nodeType="afterGroup">
                            <p:stCondLst>
                              <p:cond delay="500"/>
                            </p:stCondLst>
                            <p:childTnLst>
                              <p:par>
                                <p:cTn id="69" presetID="9" presetClass="entr" presetSubtype="0" fill="hold" grpId="0" nodeType="afterEffect">
                                  <p:stCondLst>
                                    <p:cond delay="0"/>
                                  </p:stCondLst>
                                  <p:childTnLst>
                                    <p:set>
                                      <p:cBhvr>
                                        <p:cTn id="70" dur="1" fill="hold">
                                          <p:stCondLst>
                                            <p:cond delay="0"/>
                                          </p:stCondLst>
                                        </p:cTn>
                                        <p:tgtEl>
                                          <p:spTgt spid="22"/>
                                        </p:tgtEl>
                                        <p:attrNameLst>
                                          <p:attrName>style.visibility</p:attrName>
                                        </p:attrNameLst>
                                      </p:cBhvr>
                                      <p:to>
                                        <p:strVal val="visible"/>
                                      </p:to>
                                    </p:set>
                                    <p:animEffect transition="in" filter="dissolve">
                                      <p:cBhvr>
                                        <p:cTn id="71" dur="500"/>
                                        <p:tgtEl>
                                          <p:spTgt spid="22"/>
                                        </p:tgtEl>
                                      </p:cBhvr>
                                    </p:animEffect>
                                  </p:childTnLst>
                                </p:cTn>
                              </p:par>
                            </p:childTnLst>
                          </p:cTn>
                        </p:par>
                        <p:par>
                          <p:cTn id="72" fill="hold" nodeType="afterGroup">
                            <p:stCondLst>
                              <p:cond delay="1000"/>
                            </p:stCondLst>
                            <p:childTnLst>
                              <p:par>
                                <p:cTn id="73" presetID="9" presetClass="entr" presetSubtype="0" fill="hold" grpId="0" nodeType="afterEffect">
                                  <p:stCondLst>
                                    <p:cond delay="0"/>
                                  </p:stCondLst>
                                  <p:childTnLst>
                                    <p:set>
                                      <p:cBhvr>
                                        <p:cTn id="74" dur="1" fill="hold">
                                          <p:stCondLst>
                                            <p:cond delay="0"/>
                                          </p:stCondLst>
                                        </p:cTn>
                                        <p:tgtEl>
                                          <p:spTgt spid="23"/>
                                        </p:tgtEl>
                                        <p:attrNameLst>
                                          <p:attrName>style.visibility</p:attrName>
                                        </p:attrNameLst>
                                      </p:cBhvr>
                                      <p:to>
                                        <p:strVal val="visible"/>
                                      </p:to>
                                    </p:set>
                                    <p:animEffect transition="in" filter="dissolve">
                                      <p:cBhvr>
                                        <p:cTn id="75"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7" grpId="0" animBg="1"/>
      <p:bldP spid="22" grpId="0" animBg="1"/>
      <p:bldP spid="23" grpId="0" animBg="1"/>
      <p:bldP spid="25" grpId="0" animBg="1"/>
      <p:bldP spid="26" grpId="0" animBg="1"/>
      <p:bldP spid="5" grpId="0" animBg="1"/>
      <p:bldP spid="3" grpId="0" animBg="1"/>
      <p:bldP spid="13" grpId="0" animBg="1"/>
      <p:bldP spid="15" grpId="0" animBg="1"/>
      <p:bldP spid="21" grpId="0" animBg="1"/>
      <p:bldP spid="29" grpId="0" animBg="1"/>
      <p:bldP spid="10" grpId="0" animBg="1"/>
      <p:bldP spid="19" grpId="0" animBg="1"/>
      <p:bldP spid="20" grpId="0" animBg="1"/>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习题练习</a:t>
            </a:r>
            <a:endParaRPr lang="zh-CN" altLang="en-US" sz="2800" b="1" spc="300" smtClean="0">
              <a:latin typeface="微软雅黑" panose="020b0503020204020204" charset="-122"/>
              <a:ea typeface="微软雅黑"/>
            </a:endParaRPr>
          </a:p>
        </p:txBody>
      </p:sp>
      <p:sp>
        <p:nvSpPr>
          <p:cNvPr id="57449" name="矩形 57448" title=""/>
          <p:cNvSpPr/>
          <p:nvPr>
            <p:custDataLst>
              <p:tags r:id="rId4"/>
            </p:custDataLst>
          </p:nvPr>
        </p:nvSpPr>
        <p:spPr>
          <a:xfrm>
            <a:off x="1873250" y="1871663"/>
            <a:ext cx="8341360" cy="583565"/>
          </a:xfrm>
          <a:prstGeom prst="rect">
            <a:avLst/>
          </a:prstGeom>
          <a:noFill/>
          <a:ln w="9525">
            <a:noFill/>
          </a:ln>
        </p:spPr>
        <p:txBody>
          <a:bodyPr wrap="none" anchor="t" anchorCtr="0">
            <a:spAutoFit/>
          </a:bodyPr>
          <a:lstStyle/>
          <a:p>
            <a:r>
              <a:rPr lang="zh-CN" altLang="en-US" sz="3200">
                <a:latin typeface="微软雅黑" panose="020b0503020204020204" charset="-122"/>
                <a:ea typeface="微软雅黑"/>
                <a:cs typeface="微软雅黑" panose="020b0503020204020204" charset="-122"/>
              </a:rPr>
              <a:t>1</a:t>
            </a:r>
            <a:r>
              <a:rPr lang="en-US" altLang="zh-CN" sz="3200">
                <a:latin typeface="微软雅黑" panose="020b0503020204020204" charset="-122"/>
                <a:ea typeface="微软雅黑"/>
                <a:cs typeface="微软雅黑" panose="020b0503020204020204" charset="-122"/>
              </a:rPr>
              <a:t>. </a:t>
            </a:r>
            <a:r>
              <a:rPr lang="zh-CN" altLang="en-US" sz="3200">
                <a:latin typeface="微软雅黑" panose="020b0503020204020204" charset="-122"/>
                <a:ea typeface="微软雅黑"/>
                <a:cs typeface="微软雅黑" panose="020b0503020204020204" charset="-122"/>
              </a:rPr>
              <a:t>正确表示光从空气射入玻璃的是（          ）</a:t>
            </a:r>
            <a:endParaRPr lang="zh-CN" altLang="en-US" sz="3200">
              <a:latin typeface="微软雅黑" panose="020b0503020204020204" charset="-122"/>
              <a:ea typeface="微软雅黑"/>
              <a:cs typeface="微软雅黑" panose="020b0503020204020204" charset="-122"/>
            </a:endParaRPr>
          </a:p>
        </p:txBody>
      </p:sp>
      <p:sp>
        <p:nvSpPr>
          <p:cNvPr id="57404" name="文本框 57403" title=""/>
          <p:cNvSpPr txBox="1"/>
          <p:nvPr>
            <p:custDataLst>
              <p:tags r:id="rId5"/>
            </p:custDataLst>
          </p:nvPr>
        </p:nvSpPr>
        <p:spPr>
          <a:xfrm>
            <a:off x="8903653" y="1871980"/>
            <a:ext cx="642937" cy="645160"/>
          </a:xfrm>
          <a:prstGeom prst="rect">
            <a:avLst/>
          </a:prstGeom>
          <a:noFill/>
          <a:ln w="9525">
            <a:noFill/>
          </a:ln>
        </p:spPr>
        <p:txBody>
          <a:bodyPr wrap="square" anchor="t" anchorCtr="0">
            <a:spAutoFit/>
          </a:bodyPr>
          <a:lstStyle/>
          <a:p>
            <a:pPr algn="ctr" eaLnBrk="1" hangingPunct="1"/>
            <a:r>
              <a:rPr lang="zh-CN" altLang="en-US" sz="3600">
                <a:solidFill>
                  <a:srgbClr val="FF0000"/>
                </a:solidFill>
                <a:latin typeface="Times New Roman" panose="02020603050405020304" pitchFamily="18" charset="0"/>
              </a:rPr>
              <a:t>Ｃ</a:t>
            </a:r>
            <a:endParaRPr lang="zh-CN" altLang="en-US" sz="3600">
              <a:solidFill>
                <a:srgbClr val="FF0000"/>
              </a:solidFill>
              <a:latin typeface="Times New Roman" panose="02020603050405020304" pitchFamily="18" charset="0"/>
            </a:endParaRPr>
          </a:p>
        </p:txBody>
      </p:sp>
      <p:grpSp>
        <p:nvGrpSpPr>
          <p:cNvPr id="9" name="组合 8" title=""/>
          <p:cNvGrpSpPr/>
          <p:nvPr>
            <p:custDataLst>
              <p:tags r:id="rId6"/>
            </p:custDataLst>
          </p:nvPr>
        </p:nvGrpSpPr>
        <p:grpSpPr>
          <a:xfrm>
            <a:off x="2598420" y="2852420"/>
            <a:ext cx="6174105" cy="2563495"/>
            <a:chOff x="4092" y="4492"/>
            <a:chExt cx="9723" cy="4037"/>
          </a:xfrm>
        </p:grpSpPr>
        <p:grpSp>
          <p:nvGrpSpPr>
            <p:cNvPr id="3" name="组合 2"/>
            <p:cNvGrpSpPr/>
            <p:nvPr>
              <p:custDataLst>
                <p:tags r:id="rId7"/>
              </p:custDataLst>
            </p:nvPr>
          </p:nvGrpSpPr>
          <p:grpSpPr>
            <a:xfrm>
              <a:off x="4092" y="4636"/>
              <a:ext cx="2289" cy="2868"/>
              <a:chOff x="4092" y="4636"/>
              <a:chExt cx="2318" cy="2868"/>
            </a:xfrm>
          </p:grpSpPr>
          <p:grpSp>
            <p:nvGrpSpPr>
              <p:cNvPr id="57407" name="组合 57406"/>
              <p:cNvGrpSpPr/>
              <p:nvPr>
                <p:custDataLst>
                  <p:tags r:id="rId8"/>
                </p:custDataLst>
              </p:nvPr>
            </p:nvGrpSpPr>
            <p:grpSpPr>
              <a:xfrm>
                <a:off x="4092" y="4682"/>
                <a:ext cx="1727" cy="2822"/>
                <a:chOff x="2106" y="4404"/>
                <a:chExt cx="1260" cy="1248"/>
              </a:xfrm>
            </p:grpSpPr>
            <p:sp>
              <p:nvSpPr>
                <p:cNvPr id="57408" name="直接连接符 57407"/>
                <p:cNvSpPr/>
                <p:nvPr>
                  <p:custDataLst>
                    <p:tags r:id="rId9"/>
                  </p:custDataLst>
                </p:nvPr>
              </p:nvSpPr>
              <p:spPr>
                <a:xfrm>
                  <a:off x="2106" y="5028"/>
                  <a:ext cx="1260" cy="0"/>
                </a:xfrm>
                <a:prstGeom prst="line">
                  <a:avLst/>
                </a:prstGeom>
                <a:ln w="28575" cap="flat" cmpd="sng">
                  <a:solidFill>
                    <a:srgbClr val="000000"/>
                  </a:solidFill>
                  <a:prstDash val="solid"/>
                  <a:headEnd type="none" w="med" len="med"/>
                  <a:tailEnd type="none" w="med" len="med"/>
                </a:ln>
              </p:spPr>
              <p:txBody>
                <a:bodyPr/>
                <a:lstStyle/>
                <a:p/>
              </p:txBody>
            </p:sp>
            <p:sp>
              <p:nvSpPr>
                <p:cNvPr id="57409" name="直接连接符 57408"/>
                <p:cNvSpPr/>
                <p:nvPr>
                  <p:custDataLst>
                    <p:tags r:id="rId10"/>
                  </p:custDataLst>
                </p:nvPr>
              </p:nvSpPr>
              <p:spPr>
                <a:xfrm flipH="1">
                  <a:off x="2700" y="4404"/>
                  <a:ext cx="0" cy="1248"/>
                </a:xfrm>
                <a:prstGeom prst="line">
                  <a:avLst/>
                </a:prstGeom>
                <a:ln w="28575" cap="flat" cmpd="sng">
                  <a:solidFill>
                    <a:srgbClr val="000000"/>
                  </a:solidFill>
                  <a:prstDash val="dash"/>
                  <a:headEnd type="none" w="med" len="med"/>
                  <a:tailEnd type="none" w="med" len="med"/>
                </a:ln>
              </p:spPr>
              <p:txBody>
                <a:bodyPr/>
                <a:lstStyle/>
                <a:p/>
              </p:txBody>
            </p:sp>
          </p:grpSp>
          <p:grpSp>
            <p:nvGrpSpPr>
              <p:cNvPr id="57410" name="组合 57409"/>
              <p:cNvGrpSpPr/>
              <p:nvPr>
                <p:custDataLst>
                  <p:tags r:id="rId11"/>
                </p:custDataLst>
              </p:nvPr>
            </p:nvGrpSpPr>
            <p:grpSpPr>
              <a:xfrm rot="3017916" flipV="1">
                <a:off x="3719" y="5280"/>
                <a:ext cx="1549" cy="261"/>
                <a:chOff x="5040" y="6588"/>
                <a:chExt cx="1260" cy="0"/>
              </a:xfrm>
            </p:grpSpPr>
            <p:sp>
              <p:nvSpPr>
                <p:cNvPr id="57411" name="直接连接符 57410"/>
                <p:cNvSpPr/>
                <p:nvPr>
                  <p:custDataLst>
                    <p:tags r:id="rId12"/>
                  </p:custDataLst>
                </p:nvPr>
              </p:nvSpPr>
              <p:spPr>
                <a:xfrm>
                  <a:off x="5400" y="6588"/>
                  <a:ext cx="900" cy="0"/>
                </a:xfrm>
                <a:prstGeom prst="line">
                  <a:avLst/>
                </a:prstGeom>
                <a:ln w="28575" cap="flat" cmpd="sng">
                  <a:solidFill>
                    <a:srgbClr val="000000"/>
                  </a:solidFill>
                  <a:prstDash val="solid"/>
                  <a:headEnd type="none" w="med" len="med"/>
                  <a:tailEnd type="none" w="med" len="med"/>
                </a:ln>
              </p:spPr>
              <p:txBody>
                <a:bodyPr/>
                <a:lstStyle/>
                <a:p/>
              </p:txBody>
            </p:sp>
            <p:sp>
              <p:nvSpPr>
                <p:cNvPr id="57412" name="直接连接符 57411"/>
                <p:cNvSpPr/>
                <p:nvPr>
                  <p:custDataLst>
                    <p:tags r:id="rId13"/>
                  </p:custDataLst>
                </p:nvPr>
              </p:nvSpPr>
              <p:spPr>
                <a:xfrm>
                  <a:off x="5040" y="6588"/>
                  <a:ext cx="540" cy="0"/>
                </a:xfrm>
                <a:prstGeom prst="line">
                  <a:avLst/>
                </a:prstGeom>
                <a:ln w="28575" cap="flat" cmpd="sng">
                  <a:solidFill>
                    <a:srgbClr val="000000"/>
                  </a:solidFill>
                  <a:prstDash val="solid"/>
                  <a:headEnd type="none" w="med" len="med"/>
                  <a:tailEnd type="triangle" w="med" len="med"/>
                </a:ln>
              </p:spPr>
              <p:txBody>
                <a:bodyPr/>
                <a:lstStyle/>
                <a:p/>
              </p:txBody>
            </p:sp>
          </p:grpSp>
          <p:grpSp>
            <p:nvGrpSpPr>
              <p:cNvPr id="57413" name="组合 57412"/>
              <p:cNvGrpSpPr/>
              <p:nvPr>
                <p:custDataLst>
                  <p:tags r:id="rId14"/>
                </p:custDataLst>
              </p:nvPr>
            </p:nvGrpSpPr>
            <p:grpSpPr>
              <a:xfrm rot="1919875" flipV="1">
                <a:off x="4942" y="5981"/>
                <a:ext cx="1469" cy="549"/>
                <a:chOff x="5040" y="6588"/>
                <a:chExt cx="1260" cy="0"/>
              </a:xfrm>
            </p:grpSpPr>
            <p:sp>
              <p:nvSpPr>
                <p:cNvPr id="57414" name="直接连接符 57413"/>
                <p:cNvSpPr/>
                <p:nvPr>
                  <p:custDataLst>
                    <p:tags r:id="rId15"/>
                  </p:custDataLst>
                </p:nvPr>
              </p:nvSpPr>
              <p:spPr>
                <a:xfrm>
                  <a:off x="5400" y="6588"/>
                  <a:ext cx="900" cy="0"/>
                </a:xfrm>
                <a:prstGeom prst="line">
                  <a:avLst/>
                </a:prstGeom>
                <a:ln w="28575" cap="flat" cmpd="sng">
                  <a:solidFill>
                    <a:srgbClr val="000000"/>
                  </a:solidFill>
                  <a:prstDash val="solid"/>
                  <a:headEnd type="none" w="med" len="med"/>
                  <a:tailEnd type="none" w="med" len="med"/>
                </a:ln>
              </p:spPr>
              <p:txBody>
                <a:bodyPr/>
                <a:lstStyle/>
                <a:p/>
              </p:txBody>
            </p:sp>
            <p:sp>
              <p:nvSpPr>
                <p:cNvPr id="57415" name="直接连接符 57414"/>
                <p:cNvSpPr/>
                <p:nvPr>
                  <p:custDataLst>
                    <p:tags r:id="rId16"/>
                  </p:custDataLst>
                </p:nvPr>
              </p:nvSpPr>
              <p:spPr>
                <a:xfrm>
                  <a:off x="5040" y="6588"/>
                  <a:ext cx="540" cy="0"/>
                </a:xfrm>
                <a:prstGeom prst="line">
                  <a:avLst/>
                </a:prstGeom>
                <a:ln w="28575" cap="flat" cmpd="sng">
                  <a:solidFill>
                    <a:srgbClr val="000000"/>
                  </a:solidFill>
                  <a:prstDash val="solid"/>
                  <a:headEnd type="none" w="med" len="med"/>
                  <a:tailEnd type="triangle" w="med" len="med"/>
                </a:ln>
              </p:spPr>
              <p:txBody>
                <a:bodyPr/>
                <a:lstStyle/>
                <a:p/>
              </p:txBody>
            </p:sp>
          </p:grpSp>
        </p:grpSp>
        <p:grpSp>
          <p:nvGrpSpPr>
            <p:cNvPr id="6" name="组合 5"/>
            <p:cNvGrpSpPr/>
            <p:nvPr>
              <p:custDataLst>
                <p:tags r:id="rId17"/>
              </p:custDataLst>
            </p:nvPr>
          </p:nvGrpSpPr>
          <p:grpSpPr>
            <a:xfrm>
              <a:off x="6892" y="4492"/>
              <a:ext cx="1726" cy="3004"/>
              <a:chOff x="6892" y="4492"/>
              <a:chExt cx="1726" cy="3004"/>
            </a:xfrm>
          </p:grpSpPr>
          <p:grpSp>
            <p:nvGrpSpPr>
              <p:cNvPr id="57417" name="组合 57416"/>
              <p:cNvGrpSpPr/>
              <p:nvPr>
                <p:custDataLst>
                  <p:tags r:id="rId18"/>
                </p:custDataLst>
              </p:nvPr>
            </p:nvGrpSpPr>
            <p:grpSpPr>
              <a:xfrm>
                <a:off x="6892" y="4678"/>
                <a:ext cx="1727" cy="2819"/>
                <a:chOff x="2115" y="4404"/>
                <a:chExt cx="1260" cy="1248"/>
              </a:xfrm>
            </p:grpSpPr>
            <p:sp>
              <p:nvSpPr>
                <p:cNvPr id="57418" name="直接连接符 57417"/>
                <p:cNvSpPr/>
                <p:nvPr>
                  <p:custDataLst>
                    <p:tags r:id="rId19"/>
                  </p:custDataLst>
                </p:nvPr>
              </p:nvSpPr>
              <p:spPr>
                <a:xfrm>
                  <a:off x="2115" y="5028"/>
                  <a:ext cx="1260" cy="0"/>
                </a:xfrm>
                <a:prstGeom prst="line">
                  <a:avLst/>
                </a:prstGeom>
                <a:ln w="28575" cap="flat" cmpd="sng">
                  <a:solidFill>
                    <a:srgbClr val="000000"/>
                  </a:solidFill>
                  <a:prstDash val="solid"/>
                  <a:headEnd type="none" w="med" len="med"/>
                  <a:tailEnd type="none" w="med" len="med"/>
                </a:ln>
              </p:spPr>
              <p:txBody>
                <a:bodyPr/>
                <a:lstStyle/>
                <a:p/>
              </p:txBody>
            </p:sp>
            <p:sp>
              <p:nvSpPr>
                <p:cNvPr id="57419" name="直接连接符 57418"/>
                <p:cNvSpPr/>
                <p:nvPr>
                  <p:custDataLst>
                    <p:tags r:id="rId20"/>
                  </p:custDataLst>
                </p:nvPr>
              </p:nvSpPr>
              <p:spPr>
                <a:xfrm flipH="1">
                  <a:off x="2700" y="4404"/>
                  <a:ext cx="0" cy="1248"/>
                </a:xfrm>
                <a:prstGeom prst="line">
                  <a:avLst/>
                </a:prstGeom>
                <a:ln w="28575" cap="flat" cmpd="sng">
                  <a:solidFill>
                    <a:srgbClr val="000000"/>
                  </a:solidFill>
                  <a:prstDash val="dash"/>
                  <a:headEnd type="none" w="med" len="med"/>
                  <a:tailEnd type="none" w="med" len="med"/>
                </a:ln>
              </p:spPr>
              <p:txBody>
                <a:bodyPr/>
                <a:lstStyle/>
                <a:p/>
              </p:txBody>
            </p:sp>
          </p:grpSp>
          <p:grpSp>
            <p:nvGrpSpPr>
              <p:cNvPr id="57420" name="组合 57419"/>
              <p:cNvGrpSpPr/>
              <p:nvPr>
                <p:custDataLst>
                  <p:tags r:id="rId21"/>
                </p:custDataLst>
              </p:nvPr>
            </p:nvGrpSpPr>
            <p:grpSpPr>
              <a:xfrm rot="3017916" flipV="1">
                <a:off x="6460" y="5146"/>
                <a:ext cx="1672" cy="365"/>
                <a:chOff x="5040" y="6588"/>
                <a:chExt cx="1260" cy="0"/>
              </a:xfrm>
            </p:grpSpPr>
            <p:sp>
              <p:nvSpPr>
                <p:cNvPr id="57421" name="直接连接符 57420"/>
                <p:cNvSpPr/>
                <p:nvPr>
                  <p:custDataLst>
                    <p:tags r:id="rId22"/>
                  </p:custDataLst>
                </p:nvPr>
              </p:nvSpPr>
              <p:spPr>
                <a:xfrm>
                  <a:off x="5400" y="6588"/>
                  <a:ext cx="900" cy="0"/>
                </a:xfrm>
                <a:prstGeom prst="line">
                  <a:avLst/>
                </a:prstGeom>
                <a:ln w="28575" cap="flat" cmpd="sng">
                  <a:solidFill>
                    <a:srgbClr val="000000"/>
                  </a:solidFill>
                  <a:prstDash val="solid"/>
                  <a:headEnd type="none" w="med" len="med"/>
                  <a:tailEnd type="none" w="med" len="med"/>
                </a:ln>
              </p:spPr>
              <p:txBody>
                <a:bodyPr/>
                <a:lstStyle/>
                <a:p/>
              </p:txBody>
            </p:sp>
            <p:sp>
              <p:nvSpPr>
                <p:cNvPr id="57422" name="直接连接符 57421"/>
                <p:cNvSpPr/>
                <p:nvPr>
                  <p:custDataLst>
                    <p:tags r:id="rId23"/>
                  </p:custDataLst>
                </p:nvPr>
              </p:nvSpPr>
              <p:spPr>
                <a:xfrm>
                  <a:off x="5040" y="6588"/>
                  <a:ext cx="540" cy="0"/>
                </a:xfrm>
                <a:prstGeom prst="line">
                  <a:avLst/>
                </a:prstGeom>
                <a:ln w="28575" cap="flat" cmpd="sng">
                  <a:solidFill>
                    <a:srgbClr val="000000"/>
                  </a:solidFill>
                  <a:prstDash val="solid"/>
                  <a:headEnd type="none" w="med" len="med"/>
                  <a:tailEnd type="triangle" w="med" len="med"/>
                </a:ln>
              </p:spPr>
              <p:txBody>
                <a:bodyPr/>
                <a:lstStyle/>
                <a:p/>
              </p:txBody>
            </p:sp>
          </p:grpSp>
          <p:grpSp>
            <p:nvGrpSpPr>
              <p:cNvPr id="57423" name="组合 57422"/>
              <p:cNvGrpSpPr/>
              <p:nvPr>
                <p:custDataLst>
                  <p:tags r:id="rId24"/>
                </p:custDataLst>
              </p:nvPr>
            </p:nvGrpSpPr>
            <p:grpSpPr>
              <a:xfrm rot="6998668" flipV="1">
                <a:off x="6773" y="6662"/>
                <a:ext cx="1415" cy="246"/>
                <a:chOff x="5040" y="6588"/>
                <a:chExt cx="1260" cy="0"/>
              </a:xfrm>
            </p:grpSpPr>
            <p:sp>
              <p:nvSpPr>
                <p:cNvPr id="57424" name="直接连接符 57423"/>
                <p:cNvSpPr/>
                <p:nvPr>
                  <p:custDataLst>
                    <p:tags r:id="rId25"/>
                  </p:custDataLst>
                </p:nvPr>
              </p:nvSpPr>
              <p:spPr>
                <a:xfrm>
                  <a:off x="5400" y="6588"/>
                  <a:ext cx="900" cy="0"/>
                </a:xfrm>
                <a:prstGeom prst="line">
                  <a:avLst/>
                </a:prstGeom>
                <a:ln w="28575" cap="flat" cmpd="sng">
                  <a:solidFill>
                    <a:srgbClr val="000000"/>
                  </a:solidFill>
                  <a:prstDash val="solid"/>
                  <a:headEnd type="none" w="med" len="med"/>
                  <a:tailEnd type="none" w="med" len="med"/>
                </a:ln>
              </p:spPr>
              <p:txBody>
                <a:bodyPr/>
                <a:lstStyle/>
                <a:p/>
              </p:txBody>
            </p:sp>
            <p:sp>
              <p:nvSpPr>
                <p:cNvPr id="57425" name="直接连接符 57424"/>
                <p:cNvSpPr/>
                <p:nvPr>
                  <p:custDataLst>
                    <p:tags r:id="rId26"/>
                  </p:custDataLst>
                </p:nvPr>
              </p:nvSpPr>
              <p:spPr>
                <a:xfrm>
                  <a:off x="5040" y="6588"/>
                  <a:ext cx="540" cy="0"/>
                </a:xfrm>
                <a:prstGeom prst="line">
                  <a:avLst/>
                </a:prstGeom>
                <a:ln w="28575" cap="flat" cmpd="sng">
                  <a:solidFill>
                    <a:srgbClr val="000000"/>
                  </a:solidFill>
                  <a:prstDash val="solid"/>
                  <a:headEnd type="none" w="med" len="med"/>
                  <a:tailEnd type="triangle" w="med" len="med"/>
                </a:ln>
              </p:spPr>
              <p:txBody>
                <a:bodyPr/>
                <a:lstStyle/>
                <a:p/>
              </p:txBody>
            </p:sp>
          </p:grpSp>
        </p:grpSp>
        <p:grpSp>
          <p:nvGrpSpPr>
            <p:cNvPr id="7" name="组合 6"/>
            <p:cNvGrpSpPr/>
            <p:nvPr>
              <p:custDataLst>
                <p:tags r:id="rId27"/>
              </p:custDataLst>
            </p:nvPr>
          </p:nvGrpSpPr>
          <p:grpSpPr>
            <a:xfrm>
              <a:off x="9517" y="4640"/>
              <a:ext cx="1726" cy="2860"/>
              <a:chOff x="9517" y="4640"/>
              <a:chExt cx="1726" cy="2860"/>
            </a:xfrm>
          </p:grpSpPr>
          <p:grpSp>
            <p:nvGrpSpPr>
              <p:cNvPr id="57426" name="组合 57425"/>
              <p:cNvGrpSpPr/>
              <p:nvPr>
                <p:custDataLst>
                  <p:tags r:id="rId28"/>
                </p:custDataLst>
              </p:nvPr>
            </p:nvGrpSpPr>
            <p:grpSpPr>
              <a:xfrm>
                <a:off x="9517" y="4678"/>
                <a:ext cx="1727" cy="2822"/>
                <a:chOff x="2115" y="4404"/>
                <a:chExt cx="1260" cy="1248"/>
              </a:xfrm>
            </p:grpSpPr>
            <p:sp>
              <p:nvSpPr>
                <p:cNvPr id="57427" name="直接连接符 57426"/>
                <p:cNvSpPr/>
                <p:nvPr>
                  <p:custDataLst>
                    <p:tags r:id="rId29"/>
                  </p:custDataLst>
                </p:nvPr>
              </p:nvSpPr>
              <p:spPr>
                <a:xfrm>
                  <a:off x="2115" y="5028"/>
                  <a:ext cx="1260" cy="0"/>
                </a:xfrm>
                <a:prstGeom prst="line">
                  <a:avLst/>
                </a:prstGeom>
                <a:ln w="28575" cap="flat" cmpd="sng">
                  <a:solidFill>
                    <a:srgbClr val="000000"/>
                  </a:solidFill>
                  <a:prstDash val="solid"/>
                  <a:headEnd type="none" w="med" len="med"/>
                  <a:tailEnd type="none" w="med" len="med"/>
                </a:ln>
              </p:spPr>
              <p:txBody>
                <a:bodyPr/>
                <a:lstStyle/>
                <a:p/>
              </p:txBody>
            </p:sp>
            <p:sp>
              <p:nvSpPr>
                <p:cNvPr id="57428" name="直接连接符 57427"/>
                <p:cNvSpPr/>
                <p:nvPr>
                  <p:custDataLst>
                    <p:tags r:id="rId30"/>
                  </p:custDataLst>
                </p:nvPr>
              </p:nvSpPr>
              <p:spPr>
                <a:xfrm flipH="1">
                  <a:off x="2700" y="4404"/>
                  <a:ext cx="0" cy="1248"/>
                </a:xfrm>
                <a:prstGeom prst="line">
                  <a:avLst/>
                </a:prstGeom>
                <a:ln w="28575" cap="flat" cmpd="sng">
                  <a:solidFill>
                    <a:srgbClr val="000000"/>
                  </a:solidFill>
                  <a:prstDash val="dash"/>
                  <a:headEnd type="none" w="med" len="med"/>
                  <a:tailEnd type="none" w="med" len="med"/>
                </a:ln>
              </p:spPr>
              <p:txBody>
                <a:bodyPr/>
                <a:lstStyle/>
                <a:p/>
              </p:txBody>
            </p:sp>
          </p:grpSp>
          <p:grpSp>
            <p:nvGrpSpPr>
              <p:cNvPr id="57429" name="组合 57428"/>
              <p:cNvGrpSpPr/>
              <p:nvPr>
                <p:custDataLst>
                  <p:tags r:id="rId31"/>
                </p:custDataLst>
              </p:nvPr>
            </p:nvGrpSpPr>
            <p:grpSpPr>
              <a:xfrm rot="3017916" flipV="1">
                <a:off x="9150" y="5284"/>
                <a:ext cx="1549" cy="261"/>
                <a:chOff x="5040" y="6588"/>
                <a:chExt cx="1260" cy="0"/>
              </a:xfrm>
            </p:grpSpPr>
            <p:sp>
              <p:nvSpPr>
                <p:cNvPr id="57430" name="直接连接符 57429"/>
                <p:cNvSpPr/>
                <p:nvPr>
                  <p:custDataLst>
                    <p:tags r:id="rId32"/>
                  </p:custDataLst>
                </p:nvPr>
              </p:nvSpPr>
              <p:spPr>
                <a:xfrm>
                  <a:off x="5400" y="6588"/>
                  <a:ext cx="900" cy="0"/>
                </a:xfrm>
                <a:prstGeom prst="line">
                  <a:avLst/>
                </a:prstGeom>
                <a:ln w="28575" cap="flat" cmpd="sng">
                  <a:solidFill>
                    <a:srgbClr val="000000"/>
                  </a:solidFill>
                  <a:prstDash val="solid"/>
                  <a:headEnd type="none" w="med" len="med"/>
                  <a:tailEnd type="none" w="med" len="med"/>
                </a:ln>
              </p:spPr>
              <p:txBody>
                <a:bodyPr/>
                <a:lstStyle/>
                <a:p/>
              </p:txBody>
            </p:sp>
            <p:sp>
              <p:nvSpPr>
                <p:cNvPr id="57431" name="直接连接符 57430"/>
                <p:cNvSpPr/>
                <p:nvPr>
                  <p:custDataLst>
                    <p:tags r:id="rId33"/>
                  </p:custDataLst>
                </p:nvPr>
              </p:nvSpPr>
              <p:spPr>
                <a:xfrm>
                  <a:off x="5040" y="6588"/>
                  <a:ext cx="540" cy="0"/>
                </a:xfrm>
                <a:prstGeom prst="line">
                  <a:avLst/>
                </a:prstGeom>
                <a:ln w="28575" cap="flat" cmpd="sng">
                  <a:solidFill>
                    <a:srgbClr val="000000"/>
                  </a:solidFill>
                  <a:prstDash val="solid"/>
                  <a:headEnd type="none" w="med" len="med"/>
                  <a:tailEnd type="triangle" w="med" len="med"/>
                </a:ln>
              </p:spPr>
              <p:txBody>
                <a:bodyPr/>
                <a:lstStyle/>
                <a:p/>
              </p:txBody>
            </p:sp>
          </p:grpSp>
          <p:grpSp>
            <p:nvGrpSpPr>
              <p:cNvPr id="57432" name="组合 57431"/>
              <p:cNvGrpSpPr/>
              <p:nvPr>
                <p:custDataLst>
                  <p:tags r:id="rId34"/>
                </p:custDataLst>
              </p:nvPr>
            </p:nvGrpSpPr>
            <p:grpSpPr>
              <a:xfrm rot="3911557" flipV="1">
                <a:off x="10037" y="6572"/>
                <a:ext cx="1407" cy="249"/>
                <a:chOff x="5040" y="6588"/>
                <a:chExt cx="1260" cy="0"/>
              </a:xfrm>
            </p:grpSpPr>
            <p:sp>
              <p:nvSpPr>
                <p:cNvPr id="57433" name="直接连接符 57432"/>
                <p:cNvSpPr/>
                <p:nvPr>
                  <p:custDataLst>
                    <p:tags r:id="rId35"/>
                  </p:custDataLst>
                </p:nvPr>
              </p:nvSpPr>
              <p:spPr>
                <a:xfrm>
                  <a:off x="5400" y="6588"/>
                  <a:ext cx="900" cy="0"/>
                </a:xfrm>
                <a:prstGeom prst="line">
                  <a:avLst/>
                </a:prstGeom>
                <a:ln w="28575" cap="flat" cmpd="sng">
                  <a:solidFill>
                    <a:srgbClr val="000000"/>
                  </a:solidFill>
                  <a:prstDash val="solid"/>
                  <a:headEnd type="none" w="med" len="med"/>
                  <a:tailEnd type="none" w="med" len="med"/>
                </a:ln>
              </p:spPr>
              <p:txBody>
                <a:bodyPr/>
                <a:lstStyle/>
                <a:p/>
              </p:txBody>
            </p:sp>
            <p:sp>
              <p:nvSpPr>
                <p:cNvPr id="57434" name="直接连接符 57433"/>
                <p:cNvSpPr/>
                <p:nvPr>
                  <p:custDataLst>
                    <p:tags r:id="rId36"/>
                  </p:custDataLst>
                </p:nvPr>
              </p:nvSpPr>
              <p:spPr>
                <a:xfrm>
                  <a:off x="5040" y="6588"/>
                  <a:ext cx="540" cy="0"/>
                </a:xfrm>
                <a:prstGeom prst="line">
                  <a:avLst/>
                </a:prstGeom>
                <a:ln w="28575" cap="flat" cmpd="sng">
                  <a:solidFill>
                    <a:srgbClr val="000000"/>
                  </a:solidFill>
                  <a:prstDash val="solid"/>
                  <a:headEnd type="none" w="med" len="med"/>
                  <a:tailEnd type="triangle" w="med" len="med"/>
                </a:ln>
              </p:spPr>
              <p:txBody>
                <a:bodyPr/>
                <a:lstStyle/>
                <a:p/>
              </p:txBody>
            </p:sp>
          </p:grpSp>
        </p:grpSp>
        <p:grpSp>
          <p:nvGrpSpPr>
            <p:cNvPr id="10" name="组合 9"/>
            <p:cNvGrpSpPr/>
            <p:nvPr>
              <p:custDataLst>
                <p:tags r:id="rId37"/>
              </p:custDataLst>
            </p:nvPr>
          </p:nvGrpSpPr>
          <p:grpSpPr>
            <a:xfrm>
              <a:off x="12089" y="4650"/>
              <a:ext cx="1726" cy="2850"/>
              <a:chOff x="12089" y="4650"/>
              <a:chExt cx="1726" cy="2850"/>
            </a:xfrm>
          </p:grpSpPr>
          <p:grpSp>
            <p:nvGrpSpPr>
              <p:cNvPr id="57436" name="组合 57435"/>
              <p:cNvGrpSpPr/>
              <p:nvPr>
                <p:custDataLst>
                  <p:tags r:id="rId38"/>
                </p:custDataLst>
              </p:nvPr>
            </p:nvGrpSpPr>
            <p:grpSpPr>
              <a:xfrm>
                <a:off x="12089" y="4678"/>
                <a:ext cx="1727" cy="2822"/>
                <a:chOff x="2103" y="4404"/>
                <a:chExt cx="1260" cy="1248"/>
              </a:xfrm>
            </p:grpSpPr>
            <p:sp>
              <p:nvSpPr>
                <p:cNvPr id="57437" name="直接连接符 57436"/>
                <p:cNvSpPr/>
                <p:nvPr>
                  <p:custDataLst>
                    <p:tags r:id="rId39"/>
                  </p:custDataLst>
                </p:nvPr>
              </p:nvSpPr>
              <p:spPr>
                <a:xfrm>
                  <a:off x="2103" y="5028"/>
                  <a:ext cx="1260" cy="0"/>
                </a:xfrm>
                <a:prstGeom prst="line">
                  <a:avLst/>
                </a:prstGeom>
                <a:ln w="28575" cap="flat" cmpd="sng">
                  <a:solidFill>
                    <a:srgbClr val="000000"/>
                  </a:solidFill>
                  <a:prstDash val="solid"/>
                  <a:headEnd type="none" w="med" len="med"/>
                  <a:tailEnd type="none" w="med" len="med"/>
                </a:ln>
              </p:spPr>
              <p:txBody>
                <a:bodyPr/>
                <a:lstStyle/>
                <a:p/>
              </p:txBody>
            </p:sp>
            <p:sp>
              <p:nvSpPr>
                <p:cNvPr id="57438" name="直接连接符 57437"/>
                <p:cNvSpPr/>
                <p:nvPr>
                  <p:custDataLst>
                    <p:tags r:id="rId40"/>
                  </p:custDataLst>
                </p:nvPr>
              </p:nvSpPr>
              <p:spPr>
                <a:xfrm flipH="1">
                  <a:off x="2700" y="4404"/>
                  <a:ext cx="0" cy="1248"/>
                </a:xfrm>
                <a:prstGeom prst="line">
                  <a:avLst/>
                </a:prstGeom>
                <a:ln w="28575" cap="flat" cmpd="sng">
                  <a:solidFill>
                    <a:srgbClr val="000000"/>
                  </a:solidFill>
                  <a:prstDash val="dash"/>
                  <a:headEnd type="none" w="med" len="med"/>
                  <a:tailEnd type="none" w="med" len="med"/>
                </a:ln>
              </p:spPr>
              <p:txBody>
                <a:bodyPr/>
                <a:lstStyle/>
                <a:p/>
              </p:txBody>
            </p:sp>
          </p:grpSp>
          <p:grpSp>
            <p:nvGrpSpPr>
              <p:cNvPr id="57439" name="组合 57438"/>
              <p:cNvGrpSpPr/>
              <p:nvPr>
                <p:custDataLst>
                  <p:tags r:id="rId41"/>
                </p:custDataLst>
              </p:nvPr>
            </p:nvGrpSpPr>
            <p:grpSpPr>
              <a:xfrm rot="3017916" flipV="1">
                <a:off x="11741" y="5293"/>
                <a:ext cx="1546" cy="261"/>
                <a:chOff x="5040" y="6588"/>
                <a:chExt cx="1260" cy="0"/>
              </a:xfrm>
            </p:grpSpPr>
            <p:sp>
              <p:nvSpPr>
                <p:cNvPr id="57440" name="直接连接符 57439"/>
                <p:cNvSpPr/>
                <p:nvPr>
                  <p:custDataLst>
                    <p:tags r:id="rId42"/>
                  </p:custDataLst>
                </p:nvPr>
              </p:nvSpPr>
              <p:spPr>
                <a:xfrm>
                  <a:off x="5400" y="6588"/>
                  <a:ext cx="900" cy="0"/>
                </a:xfrm>
                <a:prstGeom prst="line">
                  <a:avLst/>
                </a:prstGeom>
                <a:ln w="28575" cap="flat" cmpd="sng">
                  <a:solidFill>
                    <a:srgbClr val="000000"/>
                  </a:solidFill>
                  <a:prstDash val="solid"/>
                  <a:headEnd type="none" w="med" len="med"/>
                  <a:tailEnd type="none" w="med" len="med"/>
                </a:ln>
              </p:spPr>
              <p:txBody>
                <a:bodyPr/>
                <a:lstStyle/>
                <a:p/>
              </p:txBody>
            </p:sp>
            <p:sp>
              <p:nvSpPr>
                <p:cNvPr id="57441" name="直接连接符 57440"/>
                <p:cNvSpPr/>
                <p:nvPr>
                  <p:custDataLst>
                    <p:tags r:id="rId43"/>
                  </p:custDataLst>
                </p:nvPr>
              </p:nvSpPr>
              <p:spPr>
                <a:xfrm>
                  <a:off x="5040" y="6588"/>
                  <a:ext cx="540" cy="0"/>
                </a:xfrm>
                <a:prstGeom prst="line">
                  <a:avLst/>
                </a:prstGeom>
                <a:ln w="28575" cap="flat" cmpd="sng">
                  <a:solidFill>
                    <a:srgbClr val="000000"/>
                  </a:solidFill>
                  <a:prstDash val="solid"/>
                  <a:headEnd type="none" w="med" len="med"/>
                  <a:tailEnd type="triangle" w="med" len="med"/>
                </a:ln>
              </p:spPr>
              <p:txBody>
                <a:bodyPr/>
                <a:lstStyle/>
                <a:p/>
              </p:txBody>
            </p:sp>
          </p:grpSp>
          <p:grpSp>
            <p:nvGrpSpPr>
              <p:cNvPr id="57442" name="组合 57441"/>
              <p:cNvGrpSpPr/>
              <p:nvPr>
                <p:custDataLst>
                  <p:tags r:id="rId44"/>
                </p:custDataLst>
              </p:nvPr>
            </p:nvGrpSpPr>
            <p:grpSpPr>
              <a:xfrm rot="3017916" flipV="1">
                <a:off x="12765" y="6385"/>
                <a:ext cx="1549" cy="365"/>
                <a:chOff x="5040" y="6588"/>
                <a:chExt cx="1260" cy="0"/>
              </a:xfrm>
            </p:grpSpPr>
            <p:sp>
              <p:nvSpPr>
                <p:cNvPr id="57443" name="直接连接符 57442"/>
                <p:cNvSpPr/>
                <p:nvPr>
                  <p:custDataLst>
                    <p:tags r:id="rId45"/>
                  </p:custDataLst>
                </p:nvPr>
              </p:nvSpPr>
              <p:spPr>
                <a:xfrm>
                  <a:off x="5400" y="6588"/>
                  <a:ext cx="900" cy="0"/>
                </a:xfrm>
                <a:prstGeom prst="line">
                  <a:avLst/>
                </a:prstGeom>
                <a:ln w="28575" cap="flat" cmpd="sng">
                  <a:solidFill>
                    <a:srgbClr val="000000"/>
                  </a:solidFill>
                  <a:prstDash val="solid"/>
                  <a:headEnd type="none" w="med" len="med"/>
                  <a:tailEnd type="none" w="med" len="med"/>
                </a:ln>
              </p:spPr>
              <p:txBody>
                <a:bodyPr/>
                <a:lstStyle/>
                <a:p/>
              </p:txBody>
            </p:sp>
            <p:sp>
              <p:nvSpPr>
                <p:cNvPr id="57444" name="直接连接符 57443"/>
                <p:cNvSpPr/>
                <p:nvPr>
                  <p:custDataLst>
                    <p:tags r:id="rId46"/>
                  </p:custDataLst>
                </p:nvPr>
              </p:nvSpPr>
              <p:spPr>
                <a:xfrm>
                  <a:off x="5040" y="6588"/>
                  <a:ext cx="540" cy="0"/>
                </a:xfrm>
                <a:prstGeom prst="line">
                  <a:avLst/>
                </a:prstGeom>
                <a:ln w="28575" cap="flat" cmpd="sng">
                  <a:solidFill>
                    <a:srgbClr val="000000"/>
                  </a:solidFill>
                  <a:prstDash val="solid"/>
                  <a:headEnd type="none" w="med" len="med"/>
                  <a:tailEnd type="triangle" w="med" len="med"/>
                </a:ln>
              </p:spPr>
              <p:txBody>
                <a:bodyPr/>
                <a:lstStyle/>
                <a:p/>
              </p:txBody>
            </p:sp>
          </p:grpSp>
        </p:grpSp>
        <p:sp>
          <p:nvSpPr>
            <p:cNvPr id="57445" name="文本框 57444"/>
            <p:cNvSpPr txBox="1"/>
            <p:nvPr>
              <p:custDataLst>
                <p:tags r:id="rId47"/>
              </p:custDataLst>
            </p:nvPr>
          </p:nvSpPr>
          <p:spPr>
            <a:xfrm>
              <a:off x="4480" y="7805"/>
              <a:ext cx="852" cy="725"/>
            </a:xfrm>
            <a:prstGeom prst="rect">
              <a:avLst/>
            </a:prstGeom>
            <a:noFill/>
            <a:ln w="9525">
              <a:noFill/>
            </a:ln>
          </p:spPr>
          <p:txBody>
            <a:bodyPr wrap="square">
              <a:spAutoFit/>
            </a:bodyPr>
            <a:lstStyle/>
            <a:p>
              <a:pPr algn="ctr" eaLnBrk="1" hangingPunct="1">
                <a:spcBef>
                  <a:spcPct val="50000"/>
                </a:spcBef>
              </a:pPr>
              <a:r>
                <a:rPr lang="en-US" altLang="zh-CN" sz="2400">
                  <a:latin typeface="Times New Roman" panose="02020603050405020304" pitchFamily="18" charset="0"/>
                </a:rPr>
                <a:t>A</a:t>
              </a:r>
              <a:endParaRPr lang="en-US" altLang="zh-CN" sz="2400">
                <a:latin typeface="Times New Roman" panose="02020603050405020304" pitchFamily="18" charset="0"/>
              </a:endParaRPr>
            </a:p>
          </p:txBody>
        </p:sp>
        <p:sp>
          <p:nvSpPr>
            <p:cNvPr id="57446" name="文本框 57445"/>
            <p:cNvSpPr txBox="1"/>
            <p:nvPr>
              <p:custDataLst>
                <p:tags r:id="rId48"/>
              </p:custDataLst>
            </p:nvPr>
          </p:nvSpPr>
          <p:spPr>
            <a:xfrm>
              <a:off x="7244" y="7805"/>
              <a:ext cx="618" cy="725"/>
            </a:xfrm>
            <a:prstGeom prst="rect">
              <a:avLst/>
            </a:prstGeom>
            <a:noFill/>
            <a:ln w="9525">
              <a:noFill/>
            </a:ln>
          </p:spPr>
          <p:txBody>
            <a:bodyPr wrap="square" anchor="t" anchorCtr="0">
              <a:spAutoFit/>
            </a:bodyPr>
            <a:lstStyle/>
            <a:p>
              <a:pPr algn="ctr" eaLnBrk="1" hangingPunct="1"/>
              <a:r>
                <a:rPr lang="en-US" altLang="zh-CN" sz="2400">
                  <a:latin typeface="Times New Roman" panose="02020603050405020304" pitchFamily="18" charset="0"/>
                </a:rPr>
                <a:t>B</a:t>
              </a:r>
              <a:endParaRPr lang="en-US" altLang="zh-CN" sz="2400">
                <a:latin typeface="Times New Roman" panose="02020603050405020304" pitchFamily="18" charset="0"/>
              </a:endParaRPr>
            </a:p>
          </p:txBody>
        </p:sp>
        <p:sp>
          <p:nvSpPr>
            <p:cNvPr id="57447" name="文本框 57446"/>
            <p:cNvSpPr txBox="1"/>
            <p:nvPr>
              <p:custDataLst>
                <p:tags r:id="rId49"/>
              </p:custDataLst>
            </p:nvPr>
          </p:nvSpPr>
          <p:spPr>
            <a:xfrm>
              <a:off x="12629" y="7805"/>
              <a:ext cx="647" cy="725"/>
            </a:xfrm>
            <a:prstGeom prst="rect">
              <a:avLst/>
            </a:prstGeom>
            <a:noFill/>
            <a:ln w="9525">
              <a:noFill/>
            </a:ln>
          </p:spPr>
          <p:txBody>
            <a:bodyPr wrap="square" anchor="t" anchorCtr="0">
              <a:spAutoFit/>
            </a:bodyPr>
            <a:lstStyle/>
            <a:p>
              <a:pPr algn="ctr" eaLnBrk="1" hangingPunct="1"/>
              <a:r>
                <a:rPr lang="en-US" altLang="zh-CN" sz="2400">
                  <a:latin typeface="Times New Roman" panose="02020603050405020304" pitchFamily="18" charset="0"/>
                </a:rPr>
                <a:t>D</a:t>
              </a:r>
              <a:endParaRPr lang="en-US" altLang="zh-CN" sz="2400">
                <a:latin typeface="Times New Roman" panose="02020603050405020304" pitchFamily="18" charset="0"/>
              </a:endParaRPr>
            </a:p>
          </p:txBody>
        </p:sp>
        <p:sp>
          <p:nvSpPr>
            <p:cNvPr id="57448" name="文本框 57447"/>
            <p:cNvSpPr txBox="1"/>
            <p:nvPr>
              <p:custDataLst>
                <p:tags r:id="rId50"/>
              </p:custDataLst>
            </p:nvPr>
          </p:nvSpPr>
          <p:spPr>
            <a:xfrm>
              <a:off x="9816" y="7805"/>
              <a:ext cx="1106" cy="725"/>
            </a:xfrm>
            <a:prstGeom prst="rect">
              <a:avLst/>
            </a:prstGeom>
            <a:noFill/>
            <a:ln w="9525">
              <a:noFill/>
            </a:ln>
          </p:spPr>
          <p:txBody>
            <a:bodyPr wrap="square">
              <a:spAutoFit/>
            </a:bodyPr>
            <a:lstStyle/>
            <a:p>
              <a:pPr algn="ctr" eaLnBrk="1" hangingPunct="1"/>
              <a:r>
                <a:rPr lang="en-US" altLang="zh-CN" sz="2400">
                  <a:latin typeface="Times New Roman" panose="02020603050405020304" pitchFamily="18" charset="0"/>
                </a:rPr>
                <a:t>C</a:t>
              </a:r>
              <a:endParaRPr lang="en-US" altLang="zh-CN" sz="2400">
                <a:latin typeface="Times New Roman" panose="02020603050405020304" pitchFamily="18" charset="0"/>
              </a:endParaRPr>
            </a:p>
          </p:txBody>
        </p:sp>
      </p:grpSp>
    </p:spTree>
  </p:cSld>
  <p:clrMapOvr>
    <a:masterClrMapping/>
  </p:clrMapOvr>
  <p:transition spd="slow">
    <p:comb/>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7404"/>
                                        </p:tgtEl>
                                        <p:attrNameLst>
                                          <p:attrName>style.visibility</p:attrName>
                                        </p:attrNameLst>
                                      </p:cBhvr>
                                      <p:to>
                                        <p:strVal val="visible"/>
                                      </p:to>
                                    </p:set>
                                    <p:animEffect transition="in" filter="blinds(horizontal)">
                                      <p:cBhvr>
                                        <p:cTn id="7" dur="500"/>
                                        <p:tgtEl>
                                          <p:spTgt spid="574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404"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title=""/>
          <p:cNvSpPr txBox="1"/>
          <p:nvPr>
            <p:custDataLst>
              <p:tags r:id="rId3"/>
            </p:custDataLst>
          </p:nvPr>
        </p:nvSpPr>
        <p:spPr>
          <a:xfrm>
            <a:off x="1271270" y="1052830"/>
            <a:ext cx="10087610" cy="2958465"/>
          </a:xfrm>
          <a:prstGeom prst="rect">
            <a:avLst/>
          </a:prstGeom>
          <a:noFill/>
        </p:spPr>
        <p:txBody>
          <a:bodyPr wrap="square" rtlCol="0" anchor="t">
            <a:noAutofit/>
          </a:bodyPr>
          <a:lstStyle/>
          <a:p>
            <a:pPr>
              <a:lnSpc>
                <a:spcPct val="125000"/>
              </a:lnSpc>
            </a:pPr>
            <a:r>
              <a:rPr lang="en-US" altLang="zh-CN" sz="2800">
                <a:latin typeface="微软雅黑" panose="020b0503020204020204" charset="-122"/>
                <a:ea typeface="微软雅黑"/>
              </a:rPr>
              <a:t>2</a:t>
            </a:r>
            <a:r>
              <a:rPr lang="zh-CN" altLang="en-US" sz="2800">
                <a:latin typeface="微软雅黑" panose="020b0503020204020204" charset="-122"/>
                <a:ea typeface="微软雅黑"/>
              </a:rPr>
              <a:t>.“海市蜃楼”在我国古书《史记》《梦溪笔谈》中都有记载，请从下列光现象中选出与“海市蜃楼”形成原理相同的现象并说出理由。</a:t>
            </a:r>
            <a:endParaRPr lang="zh-CN" altLang="en-US" sz="2800">
              <a:latin typeface="微软雅黑" panose="020b0503020204020204" charset="-122"/>
              <a:ea typeface="微软雅黑"/>
            </a:endParaRPr>
          </a:p>
          <a:p>
            <a:pPr>
              <a:lnSpc>
                <a:spcPct val="125000"/>
              </a:lnSpc>
            </a:pPr>
            <a:r>
              <a:rPr lang="zh-CN" altLang="en-US" sz="2800">
                <a:latin typeface="微软雅黑" panose="020b0503020204020204" charset="-122"/>
                <a:ea typeface="微软雅黑"/>
              </a:rPr>
              <a:t>A.树木在水中的倒影</a:t>
            </a:r>
            <a:r>
              <a:rPr lang="en-US" altLang="zh-CN" sz="2800">
                <a:latin typeface="微软雅黑" panose="020b0503020204020204" charset="-122"/>
                <a:ea typeface="微软雅黑"/>
              </a:rPr>
              <a:t>     </a:t>
            </a:r>
            <a:r>
              <a:rPr lang="zh-CN" altLang="en-US" sz="2800">
                <a:latin typeface="微软雅黑" panose="020b0503020204020204" charset="-122"/>
                <a:ea typeface="微软雅黑"/>
              </a:rPr>
              <a:t>B.池水看起来比实际的浅</a:t>
            </a:r>
            <a:endParaRPr lang="zh-CN" altLang="en-US" sz="2800">
              <a:latin typeface="微软雅黑" panose="020b0503020204020204" charset="-122"/>
              <a:ea typeface="微软雅黑"/>
            </a:endParaRPr>
          </a:p>
          <a:p>
            <a:pPr>
              <a:lnSpc>
                <a:spcPct val="125000"/>
              </a:lnSpc>
            </a:pPr>
            <a:r>
              <a:rPr lang="zh-CN" altLang="en-US" sz="2800">
                <a:latin typeface="微软雅黑" panose="020b0503020204020204" charset="-122"/>
                <a:ea typeface="微软雅黑"/>
              </a:rPr>
              <a:t>C.树荫下圆形的光斑</a:t>
            </a:r>
            <a:r>
              <a:rPr lang="en-US" altLang="zh-CN" sz="2800">
                <a:latin typeface="微软雅黑" panose="020b0503020204020204" charset="-122"/>
                <a:ea typeface="微软雅黑"/>
              </a:rPr>
              <a:t>     </a:t>
            </a:r>
            <a:r>
              <a:rPr lang="zh-CN" altLang="en-US" sz="2800">
                <a:latin typeface="微软雅黑" panose="020b0503020204020204" charset="-122"/>
                <a:ea typeface="微软雅黑"/>
              </a:rPr>
              <a:t>D.阳光下人的影子</a:t>
            </a:r>
            <a:endParaRPr lang="zh-CN" altLang="en-US" sz="2800">
              <a:latin typeface="微软雅黑" panose="020b0503020204020204" charset="-122"/>
              <a:ea typeface="微软雅黑"/>
            </a:endParaRPr>
          </a:p>
        </p:txBody>
      </p:sp>
      <p:sp>
        <p:nvSpPr>
          <p:cNvPr id="4" name="文本框 3" title=""/>
          <p:cNvSpPr txBox="1"/>
          <p:nvPr>
            <p:custDataLst>
              <p:tags r:id="rId4"/>
            </p:custDataLst>
          </p:nvPr>
        </p:nvSpPr>
        <p:spPr>
          <a:xfrm>
            <a:off x="1271270" y="3933190"/>
            <a:ext cx="9782810" cy="2296795"/>
          </a:xfrm>
          <a:prstGeom prst="rect">
            <a:avLst/>
          </a:prstGeom>
          <a:noFill/>
        </p:spPr>
        <p:txBody>
          <a:bodyPr wrap="square" rtlCol="0">
            <a:noAutofit/>
          </a:bodyPr>
          <a:lstStyle/>
          <a:p>
            <a:pPr>
              <a:lnSpc>
                <a:spcPct val="125000"/>
              </a:lnSpc>
            </a:pPr>
            <a:r>
              <a:rPr lang="zh-CN" altLang="en-US" sz="2800">
                <a:solidFill>
                  <a:srgbClr val="FF0000"/>
                </a:solidFill>
                <a:latin typeface="微软雅黑" panose="020b0503020204020204" charset="-122"/>
                <a:ea typeface="微软雅黑"/>
              </a:rPr>
              <a:t>答：</a:t>
            </a:r>
            <a:r>
              <a:rPr lang="en-US" altLang="zh-CN" sz="2800">
                <a:solidFill>
                  <a:srgbClr val="FF0000"/>
                </a:solidFill>
                <a:latin typeface="微软雅黑" panose="020b0503020204020204" charset="-122"/>
                <a:ea typeface="微软雅黑"/>
              </a:rPr>
              <a:t>B</a:t>
            </a:r>
            <a:r>
              <a:rPr lang="zh-CN" altLang="en-US" sz="2800">
                <a:solidFill>
                  <a:srgbClr val="FF0000"/>
                </a:solidFill>
                <a:latin typeface="微软雅黑" panose="020b0503020204020204" charset="-122"/>
                <a:ea typeface="微软雅黑"/>
              </a:rPr>
              <a:t>选项正确，因为海市蜃楼形成原理是光的折射，</a:t>
            </a:r>
            <a:r>
              <a:rPr lang="en-US" altLang="zh-CN" sz="2800">
                <a:solidFill>
                  <a:srgbClr val="FF0000"/>
                </a:solidFill>
                <a:latin typeface="微软雅黑" panose="020b0503020204020204" charset="-122"/>
                <a:ea typeface="微软雅黑"/>
              </a:rPr>
              <a:t>A</a:t>
            </a:r>
            <a:r>
              <a:rPr lang="zh-CN" altLang="en-US" sz="2800">
                <a:solidFill>
                  <a:srgbClr val="FF0000"/>
                </a:solidFill>
                <a:latin typeface="微软雅黑" panose="020b0503020204020204" charset="-122"/>
                <a:ea typeface="微软雅黑"/>
              </a:rPr>
              <a:t>选项树木在水中的倒影是由于光的反射形成的；</a:t>
            </a:r>
            <a:r>
              <a:rPr lang="en-US" altLang="zh-CN" sz="2800">
                <a:solidFill>
                  <a:srgbClr val="FF0000"/>
                </a:solidFill>
                <a:latin typeface="微软雅黑" panose="020b0503020204020204" charset="-122"/>
                <a:ea typeface="微软雅黑"/>
              </a:rPr>
              <a:t>B</a:t>
            </a:r>
            <a:r>
              <a:rPr lang="zh-CN" altLang="en-US" sz="2800">
                <a:solidFill>
                  <a:srgbClr val="FF0000"/>
                </a:solidFill>
                <a:latin typeface="微软雅黑" panose="020b0503020204020204" charset="-122"/>
                <a:ea typeface="微软雅黑"/>
              </a:rPr>
              <a:t>选项池水看起来比实际浅是由光的折射形成的；</a:t>
            </a:r>
            <a:r>
              <a:rPr lang="en-US" altLang="zh-CN" sz="2800">
                <a:solidFill>
                  <a:srgbClr val="FF0000"/>
                </a:solidFill>
                <a:latin typeface="微软雅黑" panose="020b0503020204020204" charset="-122"/>
                <a:ea typeface="微软雅黑"/>
              </a:rPr>
              <a:t>C</a:t>
            </a:r>
            <a:r>
              <a:rPr lang="zh-CN" altLang="en-US" sz="2800">
                <a:solidFill>
                  <a:srgbClr val="FF0000"/>
                </a:solidFill>
                <a:latin typeface="微软雅黑" panose="020b0503020204020204" charset="-122"/>
                <a:ea typeface="微软雅黑"/>
              </a:rPr>
              <a:t>、</a:t>
            </a:r>
            <a:r>
              <a:rPr lang="en-US" altLang="zh-CN" sz="2800">
                <a:solidFill>
                  <a:srgbClr val="FF0000"/>
                </a:solidFill>
                <a:latin typeface="微软雅黑" panose="020b0503020204020204" charset="-122"/>
                <a:ea typeface="微软雅黑"/>
              </a:rPr>
              <a:t>D</a:t>
            </a:r>
            <a:r>
              <a:rPr lang="zh-CN" altLang="en-US" sz="2800">
                <a:solidFill>
                  <a:srgbClr val="FF0000"/>
                </a:solidFill>
                <a:latin typeface="微软雅黑" panose="020b0503020204020204" charset="-122"/>
                <a:ea typeface="微软雅黑"/>
              </a:rPr>
              <a:t>选项树荫下圆形的光斑和阳光下人的影子都是由光的直线传播形成的，所以</a:t>
            </a:r>
            <a:r>
              <a:rPr lang="en-US" altLang="zh-CN" sz="2800">
                <a:solidFill>
                  <a:srgbClr val="FF0000"/>
                </a:solidFill>
                <a:latin typeface="微软雅黑" panose="020b0503020204020204" charset="-122"/>
                <a:ea typeface="微软雅黑"/>
              </a:rPr>
              <a:t>B</a:t>
            </a:r>
            <a:r>
              <a:rPr lang="zh-CN" altLang="en-US" sz="2800">
                <a:solidFill>
                  <a:srgbClr val="FF0000"/>
                </a:solidFill>
                <a:latin typeface="微软雅黑" panose="020b0503020204020204" charset="-122"/>
                <a:ea typeface="微软雅黑"/>
              </a:rPr>
              <a:t>正确。</a:t>
            </a:r>
            <a:endParaRPr lang="zh-CN" altLang="en-US" sz="2800">
              <a:solidFill>
                <a:srgbClr val="FF0000"/>
              </a:solidFill>
              <a:latin typeface="微软雅黑" panose="020b0503020204020204" charset="-122"/>
              <a:ea typeface="微软雅黑"/>
            </a:endParaRPr>
          </a:p>
        </p:txBody>
      </p:sp>
      <p:sp>
        <p:nvSpPr>
          <p:cNvPr id="5" name="文本框 4" title=""/>
          <p:cNvSpPr txBox="1"/>
          <p:nvPr>
            <p:custDataLst>
              <p:tags r:id="rId5"/>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习题练习</a:t>
            </a:r>
            <a:endParaRPr lang="zh-CN" altLang="en-US" sz="2800" b="1" spc="300" smtClean="0">
              <a:latin typeface="微软雅黑" panose="020b0503020204020204" charset="-122"/>
              <a:ea typeface="微软雅黑"/>
            </a:endParaRPr>
          </a:p>
        </p:txBody>
      </p:sp>
      <p:pic>
        <p:nvPicPr>
          <p:cNvPr id="2" name="Picture 2"/>
          <p:cNvPicPr>
            <a:picLocks noChangeAspect="1"/>
          </p:cNvPicPr>
          <p:nvPr>
            <p:custDataLst>
              <p:tags r:id="rId7"/>
            </p:custDataLst>
          </p:nvPr>
        </p:nvPicPr>
        <p:blipFill>
          <a:blip r:embed="rId6"/>
          <a:stretch>
            <a:fillRect/>
          </a:stretch>
        </p:blipFill>
        <p:spPr>
          <a:xfrm flipH="1">
            <a:off x="12687300" y="103632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title=""/>
          <p:cNvSpPr txBox="1"/>
          <p:nvPr>
            <p:custDataLst>
              <p:tags r:id="rId3"/>
            </p:custDataLst>
          </p:nvPr>
        </p:nvSpPr>
        <p:spPr>
          <a:xfrm>
            <a:off x="1055370" y="1052830"/>
            <a:ext cx="10376535" cy="1447800"/>
          </a:xfrm>
          <a:prstGeom prst="rect">
            <a:avLst/>
          </a:prstGeom>
          <a:noFill/>
        </p:spPr>
        <p:txBody>
          <a:bodyPr wrap="square" rtlCol="0" anchor="t">
            <a:noAutofit/>
          </a:bodyPr>
          <a:lstStyle/>
          <a:p>
            <a:pPr>
              <a:lnSpc>
                <a:spcPct val="150000"/>
              </a:lnSpc>
            </a:pPr>
            <a:r>
              <a:rPr lang="en-US" altLang="zh-CN" sz="2800">
                <a:latin typeface="微软雅黑" panose="020b0503020204020204" charset="-122"/>
                <a:ea typeface="微软雅黑"/>
              </a:rPr>
              <a:t>3</a:t>
            </a:r>
            <a:r>
              <a:rPr lang="zh-CN" altLang="en-US" sz="2800">
                <a:latin typeface="微软雅黑" panose="020b0503020204020204" charset="-122"/>
                <a:ea typeface="微软雅黑"/>
              </a:rPr>
              <a:t>.</a:t>
            </a:r>
            <a:r>
              <a:rPr lang="en-US" altLang="zh-CN" sz="2800">
                <a:latin typeface="微软雅黑" panose="020b0503020204020204" charset="-122"/>
                <a:ea typeface="微软雅黑"/>
              </a:rPr>
              <a:t> </a:t>
            </a:r>
            <a:r>
              <a:rPr lang="zh-CN" altLang="en-US" sz="2800">
                <a:latin typeface="微软雅黑" panose="020b0503020204020204" charset="-122"/>
                <a:ea typeface="微软雅黑"/>
              </a:rPr>
              <a:t>小明在湖边看到：船在湖面荡漾，鱼在水里的云中穿梭，青山在水中摇曳。小明看到的景物中，哪些是虚像?请说明理由。</a:t>
            </a:r>
            <a:endParaRPr lang="zh-CN" altLang="en-US" sz="2800">
              <a:latin typeface="微软雅黑" panose="020b0503020204020204" charset="-122"/>
              <a:ea typeface="微软雅黑"/>
            </a:endParaRPr>
          </a:p>
        </p:txBody>
      </p:sp>
      <p:sp>
        <p:nvSpPr>
          <p:cNvPr id="4" name="文本框 3" title=""/>
          <p:cNvSpPr txBox="1"/>
          <p:nvPr>
            <p:custDataLst>
              <p:tags r:id="rId4"/>
            </p:custDataLst>
          </p:nvPr>
        </p:nvSpPr>
        <p:spPr>
          <a:xfrm>
            <a:off x="1055370" y="2781300"/>
            <a:ext cx="10022205" cy="2279650"/>
          </a:xfrm>
          <a:prstGeom prst="rect">
            <a:avLst/>
          </a:prstGeom>
          <a:noFill/>
        </p:spPr>
        <p:txBody>
          <a:bodyPr wrap="square" rtlCol="0">
            <a:noAutofit/>
          </a:bodyPr>
          <a:lstStyle/>
          <a:p>
            <a:pPr>
              <a:lnSpc>
                <a:spcPct val="150000"/>
              </a:lnSpc>
            </a:pPr>
            <a:r>
              <a:rPr lang="zh-CN" altLang="en-US" sz="2800">
                <a:solidFill>
                  <a:srgbClr val="FF0000"/>
                </a:solidFill>
                <a:latin typeface="微软雅黑" panose="020b0503020204020204" charset="-122"/>
                <a:ea typeface="微软雅黑"/>
              </a:rPr>
              <a:t>答：</a:t>
            </a:r>
            <a:r>
              <a:rPr lang="zh-CN" sz="2800">
                <a:solidFill>
                  <a:srgbClr val="FF0000"/>
                </a:solidFill>
                <a:latin typeface="微软雅黑" panose="020b0503020204020204" charset="-122"/>
                <a:ea typeface="微软雅黑"/>
              </a:rPr>
              <a:t>小明看到水中的鱼、云、青山都是虚像。水中的鱼是由于光的折射形成的虚像；水中的云、青山是由于光的反射所形成的虚像。</a:t>
            </a:r>
            <a:endParaRPr lang="zh-CN" sz="2800">
              <a:solidFill>
                <a:srgbClr val="FF0000"/>
              </a:solidFill>
              <a:latin typeface="微软雅黑" panose="020b0503020204020204" charset="-122"/>
              <a:ea typeface="微软雅黑"/>
            </a:endParaRPr>
          </a:p>
        </p:txBody>
      </p:sp>
      <p:sp>
        <p:nvSpPr>
          <p:cNvPr id="5" name="文本框 4" title=""/>
          <p:cNvSpPr txBox="1"/>
          <p:nvPr>
            <p:custDataLst>
              <p:tags r:id="rId5"/>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习题练习</a:t>
            </a:r>
            <a:endParaRPr lang="zh-CN" altLang="en-US" sz="2800" b="1" spc="300" smtClean="0">
              <a:latin typeface="微软雅黑" panose="020b0503020204020204" charset="-122"/>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title=""/>
          <p:cNvSpPr txBox="1"/>
          <p:nvPr>
            <p:custDataLst>
              <p:tags r:id="rId3"/>
            </p:custDataLst>
          </p:nvPr>
        </p:nvSpPr>
        <p:spPr>
          <a:xfrm>
            <a:off x="1415415" y="1124585"/>
            <a:ext cx="9746615" cy="1621790"/>
          </a:xfrm>
          <a:prstGeom prst="rect">
            <a:avLst/>
          </a:prstGeom>
          <a:noFill/>
        </p:spPr>
        <p:txBody>
          <a:bodyPr wrap="square" rtlCol="0" anchor="t">
            <a:noAutofit/>
          </a:bodyPr>
          <a:lstStyle/>
          <a:p>
            <a:pPr>
              <a:lnSpc>
                <a:spcPct val="150000"/>
              </a:lnSpc>
            </a:pPr>
            <a:r>
              <a:rPr lang="en-US" altLang="zh-CN" sz="2800">
                <a:latin typeface="微软雅黑" panose="020b0503020204020204" charset="-122"/>
                <a:ea typeface="微软雅黑"/>
              </a:rPr>
              <a:t>4</a:t>
            </a:r>
            <a:r>
              <a:rPr lang="zh-CN" altLang="en-US" sz="2800">
                <a:latin typeface="微软雅黑" panose="020b0503020204020204" charset="-122"/>
                <a:ea typeface="微软雅黑"/>
              </a:rPr>
              <a:t>.</a:t>
            </a:r>
            <a:r>
              <a:rPr lang="en-US" altLang="zh-CN" sz="2800">
                <a:latin typeface="微软雅黑" panose="020b0503020204020204" charset="-122"/>
                <a:ea typeface="微软雅黑"/>
              </a:rPr>
              <a:t> </a:t>
            </a:r>
            <a:r>
              <a:rPr lang="zh-CN" altLang="en-US" sz="2800">
                <a:latin typeface="微软雅黑" panose="020b0503020204020204" charset="-122"/>
                <a:ea typeface="微软雅黑"/>
              </a:rPr>
              <a:t>潜人水下的潜水员观看岸上的景物，看到的只是景物的像，它比实际的景物高还是低?为什么?</a:t>
            </a:r>
            <a:endParaRPr lang="zh-CN" altLang="en-US" sz="2800">
              <a:latin typeface="微软雅黑" panose="020b0503020204020204" charset="-122"/>
              <a:ea typeface="微软雅黑"/>
            </a:endParaRPr>
          </a:p>
        </p:txBody>
      </p:sp>
      <p:sp>
        <p:nvSpPr>
          <p:cNvPr id="4" name="文本框 3" title=""/>
          <p:cNvSpPr txBox="1"/>
          <p:nvPr>
            <p:custDataLst>
              <p:tags r:id="rId4"/>
            </p:custDataLst>
          </p:nvPr>
        </p:nvSpPr>
        <p:spPr>
          <a:xfrm>
            <a:off x="1415415" y="2781300"/>
            <a:ext cx="9697720" cy="2393950"/>
          </a:xfrm>
          <a:prstGeom prst="rect">
            <a:avLst/>
          </a:prstGeom>
          <a:noFill/>
        </p:spPr>
        <p:txBody>
          <a:bodyPr wrap="square" rtlCol="0">
            <a:noAutofit/>
          </a:bodyPr>
          <a:lstStyle/>
          <a:p>
            <a:pPr>
              <a:lnSpc>
                <a:spcPct val="150000"/>
              </a:lnSpc>
            </a:pPr>
            <a:r>
              <a:rPr lang="zh-CN" altLang="en-US" sz="2800">
                <a:solidFill>
                  <a:srgbClr val="FF0000"/>
                </a:solidFill>
                <a:latin typeface="微软雅黑" panose="020b0503020204020204" charset="-122"/>
                <a:ea typeface="微软雅黑"/>
              </a:rPr>
              <a:t>答：</a:t>
            </a:r>
            <a:r>
              <a:rPr lang="zh-CN" sz="2800">
                <a:solidFill>
                  <a:srgbClr val="FF0000"/>
                </a:solidFill>
                <a:latin typeface="微软雅黑" panose="020b0503020204020204" charset="-122"/>
                <a:ea typeface="微软雅黑"/>
              </a:rPr>
              <a:t>它比实际的景物要高，这是因为岸上的景物反射的光从空气斜射入水中时要发生折射，水下的潜水员看到的是岸上景物的虚像。</a:t>
            </a:r>
            <a:endParaRPr lang="zh-CN" sz="2800">
              <a:solidFill>
                <a:srgbClr val="FF0000"/>
              </a:solidFill>
              <a:latin typeface="微软雅黑" panose="020b0503020204020204" charset="-122"/>
              <a:ea typeface="微软雅黑"/>
            </a:endParaRPr>
          </a:p>
        </p:txBody>
      </p:sp>
      <p:sp>
        <p:nvSpPr>
          <p:cNvPr id="5" name="文本框 4" title=""/>
          <p:cNvSpPr txBox="1"/>
          <p:nvPr>
            <p:custDataLst>
              <p:tags r:id="rId5"/>
            </p:custDataLst>
          </p:nvPr>
        </p:nvSpPr>
        <p:spPr>
          <a:xfrm>
            <a:off x="774289" y="159124"/>
            <a:ext cx="1757680" cy="521970"/>
          </a:xfrm>
          <a:prstGeom prst="rect">
            <a:avLst/>
          </a:prstGeom>
          <a:noFill/>
        </p:spPr>
        <p:txBody>
          <a:bodyPr wrap="none" rtlCol="0">
            <a:spAutoFit/>
          </a:bodyPr>
          <a:lstStyle/>
          <a:p>
            <a:r>
              <a:rPr lang="zh-CN" altLang="en-US" sz="2800" b="1" spc="300" smtClean="0">
                <a:latin typeface="微软雅黑" panose="020b0503020204020204" charset="-122"/>
                <a:ea typeface="微软雅黑"/>
              </a:rPr>
              <a:t>习题练习</a:t>
            </a:r>
            <a:endParaRPr lang="zh-CN" altLang="en-US" sz="2800" b="1" spc="300" smtClean="0">
              <a:latin typeface="微软雅黑" panose="020b0503020204020204" charset="-122"/>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p="http://schemas.openxmlformats.org/presentationml/2006/main">
  <p:tag name="AS_UNIQUEID" val="976"/>
</p:tagLst>
</file>

<file path=ppt/tags/tag2.xml><?xml version="1.0" encoding="utf-8"?>
<p:tagLst xmlns:p="http://schemas.openxmlformats.org/presentationml/2006/main">
  <p:tag name="AS_UNIQUEID" val="977"/>
</p:tagLst>
</file>

<file path=ppt/tags/tag3.xml><?xml version="1.0" encoding="utf-8"?>
<p:tagLst xmlns:p="http://schemas.openxmlformats.org/presentationml/2006/main">
  <p:tag name="AS_UNIQUEID" val="978"/>
</p:tagLst>
</file>

<file path=ppt/tags/tag4.xml><?xml version="1.0" encoding="utf-8"?>
<p:tagLst xmlns:p="http://schemas.openxmlformats.org/presentationml/2006/main">
  <p:tag name="AS_UNIQUEID" val="979"/>
</p:tagLst>
</file>

<file path=ppt/tags/tag5.xml><?xml version="1.0" encoding="utf-8"?>
<p:tagLst xmlns:p="http://schemas.openxmlformats.org/presentationml/2006/main">
  <p:tag name="AS_UNIQUEID" val="980"/>
</p:tagLst>
</file>

<file path=ppt/tags/tag6.xml><?xml version="1.0" encoding="utf-8"?>
<p:tagLst xmlns:p="http://schemas.openxmlformats.org/presentationml/2006/main">
  <p:tag name="AS_UNIQUEID" val="981"/>
</p:tagLst>
</file>

<file path=ppt/tags/tag7.xml><?xml version="1.0" encoding="utf-8"?>
<p:tagLst xmlns:p="http://schemas.openxmlformats.org/presentationml/2006/main">
  <p:tag name="AS_UNIQUEID" val="982"/>
</p:tagLst>
</file>

<file path=ppt/tags/tag8.xml><?xml version="1.0" encoding="utf-8"?>
<p:tagLst xmlns:p="http://schemas.openxmlformats.org/presentationml/2006/main">
  <p:tag name="AS_UNIQUEID" val="983"/>
</p:tagLst>
</file>

<file path=ppt/tags/tag9.xml><?xml version="1.0" encoding="utf-8"?>
<p:tagLst xmlns:p="http://schemas.openxmlformats.org/presentationml/2006/main">
  <p:tag name="AS_UNIQUEID" val="984"/>
</p:tagLst>
</file>

<file path=ppt/tags/tag10.xml><?xml version="1.0" encoding="utf-8"?>
<p:tagLst xmlns:p="http://schemas.openxmlformats.org/presentationml/2006/main">
  <p:tag name="AS_UNIQUEID" val="985"/>
</p:tagLst>
</file>

<file path=ppt/tags/tag11.xml><?xml version="1.0" encoding="utf-8"?>
<p:tagLst xmlns:p="http://schemas.openxmlformats.org/presentationml/2006/main">
  <p:tag name="AS_UNIQUEID" val="986"/>
</p:tagLst>
</file>

<file path=ppt/tags/tag12.xml><?xml version="1.0" encoding="utf-8"?>
<p:tagLst xmlns:p="http://schemas.openxmlformats.org/presentationml/2006/main">
  <p:tag name="AS_UNIQUEID" val="987"/>
</p:tagLst>
</file>

<file path=ppt/tags/tag13.xml><?xml version="1.0" encoding="utf-8"?>
<p:tagLst xmlns:p="http://schemas.openxmlformats.org/presentationml/2006/main">
  <p:tag name="AS_UNIQUEID" val="988"/>
</p:tagLst>
</file>

<file path=ppt/tags/tag14.xml><?xml version="1.0" encoding="utf-8"?>
<p:tagLst xmlns:p="http://schemas.openxmlformats.org/presentationml/2006/main">
  <p:tag name="AS_UNIQUEID" val="989"/>
</p:tagLst>
</file>

<file path=ppt/tags/tag15.xml><?xml version="1.0" encoding="utf-8"?>
<p:tagLst xmlns:p="http://schemas.openxmlformats.org/presentationml/2006/main">
  <p:tag name="AS_UNIQUEID" val="990"/>
</p:tagLst>
</file>

<file path=ppt/tags/tag16.xml><?xml version="1.0" encoding="utf-8"?>
<p:tagLst xmlns:p="http://schemas.openxmlformats.org/presentationml/2006/main">
  <p:tag name="AS_UNIQUEID" val="991"/>
</p:tagLst>
</file>

<file path=ppt/tags/tag17.xml><?xml version="1.0" encoding="utf-8"?>
<p:tagLst xmlns:p="http://schemas.openxmlformats.org/presentationml/2006/main">
  <p:tag name="AS_UNIQUEID" val="992"/>
</p:tagLst>
</file>

<file path=ppt/tags/tag18.xml><?xml version="1.0" encoding="utf-8"?>
<p:tagLst xmlns:p="http://schemas.openxmlformats.org/presentationml/2006/main">
  <p:tag name="AS_UNIQUEID" val="993"/>
</p:tagLst>
</file>

<file path=ppt/tags/tag19.xml><?xml version="1.0" encoding="utf-8"?>
<p:tagLst xmlns:p="http://schemas.openxmlformats.org/presentationml/2006/main">
  <p:tag name="AS_UNIQUEID" val="994"/>
</p:tagLst>
</file>

<file path=ppt/tags/tag20.xml><?xml version="1.0" encoding="utf-8"?>
<p:tagLst xmlns:p="http://schemas.openxmlformats.org/presentationml/2006/main">
  <p:tag name="AS_UNIQUEID" val="995"/>
</p:tagLst>
</file>

<file path=ppt/tags/tag21.xml><?xml version="1.0" encoding="utf-8"?>
<p:tagLst xmlns:p="http://schemas.openxmlformats.org/presentationml/2006/main">
  <p:tag name="AS_UNIQUEID" val="996"/>
</p:tagLst>
</file>

<file path=ppt/tags/tag22.xml><?xml version="1.0" encoding="utf-8"?>
<p:tagLst xmlns:p="http://schemas.openxmlformats.org/presentationml/2006/main">
  <p:tag name="AS_UNIQUEID" val="997"/>
  <p:tag name="KSO_WM_BEAUTIFY_FLAG" val=""/>
</p:tagLst>
</file>

<file path=ppt/tags/tag23.xml><?xml version="1.0" encoding="utf-8"?>
<p:tagLst xmlns:p="http://schemas.openxmlformats.org/presentationml/2006/main">
  <p:tag name="AS_UNIQUEID" val="998"/>
  <p:tag name="KSO_WM_BEAUTIFY_FLAG" val=""/>
</p:tagLst>
</file>

<file path=ppt/tags/tag24.xml><?xml version="1.0" encoding="utf-8"?>
<p:tagLst xmlns:p="http://schemas.openxmlformats.org/presentationml/2006/main">
  <p:tag name="AS_UNIQUEID" val="999"/>
</p:tagLst>
</file>

<file path=ppt/tags/tag25.xml><?xml version="1.0" encoding="utf-8"?>
<p:tagLst xmlns:p="http://schemas.openxmlformats.org/presentationml/2006/main">
  <p:tag name="AS_UNIQUEID" val="1000"/>
</p:tagLst>
</file>

<file path=ppt/tags/tag26.xml><?xml version="1.0" encoding="utf-8"?>
<p:tagLst xmlns:p="http://schemas.openxmlformats.org/presentationml/2006/main">
  <p:tag name="AS_UNIQUEID" val="1001"/>
</p:tagLst>
</file>

<file path=ppt/tags/tag27.xml><?xml version="1.0" encoding="utf-8"?>
<p:tagLst xmlns:p="http://schemas.openxmlformats.org/presentationml/2006/main">
  <p:tag name="AS_UNIQUEID" val="1002"/>
</p:tagLst>
</file>

<file path=ppt/tags/tag28.xml><?xml version="1.0" encoding="utf-8"?>
<p:tagLst xmlns:p="http://schemas.openxmlformats.org/presentationml/2006/main">
  <p:tag name="AS_UNIQUEID" val="1003"/>
</p:tagLst>
</file>

<file path=ppt/tags/tag29.xml><?xml version="1.0" encoding="utf-8"?>
<p:tagLst xmlns:p="http://schemas.openxmlformats.org/presentationml/2006/main">
  <p:tag name="AS_UNIQUEID" val="1004"/>
</p:tagLst>
</file>

<file path=ppt/tags/tag30.xml><?xml version="1.0" encoding="utf-8"?>
<p:tagLst xmlns:p="http://schemas.openxmlformats.org/presentationml/2006/main">
  <p:tag name="AS_UNIQUEID" val="1005"/>
</p:tagLst>
</file>

<file path=ppt/tags/tag31.xml><?xml version="1.0" encoding="utf-8"?>
<p:tagLst xmlns:p="http://schemas.openxmlformats.org/presentationml/2006/main">
  <p:tag name="AS_UNIQUEID" val="1006"/>
</p:tagLst>
</file>

<file path=ppt/tags/tag32.xml><?xml version="1.0" encoding="utf-8"?>
<p:tagLst xmlns:p="http://schemas.openxmlformats.org/presentationml/2006/main">
  <p:tag name="AS_UNIQUEID" val="1007"/>
</p:tagLst>
</file>

<file path=ppt/tags/tag33.xml><?xml version="1.0" encoding="utf-8"?>
<p:tagLst xmlns:p="http://schemas.openxmlformats.org/presentationml/2006/main">
  <p:tag name="AS_UNIQUEID" val="1008"/>
  <p:tag name="KSO_WM_BEAUTIFY_FLAG" val=""/>
</p:tagLst>
</file>

<file path=ppt/tags/tag34.xml><?xml version="1.0" encoding="utf-8"?>
<p:tagLst xmlns:p="http://schemas.openxmlformats.org/presentationml/2006/main">
  <p:tag name="AS_UNIQUEID" val="1009"/>
</p:tagLst>
</file>

<file path=ppt/tags/tag35.xml><?xml version="1.0" encoding="utf-8"?>
<p:tagLst xmlns:p="http://schemas.openxmlformats.org/presentationml/2006/main">
  <p:tag name="AS_UNIQUEID" val="1010"/>
  <p:tag name="KSO_WM_BEAUTIFY_FLAG" val=""/>
</p:tagLst>
</file>

<file path=ppt/tags/tag36.xml><?xml version="1.0" encoding="utf-8"?>
<p:tagLst xmlns:p="http://schemas.openxmlformats.org/presentationml/2006/main">
  <p:tag name="AS_UNIQUEID" val="1011"/>
  <p:tag name="KSO_WM_BEAUTIFY_FLAG" val=""/>
</p:tagLst>
</file>

<file path=ppt/tags/tag37.xml><?xml version="1.0" encoding="utf-8"?>
<p:tagLst xmlns:p="http://schemas.openxmlformats.org/presentationml/2006/main">
  <p:tag name="AS_UNIQUEID" val="1012"/>
  <p:tag name="KSO_WM_BEAUTIFY_FLAG" val=""/>
</p:tagLst>
</file>

<file path=ppt/tags/tag38.xml><?xml version="1.0" encoding="utf-8"?>
<p:tagLst xmlns:p="http://schemas.openxmlformats.org/presentationml/2006/main">
  <p:tag name="AS_UNIQUEID" val="1013"/>
  <p:tag name="KSO_WM_BEAUTIFY_FLAG" val=""/>
</p:tagLst>
</file>

<file path=ppt/tags/tag39.xml><?xml version="1.0" encoding="utf-8"?>
<p:tagLst xmlns:p="http://schemas.openxmlformats.org/presentationml/2006/main">
  <p:tag name="AS_UNIQUEID" val="1014"/>
  <p:tag name="KSO_WM_BEAUTIFY_FLAG" val=""/>
</p:tagLst>
</file>

<file path=ppt/tags/tag40.xml><?xml version="1.0" encoding="utf-8"?>
<p:tagLst xmlns:p="http://schemas.openxmlformats.org/presentationml/2006/main">
  <p:tag name="AS_UNIQUEID" val="1015"/>
  <p:tag name="KSO_WM_BEAUTIFY_FLAG" val=""/>
</p:tagLst>
</file>

<file path=ppt/tags/tag41.xml><?xml version="1.0" encoding="utf-8"?>
<p:tagLst xmlns:p="http://schemas.openxmlformats.org/presentationml/2006/main">
  <p:tag name="AS_UNIQUEID" val="1016"/>
  <p:tag name="KSO_WM_BEAUTIFY_FLAG" val=""/>
  <p:tag name="KSO_WM_UNIT_PLACING_PICTURE_USER_VIEWPORT" val="{&quot;height&quot;:4333,&quot;width&quot;:6056}"/>
</p:tagLst>
</file>

<file path=ppt/tags/tag42.xml><?xml version="1.0" encoding="utf-8"?>
<p:tagLst xmlns:p="http://schemas.openxmlformats.org/presentationml/2006/main">
  <p:tag name="AS_UNIQUEID" val="1017"/>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43.xml><?xml version="1.0" encoding="utf-8"?>
<p:tagLst xmlns:p="http://schemas.openxmlformats.org/presentationml/2006/main">
  <p:tag name="AS_UNIQUEID" val="1018"/>
</p:tagLst>
</file>

<file path=ppt/tags/tag44.xml><?xml version="1.0" encoding="utf-8"?>
<p:tagLst xmlns:p="http://schemas.openxmlformats.org/presentationml/2006/main">
  <p:tag name="AS_UNIQUEID" val="1019"/>
</p:tagLst>
</file>

<file path=ppt/tags/tag45.xml><?xml version="1.0" encoding="utf-8"?>
<p:tagLst xmlns:p="http://schemas.openxmlformats.org/presentationml/2006/main">
  <p:tag name="AS_UNIQUEID" val="1020"/>
  <p:tag name="KSO_WM_BEAUTIFY_FLAG" val=""/>
</p:tagLst>
</file>

<file path=ppt/tags/tag46.xml><?xml version="1.0" encoding="utf-8"?>
<p:tagLst xmlns:p="http://schemas.openxmlformats.org/presentationml/2006/main">
  <p:tag name="AS_UNIQUEID" val="1021"/>
</p:tagLst>
</file>

<file path=ppt/tags/tag47.xml><?xml version="1.0" encoding="utf-8"?>
<p:tagLst xmlns:p="http://schemas.openxmlformats.org/presentationml/2006/main">
  <p:tag name="AS_UNIQUEID" val="1022"/>
  <p:tag name="KSO_WM_BEAUTIFY_FLAG" val=""/>
</p:tagLst>
</file>

<file path=ppt/tags/tag48.xml><?xml version="1.0" encoding="utf-8"?>
<p:tagLst xmlns:p="http://schemas.openxmlformats.org/presentationml/2006/main">
  <p:tag name="AS_UNIQUEID" val="1023"/>
  <p:tag name="KSO_WM_BEAUTIFY_FLAG" val=""/>
</p:tagLst>
</file>

<file path=ppt/tags/tag49.xml><?xml version="1.0" encoding="utf-8"?>
<p:tagLst xmlns:p="http://schemas.openxmlformats.org/presentationml/2006/main">
  <p:tag name="AS_UNIQUEID" val="1024"/>
  <p:tag name="KSO_WM_BEAUTIFY_FLAG" val=""/>
</p:tagLst>
</file>

<file path=ppt/tags/tag50.xml><?xml version="1.0" encoding="utf-8"?>
<p:tagLst xmlns:p="http://schemas.openxmlformats.org/presentationml/2006/main">
  <p:tag name="AS_UNIQUEID" val="1025"/>
</p:tagLst>
</file>

<file path=ppt/tags/tag51.xml><?xml version="1.0" encoding="utf-8"?>
<p:tagLst xmlns:p="http://schemas.openxmlformats.org/presentationml/2006/main">
  <p:tag name="AS_UNIQUEID" val="1026"/>
</p:tagLst>
</file>

<file path=ppt/tags/tag52.xml><?xml version="1.0" encoding="utf-8"?>
<p:tagLst xmlns:p="http://schemas.openxmlformats.org/presentationml/2006/main">
  <p:tag name="AS_UNIQUEID" val="1027"/>
</p:tagLst>
</file>

<file path=ppt/tags/tag53.xml><?xml version="1.0" encoding="utf-8"?>
<p:tagLst xmlns:p="http://schemas.openxmlformats.org/presentationml/2006/main">
  <p:tag name="AS_UNIQUEID" val="1028"/>
</p:tagLst>
</file>

<file path=ppt/tags/tag54.xml><?xml version="1.0" encoding="utf-8"?>
<p:tagLst xmlns:p="http://schemas.openxmlformats.org/presentationml/2006/main">
  <p:tag name="AS_UNIQUEID" val="1029"/>
</p:tagLst>
</file>

<file path=ppt/tags/tag55.xml><?xml version="1.0" encoding="utf-8"?>
<p:tagLst xmlns:p="http://schemas.openxmlformats.org/presentationml/2006/main">
  <p:tag name="AS_UNIQUEID" val="1030"/>
</p:tagLst>
</file>

<file path=ppt/tags/tag56.xml><?xml version="1.0" encoding="utf-8"?>
<p:tagLst xmlns:p="http://schemas.openxmlformats.org/presentationml/2006/main">
  <p:tag name="AS_UNIQUEID" val="1031"/>
</p:tagLst>
</file>

<file path=ppt/tags/tag57.xml><?xml version="1.0" encoding="utf-8"?>
<p:tagLst xmlns:p="http://schemas.openxmlformats.org/presentationml/2006/main">
  <p:tag name="AS_UNIQUEID" val="1032"/>
</p:tagLst>
</file>

<file path=ppt/tags/tag58.xml><?xml version="1.0" encoding="utf-8"?>
<p:tagLst xmlns:p="http://schemas.openxmlformats.org/presentationml/2006/main">
  <p:tag name="AS_UNIQUEID" val="1033"/>
</p:tagLst>
</file>

<file path=ppt/tags/tag59.xml><?xml version="1.0" encoding="utf-8"?>
<p:tagLst xmlns:p="http://schemas.openxmlformats.org/presentationml/2006/main">
  <p:tag name="AS_UNIQUEID" val="1034"/>
</p:tagLst>
</file>

<file path=ppt/tags/tag60.xml><?xml version="1.0" encoding="utf-8"?>
<p:tagLst xmlns:p="http://schemas.openxmlformats.org/presentationml/2006/main">
  <p:tag name="AS_UNIQUEID" val="1035"/>
  <p:tag name="KSO_WM_BEAUTIFY_FLAG" val=""/>
</p:tagLst>
</file>

<file path=ppt/tags/tag61.xml><?xml version="1.0" encoding="utf-8"?>
<p:tagLst xmlns:p="http://schemas.openxmlformats.org/presentationml/2006/main">
  <p:tag name="AS_UNIQUEID" val="1036"/>
</p:tagLst>
</file>

<file path=ppt/tags/tag62.xml><?xml version="1.0" encoding="utf-8"?>
<p:tagLst xmlns:p="http://schemas.openxmlformats.org/presentationml/2006/main">
  <p:tag name="AS_UNIQUEID" val="1037"/>
  <p:tag name="KSO_WM_BEAUTIFY_FLAG" val=""/>
</p:tagLst>
</file>

<file path=ppt/tags/tag63.xml><?xml version="1.0" encoding="utf-8"?>
<p:tagLst xmlns:p="http://schemas.openxmlformats.org/presentationml/2006/main">
  <p:tag name="AS_UNIQUEID" val="1038"/>
  <p:tag name="KSO_WM_BEAUTIFY_FLAG" val=""/>
</p:tagLst>
</file>

<file path=ppt/tags/tag64.xml><?xml version="1.0" encoding="utf-8"?>
<p:tagLst xmlns:p="http://schemas.openxmlformats.org/presentationml/2006/main">
  <p:tag name="AS_UNIQUEID" val="1039"/>
  <p:tag name="KSO_WM_BEAUTIFY_FLAG" val=""/>
</p:tagLst>
</file>

<file path=ppt/tags/tag65.xml><?xml version="1.0" encoding="utf-8"?>
<p:tagLst xmlns:p="http://schemas.openxmlformats.org/presentationml/2006/main">
  <p:tag name="AS_UNIQUEID" val="1040"/>
  <p:tag name="KSO_WM_BEAUTIFY_FLAG" val=""/>
</p:tagLst>
</file>

<file path=ppt/tags/tag66.xml><?xml version="1.0" encoding="utf-8"?>
<p:tagLst xmlns:p="http://schemas.openxmlformats.org/presentationml/2006/main">
  <p:tag name="AS_UNIQUEID" val="1041"/>
  <p:tag name="KSO_WM_BEAUTIFY_FLAG" val=""/>
</p:tagLst>
</file>

<file path=ppt/tags/tag67.xml><?xml version="1.0" encoding="utf-8"?>
<p:tagLst xmlns:p="http://schemas.openxmlformats.org/presentationml/2006/main">
  <p:tag name="AS_UNIQUEID" val="1042"/>
  <p:tag name="KSO_WM_BEAUTIFY_FLAG" val=""/>
</p:tagLst>
</file>

<file path=ppt/tags/tag68.xml><?xml version="1.0" encoding="utf-8"?>
<p:tagLst xmlns:p="http://schemas.openxmlformats.org/presentationml/2006/main">
  <p:tag name="AS_UNIQUEID" val="1043"/>
</p:tagLst>
</file>

<file path=ppt/tags/tag69.xml><?xml version="1.0" encoding="utf-8"?>
<p:tagLst xmlns:p="http://schemas.openxmlformats.org/presentationml/2006/main">
  <p:tag name="AS_UNIQUEID" val="1044"/>
</p:tagLst>
</file>

<file path=ppt/tags/tag70.xml><?xml version="1.0" encoding="utf-8"?>
<p:tagLst xmlns:p="http://schemas.openxmlformats.org/presentationml/2006/main">
  <p:tag name="AS_UNIQUEID" val="1045"/>
</p:tagLst>
</file>

<file path=ppt/tags/tag71.xml><?xml version="1.0" encoding="utf-8"?>
<p:tagLst xmlns:p="http://schemas.openxmlformats.org/presentationml/2006/main">
  <p:tag name="AS_UNIQUEID" val="1046"/>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72.xml><?xml version="1.0" encoding="utf-8"?>
<p:tagLst xmlns:p="http://schemas.openxmlformats.org/presentationml/2006/main">
  <p:tag name="AS_UNIQUEID" val="1047"/>
</p:tagLst>
</file>

<file path=ppt/tags/tag73.xml><?xml version="1.0" encoding="utf-8"?>
<p:tagLst xmlns:p="http://schemas.openxmlformats.org/presentationml/2006/main">
  <p:tag name="AS_UNIQUEID" val="1048"/>
  <p:tag name="KSO_WM_BEAUTIFY_FLAG" val=""/>
</p:tagLst>
</file>

<file path=ppt/tags/tag74.xml><?xml version="1.0" encoding="utf-8"?>
<p:tagLst xmlns:p="http://schemas.openxmlformats.org/presentationml/2006/main">
  <p:tag name="AS_UNIQUEID" val="1049"/>
</p:tagLst>
</file>

<file path=ppt/tags/tag75.xml><?xml version="1.0" encoding="utf-8"?>
<p:tagLst xmlns:p="http://schemas.openxmlformats.org/presentationml/2006/main">
  <p:tag name="AS_UNIQUEID" val="1050"/>
  <p:tag name="KSO_WM_BEAUTIFY_FLAG" val=""/>
</p:tagLst>
</file>

<file path=ppt/tags/tag76.xml><?xml version="1.0" encoding="utf-8"?>
<p:tagLst xmlns:p="http://schemas.openxmlformats.org/presentationml/2006/main">
  <p:tag name="AS_UNIQUEID" val="1051"/>
  <p:tag name="KSO_WM_BEAUTIFY_FLAG" val=""/>
</p:tagLst>
</file>

<file path=ppt/tags/tag77.xml><?xml version="1.0" encoding="utf-8"?>
<p:tagLst xmlns:p="http://schemas.openxmlformats.org/presentationml/2006/main">
  <p:tag name="AS_UNIQUEID" val="1052"/>
  <p:tag name="KSO_WM_BEAUTIFY_FLAG" val=""/>
</p:tagLst>
</file>

<file path=ppt/tags/tag78.xml><?xml version="1.0" encoding="utf-8"?>
<p:tagLst xmlns:p="http://schemas.openxmlformats.org/presentationml/2006/main">
  <p:tag name="AS_UNIQUEID" val="1053"/>
</p:tagLst>
</file>

<file path=ppt/tags/tag79.xml><?xml version="1.0" encoding="utf-8"?>
<p:tagLst xmlns:p="http://schemas.openxmlformats.org/presentationml/2006/main">
  <p:tag name="AS_UNIQUEID" val="1054"/>
  <p:tag name="KSO_WM_BEAUTIFY_FLAG" val=""/>
</p:tagLst>
</file>

<file path=ppt/tags/tag80.xml><?xml version="1.0" encoding="utf-8"?>
<p:tagLst xmlns:p="http://schemas.openxmlformats.org/presentationml/2006/main">
  <p:tag name="AS_UNIQUEID" val="1055"/>
  <p:tag name="KSO_WM_BEAUTIFY_FLAG" val=""/>
</p:tagLst>
</file>

<file path=ppt/tags/tag81.xml><?xml version="1.0" encoding="utf-8"?>
<p:tagLst xmlns:p="http://schemas.openxmlformats.org/presentationml/2006/main">
  <p:tag name="AS_UNIQUEID" val="1056"/>
</p:tagLst>
</file>

<file path=ppt/tags/tag82.xml><?xml version="1.0" encoding="utf-8"?>
<p:tagLst xmlns:p="http://schemas.openxmlformats.org/presentationml/2006/main">
  <p:tag name="AS_UNIQUEID" val="1057"/>
</p:tagLst>
</file>

<file path=ppt/tags/tag83.xml><?xml version="1.0" encoding="utf-8"?>
<p:tagLst xmlns:p="http://schemas.openxmlformats.org/presentationml/2006/main">
  <p:tag name="AS_UNIQUEID" val="1058"/>
</p:tagLst>
</file>

<file path=ppt/tags/tag84.xml><?xml version="1.0" encoding="utf-8"?>
<p:tagLst xmlns:p="http://schemas.openxmlformats.org/presentationml/2006/main">
  <p:tag name="AS_UNIQUEID" val="1059"/>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85.xml><?xml version="1.0" encoding="utf-8"?>
<p:tagLst xmlns:p="http://schemas.openxmlformats.org/presentationml/2006/main">
  <p:tag name="AS_UNIQUEID" val="1060"/>
</p:tagLst>
</file>

<file path=ppt/tags/tag86.xml><?xml version="1.0" encoding="utf-8"?>
<p:tagLst xmlns:p="http://schemas.openxmlformats.org/presentationml/2006/main">
  <p:tag name="AS_UNIQUEID" val="1061"/>
  <p:tag name="KSO_WM_BEAUTIFY_FLAG" val=""/>
</p:tagLst>
</file>

<file path=ppt/tags/tag87.xml><?xml version="1.0" encoding="utf-8"?>
<p:tagLst xmlns:p="http://schemas.openxmlformats.org/presentationml/2006/main">
  <p:tag name="AS_UNIQUEID" val="1062"/>
</p:tagLst>
</file>

<file path=ppt/tags/tag88.xml><?xml version="1.0" encoding="utf-8"?>
<p:tagLst xmlns:p="http://schemas.openxmlformats.org/presentationml/2006/main">
  <p:tag name="AS_UNIQUEID" val="1063"/>
  <p:tag name="KSO_WM_BEAUTIFY_FLAG" val=""/>
</p:tagLst>
</file>

<file path=ppt/tags/tag89.xml><?xml version="1.0" encoding="utf-8"?>
<p:tagLst xmlns:p="http://schemas.openxmlformats.org/presentationml/2006/main">
  <p:tag name="AS_UNIQUEID" val="1064"/>
  <p:tag name="KSO_WM_BEAUTIFY_FLAG" val=""/>
</p:tagLst>
</file>

<file path=ppt/tags/tag90.xml><?xml version="1.0" encoding="utf-8"?>
<p:tagLst xmlns:p="http://schemas.openxmlformats.org/presentationml/2006/main">
  <p:tag name="AS_UNIQUEID" val="1065"/>
  <p:tag name="KSO_WM_BEAUTIFY_FLAG" val=""/>
</p:tagLst>
</file>

<file path=ppt/tags/tag91.xml><?xml version="1.0" encoding="utf-8"?>
<p:tagLst xmlns:p="http://schemas.openxmlformats.org/presentationml/2006/main">
  <p:tag name="AS_UNIQUEID" val="1066"/>
  <p:tag name="KSO_WM_BEAUTIFY_FLAG" val=""/>
</p:tagLst>
</file>

<file path=ppt/tags/tag92.xml><?xml version="1.0" encoding="utf-8"?>
<p:tagLst xmlns:p="http://schemas.openxmlformats.org/presentationml/2006/main">
  <p:tag name="AS_UNIQUEID" val="1067"/>
  <p:tag name="KSO_WM_BEAUTIFY_FLAG" val=""/>
</p:tagLst>
</file>

<file path=ppt/tags/tag93.xml><?xml version="1.0" encoding="utf-8"?>
<p:tagLst xmlns:p="http://schemas.openxmlformats.org/presentationml/2006/main">
  <p:tag name="AS_UNIQUEID" val="1068"/>
  <p:tag name="KSO_WM_BEAUTIFY_FLAG" val=""/>
</p:tagLst>
</file>

<file path=ppt/tags/tag94.xml><?xml version="1.0" encoding="utf-8"?>
<p:tagLst xmlns:p="http://schemas.openxmlformats.org/presentationml/2006/main">
  <p:tag name="AS_UNIQUEID" val="1069"/>
</p:tagLst>
</file>

<file path=ppt/tags/tag95.xml><?xml version="1.0" encoding="utf-8"?>
<p:tagLst xmlns:p="http://schemas.openxmlformats.org/presentationml/2006/main">
  <p:tag name="AS_UNIQUEID" val="1070"/>
</p:tagLst>
</file>

<file path=ppt/tags/tag96.xml><?xml version="1.0" encoding="utf-8"?>
<p:tagLst xmlns:p="http://schemas.openxmlformats.org/presentationml/2006/main">
  <p:tag name="AS_UNIQUEID" val="1071"/>
</p:tagLst>
</file>

<file path=ppt/tags/tag97.xml><?xml version="1.0" encoding="utf-8"?>
<p:tagLst xmlns:p="http://schemas.openxmlformats.org/presentationml/2006/main">
  <p:tag name="AS_UNIQUEID" val="1072"/>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98.xml><?xml version="1.0" encoding="utf-8"?>
<p:tagLst xmlns:p="http://schemas.openxmlformats.org/presentationml/2006/main">
  <p:tag name="AS_UNIQUEID" val="1073"/>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99.xml><?xml version="1.0" encoding="utf-8"?>
<p:tagLst xmlns:p="http://schemas.openxmlformats.org/presentationml/2006/main">
  <p:tag name="AS_UNIQUEID" val="1074"/>
</p:tagLst>
</file>

<file path=ppt/tags/tag100.xml><?xml version="1.0" encoding="utf-8"?>
<p:tagLst xmlns:p="http://schemas.openxmlformats.org/presentationml/2006/main">
  <p:tag name="AS_UNIQUEID" val="1075"/>
</p:tagLst>
</file>

<file path=ppt/tags/tag101.xml><?xml version="1.0" encoding="utf-8"?>
<p:tagLst xmlns:p="http://schemas.openxmlformats.org/presentationml/2006/main">
  <p:tag name="AS_UNIQUEID" val="1076"/>
</p:tagLst>
</file>

<file path=ppt/tags/tag102.xml><?xml version="1.0" encoding="utf-8"?>
<p:tagLst xmlns:p="http://schemas.openxmlformats.org/presentationml/2006/main">
  <p:tag name="AS_UNIQUEID" val="1077"/>
</p:tagLst>
</file>

<file path=ppt/tags/tag103.xml><?xml version="1.0" encoding="utf-8"?>
<p:tagLst xmlns:p="http://schemas.openxmlformats.org/presentationml/2006/main">
  <p:tag name="AS_UNIQUEID" val="1078"/>
  <p:tag name="KSO_WM_BEAUTIFY_FLAG" val=""/>
</p:tagLst>
</file>

<file path=ppt/tags/tag104.xml><?xml version="1.0" encoding="utf-8"?>
<p:tagLst xmlns:p="http://schemas.openxmlformats.org/presentationml/2006/main">
  <p:tag name="AS_UNIQUEID" val="1079"/>
</p:tagLst>
</file>

<file path=ppt/tags/tag105.xml><?xml version="1.0" encoding="utf-8"?>
<p:tagLst xmlns:p="http://schemas.openxmlformats.org/presentationml/2006/main">
  <p:tag name="AS_UNIQUEID" val="1080"/>
  <p:tag name="KSO_WM_BEAUTIFY_FLAG" val=""/>
</p:tagLst>
</file>

<file path=ppt/tags/tag106.xml><?xml version="1.0" encoding="utf-8"?>
<p:tagLst xmlns:p="http://schemas.openxmlformats.org/presentationml/2006/main">
  <p:tag name="AS_UNIQUEID" val="1081"/>
  <p:tag name="KSO_WM_BEAUTIFY_FLAG" val=""/>
</p:tagLst>
</file>

<file path=ppt/tags/tag107.xml><?xml version="1.0" encoding="utf-8"?>
<p:tagLst xmlns:p="http://schemas.openxmlformats.org/presentationml/2006/main">
  <p:tag name="AS_UNIQUEID" val="1082"/>
  <p:tag name="KSO_WM_BEAUTIFY_FLAG" val=""/>
</p:tagLst>
</file>

<file path=ppt/tags/tag108.xml><?xml version="1.0" encoding="utf-8"?>
<p:tagLst xmlns:p="http://schemas.openxmlformats.org/presentationml/2006/main">
  <p:tag name="AS_UNIQUEID" val="1083"/>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09.xml><?xml version="1.0" encoding="utf-8"?>
<p:tagLst xmlns:p="http://schemas.openxmlformats.org/presentationml/2006/main">
  <p:tag name="AS_UNIQUEID" val="381"/>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10.xml><?xml version="1.0" encoding="utf-8"?>
<p:tagLst xmlns:p="http://schemas.openxmlformats.org/presentationml/2006/main">
  <p:tag name="AS_UNIQUEID" val="382"/>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11.xml><?xml version="1.0" encoding="utf-8"?>
<p:tagLst xmlns:p="http://schemas.openxmlformats.org/presentationml/2006/main">
  <p:tag name="AS_UNIQUEID" val="1084"/>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12.xml><?xml version="1.0" encoding="utf-8"?>
<p:tagLst xmlns:p="http://schemas.openxmlformats.org/presentationml/2006/main">
  <p:tag name="AS_UNIQUEID" val="737"/>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13.xml><?xml version="1.0" encoding="utf-8"?>
<p:tagLst xmlns:p="http://schemas.openxmlformats.org/presentationml/2006/main">
  <p:tag name="AS_UNIQUEID" val="740"/>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14.xml><?xml version="1.0" encoding="utf-8"?>
<p:tagLst xmlns:p="http://schemas.openxmlformats.org/presentationml/2006/main">
  <p:tag name="AS_UNIQUEID" val="1085"/>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15.xml><?xml version="1.0" encoding="utf-8"?>
<p:tagLst xmlns:p="http://schemas.openxmlformats.org/presentationml/2006/main">
  <p:tag name="AS_UNIQUEID" val="738"/>
  <p:tag name="KSO_WM_BEAUTIFY_FLAG" val=""/>
</p:tagLst>
</file>

<file path=ppt/tags/tag116.xml><?xml version="1.0" encoding="utf-8"?>
<p:tagLst xmlns:p="http://schemas.openxmlformats.org/presentationml/2006/main">
  <p:tag name="AS_UNIQUEID" val="739"/>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17.xml><?xml version="1.0" encoding="utf-8"?>
<p:tagLst xmlns:p="http://schemas.openxmlformats.org/presentationml/2006/main">
  <p:tag name="AS_UNIQUEID" val="724"/>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18.xml><?xml version="1.0" encoding="utf-8"?>
<p:tagLst xmlns:p="http://schemas.openxmlformats.org/presentationml/2006/main">
  <p:tag name="AS_UNIQUEID" val="734"/>
</p:tagLst>
</file>

<file path=ppt/tags/tag119.xml><?xml version="1.0" encoding="utf-8"?>
<p:tagLst xmlns:p="http://schemas.openxmlformats.org/presentationml/2006/main">
  <p:tag name="AS_UNIQUEID" val="735"/>
</p:tagLst>
</file>

<file path=ppt/tags/tag120.xml><?xml version="1.0" encoding="utf-8"?>
<p:tagLst xmlns:p="http://schemas.openxmlformats.org/presentationml/2006/main">
  <p:tag name="AS_UNIQUEID" val="730"/>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21.xml><?xml version="1.0" encoding="utf-8"?>
<p:tagLst xmlns:p="http://schemas.openxmlformats.org/presentationml/2006/main">
  <p:tag name="AS_UNIQUEID" val="1086"/>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22.xml><?xml version="1.0" encoding="utf-8"?>
<p:tagLst xmlns:p="http://schemas.openxmlformats.org/presentationml/2006/main">
  <p:tag name="AS_UNIQUEID" val="726"/>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23.xml><?xml version="1.0" encoding="utf-8"?>
<p:tagLst xmlns:p="http://schemas.openxmlformats.org/presentationml/2006/main">
  <p:tag name="AS_UNIQUEID" val="736"/>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24.xml><?xml version="1.0" encoding="utf-8"?>
<p:tagLst xmlns:p="http://schemas.openxmlformats.org/presentationml/2006/main">
  <p:tag name="AS_UNIQUEID" val="373"/>
</p:tagLst>
</file>

<file path=ppt/tags/tag125.xml><?xml version="1.0" encoding="utf-8"?>
<p:tagLst xmlns:p="http://schemas.openxmlformats.org/presentationml/2006/main">
  <p:tag name="AS_UNIQUEID" val="727"/>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26.xml><?xml version="1.0" encoding="utf-8"?>
<p:tagLst xmlns:p="http://schemas.openxmlformats.org/presentationml/2006/main">
  <p:tag name="AS_UNIQUEID" val="374"/>
</p:tagLst>
</file>

<file path=ppt/tags/tag127.xml><?xml version="1.0" encoding="utf-8"?>
<p:tagLst xmlns:p="http://schemas.openxmlformats.org/presentationml/2006/main">
  <p:tag name="AS_UNIQUEID" val="728"/>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28.xml><?xml version="1.0" encoding="utf-8"?>
<p:tagLst xmlns:p="http://schemas.openxmlformats.org/presentationml/2006/main">
  <p:tag name="AS_UNIQUEID" val="729"/>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29.xml><?xml version="1.0" encoding="utf-8"?>
<p:tagLst xmlns:p="http://schemas.openxmlformats.org/presentationml/2006/main">
  <p:tag name="AS_UNIQUEID" val="731"/>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30.xml><?xml version="1.0" encoding="utf-8"?>
<p:tagLst xmlns:p="http://schemas.openxmlformats.org/presentationml/2006/main">
  <p:tag name="AS_UNIQUEID" val="725"/>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31.xml><?xml version="1.0" encoding="utf-8"?>
<p:tagLst xmlns:p="http://schemas.openxmlformats.org/presentationml/2006/main">
  <p:tag name="AS_UNIQUEID" val="174"/>
</p:tagLst>
</file>

<file path=ppt/tags/tag132.xml><?xml version="1.0" encoding="utf-8"?>
<p:tagLst xmlns:p="http://schemas.openxmlformats.org/presentationml/2006/main">
  <p:tag name="AS_UNIQUEID" val="175"/>
  <p:tag name="KSO_WM_BEAUTIFY_FLAG" val=""/>
</p:tagLst>
</file>

<file path=ppt/tags/tag133.xml><?xml version="1.0" encoding="utf-8"?>
<p:tagLst xmlns:p="http://schemas.openxmlformats.org/presentationml/2006/main">
  <p:tag name="AS_UNIQUEID" val="176"/>
  <p:tag name="KSO_WM_BEAUTIFY_FLAG" val=""/>
</p:tagLst>
</file>

<file path=ppt/tags/tag134.xml><?xml version="1.0" encoding="utf-8"?>
<p:tagLst xmlns:p="http://schemas.openxmlformats.org/presentationml/2006/main">
  <p:tag name="AS_UNIQUEID" val="1087"/>
  <p:tag name="KSO_WM_BEAUTIFY_FLAG" val=""/>
</p:tagLst>
</file>

<file path=ppt/tags/tag135.xml><?xml version="1.0" encoding="utf-8"?>
<p:tagLst xmlns:p="http://schemas.openxmlformats.org/presentationml/2006/main">
  <p:tag name="AS_UNIQUEID" val="1088"/>
</p:tagLst>
</file>

<file path=ppt/tags/tag136.xml><?xml version="1.0" encoding="utf-8"?>
<p:tagLst xmlns:p="http://schemas.openxmlformats.org/presentationml/2006/main">
  <p:tag name="AS_UNIQUEID" val="1089"/>
</p:tagLst>
</file>

<file path=ppt/tags/tag137.xml><?xml version="1.0" encoding="utf-8"?>
<p:tagLst xmlns:p="http://schemas.openxmlformats.org/presentationml/2006/main">
  <p:tag name="AS_UNIQUEID" val="1090"/>
</p:tagLst>
</file>

<file path=ppt/tags/tag138.xml><?xml version="1.0" encoding="utf-8"?>
<p:tagLst xmlns:p="http://schemas.openxmlformats.org/presentationml/2006/main">
  <p:tag name="AS_UNIQUEID" val="1091"/>
</p:tagLst>
</file>

<file path=ppt/tags/tag139.xml><?xml version="1.0" encoding="utf-8"?>
<p:tagLst xmlns:p="http://schemas.openxmlformats.org/presentationml/2006/main">
  <p:tag name="AS_UNIQUEID" val="1092"/>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40.xml><?xml version="1.0" encoding="utf-8"?>
<p:tagLst xmlns:p="http://schemas.openxmlformats.org/presentationml/2006/main">
  <p:tag name="AS_UNIQUEID" val="1093"/>
</p:tagLst>
</file>

<file path=ppt/tags/tag141.xml><?xml version="1.0" encoding="utf-8"?>
<p:tagLst xmlns:p="http://schemas.openxmlformats.org/presentationml/2006/main">
  <p:tag name="AS_UNIQUEID" val="1094"/>
  <p:tag name="KSO_WM_BEAUTIFY_FLAG" val=""/>
</p:tagLst>
</file>

<file path=ppt/tags/tag142.xml><?xml version="1.0" encoding="utf-8"?>
<p:tagLst xmlns:p="http://schemas.openxmlformats.org/presentationml/2006/main">
  <p:tag name="AS_UNIQUEID" val="1095"/>
</p:tagLst>
</file>

<file path=ppt/tags/tag143.xml><?xml version="1.0" encoding="utf-8"?>
<p:tagLst xmlns:p="http://schemas.openxmlformats.org/presentationml/2006/main">
  <p:tag name="AS_UNIQUEID" val="1096"/>
  <p:tag name="KSO_WM_BEAUTIFY_FLAG" val=""/>
</p:tagLst>
</file>

<file path=ppt/tags/tag144.xml><?xml version="1.0" encoding="utf-8"?>
<p:tagLst xmlns:p="http://schemas.openxmlformats.org/presentationml/2006/main">
  <p:tag name="AS_UNIQUEID" val="1097"/>
  <p:tag name="KSO_WM_BEAUTIFY_FLAG" val=""/>
</p:tagLst>
</file>

<file path=ppt/tags/tag145.xml><?xml version="1.0" encoding="utf-8"?>
<p:tagLst xmlns:p="http://schemas.openxmlformats.org/presentationml/2006/main">
  <p:tag name="AS_UNIQUEID" val="1098"/>
  <p:tag name="KSO_WM_BEAUTIFY_FLAG" val=""/>
</p:tagLst>
</file>

<file path=ppt/tags/tag146.xml><?xml version="1.0" encoding="utf-8"?>
<p:tagLst xmlns:p="http://schemas.openxmlformats.org/presentationml/2006/main">
  <p:tag name="AS_UNIQUEID" val="1099"/>
</p:tagLst>
</file>

<file path=ppt/tags/tag147.xml><?xml version="1.0" encoding="utf-8"?>
<p:tagLst xmlns:p="http://schemas.openxmlformats.org/presentationml/2006/main">
  <p:tag name="AS_UNIQUEID" val="77"/>
  <p:tag name="KSO_WM_BEAUTIFY_FLAG" val=""/>
</p:tagLst>
</file>

<file path=ppt/tags/tag148.xml><?xml version="1.0" encoding="utf-8"?>
<p:tagLst xmlns:p="http://schemas.openxmlformats.org/presentationml/2006/main">
  <p:tag name="AS_UNIQUEID" val="80"/>
  <p:tag name="KSO_WM_BEAUTIFY_FLAG" val=""/>
</p:tagLst>
</file>

<file path=ppt/tags/tag149.xml><?xml version="1.0" encoding="utf-8"?>
<p:tagLst xmlns:p="http://schemas.openxmlformats.org/presentationml/2006/main">
  <p:tag name="AS_UNIQUEID" val="80"/>
  <p:tag name="KSO_WM_BEAUTIFY_FLAG" val=""/>
</p:tagLst>
</file>

<file path=ppt/tags/tag150.xml><?xml version="1.0" encoding="utf-8"?>
<p:tagLst xmlns:p="http://schemas.openxmlformats.org/presentationml/2006/main">
  <p:tag name="AS_UNIQUEID" val="80"/>
  <p:tag name="KSO_WM_BEAUTIFY_FLAG" val=""/>
</p:tagLst>
</file>

<file path=ppt/tags/tag151.xml><?xml version="1.0" encoding="utf-8"?>
<p:tagLst xmlns:p="http://schemas.openxmlformats.org/presentationml/2006/main">
  <p:tag name="AS_UNIQUEID" val="1100"/>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52.xml><?xml version="1.0" encoding="utf-8"?>
<p:tagLst xmlns:p="http://schemas.openxmlformats.org/presentationml/2006/main">
  <p:tag name="AS_UNIQUEID" val="80"/>
  <p:tag name="KSO_WM_BEAUTIFY_FLAG" val=""/>
</p:tagLst>
</file>

<file path=ppt/tags/tag153.xml><?xml version="1.0" encoding="utf-8"?>
<p:tagLst xmlns:p="http://schemas.openxmlformats.org/presentationml/2006/main">
  <p:tag name="AS_UNIQUEID" val="1101"/>
</p:tagLst>
</file>

<file path=ppt/tags/tag154.xml><?xml version="1.0" encoding="utf-8"?>
<p:tagLst xmlns:p="http://schemas.openxmlformats.org/presentationml/2006/main">
  <p:tag name="AS_UNIQUEID" val="1102"/>
</p:tagLst>
</file>

<file path=ppt/tags/tag155.xml><?xml version="1.0" encoding="utf-8"?>
<p:tagLst xmlns:p="http://schemas.openxmlformats.org/presentationml/2006/main">
  <p:tag name="AS_UNIQUEID" val="1103"/>
</p:tagLst>
</file>

<file path=ppt/tags/tag156.xml><?xml version="1.0" encoding="utf-8"?>
<p:tagLst xmlns:p="http://schemas.openxmlformats.org/presentationml/2006/main">
  <p:tag name="AS_UNIQUEID" val="1104"/>
</p:tagLst>
</file>

<file path=ppt/tags/tag157.xml><?xml version="1.0" encoding="utf-8"?>
<p:tagLst xmlns:p="http://schemas.openxmlformats.org/presentationml/2006/main">
  <p:tag name="AS_UNIQUEID" val="1105"/>
  <p:tag name="KSO_WM_BEAUTIFY_FLAG" val=""/>
</p:tagLst>
</file>

<file path=ppt/tags/tag158.xml><?xml version="1.0" encoding="utf-8"?>
<p:tagLst xmlns:p="http://schemas.openxmlformats.org/presentationml/2006/main">
  <p:tag name="AS_UNIQUEID" val="1106"/>
</p:tagLst>
</file>

<file path=ppt/tags/tag159.xml><?xml version="1.0" encoding="utf-8"?>
<p:tagLst xmlns:p="http://schemas.openxmlformats.org/presentationml/2006/main">
  <p:tag name="AS_UNIQUEID" val="1107"/>
  <p:tag name="KSO_WM_BEAUTIFY_FLAG" val=""/>
</p:tagLst>
</file>

<file path=ppt/tags/tag160.xml><?xml version="1.0" encoding="utf-8"?>
<p:tagLst xmlns:p="http://schemas.openxmlformats.org/presentationml/2006/main">
  <p:tag name="AS_UNIQUEID" val="1108"/>
  <p:tag name="KSO_WM_BEAUTIFY_FLAG" val=""/>
</p:tagLst>
</file>

<file path=ppt/tags/tag161.xml><?xml version="1.0" encoding="utf-8"?>
<p:tagLst xmlns:p="http://schemas.openxmlformats.org/presentationml/2006/main">
  <p:tag name="AS_UNIQUEID" val="1109"/>
  <p:tag name="KSO_WM_BEAUTIFY_FLAG" val=""/>
</p:tagLst>
</file>

<file path=ppt/tags/tag162.xml><?xml version="1.0" encoding="utf-8"?>
<p:tagLst xmlns:p="http://schemas.openxmlformats.org/presentationml/2006/main">
  <p:tag name="AS_UNIQUEID" val="1110"/>
</p:tagLst>
</file>

<file path=ppt/tags/tag163.xml><?xml version="1.0" encoding="utf-8"?>
<p:tagLst xmlns:p="http://schemas.openxmlformats.org/presentationml/2006/main">
  <p:tag name="AS_UNIQUEID" val="1111"/>
</p:tagLst>
</file>

<file path=ppt/tags/tag164.xml><?xml version="1.0" encoding="utf-8"?>
<p:tagLst xmlns:p="http://schemas.openxmlformats.org/presentationml/2006/main">
  <p:tag name="AS_UNIQUEID" val="1112"/>
  <p:tag name="KSO_WM_MEDIACOVER_FLAG" val="1"/>
  <p:tag name="KSO_WM_UNIT_MEDIACOVER_BTN_STATE" val="1"/>
  <p:tag name="KSO_WM_UNIT_MEDIACOVER_BTNRECT" val="0*0*0*0"/>
</p:tagLst>
</file>

<file path=ppt/tags/tag165.xml><?xml version="1.0" encoding="utf-8"?>
<p:tagLst xmlns:p="http://schemas.openxmlformats.org/presentationml/2006/main">
  <p:tag name="AS_UNIQUEID" val="1113"/>
</p:tagLst>
</file>

<file path=ppt/tags/tag166.xml><?xml version="1.0" encoding="utf-8"?>
<p:tagLst xmlns:p="http://schemas.openxmlformats.org/presentationml/2006/main">
  <p:tag name="AS_UNIQUEID" val="1114"/>
</p:tagLst>
</file>

<file path=ppt/tags/tag167.xml><?xml version="1.0" encoding="utf-8"?>
<p:tagLst xmlns:p="http://schemas.openxmlformats.org/presentationml/2006/main">
  <p:tag name="AS_UNIQUEID" val="1115"/>
</p:tagLst>
</file>

<file path=ppt/tags/tag168.xml><?xml version="1.0" encoding="utf-8"?>
<p:tagLst xmlns:p="http://schemas.openxmlformats.org/presentationml/2006/main">
  <p:tag name="AS_UNIQUEID" val="1116"/>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69.xml><?xml version="1.0" encoding="utf-8"?>
<p:tagLst xmlns:p="http://schemas.openxmlformats.org/presentationml/2006/main">
  <p:tag name="AS_UNIQUEID" val="1117"/>
</p:tagLst>
</file>

<file path=ppt/tags/tag170.xml><?xml version="1.0" encoding="utf-8"?>
<p:tagLst xmlns:p="http://schemas.openxmlformats.org/presentationml/2006/main">
  <p:tag name="AS_UNIQUEID" val="1118"/>
</p:tagLst>
</file>

<file path=ppt/tags/tag171.xml><?xml version="1.0" encoding="utf-8"?>
<p:tagLst xmlns:p="http://schemas.openxmlformats.org/presentationml/2006/main">
  <p:tag name="AS_UNIQUEID" val="1119"/>
</p:tagLst>
</file>

<file path=ppt/tags/tag172.xml><?xml version="1.0" encoding="utf-8"?>
<p:tagLst xmlns:p="http://schemas.openxmlformats.org/presentationml/2006/main">
  <p:tag name="AS_UNIQUEID" val="1120"/>
</p:tagLst>
</file>

<file path=ppt/tags/tag173.xml><?xml version="1.0" encoding="utf-8"?>
<p:tagLst xmlns:p="http://schemas.openxmlformats.org/presentationml/2006/main">
  <p:tag name="AS_UNIQUEID" val="1121"/>
</p:tagLst>
</file>

<file path=ppt/tags/tag174.xml><?xml version="1.0" encoding="utf-8"?>
<p:tagLst xmlns:p="http://schemas.openxmlformats.org/presentationml/2006/main">
  <p:tag name="AS_UNIQUEID" val="1122"/>
</p:tagLst>
</file>

<file path=ppt/tags/tag175.xml><?xml version="1.0" encoding="utf-8"?>
<p:tagLst xmlns:p="http://schemas.openxmlformats.org/presentationml/2006/main">
  <p:tag name="AS_UNIQUEID" val="1123"/>
</p:tagLst>
</file>

<file path=ppt/tags/tag176.xml><?xml version="1.0" encoding="utf-8"?>
<p:tagLst xmlns:p="http://schemas.openxmlformats.org/presentationml/2006/main">
  <p:tag name="AS_UNIQUEID" val="1124"/>
</p:tagLst>
</file>

<file path=ppt/tags/tag177.xml><?xml version="1.0" encoding="utf-8"?>
<p:tagLst xmlns:p="http://schemas.openxmlformats.org/presentationml/2006/main">
  <p:tag name="AS_UNIQUEID" val="1125"/>
</p:tagLst>
</file>

<file path=ppt/tags/tag178.xml><?xml version="1.0" encoding="utf-8"?>
<p:tagLst xmlns:p="http://schemas.openxmlformats.org/presentationml/2006/main">
  <p:tag name="AS_UNIQUEID" val="1126"/>
</p:tagLst>
</file>

<file path=ppt/tags/tag179.xml><?xml version="1.0" encoding="utf-8"?>
<p:tagLst xmlns:p="http://schemas.openxmlformats.org/presentationml/2006/main">
  <p:tag name="AS_UNIQUEID" val="1127"/>
</p:tagLst>
</file>

<file path=ppt/tags/tag180.xml><?xml version="1.0" encoding="utf-8"?>
<p:tagLst xmlns:p="http://schemas.openxmlformats.org/presentationml/2006/main">
  <p:tag name="AS_UNIQUEID" val="1128"/>
</p:tagLst>
</file>

<file path=ppt/tags/tag181.xml><?xml version="1.0" encoding="utf-8"?>
<p:tagLst xmlns:p="http://schemas.openxmlformats.org/presentationml/2006/main">
  <p:tag name="AS_UNIQUEID" val="1129"/>
  <p:tag name="KSO_WM_BEAUTIFY_FLAG" val=""/>
</p:tagLst>
</file>

<file path=ppt/tags/tag182.xml><?xml version="1.0" encoding="utf-8"?>
<p:tagLst xmlns:p="http://schemas.openxmlformats.org/presentationml/2006/main">
  <p:tag name="AS_UNIQUEID" val="1130"/>
</p:tagLst>
</file>

<file path=ppt/tags/tag183.xml><?xml version="1.0" encoding="utf-8"?>
<p:tagLst xmlns:p="http://schemas.openxmlformats.org/presentationml/2006/main">
  <p:tag name="AS_UNIQUEID" val="1131"/>
</p:tagLst>
</file>

<file path=ppt/tags/tag184.xml><?xml version="1.0" encoding="utf-8"?>
<p:tagLst xmlns:p="http://schemas.openxmlformats.org/presentationml/2006/main">
  <p:tag name="AS_UNIQUEID" val="1132"/>
</p:tagLst>
</file>

<file path=ppt/tags/tag185.xml><?xml version="1.0" encoding="utf-8"?>
<p:tagLst xmlns:p="http://schemas.openxmlformats.org/presentationml/2006/main">
  <p:tag name="AS_UNIQUEID" val="1133"/>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86.xml><?xml version="1.0" encoding="utf-8"?>
<p:tagLst xmlns:p="http://schemas.openxmlformats.org/presentationml/2006/main">
  <p:tag name="AS_UNIQUEID" val="1134"/>
</p:tagLst>
</file>

<file path=ppt/tags/tag187.xml><?xml version="1.0" encoding="utf-8"?>
<p:tagLst xmlns:p="http://schemas.openxmlformats.org/presentationml/2006/main">
  <p:tag name="AS_UNIQUEID" val="1135"/>
  <p:tag name="KSO_WM_BEAUTIFY_FLAG" val=""/>
</p:tagLst>
</file>

<file path=ppt/tags/tag188.xml><?xml version="1.0" encoding="utf-8"?>
<p:tagLst xmlns:p="http://schemas.openxmlformats.org/presentationml/2006/main">
  <p:tag name="AS_UNIQUEID" val="1136"/>
</p:tagLst>
</file>

<file path=ppt/tags/tag189.xml><?xml version="1.0" encoding="utf-8"?>
<p:tagLst xmlns:p="http://schemas.openxmlformats.org/presentationml/2006/main">
  <p:tag name="AS_UNIQUEID" val="1137"/>
  <p:tag name="KSO_WM_BEAUTIFY_FLAG" val=""/>
</p:tagLst>
</file>

<file path=ppt/tags/tag190.xml><?xml version="1.0" encoding="utf-8"?>
<p:tagLst xmlns:p="http://schemas.openxmlformats.org/presentationml/2006/main">
  <p:tag name="AS_UNIQUEID" val="1138"/>
  <p:tag name="KSO_WM_BEAUTIFY_FLAG" val=""/>
</p:tagLst>
</file>

<file path=ppt/tags/tag191.xml><?xml version="1.0" encoding="utf-8"?>
<p:tagLst xmlns:p="http://schemas.openxmlformats.org/presentationml/2006/main">
  <p:tag name="AS_UNIQUEID" val="1139"/>
  <p:tag name="KSO_WM_BEAUTIFY_FLAG" val=""/>
</p:tagLst>
</file>

<file path=ppt/tags/tag192.xml><?xml version="1.0" encoding="utf-8"?>
<p:tagLst xmlns:p="http://schemas.openxmlformats.org/presentationml/2006/main">
  <p:tag name="AS_UNIQUEID" val="1140"/>
</p:tagLst>
</file>

<file path=ppt/tags/tag193.xml><?xml version="1.0" encoding="utf-8"?>
<p:tagLst xmlns:p="http://schemas.openxmlformats.org/presentationml/2006/main">
  <p:tag name="AS_UNIQUEID" val="1141"/>
</p:tagLst>
</file>

<file path=ppt/tags/tag194.xml><?xml version="1.0" encoding="utf-8"?>
<p:tagLst xmlns:p="http://schemas.openxmlformats.org/presentationml/2006/main">
  <p:tag name="AS_UNIQUEID" val="1142"/>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95.xml><?xml version="1.0" encoding="utf-8"?>
<p:tagLst xmlns:p="http://schemas.openxmlformats.org/presentationml/2006/main">
  <p:tag name="AS_UNIQUEID" val="370"/>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96.xml><?xml version="1.0" encoding="utf-8"?>
<p:tagLst xmlns:p="http://schemas.openxmlformats.org/presentationml/2006/main">
  <p:tag name="AS_UNIQUEID" val="374"/>
  <p:tag name="KSO_WM_BEAUTIFY_FLAG" val=""/>
</p:tagLst>
</file>

<file path=ppt/tags/tag197.xml><?xml version="1.0" encoding="utf-8"?>
<p:tagLst xmlns:p="http://schemas.openxmlformats.org/presentationml/2006/main">
  <p:tag name="AS_UNIQUEID" val="381"/>
  <p:tag name="KSO_WM_BEAUTIFY_FLAG" val=""/>
</p:tagLst>
</file>

<file path=ppt/tags/tag198.xml><?xml version="1.0" encoding="utf-8"?>
<p:tagLst xmlns:p="http://schemas.openxmlformats.org/presentationml/2006/main">
  <p:tag name="AS_UNIQUEID" val="382"/>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99.xml><?xml version="1.0" encoding="utf-8"?>
<p:tagLst xmlns:p="http://schemas.openxmlformats.org/presentationml/2006/main">
  <p:tag name="AS_UNIQUEID" val="724"/>
  <p:tag name="KSO_WM_BEAUTIFY_FLAG" val=""/>
</p:tagLst>
</file>

<file path=ppt/tags/tag200.xml><?xml version="1.0" encoding="utf-8"?>
<p:tagLst xmlns:p="http://schemas.openxmlformats.org/presentationml/2006/main">
  <p:tag name="AS_UNIQUEID" val="726"/>
  <p:tag name="KSO_WM_BEAUTIFY_FLAG" val=""/>
</p:tagLst>
</file>

<file path=ppt/tags/tag201.xml><?xml version="1.0" encoding="utf-8"?>
<p:tagLst xmlns:p="http://schemas.openxmlformats.org/presentationml/2006/main">
  <p:tag name="AS_UNIQUEID" val="727"/>
  <p:tag name="KSO_WM_BEAUTIFY_FLAG" val=""/>
</p:tagLst>
</file>

<file path=ppt/tags/tag202.xml><?xml version="1.0" encoding="utf-8"?>
<p:tagLst xmlns:p="http://schemas.openxmlformats.org/presentationml/2006/main">
  <p:tag name="AS_UNIQUEID" val="729"/>
  <p:tag name="KSO_WM_BEAUTIFY_FLAG" val=""/>
</p:tagLst>
</file>

<file path=ppt/tags/tag203.xml><?xml version="1.0" encoding="utf-8"?>
<p:tagLst xmlns:p="http://schemas.openxmlformats.org/presentationml/2006/main">
  <p:tag name="AS_UNIQUEID" val="730"/>
  <p:tag name="KSO_WM_BEAUTIFY_FLAG" val=""/>
</p:tagLst>
</file>

<file path=ppt/tags/tag204.xml><?xml version="1.0" encoding="utf-8"?>
<p:tagLst xmlns:p="http://schemas.openxmlformats.org/presentationml/2006/main">
  <p:tag name="AS_UNIQUEID" val="731"/>
  <p:tag name="KSO_WM_BEAUTIFY_FLAG" val=""/>
</p:tagLst>
</file>

<file path=ppt/tags/tag205.xml><?xml version="1.0" encoding="utf-8"?>
<p:tagLst xmlns:p="http://schemas.openxmlformats.org/presentationml/2006/main">
  <p:tag name="AS_UNIQUEID" val="734"/>
  <p:tag name="KSO_WM_BEAUTIFY_FLAG" val=""/>
</p:tagLst>
</file>

<file path=ppt/tags/tag206.xml><?xml version="1.0" encoding="utf-8"?>
<p:tagLst xmlns:p="http://schemas.openxmlformats.org/presentationml/2006/main">
  <p:tag name="AS_UNIQUEID" val="735"/>
  <p:tag name="KSO_WM_BEAUTIFY_FLAG" val=""/>
</p:tagLst>
</file>

<file path=ppt/tags/tag207.xml><?xml version="1.0" encoding="utf-8"?>
<p:tagLst xmlns:p="http://schemas.openxmlformats.org/presentationml/2006/main">
  <p:tag name="AS_UNIQUEID" val="736"/>
  <p:tag name="KSO_WM_BEAUTIFY_FLAG" val=""/>
</p:tagLst>
</file>

<file path=ppt/tags/tag208.xml><?xml version="1.0" encoding="utf-8"?>
<p:tagLst xmlns:p="http://schemas.openxmlformats.org/presentationml/2006/main">
  <p:tag name="AS_UNIQUEID" val="737"/>
  <p:tag name="KSO_WM_BEAUTIFY_FLAG" val=""/>
</p:tagLst>
</file>

<file path=ppt/tags/tag209.xml><?xml version="1.0" encoding="utf-8"?>
<p:tagLst xmlns:p="http://schemas.openxmlformats.org/presentationml/2006/main">
  <p:tag name="AS_UNIQUEID" val="738"/>
  <p:tag name="KSO_WM_BEAUTIFY_FLAG" val=""/>
</p:tagLst>
</file>

<file path=ppt/tags/tag210.xml><?xml version="1.0" encoding="utf-8"?>
<p:tagLst xmlns:p="http://schemas.openxmlformats.org/presentationml/2006/main">
  <p:tag name="AS_UNIQUEID" val="739"/>
  <p:tag name="KSO_WM_BEAUTIFY_FLAG" val=""/>
</p:tagLst>
</file>

<file path=ppt/tags/tag211.xml><?xml version="1.0" encoding="utf-8"?>
<p:tagLst xmlns:p="http://schemas.openxmlformats.org/presentationml/2006/main">
  <p:tag name="AS_UNIQUEID" val="740"/>
  <p:tag name="KSO_WM_BEAUTIFY_FLAG" val=""/>
</p:tagLst>
</file>

<file path=ppt/tags/tag212.xml><?xml version="1.0" encoding="utf-8"?>
<p:tagLst xmlns:p="http://schemas.openxmlformats.org/presentationml/2006/main">
  <p:tag name="AS_UNIQUEID" val="373"/>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213.xml><?xml version="1.0" encoding="utf-8"?>
<p:tagLst xmlns:p="http://schemas.openxmlformats.org/presentationml/2006/main">
  <p:tag name="AS_UNIQUEID" val="728"/>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214.xml><?xml version="1.0" encoding="utf-8"?>
<p:tagLst xmlns:p="http://schemas.openxmlformats.org/presentationml/2006/main">
  <p:tag name="AS_UNIQUEID" val="174"/>
</p:tagLst>
</file>

<file path=ppt/tags/tag215.xml><?xml version="1.0" encoding="utf-8"?>
<p:tagLst xmlns:p="http://schemas.openxmlformats.org/presentationml/2006/main">
  <p:tag name="AS_UNIQUEID" val="175"/>
  <p:tag name="KSO_WM_BEAUTIFY_FLAG" val=""/>
</p:tagLst>
</file>

<file path=ppt/tags/tag216.xml><?xml version="1.0" encoding="utf-8"?>
<p:tagLst xmlns:p="http://schemas.openxmlformats.org/presentationml/2006/main">
  <p:tag name="AS_UNIQUEID" val="176"/>
  <p:tag name="KSO_WM_BEAUTIFY_FLAG" val=""/>
</p:tagLst>
</file>

<file path=ppt/tags/tag217.xml><?xml version="1.0" encoding="utf-8"?>
<p:tagLst xmlns:p="http://schemas.openxmlformats.org/presentationml/2006/main">
  <p:tag name="AS_UNIQUEID" val="1143"/>
</p:tagLst>
</file>

<file path=ppt/tags/tag218.xml><?xml version="1.0" encoding="utf-8"?>
<p:tagLst xmlns:p="http://schemas.openxmlformats.org/presentationml/2006/main">
  <p:tag name="AS_UNIQUEID" val="1144"/>
</p:tagLst>
</file>

<file path=ppt/tags/tag219.xml><?xml version="1.0" encoding="utf-8"?>
<p:tagLst xmlns:p="http://schemas.openxmlformats.org/presentationml/2006/main">
  <p:tag name="AS_UNIQUEID" val="1145"/>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220.xml><?xml version="1.0" encoding="utf-8"?>
<p:tagLst xmlns:p="http://schemas.openxmlformats.org/presentationml/2006/main">
  <p:tag name="AS_UNIQUEID" val="370"/>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221.xml><?xml version="1.0" encoding="utf-8"?>
<p:tagLst xmlns:p="http://schemas.openxmlformats.org/presentationml/2006/main">
  <p:tag name="AS_UNIQUEID" val="374"/>
  <p:tag name="KSO_WM_BEAUTIFY_FLAG" val=""/>
</p:tagLst>
</file>

<file path=ppt/tags/tag222.xml><?xml version="1.0" encoding="utf-8"?>
<p:tagLst xmlns:p="http://schemas.openxmlformats.org/presentationml/2006/main">
  <p:tag name="AS_UNIQUEID" val="381"/>
  <p:tag name="KSO_WM_BEAUTIFY_FLAG" val=""/>
</p:tagLst>
</file>

<file path=ppt/tags/tag223.xml><?xml version="1.0" encoding="utf-8"?>
<p:tagLst xmlns:p="http://schemas.openxmlformats.org/presentationml/2006/main">
  <p:tag name="AS_UNIQUEID" val="382"/>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224.xml><?xml version="1.0" encoding="utf-8"?>
<p:tagLst xmlns:p="http://schemas.openxmlformats.org/presentationml/2006/main">
  <p:tag name="AS_UNIQUEID" val="724"/>
  <p:tag name="KSO_WM_BEAUTIFY_FLAG" val=""/>
</p:tagLst>
</file>

<file path=ppt/tags/tag225.xml><?xml version="1.0" encoding="utf-8"?>
<p:tagLst xmlns:p="http://schemas.openxmlformats.org/presentationml/2006/main">
  <p:tag name="AS_UNIQUEID" val="726"/>
  <p:tag name="KSO_WM_BEAUTIFY_FLAG" val=""/>
</p:tagLst>
</file>

<file path=ppt/tags/tag226.xml><?xml version="1.0" encoding="utf-8"?>
<p:tagLst xmlns:p="http://schemas.openxmlformats.org/presentationml/2006/main">
  <p:tag name="AS_UNIQUEID" val="727"/>
  <p:tag name="KSO_WM_BEAUTIFY_FLAG" val=""/>
</p:tagLst>
</file>

<file path=ppt/tags/tag227.xml><?xml version="1.0" encoding="utf-8"?>
<p:tagLst xmlns:p="http://schemas.openxmlformats.org/presentationml/2006/main">
  <p:tag name="AS_UNIQUEID" val="729"/>
  <p:tag name="KSO_WM_BEAUTIFY_FLAG" val=""/>
</p:tagLst>
</file>

<file path=ppt/tags/tag228.xml><?xml version="1.0" encoding="utf-8"?>
<p:tagLst xmlns:p="http://schemas.openxmlformats.org/presentationml/2006/main">
  <p:tag name="AS_UNIQUEID" val="730"/>
  <p:tag name="KSO_WM_BEAUTIFY_FLAG" val=""/>
</p:tagLst>
</file>

<file path=ppt/tags/tag229.xml><?xml version="1.0" encoding="utf-8"?>
<p:tagLst xmlns:p="http://schemas.openxmlformats.org/presentationml/2006/main">
  <p:tag name="AS_UNIQUEID" val="731"/>
  <p:tag name="KSO_WM_BEAUTIFY_FLAG" val=""/>
</p:tagLst>
</file>

<file path=ppt/tags/tag230.xml><?xml version="1.0" encoding="utf-8"?>
<p:tagLst xmlns:p="http://schemas.openxmlformats.org/presentationml/2006/main">
  <p:tag name="AS_UNIQUEID" val="734"/>
  <p:tag name="KSO_WM_BEAUTIFY_FLAG" val=""/>
</p:tagLst>
</file>

<file path=ppt/tags/tag231.xml><?xml version="1.0" encoding="utf-8"?>
<p:tagLst xmlns:p="http://schemas.openxmlformats.org/presentationml/2006/main">
  <p:tag name="AS_UNIQUEID" val="735"/>
  <p:tag name="KSO_WM_BEAUTIFY_FLAG" val=""/>
</p:tagLst>
</file>

<file path=ppt/tags/tag232.xml><?xml version="1.0" encoding="utf-8"?>
<p:tagLst xmlns:p="http://schemas.openxmlformats.org/presentationml/2006/main">
  <p:tag name="AS_UNIQUEID" val="736"/>
  <p:tag name="KSO_WM_BEAUTIFY_FLAG" val=""/>
</p:tagLst>
</file>

<file path=ppt/tags/tag233.xml><?xml version="1.0" encoding="utf-8"?>
<p:tagLst xmlns:p="http://schemas.openxmlformats.org/presentationml/2006/main">
  <p:tag name="AS_UNIQUEID" val="737"/>
  <p:tag name="KSO_WM_BEAUTIFY_FLAG" val=""/>
</p:tagLst>
</file>

<file path=ppt/tags/tag234.xml><?xml version="1.0" encoding="utf-8"?>
<p:tagLst xmlns:p="http://schemas.openxmlformats.org/presentationml/2006/main">
  <p:tag name="AS_UNIQUEID" val="738"/>
  <p:tag name="KSO_WM_BEAUTIFY_FLAG" val=""/>
</p:tagLst>
</file>

<file path=ppt/tags/tag235.xml><?xml version="1.0" encoding="utf-8"?>
<p:tagLst xmlns:p="http://schemas.openxmlformats.org/presentationml/2006/main">
  <p:tag name="AS_UNIQUEID" val="739"/>
  <p:tag name="KSO_WM_BEAUTIFY_FLAG" val=""/>
</p:tagLst>
</file>

<file path=ppt/tags/tag236.xml><?xml version="1.0" encoding="utf-8"?>
<p:tagLst xmlns:p="http://schemas.openxmlformats.org/presentationml/2006/main">
  <p:tag name="AS_UNIQUEID" val="740"/>
  <p:tag name="KSO_WM_BEAUTIFY_FLAG" val=""/>
</p:tagLst>
</file>

<file path=ppt/tags/tag237.xml><?xml version="1.0" encoding="utf-8"?>
<p:tagLst xmlns:p="http://schemas.openxmlformats.org/presentationml/2006/main">
  <p:tag name="AS_UNIQUEID" val="373"/>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238.xml><?xml version="1.0" encoding="utf-8"?>
<p:tagLst xmlns:p="http://schemas.openxmlformats.org/presentationml/2006/main">
  <p:tag name="AS_UNIQUEID" val="728"/>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239.xml><?xml version="1.0" encoding="utf-8"?>
<p:tagLst xmlns:p="http://schemas.openxmlformats.org/presentationml/2006/main">
  <p:tag name="AS_UNIQUEID" val="174"/>
</p:tagLst>
</file>

<file path=ppt/tags/tag240.xml><?xml version="1.0" encoding="utf-8"?>
<p:tagLst xmlns:p="http://schemas.openxmlformats.org/presentationml/2006/main">
  <p:tag name="AS_UNIQUEID" val="175"/>
  <p:tag name="KSO_WM_BEAUTIFY_FLAG" val=""/>
</p:tagLst>
</file>

<file path=ppt/tags/tag241.xml><?xml version="1.0" encoding="utf-8"?>
<p:tagLst xmlns:p="http://schemas.openxmlformats.org/presentationml/2006/main">
  <p:tag name="AS_UNIQUEID" val="176"/>
  <p:tag name="KSO_WM_BEAUTIFY_FLAG" val=""/>
</p:tagLst>
</file>

<file path=ppt/tags/tag242.xml><?xml version="1.0" encoding="utf-8"?>
<p:tagLst xmlns:p="http://schemas.openxmlformats.org/presentationml/2006/main">
  <p:tag name="AS_UNIQUEID" val="1146"/>
</p:tagLst>
</file>

<file path=ppt/tags/tag243.xml><?xml version="1.0" encoding="utf-8"?>
<p:tagLst xmlns:p="http://schemas.openxmlformats.org/presentationml/2006/main">
  <p:tag name="AS_UNIQUEID" val="1147"/>
  <p:tag name="KSO_WM_BEAUTIFY_FLAG" val=""/>
</p:tagLst>
</file>

<file path=ppt/tags/tag244.xml><?xml version="1.0" encoding="utf-8"?>
<p:tagLst xmlns:p="http://schemas.openxmlformats.org/presentationml/2006/main">
  <p:tag name="AS_UNIQUEID" val="1148"/>
</p:tagLst>
</file>

<file path=ppt/tags/tag245.xml><?xml version="1.0" encoding="utf-8"?>
<p:tagLst xmlns:p="http://schemas.openxmlformats.org/presentationml/2006/main">
  <p:tag name="AS_UNIQUEID" val="1149"/>
</p:tagLst>
</file>

<file path=ppt/tags/tag246.xml><?xml version="1.0" encoding="utf-8"?>
<p:tagLst xmlns:p="http://schemas.openxmlformats.org/presentationml/2006/main">
  <p:tag name="AS_UNIQUEID" val="1150"/>
</p:tagLst>
</file>

<file path=ppt/tags/tag247.xml><?xml version="1.0" encoding="utf-8"?>
<p:tagLst xmlns:p="http://schemas.openxmlformats.org/presentationml/2006/main">
  <p:tag name="AS_UNIQUEID" val="1151"/>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248.xml><?xml version="1.0" encoding="utf-8"?>
<p:tagLst xmlns:p="http://schemas.openxmlformats.org/presentationml/2006/main">
  <p:tag name="AS_UNIQUEID" val="1152"/>
</p:tagLst>
</file>

<file path=ppt/tags/tag249.xml><?xml version="1.0" encoding="utf-8"?>
<p:tagLst xmlns:p="http://schemas.openxmlformats.org/presentationml/2006/main">
  <p:tag name="AS_UNIQUEID" val="1153"/>
</p:tagLst>
</file>

<file path=ppt/tags/tag250.xml><?xml version="1.0" encoding="utf-8"?>
<p:tagLst xmlns:p="http://schemas.openxmlformats.org/presentationml/2006/main">
  <p:tag name="AS_UNIQUEID" val="1154"/>
</p:tagLst>
</file>

<file path=ppt/tags/tag251.xml><?xml version="1.0" encoding="utf-8"?>
<p:tagLst xmlns:p="http://schemas.openxmlformats.org/presentationml/2006/main">
  <p:tag name="AS_UNIQUEID" val="1155"/>
</p:tagLst>
</file>

<file path=ppt/tags/tag252.xml><?xml version="1.0" encoding="utf-8"?>
<p:tagLst xmlns:p="http://schemas.openxmlformats.org/presentationml/2006/main">
  <p:tag name="AS_UNIQUEID" val="1156"/>
</p:tagLst>
</file>

<file path=ppt/tags/tag253.xml><?xml version="1.0" encoding="utf-8"?>
<p:tagLst xmlns:p="http://schemas.openxmlformats.org/presentationml/2006/main">
  <p:tag name="AS_UNIQUEID" val="1157"/>
</p:tagLst>
</file>

<file path=ppt/tags/tag254.xml><?xml version="1.0" encoding="utf-8"?>
<p:tagLst xmlns:p="http://schemas.openxmlformats.org/presentationml/2006/main">
  <p:tag name="AS_UNIQUEID" val="1158"/>
</p:tagLst>
</file>

<file path=ppt/tags/tag255.xml><?xml version="1.0" encoding="utf-8"?>
<p:tagLst xmlns:p="http://schemas.openxmlformats.org/presentationml/2006/main">
  <p:tag name="AS_UNIQUEID" val="1159"/>
</p:tagLst>
</file>

<file path=ppt/tags/tag256.xml><?xml version="1.0" encoding="utf-8"?>
<p:tagLst xmlns:p="http://schemas.openxmlformats.org/presentationml/2006/main">
  <p:tag name="AS_UNIQUEID" val="1160"/>
</p:tagLst>
</file>

<file path=ppt/tags/tag257.xml><?xml version="1.0" encoding="utf-8"?>
<p:tagLst xmlns:p="http://schemas.openxmlformats.org/presentationml/2006/main">
  <p:tag name="AS_UNIQUEID" val="1161"/>
</p:tagLst>
</file>

<file path=ppt/tags/tag258.xml><?xml version="1.0" encoding="utf-8"?>
<p:tagLst xmlns:p="http://schemas.openxmlformats.org/presentationml/2006/main">
  <p:tag name="AS_UNIQUEID" val="1162"/>
</p:tagLst>
</file>

<file path=ppt/tags/tag259.xml><?xml version="1.0" encoding="utf-8"?>
<p:tagLst xmlns:p="http://schemas.openxmlformats.org/presentationml/2006/main">
  <p:tag name="AS_UNIQUEID" val="1163"/>
</p:tagLst>
</file>

<file path=ppt/tags/tag260.xml><?xml version="1.0" encoding="utf-8"?>
<p:tagLst xmlns:p="http://schemas.openxmlformats.org/presentationml/2006/main">
  <p:tag name="AS_UNIQUEID" val="1164"/>
  <p:tag name="KSO_WM_BEAUTIFY_FLAG" val=""/>
</p:tagLst>
</file>

<file path=ppt/tags/tag261.xml><?xml version="1.0" encoding="utf-8"?>
<p:tagLst xmlns:p="http://schemas.openxmlformats.org/presentationml/2006/main">
  <p:tag name="AS_UNIQUEID" val="1165"/>
</p:tagLst>
</file>

<file path=ppt/tags/tag262.xml><?xml version="1.0" encoding="utf-8"?>
<p:tagLst xmlns:p="http://schemas.openxmlformats.org/presentationml/2006/main">
  <p:tag name="AS_UNIQUEID" val="1166"/>
</p:tagLst>
</file>

<file path=ppt/tags/tag263.xml><?xml version="1.0" encoding="utf-8"?>
<p:tagLst xmlns:p="http://schemas.openxmlformats.org/presentationml/2006/main">
  <p:tag name="AS_UNIQUEID" val="1167"/>
</p:tagLst>
</file>

<file path=ppt/tags/tag264.xml><?xml version="1.0" encoding="utf-8"?>
<p:tagLst xmlns:p="http://schemas.openxmlformats.org/presentationml/2006/main">
  <p:tag name="AS_UNIQUEID" val="1168"/>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265.xml><?xml version="1.0" encoding="utf-8"?>
<p:tagLst xmlns:p="http://schemas.openxmlformats.org/presentationml/2006/main">
  <p:tag name="AS_UNIQUEID" val="1169"/>
</p:tagLst>
</file>

<file path=ppt/tags/tag266.xml><?xml version="1.0" encoding="utf-8"?>
<p:tagLst xmlns:p="http://schemas.openxmlformats.org/presentationml/2006/main">
  <p:tag name="AS_UNIQUEID" val="1170"/>
</p:tagLst>
</file>

<file path=ppt/tags/tag267.xml><?xml version="1.0" encoding="utf-8"?>
<p:tagLst xmlns:p="http://schemas.openxmlformats.org/presentationml/2006/main">
  <p:tag name="AS_UNIQUEID" val="1171"/>
</p:tagLst>
</file>

<file path=ppt/tags/tag268.xml><?xml version="1.0" encoding="utf-8"?>
<p:tagLst xmlns:p="http://schemas.openxmlformats.org/presentationml/2006/main">
  <p:tag name="AS_UNIQUEID" val="1172"/>
</p:tagLst>
</file>

<file path=ppt/tags/tag269.xml><?xml version="1.0" encoding="utf-8"?>
<p:tagLst xmlns:p="http://schemas.openxmlformats.org/presentationml/2006/main">
  <p:tag name="AS_UNIQUEID" val="1173"/>
</p:tagLst>
</file>

<file path=ppt/tags/tag270.xml><?xml version="1.0" encoding="utf-8"?>
<p:tagLst xmlns:p="http://schemas.openxmlformats.org/presentationml/2006/main">
  <p:tag name="AS_UNIQUEID" val="1174"/>
</p:tagLst>
</file>

<file path=ppt/tags/tag271.xml><?xml version="1.0" encoding="utf-8"?>
<p:tagLst xmlns:p="http://schemas.openxmlformats.org/presentationml/2006/main">
  <p:tag name="AS_UNIQUEID" val="1175"/>
</p:tagLst>
</file>

<file path=ppt/tags/tag272.xml><?xml version="1.0" encoding="utf-8"?>
<p:tagLst xmlns:p="http://schemas.openxmlformats.org/presentationml/2006/main">
  <p:tag name="AS_UNIQUEID" val="1176"/>
</p:tagLst>
</file>

<file path=ppt/tags/tag273.xml><?xml version="1.0" encoding="utf-8"?>
<p:tagLst xmlns:p="http://schemas.openxmlformats.org/presentationml/2006/main">
  <p:tag name="AS_UNIQUEID" val="1177"/>
</p:tagLst>
</file>

<file path=ppt/tags/tag274.xml><?xml version="1.0" encoding="utf-8"?>
<p:tagLst xmlns:p="http://schemas.openxmlformats.org/presentationml/2006/main">
  <p:tag name="AS_UNIQUEID" val="1178"/>
</p:tagLst>
</file>

<file path=ppt/tags/tag275.xml><?xml version="1.0" encoding="utf-8"?>
<p:tagLst xmlns:p="http://schemas.openxmlformats.org/presentationml/2006/main">
  <p:tag name="AS_UNIQUEID" val="1179"/>
  <p:tag name="KSO_WM_BEAUTIFY_FLAG" val=""/>
</p:tagLst>
</file>

<file path=ppt/tags/tag276.xml><?xml version="1.0" encoding="utf-8"?>
<p:tagLst xmlns:p="http://schemas.openxmlformats.org/presentationml/2006/main">
  <p:tag name="AS_UNIQUEID" val="1180"/>
</p:tagLst>
</file>

<file path=ppt/tags/tag277.xml><?xml version="1.0" encoding="utf-8"?>
<p:tagLst xmlns:p="http://schemas.openxmlformats.org/presentationml/2006/main">
  <p:tag name="AS_UNIQUEID" val="1181"/>
</p:tagLst>
</file>

<file path=ppt/tags/tag278.xml><?xml version="1.0" encoding="utf-8"?>
<p:tagLst xmlns:p="http://schemas.openxmlformats.org/presentationml/2006/main">
  <p:tag name="AS_UNIQUEID" val="1182"/>
</p:tagLst>
</file>

<file path=ppt/tags/tag279.xml><?xml version="1.0" encoding="utf-8"?>
<p:tagLst xmlns:p="http://schemas.openxmlformats.org/presentationml/2006/main">
  <p:tag name="AS_UNIQUEID" val="1183"/>
</p:tagLst>
</file>

<file path=ppt/tags/tag280.xml><?xml version="1.0" encoding="utf-8"?>
<p:tagLst xmlns:p="http://schemas.openxmlformats.org/presentationml/2006/main">
  <p:tag name="AS_UNIQUEID" val="1184"/>
</p:tagLst>
</file>

<file path=ppt/tags/tag281.xml><?xml version="1.0" encoding="utf-8"?>
<p:tagLst xmlns:p="http://schemas.openxmlformats.org/presentationml/2006/main">
  <p:tag name="AS_UNIQUEID" val="1185"/>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282.xml><?xml version="1.0" encoding="utf-8"?>
<p:tagLst xmlns:p="http://schemas.openxmlformats.org/presentationml/2006/main">
  <p:tag name="AS_UNIQUEID" val="1186"/>
</p:tagLst>
</file>

<file path=ppt/tags/tag283.xml><?xml version="1.0" encoding="utf-8"?>
<p:tagLst xmlns:p="http://schemas.openxmlformats.org/presentationml/2006/main">
  <p:tag name="AS_UNIQUEID" val="975"/>
  <p:tag name="KSO_WM_BEAUTIFY_FLAG" val=""/>
</p:tagLst>
</file>

<file path=ppt/tags/tag284.xml><?xml version="1.0" encoding="utf-8"?>
<p:tagLst xmlns:p="http://schemas.openxmlformats.org/presentationml/2006/main">
  <p:tag name="AS_UNIQUEID" val="1187"/>
  <p:tag name="KSO_WM_BEAUTIFY_FLAG" val=""/>
</p:tagLst>
</file>

<file path=ppt/tags/tag285.xml><?xml version="1.0" encoding="utf-8"?>
<p:tagLst xmlns:p="http://schemas.openxmlformats.org/presentationml/2006/main">
  <p:tag name="AS_UNIQUEID" val="1188"/>
</p:tagLst>
</file>

<file path=ppt/tags/tag286.xml><?xml version="1.0" encoding="utf-8"?>
<p:tagLst xmlns:p="http://schemas.openxmlformats.org/presentationml/2006/main">
  <p:tag name="AS_UNIQUEID" val="1189"/>
  <p:tag name="KSO_WM_BEAUTIFY_FLAG" val=""/>
</p:tagLst>
</file>

<file path=ppt/tags/tag287.xml><?xml version="1.0" encoding="utf-8"?>
<p:tagLst xmlns:p="http://schemas.openxmlformats.org/presentationml/2006/main">
  <p:tag name="AS_UNIQUEID" val="1190"/>
  <p:tag name="KSO_WM_BEAUTIFY_FLAG" val=""/>
</p:tagLst>
</file>

<file path=ppt/tags/tag288.xml><?xml version="1.0" encoding="utf-8"?>
<p:tagLst xmlns:p="http://schemas.openxmlformats.org/presentationml/2006/main">
  <p:tag name="AS_UNIQUEID" val="1191"/>
  <p:tag name="KSO_WM_BEAUTIFY_FLAG" val=""/>
</p:tagLst>
</file>

<file path=ppt/tags/tag289.xml><?xml version="1.0" encoding="utf-8"?>
<p:tagLst xmlns:p="http://schemas.openxmlformats.org/presentationml/2006/main">
  <p:tag name="AS_UNIQUEID" val="745"/>
  <p:tag name="KSO_WM_BEAUTIFY_FLAG" val=""/>
</p:tagLst>
</file>

<file path=ppt/tags/tag290.xml><?xml version="1.0" encoding="utf-8"?>
<p:tagLst xmlns:p="http://schemas.openxmlformats.org/presentationml/2006/main">
  <p:tag name="AS_UNIQUEID" val="1192"/>
</p:tagLst>
</file>

<file path=ppt/tags/tag291.xml><?xml version="1.0" encoding="utf-8"?>
<p:tagLst xmlns:p="http://schemas.openxmlformats.org/presentationml/2006/main">
  <p:tag name="AS_UNIQUEID" val="91"/>
</p:tagLst>
</file>

<file path=ppt/tags/tag292.xml><?xml version="1.0" encoding="utf-8"?>
<p:tagLst xmlns:p="http://schemas.openxmlformats.org/presentationml/2006/main">
  <p:tag name="AS_UNIQUEID" val="92"/>
  <p:tag name="KSO_WM_BEAUTIFY_FLAG" val=""/>
</p:tagLst>
</file>

<file path=ppt/tags/tag293.xml><?xml version="1.0" encoding="utf-8"?>
<p:tagLst xmlns:p="http://schemas.openxmlformats.org/presentationml/2006/main">
  <p:tag name="AS_UNIQUEID" val="93"/>
  <p:tag name="KSO_WM_BEAUTIFY_FLAG" val=""/>
</p:tagLst>
</file>

<file path=ppt/tags/tag294.xml><?xml version="1.0" encoding="utf-8"?>
<p:tagLst xmlns:p="http://schemas.openxmlformats.org/presentationml/2006/main">
  <p:tag name="AS_UNIQUEID" val="1193"/>
</p:tagLst>
</file>

<file path=ppt/tags/tag295.xml><?xml version="1.0" encoding="utf-8"?>
<p:tagLst xmlns:p="http://schemas.openxmlformats.org/presentationml/2006/main">
  <p:tag name="AS_UNIQUEID" val="1194"/>
  <p:tag name="KSO_WM_BEAUTIFY_FLAG" val=""/>
</p:tagLst>
</file>

<file path=ppt/tags/tag296.xml><?xml version="1.0" encoding="utf-8"?>
<p:tagLst xmlns:p="http://schemas.openxmlformats.org/presentationml/2006/main">
  <p:tag name="AS_UNIQUEID" val="1195"/>
  <p:tag name="KSO_WM_BEAUTIFY_FLAG" val=""/>
</p:tagLst>
</file>

<file path=ppt/tags/tag297.xml><?xml version="1.0" encoding="utf-8"?>
<p:tagLst xmlns:p="http://schemas.openxmlformats.org/presentationml/2006/main">
  <p:tag name="AS_UNIQUEID" val="1196"/>
</p:tagLst>
</file>

<file path=ppt/tags/tag298.xml><?xml version="1.0" encoding="utf-8"?>
<p:tagLst xmlns:p="http://schemas.openxmlformats.org/presentationml/2006/main">
  <p:tag name="AS_UNIQUEID" val="1197"/>
  <p:tag name="KSO_WM_BEAUTIFY_FLAG" val=""/>
</p:tagLst>
</file>

<file path=ppt/tags/tag299.xml><?xml version="1.0" encoding="utf-8"?>
<p:tagLst xmlns:p="http://schemas.openxmlformats.org/presentationml/2006/main">
  <p:tag name="AS_UNIQUEID" val="1198"/>
</p:tagLst>
</file>

<file path=ppt/tags/tag300.xml><?xml version="1.0" encoding="utf-8"?>
<p:tagLst xmlns:p="http://schemas.openxmlformats.org/presentationml/2006/main">
  <p:tag name="AS_UNIQUEID" val="1199"/>
</p:tagLst>
</file>

<file path=ppt/tags/tag301.xml><?xml version="1.0" encoding="utf-8"?>
<p:tagLst xmlns:p="http://schemas.openxmlformats.org/presentationml/2006/main">
  <p:tag name="AS_UNIQUEID" val="1200"/>
</p:tagLst>
</file>

<file path=ppt/tags/tag302.xml><?xml version="1.0" encoding="utf-8"?>
<p:tagLst xmlns:p="http://schemas.openxmlformats.org/presentationml/2006/main">
  <p:tag name="AS_UNIQUEID" val="1201"/>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303.xml><?xml version="1.0" encoding="utf-8"?>
<p:tagLst xmlns:p="http://schemas.openxmlformats.org/presentationml/2006/main">
  <p:tag name="AS_UNIQUEID" val="1202"/>
</p:tagLst>
</file>

<file path=ppt/tags/tag304.xml><?xml version="1.0" encoding="utf-8"?>
<p:tagLst xmlns:p="http://schemas.openxmlformats.org/presentationml/2006/main">
  <p:tag name="AS_UNIQUEID" val="1203"/>
  <p:tag name="KSO_WM_BEAUTIFY_FLAG" val=""/>
</p:tagLst>
</file>

<file path=ppt/tags/tag305.xml><?xml version="1.0" encoding="utf-8"?>
<p:tagLst xmlns:p="http://schemas.openxmlformats.org/presentationml/2006/main">
  <p:tag name="AS_UNIQUEID" val="1204"/>
</p:tagLst>
</file>

<file path=ppt/tags/tag306.xml><?xml version="1.0" encoding="utf-8"?>
<p:tagLst xmlns:p="http://schemas.openxmlformats.org/presentationml/2006/main">
  <p:tag name="AS_UNIQUEID" val="1205"/>
  <p:tag name="KSO_WM_BEAUTIFY_FLAG" val=""/>
</p:tagLst>
</file>

<file path=ppt/tags/tag307.xml><?xml version="1.0" encoding="utf-8"?>
<p:tagLst xmlns:p="http://schemas.openxmlformats.org/presentationml/2006/main">
  <p:tag name="AS_UNIQUEID" val="1206"/>
  <p:tag name="KSO_WM_BEAUTIFY_FLAG" val=""/>
</p:tagLst>
</file>

<file path=ppt/tags/tag308.xml><?xml version="1.0" encoding="utf-8"?>
<p:tagLst xmlns:p="http://schemas.openxmlformats.org/presentationml/2006/main">
  <p:tag name="AS_UNIQUEID" val="1207"/>
  <p:tag name="KSO_WM_BEAUTIFY_FLAG" val=""/>
</p:tagLst>
</file>

<file path=ppt/tags/tag309.xml><?xml version="1.0" encoding="utf-8"?>
<p:tagLst xmlns:p="http://schemas.openxmlformats.org/presentationml/2006/main">
  <p:tag name="AS_UNIQUEID" val="1208"/>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310.xml><?xml version="1.0" encoding="utf-8"?>
<p:tagLst xmlns:p="http://schemas.openxmlformats.org/presentationml/2006/main">
  <p:tag name="AS_UNIQUEID" val="1209"/>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 name="KSO_WM_UNIT_TABLE_BEAUTIFY" val="smartTable{8a52b5e9-f55f-44da-bba4-c815e69d938e}"/>
  <p:tag name="TABLE_ENDDRAG_ORIGIN_RECT" val="691*299"/>
  <p:tag name="TABLE_ENDDRAG_RECT" val="134*169*691*299"/>
</p:tagLst>
</file>

<file path=ppt/tags/tag311.xml><?xml version="1.0" encoding="utf-8"?>
<p:tagLst xmlns:p="http://schemas.openxmlformats.org/presentationml/2006/main">
  <p:tag name="AS_UNIQUEID" val="1210"/>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312.xml><?xml version="1.0" encoding="utf-8"?>
<p:tagLst xmlns:p="http://schemas.openxmlformats.org/presentationml/2006/main">
  <p:tag name="AS_UNIQUEID" val="1211"/>
  <p:tag name="KSO_WM_BEAUTIFY_FLAG" val=""/>
</p:tagLst>
</file>

<file path=ppt/tags/tag313.xml><?xml version="1.0" encoding="utf-8"?>
<p:tagLst xmlns:p="http://schemas.openxmlformats.org/presentationml/2006/main">
  <p:tag name="AS_UNIQUEID" val="1212"/>
  <p:tag name="KSO_WM_BEAUTIFY_FLAG" val=""/>
</p:tagLst>
</file>

<file path=ppt/tags/tag314.xml><?xml version="1.0" encoding="utf-8"?>
<p:tagLst xmlns:p="http://schemas.openxmlformats.org/presentationml/2006/main">
  <p:tag name="AS_UNIQUEID" val="1213"/>
</p:tagLst>
</file>

<file path=ppt/tags/tag315.xml><?xml version="1.0" encoding="utf-8"?>
<p:tagLst xmlns:p="http://schemas.openxmlformats.org/presentationml/2006/main">
  <p:tag name="AS_UNIQUEID" val="1214"/>
  <p:tag name="KSO_WM_BEAUTIFY_FLAG" val=""/>
</p:tagLst>
</file>

<file path=ppt/tags/tag316.xml><?xml version="1.0" encoding="utf-8"?>
<p:tagLst xmlns:p="http://schemas.openxmlformats.org/presentationml/2006/main">
  <p:tag name="AS_UNIQUEID" val="1215"/>
  <p:tag name="KSO_WM_BEAUTIFY_FLAG" val=""/>
</p:tagLst>
</file>

<file path=ppt/tags/tag317.xml><?xml version="1.0" encoding="utf-8"?>
<p:tagLst xmlns:p="http://schemas.openxmlformats.org/presentationml/2006/main">
  <p:tag name="AS_UNIQUEID" val="1216"/>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318.xml><?xml version="1.0" encoding="utf-8"?>
<p:tagLst xmlns:p="http://schemas.openxmlformats.org/presentationml/2006/main">
  <p:tag name="AS_UNIQUEID" val="1217"/>
  <p:tag name="KSO_WM_BEAUTIFY_FLAG" val=""/>
</p:tagLst>
</file>

<file path=ppt/tags/tag319.xml><?xml version="1.0" encoding="utf-8"?>
<p:tagLst xmlns:p="http://schemas.openxmlformats.org/presentationml/2006/main">
  <p:tag name="AS_UNIQUEID" val="1218"/>
  <p:tag name="KSO_WM_BEAUTIFY_FLAG" val=""/>
</p:tagLst>
</file>

<file path=ppt/tags/tag320.xml><?xml version="1.0" encoding="utf-8"?>
<p:tagLst xmlns:p="http://schemas.openxmlformats.org/presentationml/2006/main">
  <p:tag name="AS_UNIQUEID" val="1219"/>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321.xml><?xml version="1.0" encoding="utf-8"?>
<p:tagLst xmlns:p="http://schemas.openxmlformats.org/presentationml/2006/main">
  <p:tag name="AS_UNIQUEID" val="1220"/>
  <p:tag name="KSO_WM_BEAUTIFY_FLAG" val=""/>
</p:tagLst>
</file>

<file path=ppt/tags/tag322.xml><?xml version="1.0" encoding="utf-8"?>
<p:tagLst xmlns:p="http://schemas.openxmlformats.org/presentationml/2006/main">
  <p:tag name="AS_UNIQUEID" val="1221"/>
  <p:tag name="KSO_WM_BEAUTIFY_FLAG" val=""/>
</p:tagLst>
</file>

<file path=ppt/tags/tag323.xml><?xml version="1.0" encoding="utf-8"?>
<p:tagLst xmlns:p="http://schemas.openxmlformats.org/presentationml/2006/main">
  <p:tag name="AS_UNIQUEID" val="1222"/>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324.xml><?xml version="1.0" encoding="utf-8"?>
<p:tagLst xmlns:p="http://schemas.openxmlformats.org/presentationml/2006/main">
  <p:tag name="AS_UNIQUEID" val="1223"/>
  <p:tag name="KSO_WM_BEAUTIFY_FLAG" val=""/>
</p:tagLst>
</file>

<file path=ppt/tags/tag325.xml><?xml version="1.0" encoding="utf-8"?>
<p:tagLst xmlns:p="http://schemas.openxmlformats.org/presentationml/2006/main">
  <p:tag name="AS_UNIQUEID" val="1224"/>
  <p:tag name="KSO_WM_BEAUTIFY_FLAG" val=""/>
</p:tagLst>
</file>

<file path=ppt/tags/tag326.xml><?xml version="1.0" encoding="utf-8"?>
<p:tagLst xmlns:p="http://schemas.openxmlformats.org/presentationml/2006/main">
  <p:tag name="AS_UNIQUEID" val="1225"/>
</p:tagLst>
</file>

<file path=ppt/tags/tag327.xml><?xml version="1.0" encoding="utf-8"?>
<p:tagLst xmlns:p="http://schemas.openxmlformats.org/presentationml/2006/main">
  <p:tag name="AS_UNIQUEID" val="1226"/>
</p:tagLst>
</file>

<file path=ppt/tags/tag328.xml><?xml version="1.0" encoding="utf-8"?>
<p:tagLst xmlns:p="http://schemas.openxmlformats.org/presentationml/2006/main">
  <p:tag name="AS_UNIQUEID" val="1227"/>
</p:tagLst>
</file>

<file path=ppt/tags/tag329.xml><?xml version="1.0" encoding="utf-8"?>
<p:tagLst xmlns:p="http://schemas.openxmlformats.org/presentationml/2006/main">
  <p:tag name="AS_UNIQUEID" val="1228"/>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330.xml><?xml version="1.0" encoding="utf-8"?>
<p:tagLst xmlns:p="http://schemas.openxmlformats.org/presentationml/2006/main">
  <p:tag name="AS_UNIQUEID" val="1229"/>
</p:tagLst>
</file>

<file path=ppt/tags/tag331.xml><?xml version="1.0" encoding="utf-8"?>
<p:tagLst xmlns:p="http://schemas.openxmlformats.org/presentationml/2006/main">
  <p:tag name="AS_UNIQUEID" val="1230"/>
  <p:tag name="KSO_WM_BEAUTIFY_FLAG" val=""/>
</p:tagLst>
</file>

<file path=ppt/tags/tag332.xml><?xml version="1.0" encoding="utf-8"?>
<p:tagLst xmlns:p="http://schemas.openxmlformats.org/presentationml/2006/main">
  <p:tag name="AS_UNIQUEID" val="1231"/>
</p:tagLst>
</file>

<file path=ppt/tags/tag333.xml><?xml version="1.0" encoding="utf-8"?>
<p:tagLst xmlns:p="http://schemas.openxmlformats.org/presentationml/2006/main">
  <p:tag name="AS_UNIQUEID" val="1232"/>
  <p:tag name="KSO_WM_BEAUTIFY_FLAG" val=""/>
</p:tagLst>
</file>

<file path=ppt/tags/tag334.xml><?xml version="1.0" encoding="utf-8"?>
<p:tagLst xmlns:p="http://schemas.openxmlformats.org/presentationml/2006/main">
  <p:tag name="AS_UNIQUEID" val="1233"/>
  <p:tag name="KSO_WM_BEAUTIFY_FLAG" val=""/>
</p:tagLst>
</file>

<file path=ppt/tags/tag335.xml><?xml version="1.0" encoding="utf-8"?>
<p:tagLst xmlns:p="http://schemas.openxmlformats.org/presentationml/2006/main">
  <p:tag name="AS_UNIQUEID" val="1234"/>
  <p:tag name="KSO_WM_BEAUTIFY_FLAG" val=""/>
</p:tagLst>
</file>

<file path=ppt/tags/tag336.xml><?xml version="1.0" encoding="utf-8"?>
<p:tagLst xmlns:p="http://schemas.openxmlformats.org/presentationml/2006/main">
  <p:tag name="AS_UNIQUEID" val="1235"/>
  <p:tag name="KSO_WM_BEAUTIFY_FLAG" val=""/>
</p:tagLst>
</file>

<file path=ppt/tags/tag337.xml><?xml version="1.0" encoding="utf-8"?>
<p:tagLst xmlns:p="http://schemas.openxmlformats.org/presentationml/2006/main">
  <p:tag name="AS_UNIQUEID" val="1236"/>
  <p:tag name="KSO_WM_BEAUTIFY_FLAG" val=""/>
</p:tagLst>
</file>

<file path=ppt/tags/tag338.xml><?xml version="1.0" encoding="utf-8"?>
<p:tagLst xmlns:p="http://schemas.openxmlformats.org/presentationml/2006/main">
  <p:tag name="AS_UNIQUEID" val="1237"/>
  <p:tag name="KSO_WM_BEAUTIFY_FLAG" val=""/>
</p:tagLst>
</file>

<file path=ppt/tags/tag339.xml><?xml version="1.0" encoding="utf-8"?>
<p:tagLst xmlns:p="http://schemas.openxmlformats.org/presentationml/2006/main">
  <p:tag name="AS_UNIQUEID" val="1238"/>
  <p:tag name="KSO_WM_BEAUTIFY_FLAG" val=""/>
</p:tagLst>
</file>

<file path=ppt/tags/tag340.xml><?xml version="1.0" encoding="utf-8"?>
<p:tagLst xmlns:p="http://schemas.openxmlformats.org/presentationml/2006/main">
  <p:tag name="AS_UNIQUEID" val="1239"/>
  <p:tag name="KSO_WM_BEAUTIFY_FLAG" val=""/>
</p:tagLst>
</file>

<file path=ppt/tags/tag341.xml><?xml version="1.0" encoding="utf-8"?>
<p:tagLst xmlns:p="http://schemas.openxmlformats.org/presentationml/2006/main">
  <p:tag name="AS_UNIQUEID" val="1240"/>
  <p:tag name="KSO_WM_BEAUTIFY_FLAG" val=""/>
</p:tagLst>
</file>

<file path=ppt/tags/tag342.xml><?xml version="1.0" encoding="utf-8"?>
<p:tagLst xmlns:p="http://schemas.openxmlformats.org/presentationml/2006/main">
  <p:tag name="AS_UNIQUEID" val="1241"/>
  <p:tag name="KSO_WM_BEAUTIFY_FLAG" val=""/>
</p:tagLst>
</file>

<file path=ppt/tags/tag343.xml><?xml version="1.0" encoding="utf-8"?>
<p:tagLst xmlns:p="http://schemas.openxmlformats.org/presentationml/2006/main">
  <p:tag name="AS_UNIQUEID" val="1242"/>
</p:tagLst>
</file>

<file path=ppt/tags/tag344.xml><?xml version="1.0" encoding="utf-8"?>
<p:tagLst xmlns:p="http://schemas.openxmlformats.org/presentationml/2006/main">
  <p:tag name="AS_UNIQUEID" val="1243"/>
</p:tagLst>
</file>

<file path=ppt/tags/tag345.xml><?xml version="1.0" encoding="utf-8"?>
<p:tagLst xmlns:p="http://schemas.openxmlformats.org/presentationml/2006/main">
  <p:tag name="AS_UNIQUEID" val="1244"/>
</p:tagLst>
</file>

<file path=ppt/tags/tag346.xml><?xml version="1.0" encoding="utf-8"?>
<p:tagLst xmlns:p="http://schemas.openxmlformats.org/presentationml/2006/main">
  <p:tag name="AS_UNIQUEID" val="1245"/>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347.xml><?xml version="1.0" encoding="utf-8"?>
<p:tagLst xmlns:p="http://schemas.openxmlformats.org/presentationml/2006/main">
  <p:tag name="AS_UNIQUEID" val="1246"/>
</p:tagLst>
</file>

<file path=ppt/tags/tag348.xml><?xml version="1.0" encoding="utf-8"?>
<p:tagLst xmlns:p="http://schemas.openxmlformats.org/presentationml/2006/main">
  <p:tag name="AS_UNIQUEID" val="1247"/>
  <p:tag name="KSO_WM_BEAUTIFY_FLAG" val=""/>
</p:tagLst>
</file>

<file path=ppt/tags/tag349.xml><?xml version="1.0" encoding="utf-8"?>
<p:tagLst xmlns:p="http://schemas.openxmlformats.org/presentationml/2006/main">
  <p:tag name="AS_UNIQUEID" val="1248"/>
</p:tagLst>
</file>

<file path=ppt/tags/tag350.xml><?xml version="1.0" encoding="utf-8"?>
<p:tagLst xmlns:p="http://schemas.openxmlformats.org/presentationml/2006/main">
  <p:tag name="AS_UNIQUEID" val="1249"/>
  <p:tag name="KSO_WM_BEAUTIFY_FLAG" val=""/>
</p:tagLst>
</file>

<file path=ppt/tags/tag351.xml><?xml version="1.0" encoding="utf-8"?>
<p:tagLst xmlns:p="http://schemas.openxmlformats.org/presentationml/2006/main">
  <p:tag name="AS_UNIQUEID" val="1250"/>
  <p:tag name="KSO_WM_BEAUTIFY_FLAG" val=""/>
</p:tagLst>
</file>

<file path=ppt/tags/tag352.xml><?xml version="1.0" encoding="utf-8"?>
<p:tagLst xmlns:p="http://schemas.openxmlformats.org/presentationml/2006/main">
  <p:tag name="AS_UNIQUEID" val="1251"/>
  <p:tag name="KSO_WM_BEAUTIFY_FLAG" val=""/>
</p:tagLst>
</file>

<file path=ppt/tags/tag353.xml><?xml version="1.0" encoding="utf-8"?>
<p:tagLst xmlns:p="http://schemas.openxmlformats.org/presentationml/2006/main">
  <p:tag name="AS_UNIQUEID" val="1252"/>
</p:tagLst>
</file>

<file path=ppt/tags/tag354.xml><?xml version="1.0" encoding="utf-8"?>
<p:tagLst xmlns:p="http://schemas.openxmlformats.org/presentationml/2006/main">
  <p:tag name="AS_UNIQUEID" val="1253"/>
</p:tagLst>
</file>

<file path=ppt/tags/tag355.xml><?xml version="1.0" encoding="utf-8"?>
<p:tagLst xmlns:p="http://schemas.openxmlformats.org/presentationml/2006/main">
  <p:tag name="AS_UNIQUEID" val="1254"/>
  <p:tag name="KSO_WM_BEAUTIFY_FLAG" val=""/>
</p:tagLst>
</file>

<file path=ppt/tags/tag356.xml><?xml version="1.0" encoding="utf-8"?>
<p:tagLst xmlns:p="http://schemas.openxmlformats.org/presentationml/2006/main">
  <p:tag name="AS_UNIQUEID" val="1255"/>
</p:tagLst>
</file>

<file path=ppt/tags/tag357.xml><?xml version="1.0" encoding="utf-8"?>
<p:tagLst xmlns:p="http://schemas.openxmlformats.org/presentationml/2006/main">
  <p:tag name="AS_UNIQUEID" val="1256"/>
  <p:tag name="KSO_WM_BEAUTIFY_FLAG" val=""/>
</p:tagLst>
</file>

<file path=ppt/tags/tag358.xml><?xml version="1.0" encoding="utf-8"?>
<p:tagLst xmlns:p="http://schemas.openxmlformats.org/presentationml/2006/main">
  <p:tag name="AS_UNIQUEID" val="1257"/>
  <p:tag name="KSO_WM_BEAUTIFY_FLAG" val=""/>
</p:tagLst>
</file>

<file path=ppt/tags/tag359.xml><?xml version="1.0" encoding="utf-8"?>
<p:tagLst xmlns:p="http://schemas.openxmlformats.org/presentationml/2006/main">
  <p:tag name="AS_UNIQUEID" val="1258"/>
  <p:tag name="KSO_WM_BEAUTIFY_FLAG" val=""/>
</p:tagLst>
</file>

<file path=ppt/tags/tag360.xml><?xml version="1.0" encoding="utf-8"?>
<p:tagLst xmlns:p="http://schemas.openxmlformats.org/presentationml/2006/main">
  <p:tag name="AS_UNIQUEID" val="1259"/>
  <p:tag name="KSO_WM_BEAUTIFY_FLAG" val=""/>
</p:tagLst>
</file>

<file path=ppt/tags/tag361.xml><?xml version="1.0" encoding="utf-8"?>
<p:tagLst xmlns:p="http://schemas.openxmlformats.org/presentationml/2006/main">
  <p:tag name="AS_UNIQUEID" val="1260"/>
  <p:tag name="KSO_WM_BEAUTIFY_FLAG" val=""/>
</p:tagLst>
</file>

<file path=ppt/tags/tag362.xml><?xml version="1.0" encoding="utf-8"?>
<p:tagLst xmlns:p="http://schemas.openxmlformats.org/presentationml/2006/main">
  <p:tag name="AS_UNIQUEID" val="1261"/>
  <p:tag name="KSO_WM_BEAUTIFY_FLAG" val=""/>
</p:tagLst>
</file>

<file path=ppt/tags/tag363.xml><?xml version="1.0" encoding="utf-8"?>
<p:tagLst xmlns:p="http://schemas.openxmlformats.org/presentationml/2006/main">
  <p:tag name="AS_UNIQUEID" val="1262"/>
</p:tagLst>
</file>

<file path=ppt/tags/tag364.xml><?xml version="1.0" encoding="utf-8"?>
<p:tagLst xmlns:p="http://schemas.openxmlformats.org/presentationml/2006/main">
  <p:tag name="AS_UNIQUEID" val="1263"/>
  <p:tag name="KSO_WM_BEAUTIFY_FLAG" val=""/>
</p:tagLst>
</file>

<file path=ppt/tags/tag365.xml><?xml version="1.0" encoding="utf-8"?>
<p:tagLst xmlns:p="http://schemas.openxmlformats.org/presentationml/2006/main">
  <p:tag name="AS_UNIQUEID" val="1264"/>
</p:tagLst>
</file>

<file path=ppt/tags/tag366.xml><?xml version="1.0" encoding="utf-8"?>
<p:tagLst xmlns:p="http://schemas.openxmlformats.org/presentationml/2006/main">
  <p:tag name="AS_UNIQUEID" val="1265"/>
  <p:tag name="KSO_WM_BEAUTIFY_FLAG" val=""/>
</p:tagLst>
</file>

<file path=ppt/tags/tag367.xml><?xml version="1.0" encoding="utf-8"?>
<p:tagLst xmlns:p="http://schemas.openxmlformats.org/presentationml/2006/main">
  <p:tag name="AS_UNIQUEID" val="1266"/>
  <p:tag name="KSO_WM_BEAUTIFY_FLAG" val=""/>
</p:tagLst>
</file>

<file path=ppt/tags/tag368.xml><?xml version="1.0" encoding="utf-8"?>
<p:tagLst xmlns:p="http://schemas.openxmlformats.org/presentationml/2006/main">
  <p:tag name="AS_UNIQUEID" val="1267"/>
  <p:tag name="KSO_WM_BEAUTIFY_FLAG" val=""/>
</p:tagLst>
</file>

<file path=ppt/tags/tag369.xml><?xml version="1.0" encoding="utf-8"?>
<p:tagLst xmlns:p="http://schemas.openxmlformats.org/presentationml/2006/main">
  <p:tag name="AS_UNIQUEID" val="1268"/>
</p:tagLst>
</file>

<file path=ppt/tags/tag370.xml><?xml version="1.0" encoding="utf-8"?>
<p:tagLst xmlns:p="http://schemas.openxmlformats.org/presentationml/2006/main">
  <p:tag name="AS_UNIQUEID" val="1269"/>
</p:tagLst>
</file>

<file path=ppt/tags/tag371.xml><?xml version="1.0" encoding="utf-8"?>
<p:tagLst xmlns:p="http://schemas.openxmlformats.org/presentationml/2006/main">
  <p:tag name="AS_UNIQUEID" val="1270"/>
  <p:tag name="KSO_WM_BEAUTIFY_FLAG" val=""/>
</p:tagLst>
</file>

<file path=ppt/tags/tag372.xml><?xml version="1.0" encoding="utf-8"?>
<p:tagLst xmlns:p="http://schemas.openxmlformats.org/presentationml/2006/main">
  <p:tag name="AS_UNIQUEID" val="1271"/>
</p:tagLst>
</file>

<file path=ppt/tags/tag373.xml><?xml version="1.0" encoding="utf-8"?>
<p:tagLst xmlns:p="http://schemas.openxmlformats.org/presentationml/2006/main">
  <p:tag name="AS_UNIQUEID" val="1272"/>
  <p:tag name="KSO_WM_BEAUTIFY_FLAG" val=""/>
</p:tagLst>
</file>

<file path=ppt/tags/tag374.xml><?xml version="1.0" encoding="utf-8"?>
<p:tagLst xmlns:p="http://schemas.openxmlformats.org/presentationml/2006/main">
  <p:tag name="AS_UNIQUEID" val="1273"/>
  <p:tag name="KSO_WM_BEAUTIFY_FLAG" val=""/>
</p:tagLst>
</file>

<file path=ppt/tags/tag375.xml><?xml version="1.0" encoding="utf-8"?>
<p:tagLst xmlns:p="http://schemas.openxmlformats.org/presentationml/2006/main">
  <p:tag name="AS_UNIQUEID" val="1274"/>
</p:tagLst>
</file>

<file path=ppt/tags/tag376.xml><?xml version="1.0" encoding="utf-8"?>
<p:tagLst xmlns:p="http://schemas.openxmlformats.org/presentationml/2006/main">
  <p:tag name="AS_UNIQUEID" val="1275"/>
  <p:tag name="KSO_WM_BEAUTIFY_FLAG" val=""/>
</p:tagLst>
</file>

<file path=ppt/tags/tag377.xml><?xml version="1.0" encoding="utf-8"?>
<p:tagLst xmlns:p="http://schemas.openxmlformats.org/presentationml/2006/main">
  <p:tag name="AS_UNIQUEID" val="1276"/>
  <p:tag name="KSO_WM_BEAUTIFY_FLAG" val=""/>
</p:tagLst>
</file>

<file path=ppt/tags/tag378.xml><?xml version="1.0" encoding="utf-8"?>
<p:tagLst xmlns:p="http://schemas.openxmlformats.org/presentationml/2006/main">
  <p:tag name="AS_UNIQUEID" val="1277"/>
  <p:tag name="KSO_WM_BEAUTIFY_FLAG" val=""/>
</p:tagLst>
</file>

<file path=ppt/tags/tag379.xml><?xml version="1.0" encoding="utf-8"?>
<p:tagLst xmlns:p="http://schemas.openxmlformats.org/presentationml/2006/main">
  <p:tag name="AS_UNIQUEID" val="1278"/>
</p:tagLst>
</file>

<file path=ppt/tags/tag380.xml><?xml version="1.0" encoding="utf-8"?>
<p:tagLst xmlns:p="http://schemas.openxmlformats.org/presentationml/2006/main">
  <p:tag name="AS_UNIQUEID" val="1279"/>
  <p:tag name="KSO_WM_BEAUTIFY_FLAG" val=""/>
</p:tagLst>
</file>

<file path=ppt/tags/tag381.xml><?xml version="1.0" encoding="utf-8"?>
<p:tagLst xmlns:p="http://schemas.openxmlformats.org/presentationml/2006/main">
  <p:tag name="AS_UNIQUEID" val="1280"/>
  <p:tag name="KSO_WM_BEAUTIFY_FLAG" val=""/>
</p:tagLst>
</file>

<file path=ppt/tags/tag382.xml><?xml version="1.0" encoding="utf-8"?>
<p:tagLst xmlns:p="http://schemas.openxmlformats.org/presentationml/2006/main">
  <p:tag name="AS_UNIQUEID" val="1281"/>
</p:tagLst>
</file>

<file path=ppt/tags/tag383.xml><?xml version="1.0" encoding="utf-8"?>
<p:tagLst xmlns:p="http://schemas.openxmlformats.org/presentationml/2006/main">
  <p:tag name="AS_UNIQUEID" val="1282"/>
  <p:tag name="KSO_WM_BEAUTIFY_FLAG" val=""/>
</p:tagLst>
</file>

<file path=ppt/tags/tag384.xml><?xml version="1.0" encoding="utf-8"?>
<p:tagLst xmlns:p="http://schemas.openxmlformats.org/presentationml/2006/main">
  <p:tag name="AS_UNIQUEID" val="1283"/>
  <p:tag name="KSO_WM_BEAUTIFY_FLAG" val=""/>
</p:tagLst>
</file>

<file path=ppt/tags/tag385.xml><?xml version="1.0" encoding="utf-8"?>
<p:tagLst xmlns:p="http://schemas.openxmlformats.org/presentationml/2006/main">
  <p:tag name="AS_UNIQUEID" val="1284"/>
  <p:tag name="KSO_WM_BEAUTIFY_FLAG" val=""/>
</p:tagLst>
</file>

<file path=ppt/tags/tag386.xml><?xml version="1.0" encoding="utf-8"?>
<p:tagLst xmlns:p="http://schemas.openxmlformats.org/presentationml/2006/main">
  <p:tag name="AS_UNIQUEID" val="1285"/>
  <p:tag name="KSO_WM_BEAUTIFY_FLAG" val=""/>
</p:tagLst>
</file>

<file path=ppt/tags/tag387.xml><?xml version="1.0" encoding="utf-8"?>
<p:tagLst xmlns:p="http://schemas.openxmlformats.org/presentationml/2006/main">
  <p:tag name="AS_UNIQUEID" val="1286"/>
</p:tagLst>
</file>

<file path=ppt/tags/tag388.xml><?xml version="1.0" encoding="utf-8"?>
<p:tagLst xmlns:p="http://schemas.openxmlformats.org/presentationml/2006/main">
  <p:tag name="AS_UNIQUEID" val="1287"/>
  <p:tag name="KSO_WM_BEAUTIFY_FLAG" val=""/>
</p:tagLst>
</file>

<file path=ppt/tags/tag389.xml><?xml version="1.0" encoding="utf-8"?>
<p:tagLst xmlns:p="http://schemas.openxmlformats.org/presentationml/2006/main">
  <p:tag name="AS_UNIQUEID" val="1288"/>
  <p:tag name="KSO_WM_BEAUTIFY_FLAG" val=""/>
</p:tagLst>
</file>

<file path=ppt/tags/tag390.xml><?xml version="1.0" encoding="utf-8"?>
<p:tagLst xmlns:p="http://schemas.openxmlformats.org/presentationml/2006/main">
  <p:tag name="AS_UNIQUEID" val="1289"/>
</p:tagLst>
</file>

<file path=ppt/tags/tag391.xml><?xml version="1.0" encoding="utf-8"?>
<p:tagLst xmlns:p="http://schemas.openxmlformats.org/presentationml/2006/main">
  <p:tag name="AS_UNIQUEID" val="1290"/>
  <p:tag name="KSO_WM_BEAUTIFY_FLAG" val=""/>
</p:tagLst>
</file>

<file path=ppt/tags/tag392.xml><?xml version="1.0" encoding="utf-8"?>
<p:tagLst xmlns:p="http://schemas.openxmlformats.org/presentationml/2006/main">
  <p:tag name="AS_UNIQUEID" val="1291"/>
  <p:tag name="KSO_WM_BEAUTIFY_FLAG" val=""/>
</p:tagLst>
</file>

<file path=ppt/tags/tag393.xml><?xml version="1.0" encoding="utf-8"?>
<p:tagLst xmlns:p="http://schemas.openxmlformats.org/presentationml/2006/main">
  <p:tag name="AS_UNIQUEID" val="1292"/>
  <p:tag name="KSO_WM_BEAUTIFY_FLAG" val=""/>
</p:tagLst>
</file>

<file path=ppt/tags/tag394.xml><?xml version="1.0" encoding="utf-8"?>
<p:tagLst xmlns:p="http://schemas.openxmlformats.org/presentationml/2006/main">
  <p:tag name="AS_UNIQUEID" val="1293"/>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395.xml><?xml version="1.0" encoding="utf-8"?>
<p:tagLst xmlns:p="http://schemas.openxmlformats.org/presentationml/2006/main">
  <p:tag name="AS_UNIQUEID" val="1294"/>
  <p:tag name="KSO_WM_BEAUTIFY_FLAG" val=""/>
</p:tagLst>
</file>

<file path=ppt/tags/tag396.xml><?xml version="1.0" encoding="utf-8"?>
<p:tagLst xmlns:p="http://schemas.openxmlformats.org/presentationml/2006/main">
  <p:tag name="AS_UNIQUEID" val="1295"/>
  <p:tag name="KSO_WM_BEAUTIFY_FLAG" val=""/>
</p:tagLst>
</file>

<file path=ppt/tags/tag397.xml><?xml version="1.0" encoding="utf-8"?>
<p:tagLst xmlns:p="http://schemas.openxmlformats.org/presentationml/2006/main">
  <p:tag name="AS_UNIQUEID" val="1296"/>
</p:tagLst>
</file>

<file path=ppt/tags/tag398.xml><?xml version="1.0" encoding="utf-8"?>
<p:tagLst xmlns:p="http://schemas.openxmlformats.org/presentationml/2006/main">
  <p:tag name="AS_UNIQUEID" val="1297"/>
</p:tagLst>
</file>

<file path=ppt/tags/tag399.xml><?xml version="1.0" encoding="utf-8"?>
<p:tagLst xmlns:p="http://schemas.openxmlformats.org/presentationml/2006/main">
  <p:tag name="AS_UNIQUEID" val="1298"/>
</p:tagLst>
</file>

<file path=ppt/tags/tag400.xml><?xml version="1.0" encoding="utf-8"?>
<p:tagLst xmlns:p="http://schemas.openxmlformats.org/presentationml/2006/main">
  <p:tag name="AS_UNIQUEID" val="1299"/>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401.xml><?xml version="1.0" encoding="utf-8"?>
<p:tagLst xmlns:p="http://schemas.openxmlformats.org/presentationml/2006/main">
  <p:tag name="AS_UNIQUEID" val="1300"/>
</p:tagLst>
</file>

<file path=ppt/tags/tag402.xml><?xml version="1.0" encoding="utf-8"?>
<p:tagLst xmlns:p="http://schemas.openxmlformats.org/presentationml/2006/main">
  <p:tag name="AS_UNIQUEID" val="1301"/>
  <p:tag name="KSO_WM_BEAUTIFY_FLAG" val=""/>
</p:tagLst>
</file>

<file path=ppt/tags/tag403.xml><?xml version="1.0" encoding="utf-8"?>
<p:tagLst xmlns:p="http://schemas.openxmlformats.org/presentationml/2006/main">
  <p:tag name="AS_UNIQUEID" val="1302"/>
</p:tagLst>
</file>

<file path=ppt/tags/tag404.xml><?xml version="1.0" encoding="utf-8"?>
<p:tagLst xmlns:p="http://schemas.openxmlformats.org/presentationml/2006/main">
  <p:tag name="AS_UNIQUEID" val="1303"/>
  <p:tag name="KSO_WM_BEAUTIFY_FLAG" val=""/>
</p:tagLst>
</file>

<file path=ppt/tags/tag405.xml><?xml version="1.0" encoding="utf-8"?>
<p:tagLst xmlns:p="http://schemas.openxmlformats.org/presentationml/2006/main">
  <p:tag name="AS_UNIQUEID" val="1304"/>
  <p:tag name="KSO_WM_BEAUTIFY_FLAG" val=""/>
</p:tagLst>
</file>

<file path=ppt/tags/tag406.xml><?xml version="1.0" encoding="utf-8"?>
<p:tagLst xmlns:p="http://schemas.openxmlformats.org/presentationml/2006/main">
  <p:tag name="AS_UNIQUEID" val="1305"/>
  <p:tag name="KSO_WM_BEAUTIFY_FLAG" val=""/>
</p:tagLst>
</file>

<file path=ppt/tags/tag407.xml><?xml version="1.0" encoding="utf-8"?>
<p:tagLst xmlns:p="http://schemas.openxmlformats.org/presentationml/2006/main">
  <p:tag name="AS_UNIQUEID" val="1306"/>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408.xml><?xml version="1.0" encoding="utf-8"?>
<p:tagLst xmlns:p="http://schemas.openxmlformats.org/presentationml/2006/main">
  <p:tag name="AS_UNIQUEID" val="468"/>
</p:tagLst>
</file>

<file path=ppt/tags/tag409.xml><?xml version="1.0" encoding="utf-8"?>
<p:tagLst xmlns:p="http://schemas.openxmlformats.org/presentationml/2006/main">
  <p:tag name="AS_UNIQUEID" val="469"/>
  <p:tag name="KSO_WM_BEAUTIFY_FLAG" val=""/>
</p:tagLst>
</file>

<file path=ppt/tags/tag410.xml><?xml version="1.0" encoding="utf-8"?>
<p:tagLst xmlns:p="http://schemas.openxmlformats.org/presentationml/2006/main">
  <p:tag name="AS_UNIQUEID" val="470"/>
  <p:tag name="KSO_WM_BEAUTIFY_FLAG" val=""/>
</p:tagLst>
</file>

<file path=ppt/tags/tag411.xml><?xml version="1.0" encoding="utf-8"?>
<p:tagLst xmlns:p="http://schemas.openxmlformats.org/presentationml/2006/main">
  <p:tag name="AS_UNIQUEID" val="471"/>
  <p:tag name="KSO_WM_BEAUTIFY_FLAG" val=""/>
</p:tagLst>
</file>

<file path=ppt/tags/tag412.xml><?xml version="1.0" encoding="utf-8"?>
<p:tagLst xmlns:p="http://schemas.openxmlformats.org/presentationml/2006/main">
  <p:tag name="AS_UNIQUEID" val="472"/>
  <p:tag name="KSO_WM_BEAUTIFY_FLAG" val=""/>
</p:tagLst>
</file>

<file path=ppt/tags/tag413.xml><?xml version="1.0" encoding="utf-8"?>
<p:tagLst xmlns:p="http://schemas.openxmlformats.org/presentationml/2006/main">
  <p:tag name="AS_UNIQUEID" val="473"/>
  <p:tag name="KSO_WM_BEAUTIFY_FLAG" val=""/>
</p:tagLst>
</file>

<file path=ppt/tags/tag414.xml><?xml version="1.0" encoding="utf-8"?>
<p:tagLst xmlns:p="http://schemas.openxmlformats.org/presentationml/2006/main">
  <p:tag name="AS_UNIQUEID" val="474"/>
</p:tagLst>
</file>

<file path=ppt/tags/tag415.xml><?xml version="1.0" encoding="utf-8"?>
<p:tagLst xmlns:p="http://schemas.openxmlformats.org/presentationml/2006/main">
  <p:tag name="AS_UNIQUEID" val="475"/>
</p:tagLst>
</file>

<file path=ppt/tags/tag416.xml><?xml version="1.0" encoding="utf-8"?>
<p:tagLst xmlns:p="http://schemas.openxmlformats.org/presentationml/2006/main">
  <p:tag name="AS_UNIQUEID" val="476"/>
  <p:tag name="KSO_WM_BEAUTIFY_FLAG" val=""/>
</p:tagLst>
</file>

<file path=ppt/tags/tag417.xml><?xml version="1.0" encoding="utf-8"?>
<p:tagLst xmlns:p="http://schemas.openxmlformats.org/presentationml/2006/main">
  <p:tag name="AS_UNIQUEID" val="477"/>
</p:tagLst>
</file>

<file path=ppt/tags/tag418.xml><?xml version="1.0" encoding="utf-8"?>
<p:tagLst xmlns:p="http://schemas.openxmlformats.org/presentationml/2006/main">
  <p:tag name="AS_UNIQUEID" val="478"/>
  <p:tag name="KSO_WM_BEAUTIFY_FLAG" val=""/>
</p:tagLst>
</file>

<file path=ppt/tags/tag419.xml><?xml version="1.0" encoding="utf-8"?>
<p:tagLst xmlns:p="http://schemas.openxmlformats.org/presentationml/2006/main">
  <p:tag name="AS_UNIQUEID" val="479"/>
  <p:tag name="KSO_WM_BEAUTIFY_FLAG" val=""/>
</p:tagLst>
</file>

<file path=ppt/tags/tag420.xml><?xml version="1.0" encoding="utf-8"?>
<p:tagLst xmlns:p="http://schemas.openxmlformats.org/presentationml/2006/main">
  <p:tag name="AS_UNIQUEID" val="480"/>
  <p:tag name="KSO_WM_BEAUTIFY_FLAG" val=""/>
</p:tagLst>
</file>

<file path=ppt/tags/tag421.xml><?xml version="1.0" encoding="utf-8"?>
<p:tagLst xmlns:p="http://schemas.openxmlformats.org/presentationml/2006/main">
  <p:tag name="AS_UNIQUEID" val="481"/>
  <p:tag name="KSO_WM_BEAUTIFY_FLAG" val=""/>
</p:tagLst>
</file>

<file path=ppt/tags/tag422.xml><?xml version="1.0" encoding="utf-8"?>
<p:tagLst xmlns:p="http://schemas.openxmlformats.org/presentationml/2006/main">
  <p:tag name="AS_UNIQUEID" val="482"/>
  <p:tag name="KSO_WM_BEAUTIFY_FLAG" val=""/>
</p:tagLst>
</file>

<file path=ppt/tags/tag423.xml><?xml version="1.0" encoding="utf-8"?>
<p:tagLst xmlns:p="http://schemas.openxmlformats.org/presentationml/2006/main">
  <p:tag name="AS_UNIQUEID" val="483"/>
  <p:tag name="KSO_WM_BEAUTIFY_FLAG" val=""/>
</p:tagLst>
</file>

<file path=ppt/tags/tag424.xml><?xml version="1.0" encoding="utf-8"?>
<p:tagLst xmlns:p="http://schemas.openxmlformats.org/presentationml/2006/main">
  <p:tag name="AS_UNIQUEID" val="484"/>
</p:tagLst>
</file>

<file path=ppt/tags/tag425.xml><?xml version="1.0" encoding="utf-8"?>
<p:tagLst xmlns:p="http://schemas.openxmlformats.org/presentationml/2006/main">
  <p:tag name="AS_UNIQUEID" val="485"/>
  <p:tag name="KSO_WM_BEAUTIFY_FLAG" val=""/>
</p:tagLst>
</file>

<file path=ppt/tags/tag426.xml><?xml version="1.0" encoding="utf-8"?>
<p:tagLst xmlns:p="http://schemas.openxmlformats.org/presentationml/2006/main">
  <p:tag name="AS_UNIQUEID" val="486"/>
  <p:tag name="KSO_WM_BEAUTIFY_FLAG" val=""/>
</p:tagLst>
</file>

<file path=ppt/tags/tag427.xml><?xml version="1.0" encoding="utf-8"?>
<p:tagLst xmlns:p="http://schemas.openxmlformats.org/presentationml/2006/main">
  <p:tag name="AS_UNIQUEID" val="487"/>
</p:tagLst>
</file>

<file path=ppt/tags/tag428.xml><?xml version="1.0" encoding="utf-8"?>
<p:tagLst xmlns:p="http://schemas.openxmlformats.org/presentationml/2006/main">
  <p:tag name="AS_UNIQUEID" val="488"/>
  <p:tag name="KSO_WM_BEAUTIFY_FLAG" val=""/>
</p:tagLst>
</file>

<file path=ppt/tags/tag429.xml><?xml version="1.0" encoding="utf-8"?>
<p:tagLst xmlns:p="http://schemas.openxmlformats.org/presentationml/2006/main">
  <p:tag name="AS_UNIQUEID" val="489"/>
  <p:tag name="KSO_WM_BEAUTIFY_FLAG" val=""/>
</p:tagLst>
</file>

<file path=ppt/tags/tag430.xml><?xml version="1.0" encoding="utf-8"?>
<p:tagLst xmlns:p="http://schemas.openxmlformats.org/presentationml/2006/main">
  <p:tag name="AS_UNIQUEID" val="490"/>
</p:tagLst>
</file>

<file path=ppt/tags/tag431.xml><?xml version="1.0" encoding="utf-8"?>
<p:tagLst xmlns:p="http://schemas.openxmlformats.org/presentationml/2006/main">
  <p:tag name="AS_UNIQUEID" val="491"/>
  <p:tag name="KSO_WM_BEAUTIFY_FLAG" val=""/>
</p:tagLst>
</file>

<file path=ppt/tags/tag432.xml><?xml version="1.0" encoding="utf-8"?>
<p:tagLst xmlns:p="http://schemas.openxmlformats.org/presentationml/2006/main">
  <p:tag name="AS_UNIQUEID" val="492"/>
  <p:tag name="KSO_WM_BEAUTIFY_FLAG" val=""/>
</p:tagLst>
</file>

<file path=ppt/tags/tag433.xml><?xml version="1.0" encoding="utf-8"?>
<p:tagLst xmlns:p="http://schemas.openxmlformats.org/presentationml/2006/main">
  <p:tag name="AS_UNIQUEID" val="493"/>
</p:tagLst>
</file>

<file path=ppt/tags/tag434.xml><?xml version="1.0" encoding="utf-8"?>
<p:tagLst xmlns:p="http://schemas.openxmlformats.org/presentationml/2006/main">
  <p:tag name="AS_UNIQUEID" val="494"/>
  <p:tag name="KSO_WM_BEAUTIFY_FLAG" val=""/>
</p:tagLst>
</file>

<file path=ppt/tags/tag435.xml><?xml version="1.0" encoding="utf-8"?>
<p:tagLst xmlns:p="http://schemas.openxmlformats.org/presentationml/2006/main">
  <p:tag name="AS_UNIQUEID" val="495"/>
  <p:tag name="KSO_WM_BEAUTIFY_FLAG" val=""/>
</p:tagLst>
</file>

<file path=ppt/tags/tag436.xml><?xml version="1.0" encoding="utf-8"?>
<p:tagLst xmlns:p="http://schemas.openxmlformats.org/presentationml/2006/main">
  <p:tag name="AS_UNIQUEID" val="496"/>
  <p:tag name="KSO_WM_BEAUTIFY_FLAG" val=""/>
</p:tagLst>
</file>

<file path=ppt/tags/tag437.xml><?xml version="1.0" encoding="utf-8"?>
<p:tagLst xmlns:p="http://schemas.openxmlformats.org/presentationml/2006/main">
  <p:tag name="AS_UNIQUEID" val="497"/>
  <p:tag name="KSO_WM_BEAUTIFY_FLAG" val=""/>
</p:tagLst>
</file>

<file path=ppt/tags/tag438.xml><?xml version="1.0" encoding="utf-8"?>
<p:tagLst xmlns:p="http://schemas.openxmlformats.org/presentationml/2006/main">
  <p:tag name="AS_UNIQUEID" val="498"/>
  <p:tag name="KSO_WM_BEAUTIFY_FLAG" val=""/>
</p:tagLst>
</file>

<file path=ppt/tags/tag439.xml><?xml version="1.0" encoding="utf-8"?>
<p:tagLst xmlns:p="http://schemas.openxmlformats.org/presentationml/2006/main">
  <p:tag name="AS_UNIQUEID" val="499"/>
  <p:tag name="KSO_WM_BEAUTIFY_FLAG" val=""/>
</p:tagLst>
</file>

<file path=ppt/tags/tag440.xml><?xml version="1.0" encoding="utf-8"?>
<p:tagLst xmlns:p="http://schemas.openxmlformats.org/presentationml/2006/main">
  <p:tag name="AS_UNIQUEID" val="500"/>
  <p:tag name="KSO_WM_BEAUTIFY_FLAG" val=""/>
</p:tagLst>
</file>

<file path=ppt/tags/tag441.xml><?xml version="1.0" encoding="utf-8"?>
<p:tagLst xmlns:p="http://schemas.openxmlformats.org/presentationml/2006/main">
  <p:tag name="AS_UNIQUEID" val="501"/>
  <p:tag name="KSO_WM_BEAUTIFY_FLAG" val=""/>
</p:tagLst>
</file>

<file path=ppt/tags/tag442.xml><?xml version="1.0" encoding="utf-8"?>
<p:tagLst xmlns:p="http://schemas.openxmlformats.org/presentationml/2006/main">
  <p:tag name="AS_UNIQUEID" val="502"/>
  <p:tag name="KSO_WM_BEAUTIFY_FLAG" val=""/>
</p:tagLst>
</file>

<file path=ppt/tags/tag443.xml><?xml version="1.0" encoding="utf-8"?>
<p:tagLst xmlns:p="http://schemas.openxmlformats.org/presentationml/2006/main">
  <p:tag name="AS_UNIQUEID" val="503"/>
  <p:tag name="KSO_WM_BEAUTIFY_FLAG" val=""/>
</p:tagLst>
</file>

<file path=ppt/tags/tag444.xml><?xml version="1.0" encoding="utf-8"?>
<p:tagLst xmlns:p="http://schemas.openxmlformats.org/presentationml/2006/main">
  <p:tag name="AS_UNIQUEID" val="504"/>
  <p:tag name="KSO_WM_BEAUTIFY_FLAG" val=""/>
</p:tagLst>
</file>

<file path=ppt/tags/tag445.xml><?xml version="1.0" encoding="utf-8"?>
<p:tagLst xmlns:p="http://schemas.openxmlformats.org/presentationml/2006/main">
  <p:tag name="AS_UNIQUEID" val="505"/>
  <p:tag name="KSO_WM_BEAUTIFY_FLAG" val=""/>
</p:tagLst>
</file>

<file path=ppt/tags/tag446.xml><?xml version="1.0" encoding="utf-8"?>
<p:tagLst xmlns:p="http://schemas.openxmlformats.org/presentationml/2006/main">
  <p:tag name="AS_UNIQUEID" val="509"/>
</p:tagLst>
</file>

<file path=ppt/tags/tag447.xml><?xml version="1.0" encoding="utf-8"?>
<p:tagLst xmlns:p="http://schemas.openxmlformats.org/presentationml/2006/main">
  <p:tag name="AS_UNIQUEID" val="510"/>
  <p:tag name="KSO_WM_BEAUTIFY_FLAG" val=""/>
</p:tagLst>
</file>

<file path=ppt/tags/tag448.xml><?xml version="1.0" encoding="utf-8"?>
<p:tagLst xmlns:p="http://schemas.openxmlformats.org/presentationml/2006/main">
  <p:tag name="AS_UNIQUEID" val="465"/>
</p:tagLst>
</file>

<file path=ppt/tags/tag449.xml><?xml version="1.0" encoding="utf-8"?>
<p:tagLst xmlns:p="http://schemas.openxmlformats.org/presentationml/2006/main">
  <p:tag name="AS_UNIQUEID" val="466"/>
  <p:tag name="KSO_WM_BEAUTIFY_FLAG" val=""/>
</p:tagLst>
</file>

<file path=ppt/tags/tag450.xml><?xml version="1.0" encoding="utf-8"?>
<p:tagLst xmlns:p="http://schemas.openxmlformats.org/presentationml/2006/main">
  <p:tag name="AS_UNIQUEID" val="467"/>
  <p:tag name="KSO_WM_BEAUTIFY_FLAG" val=""/>
</p:tagLst>
</file>

<file path=ppt/tags/tag451.xml><?xml version="1.0" encoding="utf-8"?>
<p:tagLst xmlns:p="http://schemas.openxmlformats.org/presentationml/2006/main">
  <p:tag name="AS_UNIQUEID" val="1307"/>
</p:tagLst>
</file>

<file path=ppt/tags/tag452.xml><?xml version="1.0" encoding="utf-8"?>
<p:tagLst xmlns:p="http://schemas.openxmlformats.org/presentationml/2006/main">
  <p:tag name="AS_UNIQUEID" val="454"/>
</p:tagLst>
</file>

<file path=ppt/tags/tag453.xml><?xml version="1.0" encoding="utf-8"?>
<p:tagLst xmlns:p="http://schemas.openxmlformats.org/presentationml/2006/main">
  <p:tag name="AS_UNIQUEID" val="455"/>
  <p:tag name="KSO_WM_BEAUTIFY_FLAG" val=""/>
</p:tagLst>
</file>

<file path=ppt/tags/tag454.xml><?xml version="1.0" encoding="utf-8"?>
<p:tagLst xmlns:p="http://schemas.openxmlformats.org/presentationml/2006/main">
  <p:tag name="AS_UNIQUEID" val="456"/>
  <p:tag name="KSO_WM_BEAUTIFY_FLAG" val=""/>
</p:tagLst>
</file>

<file path=ppt/tags/tag455.xml><?xml version="1.0" encoding="utf-8"?>
<p:tagLst xmlns:p="http://schemas.openxmlformats.org/presentationml/2006/main">
  <p:tag name="AS_UNIQUEID" val="1308"/>
</p:tagLst>
</file>

<file path=ppt/tags/tag456.xml><?xml version="1.0" encoding="utf-8"?>
<p:tagLst xmlns:p="http://schemas.openxmlformats.org/presentationml/2006/main">
  <p:tag name="AS_UNIQUEID" val="1309"/>
</p:tagLst>
</file>

<file path=ppt/tags/tag457.xml><?xml version="1.0" encoding="utf-8"?>
<p:tagLst xmlns:p="http://schemas.openxmlformats.org/presentationml/2006/main">
  <p:tag name="AS_UNIQUEID" val="1310"/>
</p:tagLst>
</file>

<file path=ppt/tags/tag458.xml><?xml version="1.0" encoding="utf-8"?>
<p:tagLst xmlns:p="http://schemas.openxmlformats.org/presentationml/2006/main">
  <p:tag name="AS_UNIQUEID" val="459"/>
</p:tagLst>
</file>

<file path=ppt/tags/tag459.xml><?xml version="1.0" encoding="utf-8"?>
<p:tagLst xmlns:p="http://schemas.openxmlformats.org/presentationml/2006/main">
  <p:tag name="AS_UNIQUEID" val="460"/>
  <p:tag name="KSO_WM_BEAUTIFY_FLAG" val=""/>
</p:tagLst>
</file>

<file path=ppt/tags/tag460.xml><?xml version="1.0" encoding="utf-8"?>
<p:tagLst xmlns:p="http://schemas.openxmlformats.org/presentationml/2006/main">
  <p:tag name="AS_UNIQUEID" val="461"/>
  <p:tag name="KSO_WM_BEAUTIFY_FLAG" val=""/>
</p:tagLst>
</file>

<file path=ppt/tags/tag461.xml><?xml version="1.0" encoding="utf-8"?>
<p:tagLst xmlns:p="http://schemas.openxmlformats.org/presentationml/2006/main">
  <p:tag name="AS_UNIQUEID" val="1311"/>
</p:tagLst>
</file>

<file path=ppt/tags/tag462.xml><?xml version="1.0" encoding="utf-8"?>
<p:tagLst xmlns:p="http://schemas.openxmlformats.org/presentationml/2006/main">
  <p:tag name="AS_UNIQUEID" val="1312"/>
</p:tagLst>
</file>

<file path=ppt/tags/tag463.xml><?xml version="1.0" encoding="utf-8"?>
<p:tagLst xmlns:p="http://schemas.openxmlformats.org/presentationml/2006/main">
  <p:tag name="AS_UNIQUEID" val="1313"/>
  <p:tag name="KSO_WM_BEAUTIFY_FLAG" val=""/>
</p:tagLst>
</file>

<file path=ppt/tags/tag464.xml><?xml version="1.0" encoding="utf-8"?>
<p:tagLst xmlns:p="http://schemas.openxmlformats.org/presentationml/2006/main">
  <p:tag name="AS_UNIQUEID" val="1314"/>
</p:tagLst>
</file>

<file path=ppt/tags/tag465.xml><?xml version="1.0" encoding="utf-8"?>
<p:tagLst xmlns:p="http://schemas.openxmlformats.org/presentationml/2006/main">
  <p:tag name="AS_UNIQUEID" val="1315"/>
</p:tagLst>
</file>

<file path=ppt/tags/tag466.xml><?xml version="1.0" encoding="utf-8"?>
<p:tagLst xmlns:p="http://schemas.openxmlformats.org/presentationml/2006/main">
  <p:tag name="AS_UNIQUEID" val="1316"/>
</p:tagLst>
</file>

<file path=ppt/tags/tag467.xml><?xml version="1.0" encoding="utf-8"?>
<p:tagLst xmlns:p="http://schemas.openxmlformats.org/presentationml/2006/main">
  <p:tag name="AS_UNIQUEID" val="1317"/>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468.xml><?xml version="1.0" encoding="utf-8"?>
<p:tagLst xmlns:p="http://schemas.openxmlformats.org/presentationml/2006/main">
  <p:tag name="AS_UNIQUEID" val="1318"/>
</p:tagLst>
</file>

<file path=ppt/tags/tag469.xml><?xml version="1.0" encoding="utf-8"?>
<p:tagLst xmlns:p="http://schemas.openxmlformats.org/presentationml/2006/main">
  <p:tag name="AS_UNIQUEID" val="1319"/>
  <p:tag name="KSO_WM_BEAUTIFY_FLAG" val=""/>
</p:tagLst>
</file>

<file path=ppt/tags/tag470.xml><?xml version="1.0" encoding="utf-8"?>
<p:tagLst xmlns:p="http://schemas.openxmlformats.org/presentationml/2006/main">
  <p:tag name="AS_UNIQUEID" val="1320"/>
</p:tagLst>
</file>

<file path=ppt/tags/tag471.xml><?xml version="1.0" encoding="utf-8"?>
<p:tagLst xmlns:p="http://schemas.openxmlformats.org/presentationml/2006/main">
  <p:tag name="AS_UNIQUEID" val="1321"/>
  <p:tag name="KSO_WM_BEAUTIFY_FLAG" val=""/>
</p:tagLst>
</file>

<file path=ppt/tags/tag472.xml><?xml version="1.0" encoding="utf-8"?>
<p:tagLst xmlns:p="http://schemas.openxmlformats.org/presentationml/2006/main">
  <p:tag name="AS_UNIQUEID" val="1322"/>
  <p:tag name="KSO_WM_BEAUTIFY_FLAG" val=""/>
</p:tagLst>
</file>

<file path=ppt/tags/tag473.xml><?xml version="1.0" encoding="utf-8"?>
<p:tagLst xmlns:p="http://schemas.openxmlformats.org/presentationml/2006/main">
  <p:tag name="AS_UNIQUEID" val="1323"/>
  <p:tag name="KSO_WM_BEAUTIFY_FLAG" val=""/>
</p:tagLst>
</file>

<file path=ppt/tags/tag474.xml><?xml version="1.0" encoding="utf-8"?>
<p:tagLst xmlns:p="http://schemas.openxmlformats.org/presentationml/2006/main">
  <p:tag name="AS_UNIQUEID" val="1324"/>
  <p:tag name="KSO_WM_BEAUTIFY_FLAG" val=""/>
  <p:tag name="KSO_WM_MEDIACOVER_FLAG" val="1"/>
  <p:tag name="KSO_WM_UNIT_MEDIACOVER_BTN_POS" val="c"/>
  <p:tag name="KSO_WM_UNIT_MEDIACOVER_BTN_STATE" val="1"/>
  <p:tag name="KSO_WM_UNIT_MEDIACOVER_BTN_STYLE" val="ee0bc779c1f3d7f3e90c96344320e69a"/>
  <p:tag name="KSO_WM_UNIT_MEDIACOVER_BTNRECT" val="5876*3152*811*811"/>
  <p:tag name="KSO_WM_UNIT_MEDIACOVER_RGB" val="000000"/>
  <p:tag name="KSO_WM_UNIT_MEDIACOVER_STYLEID" val="1"/>
  <p:tag name="KSO_WM_UNIT_MEDIACOVER_TEXT" val=""/>
  <p:tag name="KSO_WM_UNIT_MEDIACOVER_TEXTSTATE" val="0"/>
  <p:tag name="KSO_WM_UNIT_MEDIACOVER_TRANSPARENCY" val="0.5"/>
</p:tagLst>
</file>

<file path=ppt/tags/tag475.xml><?xml version="1.0" encoding="utf-8"?>
<p:tagLst xmlns:p="http://schemas.openxmlformats.org/presentationml/2006/main">
  <p:tag name="AS_UNIQUEID" val="1325"/>
  <p:tag name="KSO_WM_BEAUTIFY_FLAG" val=""/>
</p:tagLst>
</file>

<file path=ppt/tags/tag476.xml><?xml version="1.0" encoding="utf-8"?>
<p:tagLst xmlns:p="http://schemas.openxmlformats.org/presentationml/2006/main">
  <p:tag name="AS_UNIQUEID" val="1326"/>
</p:tagLst>
</file>

<file path=ppt/tags/tag477.xml><?xml version="1.0" encoding="utf-8"?>
<p:tagLst xmlns:p="http://schemas.openxmlformats.org/presentationml/2006/main">
  <p:tag name="AS_UNIQUEID" val="1327"/>
</p:tagLst>
</file>

<file path=ppt/tags/tag478.xml><?xml version="1.0" encoding="utf-8"?>
<p:tagLst xmlns:p="http://schemas.openxmlformats.org/presentationml/2006/main">
  <p:tag name="AS_UNIQUEID" val="1328"/>
</p:tagLst>
</file>

<file path=ppt/tags/tag479.xml><?xml version="1.0" encoding="utf-8"?>
<p:tagLst xmlns:p="http://schemas.openxmlformats.org/presentationml/2006/main">
  <p:tag name="AS_UNIQUEID" val="1329"/>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480.xml><?xml version="1.0" encoding="utf-8"?>
<p:tagLst xmlns:p="http://schemas.openxmlformats.org/presentationml/2006/main">
  <p:tag name="AS_UNIQUEID" val="1330"/>
</p:tagLst>
</file>

<file path=ppt/tags/tag481.xml><?xml version="1.0" encoding="utf-8"?>
<p:tagLst xmlns:p="http://schemas.openxmlformats.org/presentationml/2006/main">
  <p:tag name="AS_UNIQUEID" val="1331"/>
  <p:tag name="KSO_WM_BEAUTIFY_FLAG" val=""/>
</p:tagLst>
</file>

<file path=ppt/tags/tag482.xml><?xml version="1.0" encoding="utf-8"?>
<p:tagLst xmlns:p="http://schemas.openxmlformats.org/presentationml/2006/main">
  <p:tag name="AS_UNIQUEID" val="1332"/>
</p:tagLst>
</file>

<file path=ppt/tags/tag483.xml><?xml version="1.0" encoding="utf-8"?>
<p:tagLst xmlns:p="http://schemas.openxmlformats.org/presentationml/2006/main">
  <p:tag name="AS_UNIQUEID" val="1333"/>
  <p:tag name="KSO_WM_BEAUTIFY_FLAG" val=""/>
</p:tagLst>
</file>

<file path=ppt/tags/tag484.xml><?xml version="1.0" encoding="utf-8"?>
<p:tagLst xmlns:p="http://schemas.openxmlformats.org/presentationml/2006/main">
  <p:tag name="AS_UNIQUEID" val="1334"/>
  <p:tag name="KSO_WM_BEAUTIFY_FLAG" val=""/>
</p:tagLst>
</file>

<file path=ppt/tags/tag485.xml><?xml version="1.0" encoding="utf-8"?>
<p:tagLst xmlns:p="http://schemas.openxmlformats.org/presentationml/2006/main">
  <p:tag name="AS_UNIQUEID" val="1335"/>
  <p:tag name="KSO_WM_BEAUTIFY_FLAG" val=""/>
</p:tagLst>
</file>

<file path=ppt/tags/tag486.xml><?xml version="1.0" encoding="utf-8"?>
<p:tagLst xmlns:p="http://schemas.openxmlformats.org/presentationml/2006/main">
  <p:tag name="AS_UNIQUEID" val="1336"/>
</p:tagLst>
</file>

<file path=ppt/tags/tag487.xml><?xml version="1.0" encoding="utf-8"?>
<p:tagLst xmlns:p="http://schemas.openxmlformats.org/presentationml/2006/main">
  <p:tag name="AS_UNIQUEID" val="1337"/>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488.xml><?xml version="1.0" encoding="utf-8"?>
<p:tagLst xmlns:p="http://schemas.openxmlformats.org/presentationml/2006/main">
  <p:tag name="AS_UNIQUEID" val="1338"/>
</p:tagLst>
</file>

<file path=ppt/tags/tag489.xml><?xml version="1.0" encoding="utf-8"?>
<p:tagLst xmlns:p="http://schemas.openxmlformats.org/presentationml/2006/main">
  <p:tag name="AS_UNIQUEID" val="1339"/>
</p:tagLst>
</file>

<file path=ppt/tags/tag490.xml><?xml version="1.0" encoding="utf-8"?>
<p:tagLst xmlns:p="http://schemas.openxmlformats.org/presentationml/2006/main">
  <p:tag name="AS_UNIQUEID" val="1340"/>
</p:tagLst>
</file>

<file path=ppt/tags/tag491.xml><?xml version="1.0" encoding="utf-8"?>
<p:tagLst xmlns:p="http://schemas.openxmlformats.org/presentationml/2006/main">
  <p:tag name="AS_UNIQUEID" val="1341"/>
  <p:tag name="KSO_WM_MEDIACOVER_FLAG" val="1"/>
  <p:tag name="KSO_WM_UNIT_MEDIACOVER_BTN_POS" val="c"/>
  <p:tag name="KSO_WM_UNIT_MEDIACOVER_BTN_STATE" val="1"/>
  <p:tag name="KSO_WM_UNIT_MEDIACOVER_BTN_STYLE" val="ee0bc779c1f3d7f3e90c96344320e69a"/>
  <p:tag name="KSO_WM_UNIT_MEDIACOVER_BTNRECT" val="4852*2793*811*811"/>
  <p:tag name="KSO_WM_UNIT_MEDIACOVER_RGB" val="000000"/>
  <p:tag name="KSO_WM_UNIT_MEDIACOVER_STYLEID" val="1"/>
  <p:tag name="KSO_WM_UNIT_MEDIACOVER_TEXTSTATE" val="0"/>
  <p:tag name="KSO_WM_UNIT_MEDIACOVER_TRANSPARENCY" val="0.5"/>
</p:tagLst>
</file>

<file path=ppt/tags/tag492.xml><?xml version="1.0" encoding="utf-8"?>
<p:tagLst xmlns:p="http://schemas.openxmlformats.org/presentationml/2006/main">
  <p:tag name="AS_UNIQUEID" val="1342"/>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493.xml><?xml version="1.0" encoding="utf-8"?>
<p:tagLst xmlns:p="http://schemas.openxmlformats.org/presentationml/2006/main">
  <p:tag name="AS_UNIQUEID" val="1343"/>
</p:tagLst>
</file>

<file path=ppt/tags/tag494.xml><?xml version="1.0" encoding="utf-8"?>
<p:tagLst xmlns:p="http://schemas.openxmlformats.org/presentationml/2006/main">
  <p:tag name="AS_UNIQUEID" val="1344"/>
  <p:tag name="KSO_WM_BEAUTIFY_FLAG" val=""/>
</p:tagLst>
</file>

<file path=ppt/tags/tag495.xml><?xml version="1.0" encoding="utf-8"?>
<p:tagLst xmlns:p="http://schemas.openxmlformats.org/presentationml/2006/main">
  <p:tag name="AS_UNIQUEID" val="1345"/>
</p:tagLst>
</file>

<file path=ppt/tags/tag496.xml><?xml version="1.0" encoding="utf-8"?>
<p:tagLst xmlns:p="http://schemas.openxmlformats.org/presentationml/2006/main">
  <p:tag name="AS_UNIQUEID" val="1346"/>
  <p:tag name="KSO_WM_BEAUTIFY_FLAG" val=""/>
</p:tagLst>
</file>

<file path=ppt/tags/tag497.xml><?xml version="1.0" encoding="utf-8"?>
<p:tagLst xmlns:p="http://schemas.openxmlformats.org/presentationml/2006/main">
  <p:tag name="AS_UNIQUEID" val="1347"/>
  <p:tag name="KSO_WM_BEAUTIFY_FLAG" val=""/>
</p:tagLst>
</file>

<file path=ppt/tags/tag498.xml><?xml version="1.0" encoding="utf-8"?>
<p:tagLst xmlns:p="http://schemas.openxmlformats.org/presentationml/2006/main">
  <p:tag name="AS_UNIQUEID" val="1348"/>
  <p:tag name="KSO_WM_BEAUTIFY_FLAG" val=""/>
</p:tagLst>
</file>

<file path=ppt/tags/tag499.xml><?xml version="1.0" encoding="utf-8"?>
<p:tagLst xmlns:p="http://schemas.openxmlformats.org/presentationml/2006/main">
  <p:tag name="AS_UNIQUEID" val="1349"/>
</p:tagLst>
</file>

<file path=ppt/tags/tag500.xml><?xml version="1.0" encoding="utf-8"?>
<p:tagLst xmlns:p="http://schemas.openxmlformats.org/presentationml/2006/main">
  <p:tag name="AS_UNIQUEID" val="1350"/>
</p:tagLst>
</file>

<file path=ppt/tags/tag501.xml><?xml version="1.0" encoding="utf-8"?>
<p:tagLst xmlns:p="http://schemas.openxmlformats.org/presentationml/2006/main">
  <p:tag name="AS_UNIQUEID" val="352"/>
  <p:tag name="KSO_WM_BEAUTIFY_FLAG" val=""/>
</p:tagLst>
</file>

<file path=ppt/tags/tag502.xml><?xml version="1.0" encoding="utf-8"?>
<p:tagLst xmlns:p="http://schemas.openxmlformats.org/presentationml/2006/main">
  <p:tag name="AS_UNIQUEID" val="353"/>
  <p:tag name="KSO_WM_BEAUTIFY_FLAG" val=""/>
</p:tagLst>
</file>

<file path=ppt/tags/tag503.xml><?xml version="1.0" encoding="utf-8"?>
<p:tagLst xmlns:p="http://schemas.openxmlformats.org/presentationml/2006/main">
  <p:tag name="AS_UNIQUEID" val="356"/>
  <p:tag name="KSO_WM_BEAUTIFY_FLAG" val=""/>
</p:tagLst>
</file>

<file path=ppt/tags/tag504.xml><?xml version="1.0" encoding="utf-8"?>
<p:tagLst xmlns:p="http://schemas.openxmlformats.org/presentationml/2006/main">
  <p:tag name="AS_UNIQUEID" val="357"/>
  <p:tag name="KSO_WM_BEAUTIFY_FLAG" val=""/>
</p:tagLst>
</file>

<file path=ppt/tags/tag505.xml><?xml version="1.0" encoding="utf-8"?>
<p:tagLst xmlns:p="http://schemas.openxmlformats.org/presentationml/2006/main">
  <p:tag name="AS_UNIQUEID" val="358"/>
  <p:tag name="KSO_WM_BEAUTIFY_FLAG" val=""/>
</p:tagLst>
</file>

<file path=ppt/tags/tag506.xml><?xml version="1.0" encoding="utf-8"?>
<p:tagLst xmlns:p="http://schemas.openxmlformats.org/presentationml/2006/main">
  <p:tag name="AS_UNIQUEID" val="361"/>
</p:tagLst>
</file>

<file path=ppt/tags/tag507.xml><?xml version="1.0" encoding="utf-8"?>
<p:tagLst xmlns:p="http://schemas.openxmlformats.org/presentationml/2006/main">
  <p:tag name="AS_UNIQUEID" val="362"/>
</p:tagLst>
</file>

<file path=ppt/tags/tag508.xml><?xml version="1.0" encoding="utf-8"?>
<p:tagLst xmlns:p="http://schemas.openxmlformats.org/presentationml/2006/main">
  <p:tag name="AS_UNIQUEID" val="355"/>
  <p:tag name="KSO_WM_BEAUTIFY_FLAG" val=""/>
</p:tagLst>
</file>

<file path=ppt/tags/tag509.xml><?xml version="1.0" encoding="utf-8"?>
<p:tagLst xmlns:p="http://schemas.openxmlformats.org/presentationml/2006/main">
  <p:tag name="AS_UNIQUEID" val="1351"/>
</p:tagLst>
</file>

<file path=ppt/tags/tag510.xml><?xml version="1.0" encoding="utf-8"?>
<p:tagLst xmlns:p="http://schemas.openxmlformats.org/presentationml/2006/main">
  <p:tag name="AS_UNIQUEID" val="361"/>
  <p:tag name="KSO_WM_BEAUTIFY_FLAG" val=""/>
</p:tagLst>
</file>

<file path=ppt/tags/tag511.xml><?xml version="1.0" encoding="utf-8"?>
<p:tagLst xmlns:p="http://schemas.openxmlformats.org/presentationml/2006/main">
  <p:tag name="AS_UNIQUEID" val="1352"/>
</p:tagLst>
</file>

<file path=ppt/tags/tag512.xml><?xml version="1.0" encoding="utf-8"?>
<p:tagLst xmlns:p="http://schemas.openxmlformats.org/presentationml/2006/main">
  <p:tag name="AS_UNIQUEID" val="1353"/>
</p:tagLst>
</file>

<file path=ppt/tags/tag513.xml><?xml version="1.0" encoding="utf-8"?>
<p:tagLst xmlns:p="http://schemas.openxmlformats.org/presentationml/2006/main">
  <p:tag name="AS_UNIQUEID" val="361"/>
  <p:tag name="KSO_WM_BEAUTIFY_FLAG" val=""/>
</p:tagLst>
</file>

<file path=ppt/tags/tag514.xml><?xml version="1.0" encoding="utf-8"?>
<p:tagLst xmlns:p="http://schemas.openxmlformats.org/presentationml/2006/main">
  <p:tag name="AS_UNIQUEID" val="1354"/>
</p:tagLst>
</file>

<file path=ppt/tags/tag515.xml><?xml version="1.0" encoding="utf-8"?>
<p:tagLst xmlns:p="http://schemas.openxmlformats.org/presentationml/2006/main">
  <p:tag name="AS_UNIQUEID" val="1355"/>
</p:tagLst>
</file>

<file path=ppt/tags/tag516.xml><?xml version="1.0" encoding="utf-8"?>
<p:tagLst xmlns:p="http://schemas.openxmlformats.org/presentationml/2006/main">
  <p:tag name="AS_UNIQUEID" val="1356"/>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17.xml><?xml version="1.0" encoding="utf-8"?>
<p:tagLst xmlns:p="http://schemas.openxmlformats.org/presentationml/2006/main">
  <p:tag name="AS_UNIQUEID" val="1357"/>
</p:tagLst>
</file>

<file path=ppt/tags/tag518.xml><?xml version="1.0" encoding="utf-8"?>
<p:tagLst xmlns:p="http://schemas.openxmlformats.org/presentationml/2006/main">
  <p:tag name="AS_UNIQUEID" val="1358"/>
</p:tagLst>
</file>

<file path=ppt/tags/tag519.xml><?xml version="1.0" encoding="utf-8"?>
<p:tagLst xmlns:p="http://schemas.openxmlformats.org/presentationml/2006/main">
  <p:tag name="AS_UNIQUEID" val="1359"/>
</p:tagLst>
</file>

<file path=ppt/tags/tag520.xml><?xml version="1.0" encoding="utf-8"?>
<p:tagLst xmlns:p="http://schemas.openxmlformats.org/presentationml/2006/main">
  <p:tag name="AS_UNIQUEID" val="1360"/>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21.xml><?xml version="1.0" encoding="utf-8"?>
<p:tagLst xmlns:p="http://schemas.openxmlformats.org/presentationml/2006/main">
  <p:tag name="AS_UNIQUEID" val="1361"/>
</p:tagLst>
</file>

<file path=ppt/tags/tag522.xml><?xml version="1.0" encoding="utf-8"?>
<p:tagLst xmlns:p="http://schemas.openxmlformats.org/presentationml/2006/main">
  <p:tag name="AS_UNIQUEID" val="1362"/>
  <p:tag name="KSO_WM_BEAUTIFY_FLAG" val=""/>
</p:tagLst>
</file>

<file path=ppt/tags/tag523.xml><?xml version="1.0" encoding="utf-8"?>
<p:tagLst xmlns:p="http://schemas.openxmlformats.org/presentationml/2006/main">
  <p:tag name="AS_UNIQUEID" val="1363"/>
  <p:tag name="KSO_WM_BEAUTIFY_FLAG" val=""/>
</p:tagLst>
</file>

<file path=ppt/tags/tag524.xml><?xml version="1.0" encoding="utf-8"?>
<p:tagLst xmlns:p="http://schemas.openxmlformats.org/presentationml/2006/main">
  <p:tag name="AS_UNIQUEID" val="1364"/>
  <p:tag name="KSO_WM_BEAUTIFY_FLAG" val=""/>
</p:tagLst>
</file>

<file path=ppt/tags/tag525.xml><?xml version="1.0" encoding="utf-8"?>
<p:tagLst xmlns:p="http://schemas.openxmlformats.org/presentationml/2006/main">
  <p:tag name="AS_UNIQUEID" val="1365"/>
  <p:tag name="KSO_WM_BEAUTIFY_FLAG" val=""/>
</p:tagLst>
</file>

<file path=ppt/tags/tag526.xml><?xml version="1.0" encoding="utf-8"?>
<p:tagLst xmlns:p="http://schemas.openxmlformats.org/presentationml/2006/main">
  <p:tag name="AS_UNIQUEID" val="1366"/>
  <p:tag name="KSO_WM_BEAUTIFY_FLAG" val=""/>
</p:tagLst>
</file>

<file path=ppt/tags/tag527.xml><?xml version="1.0" encoding="utf-8"?>
<p:tagLst xmlns:p="http://schemas.openxmlformats.org/presentationml/2006/main">
  <p:tag name="AS_UNIQUEID" val="1367"/>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528.xml><?xml version="1.0" encoding="utf-8"?>
<p:tagLst xmlns:p="http://schemas.openxmlformats.org/presentationml/2006/main">
  <p:tag name="AS_UNIQUEID" val="1368"/>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29.xml><?xml version="1.0" encoding="utf-8"?>
<p:tagLst xmlns:p="http://schemas.openxmlformats.org/presentationml/2006/main">
  <p:tag name="AS_UNIQUEID" val="1369"/>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30.xml><?xml version="1.0" encoding="utf-8"?>
<p:tagLst xmlns:p="http://schemas.openxmlformats.org/presentationml/2006/main">
  <p:tag name="AS_UNIQUEID" val="1370"/>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31.xml><?xml version="1.0" encoding="utf-8"?>
<p:tagLst xmlns:p="http://schemas.openxmlformats.org/presentationml/2006/main">
  <p:tag name="AS_UNIQUEID" val="1371"/>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532.xml><?xml version="1.0" encoding="utf-8"?>
<p:tagLst xmlns:p="http://schemas.openxmlformats.org/presentationml/2006/main">
  <p:tag name="AS_UNIQUEID" val="1372"/>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33.xml><?xml version="1.0" encoding="utf-8"?>
<p:tagLst xmlns:p="http://schemas.openxmlformats.org/presentationml/2006/main">
  <p:tag name="AS_UNIQUEID" val="1373"/>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34.xml><?xml version="1.0" encoding="utf-8"?>
<p:tagLst xmlns:p="http://schemas.openxmlformats.org/presentationml/2006/main">
  <p:tag name="AS_UNIQUEID" val="1374"/>
  <p:tag name="KSO_WM_BEAUTIFY_FLAG" val=""/>
</p:tagLst>
</file>

<file path=ppt/tags/tag535.xml><?xml version="1.0" encoding="utf-8"?>
<p:tagLst xmlns:p="http://schemas.openxmlformats.org/presentationml/2006/main">
  <p:tag name="AS_UNIQUEID" val="1375"/>
  <p:tag name="KSO_WM_BEAUTIFY_FLAG" val=""/>
</p:tagLst>
</file>

<file path=ppt/tags/tag536.xml><?xml version="1.0" encoding="utf-8"?>
<p:tagLst xmlns:p="http://schemas.openxmlformats.org/presentationml/2006/main">
  <p:tag name="AS_UNIQUEID" val="1376"/>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37.xml><?xml version="1.0" encoding="utf-8"?>
<p:tagLst xmlns:p="http://schemas.openxmlformats.org/presentationml/2006/main">
  <p:tag name="AS_UNIQUEID" val="1377"/>
  <p:tag name="KSO_WM_BEAUTIFY_FLAG" val=""/>
</p:tagLst>
</file>

<file path=ppt/tags/tag538.xml><?xml version="1.0" encoding="utf-8"?>
<p:tagLst xmlns:p="http://schemas.openxmlformats.org/presentationml/2006/main">
  <p:tag name="AS_UNIQUEID" val="1378"/>
</p:tagLst>
</file>

<file path=ppt/tags/tag539.xml><?xml version="1.0" encoding="utf-8"?>
<p:tagLst xmlns:p="http://schemas.openxmlformats.org/presentationml/2006/main">
  <p:tag name="AS_UNIQUEID" val="1379"/>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540.xml><?xml version="1.0" encoding="utf-8"?>
<p:tagLst xmlns:p="http://schemas.openxmlformats.org/presentationml/2006/main">
  <p:tag name="AS_UNIQUEID" val="1380"/>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41.xml><?xml version="1.0" encoding="utf-8"?>
<p:tagLst xmlns:p="http://schemas.openxmlformats.org/presentationml/2006/main">
  <p:tag name="AS_UNIQUEID" val="1381"/>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42.xml><?xml version="1.0" encoding="utf-8"?>
<p:tagLst xmlns:p="http://schemas.openxmlformats.org/presentationml/2006/main">
  <p:tag name="AS_UNIQUEID" val="1382"/>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43.xml><?xml version="1.0" encoding="utf-8"?>
<p:tagLst xmlns:p="http://schemas.openxmlformats.org/presentationml/2006/main">
  <p:tag name="AS_UNIQUEID" val="1383"/>
  <p:tag name="KSO_WM_BEAUTIFY_FLAG" val=""/>
</p:tagLst>
</file>

<file path=ppt/tags/tag544.xml><?xml version="1.0" encoding="utf-8"?>
<p:tagLst xmlns:p="http://schemas.openxmlformats.org/presentationml/2006/main">
  <p:tag name="AS_UNIQUEID" val="1384"/>
</p:tagLst>
</file>

<file path=ppt/tags/tag545.xml><?xml version="1.0" encoding="utf-8"?>
<p:tagLst xmlns:p="http://schemas.openxmlformats.org/presentationml/2006/main">
  <p:tag name="AS_UNIQUEID" val="1385"/>
  <p:tag name="KSO_WM_BEAUTIFY_FLAG" val=""/>
</p:tagLst>
</file>

<file path=ppt/tags/tag546.xml><?xml version="1.0" encoding="utf-8"?>
<p:tagLst xmlns:p="http://schemas.openxmlformats.org/presentationml/2006/main">
  <p:tag name="AS_UNIQUEID" val="1386"/>
  <p:tag name="KSO_WM_BEAUTIFY_FLAG" val=""/>
</p:tagLst>
</file>

<file path=ppt/tags/tag547.xml><?xml version="1.0" encoding="utf-8"?>
<p:tagLst xmlns:p="http://schemas.openxmlformats.org/presentationml/2006/main">
  <p:tag name="AS_UNIQUEID" val="1387"/>
  <p:tag name="KSO_WM_BEAUTIFY_FLAG" val=""/>
</p:tagLst>
</file>

<file path=ppt/tags/tag548.xml><?xml version="1.0" encoding="utf-8"?>
<p:tagLst xmlns:p="http://schemas.openxmlformats.org/presentationml/2006/main">
  <p:tag name="AS_UNIQUEID" val="1388"/>
</p:tagLst>
</file>

<file path=ppt/tags/tag549.xml><?xml version="1.0" encoding="utf-8"?>
<p:tagLst xmlns:p="http://schemas.openxmlformats.org/presentationml/2006/main">
  <p:tag name="AS_UNIQUEID" val="1389"/>
</p:tagLst>
</file>

<file path=ppt/tags/tag550.xml><?xml version="1.0" encoding="utf-8"?>
<p:tagLst xmlns:p="http://schemas.openxmlformats.org/presentationml/2006/main">
  <p:tag name="AS_UNIQUEID" val="1390"/>
</p:tagLst>
</file>

<file path=ppt/tags/tag551.xml><?xml version="1.0" encoding="utf-8"?>
<p:tagLst xmlns:p="http://schemas.openxmlformats.org/presentationml/2006/main">
  <p:tag name="AS_UNIQUEID" val="1391"/>
  <p:tag name="KSO_WM_BEAUTIFY_FLAG" val=""/>
</p:tagLst>
</file>

<file path=ppt/tags/tag552.xml><?xml version="1.0" encoding="utf-8"?>
<p:tagLst xmlns:p="http://schemas.openxmlformats.org/presentationml/2006/main">
  <p:tag name="AS_UNIQUEID" val="1392"/>
  <p:tag name="KSO_WM_BEAUTIFY_FLAG" val=""/>
</p:tagLst>
</file>

<file path=ppt/tags/tag553.xml><?xml version="1.0" encoding="utf-8"?>
<p:tagLst xmlns:p="http://schemas.openxmlformats.org/presentationml/2006/main">
  <p:tag name="AS_UNIQUEID" val="1393"/>
</p:tagLst>
</file>

<file path=ppt/tags/tag554.xml><?xml version="1.0" encoding="utf-8"?>
<p:tagLst xmlns:p="http://schemas.openxmlformats.org/presentationml/2006/main">
  <p:tag name="AS_UNIQUEID" val="1394"/>
  <p:tag name="KSO_WM_BEAUTIFY_FLAG" val=""/>
</p:tagLst>
</file>

<file path=ppt/tags/tag555.xml><?xml version="1.0" encoding="utf-8"?>
<p:tagLst xmlns:p="http://schemas.openxmlformats.org/presentationml/2006/main">
  <p:tag name="AS_UNIQUEID" val="1395"/>
  <p:tag name="KSO_WM_BEAUTIFY_FLAG" val=""/>
</p:tagLst>
</file>

<file path=ppt/tags/tag556.xml><?xml version="1.0" encoding="utf-8"?>
<p:tagLst xmlns:p="http://schemas.openxmlformats.org/presentationml/2006/main">
  <p:tag name="AS_UNIQUEID" val="1396"/>
</p:tagLst>
</file>

<file path=ppt/tags/tag557.xml><?xml version="1.0" encoding="utf-8"?>
<p:tagLst xmlns:p="http://schemas.openxmlformats.org/presentationml/2006/main">
  <p:tag name="AS_UNIQUEID" val="1397"/>
  <p:tag name="KSO_WM_BEAUTIFY_FLAG" val=""/>
</p:tagLst>
</file>

<file path=ppt/tags/tag558.xml><?xml version="1.0" encoding="utf-8"?>
<p:tagLst xmlns:p="http://schemas.openxmlformats.org/presentationml/2006/main">
  <p:tag name="AS_UNIQUEID" val="1398"/>
  <p:tag name="KSO_WM_BEAUTIFY_FLAG" val=""/>
</p:tagLst>
</file>

<file path=ppt/tags/tag559.xml><?xml version="1.0" encoding="utf-8"?>
<p:tagLst xmlns:p="http://schemas.openxmlformats.org/presentationml/2006/main">
  <p:tag name="AS_UNIQUEID" val="1399"/>
</p:tagLst>
</file>

<file path=ppt/tags/tag560.xml><?xml version="1.0" encoding="utf-8"?>
<p:tagLst xmlns:p="http://schemas.openxmlformats.org/presentationml/2006/main">
  <p:tag name="AS_UNIQUEID" val="1400"/>
</p:tagLst>
</file>

<file path=ppt/tags/tag561.xml><?xml version="1.0" encoding="utf-8"?>
<p:tagLst xmlns:p="http://schemas.openxmlformats.org/presentationml/2006/main">
  <p:tag name="AS_UNIQUEID" val="1401"/>
  <p:tag name="KSO_WM_BEAUTIFY_FLAG" val=""/>
</p:tagLst>
</file>

<file path=ppt/tags/tag562.xml><?xml version="1.0" encoding="utf-8"?>
<p:tagLst xmlns:p="http://schemas.openxmlformats.org/presentationml/2006/main">
  <p:tag name="AS_UNIQUEID" val="1402"/>
  <p:tag name="KSO_WM_BEAUTIFY_FLAG" val=""/>
</p:tagLst>
</file>

<file path=ppt/tags/tag563.xml><?xml version="1.0" encoding="utf-8"?>
<p:tagLst xmlns:p="http://schemas.openxmlformats.org/presentationml/2006/main">
  <p:tag name="AS_UNIQUEID" val="1403"/>
</p:tagLst>
</file>

<file path=ppt/tags/tag564.xml><?xml version="1.0" encoding="utf-8"?>
<p:tagLst xmlns:p="http://schemas.openxmlformats.org/presentationml/2006/main">
  <p:tag name="AS_UNIQUEID" val="1404"/>
  <p:tag name="KSO_WM_BEAUTIFY_FLAG" val=""/>
</p:tagLst>
</file>

<file path=ppt/tags/tag565.xml><?xml version="1.0" encoding="utf-8"?>
<p:tagLst xmlns:p="http://schemas.openxmlformats.org/presentationml/2006/main">
  <p:tag name="AS_UNIQUEID" val="1405"/>
  <p:tag name="KSO_WM_BEAUTIFY_FLAG" val=""/>
</p:tagLst>
</file>

<file path=ppt/tags/tag566.xml><?xml version="1.0" encoding="utf-8"?>
<p:tagLst xmlns:p="http://schemas.openxmlformats.org/presentationml/2006/main">
  <p:tag name="AS_UNIQUEID" val="1406"/>
</p:tagLst>
</file>

<file path=ppt/tags/tag567.xml><?xml version="1.0" encoding="utf-8"?>
<p:tagLst xmlns:p="http://schemas.openxmlformats.org/presentationml/2006/main">
  <p:tag name="AS_UNIQUEID" val="1407"/>
  <p:tag name="KSO_WM_BEAUTIFY_FLAG" val=""/>
</p:tagLst>
</file>

<file path=ppt/tags/tag568.xml><?xml version="1.0" encoding="utf-8"?>
<p:tagLst xmlns:p="http://schemas.openxmlformats.org/presentationml/2006/main">
  <p:tag name="AS_UNIQUEID" val="1408"/>
  <p:tag name="KSO_WM_BEAUTIFY_FLAG" val=""/>
</p:tagLst>
</file>

<file path=ppt/tags/tag569.xml><?xml version="1.0" encoding="utf-8"?>
<p:tagLst xmlns:p="http://schemas.openxmlformats.org/presentationml/2006/main">
  <p:tag name="AS_UNIQUEID" val="1409"/>
</p:tagLst>
</file>

<file path=ppt/tags/tag570.xml><?xml version="1.0" encoding="utf-8"?>
<p:tagLst xmlns:p="http://schemas.openxmlformats.org/presentationml/2006/main">
  <p:tag name="AS_UNIQUEID" val="1410"/>
</p:tagLst>
</file>

<file path=ppt/tags/tag571.xml><?xml version="1.0" encoding="utf-8"?>
<p:tagLst xmlns:p="http://schemas.openxmlformats.org/presentationml/2006/main">
  <p:tag name="AS_UNIQUEID" val="1411"/>
  <p:tag name="KSO_WM_BEAUTIFY_FLAG" val=""/>
</p:tagLst>
</file>

<file path=ppt/tags/tag572.xml><?xml version="1.0" encoding="utf-8"?>
<p:tagLst xmlns:p="http://schemas.openxmlformats.org/presentationml/2006/main">
  <p:tag name="AS_UNIQUEID" val="1412"/>
  <p:tag name="KSO_WM_BEAUTIFY_FLAG" val=""/>
</p:tagLst>
</file>

<file path=ppt/tags/tag573.xml><?xml version="1.0" encoding="utf-8"?>
<p:tagLst xmlns:p="http://schemas.openxmlformats.org/presentationml/2006/main">
  <p:tag name="AS_UNIQUEID" val="1413"/>
</p:tagLst>
</file>

<file path=ppt/tags/tag574.xml><?xml version="1.0" encoding="utf-8"?>
<p:tagLst xmlns:p="http://schemas.openxmlformats.org/presentationml/2006/main">
  <p:tag name="AS_UNIQUEID" val="1414"/>
  <p:tag name="KSO_WM_BEAUTIFY_FLAG" val=""/>
</p:tagLst>
</file>

<file path=ppt/tags/tag575.xml><?xml version="1.0" encoding="utf-8"?>
<p:tagLst xmlns:p="http://schemas.openxmlformats.org/presentationml/2006/main">
  <p:tag name="AS_UNIQUEID" val="1415"/>
  <p:tag name="KSO_WM_BEAUTIFY_FLAG" val=""/>
</p:tagLst>
</file>

<file path=ppt/tags/tag576.xml><?xml version="1.0" encoding="utf-8"?>
<p:tagLst xmlns:p="http://schemas.openxmlformats.org/presentationml/2006/main">
  <p:tag name="AS_UNIQUEID" val="1416"/>
</p:tagLst>
</file>

<file path=ppt/tags/tag577.xml><?xml version="1.0" encoding="utf-8"?>
<p:tagLst xmlns:p="http://schemas.openxmlformats.org/presentationml/2006/main">
  <p:tag name="AS_UNIQUEID" val="1417"/>
  <p:tag name="KSO_WM_BEAUTIFY_FLAG" val=""/>
</p:tagLst>
</file>

<file path=ppt/tags/tag578.xml><?xml version="1.0" encoding="utf-8"?>
<p:tagLst xmlns:p="http://schemas.openxmlformats.org/presentationml/2006/main">
  <p:tag name="AS_UNIQUEID" val="1418"/>
  <p:tag name="KSO_WM_BEAUTIFY_FLAG" val=""/>
</p:tagLst>
</file>

<file path=ppt/tags/tag579.xml><?xml version="1.0" encoding="utf-8"?>
<p:tagLst xmlns:p="http://schemas.openxmlformats.org/presentationml/2006/main">
  <p:tag name="AS_UNIQUEID" val="1419"/>
</p:tagLst>
</file>

<file path=ppt/tags/tag580.xml><?xml version="1.0" encoding="utf-8"?>
<p:tagLst xmlns:p="http://schemas.openxmlformats.org/presentationml/2006/main">
  <p:tag name="AS_UNIQUEID" val="1420"/>
</p:tagLst>
</file>

<file path=ppt/tags/tag581.xml><?xml version="1.0" encoding="utf-8"?>
<p:tagLst xmlns:p="http://schemas.openxmlformats.org/presentationml/2006/main">
  <p:tag name="AS_UNIQUEID" val="1421"/>
  <p:tag name="KSO_WM_BEAUTIFY_FLAG" val=""/>
</p:tagLst>
</file>

<file path=ppt/tags/tag582.xml><?xml version="1.0" encoding="utf-8"?>
<p:tagLst xmlns:p="http://schemas.openxmlformats.org/presentationml/2006/main">
  <p:tag name="AS_UNIQUEID" val="1422"/>
  <p:tag name="KSO_WM_BEAUTIFY_FLAG" val=""/>
</p:tagLst>
</file>

<file path=ppt/tags/tag583.xml><?xml version="1.0" encoding="utf-8"?>
<p:tagLst xmlns:p="http://schemas.openxmlformats.org/presentationml/2006/main">
  <p:tag name="AS_UNIQUEID" val="1423"/>
</p:tagLst>
</file>

<file path=ppt/tags/tag584.xml><?xml version="1.0" encoding="utf-8"?>
<p:tagLst xmlns:p="http://schemas.openxmlformats.org/presentationml/2006/main">
  <p:tag name="AS_UNIQUEID" val="1424"/>
  <p:tag name="KSO_WM_BEAUTIFY_FLAG" val=""/>
</p:tagLst>
</file>

<file path=ppt/tags/tag585.xml><?xml version="1.0" encoding="utf-8"?>
<p:tagLst xmlns:p="http://schemas.openxmlformats.org/presentationml/2006/main">
  <p:tag name="AS_UNIQUEID" val="1425"/>
  <p:tag name="KSO_WM_BEAUTIFY_FLAG" val=""/>
</p:tagLst>
</file>

<file path=ppt/tags/tag586.xml><?xml version="1.0" encoding="utf-8"?>
<p:tagLst xmlns:p="http://schemas.openxmlformats.org/presentationml/2006/main">
  <p:tag name="AS_UNIQUEID" val="1426"/>
</p:tagLst>
</file>

<file path=ppt/tags/tag587.xml><?xml version="1.0" encoding="utf-8"?>
<p:tagLst xmlns:p="http://schemas.openxmlformats.org/presentationml/2006/main">
  <p:tag name="AS_UNIQUEID" val="1427"/>
  <p:tag name="KSO_WM_BEAUTIFY_FLAG" val=""/>
</p:tagLst>
</file>

<file path=ppt/tags/tag588.xml><?xml version="1.0" encoding="utf-8"?>
<p:tagLst xmlns:p="http://schemas.openxmlformats.org/presentationml/2006/main">
  <p:tag name="AS_UNIQUEID" val="1428"/>
  <p:tag name="KSO_WM_BEAUTIFY_FLAG" val=""/>
</p:tagLst>
</file>

<file path=ppt/tags/tag589.xml><?xml version="1.0" encoding="utf-8"?>
<p:tagLst xmlns:p="http://schemas.openxmlformats.org/presentationml/2006/main">
  <p:tag name="AS_UNIQUEID" val="1429"/>
  <p:tag name="KSO_WM_BEAUTIFY_FLAG" val=""/>
</p:tagLst>
</file>

<file path=ppt/tags/tag590.xml><?xml version="1.0" encoding="utf-8"?>
<p:tagLst xmlns:p="http://schemas.openxmlformats.org/presentationml/2006/main">
  <p:tag name="AS_UNIQUEID" val="1430"/>
  <p:tag name="KSO_WM_BEAUTIFY_FLAG" val=""/>
</p:tagLst>
</file>

<file path=ppt/tags/tag591.xml><?xml version="1.0" encoding="utf-8"?>
<p:tagLst xmlns:p="http://schemas.openxmlformats.org/presentationml/2006/main">
  <p:tag name="AS_UNIQUEID" val="1431"/>
  <p:tag name="KSO_WM_BEAUTIFY_FLAG" val=""/>
</p:tagLst>
</file>

<file path=ppt/tags/tag592.xml><?xml version="1.0" encoding="utf-8"?>
<p:tagLst xmlns:p="http://schemas.openxmlformats.org/presentationml/2006/main">
  <p:tag name="AS_UNIQUEID" val="1432"/>
  <p:tag name="KSO_WM_BEAUTIFY_FLAG" val=""/>
</p:tagLst>
</file>

<file path=ppt/tags/tag593.xml><?xml version="1.0" encoding="utf-8"?>
<p:tagLst xmlns:p="http://schemas.openxmlformats.org/presentationml/2006/main">
  <p:tag name="AS_UNIQUEID" val="1433"/>
</p:tagLst>
</file>

<file path=ppt/tags/tag594.xml><?xml version="1.0" encoding="utf-8"?>
<p:tagLst xmlns:p="http://schemas.openxmlformats.org/presentationml/2006/main">
  <p:tag name="AS_UNIQUEID" val="1434"/>
</p:tagLst>
</file>

<file path=ppt/tags/tag595.xml><?xml version="1.0" encoding="utf-8"?>
<p:tagLst xmlns:p="http://schemas.openxmlformats.org/presentationml/2006/main">
  <p:tag name="AS_UNIQUEID" val="1435"/>
</p:tagLst>
</file>

<file path=ppt/tags/tag596.xml><?xml version="1.0" encoding="utf-8"?>
<p:tagLst xmlns:p="http://schemas.openxmlformats.org/presentationml/2006/main">
  <p:tag name="AS_UNIQUEID" val="1436"/>
  <p:tag name="KSO_WM_BEAUTIFY_FLAG" val=""/>
</p:tagLst>
</file>

<file path=ppt/tags/tag597.xml><?xml version="1.0" encoding="utf-8"?>
<p:tagLst xmlns:p="http://schemas.openxmlformats.org/presentationml/2006/main">
  <p:tag name="AS_UNIQUEID" val="1445"/>
</p:tagLst>
</file>

<file path=ppt/tags/tag598.xml><?xml version="1.0" encoding="utf-8"?>
<p:tagLst xmlns:p="http://schemas.openxmlformats.org/presentationml/2006/main">
  <p:tag name="AS_UNIQUEID" val="1437"/>
</p:tagLst>
</file>

<file path=ppt/tags/tag599.xml><?xml version="1.0" encoding="utf-8"?>
<p:tagLst xmlns:p="http://schemas.openxmlformats.org/presentationml/2006/main">
  <p:tag name="AS_UNIQUEID" val="1438"/>
</p:tagLst>
</file>

<file path=ppt/tags/tag600.xml><?xml version="1.0" encoding="utf-8"?>
<p:tagLst xmlns:p="http://schemas.openxmlformats.org/presentationml/2006/main">
  <p:tag name="AS_UNIQUEID" val="1439"/>
</p:tagLst>
</file>

<file path=ppt/tags/tag601.xml><?xml version="1.0" encoding="utf-8"?>
<p:tagLst xmlns:p="http://schemas.openxmlformats.org/presentationml/2006/main">
  <p:tag name="AS_UNIQUEID" val="1440"/>
  <p:tag name="KSO_WM_BEAUTIFY_FLAG" val=""/>
</p:tagLst>
</file>

<file path=ppt/tags/tag602.xml><?xml version="1.0" encoding="utf-8"?>
<p:tagLst xmlns:p="http://schemas.openxmlformats.org/presentationml/2006/main">
  <p:tag name="AS_UNIQUEID" val="1441"/>
</p:tagLst>
</file>

<file path=ppt/tags/tag603.xml><?xml version="1.0" encoding="utf-8"?>
<p:tagLst xmlns:p="http://schemas.openxmlformats.org/presentationml/2006/main">
  <p:tag name="AS_UNIQUEID" val="1442"/>
</p:tagLst>
</file>

<file path=ppt/tags/tag604.xml><?xml version="1.0" encoding="utf-8"?>
<p:tagLst xmlns:p="http://schemas.openxmlformats.org/presentationml/2006/main">
  <p:tag name="AS_UNIQUEID" val="1443"/>
</p:tagLst>
</file>

<file path=ppt/tags/tag605.xml><?xml version="1.0" encoding="utf-8"?>
<p:tagLst xmlns:p="http://schemas.openxmlformats.org/presentationml/2006/main">
  <p:tag name="AS_UNIQUEID" val="1444"/>
  <p:tag name="KSO_WM_BEAUTIFY_FLAG" val=""/>
</p:tagLst>
</file>

<file path=ppt/tags/tag606.xml><?xml version="1.0" encoding="utf-8"?>
<p:tagLst xmlns:p="http://schemas.openxmlformats.org/presentationml/2006/main">
  <p:tag name="AS_OS" val="Unix 3.10 unknown"/>
  <p:tag name="AS_RELEASE_DATE" val="2023.03.31"/>
  <p:tag name="AS_TITLE" val="Aspose.Slides for Java"/>
  <p:tag name="AS_VERSION" val="23.3"/>
  <p:tag name="COMMONDATA" val="eyJoZGlkIjoiNzg1NTIyYTIwNmFmMTgyNGNiY2FjZTNiYzgxZDMzMzcifQ=="/>
  <p:tag name="KSO_WPP_MARK_KEY" val="0bdc71da-dbe0-4495-b4e9-319b3fea4dc2"/>
</p:tagLst>
</file>

<file path=ppt/theme/theme1.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字体">
      <a:majorFont>
        <a:latin typeface="Arial"/>
        <a:ea typeface="微软雅黑"/>
        <a:cs typeface="Arial"/>
      </a:majorFont>
      <a:minorFont>
        <a:latin typeface="Times New Roman"/>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nSpc>
            <a:spcPct val="120000"/>
          </a:lnSpc>
          <a:defRPr lang="zh-CN" altLang="en-US" sz="2800">
            <a:latin typeface="微软雅黑" panose="020B0503020204020204" charset="-122"/>
            <a:ea typeface="微软雅黑" panose="020B0503020204020204" charset="-122"/>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Paragraphs>184</Paragraphs>
  <Slides>26</Slides>
  <Notes>1</Notes>
  <HiddenSlides>0</HiddenSlides>
  <MMClips>4</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26</vt:i4>
      </vt:variant>
    </vt:vector>
  </HeadingPairs>
  <TitlesOfParts>
    <vt:vector size="37" baseType="lpstr">
      <vt:lpstr>Arial</vt:lpstr>
      <vt:lpstr>微软雅黑</vt:lpstr>
      <vt:lpstr>Times New Roman</vt:lpstr>
      <vt:lpstr>Calibri Light</vt:lpstr>
      <vt:lpstr>Calibri</vt:lpstr>
      <vt:lpstr>仿宋</vt:lpstr>
      <vt:lpstr>宋体</vt:lpstr>
      <vt:lpstr>黑体</vt:lpstr>
      <vt:lpstr>华文新魏</vt:lpstr>
      <vt:lpstr>Tahoma</vt:lpstr>
      <vt:lpstr>Office 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23.0300</AppVersion>
  <TotalTime>0</TotalTime>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Printed>2024-08-23T16:24:46Z</cp:lastPrinted>
  <dcterms:created xsi:type="dcterms:W3CDTF">2024-08-23T16:24:46Z</dcterms:created>
  <dcterms:modified xsi:type="dcterms:W3CDTF">2024-08-23T08:24:46Z</dcterms:modified>
</cp:coreProperties>
</file>

<file path=docProps/custom.xml><?xml version="1.0" encoding="utf-8"?>
<Properties xmlns:vt="http://schemas.openxmlformats.org/officeDocument/2006/docPropsVTypes" xmlns="http://schemas.openxmlformats.org/officeDocument/2006/custom-properties">
  <property fmtid="{D5CDD505-2E9C-101B-9397-08002B2CF9AE}" pid="2" name="album">
    <vt:lpwstr>rbm.xkw.com</vt:lpwstr>
  </property>
  <property fmtid="{D5CDD505-2E9C-101B-9397-08002B2CF9AE}" pid="3" name="author">
    <vt:lpwstr>rbm.xkw.com</vt:lpwstr>
  </property>
  <property fmtid="{D5CDD505-2E9C-101B-9397-08002B2CF9AE}" pid="4" name="company">
    <vt:lpwstr>学科网</vt:lpwstr>
  </property>
  <property fmtid="{D5CDD505-2E9C-101B-9397-08002B2CF9AE}" pid="5" name="copyright">
    <vt:lpwstr>学科网版权所有</vt:lpwstr>
  </property>
</Properties>
</file>