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heme/theme3.xml" ContentType="application/vnd.openxmlformats-officedocument.theme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73" r:id="rId2"/>
  </p:sldMasterIdLst>
  <p:notesMasterIdLst>
    <p:notesMasterId r:id="rId50"/>
  </p:notesMasterIdLst>
  <p:sldIdLst>
    <p:sldId id="960" r:id="rId3"/>
    <p:sldId id="842" r:id="rId4"/>
    <p:sldId id="351" r:id="rId5"/>
    <p:sldId id="626" r:id="rId6"/>
    <p:sldId id="939" r:id="rId7"/>
    <p:sldId id="940" r:id="rId8"/>
    <p:sldId id="602" r:id="rId9"/>
    <p:sldId id="932" r:id="rId10"/>
    <p:sldId id="608" r:id="rId11"/>
    <p:sldId id="952" r:id="rId12"/>
    <p:sldId id="611" r:id="rId13"/>
    <p:sldId id="945" r:id="rId14"/>
    <p:sldId id="953" r:id="rId15"/>
    <p:sldId id="847" r:id="rId16"/>
    <p:sldId id="619" r:id="rId17"/>
    <p:sldId id="622" r:id="rId18"/>
    <p:sldId id="934" r:id="rId19"/>
    <p:sldId id="948" r:id="rId20"/>
    <p:sldId id="946" r:id="rId21"/>
    <p:sldId id="933" r:id="rId22"/>
    <p:sldId id="935" r:id="rId23"/>
    <p:sldId id="947" r:id="rId24"/>
    <p:sldId id="848" r:id="rId25"/>
    <p:sldId id="936" r:id="rId26"/>
    <p:sldId id="943" r:id="rId27"/>
    <p:sldId id="950" r:id="rId28"/>
    <p:sldId id="617" r:id="rId29"/>
    <p:sldId id="616" r:id="rId30"/>
    <p:sldId id="607" r:id="rId31"/>
    <p:sldId id="944" r:id="rId32"/>
    <p:sldId id="623" r:id="rId33"/>
    <p:sldId id="849" r:id="rId34"/>
    <p:sldId id="850" r:id="rId35"/>
    <p:sldId id="627" r:id="rId36"/>
    <p:sldId id="624" r:id="rId37"/>
    <p:sldId id="330" r:id="rId38"/>
    <p:sldId id="941" r:id="rId39"/>
    <p:sldId id="349" r:id="rId40"/>
    <p:sldId id="329" r:id="rId41"/>
    <p:sldId id="937" r:id="rId42"/>
    <p:sldId id="851" r:id="rId43"/>
    <p:sldId id="715" r:id="rId44"/>
    <p:sldId id="961" r:id="rId45"/>
    <p:sldId id="959" r:id="rId46"/>
    <p:sldId id="958" r:id="rId47"/>
    <p:sldId id="955" r:id="rId48"/>
    <p:sldId id="954" r:id="rId49"/>
  </p:sldIdLst>
  <p:sldSz cx="12192000" cy="6858000"/>
  <p:notesSz cx="6858000" cy="9144000"/>
  <p:custDataLst>
    <p:tags r:id="rId51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111" userDrawn="1">
          <p15:clr>
            <a:srgbClr val="A4A3A4"/>
          </p15:clr>
        </p15:guide>
        <p15:guide id="2" pos="1383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913" autoAdjust="0"/>
    <p:restoredTop sz="94679" autoAdjust="0"/>
  </p:normalViewPr>
  <p:slideViewPr>
    <p:cSldViewPr>
      <p:cViewPr varScale="1">
        <p:scale>
          <a:sx n="82" d="100"/>
          <a:sy n="82" d="100"/>
        </p:scale>
        <p:origin x="134" y="62"/>
      </p:cViewPr>
      <p:guideLst>
        <p:guide orient="horz" pos="1111"/>
        <p:guide pos="1383"/>
      </p:guideLst>
    </p:cSldViewPr>
  </p:slideViewPr>
  <p:outlineViewPr>
    <p:cViewPr>
      <p:scale>
        <a:sx n="33" d="100"/>
        <a:sy n="33" d="100"/>
      </p:scale>
      <p:origin x="0" y="-229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45003" cy="45003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microsoft.com/office/2016/11/relationships/changesInfo" Target="changesInfos/changesInfo1.xml"/><Relationship Id="rId8" Type="http://schemas.openxmlformats.org/officeDocument/2006/relationships/slide" Target="slides/slide6.xml"/><Relationship Id="rId51" Type="http://schemas.openxmlformats.org/officeDocument/2006/relationships/tags" Target="tags/tag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n sci" userId="49ae2bbd3020a361" providerId="LiveId" clId="{1B68B877-4C73-46D3-9BF9-8DF90AD84710}"/>
    <pc:docChg chg="addSld delSld modSld">
      <pc:chgData name="man sci" userId="49ae2bbd3020a361" providerId="LiveId" clId="{1B68B877-4C73-46D3-9BF9-8DF90AD84710}" dt="2025-05-29T13:01:39.362" v="5" actId="47"/>
      <pc:docMkLst>
        <pc:docMk/>
      </pc:docMkLst>
      <pc:sldChg chg="del">
        <pc:chgData name="man sci" userId="49ae2bbd3020a361" providerId="LiveId" clId="{1B68B877-4C73-46D3-9BF9-8DF90AD84710}" dt="2025-05-29T13:01:30.392" v="2" actId="47"/>
        <pc:sldMkLst>
          <pc:docMk/>
          <pc:sldMk cId="1378437948" sldId="927"/>
        </pc:sldMkLst>
      </pc:sldChg>
      <pc:sldChg chg="del">
        <pc:chgData name="man sci" userId="49ae2bbd3020a361" providerId="LiveId" clId="{1B68B877-4C73-46D3-9BF9-8DF90AD84710}" dt="2025-05-29T13:01:39.362" v="5" actId="47"/>
        <pc:sldMkLst>
          <pc:docMk/>
          <pc:sldMk cId="2863751884" sldId="956"/>
        </pc:sldMkLst>
      </pc:sldChg>
      <pc:sldChg chg="modSp add mod">
        <pc:chgData name="man sci" userId="49ae2bbd3020a361" providerId="LiveId" clId="{1B68B877-4C73-46D3-9BF9-8DF90AD84710}" dt="2025-05-29T13:01:28.451" v="1"/>
        <pc:sldMkLst>
          <pc:docMk/>
          <pc:sldMk cId="278422708" sldId="960"/>
        </pc:sldMkLst>
      </pc:sldChg>
      <pc:sldChg chg="add">
        <pc:chgData name="man sci" userId="49ae2bbd3020a361" providerId="LiveId" clId="{1B68B877-4C73-46D3-9BF9-8DF90AD84710}" dt="2025-05-29T13:01:38.036" v="4"/>
        <pc:sldMkLst>
          <pc:docMk/>
          <pc:sldMk cId="472134048" sldId="961"/>
        </pc:sldMkLst>
      </pc:sldChg>
      <pc:sldChg chg="add del">
        <pc:chgData name="man sci" userId="49ae2bbd3020a361" providerId="LiveId" clId="{1B68B877-4C73-46D3-9BF9-8DF90AD84710}" dt="2025-05-29T13:01:35.032" v="3" actId="2696"/>
        <pc:sldMkLst>
          <pc:docMk/>
          <pc:sldMk cId="1218426439" sldId="961"/>
        </pc:sldMkLst>
      </pc:sldChg>
    </pc:docChg>
  </pc:docChgLst>
  <pc:docChgLst>
    <pc:chgData name="man sci" userId="49ae2bbd3020a361" providerId="LiveId" clId="{A67EBB99-7CE6-4A7D-8CA5-A5D57B63DA22}"/>
    <pc:docChg chg="addSld modSld">
      <pc:chgData name="man sci" userId="49ae2bbd3020a361" providerId="LiveId" clId="{A67EBB99-7CE6-4A7D-8CA5-A5D57B63DA22}" dt="2025-08-06T03:26:26.584" v="0"/>
      <pc:docMkLst>
        <pc:docMk/>
      </pc:docMkLst>
      <pc:sldChg chg="add">
        <pc:chgData name="man sci" userId="49ae2bbd3020a361" providerId="LiveId" clId="{A67EBB99-7CE6-4A7D-8CA5-A5D57B63DA22}" dt="2025-08-06T03:26:26.584" v="0"/>
        <pc:sldMkLst>
          <pc:docMk/>
          <pc:sldMk cId="1673023965" sldId="962"/>
        </pc:sldMkLst>
      </pc:sldChg>
      <pc:sldChg chg="add">
        <pc:chgData name="man sci" userId="49ae2bbd3020a361" providerId="LiveId" clId="{A67EBB99-7CE6-4A7D-8CA5-A5D57B63DA22}" dt="2025-08-06T03:26:26.584" v="0"/>
        <pc:sldMkLst>
          <pc:docMk/>
          <pc:sldMk cId="1958774835" sldId="963"/>
        </pc:sldMkLst>
      </pc:sldChg>
    </pc:docChg>
  </pc:docChgLst>
  <pc:docChgLst>
    <pc:chgData name="man sci" userId="49ae2bbd3020a361" providerId="LiveId" clId="{02A39708-B9B2-4784-9A1C-2335BCC3EFEF}"/>
    <pc:docChg chg="undo custSel addSld delSld modSld sldOrd delMainMaster">
      <pc:chgData name="man sci" userId="49ae2bbd3020a361" providerId="LiveId" clId="{02A39708-B9B2-4784-9A1C-2335BCC3EFEF}" dt="2024-11-07T01:39:30.430" v="2301" actId="1076"/>
      <pc:docMkLst>
        <pc:docMk/>
      </pc:docMkLst>
      <pc:sldChg chg="modSp modAnim">
        <pc:chgData name="man sci" userId="49ae2bbd3020a361" providerId="LiveId" clId="{02A39708-B9B2-4784-9A1C-2335BCC3EFEF}" dt="2024-10-30T02:19:50.912" v="1669" actId="1076"/>
        <pc:sldMkLst>
          <pc:docMk/>
          <pc:sldMk cId="136814356" sldId="329"/>
        </pc:sldMkLst>
      </pc:sldChg>
      <pc:sldChg chg="modSp mod modAnim">
        <pc:chgData name="man sci" userId="49ae2bbd3020a361" providerId="LiveId" clId="{02A39708-B9B2-4784-9A1C-2335BCC3EFEF}" dt="2024-10-30T02:20:05.425" v="1671" actId="1037"/>
        <pc:sldMkLst>
          <pc:docMk/>
          <pc:sldMk cId="1260634450" sldId="330"/>
        </pc:sldMkLst>
      </pc:sldChg>
      <pc:sldChg chg="modSp modAnim">
        <pc:chgData name="man sci" userId="49ae2bbd3020a361" providerId="LiveId" clId="{02A39708-B9B2-4784-9A1C-2335BCC3EFEF}" dt="2024-10-30T02:20:15.292" v="1672"/>
        <pc:sldMkLst>
          <pc:docMk/>
          <pc:sldMk cId="567861299" sldId="349"/>
        </pc:sldMkLst>
      </pc:sldChg>
      <pc:sldChg chg="addSp delSp modSp mod">
        <pc:chgData name="man sci" userId="49ae2bbd3020a361" providerId="LiveId" clId="{02A39708-B9B2-4784-9A1C-2335BCC3EFEF}" dt="2024-10-18T09:22:21.434" v="11" actId="14100"/>
        <pc:sldMkLst>
          <pc:docMk/>
          <pc:sldMk cId="0" sldId="351"/>
        </pc:sldMkLst>
      </pc:sldChg>
      <pc:sldChg chg="delSp del ord modAnim">
        <pc:chgData name="man sci" userId="49ae2bbd3020a361" providerId="LiveId" clId="{02A39708-B9B2-4784-9A1C-2335BCC3EFEF}" dt="2024-10-30T01:24:48.929" v="1261" actId="47"/>
        <pc:sldMkLst>
          <pc:docMk/>
          <pc:sldMk cId="2382438628" sldId="387"/>
        </pc:sldMkLst>
      </pc:sldChg>
      <pc:sldChg chg="modSp">
        <pc:chgData name="man sci" userId="49ae2bbd3020a361" providerId="LiveId" clId="{02A39708-B9B2-4784-9A1C-2335BCC3EFEF}" dt="2024-10-30T02:14:08.386" v="1649" actId="1076"/>
        <pc:sldMkLst>
          <pc:docMk/>
          <pc:sldMk cId="1183258279" sldId="607"/>
        </pc:sldMkLst>
      </pc:sldChg>
      <pc:sldChg chg="addSp delSp modSp mod ord modAnim">
        <pc:chgData name="man sci" userId="49ae2bbd3020a361" providerId="LiveId" clId="{02A39708-B9B2-4784-9A1C-2335BCC3EFEF}" dt="2024-11-04T02:56:34.749" v="2022" actId="207"/>
        <pc:sldMkLst>
          <pc:docMk/>
          <pc:sldMk cId="53445066" sldId="608"/>
        </pc:sldMkLst>
      </pc:sldChg>
      <pc:sldChg chg="del">
        <pc:chgData name="man sci" userId="49ae2bbd3020a361" providerId="LiveId" clId="{02A39708-B9B2-4784-9A1C-2335BCC3EFEF}" dt="2024-10-29T07:10:25.743" v="596" actId="47"/>
        <pc:sldMkLst>
          <pc:docMk/>
          <pc:sldMk cId="3253988567" sldId="609"/>
        </pc:sldMkLst>
      </pc:sldChg>
      <pc:sldChg chg="addSp delSp modSp mod ord delAnim modAnim">
        <pc:chgData name="man sci" userId="49ae2bbd3020a361" providerId="LiveId" clId="{02A39708-B9B2-4784-9A1C-2335BCC3EFEF}" dt="2024-10-30T07:16:27.920" v="1843" actId="1076"/>
        <pc:sldMkLst>
          <pc:docMk/>
          <pc:sldMk cId="2524190509" sldId="611"/>
        </pc:sldMkLst>
      </pc:sldChg>
      <pc:sldChg chg="del">
        <pc:chgData name="man sci" userId="49ae2bbd3020a361" providerId="LiveId" clId="{02A39708-B9B2-4784-9A1C-2335BCC3EFEF}" dt="2024-10-30T02:21:21.527" v="1676" actId="47"/>
        <pc:sldMkLst>
          <pc:docMk/>
          <pc:sldMk cId="2036632248" sldId="613"/>
        </pc:sldMkLst>
      </pc:sldChg>
      <pc:sldChg chg="addSp modSp mod modAnim">
        <pc:chgData name="man sci" userId="49ae2bbd3020a361" providerId="LiveId" clId="{02A39708-B9B2-4784-9A1C-2335BCC3EFEF}" dt="2024-10-31T07:15:08.910" v="1989" actId="1076"/>
        <pc:sldMkLst>
          <pc:docMk/>
          <pc:sldMk cId="2677634055" sldId="616"/>
        </pc:sldMkLst>
      </pc:sldChg>
      <pc:sldChg chg="modSp mod">
        <pc:chgData name="man sci" userId="49ae2bbd3020a361" providerId="LiveId" clId="{02A39708-B9B2-4784-9A1C-2335BCC3EFEF}" dt="2024-10-30T01:31:11.184" v="1319" actId="1076"/>
        <pc:sldMkLst>
          <pc:docMk/>
          <pc:sldMk cId="1357600856" sldId="617"/>
        </pc:sldMkLst>
      </pc:sldChg>
      <pc:sldChg chg="addSp delSp modSp mod modAnim">
        <pc:chgData name="man sci" userId="49ae2bbd3020a361" providerId="LiveId" clId="{02A39708-B9B2-4784-9A1C-2335BCC3EFEF}" dt="2024-11-04T01:51:20.154" v="2008" actId="1076"/>
        <pc:sldMkLst>
          <pc:docMk/>
          <pc:sldMk cId="1909326880" sldId="619"/>
        </pc:sldMkLst>
      </pc:sldChg>
      <pc:sldChg chg="addSp delSp modSp mod delAnim modAnim">
        <pc:chgData name="man sci" userId="49ae2bbd3020a361" providerId="LiveId" clId="{02A39708-B9B2-4784-9A1C-2335BCC3EFEF}" dt="2024-11-04T02:56:46.806" v="2023" actId="207"/>
        <pc:sldMkLst>
          <pc:docMk/>
          <pc:sldMk cId="3754941282" sldId="622"/>
        </pc:sldMkLst>
      </pc:sldChg>
      <pc:sldChg chg="modSp modAnim">
        <pc:chgData name="man sci" userId="49ae2bbd3020a361" providerId="LiveId" clId="{02A39708-B9B2-4784-9A1C-2335BCC3EFEF}" dt="2024-10-30T02:15:46.664" v="1653"/>
        <pc:sldMkLst>
          <pc:docMk/>
          <pc:sldMk cId="1955904577" sldId="623"/>
        </pc:sldMkLst>
      </pc:sldChg>
      <pc:sldChg chg="modSp modAnim">
        <pc:chgData name="man sci" userId="49ae2bbd3020a361" providerId="LiveId" clId="{02A39708-B9B2-4784-9A1C-2335BCC3EFEF}" dt="2024-10-31T07:15:50.636" v="1990"/>
        <pc:sldMkLst>
          <pc:docMk/>
          <pc:sldMk cId="3144463487" sldId="624"/>
        </pc:sldMkLst>
      </pc:sldChg>
      <pc:sldChg chg="del">
        <pc:chgData name="man sci" userId="49ae2bbd3020a361" providerId="LiveId" clId="{02A39708-B9B2-4784-9A1C-2335BCC3EFEF}" dt="2024-10-30T02:21:21.527" v="1676" actId="47"/>
        <pc:sldMkLst>
          <pc:docMk/>
          <pc:sldMk cId="233372593" sldId="625"/>
        </pc:sldMkLst>
      </pc:sldChg>
      <pc:sldChg chg="modSp modAnim">
        <pc:chgData name="man sci" userId="49ae2bbd3020a361" providerId="LiveId" clId="{02A39708-B9B2-4784-9A1C-2335BCC3EFEF}" dt="2024-10-30T01:44:56.663" v="1491" actId="1037"/>
        <pc:sldMkLst>
          <pc:docMk/>
          <pc:sldMk cId="3039003612" sldId="626"/>
        </pc:sldMkLst>
      </pc:sldChg>
      <pc:sldChg chg="modSp modAnim">
        <pc:chgData name="man sci" userId="49ae2bbd3020a361" providerId="LiveId" clId="{02A39708-B9B2-4784-9A1C-2335BCC3EFEF}" dt="2024-10-30T02:16:46.111" v="1654"/>
        <pc:sldMkLst>
          <pc:docMk/>
          <pc:sldMk cId="1184134615" sldId="627"/>
        </pc:sldMkLst>
      </pc:sldChg>
      <pc:sldChg chg="del">
        <pc:chgData name="man sci" userId="49ae2bbd3020a361" providerId="LiveId" clId="{02A39708-B9B2-4784-9A1C-2335BCC3EFEF}" dt="2024-10-30T02:21:21.527" v="1676" actId="47"/>
        <pc:sldMkLst>
          <pc:docMk/>
          <pc:sldMk cId="1801304942" sldId="630"/>
        </pc:sldMkLst>
      </pc:sldChg>
      <pc:sldChg chg="del">
        <pc:chgData name="man sci" userId="49ae2bbd3020a361" providerId="LiveId" clId="{02A39708-B9B2-4784-9A1C-2335BCC3EFEF}" dt="2024-10-30T02:21:21.527" v="1676" actId="47"/>
        <pc:sldMkLst>
          <pc:docMk/>
          <pc:sldMk cId="3422236283" sldId="631"/>
        </pc:sldMkLst>
      </pc:sldChg>
      <pc:sldChg chg="addSp delSp modSp mod ord">
        <pc:chgData name="man sci" userId="49ae2bbd3020a361" providerId="LiveId" clId="{02A39708-B9B2-4784-9A1C-2335BCC3EFEF}" dt="2024-11-04T02:58:36.427" v="2029" actId="1076"/>
        <pc:sldMkLst>
          <pc:docMk/>
          <pc:sldMk cId="2242171256" sldId="715"/>
        </pc:sldMkLst>
      </pc:sldChg>
      <pc:sldChg chg="del">
        <pc:chgData name="man sci" userId="49ae2bbd3020a361" providerId="LiveId" clId="{02A39708-B9B2-4784-9A1C-2335BCC3EFEF}" dt="2024-10-30T02:21:21.527" v="1676" actId="47"/>
        <pc:sldMkLst>
          <pc:docMk/>
          <pc:sldMk cId="3352562526" sldId="819"/>
        </pc:sldMkLst>
      </pc:sldChg>
      <pc:sldChg chg="del">
        <pc:chgData name="man sci" userId="49ae2bbd3020a361" providerId="LiveId" clId="{02A39708-B9B2-4784-9A1C-2335BCC3EFEF}" dt="2024-10-30T02:21:21.527" v="1676" actId="47"/>
        <pc:sldMkLst>
          <pc:docMk/>
          <pc:sldMk cId="608038033" sldId="824"/>
        </pc:sldMkLst>
      </pc:sldChg>
      <pc:sldChg chg="addSp modSp del mod">
        <pc:chgData name="man sci" userId="49ae2bbd3020a361" providerId="LiveId" clId="{02A39708-B9B2-4784-9A1C-2335BCC3EFEF}" dt="2024-10-30T02:21:21.527" v="1676" actId="47"/>
        <pc:sldMkLst>
          <pc:docMk/>
          <pc:sldMk cId="2489749829" sldId="841"/>
        </pc:sldMkLst>
      </pc:sldChg>
      <pc:sldChg chg="addSp delSp modSp mod ord modAnim">
        <pc:chgData name="man sci" userId="49ae2bbd3020a361" providerId="LiveId" clId="{02A39708-B9B2-4784-9A1C-2335BCC3EFEF}" dt="2024-10-31T06:52:08.780" v="1918"/>
        <pc:sldMkLst>
          <pc:docMk/>
          <pc:sldMk cId="2035344044" sldId="842"/>
        </pc:sldMkLst>
      </pc:sldChg>
      <pc:sldChg chg="addSp delSp modSp mod modAnim">
        <pc:chgData name="man sci" userId="49ae2bbd3020a361" providerId="LiveId" clId="{02A39708-B9B2-4784-9A1C-2335BCC3EFEF}" dt="2024-11-04T02:58:07.169" v="2025" actId="6549"/>
        <pc:sldMkLst>
          <pc:docMk/>
          <pc:sldMk cId="1121366680" sldId="847"/>
        </pc:sldMkLst>
      </pc:sldChg>
      <pc:sldChg chg="addSp modSp mod modAnim">
        <pc:chgData name="man sci" userId="49ae2bbd3020a361" providerId="LiveId" clId="{02A39708-B9B2-4784-9A1C-2335BCC3EFEF}" dt="2024-10-30T02:10:41.051" v="1603"/>
        <pc:sldMkLst>
          <pc:docMk/>
          <pc:sldMk cId="1647846697" sldId="848"/>
        </pc:sldMkLst>
      </pc:sldChg>
      <pc:sldChg chg="del">
        <pc:chgData name="man sci" userId="49ae2bbd3020a361" providerId="LiveId" clId="{02A39708-B9B2-4784-9A1C-2335BCC3EFEF}" dt="2024-10-30T02:21:21.527" v="1676" actId="47"/>
        <pc:sldMkLst>
          <pc:docMk/>
          <pc:sldMk cId="2093020990" sldId="852"/>
        </pc:sldMkLst>
      </pc:sldChg>
      <pc:sldChg chg="delSp modSp add mod delAnim modAnim">
        <pc:chgData name="man sci" userId="49ae2bbd3020a361" providerId="LiveId" clId="{02A39708-B9B2-4784-9A1C-2335BCC3EFEF}" dt="2024-10-30T01:46:44.167" v="1498"/>
        <pc:sldMkLst>
          <pc:docMk/>
          <pc:sldMk cId="2590255501" sldId="932"/>
        </pc:sldMkLst>
      </pc:sldChg>
      <pc:sldChg chg="addSp delSp modSp mod ord delAnim modAnim">
        <pc:chgData name="man sci" userId="49ae2bbd3020a361" providerId="LiveId" clId="{02A39708-B9B2-4784-9A1C-2335BCC3EFEF}" dt="2024-10-31T07:05:36.526" v="1984"/>
        <pc:sldMkLst>
          <pc:docMk/>
          <pc:sldMk cId="4261027276" sldId="933"/>
        </pc:sldMkLst>
      </pc:sldChg>
      <pc:sldChg chg="modSp add mod">
        <pc:chgData name="man sci" userId="49ae2bbd3020a361" providerId="LiveId" clId="{02A39708-B9B2-4784-9A1C-2335BCC3EFEF}" dt="2024-10-28T06:57:52.892" v="259"/>
        <pc:sldMkLst>
          <pc:docMk/>
          <pc:sldMk cId="3312400528" sldId="934"/>
        </pc:sldMkLst>
      </pc:sldChg>
      <pc:sldChg chg="addSp delSp modSp new mod modAnim">
        <pc:chgData name="man sci" userId="49ae2bbd3020a361" providerId="LiveId" clId="{02A39708-B9B2-4784-9A1C-2335BCC3EFEF}" dt="2024-10-30T02:37:36.040" v="1727" actId="1076"/>
        <pc:sldMkLst>
          <pc:docMk/>
          <pc:sldMk cId="1609666637" sldId="935"/>
        </pc:sldMkLst>
      </pc:sldChg>
      <pc:sldChg chg="addSp modSp add mod ord setBg modAnim">
        <pc:chgData name="man sci" userId="49ae2bbd3020a361" providerId="LiveId" clId="{02A39708-B9B2-4784-9A1C-2335BCC3EFEF}" dt="2024-11-07T01:39:30.430" v="2301" actId="1076"/>
        <pc:sldMkLst>
          <pc:docMk/>
          <pc:sldMk cId="463289437" sldId="936"/>
        </pc:sldMkLst>
      </pc:sldChg>
      <pc:sldChg chg="addSp delSp modSp add mod ord setBg">
        <pc:chgData name="man sci" userId="49ae2bbd3020a361" providerId="LiveId" clId="{02A39708-B9B2-4784-9A1C-2335BCC3EFEF}" dt="2024-10-31T03:50:44.561" v="1880" actId="1076"/>
        <pc:sldMkLst>
          <pc:docMk/>
          <pc:sldMk cId="2521320275" sldId="937"/>
        </pc:sldMkLst>
      </pc:sldChg>
      <pc:sldChg chg="add ord setBg">
        <pc:chgData name="man sci" userId="49ae2bbd3020a361" providerId="LiveId" clId="{02A39708-B9B2-4784-9A1C-2335BCC3EFEF}" dt="2024-10-28T07:49:33.593" v="273"/>
        <pc:sldMkLst>
          <pc:docMk/>
          <pc:sldMk cId="2155671665" sldId="938"/>
        </pc:sldMkLst>
      </pc:sldChg>
      <pc:sldChg chg="addSp delSp modSp add mod ord setBg modAnim">
        <pc:chgData name="man sci" userId="49ae2bbd3020a361" providerId="LiveId" clId="{02A39708-B9B2-4784-9A1C-2335BCC3EFEF}" dt="2024-10-30T03:52:03.486" v="1744" actId="1038"/>
        <pc:sldMkLst>
          <pc:docMk/>
          <pc:sldMk cId="1523142950" sldId="939"/>
        </pc:sldMkLst>
      </pc:sldChg>
      <pc:sldChg chg="addSp delSp modSp add mod ord setBg modAnim">
        <pc:chgData name="man sci" userId="49ae2bbd3020a361" providerId="LiveId" clId="{02A39708-B9B2-4784-9A1C-2335BCC3EFEF}" dt="2024-10-30T01:45:43.667" v="1494"/>
        <pc:sldMkLst>
          <pc:docMk/>
          <pc:sldMk cId="2288737097" sldId="940"/>
        </pc:sldMkLst>
      </pc:sldChg>
      <pc:sldChg chg="modSp modAnim">
        <pc:chgData name="man sci" userId="49ae2bbd3020a361" providerId="LiveId" clId="{02A39708-B9B2-4784-9A1C-2335BCC3EFEF}" dt="2024-10-30T02:19:00.774" v="1664" actId="1076"/>
        <pc:sldMkLst>
          <pc:docMk/>
          <pc:sldMk cId="1468870883" sldId="941"/>
        </pc:sldMkLst>
      </pc:sldChg>
      <pc:sldChg chg="del">
        <pc:chgData name="man sci" userId="49ae2bbd3020a361" providerId="LiveId" clId="{02A39708-B9B2-4784-9A1C-2335BCC3EFEF}" dt="2024-10-30T02:21:21.527" v="1676" actId="47"/>
        <pc:sldMkLst>
          <pc:docMk/>
          <pc:sldMk cId="646868943" sldId="942"/>
        </pc:sldMkLst>
      </pc:sldChg>
      <pc:sldChg chg="addSp delSp modSp new mod modAnim">
        <pc:chgData name="man sci" userId="49ae2bbd3020a361" providerId="LiveId" clId="{02A39708-B9B2-4784-9A1C-2335BCC3EFEF}" dt="2024-11-04T09:25:10.243" v="2242"/>
        <pc:sldMkLst>
          <pc:docMk/>
          <pc:sldMk cId="284285743" sldId="943"/>
        </pc:sldMkLst>
      </pc:sldChg>
      <pc:sldChg chg="addSp delSp modSp new mod ord">
        <pc:chgData name="man sci" userId="49ae2bbd3020a361" providerId="LiveId" clId="{02A39708-B9B2-4784-9A1C-2335BCC3EFEF}" dt="2024-11-06T00:23:21.058" v="2244"/>
        <pc:sldMkLst>
          <pc:docMk/>
          <pc:sldMk cId="2180918538" sldId="944"/>
        </pc:sldMkLst>
      </pc:sldChg>
      <pc:sldChg chg="addSp modSp new mod modAnim">
        <pc:chgData name="man sci" userId="49ae2bbd3020a361" providerId="LiveId" clId="{02A39708-B9B2-4784-9A1C-2335BCC3EFEF}" dt="2024-10-31T06:55:45.518" v="1928" actId="1076"/>
        <pc:sldMkLst>
          <pc:docMk/>
          <pc:sldMk cId="3203097150" sldId="945"/>
        </pc:sldMkLst>
      </pc:sldChg>
      <pc:sldChg chg="addSp delSp modSp add mod delAnim modAnim">
        <pc:chgData name="man sci" userId="49ae2bbd3020a361" providerId="LiveId" clId="{02A39708-B9B2-4784-9A1C-2335BCC3EFEF}" dt="2024-10-31T07:05:14.689" v="1982" actId="478"/>
        <pc:sldMkLst>
          <pc:docMk/>
          <pc:sldMk cId="1002046260" sldId="946"/>
        </pc:sldMkLst>
      </pc:sldChg>
      <pc:sldChg chg="addSp modSp mod modAnim">
        <pc:chgData name="man sci" userId="49ae2bbd3020a361" providerId="LiveId" clId="{02A39708-B9B2-4784-9A1C-2335BCC3EFEF}" dt="2024-10-31T07:07:08.989" v="1986" actId="14100"/>
        <pc:sldMkLst>
          <pc:docMk/>
          <pc:sldMk cId="3761302025" sldId="947"/>
        </pc:sldMkLst>
      </pc:sldChg>
      <pc:sldChg chg="addSp delSp modSp mod modAnim">
        <pc:chgData name="man sci" userId="49ae2bbd3020a361" providerId="LiveId" clId="{02A39708-B9B2-4784-9A1C-2335BCC3EFEF}" dt="2024-10-31T07:01:32.515" v="1958" actId="12788"/>
        <pc:sldMkLst>
          <pc:docMk/>
          <pc:sldMk cId="4210115271" sldId="948"/>
        </pc:sldMkLst>
      </pc:sldChg>
      <pc:sldChg chg="del">
        <pc:chgData name="man sci" userId="49ae2bbd3020a361" providerId="LiveId" clId="{02A39708-B9B2-4784-9A1C-2335BCC3EFEF}" dt="2024-10-30T02:21:21.527" v="1676" actId="47"/>
        <pc:sldMkLst>
          <pc:docMk/>
          <pc:sldMk cId="1110320099" sldId="949"/>
        </pc:sldMkLst>
      </pc:sldChg>
      <pc:sldChg chg="addSp delSp modSp mod delAnim modAnim">
        <pc:chgData name="man sci" userId="49ae2bbd3020a361" providerId="LiveId" clId="{02A39708-B9B2-4784-9A1C-2335BCC3EFEF}" dt="2024-11-04T09:18:51.747" v="2054" actId="1076"/>
        <pc:sldMkLst>
          <pc:docMk/>
          <pc:sldMk cId="3572541225" sldId="950"/>
        </pc:sldMkLst>
      </pc:sldChg>
      <pc:sldChg chg="modSp del">
        <pc:chgData name="man sci" userId="49ae2bbd3020a361" providerId="LiveId" clId="{02A39708-B9B2-4784-9A1C-2335BCC3EFEF}" dt="2024-10-30T02:34:11.268" v="1711" actId="47"/>
        <pc:sldMkLst>
          <pc:docMk/>
          <pc:sldMk cId="3812432194" sldId="951"/>
        </pc:sldMkLst>
      </pc:sldChg>
      <pc:sldChg chg="addSp delSp modSp add mod modAnim">
        <pc:chgData name="man sci" userId="49ae2bbd3020a361" providerId="LiveId" clId="{02A39708-B9B2-4784-9A1C-2335BCC3EFEF}" dt="2024-10-31T03:51:33.059" v="1885" actId="1076"/>
        <pc:sldMkLst>
          <pc:docMk/>
          <pc:sldMk cId="1025002322" sldId="952"/>
        </pc:sldMkLst>
      </pc:sldChg>
      <pc:sldChg chg="addSp modSp add modAnim">
        <pc:chgData name="man sci" userId="49ae2bbd3020a361" providerId="LiveId" clId="{02A39708-B9B2-4784-9A1C-2335BCC3EFEF}" dt="2024-10-31T06:56:30.714" v="1930"/>
        <pc:sldMkLst>
          <pc:docMk/>
          <pc:sldMk cId="1175659965" sldId="953"/>
        </pc:sldMkLst>
      </pc:sldChg>
      <pc:sldChg chg="addSp delSp modSp add del mod ord">
        <pc:chgData name="man sci" userId="49ae2bbd3020a361" providerId="LiveId" clId="{02A39708-B9B2-4784-9A1C-2335BCC3EFEF}" dt="2024-10-31T03:57:12.357" v="1915" actId="47"/>
        <pc:sldMkLst>
          <pc:docMk/>
          <pc:sldMk cId="3107608445" sldId="954"/>
        </pc:sldMkLst>
      </pc:sldChg>
      <pc:sldChg chg="add">
        <pc:chgData name="man sci" userId="49ae2bbd3020a361" providerId="LiveId" clId="{02A39708-B9B2-4784-9A1C-2335BCC3EFEF}" dt="2024-10-31T10:23:06.737" v="1991"/>
        <pc:sldMkLst>
          <pc:docMk/>
          <pc:sldMk cId="4228742474" sldId="954"/>
        </pc:sldMkLst>
      </pc:sldChg>
      <pc:sldMasterChg chg="del delSldLayout">
        <pc:chgData name="man sci" userId="49ae2bbd3020a361" providerId="LiveId" clId="{02A39708-B9B2-4784-9A1C-2335BCC3EFEF}" dt="2024-10-30T02:21:21.527" v="1676" actId="47"/>
        <pc:sldMasterMkLst>
          <pc:docMk/>
          <pc:sldMasterMk cId="1405800739" sldId="2147483685"/>
        </pc:sldMasterMkLst>
        <pc:sldLayoutChg chg="del">
          <pc:chgData name="man sci" userId="49ae2bbd3020a361" providerId="LiveId" clId="{02A39708-B9B2-4784-9A1C-2335BCC3EFEF}" dt="2024-10-30T02:21:21.527" v="1676" actId="47"/>
          <pc:sldLayoutMkLst>
            <pc:docMk/>
            <pc:sldMasterMk cId="1405800739" sldId="2147483685"/>
            <pc:sldLayoutMk cId="1936253236" sldId="2147483686"/>
          </pc:sldLayoutMkLst>
        </pc:sldLayoutChg>
        <pc:sldLayoutChg chg="del">
          <pc:chgData name="man sci" userId="49ae2bbd3020a361" providerId="LiveId" clId="{02A39708-B9B2-4784-9A1C-2335BCC3EFEF}" dt="2024-10-30T02:21:21.527" v="1676" actId="47"/>
          <pc:sldLayoutMkLst>
            <pc:docMk/>
            <pc:sldMasterMk cId="1405800739" sldId="2147483685"/>
            <pc:sldLayoutMk cId="1896990051" sldId="2147483687"/>
          </pc:sldLayoutMkLst>
        </pc:sldLayoutChg>
        <pc:sldLayoutChg chg="del">
          <pc:chgData name="man sci" userId="49ae2bbd3020a361" providerId="LiveId" clId="{02A39708-B9B2-4784-9A1C-2335BCC3EFEF}" dt="2024-10-30T02:21:21.527" v="1676" actId="47"/>
          <pc:sldLayoutMkLst>
            <pc:docMk/>
            <pc:sldMasterMk cId="1405800739" sldId="2147483685"/>
            <pc:sldLayoutMk cId="3532652606" sldId="2147483688"/>
          </pc:sldLayoutMkLst>
        </pc:sldLayoutChg>
        <pc:sldLayoutChg chg="del">
          <pc:chgData name="man sci" userId="49ae2bbd3020a361" providerId="LiveId" clId="{02A39708-B9B2-4784-9A1C-2335BCC3EFEF}" dt="2024-10-30T02:21:21.527" v="1676" actId="47"/>
          <pc:sldLayoutMkLst>
            <pc:docMk/>
            <pc:sldMasterMk cId="1405800739" sldId="2147483685"/>
            <pc:sldLayoutMk cId="4010826000" sldId="2147483689"/>
          </pc:sldLayoutMkLst>
        </pc:sldLayoutChg>
        <pc:sldLayoutChg chg="del">
          <pc:chgData name="man sci" userId="49ae2bbd3020a361" providerId="LiveId" clId="{02A39708-B9B2-4784-9A1C-2335BCC3EFEF}" dt="2024-10-30T02:21:21.527" v="1676" actId="47"/>
          <pc:sldLayoutMkLst>
            <pc:docMk/>
            <pc:sldMasterMk cId="1405800739" sldId="2147483685"/>
            <pc:sldLayoutMk cId="1201634823" sldId="2147483690"/>
          </pc:sldLayoutMkLst>
        </pc:sldLayoutChg>
        <pc:sldLayoutChg chg="del">
          <pc:chgData name="man sci" userId="49ae2bbd3020a361" providerId="LiveId" clId="{02A39708-B9B2-4784-9A1C-2335BCC3EFEF}" dt="2024-10-30T02:21:21.527" v="1676" actId="47"/>
          <pc:sldLayoutMkLst>
            <pc:docMk/>
            <pc:sldMasterMk cId="1405800739" sldId="2147483685"/>
            <pc:sldLayoutMk cId="1974946109" sldId="2147483691"/>
          </pc:sldLayoutMkLst>
        </pc:sldLayoutChg>
        <pc:sldLayoutChg chg="del">
          <pc:chgData name="man sci" userId="49ae2bbd3020a361" providerId="LiveId" clId="{02A39708-B9B2-4784-9A1C-2335BCC3EFEF}" dt="2024-10-30T02:21:21.527" v="1676" actId="47"/>
          <pc:sldLayoutMkLst>
            <pc:docMk/>
            <pc:sldMasterMk cId="1405800739" sldId="2147483685"/>
            <pc:sldLayoutMk cId="1361464257" sldId="2147483692"/>
          </pc:sldLayoutMkLst>
        </pc:sldLayoutChg>
        <pc:sldLayoutChg chg="del">
          <pc:chgData name="man sci" userId="49ae2bbd3020a361" providerId="LiveId" clId="{02A39708-B9B2-4784-9A1C-2335BCC3EFEF}" dt="2024-10-30T02:21:21.527" v="1676" actId="47"/>
          <pc:sldLayoutMkLst>
            <pc:docMk/>
            <pc:sldMasterMk cId="1405800739" sldId="2147483685"/>
            <pc:sldLayoutMk cId="2087246718" sldId="2147483693"/>
          </pc:sldLayoutMkLst>
        </pc:sldLayoutChg>
        <pc:sldLayoutChg chg="del">
          <pc:chgData name="man sci" userId="49ae2bbd3020a361" providerId="LiveId" clId="{02A39708-B9B2-4784-9A1C-2335BCC3EFEF}" dt="2024-10-30T02:21:21.527" v="1676" actId="47"/>
          <pc:sldLayoutMkLst>
            <pc:docMk/>
            <pc:sldMasterMk cId="1405800739" sldId="2147483685"/>
            <pc:sldLayoutMk cId="2124773850" sldId="2147483694"/>
          </pc:sldLayoutMkLst>
        </pc:sldLayoutChg>
        <pc:sldLayoutChg chg="del">
          <pc:chgData name="man sci" userId="49ae2bbd3020a361" providerId="LiveId" clId="{02A39708-B9B2-4784-9A1C-2335BCC3EFEF}" dt="2024-10-30T02:21:21.527" v="1676" actId="47"/>
          <pc:sldLayoutMkLst>
            <pc:docMk/>
            <pc:sldMasterMk cId="1405800739" sldId="2147483685"/>
            <pc:sldLayoutMk cId="1147275094" sldId="2147483695"/>
          </pc:sldLayoutMkLst>
        </pc:sldLayoutChg>
        <pc:sldLayoutChg chg="del">
          <pc:chgData name="man sci" userId="49ae2bbd3020a361" providerId="LiveId" clId="{02A39708-B9B2-4784-9A1C-2335BCC3EFEF}" dt="2024-10-30T02:21:21.527" v="1676" actId="47"/>
          <pc:sldLayoutMkLst>
            <pc:docMk/>
            <pc:sldMasterMk cId="1405800739" sldId="2147483685"/>
            <pc:sldLayoutMk cId="2637929989" sldId="2147483696"/>
          </pc:sldLayoutMkLst>
        </pc:sldLayoutChg>
      </pc:sldMasterChg>
    </pc:docChg>
  </pc:docChgLst>
  <pc:docChgLst>
    <pc:chgData name="man sci" userId="49ae2bbd3020a361" providerId="LiveId" clId="{7BE121A3-217A-4207-9569-7D685D185FE4}"/>
    <pc:docChg chg="addSld delSld modSld">
      <pc:chgData name="man sci" userId="49ae2bbd3020a361" providerId="LiveId" clId="{7BE121A3-217A-4207-9569-7D685D185FE4}" dt="2025-03-24T08:27:15.809" v="1" actId="47"/>
      <pc:docMkLst>
        <pc:docMk/>
      </pc:docMkLst>
      <pc:sldChg chg="del">
        <pc:chgData name="man sci" userId="49ae2bbd3020a361" providerId="LiveId" clId="{7BE121A3-217A-4207-9569-7D685D185FE4}" dt="2025-03-24T08:27:15.809" v="1" actId="47"/>
        <pc:sldMkLst>
          <pc:docMk/>
          <pc:sldMk cId="1761699137" sldId="931"/>
        </pc:sldMkLst>
      </pc:sldChg>
      <pc:sldChg chg="add">
        <pc:chgData name="man sci" userId="49ae2bbd3020a361" providerId="LiveId" clId="{7BE121A3-217A-4207-9569-7D685D185FE4}" dt="2025-03-24T08:27:14.625" v="0"/>
        <pc:sldMkLst>
          <pc:docMk/>
          <pc:sldMk cId="2863751884" sldId="9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3" Type="http://schemas.openxmlformats.org/officeDocument/2006/relationships/tags" Target="../tags/tag131.xml"/><Relationship Id="rId7" Type="http://schemas.openxmlformats.org/officeDocument/2006/relationships/tags" Target="../tags/tag135.xml"/><Relationship Id="rId2" Type="http://schemas.openxmlformats.org/officeDocument/2006/relationships/tags" Target="../tags/tag130.xml"/><Relationship Id="rId1" Type="http://schemas.openxmlformats.org/officeDocument/2006/relationships/theme" Target="../theme/theme3.xml"/><Relationship Id="rId6" Type="http://schemas.openxmlformats.org/officeDocument/2006/relationships/tags" Target="../tags/tag134.xml"/><Relationship Id="rId5" Type="http://schemas.openxmlformats.org/officeDocument/2006/relationships/tags" Target="../tags/tag133.xml"/><Relationship Id="rId4" Type="http://schemas.openxmlformats.org/officeDocument/2006/relationships/tags" Target="../tags/tag13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E7406880-E60D-4CD7-93DE-9EFFBB441A1E}"/>
              </a:ext>
            </a:extLst>
          </p:cNvPr>
          <p:cNvSpPr>
            <a:spLocks noGrp="1" noChangeArrowheads="1"/>
          </p:cNvSpPr>
          <p:nvPr>
            <p:ph type="hdr" sz="quarter"/>
            <p:custDataLst>
              <p:tags r:id="rId2"/>
            </p:custDataLst>
          </p:nvPr>
        </p:nvSpPr>
        <p:spPr bwMode="auto">
          <a:xfrm>
            <a:off x="0" y="0"/>
            <a:ext cx="2970213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6582159F-97F8-481D-9568-926AEDEAAECF}"/>
              </a:ext>
            </a:extLst>
          </p:cNvPr>
          <p:cNvSpPr>
            <a:spLocks noGrp="1" noChangeArrowheads="1"/>
          </p:cNvSpPr>
          <p:nvPr>
            <p:ph type="dt" idx="1"/>
            <p:custDataLst>
              <p:tags r:id="rId3"/>
            </p:custDataLst>
          </p:nvPr>
        </p:nvSpPr>
        <p:spPr bwMode="auto">
          <a:xfrm>
            <a:off x="3883025" y="0"/>
            <a:ext cx="2973388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F78FFDA7-2D56-414C-9035-DF75B9AC7C05}"/>
              </a:ext>
            </a:extLst>
          </p:cNvPr>
          <p:cNvSpPr>
            <a:spLocks noGrp="1" noRot="1" noChangeAspect="1" noChangeArrowheads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963F69B7-72CC-4A96-9E14-19995A4533BF}"/>
              </a:ext>
            </a:extLst>
          </p:cNvPr>
          <p:cNvSpPr>
            <a:spLocks noGrp="1" noChangeArrowheads="1"/>
          </p:cNvSpPr>
          <p:nvPr>
            <p:ph type="body" sz="quarter" idx="3"/>
            <p:custDataLst>
              <p:tags r:id="rId5"/>
            </p:custDataLst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2054" name="Rectangle 6">
            <a:extLst>
              <a:ext uri="{FF2B5EF4-FFF2-40B4-BE49-F238E27FC236}">
                <a16:creationId xmlns:a16="http://schemas.microsoft.com/office/drawing/2014/main" id="{DFD88BD4-E5A9-4CBC-B227-FCA09F708646}"/>
              </a:ext>
            </a:extLst>
          </p:cNvPr>
          <p:cNvSpPr>
            <a:spLocks noGrp="1" noChangeArrowheads="1"/>
          </p:cNvSpPr>
          <p:nvPr>
            <p:ph type="ftr" sz="quarter" idx="4"/>
            <p:custDataLst>
              <p:tags r:id="rId6"/>
            </p:custDataLst>
          </p:nvPr>
        </p:nvSpPr>
        <p:spPr bwMode="auto">
          <a:xfrm>
            <a:off x="0" y="8685213"/>
            <a:ext cx="2970213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2055" name="Rectangle 7">
            <a:extLst>
              <a:ext uri="{FF2B5EF4-FFF2-40B4-BE49-F238E27FC236}">
                <a16:creationId xmlns:a16="http://schemas.microsoft.com/office/drawing/2014/main" id="{D5FCA341-220D-4128-AF97-A21ACDD5613C}"/>
              </a:ext>
            </a:extLst>
          </p:cNvPr>
          <p:cNvSpPr>
            <a:spLocks noGrp="1" noChangeArrowheads="1"/>
          </p:cNvSpPr>
          <p:nvPr>
            <p:ph type="sldNum" sz="quarter" idx="5"/>
            <p:custDataLst>
              <p:tags r:id="rId7"/>
            </p:custDataLst>
          </p:nvPr>
        </p:nvSpPr>
        <p:spPr bwMode="auto">
          <a:xfrm>
            <a:off x="3883025" y="8685213"/>
            <a:ext cx="2973388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fld id="{9E3349F6-D6E6-4E9C-81D2-F46F959CDC1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10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2.xml"/><Relationship Id="rId4" Type="http://schemas.openxmlformats.org/officeDocument/2006/relationships/tags" Target="../tags/tag1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tags" Target="../tags/tag15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7.xml"/><Relationship Id="rId4" Type="http://schemas.openxmlformats.org/officeDocument/2006/relationships/tags" Target="../tags/tag16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tags" Target="../tags/tag20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22.xml"/><Relationship Id="rId4" Type="http://schemas.openxmlformats.org/officeDocument/2006/relationships/tags" Target="../tags/tag2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tags" Target="../tags/tag25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4.xml"/><Relationship Id="rId1" Type="http://schemas.openxmlformats.org/officeDocument/2006/relationships/tags" Target="../tags/tag23.xml"/><Relationship Id="rId6" Type="http://schemas.openxmlformats.org/officeDocument/2006/relationships/tags" Target="../tags/tag28.xml"/><Relationship Id="rId5" Type="http://schemas.openxmlformats.org/officeDocument/2006/relationships/tags" Target="../tags/tag27.xml"/><Relationship Id="rId4" Type="http://schemas.openxmlformats.org/officeDocument/2006/relationships/tags" Target="../tags/tag26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36.xml"/><Relationship Id="rId3" Type="http://schemas.openxmlformats.org/officeDocument/2006/relationships/tags" Target="../tags/tag31.xml"/><Relationship Id="rId7" Type="http://schemas.openxmlformats.org/officeDocument/2006/relationships/tags" Target="../tags/tag35.xml"/><Relationship Id="rId2" Type="http://schemas.openxmlformats.org/officeDocument/2006/relationships/tags" Target="../tags/tag30.xml"/><Relationship Id="rId1" Type="http://schemas.openxmlformats.org/officeDocument/2006/relationships/tags" Target="../tags/tag29.xml"/><Relationship Id="rId6" Type="http://schemas.openxmlformats.org/officeDocument/2006/relationships/tags" Target="../tags/tag34.xml"/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9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tags" Target="../tags/tag37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0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43.xml"/><Relationship Id="rId2" Type="http://schemas.openxmlformats.org/officeDocument/2006/relationships/tags" Target="../tags/tag42.xml"/><Relationship Id="rId1" Type="http://schemas.openxmlformats.org/officeDocument/2006/relationships/tags" Target="../tags/tag41.xml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tags" Target="../tags/tag46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5.xml"/><Relationship Id="rId1" Type="http://schemas.openxmlformats.org/officeDocument/2006/relationships/tags" Target="../tags/tag44.xml"/><Relationship Id="rId6" Type="http://schemas.openxmlformats.org/officeDocument/2006/relationships/tags" Target="../tags/tag49.xml"/><Relationship Id="rId5" Type="http://schemas.openxmlformats.org/officeDocument/2006/relationships/tags" Target="../tags/tag48.xml"/><Relationship Id="rId4" Type="http://schemas.openxmlformats.org/officeDocument/2006/relationships/tags" Target="../tags/tag47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52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51.xml"/><Relationship Id="rId1" Type="http://schemas.openxmlformats.org/officeDocument/2006/relationships/tags" Target="../tags/tag50.xml"/><Relationship Id="rId6" Type="http://schemas.openxmlformats.org/officeDocument/2006/relationships/tags" Target="../tags/tag55.xml"/><Relationship Id="rId5" Type="http://schemas.openxmlformats.org/officeDocument/2006/relationships/tags" Target="../tags/tag54.xml"/><Relationship Id="rId4" Type="http://schemas.openxmlformats.org/officeDocument/2006/relationships/tags" Target="../tags/tag53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58.xml"/><Relationship Id="rId2" Type="http://schemas.openxmlformats.org/officeDocument/2006/relationships/tags" Target="../tags/tag57.xml"/><Relationship Id="rId1" Type="http://schemas.openxmlformats.org/officeDocument/2006/relationships/tags" Target="../tags/tag56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60.xml"/><Relationship Id="rId4" Type="http://schemas.openxmlformats.org/officeDocument/2006/relationships/tags" Target="../tags/tag59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63.xml"/><Relationship Id="rId2" Type="http://schemas.openxmlformats.org/officeDocument/2006/relationships/tags" Target="../tags/tag62.xml"/><Relationship Id="rId1" Type="http://schemas.openxmlformats.org/officeDocument/2006/relationships/tags" Target="../tags/tag6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65.xml"/><Relationship Id="rId4" Type="http://schemas.openxmlformats.org/officeDocument/2006/relationships/tags" Target="../tags/tag64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tags" Target="../tags/tag72.xml"/><Relationship Id="rId6" Type="http://schemas.openxmlformats.org/officeDocument/2006/relationships/slideMaster" Target="../slideMasters/slideMaster2.xml"/><Relationship Id="rId5" Type="http://schemas.openxmlformats.org/officeDocument/2006/relationships/tags" Target="../tags/tag76.xml"/><Relationship Id="rId4" Type="http://schemas.openxmlformats.org/officeDocument/2006/relationships/tags" Target="../tags/tag75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tags" Target="../tags/tag79.xml"/><Relationship Id="rId2" Type="http://schemas.openxmlformats.org/officeDocument/2006/relationships/tags" Target="../tags/tag78.xml"/><Relationship Id="rId1" Type="http://schemas.openxmlformats.org/officeDocument/2006/relationships/tags" Target="../tags/tag77.xml"/><Relationship Id="rId6" Type="http://schemas.openxmlformats.org/officeDocument/2006/relationships/slideMaster" Target="../slideMasters/slideMaster2.xml"/><Relationship Id="rId5" Type="http://schemas.openxmlformats.org/officeDocument/2006/relationships/tags" Target="../tags/tag81.xml"/><Relationship Id="rId4" Type="http://schemas.openxmlformats.org/officeDocument/2006/relationships/tags" Target="../tags/tag80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tags" Target="../tags/tag84.xml"/><Relationship Id="rId2" Type="http://schemas.openxmlformats.org/officeDocument/2006/relationships/tags" Target="../tags/tag83.xml"/><Relationship Id="rId1" Type="http://schemas.openxmlformats.org/officeDocument/2006/relationships/tags" Target="../tags/tag82.xml"/><Relationship Id="rId6" Type="http://schemas.openxmlformats.org/officeDocument/2006/relationships/slideMaster" Target="../slideMasters/slideMaster2.xml"/><Relationship Id="rId5" Type="http://schemas.openxmlformats.org/officeDocument/2006/relationships/tags" Target="../tags/tag86.xml"/><Relationship Id="rId4" Type="http://schemas.openxmlformats.org/officeDocument/2006/relationships/tags" Target="../tags/tag85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tags" Target="../tags/tag89.xml"/><Relationship Id="rId7" Type="http://schemas.openxmlformats.org/officeDocument/2006/relationships/slideMaster" Target="../slideMasters/slideMaster2.xml"/><Relationship Id="rId2" Type="http://schemas.openxmlformats.org/officeDocument/2006/relationships/tags" Target="../tags/tag88.xml"/><Relationship Id="rId1" Type="http://schemas.openxmlformats.org/officeDocument/2006/relationships/tags" Target="../tags/tag87.xml"/><Relationship Id="rId6" Type="http://schemas.openxmlformats.org/officeDocument/2006/relationships/tags" Target="../tags/tag92.xml"/><Relationship Id="rId5" Type="http://schemas.openxmlformats.org/officeDocument/2006/relationships/tags" Target="../tags/tag91.xml"/><Relationship Id="rId4" Type="http://schemas.openxmlformats.org/officeDocument/2006/relationships/tags" Target="../tags/tag90.xml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tags" Target="../tags/tag100.xml"/><Relationship Id="rId3" Type="http://schemas.openxmlformats.org/officeDocument/2006/relationships/tags" Target="../tags/tag95.xml"/><Relationship Id="rId7" Type="http://schemas.openxmlformats.org/officeDocument/2006/relationships/tags" Target="../tags/tag99.xml"/><Relationship Id="rId2" Type="http://schemas.openxmlformats.org/officeDocument/2006/relationships/tags" Target="../tags/tag94.xml"/><Relationship Id="rId1" Type="http://schemas.openxmlformats.org/officeDocument/2006/relationships/tags" Target="../tags/tag93.xml"/><Relationship Id="rId6" Type="http://schemas.openxmlformats.org/officeDocument/2006/relationships/tags" Target="../tags/tag98.xml"/><Relationship Id="rId5" Type="http://schemas.openxmlformats.org/officeDocument/2006/relationships/tags" Target="../tags/tag97.xml"/><Relationship Id="rId4" Type="http://schemas.openxmlformats.org/officeDocument/2006/relationships/tags" Target="../tags/tag96.xml"/><Relationship Id="rId9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tags" Target="../tags/tag103.xml"/><Relationship Id="rId2" Type="http://schemas.openxmlformats.org/officeDocument/2006/relationships/tags" Target="../tags/tag102.xml"/><Relationship Id="rId1" Type="http://schemas.openxmlformats.org/officeDocument/2006/relationships/tags" Target="../tags/tag101.xml"/><Relationship Id="rId5" Type="http://schemas.openxmlformats.org/officeDocument/2006/relationships/slideMaster" Target="../slideMasters/slideMaster2.xml"/><Relationship Id="rId4" Type="http://schemas.openxmlformats.org/officeDocument/2006/relationships/tags" Target="../tags/tag104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tags" Target="../tags/tag107.xml"/><Relationship Id="rId2" Type="http://schemas.openxmlformats.org/officeDocument/2006/relationships/tags" Target="../tags/tag106.xml"/><Relationship Id="rId1" Type="http://schemas.openxmlformats.org/officeDocument/2006/relationships/tags" Target="../tags/tag105.xml"/><Relationship Id="rId4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tags" Target="../tags/tag110.xml"/><Relationship Id="rId7" Type="http://schemas.openxmlformats.org/officeDocument/2006/relationships/slideMaster" Target="../slideMasters/slideMaster2.xml"/><Relationship Id="rId2" Type="http://schemas.openxmlformats.org/officeDocument/2006/relationships/tags" Target="../tags/tag109.xml"/><Relationship Id="rId1" Type="http://schemas.openxmlformats.org/officeDocument/2006/relationships/tags" Target="../tags/tag108.xml"/><Relationship Id="rId6" Type="http://schemas.openxmlformats.org/officeDocument/2006/relationships/tags" Target="../tags/tag113.xml"/><Relationship Id="rId5" Type="http://schemas.openxmlformats.org/officeDocument/2006/relationships/tags" Target="../tags/tag112.xml"/><Relationship Id="rId4" Type="http://schemas.openxmlformats.org/officeDocument/2006/relationships/tags" Target="../tags/tag11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tags" Target="../tags/tag116.xml"/><Relationship Id="rId7" Type="http://schemas.openxmlformats.org/officeDocument/2006/relationships/slideMaster" Target="../slideMasters/slideMaster2.xml"/><Relationship Id="rId2" Type="http://schemas.openxmlformats.org/officeDocument/2006/relationships/tags" Target="../tags/tag115.xml"/><Relationship Id="rId1" Type="http://schemas.openxmlformats.org/officeDocument/2006/relationships/tags" Target="../tags/tag114.xml"/><Relationship Id="rId6" Type="http://schemas.openxmlformats.org/officeDocument/2006/relationships/tags" Target="../tags/tag119.xml"/><Relationship Id="rId5" Type="http://schemas.openxmlformats.org/officeDocument/2006/relationships/tags" Target="../tags/tag118.xml"/><Relationship Id="rId4" Type="http://schemas.openxmlformats.org/officeDocument/2006/relationships/tags" Target="../tags/tag117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tags" Target="../tags/tag122.xml"/><Relationship Id="rId2" Type="http://schemas.openxmlformats.org/officeDocument/2006/relationships/tags" Target="../tags/tag121.xml"/><Relationship Id="rId1" Type="http://schemas.openxmlformats.org/officeDocument/2006/relationships/tags" Target="../tags/tag120.xml"/><Relationship Id="rId6" Type="http://schemas.openxmlformats.org/officeDocument/2006/relationships/slideMaster" Target="../slideMasters/slideMaster2.xml"/><Relationship Id="rId5" Type="http://schemas.openxmlformats.org/officeDocument/2006/relationships/tags" Target="../tags/tag124.xml"/><Relationship Id="rId4" Type="http://schemas.openxmlformats.org/officeDocument/2006/relationships/tags" Target="../tags/tag123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tags" Target="../tags/tag127.xml"/><Relationship Id="rId2" Type="http://schemas.openxmlformats.org/officeDocument/2006/relationships/tags" Target="../tags/tag126.xml"/><Relationship Id="rId1" Type="http://schemas.openxmlformats.org/officeDocument/2006/relationships/tags" Target="../tags/tag125.xml"/><Relationship Id="rId6" Type="http://schemas.openxmlformats.org/officeDocument/2006/relationships/slideMaster" Target="../slideMasters/slideMaster2.xml"/><Relationship Id="rId5" Type="http://schemas.openxmlformats.org/officeDocument/2006/relationships/tags" Target="../tags/tag129.xml"/><Relationship Id="rId4" Type="http://schemas.openxmlformats.org/officeDocument/2006/relationships/tags" Target="../tags/tag12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fld id="{87335937-2898-4C5E-8F0E-DED3C103B0B6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23456929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fld id="{6EEFF1D3-98F1-49B2-8D59-5F27E9003FE7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51432580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fld id="{0E03C71D-CA31-4163-9C2C-973AE964F6F2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07483983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>
              <a:defRPr/>
            </a:pPr>
            <a:fld id="{4FECB585-C7E1-4746-8674-63A6B46ECA7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61179040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>
              <a:defRPr/>
            </a:pPr>
            <a:fld id="{0C5C7D0E-5719-435A-B059-B253B7E84EB5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5055138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fld id="{6ADEDE57-5239-405F-BEC0-0ECECEE821E1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5930092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fld id="{3971CD08-D52A-4D6A-901F-6D3F55776E7C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7380502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>
              <a:defRPr/>
            </a:pPr>
            <a:fld id="{47A42AC2-80EA-4F64-A0DA-19799D1267BA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91550214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  <p:custDataLst>
              <p:tags r:id="rId2"/>
            </p:custDataLst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>
              <a:defRPr/>
            </a:pPr>
            <a:fld id="{01019DD6-EE45-49A6-B397-1AF672F403B0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72193865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fld id="{39F948B9-D64D-467E-9C96-D35B84CEA0E5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76595419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fld id="{1EEF3C88-807C-461B-9AC7-8E1851B801CB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64401581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fld id="{2C98FDAE-CCCC-4A84-97AA-24D64883F8DC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90694602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fld id="{BBBA1939-0A44-4E8C-B108-6C0B8C0E4C6A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03281907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fld id="{69B8FA45-3316-4780-9160-F043D0BF656D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96233187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>
              <a:defRPr/>
            </a:pPr>
            <a:fld id="{4541CC74-5E2B-484F-87E0-7AF2E55C83C8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2986129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>
              <a:defRPr/>
            </a:pPr>
            <a:fld id="{932593B0-D4B3-4729-B0AA-C8A669799B88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18209937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fld id="{2270E924-486E-455B-9989-FB8016B6BA27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20118822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fld id="{3BEDD8BF-B21D-4E7A-AFC2-71BC3CFA32BB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07311120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>
              <a:defRPr/>
            </a:pPr>
            <a:fld id="{B46843CB-F9B7-435B-B531-2813DF10C05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66950919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  <p:custDataLst>
              <p:tags r:id="rId2"/>
            </p:custDataLst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>
              <a:defRPr/>
            </a:pPr>
            <a:fld id="{2AE0B1FC-9CD7-4613-83FE-C4372B83345B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13999983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fld id="{D00B2868-18BA-486D-80F3-B8C31725F176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17957222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fld id="{8DC70497-3D54-48B8-897D-3B9C1BC8BFF9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66855545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2.xml"/><Relationship Id="rId18" Type="http://schemas.openxmlformats.org/officeDocument/2006/relationships/tags" Target="../tags/tag7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tags" Target="../tags/tag6.xml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5.xml"/><Relationship Id="rId20" Type="http://schemas.openxmlformats.org/officeDocument/2006/relationships/image" Target="file:///D:\qq&#25991;&#20214;\712321467\Image\C2C\Image2\%7b75232B38-A165-1FB7-499C-2E1C792CACB5%7d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4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3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ags" Target="../tags/tag66.xml"/><Relationship Id="rId18" Type="http://schemas.openxmlformats.org/officeDocument/2006/relationships/tags" Target="../tags/tag71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tags" Target="../tags/tag70.xml"/><Relationship Id="rId2" Type="http://schemas.openxmlformats.org/officeDocument/2006/relationships/slideLayout" Target="../slideLayouts/slideLayout13.xml"/><Relationship Id="rId16" Type="http://schemas.openxmlformats.org/officeDocument/2006/relationships/tags" Target="../tags/tag69.xml"/><Relationship Id="rId20" Type="http://schemas.openxmlformats.org/officeDocument/2006/relationships/image" Target="file:///D:\qq&#25991;&#20214;\712321467\Image\C2C\Image2\%7b75232B38-A165-1FB7-499C-2E1C792CACB5%7d.png" TargetMode="Externa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ags" Target="../tags/tag68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ags" Target="../tags/tag6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99F9602-B8C4-4C59-9201-4D819D90D14C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9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2877410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C7471EF-E1B7-4D39-A4AD-AFE07C3E4259}" type="datetimeFigureOut">
              <a:rPr lang="zh-CN" altLang="en-US" smtClean="0"/>
              <a:pPr>
                <a:defRPr/>
              </a:pPr>
              <a:t>2025/8/28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D030E8A-2016-4F38-B37A-3C994ABD68CC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9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2949311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137.xml"/><Relationship Id="rId1" Type="http://schemas.openxmlformats.org/officeDocument/2006/relationships/tags" Target="../tags/tag13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145.xml"/><Relationship Id="rId13" Type="http://schemas.openxmlformats.org/officeDocument/2006/relationships/tags" Target="../tags/tag150.xml"/><Relationship Id="rId18" Type="http://schemas.openxmlformats.org/officeDocument/2006/relationships/image" Target="../media/image4.png"/><Relationship Id="rId3" Type="http://schemas.openxmlformats.org/officeDocument/2006/relationships/tags" Target="../tags/tag140.xml"/><Relationship Id="rId7" Type="http://schemas.openxmlformats.org/officeDocument/2006/relationships/tags" Target="../tags/tag144.xml"/><Relationship Id="rId12" Type="http://schemas.openxmlformats.org/officeDocument/2006/relationships/tags" Target="../tags/tag149.xml"/><Relationship Id="rId17" Type="http://schemas.openxmlformats.org/officeDocument/2006/relationships/image" Target="../media/image3.gif"/><Relationship Id="rId2" Type="http://schemas.openxmlformats.org/officeDocument/2006/relationships/tags" Target="../tags/tag139.xml"/><Relationship Id="rId16" Type="http://schemas.openxmlformats.org/officeDocument/2006/relationships/slideLayout" Target="../slideLayouts/slideLayout18.xml"/><Relationship Id="rId1" Type="http://schemas.openxmlformats.org/officeDocument/2006/relationships/tags" Target="../tags/tag138.xml"/><Relationship Id="rId6" Type="http://schemas.openxmlformats.org/officeDocument/2006/relationships/tags" Target="../tags/tag143.xml"/><Relationship Id="rId11" Type="http://schemas.openxmlformats.org/officeDocument/2006/relationships/tags" Target="../tags/tag148.xml"/><Relationship Id="rId5" Type="http://schemas.openxmlformats.org/officeDocument/2006/relationships/tags" Target="../tags/tag142.xml"/><Relationship Id="rId15" Type="http://schemas.openxmlformats.org/officeDocument/2006/relationships/tags" Target="../tags/tag152.xml"/><Relationship Id="rId10" Type="http://schemas.openxmlformats.org/officeDocument/2006/relationships/tags" Target="../tags/tag147.xml"/><Relationship Id="rId4" Type="http://schemas.openxmlformats.org/officeDocument/2006/relationships/tags" Target="../tags/tag141.xml"/><Relationship Id="rId9" Type="http://schemas.openxmlformats.org/officeDocument/2006/relationships/tags" Target="../tags/tag146.xml"/><Relationship Id="rId14" Type="http://schemas.openxmlformats.org/officeDocument/2006/relationships/tags" Target="../tags/tag15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54.xml"/><Relationship Id="rId1" Type="http://schemas.openxmlformats.org/officeDocument/2006/relationships/tags" Target="../tags/tag153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157.xml"/><Relationship Id="rId2" Type="http://schemas.openxmlformats.org/officeDocument/2006/relationships/tags" Target="../tags/tag156.xml"/><Relationship Id="rId1" Type="http://schemas.openxmlformats.org/officeDocument/2006/relationships/tags" Target="../tags/tag155.xml"/><Relationship Id="rId6" Type="http://schemas.openxmlformats.org/officeDocument/2006/relationships/image" Target="../media/image7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15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tags" Target="../tags/tag161.xml"/><Relationship Id="rId7" Type="http://schemas.openxmlformats.org/officeDocument/2006/relationships/image" Target="../media/image8.jpeg"/><Relationship Id="rId2" Type="http://schemas.openxmlformats.org/officeDocument/2006/relationships/tags" Target="../tags/tag160.xml"/><Relationship Id="rId1" Type="http://schemas.openxmlformats.org/officeDocument/2006/relationships/tags" Target="../tags/tag159.xml"/><Relationship Id="rId6" Type="http://schemas.openxmlformats.org/officeDocument/2006/relationships/slideLayout" Target="../slideLayouts/slideLayout18.xml"/><Relationship Id="rId5" Type="http://schemas.openxmlformats.org/officeDocument/2006/relationships/tags" Target="../tags/tag163.xml"/><Relationship Id="rId4" Type="http://schemas.openxmlformats.org/officeDocument/2006/relationships/tags" Target="../tags/tag16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tags" Target="../tags/tag166.xml"/><Relationship Id="rId2" Type="http://schemas.openxmlformats.org/officeDocument/2006/relationships/tags" Target="../tags/tag165.xml"/><Relationship Id="rId1" Type="http://schemas.openxmlformats.org/officeDocument/2006/relationships/tags" Target="../tags/tag164.xml"/><Relationship Id="rId6" Type="http://schemas.openxmlformats.org/officeDocument/2006/relationships/image" Target="../media/image8.jpeg"/><Relationship Id="rId5" Type="http://schemas.openxmlformats.org/officeDocument/2006/relationships/slideLayout" Target="../slideLayouts/slideLayout18.xml"/><Relationship Id="rId4" Type="http://schemas.openxmlformats.org/officeDocument/2006/relationships/tags" Target="../tags/tag16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176.xml"/><Relationship Id="rId3" Type="http://schemas.openxmlformats.org/officeDocument/2006/relationships/tags" Target="../tags/tag171.xml"/><Relationship Id="rId7" Type="http://schemas.openxmlformats.org/officeDocument/2006/relationships/tags" Target="../tags/tag175.xml"/><Relationship Id="rId2" Type="http://schemas.openxmlformats.org/officeDocument/2006/relationships/tags" Target="../tags/tag170.xml"/><Relationship Id="rId1" Type="http://schemas.openxmlformats.org/officeDocument/2006/relationships/tags" Target="../tags/tag169.xml"/><Relationship Id="rId6" Type="http://schemas.openxmlformats.org/officeDocument/2006/relationships/tags" Target="../tags/tag174.xml"/><Relationship Id="rId5" Type="http://schemas.openxmlformats.org/officeDocument/2006/relationships/tags" Target="../tags/tag173.xml"/><Relationship Id="rId10" Type="http://schemas.openxmlformats.org/officeDocument/2006/relationships/image" Target="../media/image9.png"/><Relationship Id="rId4" Type="http://schemas.openxmlformats.org/officeDocument/2006/relationships/tags" Target="../tags/tag172.xml"/><Relationship Id="rId9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tags" Target="../tags/tag189.xml"/><Relationship Id="rId18" Type="http://schemas.openxmlformats.org/officeDocument/2006/relationships/tags" Target="../tags/tag194.xml"/><Relationship Id="rId26" Type="http://schemas.openxmlformats.org/officeDocument/2006/relationships/tags" Target="../tags/tag202.xml"/><Relationship Id="rId39" Type="http://schemas.openxmlformats.org/officeDocument/2006/relationships/tags" Target="../tags/tag215.xml"/><Relationship Id="rId21" Type="http://schemas.openxmlformats.org/officeDocument/2006/relationships/tags" Target="../tags/tag197.xml"/><Relationship Id="rId34" Type="http://schemas.openxmlformats.org/officeDocument/2006/relationships/tags" Target="../tags/tag210.xml"/><Relationship Id="rId42" Type="http://schemas.openxmlformats.org/officeDocument/2006/relationships/tags" Target="../tags/tag218.xml"/><Relationship Id="rId47" Type="http://schemas.openxmlformats.org/officeDocument/2006/relationships/tags" Target="../tags/tag223.xml"/><Relationship Id="rId50" Type="http://schemas.openxmlformats.org/officeDocument/2006/relationships/tags" Target="../tags/tag226.xml"/><Relationship Id="rId55" Type="http://schemas.openxmlformats.org/officeDocument/2006/relationships/tags" Target="../tags/tag231.xml"/><Relationship Id="rId63" Type="http://schemas.openxmlformats.org/officeDocument/2006/relationships/image" Target="../media/image10.png"/><Relationship Id="rId7" Type="http://schemas.openxmlformats.org/officeDocument/2006/relationships/tags" Target="../tags/tag183.xml"/><Relationship Id="rId2" Type="http://schemas.openxmlformats.org/officeDocument/2006/relationships/tags" Target="../tags/tag178.xml"/><Relationship Id="rId16" Type="http://schemas.openxmlformats.org/officeDocument/2006/relationships/tags" Target="../tags/tag192.xml"/><Relationship Id="rId29" Type="http://schemas.openxmlformats.org/officeDocument/2006/relationships/tags" Target="../tags/tag205.xml"/><Relationship Id="rId11" Type="http://schemas.openxmlformats.org/officeDocument/2006/relationships/tags" Target="../tags/tag187.xml"/><Relationship Id="rId24" Type="http://schemas.openxmlformats.org/officeDocument/2006/relationships/tags" Target="../tags/tag200.xml"/><Relationship Id="rId32" Type="http://schemas.openxmlformats.org/officeDocument/2006/relationships/tags" Target="../tags/tag208.xml"/><Relationship Id="rId37" Type="http://schemas.openxmlformats.org/officeDocument/2006/relationships/tags" Target="../tags/tag213.xml"/><Relationship Id="rId40" Type="http://schemas.openxmlformats.org/officeDocument/2006/relationships/tags" Target="../tags/tag216.xml"/><Relationship Id="rId45" Type="http://schemas.openxmlformats.org/officeDocument/2006/relationships/tags" Target="../tags/tag221.xml"/><Relationship Id="rId53" Type="http://schemas.openxmlformats.org/officeDocument/2006/relationships/tags" Target="../tags/tag229.xml"/><Relationship Id="rId58" Type="http://schemas.openxmlformats.org/officeDocument/2006/relationships/tags" Target="../tags/tag234.xml"/><Relationship Id="rId5" Type="http://schemas.openxmlformats.org/officeDocument/2006/relationships/tags" Target="../tags/tag181.xml"/><Relationship Id="rId61" Type="http://schemas.openxmlformats.org/officeDocument/2006/relationships/tags" Target="../tags/tag237.xml"/><Relationship Id="rId19" Type="http://schemas.openxmlformats.org/officeDocument/2006/relationships/tags" Target="../tags/tag195.xml"/><Relationship Id="rId14" Type="http://schemas.openxmlformats.org/officeDocument/2006/relationships/tags" Target="../tags/tag190.xml"/><Relationship Id="rId22" Type="http://schemas.openxmlformats.org/officeDocument/2006/relationships/tags" Target="../tags/tag198.xml"/><Relationship Id="rId27" Type="http://schemas.openxmlformats.org/officeDocument/2006/relationships/tags" Target="../tags/tag203.xml"/><Relationship Id="rId30" Type="http://schemas.openxmlformats.org/officeDocument/2006/relationships/tags" Target="../tags/tag206.xml"/><Relationship Id="rId35" Type="http://schemas.openxmlformats.org/officeDocument/2006/relationships/tags" Target="../tags/tag211.xml"/><Relationship Id="rId43" Type="http://schemas.openxmlformats.org/officeDocument/2006/relationships/tags" Target="../tags/tag219.xml"/><Relationship Id="rId48" Type="http://schemas.openxmlformats.org/officeDocument/2006/relationships/tags" Target="../tags/tag224.xml"/><Relationship Id="rId56" Type="http://schemas.openxmlformats.org/officeDocument/2006/relationships/tags" Target="../tags/tag232.xml"/><Relationship Id="rId8" Type="http://schemas.openxmlformats.org/officeDocument/2006/relationships/tags" Target="../tags/tag184.xml"/><Relationship Id="rId51" Type="http://schemas.openxmlformats.org/officeDocument/2006/relationships/tags" Target="../tags/tag227.xml"/><Relationship Id="rId3" Type="http://schemas.openxmlformats.org/officeDocument/2006/relationships/tags" Target="../tags/tag179.xml"/><Relationship Id="rId12" Type="http://schemas.openxmlformats.org/officeDocument/2006/relationships/tags" Target="../tags/tag188.xml"/><Relationship Id="rId17" Type="http://schemas.openxmlformats.org/officeDocument/2006/relationships/tags" Target="../tags/tag193.xml"/><Relationship Id="rId25" Type="http://schemas.openxmlformats.org/officeDocument/2006/relationships/tags" Target="../tags/tag201.xml"/><Relationship Id="rId33" Type="http://schemas.openxmlformats.org/officeDocument/2006/relationships/tags" Target="../tags/tag209.xml"/><Relationship Id="rId38" Type="http://schemas.openxmlformats.org/officeDocument/2006/relationships/tags" Target="../tags/tag214.xml"/><Relationship Id="rId46" Type="http://schemas.openxmlformats.org/officeDocument/2006/relationships/tags" Target="../tags/tag222.xml"/><Relationship Id="rId59" Type="http://schemas.openxmlformats.org/officeDocument/2006/relationships/tags" Target="../tags/tag235.xml"/><Relationship Id="rId20" Type="http://schemas.openxmlformats.org/officeDocument/2006/relationships/tags" Target="../tags/tag196.xml"/><Relationship Id="rId41" Type="http://schemas.openxmlformats.org/officeDocument/2006/relationships/tags" Target="../tags/tag217.xml"/><Relationship Id="rId54" Type="http://schemas.openxmlformats.org/officeDocument/2006/relationships/tags" Target="../tags/tag230.xml"/><Relationship Id="rId62" Type="http://schemas.openxmlformats.org/officeDocument/2006/relationships/slideLayout" Target="../slideLayouts/slideLayout7.xml"/><Relationship Id="rId1" Type="http://schemas.openxmlformats.org/officeDocument/2006/relationships/tags" Target="../tags/tag177.xml"/><Relationship Id="rId6" Type="http://schemas.openxmlformats.org/officeDocument/2006/relationships/tags" Target="../tags/tag182.xml"/><Relationship Id="rId15" Type="http://schemas.openxmlformats.org/officeDocument/2006/relationships/tags" Target="../tags/tag191.xml"/><Relationship Id="rId23" Type="http://schemas.openxmlformats.org/officeDocument/2006/relationships/tags" Target="../tags/tag199.xml"/><Relationship Id="rId28" Type="http://schemas.openxmlformats.org/officeDocument/2006/relationships/tags" Target="../tags/tag204.xml"/><Relationship Id="rId36" Type="http://schemas.openxmlformats.org/officeDocument/2006/relationships/tags" Target="../tags/tag212.xml"/><Relationship Id="rId49" Type="http://schemas.openxmlformats.org/officeDocument/2006/relationships/tags" Target="../tags/tag225.xml"/><Relationship Id="rId57" Type="http://schemas.openxmlformats.org/officeDocument/2006/relationships/tags" Target="../tags/tag233.xml"/><Relationship Id="rId10" Type="http://schemas.openxmlformats.org/officeDocument/2006/relationships/tags" Target="../tags/tag186.xml"/><Relationship Id="rId31" Type="http://schemas.openxmlformats.org/officeDocument/2006/relationships/tags" Target="../tags/tag207.xml"/><Relationship Id="rId44" Type="http://schemas.openxmlformats.org/officeDocument/2006/relationships/tags" Target="../tags/tag220.xml"/><Relationship Id="rId52" Type="http://schemas.openxmlformats.org/officeDocument/2006/relationships/tags" Target="../tags/tag228.xml"/><Relationship Id="rId60" Type="http://schemas.openxmlformats.org/officeDocument/2006/relationships/tags" Target="../tags/tag236.xml"/><Relationship Id="rId4" Type="http://schemas.openxmlformats.org/officeDocument/2006/relationships/tags" Target="../tags/tag180.xml"/><Relationship Id="rId9" Type="http://schemas.openxmlformats.org/officeDocument/2006/relationships/tags" Target="../tags/tag185.xml"/></Relationships>
</file>

<file path=ppt/slides/_rels/slide10.xml.rels><?xml version="1.0" encoding="UTF-8" standalone="yes"?>
<Relationships xmlns="http://schemas.openxmlformats.org/package/2006/relationships"><Relationship Id="rId26" Type="http://schemas.openxmlformats.org/officeDocument/2006/relationships/tags" Target="../tags/tag263.xml"/><Relationship Id="rId21" Type="http://schemas.openxmlformats.org/officeDocument/2006/relationships/tags" Target="../tags/tag258.xml"/><Relationship Id="rId42" Type="http://schemas.openxmlformats.org/officeDocument/2006/relationships/tags" Target="../tags/tag279.xml"/><Relationship Id="rId47" Type="http://schemas.openxmlformats.org/officeDocument/2006/relationships/tags" Target="../tags/tag284.xml"/><Relationship Id="rId63" Type="http://schemas.openxmlformats.org/officeDocument/2006/relationships/tags" Target="../tags/tag300.xml"/><Relationship Id="rId68" Type="http://schemas.openxmlformats.org/officeDocument/2006/relationships/tags" Target="../tags/tag305.xml"/><Relationship Id="rId84" Type="http://schemas.openxmlformats.org/officeDocument/2006/relationships/tags" Target="../tags/tag321.xml"/><Relationship Id="rId89" Type="http://schemas.openxmlformats.org/officeDocument/2006/relationships/tags" Target="../tags/tag326.xml"/><Relationship Id="rId16" Type="http://schemas.openxmlformats.org/officeDocument/2006/relationships/tags" Target="../tags/tag253.xml"/><Relationship Id="rId11" Type="http://schemas.openxmlformats.org/officeDocument/2006/relationships/tags" Target="../tags/tag248.xml"/><Relationship Id="rId32" Type="http://schemas.openxmlformats.org/officeDocument/2006/relationships/tags" Target="../tags/tag269.xml"/><Relationship Id="rId37" Type="http://schemas.openxmlformats.org/officeDocument/2006/relationships/tags" Target="../tags/tag274.xml"/><Relationship Id="rId53" Type="http://schemas.openxmlformats.org/officeDocument/2006/relationships/tags" Target="../tags/tag290.xml"/><Relationship Id="rId58" Type="http://schemas.openxmlformats.org/officeDocument/2006/relationships/tags" Target="../tags/tag295.xml"/><Relationship Id="rId74" Type="http://schemas.openxmlformats.org/officeDocument/2006/relationships/tags" Target="../tags/tag311.xml"/><Relationship Id="rId79" Type="http://schemas.openxmlformats.org/officeDocument/2006/relationships/tags" Target="../tags/tag316.xml"/><Relationship Id="rId102" Type="http://schemas.openxmlformats.org/officeDocument/2006/relationships/image" Target="../media/image10.png"/><Relationship Id="rId5" Type="http://schemas.openxmlformats.org/officeDocument/2006/relationships/tags" Target="../tags/tag242.xml"/><Relationship Id="rId90" Type="http://schemas.openxmlformats.org/officeDocument/2006/relationships/tags" Target="../tags/tag327.xml"/><Relationship Id="rId95" Type="http://schemas.openxmlformats.org/officeDocument/2006/relationships/tags" Target="../tags/tag332.xml"/><Relationship Id="rId22" Type="http://schemas.openxmlformats.org/officeDocument/2006/relationships/tags" Target="../tags/tag259.xml"/><Relationship Id="rId27" Type="http://schemas.openxmlformats.org/officeDocument/2006/relationships/tags" Target="../tags/tag264.xml"/><Relationship Id="rId43" Type="http://schemas.openxmlformats.org/officeDocument/2006/relationships/tags" Target="../tags/tag280.xml"/><Relationship Id="rId48" Type="http://schemas.openxmlformats.org/officeDocument/2006/relationships/tags" Target="../tags/tag285.xml"/><Relationship Id="rId64" Type="http://schemas.openxmlformats.org/officeDocument/2006/relationships/tags" Target="../tags/tag301.xml"/><Relationship Id="rId69" Type="http://schemas.openxmlformats.org/officeDocument/2006/relationships/tags" Target="../tags/tag306.xml"/><Relationship Id="rId80" Type="http://schemas.openxmlformats.org/officeDocument/2006/relationships/tags" Target="../tags/tag317.xml"/><Relationship Id="rId85" Type="http://schemas.openxmlformats.org/officeDocument/2006/relationships/tags" Target="../tags/tag322.xml"/><Relationship Id="rId12" Type="http://schemas.openxmlformats.org/officeDocument/2006/relationships/tags" Target="../tags/tag249.xml"/><Relationship Id="rId17" Type="http://schemas.openxmlformats.org/officeDocument/2006/relationships/tags" Target="../tags/tag254.xml"/><Relationship Id="rId25" Type="http://schemas.openxmlformats.org/officeDocument/2006/relationships/tags" Target="../tags/tag262.xml"/><Relationship Id="rId33" Type="http://schemas.openxmlformats.org/officeDocument/2006/relationships/tags" Target="../tags/tag270.xml"/><Relationship Id="rId38" Type="http://schemas.openxmlformats.org/officeDocument/2006/relationships/tags" Target="../tags/tag275.xml"/><Relationship Id="rId46" Type="http://schemas.openxmlformats.org/officeDocument/2006/relationships/tags" Target="../tags/tag283.xml"/><Relationship Id="rId59" Type="http://schemas.openxmlformats.org/officeDocument/2006/relationships/tags" Target="../tags/tag296.xml"/><Relationship Id="rId67" Type="http://schemas.openxmlformats.org/officeDocument/2006/relationships/tags" Target="../tags/tag304.xml"/><Relationship Id="rId103" Type="http://schemas.openxmlformats.org/officeDocument/2006/relationships/image" Target="../media/image7.jpeg"/><Relationship Id="rId20" Type="http://schemas.openxmlformats.org/officeDocument/2006/relationships/tags" Target="../tags/tag257.xml"/><Relationship Id="rId41" Type="http://schemas.openxmlformats.org/officeDocument/2006/relationships/tags" Target="../tags/tag278.xml"/><Relationship Id="rId54" Type="http://schemas.openxmlformats.org/officeDocument/2006/relationships/tags" Target="../tags/tag291.xml"/><Relationship Id="rId62" Type="http://schemas.openxmlformats.org/officeDocument/2006/relationships/tags" Target="../tags/tag299.xml"/><Relationship Id="rId70" Type="http://schemas.openxmlformats.org/officeDocument/2006/relationships/tags" Target="../tags/tag307.xml"/><Relationship Id="rId75" Type="http://schemas.openxmlformats.org/officeDocument/2006/relationships/tags" Target="../tags/tag312.xml"/><Relationship Id="rId83" Type="http://schemas.openxmlformats.org/officeDocument/2006/relationships/tags" Target="../tags/tag320.xml"/><Relationship Id="rId88" Type="http://schemas.openxmlformats.org/officeDocument/2006/relationships/tags" Target="../tags/tag325.xml"/><Relationship Id="rId91" Type="http://schemas.openxmlformats.org/officeDocument/2006/relationships/tags" Target="../tags/tag328.xml"/><Relationship Id="rId96" Type="http://schemas.openxmlformats.org/officeDocument/2006/relationships/tags" Target="../tags/tag333.xml"/><Relationship Id="rId1" Type="http://schemas.openxmlformats.org/officeDocument/2006/relationships/tags" Target="../tags/tag238.xml"/><Relationship Id="rId6" Type="http://schemas.openxmlformats.org/officeDocument/2006/relationships/tags" Target="../tags/tag243.xml"/><Relationship Id="rId15" Type="http://schemas.openxmlformats.org/officeDocument/2006/relationships/tags" Target="../tags/tag252.xml"/><Relationship Id="rId23" Type="http://schemas.openxmlformats.org/officeDocument/2006/relationships/tags" Target="../tags/tag260.xml"/><Relationship Id="rId28" Type="http://schemas.openxmlformats.org/officeDocument/2006/relationships/tags" Target="../tags/tag265.xml"/><Relationship Id="rId36" Type="http://schemas.openxmlformats.org/officeDocument/2006/relationships/tags" Target="../tags/tag273.xml"/><Relationship Id="rId49" Type="http://schemas.openxmlformats.org/officeDocument/2006/relationships/tags" Target="../tags/tag286.xml"/><Relationship Id="rId57" Type="http://schemas.openxmlformats.org/officeDocument/2006/relationships/tags" Target="../tags/tag294.xml"/><Relationship Id="rId10" Type="http://schemas.openxmlformats.org/officeDocument/2006/relationships/tags" Target="../tags/tag247.xml"/><Relationship Id="rId31" Type="http://schemas.openxmlformats.org/officeDocument/2006/relationships/tags" Target="../tags/tag268.xml"/><Relationship Id="rId44" Type="http://schemas.openxmlformats.org/officeDocument/2006/relationships/tags" Target="../tags/tag281.xml"/><Relationship Id="rId52" Type="http://schemas.openxmlformats.org/officeDocument/2006/relationships/tags" Target="../tags/tag289.xml"/><Relationship Id="rId60" Type="http://schemas.openxmlformats.org/officeDocument/2006/relationships/tags" Target="../tags/tag297.xml"/><Relationship Id="rId65" Type="http://schemas.openxmlformats.org/officeDocument/2006/relationships/tags" Target="../tags/tag302.xml"/><Relationship Id="rId73" Type="http://schemas.openxmlformats.org/officeDocument/2006/relationships/tags" Target="../tags/tag310.xml"/><Relationship Id="rId78" Type="http://schemas.openxmlformats.org/officeDocument/2006/relationships/tags" Target="../tags/tag315.xml"/><Relationship Id="rId81" Type="http://schemas.openxmlformats.org/officeDocument/2006/relationships/tags" Target="../tags/tag318.xml"/><Relationship Id="rId86" Type="http://schemas.openxmlformats.org/officeDocument/2006/relationships/tags" Target="../tags/tag323.xml"/><Relationship Id="rId94" Type="http://schemas.openxmlformats.org/officeDocument/2006/relationships/tags" Target="../tags/tag331.xml"/><Relationship Id="rId99" Type="http://schemas.openxmlformats.org/officeDocument/2006/relationships/tags" Target="../tags/tag336.xml"/><Relationship Id="rId101" Type="http://schemas.openxmlformats.org/officeDocument/2006/relationships/image" Target="../media/image11.png"/><Relationship Id="rId4" Type="http://schemas.openxmlformats.org/officeDocument/2006/relationships/tags" Target="../tags/tag241.xml"/><Relationship Id="rId9" Type="http://schemas.openxmlformats.org/officeDocument/2006/relationships/tags" Target="../tags/tag246.xml"/><Relationship Id="rId13" Type="http://schemas.openxmlformats.org/officeDocument/2006/relationships/tags" Target="../tags/tag250.xml"/><Relationship Id="rId18" Type="http://schemas.openxmlformats.org/officeDocument/2006/relationships/tags" Target="../tags/tag255.xml"/><Relationship Id="rId39" Type="http://schemas.openxmlformats.org/officeDocument/2006/relationships/tags" Target="../tags/tag276.xml"/><Relationship Id="rId34" Type="http://schemas.openxmlformats.org/officeDocument/2006/relationships/tags" Target="../tags/tag271.xml"/><Relationship Id="rId50" Type="http://schemas.openxmlformats.org/officeDocument/2006/relationships/tags" Target="../tags/tag287.xml"/><Relationship Id="rId55" Type="http://schemas.openxmlformats.org/officeDocument/2006/relationships/tags" Target="../tags/tag292.xml"/><Relationship Id="rId76" Type="http://schemas.openxmlformats.org/officeDocument/2006/relationships/tags" Target="../tags/tag313.xml"/><Relationship Id="rId97" Type="http://schemas.openxmlformats.org/officeDocument/2006/relationships/tags" Target="../tags/tag334.xml"/><Relationship Id="rId7" Type="http://schemas.openxmlformats.org/officeDocument/2006/relationships/tags" Target="../tags/tag244.xml"/><Relationship Id="rId71" Type="http://schemas.openxmlformats.org/officeDocument/2006/relationships/tags" Target="../tags/tag308.xml"/><Relationship Id="rId92" Type="http://schemas.openxmlformats.org/officeDocument/2006/relationships/tags" Target="../tags/tag329.xml"/><Relationship Id="rId2" Type="http://schemas.openxmlformats.org/officeDocument/2006/relationships/tags" Target="../tags/tag239.xml"/><Relationship Id="rId29" Type="http://schemas.openxmlformats.org/officeDocument/2006/relationships/tags" Target="../tags/tag266.xml"/><Relationship Id="rId24" Type="http://schemas.openxmlformats.org/officeDocument/2006/relationships/tags" Target="../tags/tag261.xml"/><Relationship Id="rId40" Type="http://schemas.openxmlformats.org/officeDocument/2006/relationships/tags" Target="../tags/tag277.xml"/><Relationship Id="rId45" Type="http://schemas.openxmlformats.org/officeDocument/2006/relationships/tags" Target="../tags/tag282.xml"/><Relationship Id="rId66" Type="http://schemas.openxmlformats.org/officeDocument/2006/relationships/tags" Target="../tags/tag303.xml"/><Relationship Id="rId87" Type="http://schemas.openxmlformats.org/officeDocument/2006/relationships/tags" Target="../tags/tag324.xml"/><Relationship Id="rId61" Type="http://schemas.openxmlformats.org/officeDocument/2006/relationships/tags" Target="../tags/tag298.xml"/><Relationship Id="rId82" Type="http://schemas.openxmlformats.org/officeDocument/2006/relationships/tags" Target="../tags/tag319.xml"/><Relationship Id="rId19" Type="http://schemas.openxmlformats.org/officeDocument/2006/relationships/tags" Target="../tags/tag256.xml"/><Relationship Id="rId14" Type="http://schemas.openxmlformats.org/officeDocument/2006/relationships/tags" Target="../tags/tag251.xml"/><Relationship Id="rId30" Type="http://schemas.openxmlformats.org/officeDocument/2006/relationships/tags" Target="../tags/tag267.xml"/><Relationship Id="rId35" Type="http://schemas.openxmlformats.org/officeDocument/2006/relationships/tags" Target="../tags/tag272.xml"/><Relationship Id="rId56" Type="http://schemas.openxmlformats.org/officeDocument/2006/relationships/tags" Target="../tags/tag293.xml"/><Relationship Id="rId77" Type="http://schemas.openxmlformats.org/officeDocument/2006/relationships/tags" Target="../tags/tag314.xml"/><Relationship Id="rId100" Type="http://schemas.openxmlformats.org/officeDocument/2006/relationships/slideLayout" Target="../slideLayouts/slideLayout7.xml"/><Relationship Id="rId8" Type="http://schemas.openxmlformats.org/officeDocument/2006/relationships/tags" Target="../tags/tag245.xml"/><Relationship Id="rId51" Type="http://schemas.openxmlformats.org/officeDocument/2006/relationships/tags" Target="../tags/tag288.xml"/><Relationship Id="rId72" Type="http://schemas.openxmlformats.org/officeDocument/2006/relationships/tags" Target="../tags/tag309.xml"/><Relationship Id="rId93" Type="http://schemas.openxmlformats.org/officeDocument/2006/relationships/tags" Target="../tags/tag330.xml"/><Relationship Id="rId98" Type="http://schemas.openxmlformats.org/officeDocument/2006/relationships/tags" Target="../tags/tag335.xml"/><Relationship Id="rId3" Type="http://schemas.openxmlformats.org/officeDocument/2006/relationships/tags" Target="../tags/tag240.xml"/></Relationships>
</file>

<file path=ppt/slides/_rels/slide11.xml.rels><?xml version="1.0" encoding="UTF-8" standalone="yes"?>
<Relationships xmlns="http://schemas.openxmlformats.org/package/2006/relationships"><Relationship Id="rId26" Type="http://schemas.openxmlformats.org/officeDocument/2006/relationships/tags" Target="../tags/tag362.xml"/><Relationship Id="rId21" Type="http://schemas.openxmlformats.org/officeDocument/2006/relationships/tags" Target="../tags/tag357.xml"/><Relationship Id="rId34" Type="http://schemas.openxmlformats.org/officeDocument/2006/relationships/tags" Target="../tags/tag370.xml"/><Relationship Id="rId42" Type="http://schemas.openxmlformats.org/officeDocument/2006/relationships/tags" Target="../tags/tag378.xml"/><Relationship Id="rId47" Type="http://schemas.openxmlformats.org/officeDocument/2006/relationships/tags" Target="../tags/tag383.xml"/><Relationship Id="rId50" Type="http://schemas.openxmlformats.org/officeDocument/2006/relationships/tags" Target="../tags/tag386.xml"/><Relationship Id="rId55" Type="http://schemas.openxmlformats.org/officeDocument/2006/relationships/tags" Target="../tags/tag391.xml"/><Relationship Id="rId63" Type="http://schemas.openxmlformats.org/officeDocument/2006/relationships/tags" Target="../tags/tag399.xml"/><Relationship Id="rId7" Type="http://schemas.openxmlformats.org/officeDocument/2006/relationships/tags" Target="../tags/tag343.xml"/><Relationship Id="rId2" Type="http://schemas.openxmlformats.org/officeDocument/2006/relationships/tags" Target="../tags/tag338.xml"/><Relationship Id="rId16" Type="http://schemas.openxmlformats.org/officeDocument/2006/relationships/tags" Target="../tags/tag352.xml"/><Relationship Id="rId29" Type="http://schemas.openxmlformats.org/officeDocument/2006/relationships/tags" Target="../tags/tag365.xml"/><Relationship Id="rId11" Type="http://schemas.openxmlformats.org/officeDocument/2006/relationships/tags" Target="../tags/tag347.xml"/><Relationship Id="rId24" Type="http://schemas.openxmlformats.org/officeDocument/2006/relationships/tags" Target="../tags/tag360.xml"/><Relationship Id="rId32" Type="http://schemas.openxmlformats.org/officeDocument/2006/relationships/tags" Target="../tags/tag368.xml"/><Relationship Id="rId37" Type="http://schemas.openxmlformats.org/officeDocument/2006/relationships/tags" Target="../tags/tag373.xml"/><Relationship Id="rId40" Type="http://schemas.openxmlformats.org/officeDocument/2006/relationships/tags" Target="../tags/tag376.xml"/><Relationship Id="rId45" Type="http://schemas.openxmlformats.org/officeDocument/2006/relationships/tags" Target="../tags/tag381.xml"/><Relationship Id="rId53" Type="http://schemas.openxmlformats.org/officeDocument/2006/relationships/tags" Target="../tags/tag389.xml"/><Relationship Id="rId58" Type="http://schemas.openxmlformats.org/officeDocument/2006/relationships/tags" Target="../tags/tag394.xml"/><Relationship Id="rId66" Type="http://schemas.openxmlformats.org/officeDocument/2006/relationships/image" Target="../media/image10.png"/><Relationship Id="rId5" Type="http://schemas.openxmlformats.org/officeDocument/2006/relationships/tags" Target="../tags/tag341.xml"/><Relationship Id="rId61" Type="http://schemas.openxmlformats.org/officeDocument/2006/relationships/tags" Target="../tags/tag397.xml"/><Relationship Id="rId19" Type="http://schemas.openxmlformats.org/officeDocument/2006/relationships/tags" Target="../tags/tag355.xml"/><Relationship Id="rId14" Type="http://schemas.openxmlformats.org/officeDocument/2006/relationships/tags" Target="../tags/tag350.xml"/><Relationship Id="rId22" Type="http://schemas.openxmlformats.org/officeDocument/2006/relationships/tags" Target="../tags/tag358.xml"/><Relationship Id="rId27" Type="http://schemas.openxmlformats.org/officeDocument/2006/relationships/tags" Target="../tags/tag363.xml"/><Relationship Id="rId30" Type="http://schemas.openxmlformats.org/officeDocument/2006/relationships/tags" Target="../tags/tag366.xml"/><Relationship Id="rId35" Type="http://schemas.openxmlformats.org/officeDocument/2006/relationships/tags" Target="../tags/tag371.xml"/><Relationship Id="rId43" Type="http://schemas.openxmlformats.org/officeDocument/2006/relationships/tags" Target="../tags/tag379.xml"/><Relationship Id="rId48" Type="http://schemas.openxmlformats.org/officeDocument/2006/relationships/tags" Target="../tags/tag384.xml"/><Relationship Id="rId56" Type="http://schemas.openxmlformats.org/officeDocument/2006/relationships/tags" Target="../tags/tag392.xml"/><Relationship Id="rId64" Type="http://schemas.openxmlformats.org/officeDocument/2006/relationships/slideLayout" Target="../slideLayouts/slideLayout7.xml"/><Relationship Id="rId8" Type="http://schemas.openxmlformats.org/officeDocument/2006/relationships/tags" Target="../tags/tag344.xml"/><Relationship Id="rId51" Type="http://schemas.openxmlformats.org/officeDocument/2006/relationships/tags" Target="../tags/tag387.xml"/><Relationship Id="rId3" Type="http://schemas.openxmlformats.org/officeDocument/2006/relationships/tags" Target="../tags/tag339.xml"/><Relationship Id="rId12" Type="http://schemas.openxmlformats.org/officeDocument/2006/relationships/tags" Target="../tags/tag348.xml"/><Relationship Id="rId17" Type="http://schemas.openxmlformats.org/officeDocument/2006/relationships/tags" Target="../tags/tag353.xml"/><Relationship Id="rId25" Type="http://schemas.openxmlformats.org/officeDocument/2006/relationships/tags" Target="../tags/tag361.xml"/><Relationship Id="rId33" Type="http://schemas.openxmlformats.org/officeDocument/2006/relationships/tags" Target="../tags/tag369.xml"/><Relationship Id="rId38" Type="http://schemas.openxmlformats.org/officeDocument/2006/relationships/tags" Target="../tags/tag374.xml"/><Relationship Id="rId46" Type="http://schemas.openxmlformats.org/officeDocument/2006/relationships/tags" Target="../tags/tag382.xml"/><Relationship Id="rId59" Type="http://schemas.openxmlformats.org/officeDocument/2006/relationships/tags" Target="../tags/tag395.xml"/><Relationship Id="rId20" Type="http://schemas.openxmlformats.org/officeDocument/2006/relationships/tags" Target="../tags/tag356.xml"/><Relationship Id="rId41" Type="http://schemas.openxmlformats.org/officeDocument/2006/relationships/tags" Target="../tags/tag377.xml"/><Relationship Id="rId54" Type="http://schemas.openxmlformats.org/officeDocument/2006/relationships/tags" Target="../tags/tag390.xml"/><Relationship Id="rId62" Type="http://schemas.openxmlformats.org/officeDocument/2006/relationships/tags" Target="../tags/tag398.xml"/><Relationship Id="rId1" Type="http://schemas.openxmlformats.org/officeDocument/2006/relationships/tags" Target="../tags/tag337.xml"/><Relationship Id="rId6" Type="http://schemas.openxmlformats.org/officeDocument/2006/relationships/tags" Target="../tags/tag342.xml"/><Relationship Id="rId15" Type="http://schemas.openxmlformats.org/officeDocument/2006/relationships/tags" Target="../tags/tag351.xml"/><Relationship Id="rId23" Type="http://schemas.openxmlformats.org/officeDocument/2006/relationships/tags" Target="../tags/tag359.xml"/><Relationship Id="rId28" Type="http://schemas.openxmlformats.org/officeDocument/2006/relationships/tags" Target="../tags/tag364.xml"/><Relationship Id="rId36" Type="http://schemas.openxmlformats.org/officeDocument/2006/relationships/tags" Target="../tags/tag372.xml"/><Relationship Id="rId49" Type="http://schemas.openxmlformats.org/officeDocument/2006/relationships/tags" Target="../tags/tag385.xml"/><Relationship Id="rId57" Type="http://schemas.openxmlformats.org/officeDocument/2006/relationships/tags" Target="../tags/tag393.xml"/><Relationship Id="rId10" Type="http://schemas.openxmlformats.org/officeDocument/2006/relationships/tags" Target="../tags/tag346.xml"/><Relationship Id="rId31" Type="http://schemas.openxmlformats.org/officeDocument/2006/relationships/tags" Target="../tags/tag367.xml"/><Relationship Id="rId44" Type="http://schemas.openxmlformats.org/officeDocument/2006/relationships/tags" Target="../tags/tag380.xml"/><Relationship Id="rId52" Type="http://schemas.openxmlformats.org/officeDocument/2006/relationships/tags" Target="../tags/tag388.xml"/><Relationship Id="rId60" Type="http://schemas.openxmlformats.org/officeDocument/2006/relationships/tags" Target="../tags/tag396.xml"/><Relationship Id="rId65" Type="http://schemas.openxmlformats.org/officeDocument/2006/relationships/image" Target="../media/image12.png"/><Relationship Id="rId4" Type="http://schemas.openxmlformats.org/officeDocument/2006/relationships/tags" Target="../tags/tag340.xml"/><Relationship Id="rId9" Type="http://schemas.openxmlformats.org/officeDocument/2006/relationships/tags" Target="../tags/tag345.xml"/><Relationship Id="rId13" Type="http://schemas.openxmlformats.org/officeDocument/2006/relationships/tags" Target="../tags/tag349.xml"/><Relationship Id="rId18" Type="http://schemas.openxmlformats.org/officeDocument/2006/relationships/tags" Target="../tags/tag354.xml"/><Relationship Id="rId39" Type="http://schemas.openxmlformats.org/officeDocument/2006/relationships/tags" Target="../tags/tag37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tags" Target="../tags/tag400.xml"/><Relationship Id="rId7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tags" Target="../tags/tag403.xml"/><Relationship Id="rId5" Type="http://schemas.openxmlformats.org/officeDocument/2006/relationships/tags" Target="../tags/tag402.xml"/><Relationship Id="rId4" Type="http://schemas.openxmlformats.org/officeDocument/2006/relationships/tags" Target="../tags/tag401.xml"/><Relationship Id="rId9" Type="http://schemas.openxmlformats.org/officeDocument/2006/relationships/hyperlink" Target="&#30913;&#22330;&#23545;&#36890;&#30005;&#23548;&#32447;&#30340;&#20316;&#29992;1.mp4" TargetMode="External"/></Relationships>
</file>

<file path=ppt/slides/_rels/slide13.xml.rels><?xml version="1.0" encoding="UTF-8" standalone="yes"?>
<Relationships xmlns="http://schemas.openxmlformats.org/package/2006/relationships"><Relationship Id="rId26" Type="http://schemas.openxmlformats.org/officeDocument/2006/relationships/tags" Target="../tags/tag429.xml"/><Relationship Id="rId21" Type="http://schemas.openxmlformats.org/officeDocument/2006/relationships/tags" Target="../tags/tag424.xml"/><Relationship Id="rId42" Type="http://schemas.openxmlformats.org/officeDocument/2006/relationships/tags" Target="../tags/tag445.xml"/><Relationship Id="rId47" Type="http://schemas.openxmlformats.org/officeDocument/2006/relationships/tags" Target="../tags/tag450.xml"/><Relationship Id="rId63" Type="http://schemas.openxmlformats.org/officeDocument/2006/relationships/tags" Target="../tags/tag466.xml"/><Relationship Id="rId68" Type="http://schemas.openxmlformats.org/officeDocument/2006/relationships/tags" Target="../tags/tag471.xml"/><Relationship Id="rId2" Type="http://schemas.openxmlformats.org/officeDocument/2006/relationships/tags" Target="../tags/tag405.xml"/><Relationship Id="rId16" Type="http://schemas.openxmlformats.org/officeDocument/2006/relationships/tags" Target="../tags/tag419.xml"/><Relationship Id="rId29" Type="http://schemas.openxmlformats.org/officeDocument/2006/relationships/tags" Target="../tags/tag432.xml"/><Relationship Id="rId11" Type="http://schemas.openxmlformats.org/officeDocument/2006/relationships/tags" Target="../tags/tag414.xml"/><Relationship Id="rId24" Type="http://schemas.openxmlformats.org/officeDocument/2006/relationships/tags" Target="../tags/tag427.xml"/><Relationship Id="rId32" Type="http://schemas.openxmlformats.org/officeDocument/2006/relationships/tags" Target="../tags/tag435.xml"/><Relationship Id="rId37" Type="http://schemas.openxmlformats.org/officeDocument/2006/relationships/tags" Target="../tags/tag440.xml"/><Relationship Id="rId40" Type="http://schemas.openxmlformats.org/officeDocument/2006/relationships/tags" Target="../tags/tag443.xml"/><Relationship Id="rId45" Type="http://schemas.openxmlformats.org/officeDocument/2006/relationships/tags" Target="../tags/tag448.xml"/><Relationship Id="rId53" Type="http://schemas.openxmlformats.org/officeDocument/2006/relationships/tags" Target="../tags/tag456.xml"/><Relationship Id="rId58" Type="http://schemas.openxmlformats.org/officeDocument/2006/relationships/tags" Target="../tags/tag461.xml"/><Relationship Id="rId66" Type="http://schemas.openxmlformats.org/officeDocument/2006/relationships/tags" Target="../tags/tag469.xml"/><Relationship Id="rId74" Type="http://schemas.openxmlformats.org/officeDocument/2006/relationships/image" Target="../media/image10.png"/><Relationship Id="rId5" Type="http://schemas.openxmlformats.org/officeDocument/2006/relationships/tags" Target="../tags/tag408.xml"/><Relationship Id="rId61" Type="http://schemas.openxmlformats.org/officeDocument/2006/relationships/tags" Target="../tags/tag464.xml"/><Relationship Id="rId19" Type="http://schemas.openxmlformats.org/officeDocument/2006/relationships/tags" Target="../tags/tag422.xml"/><Relationship Id="rId14" Type="http://schemas.openxmlformats.org/officeDocument/2006/relationships/tags" Target="../tags/tag417.xml"/><Relationship Id="rId22" Type="http://schemas.openxmlformats.org/officeDocument/2006/relationships/tags" Target="../tags/tag425.xml"/><Relationship Id="rId27" Type="http://schemas.openxmlformats.org/officeDocument/2006/relationships/tags" Target="../tags/tag430.xml"/><Relationship Id="rId30" Type="http://schemas.openxmlformats.org/officeDocument/2006/relationships/tags" Target="../tags/tag433.xml"/><Relationship Id="rId35" Type="http://schemas.openxmlformats.org/officeDocument/2006/relationships/tags" Target="../tags/tag438.xml"/><Relationship Id="rId43" Type="http://schemas.openxmlformats.org/officeDocument/2006/relationships/tags" Target="../tags/tag446.xml"/><Relationship Id="rId48" Type="http://schemas.openxmlformats.org/officeDocument/2006/relationships/tags" Target="../tags/tag451.xml"/><Relationship Id="rId56" Type="http://schemas.openxmlformats.org/officeDocument/2006/relationships/tags" Target="../tags/tag459.xml"/><Relationship Id="rId64" Type="http://schemas.openxmlformats.org/officeDocument/2006/relationships/tags" Target="../tags/tag467.xml"/><Relationship Id="rId69" Type="http://schemas.openxmlformats.org/officeDocument/2006/relationships/tags" Target="../tags/tag472.xml"/><Relationship Id="rId8" Type="http://schemas.openxmlformats.org/officeDocument/2006/relationships/tags" Target="../tags/tag411.xml"/><Relationship Id="rId51" Type="http://schemas.openxmlformats.org/officeDocument/2006/relationships/tags" Target="../tags/tag454.xml"/><Relationship Id="rId72" Type="http://schemas.openxmlformats.org/officeDocument/2006/relationships/image" Target="../media/image11.png"/><Relationship Id="rId3" Type="http://schemas.openxmlformats.org/officeDocument/2006/relationships/tags" Target="../tags/tag406.xml"/><Relationship Id="rId12" Type="http://schemas.openxmlformats.org/officeDocument/2006/relationships/tags" Target="../tags/tag415.xml"/><Relationship Id="rId17" Type="http://schemas.openxmlformats.org/officeDocument/2006/relationships/tags" Target="../tags/tag420.xml"/><Relationship Id="rId25" Type="http://schemas.openxmlformats.org/officeDocument/2006/relationships/tags" Target="../tags/tag428.xml"/><Relationship Id="rId33" Type="http://schemas.openxmlformats.org/officeDocument/2006/relationships/tags" Target="../tags/tag436.xml"/><Relationship Id="rId38" Type="http://schemas.openxmlformats.org/officeDocument/2006/relationships/tags" Target="../tags/tag441.xml"/><Relationship Id="rId46" Type="http://schemas.openxmlformats.org/officeDocument/2006/relationships/tags" Target="../tags/tag449.xml"/><Relationship Id="rId59" Type="http://schemas.openxmlformats.org/officeDocument/2006/relationships/tags" Target="../tags/tag462.xml"/><Relationship Id="rId67" Type="http://schemas.openxmlformats.org/officeDocument/2006/relationships/tags" Target="../tags/tag470.xml"/><Relationship Id="rId20" Type="http://schemas.openxmlformats.org/officeDocument/2006/relationships/tags" Target="../tags/tag423.xml"/><Relationship Id="rId41" Type="http://schemas.openxmlformats.org/officeDocument/2006/relationships/tags" Target="../tags/tag444.xml"/><Relationship Id="rId54" Type="http://schemas.openxmlformats.org/officeDocument/2006/relationships/tags" Target="../tags/tag457.xml"/><Relationship Id="rId62" Type="http://schemas.openxmlformats.org/officeDocument/2006/relationships/tags" Target="../tags/tag465.xml"/><Relationship Id="rId70" Type="http://schemas.openxmlformats.org/officeDocument/2006/relationships/tags" Target="../tags/tag473.xml"/><Relationship Id="rId1" Type="http://schemas.openxmlformats.org/officeDocument/2006/relationships/tags" Target="../tags/tag404.xml"/><Relationship Id="rId6" Type="http://schemas.openxmlformats.org/officeDocument/2006/relationships/tags" Target="../tags/tag409.xml"/><Relationship Id="rId15" Type="http://schemas.openxmlformats.org/officeDocument/2006/relationships/tags" Target="../tags/tag418.xml"/><Relationship Id="rId23" Type="http://schemas.openxmlformats.org/officeDocument/2006/relationships/tags" Target="../tags/tag426.xml"/><Relationship Id="rId28" Type="http://schemas.openxmlformats.org/officeDocument/2006/relationships/tags" Target="../tags/tag431.xml"/><Relationship Id="rId36" Type="http://schemas.openxmlformats.org/officeDocument/2006/relationships/tags" Target="../tags/tag439.xml"/><Relationship Id="rId49" Type="http://schemas.openxmlformats.org/officeDocument/2006/relationships/tags" Target="../tags/tag452.xml"/><Relationship Id="rId57" Type="http://schemas.openxmlformats.org/officeDocument/2006/relationships/tags" Target="../tags/tag460.xml"/><Relationship Id="rId10" Type="http://schemas.openxmlformats.org/officeDocument/2006/relationships/tags" Target="../tags/tag413.xml"/><Relationship Id="rId31" Type="http://schemas.openxmlformats.org/officeDocument/2006/relationships/tags" Target="../tags/tag434.xml"/><Relationship Id="rId44" Type="http://schemas.openxmlformats.org/officeDocument/2006/relationships/tags" Target="../tags/tag447.xml"/><Relationship Id="rId52" Type="http://schemas.openxmlformats.org/officeDocument/2006/relationships/tags" Target="../tags/tag455.xml"/><Relationship Id="rId60" Type="http://schemas.openxmlformats.org/officeDocument/2006/relationships/tags" Target="../tags/tag463.xml"/><Relationship Id="rId65" Type="http://schemas.openxmlformats.org/officeDocument/2006/relationships/tags" Target="../tags/tag468.xml"/><Relationship Id="rId73" Type="http://schemas.openxmlformats.org/officeDocument/2006/relationships/image" Target="../media/image12.png"/><Relationship Id="rId4" Type="http://schemas.openxmlformats.org/officeDocument/2006/relationships/tags" Target="../tags/tag407.xml"/><Relationship Id="rId9" Type="http://schemas.openxmlformats.org/officeDocument/2006/relationships/tags" Target="../tags/tag412.xml"/><Relationship Id="rId13" Type="http://schemas.openxmlformats.org/officeDocument/2006/relationships/tags" Target="../tags/tag416.xml"/><Relationship Id="rId18" Type="http://schemas.openxmlformats.org/officeDocument/2006/relationships/tags" Target="../tags/tag421.xml"/><Relationship Id="rId39" Type="http://schemas.openxmlformats.org/officeDocument/2006/relationships/tags" Target="../tags/tag442.xml"/><Relationship Id="rId34" Type="http://schemas.openxmlformats.org/officeDocument/2006/relationships/tags" Target="../tags/tag437.xml"/><Relationship Id="rId50" Type="http://schemas.openxmlformats.org/officeDocument/2006/relationships/tags" Target="../tags/tag453.xml"/><Relationship Id="rId55" Type="http://schemas.openxmlformats.org/officeDocument/2006/relationships/tags" Target="../tags/tag458.xml"/><Relationship Id="rId7" Type="http://schemas.openxmlformats.org/officeDocument/2006/relationships/tags" Target="../tags/tag410.xml"/><Relationship Id="rId7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tags" Target="../tags/tag476.xml"/><Relationship Id="rId2" Type="http://schemas.openxmlformats.org/officeDocument/2006/relationships/tags" Target="../tags/tag475.xml"/><Relationship Id="rId1" Type="http://schemas.openxmlformats.org/officeDocument/2006/relationships/tags" Target="../tags/tag474.xml"/><Relationship Id="rId6" Type="http://schemas.openxmlformats.org/officeDocument/2006/relationships/image" Target="../media/image5.gif"/><Relationship Id="rId5" Type="http://schemas.openxmlformats.org/officeDocument/2006/relationships/image" Target="../media/image14.gif"/><Relationship Id="rId4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6" Type="http://schemas.openxmlformats.org/officeDocument/2006/relationships/tags" Target="../tags/tag502.xml"/><Relationship Id="rId21" Type="http://schemas.openxmlformats.org/officeDocument/2006/relationships/tags" Target="../tags/tag497.xml"/><Relationship Id="rId42" Type="http://schemas.openxmlformats.org/officeDocument/2006/relationships/tags" Target="../tags/tag518.xml"/><Relationship Id="rId47" Type="http://schemas.openxmlformats.org/officeDocument/2006/relationships/tags" Target="../tags/tag523.xml"/><Relationship Id="rId63" Type="http://schemas.openxmlformats.org/officeDocument/2006/relationships/tags" Target="../tags/tag539.xml"/><Relationship Id="rId68" Type="http://schemas.openxmlformats.org/officeDocument/2006/relationships/image" Target="../media/image15.tiff"/><Relationship Id="rId7" Type="http://schemas.openxmlformats.org/officeDocument/2006/relationships/tags" Target="../tags/tag483.xml"/><Relationship Id="rId2" Type="http://schemas.openxmlformats.org/officeDocument/2006/relationships/tags" Target="../tags/tag478.xml"/><Relationship Id="rId16" Type="http://schemas.openxmlformats.org/officeDocument/2006/relationships/tags" Target="../tags/tag492.xml"/><Relationship Id="rId29" Type="http://schemas.openxmlformats.org/officeDocument/2006/relationships/tags" Target="../tags/tag505.xml"/><Relationship Id="rId11" Type="http://schemas.openxmlformats.org/officeDocument/2006/relationships/tags" Target="../tags/tag487.xml"/><Relationship Id="rId24" Type="http://schemas.openxmlformats.org/officeDocument/2006/relationships/tags" Target="../tags/tag500.xml"/><Relationship Id="rId32" Type="http://schemas.openxmlformats.org/officeDocument/2006/relationships/tags" Target="../tags/tag508.xml"/><Relationship Id="rId37" Type="http://schemas.openxmlformats.org/officeDocument/2006/relationships/tags" Target="../tags/tag513.xml"/><Relationship Id="rId40" Type="http://schemas.openxmlformats.org/officeDocument/2006/relationships/tags" Target="../tags/tag516.xml"/><Relationship Id="rId45" Type="http://schemas.openxmlformats.org/officeDocument/2006/relationships/tags" Target="../tags/tag521.xml"/><Relationship Id="rId53" Type="http://schemas.openxmlformats.org/officeDocument/2006/relationships/tags" Target="../tags/tag529.xml"/><Relationship Id="rId58" Type="http://schemas.openxmlformats.org/officeDocument/2006/relationships/tags" Target="../tags/tag534.xml"/><Relationship Id="rId66" Type="http://schemas.openxmlformats.org/officeDocument/2006/relationships/tags" Target="../tags/tag542.xml"/><Relationship Id="rId5" Type="http://schemas.openxmlformats.org/officeDocument/2006/relationships/tags" Target="../tags/tag481.xml"/><Relationship Id="rId61" Type="http://schemas.openxmlformats.org/officeDocument/2006/relationships/tags" Target="../tags/tag537.xml"/><Relationship Id="rId19" Type="http://schemas.openxmlformats.org/officeDocument/2006/relationships/tags" Target="../tags/tag495.xml"/><Relationship Id="rId14" Type="http://schemas.openxmlformats.org/officeDocument/2006/relationships/tags" Target="../tags/tag490.xml"/><Relationship Id="rId22" Type="http://schemas.openxmlformats.org/officeDocument/2006/relationships/tags" Target="../tags/tag498.xml"/><Relationship Id="rId27" Type="http://schemas.openxmlformats.org/officeDocument/2006/relationships/tags" Target="../tags/tag503.xml"/><Relationship Id="rId30" Type="http://schemas.openxmlformats.org/officeDocument/2006/relationships/tags" Target="../tags/tag506.xml"/><Relationship Id="rId35" Type="http://schemas.openxmlformats.org/officeDocument/2006/relationships/tags" Target="../tags/tag511.xml"/><Relationship Id="rId43" Type="http://schemas.openxmlformats.org/officeDocument/2006/relationships/tags" Target="../tags/tag519.xml"/><Relationship Id="rId48" Type="http://schemas.openxmlformats.org/officeDocument/2006/relationships/tags" Target="../tags/tag524.xml"/><Relationship Id="rId56" Type="http://schemas.openxmlformats.org/officeDocument/2006/relationships/tags" Target="../tags/tag532.xml"/><Relationship Id="rId64" Type="http://schemas.openxmlformats.org/officeDocument/2006/relationships/tags" Target="../tags/tag540.xml"/><Relationship Id="rId69" Type="http://schemas.openxmlformats.org/officeDocument/2006/relationships/image" Target="../media/image16.png"/><Relationship Id="rId8" Type="http://schemas.openxmlformats.org/officeDocument/2006/relationships/tags" Target="../tags/tag484.xml"/><Relationship Id="rId51" Type="http://schemas.openxmlformats.org/officeDocument/2006/relationships/tags" Target="../tags/tag527.xml"/><Relationship Id="rId3" Type="http://schemas.openxmlformats.org/officeDocument/2006/relationships/tags" Target="../tags/tag479.xml"/><Relationship Id="rId12" Type="http://schemas.openxmlformats.org/officeDocument/2006/relationships/tags" Target="../tags/tag488.xml"/><Relationship Id="rId17" Type="http://schemas.openxmlformats.org/officeDocument/2006/relationships/tags" Target="../tags/tag493.xml"/><Relationship Id="rId25" Type="http://schemas.openxmlformats.org/officeDocument/2006/relationships/tags" Target="../tags/tag501.xml"/><Relationship Id="rId33" Type="http://schemas.openxmlformats.org/officeDocument/2006/relationships/tags" Target="../tags/tag509.xml"/><Relationship Id="rId38" Type="http://schemas.openxmlformats.org/officeDocument/2006/relationships/tags" Target="../tags/tag514.xml"/><Relationship Id="rId46" Type="http://schemas.openxmlformats.org/officeDocument/2006/relationships/tags" Target="../tags/tag522.xml"/><Relationship Id="rId59" Type="http://schemas.openxmlformats.org/officeDocument/2006/relationships/tags" Target="../tags/tag535.xml"/><Relationship Id="rId67" Type="http://schemas.openxmlformats.org/officeDocument/2006/relationships/slideLayout" Target="../slideLayouts/slideLayout7.xml"/><Relationship Id="rId20" Type="http://schemas.openxmlformats.org/officeDocument/2006/relationships/tags" Target="../tags/tag496.xml"/><Relationship Id="rId41" Type="http://schemas.openxmlformats.org/officeDocument/2006/relationships/tags" Target="../tags/tag517.xml"/><Relationship Id="rId54" Type="http://schemas.openxmlformats.org/officeDocument/2006/relationships/tags" Target="../tags/tag530.xml"/><Relationship Id="rId62" Type="http://schemas.openxmlformats.org/officeDocument/2006/relationships/tags" Target="../tags/tag538.xml"/><Relationship Id="rId1" Type="http://schemas.openxmlformats.org/officeDocument/2006/relationships/tags" Target="../tags/tag477.xml"/><Relationship Id="rId6" Type="http://schemas.openxmlformats.org/officeDocument/2006/relationships/tags" Target="../tags/tag482.xml"/><Relationship Id="rId15" Type="http://schemas.openxmlformats.org/officeDocument/2006/relationships/tags" Target="../tags/tag491.xml"/><Relationship Id="rId23" Type="http://schemas.openxmlformats.org/officeDocument/2006/relationships/tags" Target="../tags/tag499.xml"/><Relationship Id="rId28" Type="http://schemas.openxmlformats.org/officeDocument/2006/relationships/tags" Target="../tags/tag504.xml"/><Relationship Id="rId36" Type="http://schemas.openxmlformats.org/officeDocument/2006/relationships/tags" Target="../tags/tag512.xml"/><Relationship Id="rId49" Type="http://schemas.openxmlformats.org/officeDocument/2006/relationships/tags" Target="../tags/tag525.xml"/><Relationship Id="rId57" Type="http://schemas.openxmlformats.org/officeDocument/2006/relationships/tags" Target="../tags/tag533.xml"/><Relationship Id="rId10" Type="http://schemas.openxmlformats.org/officeDocument/2006/relationships/tags" Target="../tags/tag486.xml"/><Relationship Id="rId31" Type="http://schemas.openxmlformats.org/officeDocument/2006/relationships/tags" Target="../tags/tag507.xml"/><Relationship Id="rId44" Type="http://schemas.openxmlformats.org/officeDocument/2006/relationships/tags" Target="../tags/tag520.xml"/><Relationship Id="rId52" Type="http://schemas.openxmlformats.org/officeDocument/2006/relationships/tags" Target="../tags/tag528.xml"/><Relationship Id="rId60" Type="http://schemas.openxmlformats.org/officeDocument/2006/relationships/tags" Target="../tags/tag536.xml"/><Relationship Id="rId65" Type="http://schemas.openxmlformats.org/officeDocument/2006/relationships/tags" Target="../tags/tag541.xml"/><Relationship Id="rId4" Type="http://schemas.openxmlformats.org/officeDocument/2006/relationships/tags" Target="../tags/tag480.xml"/><Relationship Id="rId9" Type="http://schemas.openxmlformats.org/officeDocument/2006/relationships/tags" Target="../tags/tag485.xml"/><Relationship Id="rId13" Type="http://schemas.openxmlformats.org/officeDocument/2006/relationships/tags" Target="../tags/tag489.xml"/><Relationship Id="rId18" Type="http://schemas.openxmlformats.org/officeDocument/2006/relationships/tags" Target="../tags/tag494.xml"/><Relationship Id="rId39" Type="http://schemas.openxmlformats.org/officeDocument/2006/relationships/tags" Target="../tags/tag515.xml"/><Relationship Id="rId34" Type="http://schemas.openxmlformats.org/officeDocument/2006/relationships/tags" Target="../tags/tag510.xml"/><Relationship Id="rId50" Type="http://schemas.openxmlformats.org/officeDocument/2006/relationships/tags" Target="../tags/tag526.xml"/><Relationship Id="rId55" Type="http://schemas.openxmlformats.org/officeDocument/2006/relationships/tags" Target="../tags/tag53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550.xml"/><Relationship Id="rId13" Type="http://schemas.openxmlformats.org/officeDocument/2006/relationships/tags" Target="../tags/tag555.xml"/><Relationship Id="rId18" Type="http://schemas.openxmlformats.org/officeDocument/2006/relationships/tags" Target="../tags/tag560.xml"/><Relationship Id="rId26" Type="http://schemas.openxmlformats.org/officeDocument/2006/relationships/tags" Target="../tags/tag568.xml"/><Relationship Id="rId3" Type="http://schemas.openxmlformats.org/officeDocument/2006/relationships/tags" Target="../tags/tag545.xml"/><Relationship Id="rId21" Type="http://schemas.openxmlformats.org/officeDocument/2006/relationships/tags" Target="../tags/tag563.xml"/><Relationship Id="rId7" Type="http://schemas.openxmlformats.org/officeDocument/2006/relationships/tags" Target="../tags/tag549.xml"/><Relationship Id="rId12" Type="http://schemas.openxmlformats.org/officeDocument/2006/relationships/tags" Target="../tags/tag554.xml"/><Relationship Id="rId17" Type="http://schemas.openxmlformats.org/officeDocument/2006/relationships/tags" Target="../tags/tag559.xml"/><Relationship Id="rId25" Type="http://schemas.openxmlformats.org/officeDocument/2006/relationships/tags" Target="../tags/tag567.xml"/><Relationship Id="rId2" Type="http://schemas.openxmlformats.org/officeDocument/2006/relationships/tags" Target="../tags/tag544.xml"/><Relationship Id="rId16" Type="http://schemas.openxmlformats.org/officeDocument/2006/relationships/tags" Target="../tags/tag558.xml"/><Relationship Id="rId20" Type="http://schemas.openxmlformats.org/officeDocument/2006/relationships/tags" Target="../tags/tag562.xml"/><Relationship Id="rId29" Type="http://schemas.openxmlformats.org/officeDocument/2006/relationships/image" Target="../media/image18.png"/><Relationship Id="rId1" Type="http://schemas.openxmlformats.org/officeDocument/2006/relationships/tags" Target="../tags/tag543.xml"/><Relationship Id="rId6" Type="http://schemas.openxmlformats.org/officeDocument/2006/relationships/tags" Target="../tags/tag548.xml"/><Relationship Id="rId11" Type="http://schemas.openxmlformats.org/officeDocument/2006/relationships/tags" Target="../tags/tag553.xml"/><Relationship Id="rId24" Type="http://schemas.openxmlformats.org/officeDocument/2006/relationships/tags" Target="../tags/tag566.xml"/><Relationship Id="rId5" Type="http://schemas.openxmlformats.org/officeDocument/2006/relationships/tags" Target="../tags/tag547.xml"/><Relationship Id="rId15" Type="http://schemas.openxmlformats.org/officeDocument/2006/relationships/tags" Target="../tags/tag557.xml"/><Relationship Id="rId23" Type="http://schemas.openxmlformats.org/officeDocument/2006/relationships/tags" Target="../tags/tag565.xml"/><Relationship Id="rId28" Type="http://schemas.openxmlformats.org/officeDocument/2006/relationships/image" Target="../media/image17.tiff"/><Relationship Id="rId10" Type="http://schemas.openxmlformats.org/officeDocument/2006/relationships/tags" Target="../tags/tag552.xml"/><Relationship Id="rId19" Type="http://schemas.openxmlformats.org/officeDocument/2006/relationships/tags" Target="../tags/tag561.xml"/><Relationship Id="rId4" Type="http://schemas.openxmlformats.org/officeDocument/2006/relationships/tags" Target="../tags/tag546.xml"/><Relationship Id="rId9" Type="http://schemas.openxmlformats.org/officeDocument/2006/relationships/tags" Target="../tags/tag551.xml"/><Relationship Id="rId14" Type="http://schemas.openxmlformats.org/officeDocument/2006/relationships/tags" Target="../tags/tag556.xml"/><Relationship Id="rId22" Type="http://schemas.openxmlformats.org/officeDocument/2006/relationships/tags" Target="../tags/tag564.xml"/><Relationship Id="rId27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56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tags" Target="../tags/tag572.xml"/><Relationship Id="rId2" Type="http://schemas.openxmlformats.org/officeDocument/2006/relationships/tags" Target="../tags/tag571.xml"/><Relationship Id="rId1" Type="http://schemas.openxmlformats.org/officeDocument/2006/relationships/tags" Target="../tags/tag570.xml"/><Relationship Id="rId5" Type="http://schemas.openxmlformats.org/officeDocument/2006/relationships/image" Target="../media/image19.png"/><Relationship Id="rId4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tags" Target="../tags/tag573.xml"/><Relationship Id="rId7" Type="http://schemas.openxmlformats.org/officeDocument/2006/relationships/hyperlink" Target="&#30913;&#22330;&#23545;&#36890;&#30005;&#23548;&#32447;&#30340;&#20316;&#29992;1.mp4" TargetMode="Externa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0.png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57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3" Type="http://schemas.openxmlformats.org/officeDocument/2006/relationships/tags" Target="../tags/tag577.xml"/><Relationship Id="rId7" Type="http://schemas.openxmlformats.org/officeDocument/2006/relationships/tags" Target="../tags/tag581.xml"/><Relationship Id="rId2" Type="http://schemas.openxmlformats.org/officeDocument/2006/relationships/tags" Target="../tags/tag576.xml"/><Relationship Id="rId1" Type="http://schemas.openxmlformats.org/officeDocument/2006/relationships/tags" Target="../tags/tag575.xml"/><Relationship Id="rId6" Type="http://schemas.openxmlformats.org/officeDocument/2006/relationships/tags" Target="../tags/tag580.xml"/><Relationship Id="rId5" Type="http://schemas.openxmlformats.org/officeDocument/2006/relationships/tags" Target="../tags/tag579.xml"/><Relationship Id="rId10" Type="http://schemas.openxmlformats.org/officeDocument/2006/relationships/image" Target="../media/image21.png"/><Relationship Id="rId4" Type="http://schemas.openxmlformats.org/officeDocument/2006/relationships/tags" Target="../tags/tag578.xml"/><Relationship Id="rId9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tags" Target="../tags/tag582.xml"/><Relationship Id="rId7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tags" Target="../tags/tag585.xml"/><Relationship Id="rId5" Type="http://schemas.openxmlformats.org/officeDocument/2006/relationships/tags" Target="../tags/tag584.xml"/><Relationship Id="rId4" Type="http://schemas.openxmlformats.org/officeDocument/2006/relationships/tags" Target="../tags/tag583.xml"/><Relationship Id="rId9" Type="http://schemas.openxmlformats.org/officeDocument/2006/relationships/hyperlink" Target="&#30913;&#22330;&#23545;&#36890;&#30005;&#23548;&#32447;&#30340;&#20316;&#29992;1.mp4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tags" Target="../tags/tag586.xml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tags" Target="../tags/tag589.xml"/><Relationship Id="rId5" Type="http://schemas.openxmlformats.org/officeDocument/2006/relationships/tags" Target="../tags/tag588.xml"/><Relationship Id="rId4" Type="http://schemas.openxmlformats.org/officeDocument/2006/relationships/tags" Target="../tags/tag587.xml"/><Relationship Id="rId9" Type="http://schemas.openxmlformats.org/officeDocument/2006/relationships/hyperlink" Target="&#30913;&#22330;&#23545;&#36890;&#30005;&#23548;&#32447;&#30340;&#20316;&#29992;1.mp4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&#30913;&#22330;&#23545;&#36890;&#30005;&#23548;&#32447;&#30340;&#20316;&#29992;1.mp4" TargetMode="External"/><Relationship Id="rId3" Type="http://schemas.openxmlformats.org/officeDocument/2006/relationships/tags" Target="../tags/tag590.xml"/><Relationship Id="rId7" Type="http://schemas.openxmlformats.org/officeDocument/2006/relationships/image" Target="../media/image24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592.xml"/><Relationship Id="rId4" Type="http://schemas.openxmlformats.org/officeDocument/2006/relationships/tags" Target="../tags/tag591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tags" Target="../tags/tag595.xml"/><Relationship Id="rId7" Type="http://schemas.openxmlformats.org/officeDocument/2006/relationships/image" Target="../media/image25.png"/><Relationship Id="rId2" Type="http://schemas.openxmlformats.org/officeDocument/2006/relationships/tags" Target="../tags/tag594.xml"/><Relationship Id="rId1" Type="http://schemas.openxmlformats.org/officeDocument/2006/relationships/tags" Target="../tags/tag593.xml"/><Relationship Id="rId6" Type="http://schemas.openxmlformats.org/officeDocument/2006/relationships/slideLayout" Target="../slideLayouts/slideLayout18.xml"/><Relationship Id="rId5" Type="http://schemas.openxmlformats.org/officeDocument/2006/relationships/tags" Target="../tags/tag597.xml"/><Relationship Id="rId10" Type="http://schemas.microsoft.com/office/2007/relationships/hdphoto" Target="../media/hdphoto2.wdp"/><Relationship Id="rId4" Type="http://schemas.openxmlformats.org/officeDocument/2006/relationships/tags" Target="../tags/tag596.xml"/><Relationship Id="rId9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&#30913;&#22330;&#23545;&#36890;&#30005;&#23548;&#32447;&#30340;&#20316;&#29992;1.mp4" TargetMode="External"/><Relationship Id="rId3" Type="http://schemas.openxmlformats.org/officeDocument/2006/relationships/tags" Target="../tags/tag598.xml"/><Relationship Id="rId7" Type="http://schemas.openxmlformats.org/officeDocument/2006/relationships/image" Target="../media/image27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600.xml"/><Relationship Id="rId4" Type="http://schemas.openxmlformats.org/officeDocument/2006/relationships/tags" Target="../tags/tag599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tags" Target="../tags/tag603.xml"/><Relationship Id="rId7" Type="http://schemas.openxmlformats.org/officeDocument/2006/relationships/image" Target="../media/image28.png"/><Relationship Id="rId2" Type="http://schemas.openxmlformats.org/officeDocument/2006/relationships/tags" Target="../tags/tag602.xml"/><Relationship Id="rId1" Type="http://schemas.openxmlformats.org/officeDocument/2006/relationships/tags" Target="../tags/tag601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605.xml"/><Relationship Id="rId4" Type="http://schemas.openxmlformats.org/officeDocument/2006/relationships/tags" Target="../tags/tag60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tags" Target="../tags/tag608.xml"/><Relationship Id="rId7" Type="http://schemas.openxmlformats.org/officeDocument/2006/relationships/slideLayout" Target="../slideLayouts/slideLayout7.xml"/><Relationship Id="rId2" Type="http://schemas.openxmlformats.org/officeDocument/2006/relationships/tags" Target="../tags/tag607.xml"/><Relationship Id="rId1" Type="http://schemas.openxmlformats.org/officeDocument/2006/relationships/tags" Target="../tags/tag606.xml"/><Relationship Id="rId6" Type="http://schemas.openxmlformats.org/officeDocument/2006/relationships/tags" Target="../tags/tag611.xml"/><Relationship Id="rId5" Type="http://schemas.openxmlformats.org/officeDocument/2006/relationships/tags" Target="../tags/tag610.xml"/><Relationship Id="rId4" Type="http://schemas.openxmlformats.org/officeDocument/2006/relationships/tags" Target="../tags/tag60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tags" Target="../tags/tag614.xml"/><Relationship Id="rId7" Type="http://schemas.openxmlformats.org/officeDocument/2006/relationships/image" Target="../media/image31.png"/><Relationship Id="rId2" Type="http://schemas.openxmlformats.org/officeDocument/2006/relationships/tags" Target="../tags/tag613.xml"/><Relationship Id="rId1" Type="http://schemas.openxmlformats.org/officeDocument/2006/relationships/tags" Target="../tags/tag612.xml"/><Relationship Id="rId6" Type="http://schemas.openxmlformats.org/officeDocument/2006/relationships/image" Target="../media/image30.png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6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617.xml"/><Relationship Id="rId1" Type="http://schemas.openxmlformats.org/officeDocument/2006/relationships/tags" Target="../tags/tag61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tags" Target="../tags/tag619.xml"/><Relationship Id="rId1" Type="http://schemas.openxmlformats.org/officeDocument/2006/relationships/tags" Target="../tags/tag618.xml"/><Relationship Id="rId4" Type="http://schemas.openxmlformats.org/officeDocument/2006/relationships/image" Target="../media/image32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tags" Target="../tags/tag627.xml"/><Relationship Id="rId13" Type="http://schemas.openxmlformats.org/officeDocument/2006/relationships/image" Target="../media/image34.png"/><Relationship Id="rId3" Type="http://schemas.openxmlformats.org/officeDocument/2006/relationships/tags" Target="../tags/tag622.xml"/><Relationship Id="rId7" Type="http://schemas.openxmlformats.org/officeDocument/2006/relationships/tags" Target="../tags/tag626.xml"/><Relationship Id="rId12" Type="http://schemas.openxmlformats.org/officeDocument/2006/relationships/image" Target="../media/image33.png"/><Relationship Id="rId2" Type="http://schemas.openxmlformats.org/officeDocument/2006/relationships/tags" Target="../tags/tag621.xml"/><Relationship Id="rId16" Type="http://schemas.openxmlformats.org/officeDocument/2006/relationships/image" Target="../media/image37.jpeg"/><Relationship Id="rId1" Type="http://schemas.openxmlformats.org/officeDocument/2006/relationships/tags" Target="../tags/tag620.xml"/><Relationship Id="rId6" Type="http://schemas.openxmlformats.org/officeDocument/2006/relationships/tags" Target="../tags/tag625.xml"/><Relationship Id="rId11" Type="http://schemas.openxmlformats.org/officeDocument/2006/relationships/slideLayout" Target="../slideLayouts/slideLayout7.xml"/><Relationship Id="rId5" Type="http://schemas.openxmlformats.org/officeDocument/2006/relationships/tags" Target="../tags/tag624.xml"/><Relationship Id="rId15" Type="http://schemas.openxmlformats.org/officeDocument/2006/relationships/image" Target="../media/image36.png"/><Relationship Id="rId10" Type="http://schemas.openxmlformats.org/officeDocument/2006/relationships/tags" Target="../tags/tag629.xml"/><Relationship Id="rId4" Type="http://schemas.openxmlformats.org/officeDocument/2006/relationships/tags" Target="../tags/tag623.xml"/><Relationship Id="rId9" Type="http://schemas.openxmlformats.org/officeDocument/2006/relationships/tags" Target="../tags/tag628.xml"/><Relationship Id="rId14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video" Target="../media/media7.mp4"/><Relationship Id="rId7" Type="http://schemas.openxmlformats.org/officeDocument/2006/relationships/image" Target="../media/image38.png"/><Relationship Id="rId2" Type="http://schemas.microsoft.com/office/2007/relationships/media" Target="../media/media7.mp4"/><Relationship Id="rId1" Type="http://schemas.openxmlformats.org/officeDocument/2006/relationships/tags" Target="../tags/tag630.xml"/><Relationship Id="rId6" Type="http://schemas.openxmlformats.org/officeDocument/2006/relationships/hyperlink" Target="&#30913;&#22330;&#23545;&#36890;&#30005;&#23548;&#32447;&#30340;&#20316;&#29992;1.mp4" TargetMode="Externa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63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video" Target="../media/media8.mp4"/><Relationship Id="rId7" Type="http://schemas.openxmlformats.org/officeDocument/2006/relationships/image" Target="../media/image39.png"/><Relationship Id="rId2" Type="http://schemas.microsoft.com/office/2007/relationships/media" Target="../media/media8.mp4"/><Relationship Id="rId1" Type="http://schemas.openxmlformats.org/officeDocument/2006/relationships/tags" Target="../tags/tag632.xml"/><Relationship Id="rId6" Type="http://schemas.openxmlformats.org/officeDocument/2006/relationships/hyperlink" Target="&#30913;&#22330;&#23545;&#36890;&#30005;&#23548;&#32447;&#30340;&#20316;&#29992;1.mp4" TargetMode="Externa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6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tags" Target="../tags/tag636.xml"/><Relationship Id="rId7" Type="http://schemas.openxmlformats.org/officeDocument/2006/relationships/image" Target="../media/image41.png"/><Relationship Id="rId2" Type="http://schemas.openxmlformats.org/officeDocument/2006/relationships/tags" Target="../tags/tag635.xml"/><Relationship Id="rId1" Type="http://schemas.openxmlformats.org/officeDocument/2006/relationships/tags" Target="../tags/tag634.xml"/><Relationship Id="rId6" Type="http://schemas.openxmlformats.org/officeDocument/2006/relationships/image" Target="../media/image40.png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637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tags" Target="../tags/tag645.xml"/><Relationship Id="rId13" Type="http://schemas.openxmlformats.org/officeDocument/2006/relationships/tags" Target="../tags/tag650.xml"/><Relationship Id="rId3" Type="http://schemas.openxmlformats.org/officeDocument/2006/relationships/tags" Target="../tags/tag640.xml"/><Relationship Id="rId7" Type="http://schemas.openxmlformats.org/officeDocument/2006/relationships/tags" Target="../tags/tag644.xml"/><Relationship Id="rId12" Type="http://schemas.openxmlformats.org/officeDocument/2006/relationships/tags" Target="../tags/tag649.xml"/><Relationship Id="rId17" Type="http://schemas.openxmlformats.org/officeDocument/2006/relationships/image" Target="../media/image43.jpeg"/><Relationship Id="rId2" Type="http://schemas.openxmlformats.org/officeDocument/2006/relationships/tags" Target="../tags/tag639.xml"/><Relationship Id="rId16" Type="http://schemas.openxmlformats.org/officeDocument/2006/relationships/image" Target="../media/image42.jpeg"/><Relationship Id="rId1" Type="http://schemas.openxmlformats.org/officeDocument/2006/relationships/tags" Target="../tags/tag638.xml"/><Relationship Id="rId6" Type="http://schemas.openxmlformats.org/officeDocument/2006/relationships/tags" Target="../tags/tag643.xml"/><Relationship Id="rId11" Type="http://schemas.openxmlformats.org/officeDocument/2006/relationships/tags" Target="../tags/tag648.xml"/><Relationship Id="rId5" Type="http://schemas.openxmlformats.org/officeDocument/2006/relationships/tags" Target="../tags/tag642.xml"/><Relationship Id="rId15" Type="http://schemas.openxmlformats.org/officeDocument/2006/relationships/slideLayout" Target="../slideLayouts/slideLayout7.xml"/><Relationship Id="rId10" Type="http://schemas.openxmlformats.org/officeDocument/2006/relationships/tags" Target="../tags/tag647.xml"/><Relationship Id="rId4" Type="http://schemas.openxmlformats.org/officeDocument/2006/relationships/tags" Target="../tags/tag641.xml"/><Relationship Id="rId9" Type="http://schemas.openxmlformats.org/officeDocument/2006/relationships/tags" Target="../tags/tag646.xml"/><Relationship Id="rId14" Type="http://schemas.openxmlformats.org/officeDocument/2006/relationships/tags" Target="../tags/tag651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3" Type="http://schemas.openxmlformats.org/officeDocument/2006/relationships/tags" Target="../tags/tag653.xml"/><Relationship Id="rId7" Type="http://schemas.openxmlformats.org/officeDocument/2006/relationships/tags" Target="../tags/tag657.xml"/><Relationship Id="rId2" Type="http://schemas.openxmlformats.org/officeDocument/2006/relationships/video" Target="file:///C:\Documents%20and%20Settings\Administrator\&#26700;&#38754;\2005325145809dgdg6505\&#24179;&#38754;&#38236;\&#22826;&#38451;&#28790;.mpeg" TargetMode="External"/><Relationship Id="rId1" Type="http://schemas.openxmlformats.org/officeDocument/2006/relationships/tags" Target="../tags/tag652.xml"/><Relationship Id="rId6" Type="http://schemas.openxmlformats.org/officeDocument/2006/relationships/tags" Target="../tags/tag656.xml"/><Relationship Id="rId11" Type="http://schemas.openxmlformats.org/officeDocument/2006/relationships/image" Target="../media/image45.gif"/><Relationship Id="rId5" Type="http://schemas.openxmlformats.org/officeDocument/2006/relationships/tags" Target="../tags/tag655.xml"/><Relationship Id="rId10" Type="http://schemas.openxmlformats.org/officeDocument/2006/relationships/image" Target="../media/image44.png"/><Relationship Id="rId4" Type="http://schemas.openxmlformats.org/officeDocument/2006/relationships/tags" Target="../tags/tag654.xml"/><Relationship Id="rId9" Type="http://schemas.openxmlformats.org/officeDocument/2006/relationships/image" Target="../media/image3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tags" Target="../tags/tag660.xml"/><Relationship Id="rId7" Type="http://schemas.openxmlformats.org/officeDocument/2006/relationships/image" Target="../media/image46.gif"/><Relationship Id="rId2" Type="http://schemas.openxmlformats.org/officeDocument/2006/relationships/tags" Target="../tags/tag659.xml"/><Relationship Id="rId1" Type="http://schemas.openxmlformats.org/officeDocument/2006/relationships/tags" Target="../tags/tag658.xml"/><Relationship Id="rId6" Type="http://schemas.openxmlformats.org/officeDocument/2006/relationships/image" Target="../media/image45.gif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661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tags" Target="../tags/tag664.xml"/><Relationship Id="rId7" Type="http://schemas.openxmlformats.org/officeDocument/2006/relationships/image" Target="../media/image47.emf"/><Relationship Id="rId2" Type="http://schemas.openxmlformats.org/officeDocument/2006/relationships/tags" Target="../tags/tag663.xml"/><Relationship Id="rId1" Type="http://schemas.openxmlformats.org/officeDocument/2006/relationships/tags" Target="../tags/tag662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666.xml"/><Relationship Id="rId4" Type="http://schemas.openxmlformats.org/officeDocument/2006/relationships/tags" Target="../tags/tag665.xml"/><Relationship Id="rId9" Type="http://schemas.openxmlformats.org/officeDocument/2006/relationships/image" Target="../media/image49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tags" Target="../tags/tag669.xml"/><Relationship Id="rId7" Type="http://schemas.openxmlformats.org/officeDocument/2006/relationships/image" Target="../media/image50.jpeg"/><Relationship Id="rId2" Type="http://schemas.openxmlformats.org/officeDocument/2006/relationships/tags" Target="../tags/tag668.xml"/><Relationship Id="rId1" Type="http://schemas.openxmlformats.org/officeDocument/2006/relationships/tags" Target="../tags/tag667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671.xml"/><Relationship Id="rId4" Type="http://schemas.openxmlformats.org/officeDocument/2006/relationships/tags" Target="../tags/tag670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3" Type="http://schemas.openxmlformats.org/officeDocument/2006/relationships/tags" Target="../tags/tag674.xml"/><Relationship Id="rId7" Type="http://schemas.openxmlformats.org/officeDocument/2006/relationships/slideLayout" Target="../slideLayouts/slideLayout18.xml"/><Relationship Id="rId2" Type="http://schemas.openxmlformats.org/officeDocument/2006/relationships/tags" Target="../tags/tag673.xml"/><Relationship Id="rId1" Type="http://schemas.openxmlformats.org/officeDocument/2006/relationships/tags" Target="../tags/tag672.xml"/><Relationship Id="rId6" Type="http://schemas.openxmlformats.org/officeDocument/2006/relationships/tags" Target="../tags/tag677.xml"/><Relationship Id="rId5" Type="http://schemas.openxmlformats.org/officeDocument/2006/relationships/tags" Target="../tags/tag676.xml"/><Relationship Id="rId10" Type="http://schemas.openxmlformats.org/officeDocument/2006/relationships/image" Target="../media/image54.png"/><Relationship Id="rId4" Type="http://schemas.openxmlformats.org/officeDocument/2006/relationships/tags" Target="../tags/tag675.xml"/><Relationship Id="rId9" Type="http://schemas.openxmlformats.org/officeDocument/2006/relationships/image" Target="../media/image53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video" Target="../media/media9.mp4"/><Relationship Id="rId7" Type="http://schemas.openxmlformats.org/officeDocument/2006/relationships/image" Target="../media/image55.png"/><Relationship Id="rId2" Type="http://schemas.microsoft.com/office/2007/relationships/media" Target="../media/media9.mp4"/><Relationship Id="rId1" Type="http://schemas.openxmlformats.org/officeDocument/2006/relationships/tags" Target="../tags/tag678.xml"/><Relationship Id="rId6" Type="http://schemas.openxmlformats.org/officeDocument/2006/relationships/hyperlink" Target="&#30913;&#22330;&#23545;&#36890;&#30005;&#23548;&#32447;&#30340;&#20316;&#29992;1.mp4" TargetMode="Externa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679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tags" Target="../tags/tag687.xml"/><Relationship Id="rId13" Type="http://schemas.openxmlformats.org/officeDocument/2006/relationships/image" Target="../media/image57.png"/><Relationship Id="rId3" Type="http://schemas.openxmlformats.org/officeDocument/2006/relationships/tags" Target="../tags/tag682.xml"/><Relationship Id="rId7" Type="http://schemas.openxmlformats.org/officeDocument/2006/relationships/tags" Target="../tags/tag686.xml"/><Relationship Id="rId12" Type="http://schemas.openxmlformats.org/officeDocument/2006/relationships/image" Target="../media/image56.png"/><Relationship Id="rId2" Type="http://schemas.openxmlformats.org/officeDocument/2006/relationships/tags" Target="../tags/tag681.xml"/><Relationship Id="rId1" Type="http://schemas.openxmlformats.org/officeDocument/2006/relationships/tags" Target="../tags/tag680.xml"/><Relationship Id="rId6" Type="http://schemas.openxmlformats.org/officeDocument/2006/relationships/tags" Target="../tags/tag685.xml"/><Relationship Id="rId11" Type="http://schemas.openxmlformats.org/officeDocument/2006/relationships/slideLayout" Target="../slideLayouts/slideLayout18.xml"/><Relationship Id="rId5" Type="http://schemas.openxmlformats.org/officeDocument/2006/relationships/tags" Target="../tags/tag684.xml"/><Relationship Id="rId10" Type="http://schemas.openxmlformats.org/officeDocument/2006/relationships/tags" Target="../tags/tag689.xml"/><Relationship Id="rId4" Type="http://schemas.openxmlformats.org/officeDocument/2006/relationships/tags" Target="../tags/tag683.xml"/><Relationship Id="rId9" Type="http://schemas.openxmlformats.org/officeDocument/2006/relationships/tags" Target="../tags/tag688.xml"/><Relationship Id="rId14" Type="http://schemas.openxmlformats.org/officeDocument/2006/relationships/image" Target="../media/image58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tags" Target="../tags/tag691.xml"/><Relationship Id="rId1" Type="http://schemas.openxmlformats.org/officeDocument/2006/relationships/tags" Target="../tags/tag690.xml"/><Relationship Id="rId4" Type="http://schemas.openxmlformats.org/officeDocument/2006/relationships/image" Target="../media/image2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tags" Target="../tags/tag693.xml"/><Relationship Id="rId1" Type="http://schemas.openxmlformats.org/officeDocument/2006/relationships/tags" Target="../tags/tag692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694.xml"/></Relationships>
</file>

<file path=ppt/slides/_rels/slide47.xml.rels><?xml version="1.0" encoding="UTF-8" standalone="yes"?>
<Relationships xmlns="http://schemas.openxmlformats.org/package/2006/relationships"><Relationship Id="rId13" Type="http://schemas.openxmlformats.org/officeDocument/2006/relationships/tags" Target="../tags/tag707.xml"/><Relationship Id="rId18" Type="http://schemas.openxmlformats.org/officeDocument/2006/relationships/tags" Target="../tags/tag712.xml"/><Relationship Id="rId26" Type="http://schemas.openxmlformats.org/officeDocument/2006/relationships/tags" Target="../tags/tag720.xml"/><Relationship Id="rId39" Type="http://schemas.openxmlformats.org/officeDocument/2006/relationships/tags" Target="../tags/tag733.xml"/><Relationship Id="rId21" Type="http://schemas.openxmlformats.org/officeDocument/2006/relationships/tags" Target="../tags/tag715.xml"/><Relationship Id="rId34" Type="http://schemas.openxmlformats.org/officeDocument/2006/relationships/tags" Target="../tags/tag728.xml"/><Relationship Id="rId42" Type="http://schemas.openxmlformats.org/officeDocument/2006/relationships/tags" Target="../tags/tag736.xml"/><Relationship Id="rId47" Type="http://schemas.openxmlformats.org/officeDocument/2006/relationships/tags" Target="../tags/tag741.xml"/><Relationship Id="rId50" Type="http://schemas.openxmlformats.org/officeDocument/2006/relationships/tags" Target="../tags/tag744.xml"/><Relationship Id="rId7" Type="http://schemas.openxmlformats.org/officeDocument/2006/relationships/tags" Target="../tags/tag701.xml"/><Relationship Id="rId2" Type="http://schemas.openxmlformats.org/officeDocument/2006/relationships/tags" Target="../tags/tag696.xml"/><Relationship Id="rId16" Type="http://schemas.openxmlformats.org/officeDocument/2006/relationships/tags" Target="../tags/tag710.xml"/><Relationship Id="rId29" Type="http://schemas.openxmlformats.org/officeDocument/2006/relationships/tags" Target="../tags/tag723.xml"/><Relationship Id="rId11" Type="http://schemas.openxmlformats.org/officeDocument/2006/relationships/tags" Target="../tags/tag705.xml"/><Relationship Id="rId24" Type="http://schemas.openxmlformats.org/officeDocument/2006/relationships/tags" Target="../tags/tag718.xml"/><Relationship Id="rId32" Type="http://schemas.openxmlformats.org/officeDocument/2006/relationships/tags" Target="../tags/tag726.xml"/><Relationship Id="rId37" Type="http://schemas.openxmlformats.org/officeDocument/2006/relationships/tags" Target="../tags/tag731.xml"/><Relationship Id="rId40" Type="http://schemas.openxmlformats.org/officeDocument/2006/relationships/tags" Target="../tags/tag734.xml"/><Relationship Id="rId45" Type="http://schemas.openxmlformats.org/officeDocument/2006/relationships/tags" Target="../tags/tag739.xml"/><Relationship Id="rId53" Type="http://schemas.openxmlformats.org/officeDocument/2006/relationships/image" Target="../media/image11.png"/><Relationship Id="rId5" Type="http://schemas.openxmlformats.org/officeDocument/2006/relationships/tags" Target="../tags/tag699.xml"/><Relationship Id="rId10" Type="http://schemas.openxmlformats.org/officeDocument/2006/relationships/tags" Target="../tags/tag704.xml"/><Relationship Id="rId19" Type="http://schemas.openxmlformats.org/officeDocument/2006/relationships/tags" Target="../tags/tag713.xml"/><Relationship Id="rId31" Type="http://schemas.openxmlformats.org/officeDocument/2006/relationships/tags" Target="../tags/tag725.xml"/><Relationship Id="rId44" Type="http://schemas.openxmlformats.org/officeDocument/2006/relationships/tags" Target="../tags/tag738.xml"/><Relationship Id="rId52" Type="http://schemas.openxmlformats.org/officeDocument/2006/relationships/slideLayout" Target="../slideLayouts/slideLayout18.xml"/><Relationship Id="rId4" Type="http://schemas.openxmlformats.org/officeDocument/2006/relationships/tags" Target="../tags/tag698.xml"/><Relationship Id="rId9" Type="http://schemas.openxmlformats.org/officeDocument/2006/relationships/tags" Target="../tags/tag703.xml"/><Relationship Id="rId14" Type="http://schemas.openxmlformats.org/officeDocument/2006/relationships/tags" Target="../tags/tag708.xml"/><Relationship Id="rId22" Type="http://schemas.openxmlformats.org/officeDocument/2006/relationships/tags" Target="../tags/tag716.xml"/><Relationship Id="rId27" Type="http://schemas.openxmlformats.org/officeDocument/2006/relationships/tags" Target="../tags/tag721.xml"/><Relationship Id="rId30" Type="http://schemas.openxmlformats.org/officeDocument/2006/relationships/tags" Target="../tags/tag724.xml"/><Relationship Id="rId35" Type="http://schemas.openxmlformats.org/officeDocument/2006/relationships/tags" Target="../tags/tag729.xml"/><Relationship Id="rId43" Type="http://schemas.openxmlformats.org/officeDocument/2006/relationships/tags" Target="../tags/tag737.xml"/><Relationship Id="rId48" Type="http://schemas.openxmlformats.org/officeDocument/2006/relationships/tags" Target="../tags/tag742.xml"/><Relationship Id="rId8" Type="http://schemas.openxmlformats.org/officeDocument/2006/relationships/tags" Target="../tags/tag702.xml"/><Relationship Id="rId51" Type="http://schemas.openxmlformats.org/officeDocument/2006/relationships/tags" Target="../tags/tag745.xml"/><Relationship Id="rId3" Type="http://schemas.openxmlformats.org/officeDocument/2006/relationships/tags" Target="../tags/tag697.xml"/><Relationship Id="rId12" Type="http://schemas.openxmlformats.org/officeDocument/2006/relationships/tags" Target="../tags/tag706.xml"/><Relationship Id="rId17" Type="http://schemas.openxmlformats.org/officeDocument/2006/relationships/tags" Target="../tags/tag711.xml"/><Relationship Id="rId25" Type="http://schemas.openxmlformats.org/officeDocument/2006/relationships/tags" Target="../tags/tag719.xml"/><Relationship Id="rId33" Type="http://schemas.openxmlformats.org/officeDocument/2006/relationships/tags" Target="../tags/tag727.xml"/><Relationship Id="rId38" Type="http://schemas.openxmlformats.org/officeDocument/2006/relationships/tags" Target="../tags/tag732.xml"/><Relationship Id="rId46" Type="http://schemas.openxmlformats.org/officeDocument/2006/relationships/tags" Target="../tags/tag740.xml"/><Relationship Id="rId20" Type="http://schemas.openxmlformats.org/officeDocument/2006/relationships/tags" Target="../tags/tag714.xml"/><Relationship Id="rId41" Type="http://schemas.openxmlformats.org/officeDocument/2006/relationships/tags" Target="../tags/tag735.xml"/><Relationship Id="rId54" Type="http://schemas.openxmlformats.org/officeDocument/2006/relationships/image" Target="../media/image10.png"/><Relationship Id="rId1" Type="http://schemas.openxmlformats.org/officeDocument/2006/relationships/tags" Target="../tags/tag695.xml"/><Relationship Id="rId6" Type="http://schemas.openxmlformats.org/officeDocument/2006/relationships/tags" Target="../tags/tag700.xml"/><Relationship Id="rId15" Type="http://schemas.openxmlformats.org/officeDocument/2006/relationships/tags" Target="../tags/tag709.xml"/><Relationship Id="rId23" Type="http://schemas.openxmlformats.org/officeDocument/2006/relationships/tags" Target="../tags/tag717.xml"/><Relationship Id="rId28" Type="http://schemas.openxmlformats.org/officeDocument/2006/relationships/tags" Target="../tags/tag722.xml"/><Relationship Id="rId36" Type="http://schemas.openxmlformats.org/officeDocument/2006/relationships/tags" Target="../tags/tag730.xml"/><Relationship Id="rId49" Type="http://schemas.openxmlformats.org/officeDocument/2006/relationships/tags" Target="../tags/tag74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5A213286-072C-3A0D-911B-31FE1C4E51AB}"/>
              </a:ext>
            </a:extLst>
          </p:cNvPr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155341" y="702854"/>
            <a:ext cx="1188131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rPr>
              <a:t>平面镜成像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78687841-621F-60B9-BEFF-C8727A398952}"/>
              </a:ext>
            </a:extLst>
          </p:cNvPr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3395820" y="5094111"/>
            <a:ext cx="489231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广州番禺王耀强</a:t>
            </a:r>
          </a:p>
        </p:txBody>
      </p:sp>
    </p:spTree>
    <p:extLst>
      <p:ext uri="{BB962C8B-B14F-4D97-AF65-F5344CB8AC3E}">
        <p14:creationId xmlns:p14="http://schemas.microsoft.com/office/powerpoint/2010/main" val="278422708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73F47D-85BC-43F3-715E-2C22DEC94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226C6C40-C079-7DCC-5E42-CC75E175C890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94" t="6277" r="43646" b="68788"/>
          <a:stretch>
            <a:fillRect/>
          </a:stretch>
        </p:blipFill>
        <p:spPr>
          <a:xfrm>
            <a:off x="18447417" y="1434766"/>
            <a:ext cx="1127728" cy="1033750"/>
          </a:xfrm>
          <a:prstGeom prst="rect">
            <a:avLst/>
          </a:prstGeom>
        </p:spPr>
      </p:pic>
      <p:sp>
        <p:nvSpPr>
          <p:cNvPr id="12" name="梯形 11">
            <a:extLst>
              <a:ext uri="{FF2B5EF4-FFF2-40B4-BE49-F238E27FC236}">
                <a16:creationId xmlns:a16="http://schemas.microsoft.com/office/drawing/2014/main" id="{63D9678B-005A-6E72-2140-89554A46327C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2803071" y="315858"/>
            <a:ext cx="1757770" cy="1782136"/>
          </a:xfrm>
          <a:prstGeom prst="trapezoid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椭圆 12">
            <a:extLst>
              <a:ext uri="{FF2B5EF4-FFF2-40B4-BE49-F238E27FC236}">
                <a16:creationId xmlns:a16="http://schemas.microsoft.com/office/drawing/2014/main" id="{CAAF7615-2A94-83F1-C78E-FF54CFDDD9A5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605634" y="3187556"/>
            <a:ext cx="2565171" cy="178213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六边形 13">
            <a:extLst>
              <a:ext uri="{FF2B5EF4-FFF2-40B4-BE49-F238E27FC236}">
                <a16:creationId xmlns:a16="http://schemas.microsoft.com/office/drawing/2014/main" id="{D7EE5395-58A9-E8D2-2B3D-36A124E7E09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9516228" y="3193172"/>
            <a:ext cx="1937781" cy="1710114"/>
          </a:xfrm>
          <a:prstGeom prst="hexagon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梯形 15">
            <a:extLst>
              <a:ext uri="{FF2B5EF4-FFF2-40B4-BE49-F238E27FC236}">
                <a16:creationId xmlns:a16="http://schemas.microsoft.com/office/drawing/2014/main" id="{C493DC30-BE6C-C491-5134-F1222B04D12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4338230" y="3187556"/>
            <a:ext cx="1757770" cy="1782136"/>
          </a:xfrm>
          <a:prstGeom prst="trapezoid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8" name="图片 17">
            <a:extLst>
              <a:ext uri="{FF2B5EF4-FFF2-40B4-BE49-F238E27FC236}">
                <a16:creationId xmlns:a16="http://schemas.microsoft.com/office/drawing/2014/main" id="{1455B5DE-8C5D-5B86-A8CF-C96AE9CE35C7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7448864" y="3612240"/>
            <a:ext cx="929720" cy="932768"/>
          </a:xfrm>
          <a:prstGeom prst="rect">
            <a:avLst/>
          </a:prstGeom>
        </p:spPr>
      </p:pic>
      <p:sp>
        <p:nvSpPr>
          <p:cNvPr id="2" name="Text Box 98">
            <a:extLst>
              <a:ext uri="{FF2B5EF4-FFF2-40B4-BE49-F238E27FC236}">
                <a16:creationId xmlns:a16="http://schemas.microsoft.com/office/drawing/2014/main" id="{5C5C56AA-3554-A002-15A8-7E5C7ADCED17}"/>
              </a:ext>
            </a:extLst>
          </p:cNvPr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425706" y="747631"/>
            <a:ext cx="145978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40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重合</a:t>
            </a:r>
          </a:p>
        </p:txBody>
      </p:sp>
      <p:sp>
        <p:nvSpPr>
          <p:cNvPr id="3" name="左大括号 2">
            <a:extLst>
              <a:ext uri="{FF2B5EF4-FFF2-40B4-BE49-F238E27FC236}">
                <a16:creationId xmlns:a16="http://schemas.microsoft.com/office/drawing/2014/main" id="{D20C5A8E-B061-CA9B-9EE9-95E6E9C684BF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6684621" y="591970"/>
            <a:ext cx="200867" cy="1019209"/>
          </a:xfrm>
          <a:prstGeom prst="leftBrace">
            <a:avLst>
              <a:gd name="adj1" fmla="val 52023"/>
              <a:gd name="adj2" fmla="val 50000"/>
            </a:avLst>
          </a:prstGeom>
          <a:noFill/>
          <a:ln w="57150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4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Text Box 98">
            <a:extLst>
              <a:ext uri="{FF2B5EF4-FFF2-40B4-BE49-F238E27FC236}">
                <a16:creationId xmlns:a16="http://schemas.microsoft.com/office/drawing/2014/main" id="{2617BD1A-8C0D-BC39-B087-6D6D9D41BFF1}"/>
              </a:ext>
            </a:extLst>
          </p:cNvPr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951057" y="315858"/>
            <a:ext cx="405324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大小</a:t>
            </a:r>
            <a:r>
              <a:rPr lang="zh-CN" altLang="en-US" sz="4000">
                <a:latin typeface="微软雅黑" panose="020B0503020204020204" pitchFamily="34" charset="-122"/>
                <a:ea typeface="微软雅黑" panose="020B0503020204020204" pitchFamily="34" charset="-122"/>
              </a:rPr>
              <a:t>、形状相同</a:t>
            </a:r>
          </a:p>
        </p:txBody>
      </p:sp>
      <p:sp>
        <p:nvSpPr>
          <p:cNvPr id="5" name="Text Box 98">
            <a:extLst>
              <a:ext uri="{FF2B5EF4-FFF2-40B4-BE49-F238E27FC236}">
                <a16:creationId xmlns:a16="http://schemas.microsoft.com/office/drawing/2014/main" id="{DCA7F468-11E3-256A-D668-8E1E4DEE8643}"/>
              </a:ext>
            </a:extLst>
          </p:cNvPr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951057" y="1362869"/>
            <a:ext cx="285505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位置</a:t>
            </a:r>
            <a:r>
              <a:rPr lang="zh-CN" altLang="en-US" sz="4000">
                <a:latin typeface="微软雅黑" panose="020B0503020204020204" pitchFamily="34" charset="-122"/>
                <a:ea typeface="微软雅黑" panose="020B0503020204020204" pitchFamily="34" charset="-122"/>
              </a:rPr>
              <a:t>相同</a:t>
            </a:r>
          </a:p>
        </p:txBody>
      </p:sp>
      <p:sp>
        <p:nvSpPr>
          <p:cNvPr id="6" name="Text Box 98">
            <a:extLst>
              <a:ext uri="{FF2B5EF4-FFF2-40B4-BE49-F238E27FC236}">
                <a16:creationId xmlns:a16="http://schemas.microsoft.com/office/drawing/2014/main" id="{7EB1918F-31C6-F01B-8EB1-D04228A35F52}"/>
              </a:ext>
            </a:extLst>
          </p:cNvPr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501935" y="5184117"/>
            <a:ext cx="94882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4000">
                <a:latin typeface="微软雅黑" panose="020B0503020204020204" pitchFamily="34" charset="-122"/>
                <a:ea typeface="微软雅黑" panose="020B0503020204020204" pitchFamily="34" charset="-122"/>
              </a:rPr>
              <a:t>A</a:t>
            </a:r>
            <a:endParaRPr lang="zh-CN" altLang="en-US" sz="4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Text Box 98">
            <a:extLst>
              <a:ext uri="{FF2B5EF4-FFF2-40B4-BE49-F238E27FC236}">
                <a16:creationId xmlns:a16="http://schemas.microsoft.com/office/drawing/2014/main" id="{007CB598-DCA4-0F13-6FEC-D5A218AE0CA5}"/>
              </a:ext>
            </a:extLst>
          </p:cNvPr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951295" y="5184117"/>
            <a:ext cx="94882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4000">
                <a:latin typeface="微软雅黑" panose="020B0503020204020204" pitchFamily="34" charset="-122"/>
                <a:ea typeface="微软雅黑" panose="020B0503020204020204" pitchFamily="34" charset="-122"/>
              </a:rPr>
              <a:t>B</a:t>
            </a:r>
            <a:endParaRPr lang="zh-CN" altLang="en-US" sz="4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Text Box 98">
            <a:extLst>
              <a:ext uri="{FF2B5EF4-FFF2-40B4-BE49-F238E27FC236}">
                <a16:creationId xmlns:a16="http://schemas.microsoft.com/office/drawing/2014/main" id="{EFC8E5E2-D841-5A02-7699-B5356F3D17FB}"/>
              </a:ext>
            </a:extLst>
          </p:cNvPr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7716108" y="5184117"/>
            <a:ext cx="94882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4000">
                <a:latin typeface="微软雅黑" panose="020B0503020204020204" pitchFamily="34" charset="-122"/>
                <a:ea typeface="微软雅黑" panose="020B0503020204020204" pitchFamily="34" charset="-122"/>
              </a:rPr>
              <a:t>C</a:t>
            </a:r>
            <a:endParaRPr lang="zh-CN" altLang="en-US" sz="4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Text Box 98">
            <a:extLst>
              <a:ext uri="{FF2B5EF4-FFF2-40B4-BE49-F238E27FC236}">
                <a16:creationId xmlns:a16="http://schemas.microsoft.com/office/drawing/2014/main" id="{1EB963E3-491D-7A70-259C-7800666535FD}"/>
              </a:ext>
            </a:extLst>
          </p:cNvPr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10215654" y="5184117"/>
            <a:ext cx="94882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4000">
                <a:latin typeface="微软雅黑" panose="020B0503020204020204" pitchFamily="34" charset="-122"/>
                <a:ea typeface="微软雅黑" panose="020B0503020204020204" pitchFamily="34" charset="-122"/>
              </a:rPr>
              <a:t>D</a:t>
            </a:r>
            <a:endParaRPr lang="zh-CN" altLang="en-US" sz="4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Text Box 98">
            <a:extLst>
              <a:ext uri="{FF2B5EF4-FFF2-40B4-BE49-F238E27FC236}">
                <a16:creationId xmlns:a16="http://schemas.microsoft.com/office/drawing/2014/main" id="{1C9F17D2-8B9A-0CE6-01D2-0D4E9646F7B2}"/>
              </a:ext>
            </a:extLst>
          </p:cNvPr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1681582" y="892721"/>
            <a:ext cx="94882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40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甲</a:t>
            </a:r>
          </a:p>
        </p:txBody>
      </p:sp>
    </p:spTree>
    <p:extLst>
      <p:ext uri="{BB962C8B-B14F-4D97-AF65-F5344CB8AC3E}">
        <p14:creationId xmlns:p14="http://schemas.microsoft.com/office/powerpoint/2010/main" val="20353440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1 -0.00116 L -0.12591 -0.41644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67" y="-20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" grpId="0"/>
      <p:bldP spid="3" grpId="0" animBg="1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230FC98E-327C-79C6-8485-62D6B0E26DBE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/>
          <a:srcRect r="20904" b="22338"/>
          <a:stretch>
            <a:fillRect/>
          </a:stretch>
        </p:blipFill>
        <p:spPr>
          <a:xfrm>
            <a:off x="18192" y="-2"/>
            <a:ext cx="7292889" cy="4032537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A9AF4CD7-601F-763C-6785-ED9E2679958B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5"/>
          <a:srcRect l="9376" r="6140"/>
          <a:stretch>
            <a:fillRect/>
          </a:stretch>
        </p:blipFill>
        <p:spPr>
          <a:xfrm>
            <a:off x="5542862" y="3564009"/>
            <a:ext cx="6649138" cy="3293992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>
            <a:extLst>
              <a:ext uri="{FF2B5EF4-FFF2-40B4-BE49-F238E27FC236}">
                <a16:creationId xmlns:a16="http://schemas.microsoft.com/office/drawing/2014/main" id="{FE20A4B1-F1EF-6A48-0B18-A7D2E4AA82BC}"/>
              </a:ext>
            </a:extLst>
          </p:cNvPr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800" r="16464" b="14566"/>
          <a:stretch>
            <a:fillRect/>
          </a:stretch>
        </p:blipFill>
        <p:spPr bwMode="auto">
          <a:xfrm>
            <a:off x="2410432" y="863828"/>
            <a:ext cx="7413806" cy="599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Box 21">
            <a:extLst>
              <a:ext uri="{FF2B5EF4-FFF2-40B4-BE49-F238E27FC236}">
                <a16:creationId xmlns:a16="http://schemas.microsoft.com/office/drawing/2014/main" id="{49B24E75-C2CC-1C8B-0272-07F494E69E38}"/>
              </a:ext>
            </a:extLst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160871" y="863828"/>
            <a:ext cx="1414858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物</a:t>
            </a:r>
          </a:p>
        </p:txBody>
      </p:sp>
      <p:sp>
        <p:nvSpPr>
          <p:cNvPr id="3" name="Text Box 21">
            <a:extLst>
              <a:ext uri="{FF2B5EF4-FFF2-40B4-BE49-F238E27FC236}">
                <a16:creationId xmlns:a16="http://schemas.microsoft.com/office/drawing/2014/main" id="{4A104469-23F4-26E6-5532-7C29696DA240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090623" y="863828"/>
            <a:ext cx="1414858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像</a:t>
            </a:r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061222C9-72A1-D1E5-0019-57289FA49C5B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755844" y="0"/>
            <a:ext cx="6390426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400">
                <a:solidFill>
                  <a:srgbClr val="0066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像与物关于镜面</a:t>
            </a:r>
            <a:r>
              <a:rPr lang="zh-CN" altLang="en-US" sz="4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对称</a:t>
            </a:r>
          </a:p>
        </p:txBody>
      </p:sp>
    </p:spTree>
    <p:extLst>
      <p:ext uri="{BB962C8B-B14F-4D97-AF65-F5344CB8AC3E}">
        <p14:creationId xmlns:p14="http://schemas.microsoft.com/office/powerpoint/2010/main" val="30390036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A4DA37-A028-DBB7-74EC-539BAC06FB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40">
            <a:extLst>
              <a:ext uri="{FF2B5EF4-FFF2-40B4-BE49-F238E27FC236}">
                <a16:creationId xmlns:a16="http://schemas.microsoft.com/office/drawing/2014/main" id="{065F67DF-03EA-1770-AE03-6CC66CD91599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7"/>
          <a:srcRect l="10778" b="8412"/>
          <a:stretch>
            <a:fillRect/>
          </a:stretch>
        </p:blipFill>
        <p:spPr>
          <a:xfrm>
            <a:off x="441463" y="0"/>
            <a:ext cx="11309073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4EF94FA0-16DD-A092-34F2-98729FAB9F63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6411021" y="37486"/>
            <a:ext cx="41852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600" b="1">
                <a:solidFill>
                  <a:srgbClr val="CC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charset="0"/>
              </a:rPr>
              <a:t>颐和园十七孔桥</a:t>
            </a:r>
          </a:p>
        </p:txBody>
      </p:sp>
      <p:sp>
        <p:nvSpPr>
          <p:cNvPr id="4" name="Text Box 21">
            <a:extLst>
              <a:ext uri="{FF2B5EF4-FFF2-40B4-BE49-F238E27FC236}">
                <a16:creationId xmlns:a16="http://schemas.microsoft.com/office/drawing/2014/main" id="{9FF6583C-086E-9008-4978-AE64400FF59D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95999" y="2101292"/>
            <a:ext cx="1414858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物</a:t>
            </a:r>
          </a:p>
        </p:txBody>
      </p:sp>
      <p:sp>
        <p:nvSpPr>
          <p:cNvPr id="5" name="Text Box 21">
            <a:extLst>
              <a:ext uri="{FF2B5EF4-FFF2-40B4-BE49-F238E27FC236}">
                <a16:creationId xmlns:a16="http://schemas.microsoft.com/office/drawing/2014/main" id="{81D03B92-7090-2116-22F4-AD661AB43602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95999" y="4243469"/>
            <a:ext cx="1414858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像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63C316A3-9C50-E5F1-6089-2D7D60F95299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093419" y="1030203"/>
            <a:ext cx="6005163" cy="769441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buNone/>
            </a:pPr>
            <a:r>
              <a:rPr lang="zh-CN" altLang="en-US" sz="4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像与物关于镜面</a:t>
            </a:r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对称</a:t>
            </a:r>
          </a:p>
        </p:txBody>
      </p:sp>
    </p:spTree>
    <p:extLst>
      <p:ext uri="{BB962C8B-B14F-4D97-AF65-F5344CB8AC3E}">
        <p14:creationId xmlns:p14="http://schemas.microsoft.com/office/powerpoint/2010/main" val="15231429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798729-DEF0-B963-5236-DB9C3307A5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40">
            <a:extLst>
              <a:ext uri="{FF2B5EF4-FFF2-40B4-BE49-F238E27FC236}">
                <a16:creationId xmlns:a16="http://schemas.microsoft.com/office/drawing/2014/main" id="{174427CC-5DA0-F749-0363-17219967DDD0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/>
          <a:srcRect l="10778" b="8412"/>
          <a:stretch>
            <a:fillRect/>
          </a:stretch>
        </p:blipFill>
        <p:spPr>
          <a:xfrm rot="16200000">
            <a:off x="687537" y="1358194"/>
            <a:ext cx="6901666" cy="418527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Text Box 21">
            <a:extLst>
              <a:ext uri="{FF2B5EF4-FFF2-40B4-BE49-F238E27FC236}">
                <a16:creationId xmlns:a16="http://schemas.microsoft.com/office/drawing/2014/main" id="{7F5897AF-D6FD-391D-CFD2-F3BA8A727D91}"/>
              </a:ext>
            </a:extLst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2990794" y="2659559"/>
            <a:ext cx="1414858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物</a:t>
            </a:r>
          </a:p>
        </p:txBody>
      </p:sp>
      <p:sp>
        <p:nvSpPr>
          <p:cNvPr id="4" name="Text Box 21">
            <a:extLst>
              <a:ext uri="{FF2B5EF4-FFF2-40B4-BE49-F238E27FC236}">
                <a16:creationId xmlns:a16="http://schemas.microsoft.com/office/drawing/2014/main" id="{912E3417-19CD-93EA-199D-D094C17106F2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610902" y="2681392"/>
            <a:ext cx="1414858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像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3915B64B-1217-4291-AACF-D77DDE52C1FB}"/>
              </a:ext>
            </a:extLst>
          </p:cNvPr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411022" y="323793"/>
            <a:ext cx="5510130" cy="769441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buNone/>
            </a:pPr>
            <a:r>
              <a:rPr lang="zh-CN" altLang="en-US" sz="4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像与物关于镜面</a:t>
            </a:r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对称</a:t>
            </a:r>
          </a:p>
        </p:txBody>
      </p:sp>
    </p:spTree>
    <p:extLst>
      <p:ext uri="{BB962C8B-B14F-4D97-AF65-F5344CB8AC3E}">
        <p14:creationId xmlns:p14="http://schemas.microsoft.com/office/powerpoint/2010/main" val="228873709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7">
            <a:extLst>
              <a:ext uri="{FF2B5EF4-FFF2-40B4-BE49-F238E27FC236}">
                <a16:creationId xmlns:a16="http://schemas.microsoft.com/office/drawing/2014/main" id="{45ADE2C9-45C4-BCE3-5038-017618827B53}"/>
              </a:ext>
            </a:extLst>
          </p:cNvPr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2855640" y="2060849"/>
            <a:ext cx="67691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53882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4800" b="1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</a:rPr>
              <a:t>平面镜成像的原理</a:t>
            </a:r>
          </a:p>
        </p:txBody>
      </p:sp>
    </p:spTree>
    <p:extLst>
      <p:ext uri="{BB962C8B-B14F-4D97-AF65-F5344CB8AC3E}">
        <p14:creationId xmlns:p14="http://schemas.microsoft.com/office/powerpoint/2010/main" val="3681573482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73F47D-85BC-43F3-715E-2C22DEC94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>
            <a:extLst>
              <a:ext uri="{FF2B5EF4-FFF2-40B4-BE49-F238E27FC236}">
                <a16:creationId xmlns:a16="http://schemas.microsoft.com/office/drawing/2014/main" id="{335EECBB-FABC-A689-D4E6-095AF2CA03EE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22"/>
            <a:ext cx="12192000" cy="6856277"/>
          </a:xfrm>
          <a:prstGeom prst="rect">
            <a:avLst/>
          </a:prstGeom>
        </p:spPr>
      </p:pic>
      <p:grpSp>
        <p:nvGrpSpPr>
          <p:cNvPr id="5" name="组合 4">
            <a:extLst>
              <a:ext uri="{FF2B5EF4-FFF2-40B4-BE49-F238E27FC236}">
                <a16:creationId xmlns:a16="http://schemas.microsoft.com/office/drawing/2014/main" id="{9CCB1FAD-285C-81C1-600D-DA028F5EFD82}"/>
              </a:ext>
            </a:extLst>
          </p:cNvPr>
          <p:cNvGrpSpPr/>
          <p:nvPr>
            <p:custDataLst>
              <p:tags r:id="rId2"/>
            </p:custDataLst>
          </p:nvPr>
        </p:nvGrpSpPr>
        <p:grpSpPr>
          <a:xfrm>
            <a:off x="7344229" y="174171"/>
            <a:ext cx="3207068" cy="3569852"/>
            <a:chOff x="2865120" y="1958340"/>
            <a:chExt cx="1531620" cy="1584960"/>
          </a:xfrm>
        </p:grpSpPr>
        <p:cxnSp>
          <p:nvCxnSpPr>
            <p:cNvPr id="6" name="直接连接符 5">
              <a:extLst>
                <a:ext uri="{FF2B5EF4-FFF2-40B4-BE49-F238E27FC236}">
                  <a16:creationId xmlns:a16="http://schemas.microsoft.com/office/drawing/2014/main" id="{FC107018-2982-B211-796F-2A1B165A9707}"/>
                </a:ext>
              </a:extLst>
            </p:cNvPr>
            <p:cNvCxnSpPr/>
            <p:nvPr>
              <p:custDataLst>
                <p:tags r:id="rId7"/>
              </p:custDataLst>
            </p:nvPr>
          </p:nvCxnSpPr>
          <p:spPr>
            <a:xfrm flipH="1" flipV="1">
              <a:off x="2865120" y="1958340"/>
              <a:ext cx="1531620" cy="1584960"/>
            </a:xfrm>
            <a:prstGeom prst="line">
              <a:avLst/>
            </a:prstGeom>
            <a:noFill/>
            <a:ln w="76200" cap="flat" cmpd="sng" algn="ctr">
              <a:solidFill>
                <a:srgbClr val="FF0000"/>
              </a:solidFill>
              <a:prstDash val="solid"/>
              <a:miter lim="800000"/>
            </a:ln>
            <a:effectLst/>
          </p:spPr>
        </p:cxnSp>
        <p:sp>
          <p:nvSpPr>
            <p:cNvPr id="7" name="Line 5">
              <a:extLst>
                <a:ext uri="{FF2B5EF4-FFF2-40B4-BE49-F238E27FC236}">
                  <a16:creationId xmlns:a16="http://schemas.microsoft.com/office/drawing/2014/main" id="{2F875C56-2E60-C253-5229-9F112A60FF24}"/>
                </a:ext>
              </a:extLst>
            </p:cNvPr>
            <p:cNvSpPr>
              <a:spLocks noChangeShapeType="1"/>
            </p:cNvSpPr>
            <p:nvPr>
              <p:custDataLst>
                <p:tags r:id="rId8"/>
              </p:custDataLst>
            </p:nvPr>
          </p:nvSpPr>
          <p:spPr bwMode="auto">
            <a:xfrm>
              <a:off x="3451859" y="2565400"/>
              <a:ext cx="403861" cy="41402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  <a:head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6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微软雅黑" panose="020B0503020204020204" pitchFamily="34" charset="-122"/>
                <a:ea typeface="楷体_GB2312" pitchFamily="1" charset="-122"/>
                <a:cs typeface="+mn-cs"/>
              </a:endParaRPr>
            </a:p>
          </p:txBody>
        </p:sp>
      </p:grpSp>
      <p:grpSp>
        <p:nvGrpSpPr>
          <p:cNvPr id="8" name="组合 7">
            <a:extLst>
              <a:ext uri="{FF2B5EF4-FFF2-40B4-BE49-F238E27FC236}">
                <a16:creationId xmlns:a16="http://schemas.microsoft.com/office/drawing/2014/main" id="{A8D160CC-D853-C05E-18FE-D4FFF72B73FD}"/>
              </a:ext>
            </a:extLst>
          </p:cNvPr>
          <p:cNvGrpSpPr/>
          <p:nvPr>
            <p:custDataLst>
              <p:tags r:id="rId3"/>
            </p:custDataLst>
          </p:nvPr>
        </p:nvGrpSpPr>
        <p:grpSpPr>
          <a:xfrm rot="15928328">
            <a:off x="2950203" y="12472"/>
            <a:ext cx="4253214" cy="4939472"/>
            <a:chOff x="2865120" y="1958340"/>
            <a:chExt cx="1531620" cy="1584960"/>
          </a:xfrm>
        </p:grpSpPr>
        <p:cxnSp>
          <p:nvCxnSpPr>
            <p:cNvPr id="9" name="直接连接符 8">
              <a:extLst>
                <a:ext uri="{FF2B5EF4-FFF2-40B4-BE49-F238E27FC236}">
                  <a16:creationId xmlns:a16="http://schemas.microsoft.com/office/drawing/2014/main" id="{07B247CE-EBF9-D16B-4CE1-1858CF5A58FB}"/>
                </a:ext>
              </a:extLst>
            </p:cNvPr>
            <p:cNvCxnSpPr/>
            <p:nvPr>
              <p:custDataLst>
                <p:tags r:id="rId5"/>
              </p:custDataLst>
            </p:nvPr>
          </p:nvCxnSpPr>
          <p:spPr>
            <a:xfrm flipH="1" flipV="1">
              <a:off x="2865120" y="1958340"/>
              <a:ext cx="1531620" cy="1584960"/>
            </a:xfrm>
            <a:prstGeom prst="line">
              <a:avLst/>
            </a:prstGeom>
            <a:noFill/>
            <a:ln w="76200" cap="flat" cmpd="sng" algn="ctr">
              <a:solidFill>
                <a:srgbClr val="FF0000"/>
              </a:solidFill>
              <a:prstDash val="solid"/>
              <a:miter lim="800000"/>
            </a:ln>
            <a:effectLst/>
          </p:spPr>
        </p:cxnSp>
        <p:sp>
          <p:nvSpPr>
            <p:cNvPr id="10" name="Line 5">
              <a:extLst>
                <a:ext uri="{FF2B5EF4-FFF2-40B4-BE49-F238E27FC236}">
                  <a16:creationId xmlns:a16="http://schemas.microsoft.com/office/drawing/2014/main" id="{955D2CB8-77D5-32B8-BE0A-760F6C7BD479}"/>
                </a:ext>
              </a:extLst>
            </p:cNvPr>
            <p:cNvSpPr>
              <a:spLocks noChangeShapeType="1"/>
            </p:cNvSpPr>
            <p:nvPr>
              <p:custDataLst>
                <p:tags r:id="rId6"/>
              </p:custDataLst>
            </p:nvPr>
          </p:nvSpPr>
          <p:spPr bwMode="auto">
            <a:xfrm>
              <a:off x="3451859" y="2565400"/>
              <a:ext cx="403861" cy="41402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  <a:head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6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微软雅黑" panose="020B0503020204020204" pitchFamily="34" charset="-122"/>
                <a:ea typeface="楷体_GB2312" pitchFamily="1" charset="-122"/>
                <a:cs typeface="+mn-cs"/>
              </a:endParaRPr>
            </a:p>
          </p:txBody>
        </p:sp>
      </p:grpSp>
      <p:sp>
        <p:nvSpPr>
          <p:cNvPr id="17" name="矩形 16">
            <a:extLst>
              <a:ext uri="{FF2B5EF4-FFF2-40B4-BE49-F238E27FC236}">
                <a16:creationId xmlns:a16="http://schemas.microsoft.com/office/drawing/2014/main" id="{775C65D6-6C7C-4EEB-1A31-B8A6513E69D8}"/>
              </a:ext>
            </a:extLst>
          </p:cNvPr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980859" y="503805"/>
            <a:ext cx="1992400" cy="707886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反射</a:t>
            </a:r>
          </a:p>
        </p:txBody>
      </p:sp>
    </p:spTree>
    <p:extLst>
      <p:ext uri="{BB962C8B-B14F-4D97-AF65-F5344CB8AC3E}">
        <p14:creationId xmlns:p14="http://schemas.microsoft.com/office/powerpoint/2010/main" val="259025550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图片 67">
            <a:extLst>
              <a:ext uri="{FF2B5EF4-FFF2-40B4-BE49-F238E27FC236}">
                <a16:creationId xmlns:a16="http://schemas.microsoft.com/office/drawing/2014/main" id="{F21B83F5-FC86-2529-ECC2-5C8F8C5F3DE7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3"/>
          <a:stretch>
            <a:fillRect/>
          </a:stretch>
        </p:blipFill>
        <p:spPr>
          <a:xfrm>
            <a:off x="4911591" y="4509523"/>
            <a:ext cx="313313" cy="1068477"/>
          </a:xfrm>
          <a:prstGeom prst="rect">
            <a:avLst/>
          </a:prstGeom>
        </p:spPr>
      </p:pic>
      <p:grpSp>
        <p:nvGrpSpPr>
          <p:cNvPr id="102" name="Group 2">
            <a:extLst>
              <a:ext uri="{FF2B5EF4-FFF2-40B4-BE49-F238E27FC236}">
                <a16:creationId xmlns:a16="http://schemas.microsoft.com/office/drawing/2014/main" id="{6A9B104F-4278-450D-91E7-60A705FDFADC}"/>
              </a:ext>
            </a:extLst>
          </p:cNvPr>
          <p:cNvGrpSpPr/>
          <p:nvPr>
            <p:custDataLst>
              <p:tags r:id="rId2"/>
            </p:custDataLst>
          </p:nvPr>
        </p:nvGrpSpPr>
        <p:grpSpPr>
          <a:xfrm>
            <a:off x="5014056" y="3494570"/>
            <a:ext cx="1120775" cy="1098550"/>
            <a:chOff x="0" y="0"/>
            <a:chExt cx="697" cy="693"/>
          </a:xfrm>
        </p:grpSpPr>
        <p:sp>
          <p:nvSpPr>
            <p:cNvPr id="5214" name="Line 3">
              <a:extLst>
                <a:ext uri="{FF2B5EF4-FFF2-40B4-BE49-F238E27FC236}">
                  <a16:creationId xmlns:a16="http://schemas.microsoft.com/office/drawing/2014/main" id="{AF8B9EC1-8406-46FC-9CFA-672F30B49B6B}"/>
                </a:ext>
              </a:extLst>
            </p:cNvPr>
            <p:cNvSpPr>
              <a:spLocks noChangeShapeType="1"/>
            </p:cNvSpPr>
            <p:nvPr>
              <p:custDataLst>
                <p:tags r:id="rId60"/>
              </p:custDataLst>
            </p:nvPr>
          </p:nvSpPr>
          <p:spPr bwMode="auto">
            <a:xfrm flipV="1">
              <a:off x="0" y="0"/>
              <a:ext cx="697" cy="693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215" name="Line 4">
              <a:extLst>
                <a:ext uri="{FF2B5EF4-FFF2-40B4-BE49-F238E27FC236}">
                  <a16:creationId xmlns:a16="http://schemas.microsoft.com/office/drawing/2014/main" id="{0EB1E131-5B88-4875-B1CB-70CB15130815}"/>
                </a:ext>
              </a:extLst>
            </p:cNvPr>
            <p:cNvSpPr>
              <a:spLocks noChangeShapeType="1"/>
            </p:cNvSpPr>
            <p:nvPr>
              <p:custDataLst>
                <p:tags r:id="rId61"/>
              </p:custDataLst>
            </p:nvPr>
          </p:nvSpPr>
          <p:spPr bwMode="auto">
            <a:xfrm flipV="1">
              <a:off x="35" y="335"/>
              <a:ext cx="651" cy="33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110" name="Group 10">
            <a:extLst>
              <a:ext uri="{FF2B5EF4-FFF2-40B4-BE49-F238E27FC236}">
                <a16:creationId xmlns:a16="http://schemas.microsoft.com/office/drawing/2014/main" id="{FE2436CA-87A3-4982-AD16-1D460F280D9A}"/>
              </a:ext>
            </a:extLst>
          </p:cNvPr>
          <p:cNvGrpSpPr/>
          <p:nvPr>
            <p:custDataLst>
              <p:tags r:id="rId3"/>
            </p:custDataLst>
          </p:nvPr>
        </p:nvGrpSpPr>
        <p:grpSpPr>
          <a:xfrm>
            <a:off x="6093555" y="3513621"/>
            <a:ext cx="1087070" cy="1098551"/>
            <a:chOff x="0" y="0"/>
            <a:chExt cx="646" cy="707"/>
          </a:xfrm>
        </p:grpSpPr>
        <p:sp>
          <p:nvSpPr>
            <p:cNvPr id="5212" name="Line 11">
              <a:extLst>
                <a:ext uri="{FF2B5EF4-FFF2-40B4-BE49-F238E27FC236}">
                  <a16:creationId xmlns:a16="http://schemas.microsoft.com/office/drawing/2014/main" id="{D446BFE7-F958-478E-836B-F538C4D26DEC}"/>
                </a:ext>
              </a:extLst>
            </p:cNvPr>
            <p:cNvSpPr>
              <a:spLocks noChangeShapeType="1"/>
            </p:cNvSpPr>
            <p:nvPr>
              <p:custDataLst>
                <p:tags r:id="rId58"/>
              </p:custDataLst>
            </p:nvPr>
          </p:nvSpPr>
          <p:spPr bwMode="auto">
            <a:xfrm flipH="1" flipV="1">
              <a:off x="0" y="0"/>
              <a:ext cx="645" cy="707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213" name="Line 12">
              <a:extLst>
                <a:ext uri="{FF2B5EF4-FFF2-40B4-BE49-F238E27FC236}">
                  <a16:creationId xmlns:a16="http://schemas.microsoft.com/office/drawing/2014/main" id="{81F25DD2-37D0-4150-85F3-28EA61223807}"/>
                </a:ext>
              </a:extLst>
            </p:cNvPr>
            <p:cNvSpPr>
              <a:spLocks noChangeShapeType="1"/>
            </p:cNvSpPr>
            <p:nvPr>
              <p:custDataLst>
                <p:tags r:id="rId59"/>
              </p:custDataLst>
            </p:nvPr>
          </p:nvSpPr>
          <p:spPr bwMode="auto">
            <a:xfrm flipH="1" flipV="1">
              <a:off x="46" y="363"/>
              <a:ext cx="600" cy="344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113" name="Group 13">
            <a:extLst>
              <a:ext uri="{FF2B5EF4-FFF2-40B4-BE49-F238E27FC236}">
                <a16:creationId xmlns:a16="http://schemas.microsoft.com/office/drawing/2014/main" id="{228D576A-1B53-422D-BCA3-E1039047876C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4475892" y="2650020"/>
            <a:ext cx="1684338" cy="1417638"/>
            <a:chOff x="115" y="0"/>
            <a:chExt cx="1061" cy="893"/>
          </a:xfrm>
        </p:grpSpPr>
        <p:sp>
          <p:nvSpPr>
            <p:cNvPr id="5206" name="Line 14">
              <a:extLst>
                <a:ext uri="{FF2B5EF4-FFF2-40B4-BE49-F238E27FC236}">
                  <a16:creationId xmlns:a16="http://schemas.microsoft.com/office/drawing/2014/main" id="{006A9660-F2CC-4248-BD99-20A2F4D30D4D}"/>
                </a:ext>
              </a:extLst>
            </p:cNvPr>
            <p:cNvSpPr>
              <a:spLocks noChangeShapeType="1"/>
            </p:cNvSpPr>
            <p:nvPr>
              <p:custDataLst>
                <p:tags r:id="rId56"/>
              </p:custDataLst>
            </p:nvPr>
          </p:nvSpPr>
          <p:spPr bwMode="auto">
            <a:xfrm flipH="1" flipV="1">
              <a:off x="593" y="0"/>
              <a:ext cx="560" cy="56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207" name="Line 15">
              <a:extLst>
                <a:ext uri="{FF2B5EF4-FFF2-40B4-BE49-F238E27FC236}">
                  <a16:creationId xmlns:a16="http://schemas.microsoft.com/office/drawing/2014/main" id="{70605F1B-25AA-455A-8CBD-3B9AF14FFE4B}"/>
                </a:ext>
              </a:extLst>
            </p:cNvPr>
            <p:cNvSpPr>
              <a:spLocks noChangeShapeType="1"/>
            </p:cNvSpPr>
            <p:nvPr>
              <p:custDataLst>
                <p:tags r:id="rId57"/>
              </p:custDataLst>
            </p:nvPr>
          </p:nvSpPr>
          <p:spPr bwMode="auto">
            <a:xfrm flipH="1" flipV="1">
              <a:off x="115" y="247"/>
              <a:ext cx="1061" cy="64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sp>
        <p:nvSpPr>
          <p:cNvPr id="5125" name="Text Box 20">
            <a:extLst>
              <a:ext uri="{FF2B5EF4-FFF2-40B4-BE49-F238E27FC236}">
                <a16:creationId xmlns:a16="http://schemas.microsoft.com/office/drawing/2014/main" id="{3A5BD36A-A29F-48DB-AB74-339AD14D8810}"/>
              </a:ext>
            </a:extLst>
          </p:cNvPr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686599" y="4317484"/>
            <a:ext cx="152726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物点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S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1" name="Text Box 21">
            <a:extLst>
              <a:ext uri="{FF2B5EF4-FFF2-40B4-BE49-F238E27FC236}">
                <a16:creationId xmlns:a16="http://schemas.microsoft.com/office/drawing/2014/main" id="{1AF917FE-832C-42BD-8AE0-517119C3E672}"/>
              </a:ext>
            </a:extLst>
          </p:cNvPr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307734" y="4317484"/>
            <a:ext cx="141485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像点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S’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129" name="Group 35">
            <a:extLst>
              <a:ext uri="{FF2B5EF4-FFF2-40B4-BE49-F238E27FC236}">
                <a16:creationId xmlns:a16="http://schemas.microsoft.com/office/drawing/2014/main" id="{53FADD77-B001-452C-9588-C20CDDF09FEC}"/>
              </a:ext>
            </a:extLst>
          </p:cNvPr>
          <p:cNvGrpSpPr/>
          <p:nvPr>
            <p:custDataLst>
              <p:tags r:id="rId7"/>
            </p:custDataLst>
          </p:nvPr>
        </p:nvGrpSpPr>
        <p:grpSpPr>
          <a:xfrm>
            <a:off x="4027060" y="2002320"/>
            <a:ext cx="935037" cy="757238"/>
            <a:chOff x="0" y="0"/>
            <a:chExt cx="589" cy="477"/>
          </a:xfrm>
        </p:grpSpPr>
        <p:grpSp>
          <p:nvGrpSpPr>
            <p:cNvPr id="5187" name="Group 36">
              <a:extLst>
                <a:ext uri="{FF2B5EF4-FFF2-40B4-BE49-F238E27FC236}">
                  <a16:creationId xmlns:a16="http://schemas.microsoft.com/office/drawing/2014/main" id="{C13EC960-1194-4583-B1CB-F105D166CEC7}"/>
                </a:ext>
              </a:extLst>
            </p:cNvPr>
            <p:cNvGrpSpPr/>
            <p:nvPr>
              <p:custDataLst>
                <p:tags r:id="rId48"/>
              </p:custDataLst>
            </p:nvPr>
          </p:nvGrpSpPr>
          <p:grpSpPr>
            <a:xfrm rot="1062425" flipH="1">
              <a:off x="171" y="167"/>
              <a:ext cx="418" cy="310"/>
              <a:chOff x="0" y="0"/>
              <a:chExt cx="1496" cy="1749"/>
            </a:xfrm>
          </p:grpSpPr>
          <p:sp>
            <p:nvSpPr>
              <p:cNvPr id="5189" name="未知">
                <a:extLst>
                  <a:ext uri="{FF2B5EF4-FFF2-40B4-BE49-F238E27FC236}">
                    <a16:creationId xmlns:a16="http://schemas.microsoft.com/office/drawing/2014/main" id="{49270FD0-5878-4FD2-A12D-A7DDE2CD188D}"/>
                  </a:ext>
                </a:extLst>
              </p:cNvPr>
              <p:cNvSpPr/>
              <p:nvPr>
                <p:custDataLst>
                  <p:tags r:id="rId50"/>
                </p:custDataLst>
              </p:nvPr>
            </p:nvSpPr>
            <p:spPr bwMode="auto">
              <a:xfrm rot="1749268">
                <a:off x="296" y="528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5190" name="未知">
                <a:extLst>
                  <a:ext uri="{FF2B5EF4-FFF2-40B4-BE49-F238E27FC236}">
                    <a16:creationId xmlns:a16="http://schemas.microsoft.com/office/drawing/2014/main" id="{FA481097-63A7-47AC-8D65-640B754761D2}"/>
                  </a:ext>
                </a:extLst>
              </p:cNvPr>
              <p:cNvSpPr/>
              <p:nvPr>
                <p:custDataLst>
                  <p:tags r:id="rId51"/>
                </p:custDataLst>
              </p:nvPr>
            </p:nvSpPr>
            <p:spPr bwMode="auto">
              <a:xfrm rot="20715126" flipV="1">
                <a:off x="200" y="1296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5191" name="未知">
                <a:extLst>
                  <a:ext uri="{FF2B5EF4-FFF2-40B4-BE49-F238E27FC236}">
                    <a16:creationId xmlns:a16="http://schemas.microsoft.com/office/drawing/2014/main" id="{4565849D-B004-4DA9-B3E5-D4C6E7DE28B6}"/>
                  </a:ext>
                </a:extLst>
              </p:cNvPr>
              <p:cNvSpPr/>
              <p:nvPr>
                <p:custDataLst>
                  <p:tags r:id="rId52"/>
                </p:custDataLst>
              </p:nvPr>
            </p:nvSpPr>
            <p:spPr bwMode="auto">
              <a:xfrm rot="18111864" flipV="1">
                <a:off x="-343" y="738"/>
                <a:ext cx="1345" cy="660"/>
              </a:xfrm>
              <a:custGeom>
                <a:avLst/>
                <a:gdLst>
                  <a:gd name="T0" fmla="*/ 0 w 1104"/>
                  <a:gd name="T1" fmla="*/ 0 h 400"/>
                  <a:gd name="T2" fmla="*/ 585 w 1104"/>
                  <a:gd name="T3" fmla="*/ 554 h 400"/>
                  <a:gd name="T4" fmla="*/ 1345 w 1104"/>
                  <a:gd name="T5" fmla="*/ 63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5192" name="未知">
                <a:extLst>
                  <a:ext uri="{FF2B5EF4-FFF2-40B4-BE49-F238E27FC236}">
                    <a16:creationId xmlns:a16="http://schemas.microsoft.com/office/drawing/2014/main" id="{CC0BFF3D-147A-4D15-B95C-8303A5491A9B}"/>
                  </a:ext>
                </a:extLst>
              </p:cNvPr>
              <p:cNvSpPr/>
              <p:nvPr>
                <p:custDataLst>
                  <p:tags r:id="rId53"/>
                </p:custDataLst>
              </p:nvPr>
            </p:nvSpPr>
            <p:spPr bwMode="auto">
              <a:xfrm rot="1749268">
                <a:off x="392" y="480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5193" name="Oval 41">
                <a:extLst>
                  <a:ext uri="{FF2B5EF4-FFF2-40B4-BE49-F238E27FC236}">
                    <a16:creationId xmlns:a16="http://schemas.microsoft.com/office/drawing/2014/main" id="{42841522-9422-4429-91D2-B8D43D2D03B3}"/>
                  </a:ext>
                </a:extLst>
              </p:cNvPr>
              <p:cNvSpPr>
                <a:spLocks noChangeArrowheads="1"/>
              </p:cNvSpPr>
              <p:nvPr>
                <p:custDataLst>
                  <p:tags r:id="rId54"/>
                </p:custDataLst>
              </p:nvPr>
            </p:nvSpPr>
            <p:spPr bwMode="auto">
              <a:xfrm rot="812068">
                <a:off x="47" y="390"/>
                <a:ext cx="480" cy="1248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742950" indent="-28575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11430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6002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20574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/>
                <a:endParaRPr lang="zh-CN" altLang="en-US" sz="3200"/>
              </a:p>
            </p:txBody>
          </p:sp>
          <p:sp>
            <p:nvSpPr>
              <p:cNvPr id="5194" name="未知">
                <a:extLst>
                  <a:ext uri="{FF2B5EF4-FFF2-40B4-BE49-F238E27FC236}">
                    <a16:creationId xmlns:a16="http://schemas.microsoft.com/office/drawing/2014/main" id="{8E12293B-A8E0-4E3D-B92B-CE55E60F957B}"/>
                  </a:ext>
                </a:extLst>
              </p:cNvPr>
              <p:cNvSpPr/>
              <p:nvPr>
                <p:custDataLst>
                  <p:tags r:id="rId55"/>
                </p:custDataLst>
              </p:nvPr>
            </p:nvSpPr>
            <p:spPr bwMode="auto">
              <a:xfrm>
                <a:off x="392" y="0"/>
                <a:ext cx="144" cy="312"/>
              </a:xfrm>
              <a:custGeom>
                <a:avLst/>
                <a:gdLst>
                  <a:gd name="T0" fmla="*/ 48 w 144"/>
                  <a:gd name="T1" fmla="*/ 0 h 312"/>
                  <a:gd name="T2" fmla="*/ 0 w 144"/>
                  <a:gd name="T3" fmla="*/ 144 h 312"/>
                  <a:gd name="T4" fmla="*/ 48 w 144"/>
                  <a:gd name="T5" fmla="*/ 288 h 312"/>
                  <a:gd name="T6" fmla="*/ 144 w 144"/>
                  <a:gd name="T7" fmla="*/ 288 h 31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4" h="312">
                    <a:moveTo>
                      <a:pt x="48" y="0"/>
                    </a:moveTo>
                    <a:cubicBezTo>
                      <a:pt x="24" y="48"/>
                      <a:pt x="0" y="96"/>
                      <a:pt x="0" y="144"/>
                    </a:cubicBezTo>
                    <a:cubicBezTo>
                      <a:pt x="0" y="192"/>
                      <a:pt x="24" y="264"/>
                      <a:pt x="48" y="288"/>
                    </a:cubicBezTo>
                    <a:cubicBezTo>
                      <a:pt x="72" y="312"/>
                      <a:pt x="108" y="300"/>
                      <a:pt x="144" y="288"/>
                    </a:cubicBezTo>
                  </a:path>
                </a:pathLst>
              </a:custGeom>
              <a:noFill/>
              <a:ln w="28575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</p:grpSp>
        <p:sp>
          <p:nvSpPr>
            <p:cNvPr id="5188" name="未知">
              <a:extLst>
                <a:ext uri="{FF2B5EF4-FFF2-40B4-BE49-F238E27FC236}">
                  <a16:creationId xmlns:a16="http://schemas.microsoft.com/office/drawing/2014/main" id="{C53AD4B9-582B-4845-AE21-DB4E490017E3}"/>
                </a:ext>
              </a:extLst>
            </p:cNvPr>
            <p:cNvSpPr/>
            <p:nvPr>
              <p:custDataLst>
                <p:tags r:id="rId49"/>
              </p:custDataLst>
            </p:nvPr>
          </p:nvSpPr>
          <p:spPr bwMode="auto">
            <a:xfrm flipH="1">
              <a:off x="0" y="0"/>
              <a:ext cx="540" cy="187"/>
            </a:xfrm>
            <a:custGeom>
              <a:avLst/>
              <a:gdLst>
                <a:gd name="T0" fmla="*/ 0 w 672"/>
                <a:gd name="T1" fmla="*/ 42 h 432"/>
                <a:gd name="T2" fmla="*/ 39 w 672"/>
                <a:gd name="T3" fmla="*/ 83 h 432"/>
                <a:gd name="T4" fmla="*/ 154 w 672"/>
                <a:gd name="T5" fmla="*/ 125 h 432"/>
                <a:gd name="T6" fmla="*/ 347 w 672"/>
                <a:gd name="T7" fmla="*/ 166 h 432"/>
                <a:gd name="T8" fmla="*/ 540 w 672"/>
                <a:gd name="T9" fmla="*/ 187 h 432"/>
                <a:gd name="T10" fmla="*/ 347 w 672"/>
                <a:gd name="T11" fmla="*/ 104 h 432"/>
                <a:gd name="T12" fmla="*/ 154 w 672"/>
                <a:gd name="T13" fmla="*/ 62 h 432"/>
                <a:gd name="T14" fmla="*/ 77 w 672"/>
                <a:gd name="T15" fmla="*/ 21 h 432"/>
                <a:gd name="T16" fmla="*/ 0 w 672"/>
                <a:gd name="T17" fmla="*/ 0 h 432"/>
                <a:gd name="T18" fmla="*/ 0 w 672"/>
                <a:gd name="T19" fmla="*/ 42 h 4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672" h="432">
                  <a:moveTo>
                    <a:pt x="0" y="96"/>
                  </a:moveTo>
                  <a:lnTo>
                    <a:pt x="48" y="192"/>
                  </a:lnTo>
                  <a:lnTo>
                    <a:pt x="192" y="288"/>
                  </a:lnTo>
                  <a:lnTo>
                    <a:pt x="432" y="384"/>
                  </a:lnTo>
                  <a:lnTo>
                    <a:pt x="672" y="432"/>
                  </a:lnTo>
                  <a:lnTo>
                    <a:pt x="432" y="240"/>
                  </a:lnTo>
                  <a:lnTo>
                    <a:pt x="192" y="144"/>
                  </a:lnTo>
                  <a:lnTo>
                    <a:pt x="96" y="48"/>
                  </a:lnTo>
                  <a:lnTo>
                    <a:pt x="0" y="0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000000"/>
            </a:solidFill>
            <a:ln w="9525" cmpd="sng">
              <a:solidFill>
                <a:srgbClr val="00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zh-CN" altLang="en-US" sz="3200" b="1"/>
            </a:p>
          </p:txBody>
        </p:sp>
      </p:grpSp>
      <p:grpSp>
        <p:nvGrpSpPr>
          <p:cNvPr id="144" name="Group 44">
            <a:extLst>
              <a:ext uri="{FF2B5EF4-FFF2-40B4-BE49-F238E27FC236}">
                <a16:creationId xmlns:a16="http://schemas.microsoft.com/office/drawing/2014/main" id="{8E0ADCEB-AFBB-4D40-8569-1CFA52F36069}"/>
              </a:ext>
            </a:extLst>
          </p:cNvPr>
          <p:cNvGrpSpPr/>
          <p:nvPr>
            <p:custDataLst>
              <p:tags r:id="rId8"/>
            </p:custDataLst>
          </p:nvPr>
        </p:nvGrpSpPr>
        <p:grpSpPr>
          <a:xfrm>
            <a:off x="6115780" y="2017484"/>
            <a:ext cx="188912" cy="3616325"/>
            <a:chOff x="0" y="0"/>
            <a:chExt cx="119" cy="2278"/>
          </a:xfrm>
        </p:grpSpPr>
        <p:sp>
          <p:nvSpPr>
            <p:cNvPr id="5165" name="Line 45">
              <a:extLst>
                <a:ext uri="{FF2B5EF4-FFF2-40B4-BE49-F238E27FC236}">
                  <a16:creationId xmlns:a16="http://schemas.microsoft.com/office/drawing/2014/main" id="{B6370F68-1D68-4B24-B1C8-47D4E39F032F}"/>
                </a:ext>
              </a:extLst>
            </p:cNvPr>
            <p:cNvSpPr>
              <a:spLocks noChangeShapeType="1"/>
            </p:cNvSpPr>
            <p:nvPr>
              <p:custDataLst>
                <p:tags r:id="rId26"/>
              </p:custDataLst>
            </p:nvPr>
          </p:nvSpPr>
          <p:spPr bwMode="auto">
            <a:xfrm>
              <a:off x="0" y="0"/>
              <a:ext cx="1" cy="227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66" name="Line 46">
              <a:extLst>
                <a:ext uri="{FF2B5EF4-FFF2-40B4-BE49-F238E27FC236}">
                  <a16:creationId xmlns:a16="http://schemas.microsoft.com/office/drawing/2014/main" id="{EF97152B-669F-4086-AC4D-130E505B5AD7}"/>
                </a:ext>
              </a:extLst>
            </p:cNvPr>
            <p:cNvSpPr>
              <a:spLocks noChangeShapeType="1"/>
            </p:cNvSpPr>
            <p:nvPr>
              <p:custDataLst>
                <p:tags r:id="rId27"/>
              </p:custDataLst>
            </p:nvPr>
          </p:nvSpPr>
          <p:spPr bwMode="auto">
            <a:xfrm flipV="1">
              <a:off x="13" y="3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67" name="Line 47">
              <a:extLst>
                <a:ext uri="{FF2B5EF4-FFF2-40B4-BE49-F238E27FC236}">
                  <a16:creationId xmlns:a16="http://schemas.microsoft.com/office/drawing/2014/main" id="{EB196A2B-CFB2-4B1C-84DA-0490A3E1AAD2}"/>
                </a:ext>
              </a:extLst>
            </p:cNvPr>
            <p:cNvSpPr>
              <a:spLocks noChangeShapeType="1"/>
            </p:cNvSpPr>
            <p:nvPr>
              <p:custDataLst>
                <p:tags r:id="rId28"/>
              </p:custDataLst>
            </p:nvPr>
          </p:nvSpPr>
          <p:spPr bwMode="auto">
            <a:xfrm flipV="1">
              <a:off x="0" y="40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68" name="Line 48">
              <a:extLst>
                <a:ext uri="{FF2B5EF4-FFF2-40B4-BE49-F238E27FC236}">
                  <a16:creationId xmlns:a16="http://schemas.microsoft.com/office/drawing/2014/main" id="{8D96CA52-4B31-4351-9DBC-295CF3C28FFC}"/>
                </a:ext>
              </a:extLst>
            </p:cNvPr>
            <p:cNvSpPr>
              <a:spLocks noChangeShapeType="1"/>
            </p:cNvSpPr>
            <p:nvPr>
              <p:custDataLst>
                <p:tags r:id="rId29"/>
              </p:custDataLst>
            </p:nvPr>
          </p:nvSpPr>
          <p:spPr bwMode="auto">
            <a:xfrm flipV="1">
              <a:off x="0" y="49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69" name="Line 49">
              <a:extLst>
                <a:ext uri="{FF2B5EF4-FFF2-40B4-BE49-F238E27FC236}">
                  <a16:creationId xmlns:a16="http://schemas.microsoft.com/office/drawing/2014/main" id="{6EB38A3E-BD3F-4141-9185-427CC95F97A2}"/>
                </a:ext>
              </a:extLst>
            </p:cNvPr>
            <p:cNvSpPr>
              <a:spLocks noChangeShapeType="1"/>
            </p:cNvSpPr>
            <p:nvPr>
              <p:custDataLst>
                <p:tags r:id="rId30"/>
              </p:custDataLst>
            </p:nvPr>
          </p:nvSpPr>
          <p:spPr bwMode="auto">
            <a:xfrm flipV="1">
              <a:off x="0" y="113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70" name="Line 50">
              <a:extLst>
                <a:ext uri="{FF2B5EF4-FFF2-40B4-BE49-F238E27FC236}">
                  <a16:creationId xmlns:a16="http://schemas.microsoft.com/office/drawing/2014/main" id="{A73B211D-7900-4787-9D3F-6ACAB9A80D98}"/>
                </a:ext>
              </a:extLst>
            </p:cNvPr>
            <p:cNvSpPr>
              <a:spLocks noChangeShapeType="1"/>
            </p:cNvSpPr>
            <p:nvPr>
              <p:custDataLst>
                <p:tags r:id="rId31"/>
              </p:custDataLst>
            </p:nvPr>
          </p:nvSpPr>
          <p:spPr bwMode="auto">
            <a:xfrm flipV="1">
              <a:off x="0" y="589"/>
              <a:ext cx="9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71" name="Line 51">
              <a:extLst>
                <a:ext uri="{FF2B5EF4-FFF2-40B4-BE49-F238E27FC236}">
                  <a16:creationId xmlns:a16="http://schemas.microsoft.com/office/drawing/2014/main" id="{0C424222-6356-41A5-AA67-3704152B1CF9}"/>
                </a:ext>
              </a:extLst>
            </p:cNvPr>
            <p:cNvSpPr>
              <a:spLocks noChangeShapeType="1"/>
            </p:cNvSpPr>
            <p:nvPr>
              <p:custDataLst>
                <p:tags r:id="rId32"/>
              </p:custDataLst>
            </p:nvPr>
          </p:nvSpPr>
          <p:spPr bwMode="auto">
            <a:xfrm flipV="1">
              <a:off x="0" y="68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72" name="Line 52">
              <a:extLst>
                <a:ext uri="{FF2B5EF4-FFF2-40B4-BE49-F238E27FC236}">
                  <a16:creationId xmlns:a16="http://schemas.microsoft.com/office/drawing/2014/main" id="{5CAE2E4E-4534-43DC-A0CF-5A6406252886}"/>
                </a:ext>
              </a:extLst>
            </p:cNvPr>
            <p:cNvSpPr>
              <a:spLocks noChangeShapeType="1"/>
            </p:cNvSpPr>
            <p:nvPr>
              <p:custDataLst>
                <p:tags r:id="rId33"/>
              </p:custDataLst>
            </p:nvPr>
          </p:nvSpPr>
          <p:spPr bwMode="auto">
            <a:xfrm flipV="1">
              <a:off x="0" y="77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73" name="Line 53">
              <a:extLst>
                <a:ext uri="{FF2B5EF4-FFF2-40B4-BE49-F238E27FC236}">
                  <a16:creationId xmlns:a16="http://schemas.microsoft.com/office/drawing/2014/main" id="{EBF4E3EC-B598-44B9-8D20-B12A91F6CD75}"/>
                </a:ext>
              </a:extLst>
            </p:cNvPr>
            <p:cNvSpPr>
              <a:spLocks noChangeShapeType="1"/>
            </p:cNvSpPr>
            <p:nvPr>
              <p:custDataLst>
                <p:tags r:id="rId34"/>
              </p:custDataLst>
            </p:nvPr>
          </p:nvSpPr>
          <p:spPr bwMode="auto">
            <a:xfrm flipV="1">
              <a:off x="0" y="140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74" name="Line 54">
              <a:extLst>
                <a:ext uri="{FF2B5EF4-FFF2-40B4-BE49-F238E27FC236}">
                  <a16:creationId xmlns:a16="http://schemas.microsoft.com/office/drawing/2014/main" id="{412C1782-C648-49AC-8630-FF0EB50B1CE1}"/>
                </a:ext>
              </a:extLst>
            </p:cNvPr>
            <p:cNvSpPr>
              <a:spLocks noChangeShapeType="1"/>
            </p:cNvSpPr>
            <p:nvPr>
              <p:custDataLst>
                <p:tags r:id="rId35"/>
              </p:custDataLst>
            </p:nvPr>
          </p:nvSpPr>
          <p:spPr bwMode="auto">
            <a:xfrm flipV="1">
              <a:off x="0" y="1315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75" name="Line 55">
              <a:extLst>
                <a:ext uri="{FF2B5EF4-FFF2-40B4-BE49-F238E27FC236}">
                  <a16:creationId xmlns:a16="http://schemas.microsoft.com/office/drawing/2014/main" id="{F77BD6B0-68E9-4C65-8E18-D97A9D922C76}"/>
                </a:ext>
              </a:extLst>
            </p:cNvPr>
            <p:cNvSpPr>
              <a:spLocks noChangeShapeType="1"/>
            </p:cNvSpPr>
            <p:nvPr>
              <p:custDataLst>
                <p:tags r:id="rId36"/>
              </p:custDataLst>
            </p:nvPr>
          </p:nvSpPr>
          <p:spPr bwMode="auto">
            <a:xfrm flipV="1">
              <a:off x="0" y="86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76" name="Line 56">
              <a:extLst>
                <a:ext uri="{FF2B5EF4-FFF2-40B4-BE49-F238E27FC236}">
                  <a16:creationId xmlns:a16="http://schemas.microsoft.com/office/drawing/2014/main" id="{6E3FC652-7DEA-4808-BB29-5AB7680DB583}"/>
                </a:ext>
              </a:extLst>
            </p:cNvPr>
            <p:cNvSpPr>
              <a:spLocks noChangeShapeType="1"/>
            </p:cNvSpPr>
            <p:nvPr>
              <p:custDataLst>
                <p:tags r:id="rId37"/>
              </p:custDataLst>
            </p:nvPr>
          </p:nvSpPr>
          <p:spPr bwMode="auto">
            <a:xfrm flipV="1">
              <a:off x="0" y="149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77" name="Line 57">
              <a:extLst>
                <a:ext uri="{FF2B5EF4-FFF2-40B4-BE49-F238E27FC236}">
                  <a16:creationId xmlns:a16="http://schemas.microsoft.com/office/drawing/2014/main" id="{4E6EBE15-1C82-4AD1-843D-2C201401D380}"/>
                </a:ext>
              </a:extLst>
            </p:cNvPr>
            <p:cNvSpPr>
              <a:spLocks noChangeShapeType="1"/>
            </p:cNvSpPr>
            <p:nvPr>
              <p:custDataLst>
                <p:tags r:id="rId38"/>
              </p:custDataLst>
            </p:nvPr>
          </p:nvSpPr>
          <p:spPr bwMode="auto">
            <a:xfrm flipV="1">
              <a:off x="0" y="1587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78" name="Line 58">
              <a:extLst>
                <a:ext uri="{FF2B5EF4-FFF2-40B4-BE49-F238E27FC236}">
                  <a16:creationId xmlns:a16="http://schemas.microsoft.com/office/drawing/2014/main" id="{E87F459A-D99C-4262-BD90-C9078D6673F3}"/>
                </a:ext>
              </a:extLst>
            </p:cNvPr>
            <p:cNvSpPr>
              <a:spLocks noChangeShapeType="1"/>
            </p:cNvSpPr>
            <p:nvPr>
              <p:custDataLst>
                <p:tags r:id="rId39"/>
              </p:custDataLst>
            </p:nvPr>
          </p:nvSpPr>
          <p:spPr bwMode="auto">
            <a:xfrm flipV="1">
              <a:off x="0" y="167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79" name="Line 59">
              <a:extLst>
                <a:ext uri="{FF2B5EF4-FFF2-40B4-BE49-F238E27FC236}">
                  <a16:creationId xmlns:a16="http://schemas.microsoft.com/office/drawing/2014/main" id="{DE4A7BBA-6D8F-464E-9745-1B03AC0C47B0}"/>
                </a:ext>
              </a:extLst>
            </p:cNvPr>
            <p:cNvSpPr>
              <a:spLocks noChangeShapeType="1"/>
            </p:cNvSpPr>
            <p:nvPr>
              <p:custDataLst>
                <p:tags r:id="rId40"/>
              </p:custDataLst>
            </p:nvPr>
          </p:nvSpPr>
          <p:spPr bwMode="auto">
            <a:xfrm flipV="1">
              <a:off x="0" y="176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80" name="Line 60">
              <a:extLst>
                <a:ext uri="{FF2B5EF4-FFF2-40B4-BE49-F238E27FC236}">
                  <a16:creationId xmlns:a16="http://schemas.microsoft.com/office/drawing/2014/main" id="{63CABB81-2868-4EC3-9206-97749F8DEFF3}"/>
                </a:ext>
              </a:extLst>
            </p:cNvPr>
            <p:cNvSpPr>
              <a:spLocks noChangeShapeType="1"/>
            </p:cNvSpPr>
            <p:nvPr>
              <p:custDataLst>
                <p:tags r:id="rId41"/>
              </p:custDataLst>
            </p:nvPr>
          </p:nvSpPr>
          <p:spPr bwMode="auto">
            <a:xfrm flipV="1">
              <a:off x="0" y="185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81" name="Line 61">
              <a:extLst>
                <a:ext uri="{FF2B5EF4-FFF2-40B4-BE49-F238E27FC236}">
                  <a16:creationId xmlns:a16="http://schemas.microsoft.com/office/drawing/2014/main" id="{5408224C-8754-41E8-9A9C-535F7827BCF2}"/>
                </a:ext>
              </a:extLst>
            </p:cNvPr>
            <p:cNvSpPr>
              <a:spLocks noChangeShapeType="1"/>
            </p:cNvSpPr>
            <p:nvPr>
              <p:custDataLst>
                <p:tags r:id="rId42"/>
              </p:custDataLst>
            </p:nvPr>
          </p:nvSpPr>
          <p:spPr bwMode="auto">
            <a:xfrm flipV="1">
              <a:off x="12" y="202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82" name="Line 62">
              <a:extLst>
                <a:ext uri="{FF2B5EF4-FFF2-40B4-BE49-F238E27FC236}">
                  <a16:creationId xmlns:a16="http://schemas.microsoft.com/office/drawing/2014/main" id="{183C1550-1421-4156-A215-9A39F523D227}"/>
                </a:ext>
              </a:extLst>
            </p:cNvPr>
            <p:cNvSpPr>
              <a:spLocks noChangeShapeType="1"/>
            </p:cNvSpPr>
            <p:nvPr>
              <p:custDataLst>
                <p:tags r:id="rId43"/>
              </p:custDataLst>
            </p:nvPr>
          </p:nvSpPr>
          <p:spPr bwMode="auto">
            <a:xfrm flipV="1">
              <a:off x="0" y="104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83" name="Line 63">
              <a:extLst>
                <a:ext uri="{FF2B5EF4-FFF2-40B4-BE49-F238E27FC236}">
                  <a16:creationId xmlns:a16="http://schemas.microsoft.com/office/drawing/2014/main" id="{D284967B-8FA6-43E6-B823-2D5DCFD096B7}"/>
                </a:ext>
              </a:extLst>
            </p:cNvPr>
            <p:cNvSpPr>
              <a:spLocks noChangeShapeType="1"/>
            </p:cNvSpPr>
            <p:nvPr>
              <p:custDataLst>
                <p:tags r:id="rId44"/>
              </p:custDataLst>
            </p:nvPr>
          </p:nvSpPr>
          <p:spPr bwMode="auto">
            <a:xfrm flipV="1">
              <a:off x="0" y="952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84" name="Line 64">
              <a:extLst>
                <a:ext uri="{FF2B5EF4-FFF2-40B4-BE49-F238E27FC236}">
                  <a16:creationId xmlns:a16="http://schemas.microsoft.com/office/drawing/2014/main" id="{4245AA41-200B-4B21-A2F6-76932ACDC044}"/>
                </a:ext>
              </a:extLst>
            </p:cNvPr>
            <p:cNvSpPr>
              <a:spLocks noChangeShapeType="1"/>
            </p:cNvSpPr>
            <p:nvPr>
              <p:custDataLst>
                <p:tags r:id="rId45"/>
              </p:custDataLst>
            </p:nvPr>
          </p:nvSpPr>
          <p:spPr bwMode="auto">
            <a:xfrm flipV="1">
              <a:off x="0" y="12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85" name="Line 65">
              <a:extLst>
                <a:ext uri="{FF2B5EF4-FFF2-40B4-BE49-F238E27FC236}">
                  <a16:creationId xmlns:a16="http://schemas.microsoft.com/office/drawing/2014/main" id="{0D030202-AB12-40F9-BDE2-879BA762CF3A}"/>
                </a:ext>
              </a:extLst>
            </p:cNvPr>
            <p:cNvSpPr>
              <a:spLocks noChangeShapeType="1"/>
            </p:cNvSpPr>
            <p:nvPr>
              <p:custDataLst>
                <p:tags r:id="rId46"/>
              </p:custDataLst>
            </p:nvPr>
          </p:nvSpPr>
          <p:spPr bwMode="auto">
            <a:xfrm flipV="1">
              <a:off x="0" y="195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86" name="Line 66">
              <a:extLst>
                <a:ext uri="{FF2B5EF4-FFF2-40B4-BE49-F238E27FC236}">
                  <a16:creationId xmlns:a16="http://schemas.microsoft.com/office/drawing/2014/main" id="{8610F862-29AA-4C90-99B8-CBFB7FBA3C7F}"/>
                </a:ext>
              </a:extLst>
            </p:cNvPr>
            <p:cNvSpPr>
              <a:spLocks noChangeShapeType="1"/>
            </p:cNvSpPr>
            <p:nvPr>
              <p:custDataLst>
                <p:tags r:id="rId47"/>
              </p:custDataLst>
            </p:nvPr>
          </p:nvSpPr>
          <p:spPr bwMode="auto">
            <a:xfrm flipV="1">
              <a:off x="0" y="213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167" name="Group 67">
            <a:extLst>
              <a:ext uri="{FF2B5EF4-FFF2-40B4-BE49-F238E27FC236}">
                <a16:creationId xmlns:a16="http://schemas.microsoft.com/office/drawing/2014/main" id="{70278275-E043-44C2-9493-84BAEDA4CE6D}"/>
              </a:ext>
            </a:extLst>
          </p:cNvPr>
          <p:cNvGrpSpPr/>
          <p:nvPr>
            <p:custDataLst>
              <p:tags r:id="rId9"/>
            </p:custDataLst>
          </p:nvPr>
        </p:nvGrpSpPr>
        <p:grpSpPr>
          <a:xfrm>
            <a:off x="5387117" y="3519971"/>
            <a:ext cx="738188" cy="504825"/>
            <a:chOff x="0" y="0"/>
            <a:chExt cx="372" cy="340"/>
          </a:xfrm>
        </p:grpSpPr>
        <p:sp>
          <p:nvSpPr>
            <p:cNvPr id="5163" name="Line 68">
              <a:extLst>
                <a:ext uri="{FF2B5EF4-FFF2-40B4-BE49-F238E27FC236}">
                  <a16:creationId xmlns:a16="http://schemas.microsoft.com/office/drawing/2014/main" id="{DC6717F9-E7DF-4CFB-9A5B-2432DE4C93E7}"/>
                </a:ext>
              </a:extLst>
            </p:cNvPr>
            <p:cNvSpPr>
              <a:spLocks noChangeShapeType="1"/>
            </p:cNvSpPr>
            <p:nvPr>
              <p:custDataLst>
                <p:tags r:id="rId24"/>
              </p:custDataLst>
            </p:nvPr>
          </p:nvSpPr>
          <p:spPr bwMode="auto">
            <a:xfrm flipH="1" flipV="1">
              <a:off x="0" y="0"/>
              <a:ext cx="364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64" name="Line 69">
              <a:extLst>
                <a:ext uri="{FF2B5EF4-FFF2-40B4-BE49-F238E27FC236}">
                  <a16:creationId xmlns:a16="http://schemas.microsoft.com/office/drawing/2014/main" id="{66812BF8-AE89-4AD5-8198-6061CCA69ED7}"/>
                </a:ext>
              </a:extLst>
            </p:cNvPr>
            <p:cNvSpPr>
              <a:spLocks noChangeShapeType="1"/>
            </p:cNvSpPr>
            <p:nvPr>
              <p:custDataLst>
                <p:tags r:id="rId25"/>
              </p:custDataLst>
            </p:nvPr>
          </p:nvSpPr>
          <p:spPr bwMode="auto">
            <a:xfrm flipH="1" flipV="1">
              <a:off x="115" y="339"/>
              <a:ext cx="257" cy="1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sp>
        <p:nvSpPr>
          <p:cNvPr id="3" name="椭圆 2">
            <a:extLst>
              <a:ext uri="{FF2B5EF4-FFF2-40B4-BE49-F238E27FC236}">
                <a16:creationId xmlns:a16="http://schemas.microsoft.com/office/drawing/2014/main" id="{1E940843-9A5E-E52D-601A-12C86E5B4F06}"/>
              </a:ext>
            </a:extLst>
          </p:cNvPr>
          <p:cNvSpPr/>
          <p:nvPr>
            <p:custDataLst>
              <p:tags r:id="rId10"/>
            </p:custDataLst>
          </p:nvPr>
        </p:nvSpPr>
        <p:spPr bwMode="auto">
          <a:xfrm>
            <a:off x="5006992" y="4472471"/>
            <a:ext cx="149684" cy="159028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sp>
        <p:nvSpPr>
          <p:cNvPr id="5" name="椭圆 4">
            <a:extLst>
              <a:ext uri="{FF2B5EF4-FFF2-40B4-BE49-F238E27FC236}">
                <a16:creationId xmlns:a16="http://schemas.microsoft.com/office/drawing/2014/main" id="{6A648ABE-9283-6E49-9CC3-A0CE7756E2DD}"/>
              </a:ext>
            </a:extLst>
          </p:cNvPr>
          <p:cNvSpPr/>
          <p:nvPr>
            <p:custDataLst>
              <p:tags r:id="rId11"/>
            </p:custDataLst>
          </p:nvPr>
        </p:nvSpPr>
        <p:spPr bwMode="auto">
          <a:xfrm>
            <a:off x="7103853" y="4496005"/>
            <a:ext cx="149684" cy="159028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sp>
        <p:nvSpPr>
          <p:cNvPr id="62" name="Text Box 98">
            <a:extLst>
              <a:ext uri="{FF2B5EF4-FFF2-40B4-BE49-F238E27FC236}">
                <a16:creationId xmlns:a16="http://schemas.microsoft.com/office/drawing/2014/main" id="{20E97CF5-DFE0-65F7-AA6E-45D9E9F793A6}"/>
              </a:ext>
            </a:extLst>
          </p:cNvPr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60631" y="53775"/>
            <a:ext cx="717252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4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平面镜成像的原理:光的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反射</a:t>
            </a:r>
            <a:endParaRPr lang="zh-CN" altLang="en-US" sz="4000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13" name="直接箭头连接符 12">
            <a:extLst>
              <a:ext uri="{FF2B5EF4-FFF2-40B4-BE49-F238E27FC236}">
                <a16:creationId xmlns:a16="http://schemas.microsoft.com/office/drawing/2014/main" id="{0A5D58CA-E885-5934-F8FB-492287A4E419}"/>
              </a:ext>
            </a:extLst>
          </p:cNvPr>
          <p:cNvCxnSpPr>
            <a:cxnSpLocks noChangeShapeType="1"/>
            <a:stCxn id="3" idx="5"/>
          </p:cNvCxnSpPr>
          <p:nvPr>
            <p:custDataLst>
              <p:tags r:id="rId13"/>
            </p:custDataLst>
          </p:nvPr>
        </p:nvCxnSpPr>
        <p:spPr bwMode="auto">
          <a:xfrm>
            <a:off x="5134755" y="4608210"/>
            <a:ext cx="989311" cy="694391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直接箭头连接符 15">
            <a:extLst>
              <a:ext uri="{FF2B5EF4-FFF2-40B4-BE49-F238E27FC236}">
                <a16:creationId xmlns:a16="http://schemas.microsoft.com/office/drawing/2014/main" id="{7F62549F-026D-B9BF-7B10-B7FCBF52CBE7}"/>
              </a:ext>
            </a:extLst>
          </p:cNvPr>
          <p:cNvCxnSpPr>
            <a:cxnSpLocks noChangeShapeType="1"/>
          </p:cNvCxnSpPr>
          <p:nvPr>
            <p:custDataLst>
              <p:tags r:id="rId14"/>
            </p:custDataLst>
          </p:nvPr>
        </p:nvCxnSpPr>
        <p:spPr bwMode="auto">
          <a:xfrm>
            <a:off x="5430719" y="5292213"/>
            <a:ext cx="674688" cy="0"/>
          </a:xfrm>
          <a:prstGeom prst="straightConnector1">
            <a:avLst/>
          </a:prstGeom>
          <a:noFill/>
          <a:ln w="38100" algn="ctr">
            <a:solidFill>
              <a:srgbClr val="002EC2"/>
            </a:solidFill>
            <a:prstDash val="dash"/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直接箭头连接符 16">
            <a:extLst>
              <a:ext uri="{FF2B5EF4-FFF2-40B4-BE49-F238E27FC236}">
                <a16:creationId xmlns:a16="http://schemas.microsoft.com/office/drawing/2014/main" id="{6575BCFA-7AEA-1267-6A49-F5FBA449EE9C}"/>
              </a:ext>
            </a:extLst>
          </p:cNvPr>
          <p:cNvCxnSpPr>
            <a:cxnSpLocks noChangeShapeType="1"/>
          </p:cNvCxnSpPr>
          <p:nvPr>
            <p:custDataLst>
              <p:tags r:id="rId15"/>
            </p:custDataLst>
          </p:nvPr>
        </p:nvCxnSpPr>
        <p:spPr bwMode="auto">
          <a:xfrm flipV="1">
            <a:off x="5459047" y="5301449"/>
            <a:ext cx="637124" cy="445171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直接箭头连接符 17">
            <a:extLst>
              <a:ext uri="{FF2B5EF4-FFF2-40B4-BE49-F238E27FC236}">
                <a16:creationId xmlns:a16="http://schemas.microsoft.com/office/drawing/2014/main" id="{62DAAA15-A714-4268-5C1F-FE96490219AD}"/>
              </a:ext>
            </a:extLst>
          </p:cNvPr>
          <p:cNvCxnSpPr>
            <a:cxnSpLocks noChangeShapeType="1"/>
            <a:endCxn id="5" idx="3"/>
          </p:cNvCxnSpPr>
          <p:nvPr>
            <p:custDataLst>
              <p:tags r:id="rId16"/>
            </p:custDataLst>
          </p:nvPr>
        </p:nvCxnSpPr>
        <p:spPr bwMode="auto">
          <a:xfrm flipV="1">
            <a:off x="6124065" y="4631744"/>
            <a:ext cx="1001709" cy="652385"/>
          </a:xfrm>
          <a:prstGeom prst="straightConnector1">
            <a:avLst/>
          </a:prstGeom>
          <a:noFill/>
          <a:ln w="38100" algn="ctr">
            <a:solidFill>
              <a:srgbClr val="0000FF"/>
            </a:solidFill>
            <a:prstDash val="dash"/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5" name="Text Box 98">
            <a:extLst>
              <a:ext uri="{FF2B5EF4-FFF2-40B4-BE49-F238E27FC236}">
                <a16:creationId xmlns:a16="http://schemas.microsoft.com/office/drawing/2014/main" id="{6A42CD67-7D67-8249-7B1D-365D48DC30B2}"/>
              </a:ext>
            </a:extLst>
          </p:cNvPr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497561" y="1030822"/>
            <a:ext cx="11716250" cy="692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9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发光点</a:t>
            </a:r>
            <a:r>
              <a:rPr lang="en-US" altLang="zh-CN" sz="39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S</a:t>
            </a:r>
            <a:r>
              <a:rPr lang="zh-CN" altLang="en-US" sz="39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所有</a:t>
            </a:r>
            <a:r>
              <a:rPr lang="zh-CN" altLang="en-US" sz="39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反射光线的</a:t>
            </a:r>
            <a:r>
              <a:rPr lang="zh-CN" altLang="en-US" sz="39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反向延长线</a:t>
            </a:r>
            <a:r>
              <a:rPr lang="zh-CN" altLang="en-US" sz="39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都相交于像点S</a:t>
            </a:r>
            <a:r>
              <a:rPr lang="zh-CN" altLang="en-US" sz="39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anose="020B0604020202020204" pitchFamily="34" charset="0"/>
              </a:rPr>
              <a:t>′</a:t>
            </a:r>
            <a:endParaRPr lang="zh-CN" altLang="en-US" sz="3900" u="sng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Line 19">
            <a:extLst>
              <a:ext uri="{FF2B5EF4-FFF2-40B4-BE49-F238E27FC236}">
                <a16:creationId xmlns:a16="http://schemas.microsoft.com/office/drawing/2014/main" id="{BAE6E8AD-3B49-C188-E916-35B5129106E9}"/>
              </a:ext>
            </a:extLst>
          </p:cNvPr>
          <p:cNvSpPr>
            <a:spLocks noChangeShapeType="1"/>
          </p:cNvSpPr>
          <p:nvPr>
            <p:custDataLst>
              <p:tags r:id="rId18"/>
            </p:custDataLst>
          </p:nvPr>
        </p:nvSpPr>
        <p:spPr bwMode="auto">
          <a:xfrm flipH="1" flipV="1">
            <a:off x="5510238" y="2921056"/>
            <a:ext cx="182852" cy="199568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  <p:sp>
        <p:nvSpPr>
          <p:cNvPr id="4" name="Line 19">
            <a:extLst>
              <a:ext uri="{FF2B5EF4-FFF2-40B4-BE49-F238E27FC236}">
                <a16:creationId xmlns:a16="http://schemas.microsoft.com/office/drawing/2014/main" id="{1A68DE02-60FF-AC0F-AA65-CDF54E61BFF3}"/>
              </a:ext>
            </a:extLst>
          </p:cNvPr>
          <p:cNvSpPr>
            <a:spLocks noChangeShapeType="1"/>
          </p:cNvSpPr>
          <p:nvPr>
            <p:custDataLst>
              <p:tags r:id="rId19"/>
            </p:custDataLst>
          </p:nvPr>
        </p:nvSpPr>
        <p:spPr bwMode="auto">
          <a:xfrm flipH="1" flipV="1">
            <a:off x="4953361" y="3322539"/>
            <a:ext cx="226772" cy="143773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  <p:sp>
        <p:nvSpPr>
          <p:cNvPr id="6" name="Line 19">
            <a:extLst>
              <a:ext uri="{FF2B5EF4-FFF2-40B4-BE49-F238E27FC236}">
                <a16:creationId xmlns:a16="http://schemas.microsoft.com/office/drawing/2014/main" id="{DF52A941-7683-6BC3-0BC0-F06C3F109D6C}"/>
              </a:ext>
            </a:extLst>
          </p:cNvPr>
          <p:cNvSpPr>
            <a:spLocks noChangeShapeType="1"/>
          </p:cNvSpPr>
          <p:nvPr>
            <p:custDataLst>
              <p:tags r:id="rId20"/>
            </p:custDataLst>
          </p:nvPr>
        </p:nvSpPr>
        <p:spPr bwMode="auto">
          <a:xfrm flipV="1">
            <a:off x="5487954" y="4002035"/>
            <a:ext cx="123825" cy="133349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  <p:sp>
        <p:nvSpPr>
          <p:cNvPr id="7" name="Line 19">
            <a:extLst>
              <a:ext uri="{FF2B5EF4-FFF2-40B4-BE49-F238E27FC236}">
                <a16:creationId xmlns:a16="http://schemas.microsoft.com/office/drawing/2014/main" id="{0EF5A62B-6B74-ECD5-2E1D-26E26DC5B812}"/>
              </a:ext>
            </a:extLst>
          </p:cNvPr>
          <p:cNvSpPr>
            <a:spLocks noChangeShapeType="1"/>
          </p:cNvSpPr>
          <p:nvPr>
            <p:custDataLst>
              <p:tags r:id="rId21"/>
            </p:custDataLst>
          </p:nvPr>
        </p:nvSpPr>
        <p:spPr bwMode="auto">
          <a:xfrm flipV="1">
            <a:off x="5649879" y="4135386"/>
            <a:ext cx="209549" cy="123825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  <p:sp>
        <p:nvSpPr>
          <p:cNvPr id="8" name="Line 19">
            <a:extLst>
              <a:ext uri="{FF2B5EF4-FFF2-40B4-BE49-F238E27FC236}">
                <a16:creationId xmlns:a16="http://schemas.microsoft.com/office/drawing/2014/main" id="{5041E6E1-C3FE-0736-940B-6334B62A20ED}"/>
              </a:ext>
            </a:extLst>
          </p:cNvPr>
          <p:cNvSpPr>
            <a:spLocks noChangeShapeType="1"/>
          </p:cNvSpPr>
          <p:nvPr>
            <p:custDataLst>
              <p:tags r:id="rId22"/>
            </p:custDataLst>
          </p:nvPr>
        </p:nvSpPr>
        <p:spPr bwMode="auto">
          <a:xfrm>
            <a:off x="5491188" y="4863808"/>
            <a:ext cx="238035" cy="138445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  <p:sp>
        <p:nvSpPr>
          <p:cNvPr id="9" name="Line 19">
            <a:extLst>
              <a:ext uri="{FF2B5EF4-FFF2-40B4-BE49-F238E27FC236}">
                <a16:creationId xmlns:a16="http://schemas.microsoft.com/office/drawing/2014/main" id="{78D5DDF1-1E57-EBB6-74CE-8A9709CC8312}"/>
              </a:ext>
            </a:extLst>
          </p:cNvPr>
          <p:cNvSpPr>
            <a:spLocks noChangeShapeType="1"/>
          </p:cNvSpPr>
          <p:nvPr>
            <p:custDataLst>
              <p:tags r:id="rId23"/>
            </p:custDataLst>
          </p:nvPr>
        </p:nvSpPr>
        <p:spPr bwMode="auto">
          <a:xfrm flipH="1">
            <a:off x="5640142" y="5468886"/>
            <a:ext cx="200236" cy="161399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</p:spTree>
    <p:extLst>
      <p:ext uri="{BB962C8B-B14F-4D97-AF65-F5344CB8AC3E}">
        <p14:creationId xmlns:p14="http://schemas.microsoft.com/office/powerpoint/2010/main" val="534450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" grpId="0"/>
      <p:bldP spid="3" grpId="0" animBg="1"/>
      <p:bldP spid="5" grpId="0" animBg="1"/>
      <p:bldP spid="62" grpId="0"/>
      <p:bldP spid="65" grpId="0"/>
      <p:bldP spid="2" grpId="0" animBg="1"/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图片 66">
            <a:extLst>
              <a:ext uri="{FF2B5EF4-FFF2-40B4-BE49-F238E27FC236}">
                <a16:creationId xmlns:a16="http://schemas.microsoft.com/office/drawing/2014/main" id="{75090BDA-F381-0EA0-8B8F-FFD3788052CC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01"/>
          <a:stretch>
            <a:fillRect/>
          </a:stretch>
        </p:blipFill>
        <p:spPr>
          <a:xfrm>
            <a:off x="7704242" y="4648998"/>
            <a:ext cx="306312" cy="1067572"/>
          </a:xfrm>
          <a:prstGeom prst="rect">
            <a:avLst/>
          </a:prstGeom>
        </p:spPr>
      </p:pic>
      <p:pic>
        <p:nvPicPr>
          <p:cNvPr id="66" name="图片 65">
            <a:extLst>
              <a:ext uri="{FF2B5EF4-FFF2-40B4-BE49-F238E27FC236}">
                <a16:creationId xmlns:a16="http://schemas.microsoft.com/office/drawing/2014/main" id="{349D5B42-92A5-5753-FDF5-C60901AEFF9D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02"/>
          <a:stretch>
            <a:fillRect/>
          </a:stretch>
        </p:blipFill>
        <p:spPr>
          <a:xfrm>
            <a:off x="5601801" y="4648093"/>
            <a:ext cx="313313" cy="1068477"/>
          </a:xfrm>
          <a:prstGeom prst="rect">
            <a:avLst/>
          </a:prstGeom>
        </p:spPr>
      </p:pic>
      <p:sp>
        <p:nvSpPr>
          <p:cNvPr id="7" name="Text Box 20">
            <a:extLst>
              <a:ext uri="{FF2B5EF4-FFF2-40B4-BE49-F238E27FC236}">
                <a16:creationId xmlns:a16="http://schemas.microsoft.com/office/drawing/2014/main" id="{DB2008FF-DFF6-F339-CFCF-299D12B664CE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165016" y="4253210"/>
            <a:ext cx="3825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0000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s</a:t>
            </a:r>
          </a:p>
        </p:txBody>
      </p:sp>
      <p:sp>
        <p:nvSpPr>
          <p:cNvPr id="9" name="Text Box 21">
            <a:extLst>
              <a:ext uri="{FF2B5EF4-FFF2-40B4-BE49-F238E27FC236}">
                <a16:creationId xmlns:a16="http://schemas.microsoft.com/office/drawing/2014/main" id="{6722CA51-00C5-EA6A-F0F6-C4535ECC54E4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125863" y="4328324"/>
            <a:ext cx="79600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0000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s</a:t>
            </a:r>
            <a:r>
              <a:rPr lang="en-US" altLang="zh-CN" sz="3200" baseline="30000">
                <a:solidFill>
                  <a:srgbClr val="0000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’</a:t>
            </a:r>
          </a:p>
        </p:txBody>
      </p:sp>
      <p:grpSp>
        <p:nvGrpSpPr>
          <p:cNvPr id="23" name="Group 44">
            <a:extLst>
              <a:ext uri="{FF2B5EF4-FFF2-40B4-BE49-F238E27FC236}">
                <a16:creationId xmlns:a16="http://schemas.microsoft.com/office/drawing/2014/main" id="{51EB60ED-4111-03E7-2692-822E72E8C52C}"/>
              </a:ext>
            </a:extLst>
          </p:cNvPr>
          <p:cNvGrpSpPr/>
          <p:nvPr>
            <p:custDataLst>
              <p:tags r:id="rId5"/>
            </p:custDataLst>
          </p:nvPr>
        </p:nvGrpSpPr>
        <p:grpSpPr>
          <a:xfrm>
            <a:off x="6802569" y="2256656"/>
            <a:ext cx="240803" cy="3980949"/>
            <a:chOff x="0" y="0"/>
            <a:chExt cx="119" cy="2278"/>
          </a:xfrm>
        </p:grpSpPr>
        <p:sp>
          <p:nvSpPr>
            <p:cNvPr id="24" name="Line 45">
              <a:extLst>
                <a:ext uri="{FF2B5EF4-FFF2-40B4-BE49-F238E27FC236}">
                  <a16:creationId xmlns:a16="http://schemas.microsoft.com/office/drawing/2014/main" id="{C4AC0C46-3F03-680A-5FEB-2E8D7D02A409}"/>
                </a:ext>
              </a:extLst>
            </p:cNvPr>
            <p:cNvSpPr>
              <a:spLocks noChangeShapeType="1"/>
            </p:cNvSpPr>
            <p:nvPr>
              <p:custDataLst>
                <p:tags r:id="rId78"/>
              </p:custDataLst>
            </p:nvPr>
          </p:nvSpPr>
          <p:spPr bwMode="auto">
            <a:xfrm>
              <a:off x="0" y="0"/>
              <a:ext cx="1" cy="227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5" name="Line 46">
              <a:extLst>
                <a:ext uri="{FF2B5EF4-FFF2-40B4-BE49-F238E27FC236}">
                  <a16:creationId xmlns:a16="http://schemas.microsoft.com/office/drawing/2014/main" id="{ED3EE898-95C0-6A20-5AA6-187EDB59A047}"/>
                </a:ext>
              </a:extLst>
            </p:cNvPr>
            <p:cNvSpPr>
              <a:spLocks noChangeShapeType="1"/>
            </p:cNvSpPr>
            <p:nvPr>
              <p:custDataLst>
                <p:tags r:id="rId79"/>
              </p:custDataLst>
            </p:nvPr>
          </p:nvSpPr>
          <p:spPr bwMode="auto">
            <a:xfrm flipV="1">
              <a:off x="13" y="3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6" name="Line 47">
              <a:extLst>
                <a:ext uri="{FF2B5EF4-FFF2-40B4-BE49-F238E27FC236}">
                  <a16:creationId xmlns:a16="http://schemas.microsoft.com/office/drawing/2014/main" id="{C1B969A2-19A7-0FC7-E753-4CF0A697F82B}"/>
                </a:ext>
              </a:extLst>
            </p:cNvPr>
            <p:cNvSpPr>
              <a:spLocks noChangeShapeType="1"/>
            </p:cNvSpPr>
            <p:nvPr>
              <p:custDataLst>
                <p:tags r:id="rId80"/>
              </p:custDataLst>
            </p:nvPr>
          </p:nvSpPr>
          <p:spPr bwMode="auto">
            <a:xfrm flipV="1">
              <a:off x="0" y="40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7" name="Line 48">
              <a:extLst>
                <a:ext uri="{FF2B5EF4-FFF2-40B4-BE49-F238E27FC236}">
                  <a16:creationId xmlns:a16="http://schemas.microsoft.com/office/drawing/2014/main" id="{743CB833-B1A1-EBC2-830D-06BA6B01CF38}"/>
                </a:ext>
              </a:extLst>
            </p:cNvPr>
            <p:cNvSpPr>
              <a:spLocks noChangeShapeType="1"/>
            </p:cNvSpPr>
            <p:nvPr>
              <p:custDataLst>
                <p:tags r:id="rId81"/>
              </p:custDataLst>
            </p:nvPr>
          </p:nvSpPr>
          <p:spPr bwMode="auto">
            <a:xfrm flipV="1">
              <a:off x="0" y="49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8" name="Line 49">
              <a:extLst>
                <a:ext uri="{FF2B5EF4-FFF2-40B4-BE49-F238E27FC236}">
                  <a16:creationId xmlns:a16="http://schemas.microsoft.com/office/drawing/2014/main" id="{2D289BC6-2C04-4843-1E3E-B4A3AAB28E23}"/>
                </a:ext>
              </a:extLst>
            </p:cNvPr>
            <p:cNvSpPr>
              <a:spLocks noChangeShapeType="1"/>
            </p:cNvSpPr>
            <p:nvPr>
              <p:custDataLst>
                <p:tags r:id="rId82"/>
              </p:custDataLst>
            </p:nvPr>
          </p:nvSpPr>
          <p:spPr bwMode="auto">
            <a:xfrm flipV="1">
              <a:off x="0" y="113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9" name="Line 50">
              <a:extLst>
                <a:ext uri="{FF2B5EF4-FFF2-40B4-BE49-F238E27FC236}">
                  <a16:creationId xmlns:a16="http://schemas.microsoft.com/office/drawing/2014/main" id="{0D327C4D-387D-6200-81AC-85CB9870595A}"/>
                </a:ext>
              </a:extLst>
            </p:cNvPr>
            <p:cNvSpPr>
              <a:spLocks noChangeShapeType="1"/>
            </p:cNvSpPr>
            <p:nvPr>
              <p:custDataLst>
                <p:tags r:id="rId83"/>
              </p:custDataLst>
            </p:nvPr>
          </p:nvSpPr>
          <p:spPr bwMode="auto">
            <a:xfrm flipV="1">
              <a:off x="0" y="589"/>
              <a:ext cx="9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0" name="Line 51">
              <a:extLst>
                <a:ext uri="{FF2B5EF4-FFF2-40B4-BE49-F238E27FC236}">
                  <a16:creationId xmlns:a16="http://schemas.microsoft.com/office/drawing/2014/main" id="{9E436D27-E676-D8DB-2E02-68E58652F4FE}"/>
                </a:ext>
              </a:extLst>
            </p:cNvPr>
            <p:cNvSpPr>
              <a:spLocks noChangeShapeType="1"/>
            </p:cNvSpPr>
            <p:nvPr>
              <p:custDataLst>
                <p:tags r:id="rId84"/>
              </p:custDataLst>
            </p:nvPr>
          </p:nvSpPr>
          <p:spPr bwMode="auto">
            <a:xfrm flipV="1">
              <a:off x="0" y="68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1" name="Line 52">
              <a:extLst>
                <a:ext uri="{FF2B5EF4-FFF2-40B4-BE49-F238E27FC236}">
                  <a16:creationId xmlns:a16="http://schemas.microsoft.com/office/drawing/2014/main" id="{EC46126D-93F4-57A6-5FCB-7424F4EFDEE5}"/>
                </a:ext>
              </a:extLst>
            </p:cNvPr>
            <p:cNvSpPr>
              <a:spLocks noChangeShapeType="1"/>
            </p:cNvSpPr>
            <p:nvPr>
              <p:custDataLst>
                <p:tags r:id="rId85"/>
              </p:custDataLst>
            </p:nvPr>
          </p:nvSpPr>
          <p:spPr bwMode="auto">
            <a:xfrm flipV="1">
              <a:off x="0" y="77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2" name="Line 53">
              <a:extLst>
                <a:ext uri="{FF2B5EF4-FFF2-40B4-BE49-F238E27FC236}">
                  <a16:creationId xmlns:a16="http://schemas.microsoft.com/office/drawing/2014/main" id="{03B31351-D288-32B5-FC26-B3D8536AEF75}"/>
                </a:ext>
              </a:extLst>
            </p:cNvPr>
            <p:cNvSpPr>
              <a:spLocks noChangeShapeType="1"/>
            </p:cNvSpPr>
            <p:nvPr>
              <p:custDataLst>
                <p:tags r:id="rId86"/>
              </p:custDataLst>
            </p:nvPr>
          </p:nvSpPr>
          <p:spPr bwMode="auto">
            <a:xfrm flipV="1">
              <a:off x="0" y="140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3" name="Line 54">
              <a:extLst>
                <a:ext uri="{FF2B5EF4-FFF2-40B4-BE49-F238E27FC236}">
                  <a16:creationId xmlns:a16="http://schemas.microsoft.com/office/drawing/2014/main" id="{CE172124-2678-52E1-6897-6A83221E6F41}"/>
                </a:ext>
              </a:extLst>
            </p:cNvPr>
            <p:cNvSpPr>
              <a:spLocks noChangeShapeType="1"/>
            </p:cNvSpPr>
            <p:nvPr>
              <p:custDataLst>
                <p:tags r:id="rId87"/>
              </p:custDataLst>
            </p:nvPr>
          </p:nvSpPr>
          <p:spPr bwMode="auto">
            <a:xfrm flipV="1">
              <a:off x="0" y="1315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4" name="Line 55">
              <a:extLst>
                <a:ext uri="{FF2B5EF4-FFF2-40B4-BE49-F238E27FC236}">
                  <a16:creationId xmlns:a16="http://schemas.microsoft.com/office/drawing/2014/main" id="{2D95F309-B03F-516B-0814-6BA0783AD39D}"/>
                </a:ext>
              </a:extLst>
            </p:cNvPr>
            <p:cNvSpPr>
              <a:spLocks noChangeShapeType="1"/>
            </p:cNvSpPr>
            <p:nvPr>
              <p:custDataLst>
                <p:tags r:id="rId88"/>
              </p:custDataLst>
            </p:nvPr>
          </p:nvSpPr>
          <p:spPr bwMode="auto">
            <a:xfrm flipV="1">
              <a:off x="0" y="86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5" name="Line 56">
              <a:extLst>
                <a:ext uri="{FF2B5EF4-FFF2-40B4-BE49-F238E27FC236}">
                  <a16:creationId xmlns:a16="http://schemas.microsoft.com/office/drawing/2014/main" id="{C22FE58A-27B8-2DBB-3236-3C8C4202065E}"/>
                </a:ext>
              </a:extLst>
            </p:cNvPr>
            <p:cNvSpPr>
              <a:spLocks noChangeShapeType="1"/>
            </p:cNvSpPr>
            <p:nvPr>
              <p:custDataLst>
                <p:tags r:id="rId89"/>
              </p:custDataLst>
            </p:nvPr>
          </p:nvSpPr>
          <p:spPr bwMode="auto">
            <a:xfrm flipV="1">
              <a:off x="0" y="149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6" name="Line 57">
              <a:extLst>
                <a:ext uri="{FF2B5EF4-FFF2-40B4-BE49-F238E27FC236}">
                  <a16:creationId xmlns:a16="http://schemas.microsoft.com/office/drawing/2014/main" id="{FA5E8D19-4B8E-1E47-E73A-295473BC4E8C}"/>
                </a:ext>
              </a:extLst>
            </p:cNvPr>
            <p:cNvSpPr>
              <a:spLocks noChangeShapeType="1"/>
            </p:cNvSpPr>
            <p:nvPr>
              <p:custDataLst>
                <p:tags r:id="rId90"/>
              </p:custDataLst>
            </p:nvPr>
          </p:nvSpPr>
          <p:spPr bwMode="auto">
            <a:xfrm flipV="1">
              <a:off x="0" y="1587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7" name="Line 58">
              <a:extLst>
                <a:ext uri="{FF2B5EF4-FFF2-40B4-BE49-F238E27FC236}">
                  <a16:creationId xmlns:a16="http://schemas.microsoft.com/office/drawing/2014/main" id="{E2EC05C1-C8DD-51D4-1B11-AE49CB1CB067}"/>
                </a:ext>
              </a:extLst>
            </p:cNvPr>
            <p:cNvSpPr>
              <a:spLocks noChangeShapeType="1"/>
            </p:cNvSpPr>
            <p:nvPr>
              <p:custDataLst>
                <p:tags r:id="rId91"/>
              </p:custDataLst>
            </p:nvPr>
          </p:nvSpPr>
          <p:spPr bwMode="auto">
            <a:xfrm flipV="1">
              <a:off x="0" y="167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8" name="Line 59">
              <a:extLst>
                <a:ext uri="{FF2B5EF4-FFF2-40B4-BE49-F238E27FC236}">
                  <a16:creationId xmlns:a16="http://schemas.microsoft.com/office/drawing/2014/main" id="{4F628149-927C-0209-94CC-E6C0E62F6278}"/>
                </a:ext>
              </a:extLst>
            </p:cNvPr>
            <p:cNvSpPr>
              <a:spLocks noChangeShapeType="1"/>
            </p:cNvSpPr>
            <p:nvPr>
              <p:custDataLst>
                <p:tags r:id="rId92"/>
              </p:custDataLst>
            </p:nvPr>
          </p:nvSpPr>
          <p:spPr bwMode="auto">
            <a:xfrm flipV="1">
              <a:off x="0" y="176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9" name="Line 60">
              <a:extLst>
                <a:ext uri="{FF2B5EF4-FFF2-40B4-BE49-F238E27FC236}">
                  <a16:creationId xmlns:a16="http://schemas.microsoft.com/office/drawing/2014/main" id="{B4248060-BD1A-906F-0C3C-D586D3419EBF}"/>
                </a:ext>
              </a:extLst>
            </p:cNvPr>
            <p:cNvSpPr>
              <a:spLocks noChangeShapeType="1"/>
            </p:cNvSpPr>
            <p:nvPr>
              <p:custDataLst>
                <p:tags r:id="rId93"/>
              </p:custDataLst>
            </p:nvPr>
          </p:nvSpPr>
          <p:spPr bwMode="auto">
            <a:xfrm flipV="1">
              <a:off x="0" y="185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0" name="Line 61">
              <a:extLst>
                <a:ext uri="{FF2B5EF4-FFF2-40B4-BE49-F238E27FC236}">
                  <a16:creationId xmlns:a16="http://schemas.microsoft.com/office/drawing/2014/main" id="{0847728A-BBAB-FA13-0199-C55FE4F5C515}"/>
                </a:ext>
              </a:extLst>
            </p:cNvPr>
            <p:cNvSpPr>
              <a:spLocks noChangeShapeType="1"/>
            </p:cNvSpPr>
            <p:nvPr>
              <p:custDataLst>
                <p:tags r:id="rId94"/>
              </p:custDataLst>
            </p:nvPr>
          </p:nvSpPr>
          <p:spPr bwMode="auto">
            <a:xfrm flipV="1">
              <a:off x="12" y="202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1" name="Line 62">
              <a:extLst>
                <a:ext uri="{FF2B5EF4-FFF2-40B4-BE49-F238E27FC236}">
                  <a16:creationId xmlns:a16="http://schemas.microsoft.com/office/drawing/2014/main" id="{4481EC08-FD3E-66CF-B371-E2712CEBE257}"/>
                </a:ext>
              </a:extLst>
            </p:cNvPr>
            <p:cNvSpPr>
              <a:spLocks noChangeShapeType="1"/>
            </p:cNvSpPr>
            <p:nvPr>
              <p:custDataLst>
                <p:tags r:id="rId95"/>
              </p:custDataLst>
            </p:nvPr>
          </p:nvSpPr>
          <p:spPr bwMode="auto">
            <a:xfrm flipV="1">
              <a:off x="0" y="104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2" name="Line 63">
              <a:extLst>
                <a:ext uri="{FF2B5EF4-FFF2-40B4-BE49-F238E27FC236}">
                  <a16:creationId xmlns:a16="http://schemas.microsoft.com/office/drawing/2014/main" id="{3349EB57-597E-8FB3-2888-30A4DFF2E74C}"/>
                </a:ext>
              </a:extLst>
            </p:cNvPr>
            <p:cNvSpPr>
              <a:spLocks noChangeShapeType="1"/>
            </p:cNvSpPr>
            <p:nvPr>
              <p:custDataLst>
                <p:tags r:id="rId96"/>
              </p:custDataLst>
            </p:nvPr>
          </p:nvSpPr>
          <p:spPr bwMode="auto">
            <a:xfrm flipV="1">
              <a:off x="0" y="952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3" name="Line 64">
              <a:extLst>
                <a:ext uri="{FF2B5EF4-FFF2-40B4-BE49-F238E27FC236}">
                  <a16:creationId xmlns:a16="http://schemas.microsoft.com/office/drawing/2014/main" id="{CC8A1AEE-81AC-1EDF-F003-27CCF122A0DE}"/>
                </a:ext>
              </a:extLst>
            </p:cNvPr>
            <p:cNvSpPr>
              <a:spLocks noChangeShapeType="1"/>
            </p:cNvSpPr>
            <p:nvPr>
              <p:custDataLst>
                <p:tags r:id="rId97"/>
              </p:custDataLst>
            </p:nvPr>
          </p:nvSpPr>
          <p:spPr bwMode="auto">
            <a:xfrm flipV="1">
              <a:off x="0" y="12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4" name="Line 65">
              <a:extLst>
                <a:ext uri="{FF2B5EF4-FFF2-40B4-BE49-F238E27FC236}">
                  <a16:creationId xmlns:a16="http://schemas.microsoft.com/office/drawing/2014/main" id="{C32FC788-491B-4877-5D09-8DBD3B3899A0}"/>
                </a:ext>
              </a:extLst>
            </p:cNvPr>
            <p:cNvSpPr>
              <a:spLocks noChangeShapeType="1"/>
            </p:cNvSpPr>
            <p:nvPr>
              <p:custDataLst>
                <p:tags r:id="rId98"/>
              </p:custDataLst>
            </p:nvPr>
          </p:nvSpPr>
          <p:spPr bwMode="auto">
            <a:xfrm flipV="1">
              <a:off x="0" y="195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5" name="Line 66">
              <a:extLst>
                <a:ext uri="{FF2B5EF4-FFF2-40B4-BE49-F238E27FC236}">
                  <a16:creationId xmlns:a16="http://schemas.microsoft.com/office/drawing/2014/main" id="{24AC5B87-9D16-CE7A-9C6D-F51438B69470}"/>
                </a:ext>
              </a:extLst>
            </p:cNvPr>
            <p:cNvSpPr>
              <a:spLocks noChangeShapeType="1"/>
            </p:cNvSpPr>
            <p:nvPr>
              <p:custDataLst>
                <p:tags r:id="rId99"/>
              </p:custDataLst>
            </p:nvPr>
          </p:nvSpPr>
          <p:spPr bwMode="auto">
            <a:xfrm flipV="1">
              <a:off x="0" y="213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cxnSp>
        <p:nvCxnSpPr>
          <p:cNvPr id="46" name="直接连接符 45">
            <a:extLst>
              <a:ext uri="{FF2B5EF4-FFF2-40B4-BE49-F238E27FC236}">
                <a16:creationId xmlns:a16="http://schemas.microsoft.com/office/drawing/2014/main" id="{9E0B9752-1982-C114-321E-DFF6FEBE6C2E}"/>
              </a:ext>
            </a:extLst>
          </p:cNvPr>
          <p:cNvCxnSpPr/>
          <p:nvPr>
            <p:custDataLst>
              <p:tags r:id="rId6"/>
            </p:custDataLst>
          </p:nvPr>
        </p:nvCxnSpPr>
        <p:spPr bwMode="auto">
          <a:xfrm flipV="1">
            <a:off x="5798394" y="4658382"/>
            <a:ext cx="2064835" cy="2406"/>
          </a:xfrm>
          <a:prstGeom prst="line">
            <a:avLst/>
          </a:prstGeom>
          <a:solidFill>
            <a:srgbClr val="99CCFF"/>
          </a:solidFill>
          <a:ln w="38100" cap="flat" cmpd="sng" algn="ctr">
            <a:solidFill>
              <a:srgbClr val="0000FF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7" name="Text Box 20">
            <a:extLst>
              <a:ext uri="{FF2B5EF4-FFF2-40B4-BE49-F238E27FC236}">
                <a16:creationId xmlns:a16="http://schemas.microsoft.com/office/drawing/2014/main" id="{EDFA8E52-A769-0AF5-CE1F-31E32929D11F}"/>
              </a:ext>
            </a:extLst>
          </p:cNvPr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060931" y="5334370"/>
            <a:ext cx="3825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0000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B</a:t>
            </a:r>
          </a:p>
        </p:txBody>
      </p:sp>
      <p:sp>
        <p:nvSpPr>
          <p:cNvPr id="48" name="Text Box 20">
            <a:extLst>
              <a:ext uri="{FF2B5EF4-FFF2-40B4-BE49-F238E27FC236}">
                <a16:creationId xmlns:a16="http://schemas.microsoft.com/office/drawing/2014/main" id="{F88AB3E2-CFD4-8275-7A75-5107815751E7}"/>
              </a:ext>
            </a:extLst>
          </p:cNvPr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8132736" y="5320388"/>
            <a:ext cx="90769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0000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B</a:t>
            </a:r>
            <a:r>
              <a:rPr lang="en-US" altLang="zh-CN" sz="3200" baseline="30000">
                <a:solidFill>
                  <a:srgbClr val="0000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’</a:t>
            </a:r>
            <a:endParaRPr lang="en-US" altLang="zh-CN" sz="3200">
              <a:solidFill>
                <a:srgbClr val="0000FF"/>
              </a:solidFill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cxnSp>
        <p:nvCxnSpPr>
          <p:cNvPr id="49" name="直接连接符 48">
            <a:extLst>
              <a:ext uri="{FF2B5EF4-FFF2-40B4-BE49-F238E27FC236}">
                <a16:creationId xmlns:a16="http://schemas.microsoft.com/office/drawing/2014/main" id="{CC0995DF-8B21-5C3D-245D-E05FB12D4188}"/>
              </a:ext>
            </a:extLst>
          </p:cNvPr>
          <p:cNvCxnSpPr/>
          <p:nvPr>
            <p:custDataLst>
              <p:tags r:id="rId9"/>
            </p:custDataLst>
          </p:nvPr>
        </p:nvCxnSpPr>
        <p:spPr bwMode="auto">
          <a:xfrm flipV="1">
            <a:off x="5872422" y="5720663"/>
            <a:ext cx="2064835" cy="2406"/>
          </a:xfrm>
          <a:prstGeom prst="line">
            <a:avLst/>
          </a:prstGeom>
          <a:solidFill>
            <a:srgbClr val="99CCFF"/>
          </a:solidFill>
          <a:ln w="38100" cap="flat" cmpd="sng" algn="ctr">
            <a:solidFill>
              <a:srgbClr val="0000FF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50" name="组合 49">
            <a:extLst>
              <a:ext uri="{FF2B5EF4-FFF2-40B4-BE49-F238E27FC236}">
                <a16:creationId xmlns:a16="http://schemas.microsoft.com/office/drawing/2014/main" id="{F4A7B339-B87B-E187-492E-63BD395C3205}"/>
              </a:ext>
            </a:extLst>
          </p:cNvPr>
          <p:cNvGrpSpPr/>
          <p:nvPr>
            <p:custDataLst>
              <p:tags r:id="rId10"/>
            </p:custDataLst>
          </p:nvPr>
        </p:nvGrpSpPr>
        <p:grpSpPr>
          <a:xfrm>
            <a:off x="6645432" y="5561870"/>
            <a:ext cx="168575" cy="176584"/>
            <a:chOff x="6957159" y="2622374"/>
            <a:chExt cx="168575" cy="176584"/>
          </a:xfrm>
        </p:grpSpPr>
        <p:cxnSp>
          <p:nvCxnSpPr>
            <p:cNvPr id="51" name="直接连接符 50">
              <a:extLst>
                <a:ext uri="{FF2B5EF4-FFF2-40B4-BE49-F238E27FC236}">
                  <a16:creationId xmlns:a16="http://schemas.microsoft.com/office/drawing/2014/main" id="{7017C56C-6E35-FFCB-C42C-35F62E643342}"/>
                </a:ext>
              </a:extLst>
            </p:cNvPr>
            <p:cNvCxnSpPr/>
            <p:nvPr>
              <p:custDataLst>
                <p:tags r:id="rId76"/>
              </p:custDataLst>
            </p:nvPr>
          </p:nvCxnSpPr>
          <p:spPr bwMode="auto">
            <a:xfrm>
              <a:off x="6957159" y="2622374"/>
              <a:ext cx="168575" cy="0"/>
            </a:xfrm>
            <a:prstGeom prst="line">
              <a:avLst/>
            </a:prstGeom>
            <a:solidFill>
              <a:srgbClr val="99CCFF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2" name="直接连接符 51">
              <a:extLst>
                <a:ext uri="{FF2B5EF4-FFF2-40B4-BE49-F238E27FC236}">
                  <a16:creationId xmlns:a16="http://schemas.microsoft.com/office/drawing/2014/main" id="{50962EF6-F991-FEF8-36AF-9B77C5F9D958}"/>
                </a:ext>
              </a:extLst>
            </p:cNvPr>
            <p:cNvCxnSpPr/>
            <p:nvPr>
              <p:custDataLst>
                <p:tags r:id="rId77"/>
              </p:custDataLst>
            </p:nvPr>
          </p:nvCxnSpPr>
          <p:spPr bwMode="auto">
            <a:xfrm flipH="1" flipV="1">
              <a:off x="6957159" y="2622374"/>
              <a:ext cx="0" cy="176584"/>
            </a:xfrm>
            <a:prstGeom prst="line">
              <a:avLst/>
            </a:prstGeom>
            <a:solidFill>
              <a:srgbClr val="99CCFF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53" name="组合 52">
            <a:extLst>
              <a:ext uri="{FF2B5EF4-FFF2-40B4-BE49-F238E27FC236}">
                <a16:creationId xmlns:a16="http://schemas.microsoft.com/office/drawing/2014/main" id="{2265F77C-839F-7860-B9C3-3068A0CD16F7}"/>
              </a:ext>
            </a:extLst>
          </p:cNvPr>
          <p:cNvGrpSpPr/>
          <p:nvPr>
            <p:custDataLst>
              <p:tags r:id="rId11"/>
            </p:custDataLst>
          </p:nvPr>
        </p:nvGrpSpPr>
        <p:grpSpPr>
          <a:xfrm>
            <a:off x="6616520" y="4478187"/>
            <a:ext cx="168575" cy="176584"/>
            <a:chOff x="6957159" y="2622374"/>
            <a:chExt cx="168575" cy="176584"/>
          </a:xfrm>
        </p:grpSpPr>
        <p:cxnSp>
          <p:nvCxnSpPr>
            <p:cNvPr id="54" name="直接连接符 53">
              <a:extLst>
                <a:ext uri="{FF2B5EF4-FFF2-40B4-BE49-F238E27FC236}">
                  <a16:creationId xmlns:a16="http://schemas.microsoft.com/office/drawing/2014/main" id="{20030D22-6308-0F37-5CEF-9D20C4ADE903}"/>
                </a:ext>
              </a:extLst>
            </p:cNvPr>
            <p:cNvCxnSpPr/>
            <p:nvPr>
              <p:custDataLst>
                <p:tags r:id="rId74"/>
              </p:custDataLst>
            </p:nvPr>
          </p:nvCxnSpPr>
          <p:spPr bwMode="auto">
            <a:xfrm>
              <a:off x="6957159" y="2622374"/>
              <a:ext cx="168575" cy="0"/>
            </a:xfrm>
            <a:prstGeom prst="line">
              <a:avLst/>
            </a:prstGeom>
            <a:solidFill>
              <a:srgbClr val="99CCFF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5" name="直接连接符 54">
              <a:extLst>
                <a:ext uri="{FF2B5EF4-FFF2-40B4-BE49-F238E27FC236}">
                  <a16:creationId xmlns:a16="http://schemas.microsoft.com/office/drawing/2014/main" id="{A7D7BFC3-F9A5-9D84-71F6-F9E48531319B}"/>
                </a:ext>
              </a:extLst>
            </p:cNvPr>
            <p:cNvCxnSpPr/>
            <p:nvPr>
              <p:custDataLst>
                <p:tags r:id="rId75"/>
              </p:custDataLst>
            </p:nvPr>
          </p:nvCxnSpPr>
          <p:spPr bwMode="auto">
            <a:xfrm flipH="1" flipV="1">
              <a:off x="6957159" y="2622374"/>
              <a:ext cx="0" cy="176584"/>
            </a:xfrm>
            <a:prstGeom prst="line">
              <a:avLst/>
            </a:prstGeom>
            <a:solidFill>
              <a:srgbClr val="99CCFF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57" name="椭圆 56">
            <a:extLst>
              <a:ext uri="{FF2B5EF4-FFF2-40B4-BE49-F238E27FC236}">
                <a16:creationId xmlns:a16="http://schemas.microsoft.com/office/drawing/2014/main" id="{17FADAD7-C2F0-E8BD-58C9-3DBD2A6788E3}"/>
              </a:ext>
            </a:extLst>
          </p:cNvPr>
          <p:cNvSpPr/>
          <p:nvPr>
            <p:custDataLst>
              <p:tags r:id="rId12"/>
            </p:custDataLst>
          </p:nvPr>
        </p:nvSpPr>
        <p:spPr bwMode="auto">
          <a:xfrm>
            <a:off x="5695668" y="4578834"/>
            <a:ext cx="149684" cy="159028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sp>
        <p:nvSpPr>
          <p:cNvPr id="58" name="椭圆 57">
            <a:extLst>
              <a:ext uri="{FF2B5EF4-FFF2-40B4-BE49-F238E27FC236}">
                <a16:creationId xmlns:a16="http://schemas.microsoft.com/office/drawing/2014/main" id="{1B12C426-19EC-D6EA-1BEE-F801F4D4CFFA}"/>
              </a:ext>
            </a:extLst>
          </p:cNvPr>
          <p:cNvSpPr/>
          <p:nvPr>
            <p:custDataLst>
              <p:tags r:id="rId13"/>
            </p:custDataLst>
          </p:nvPr>
        </p:nvSpPr>
        <p:spPr bwMode="auto">
          <a:xfrm>
            <a:off x="7778143" y="4569485"/>
            <a:ext cx="149684" cy="159028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sp>
        <p:nvSpPr>
          <p:cNvPr id="59" name="椭圆 58">
            <a:extLst>
              <a:ext uri="{FF2B5EF4-FFF2-40B4-BE49-F238E27FC236}">
                <a16:creationId xmlns:a16="http://schemas.microsoft.com/office/drawing/2014/main" id="{05633B95-4212-545D-64CB-605F09BB55A9}"/>
              </a:ext>
            </a:extLst>
          </p:cNvPr>
          <p:cNvSpPr/>
          <p:nvPr>
            <p:custDataLst>
              <p:tags r:id="rId14"/>
            </p:custDataLst>
          </p:nvPr>
        </p:nvSpPr>
        <p:spPr bwMode="auto">
          <a:xfrm>
            <a:off x="5705057" y="5615474"/>
            <a:ext cx="149684" cy="159028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sp>
        <p:nvSpPr>
          <p:cNvPr id="60" name="椭圆 59">
            <a:extLst>
              <a:ext uri="{FF2B5EF4-FFF2-40B4-BE49-F238E27FC236}">
                <a16:creationId xmlns:a16="http://schemas.microsoft.com/office/drawing/2014/main" id="{A0FE2E6C-D8F1-25B5-5898-2F66A04C277C}"/>
              </a:ext>
            </a:extLst>
          </p:cNvPr>
          <p:cNvSpPr/>
          <p:nvPr>
            <p:custDataLst>
              <p:tags r:id="rId15"/>
            </p:custDataLst>
          </p:nvPr>
        </p:nvSpPr>
        <p:spPr bwMode="auto">
          <a:xfrm>
            <a:off x="7782577" y="5599565"/>
            <a:ext cx="149684" cy="159028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D7EC200E-7889-D960-6F5D-E56E8C42360B}"/>
              </a:ext>
            </a:extLst>
          </p:cNvPr>
          <p:cNvPicPr>
            <a:picLocks noChangeAspect="1" noChangeArrowheads="1"/>
          </p:cNvPicPr>
          <p:nvPr>
            <p:custDataLst>
              <p:tags r:id="rId16"/>
            </p:custDataLst>
          </p:nvPr>
        </p:nvPicPr>
        <p:blipFill>
          <a:blip r:embed="rId10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2" t="31626" r="27661" b="14565"/>
          <a:stretch>
            <a:fillRect/>
          </a:stretch>
        </p:blipFill>
        <p:spPr bwMode="auto">
          <a:xfrm>
            <a:off x="8770700" y="1912870"/>
            <a:ext cx="3409829" cy="4309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Line 100">
            <a:extLst>
              <a:ext uri="{FF2B5EF4-FFF2-40B4-BE49-F238E27FC236}">
                <a16:creationId xmlns:a16="http://schemas.microsoft.com/office/drawing/2014/main" id="{38568396-C890-474A-ED62-F1A1EF3112A7}"/>
              </a:ext>
            </a:extLst>
          </p:cNvPr>
          <p:cNvSpPr>
            <a:spLocks noChangeShapeType="1"/>
          </p:cNvSpPr>
          <p:nvPr>
            <p:custDataLst>
              <p:tags r:id="rId17"/>
            </p:custDataLst>
          </p:nvPr>
        </p:nvSpPr>
        <p:spPr bwMode="auto">
          <a:xfrm flipH="1">
            <a:off x="5033754" y="2332094"/>
            <a:ext cx="27177" cy="4112176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zh-CN" altLang="en-US" sz="3200" b="1"/>
          </a:p>
        </p:txBody>
      </p:sp>
      <p:sp>
        <p:nvSpPr>
          <p:cNvPr id="8" name="Text Box 98">
            <a:extLst>
              <a:ext uri="{FF2B5EF4-FFF2-40B4-BE49-F238E27FC236}">
                <a16:creationId xmlns:a16="http://schemas.microsoft.com/office/drawing/2014/main" id="{AD56910C-B138-F716-7B17-80979619BD50}"/>
              </a:ext>
            </a:extLst>
          </p:cNvPr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560631" y="740982"/>
            <a:ext cx="1129575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4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像与物关于镜面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对称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，像物连线被镜面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垂直平分</a:t>
            </a:r>
            <a:endParaRPr lang="zh-CN" altLang="en-US" sz="4000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 Box 98">
            <a:extLst>
              <a:ext uri="{FF2B5EF4-FFF2-40B4-BE49-F238E27FC236}">
                <a16:creationId xmlns:a16="http://schemas.microsoft.com/office/drawing/2014/main" id="{C13F8B4D-6731-5B9F-22A1-5179EE8D2D40}"/>
              </a:ext>
            </a:extLst>
          </p:cNvPr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560631" y="1461030"/>
            <a:ext cx="582332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4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像物</a:t>
            </a:r>
            <a:r>
              <a:rPr lang="zh-CN" altLang="en-US" sz="40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等距</a:t>
            </a:r>
            <a:r>
              <a:rPr lang="zh-CN" altLang="en-US" sz="4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、像物</a:t>
            </a:r>
            <a:r>
              <a:rPr lang="zh-CN" altLang="en-US" sz="40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等大</a:t>
            </a:r>
            <a:endParaRPr lang="zh-CN" altLang="en-US" sz="4000" u="sng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Text Box 98">
            <a:extLst>
              <a:ext uri="{FF2B5EF4-FFF2-40B4-BE49-F238E27FC236}">
                <a16:creationId xmlns:a16="http://schemas.microsoft.com/office/drawing/2014/main" id="{9D78F46E-FE28-6DAB-8AA3-E656329E9992}"/>
              </a:ext>
            </a:extLst>
          </p:cNvPr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560631" y="8772"/>
            <a:ext cx="717252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4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平面镜成像的原理:光的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反射</a:t>
            </a:r>
            <a:endParaRPr lang="zh-CN" altLang="en-US" sz="4000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67B4456D-B56E-A69B-3749-2463663CD9A5}"/>
              </a:ext>
            </a:extLst>
          </p:cNvPr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02"/>
          <a:stretch>
            <a:fillRect/>
          </a:stretch>
        </p:blipFill>
        <p:spPr>
          <a:xfrm>
            <a:off x="1274548" y="4808750"/>
            <a:ext cx="313313" cy="1068477"/>
          </a:xfrm>
          <a:prstGeom prst="rect">
            <a:avLst/>
          </a:prstGeom>
        </p:spPr>
      </p:pic>
      <p:grpSp>
        <p:nvGrpSpPr>
          <p:cNvPr id="12" name="Group 2">
            <a:extLst>
              <a:ext uri="{FF2B5EF4-FFF2-40B4-BE49-F238E27FC236}">
                <a16:creationId xmlns:a16="http://schemas.microsoft.com/office/drawing/2014/main" id="{43839C7E-04C3-6BFC-0870-1A54E4E0C511}"/>
              </a:ext>
            </a:extLst>
          </p:cNvPr>
          <p:cNvGrpSpPr/>
          <p:nvPr>
            <p:custDataLst>
              <p:tags r:id="rId22"/>
            </p:custDataLst>
          </p:nvPr>
        </p:nvGrpSpPr>
        <p:grpSpPr>
          <a:xfrm>
            <a:off x="1377013" y="3793797"/>
            <a:ext cx="1120775" cy="1098550"/>
            <a:chOff x="0" y="0"/>
            <a:chExt cx="697" cy="693"/>
          </a:xfrm>
        </p:grpSpPr>
        <p:sp>
          <p:nvSpPr>
            <p:cNvPr id="13" name="Line 3">
              <a:extLst>
                <a:ext uri="{FF2B5EF4-FFF2-40B4-BE49-F238E27FC236}">
                  <a16:creationId xmlns:a16="http://schemas.microsoft.com/office/drawing/2014/main" id="{8FA3700B-6FD8-730F-7DC1-5F25ABACDA04}"/>
                </a:ext>
              </a:extLst>
            </p:cNvPr>
            <p:cNvSpPr>
              <a:spLocks noChangeShapeType="1"/>
            </p:cNvSpPr>
            <p:nvPr>
              <p:custDataLst>
                <p:tags r:id="rId72"/>
              </p:custDataLst>
            </p:nvPr>
          </p:nvSpPr>
          <p:spPr bwMode="auto">
            <a:xfrm flipV="1">
              <a:off x="0" y="0"/>
              <a:ext cx="697" cy="693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4" name="Line 4">
              <a:extLst>
                <a:ext uri="{FF2B5EF4-FFF2-40B4-BE49-F238E27FC236}">
                  <a16:creationId xmlns:a16="http://schemas.microsoft.com/office/drawing/2014/main" id="{847EA55D-FD53-6140-CB97-5BF53472C7FB}"/>
                </a:ext>
              </a:extLst>
            </p:cNvPr>
            <p:cNvSpPr>
              <a:spLocks noChangeShapeType="1"/>
            </p:cNvSpPr>
            <p:nvPr>
              <p:custDataLst>
                <p:tags r:id="rId73"/>
              </p:custDataLst>
            </p:nvPr>
          </p:nvSpPr>
          <p:spPr bwMode="auto">
            <a:xfrm flipV="1">
              <a:off x="35" y="335"/>
              <a:ext cx="651" cy="33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15" name="Group 10">
            <a:extLst>
              <a:ext uri="{FF2B5EF4-FFF2-40B4-BE49-F238E27FC236}">
                <a16:creationId xmlns:a16="http://schemas.microsoft.com/office/drawing/2014/main" id="{A39F5A06-32B2-BBAD-0BFF-FD8802A3874B}"/>
              </a:ext>
            </a:extLst>
          </p:cNvPr>
          <p:cNvGrpSpPr/>
          <p:nvPr>
            <p:custDataLst>
              <p:tags r:id="rId23"/>
            </p:custDataLst>
          </p:nvPr>
        </p:nvGrpSpPr>
        <p:grpSpPr>
          <a:xfrm>
            <a:off x="2456512" y="3812848"/>
            <a:ext cx="1087070" cy="1098551"/>
            <a:chOff x="0" y="0"/>
            <a:chExt cx="646" cy="707"/>
          </a:xfrm>
        </p:grpSpPr>
        <p:sp>
          <p:nvSpPr>
            <p:cNvPr id="16" name="Line 11">
              <a:extLst>
                <a:ext uri="{FF2B5EF4-FFF2-40B4-BE49-F238E27FC236}">
                  <a16:creationId xmlns:a16="http://schemas.microsoft.com/office/drawing/2014/main" id="{68622D23-8B92-4E52-E28E-303BE3F62DE9}"/>
                </a:ext>
              </a:extLst>
            </p:cNvPr>
            <p:cNvSpPr>
              <a:spLocks noChangeShapeType="1"/>
            </p:cNvSpPr>
            <p:nvPr>
              <p:custDataLst>
                <p:tags r:id="rId70"/>
              </p:custDataLst>
            </p:nvPr>
          </p:nvSpPr>
          <p:spPr bwMode="auto">
            <a:xfrm flipH="1" flipV="1">
              <a:off x="0" y="0"/>
              <a:ext cx="645" cy="707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7" name="Line 12">
              <a:extLst>
                <a:ext uri="{FF2B5EF4-FFF2-40B4-BE49-F238E27FC236}">
                  <a16:creationId xmlns:a16="http://schemas.microsoft.com/office/drawing/2014/main" id="{C035F12E-8905-F89B-4224-3F4B0399889F}"/>
                </a:ext>
              </a:extLst>
            </p:cNvPr>
            <p:cNvSpPr>
              <a:spLocks noChangeShapeType="1"/>
            </p:cNvSpPr>
            <p:nvPr>
              <p:custDataLst>
                <p:tags r:id="rId71"/>
              </p:custDataLst>
            </p:nvPr>
          </p:nvSpPr>
          <p:spPr bwMode="auto">
            <a:xfrm flipH="1" flipV="1">
              <a:off x="46" y="363"/>
              <a:ext cx="600" cy="344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18" name="Group 13">
            <a:extLst>
              <a:ext uri="{FF2B5EF4-FFF2-40B4-BE49-F238E27FC236}">
                <a16:creationId xmlns:a16="http://schemas.microsoft.com/office/drawing/2014/main" id="{2DB3E6F8-FE8D-1D33-7190-017C0B2AF96E}"/>
              </a:ext>
            </a:extLst>
          </p:cNvPr>
          <p:cNvGrpSpPr/>
          <p:nvPr>
            <p:custDataLst>
              <p:tags r:id="rId24"/>
            </p:custDataLst>
          </p:nvPr>
        </p:nvGrpSpPr>
        <p:grpSpPr>
          <a:xfrm>
            <a:off x="838849" y="2949247"/>
            <a:ext cx="1684338" cy="1417638"/>
            <a:chOff x="115" y="0"/>
            <a:chExt cx="1061" cy="893"/>
          </a:xfrm>
        </p:grpSpPr>
        <p:sp>
          <p:nvSpPr>
            <p:cNvPr id="19" name="Line 14">
              <a:extLst>
                <a:ext uri="{FF2B5EF4-FFF2-40B4-BE49-F238E27FC236}">
                  <a16:creationId xmlns:a16="http://schemas.microsoft.com/office/drawing/2014/main" id="{F86E0FEB-FDD7-7910-8446-0638B037C9FF}"/>
                </a:ext>
              </a:extLst>
            </p:cNvPr>
            <p:cNvSpPr>
              <a:spLocks noChangeShapeType="1"/>
            </p:cNvSpPr>
            <p:nvPr>
              <p:custDataLst>
                <p:tags r:id="rId68"/>
              </p:custDataLst>
            </p:nvPr>
          </p:nvSpPr>
          <p:spPr bwMode="auto">
            <a:xfrm flipH="1" flipV="1">
              <a:off x="593" y="0"/>
              <a:ext cx="560" cy="56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0" name="Line 15">
              <a:extLst>
                <a:ext uri="{FF2B5EF4-FFF2-40B4-BE49-F238E27FC236}">
                  <a16:creationId xmlns:a16="http://schemas.microsoft.com/office/drawing/2014/main" id="{A53CA31F-DF79-F3F5-A440-F6D99E899051}"/>
                </a:ext>
              </a:extLst>
            </p:cNvPr>
            <p:cNvSpPr>
              <a:spLocks noChangeShapeType="1"/>
            </p:cNvSpPr>
            <p:nvPr>
              <p:custDataLst>
                <p:tags r:id="rId69"/>
              </p:custDataLst>
            </p:nvPr>
          </p:nvSpPr>
          <p:spPr bwMode="auto">
            <a:xfrm flipH="1" flipV="1">
              <a:off x="115" y="247"/>
              <a:ext cx="1061" cy="64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sp>
        <p:nvSpPr>
          <p:cNvPr id="21" name="Text Box 20">
            <a:extLst>
              <a:ext uri="{FF2B5EF4-FFF2-40B4-BE49-F238E27FC236}">
                <a16:creationId xmlns:a16="http://schemas.microsoft.com/office/drawing/2014/main" id="{5B8CB8C6-3C59-770F-7678-A61A894F11A2}"/>
              </a:ext>
            </a:extLst>
          </p:cNvPr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49556" y="4616711"/>
            <a:ext cx="152726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物点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S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Text Box 21">
            <a:extLst>
              <a:ext uri="{FF2B5EF4-FFF2-40B4-BE49-F238E27FC236}">
                <a16:creationId xmlns:a16="http://schemas.microsoft.com/office/drawing/2014/main" id="{CFEF39AD-3D1D-A9C7-DC48-1997B479A531}"/>
              </a:ext>
            </a:extLst>
          </p:cNvPr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3670691" y="4616711"/>
            <a:ext cx="141485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像点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S’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6" name="Group 35">
            <a:extLst>
              <a:ext uri="{FF2B5EF4-FFF2-40B4-BE49-F238E27FC236}">
                <a16:creationId xmlns:a16="http://schemas.microsoft.com/office/drawing/2014/main" id="{E2592692-D29E-F148-9559-F03019E7F347}"/>
              </a:ext>
            </a:extLst>
          </p:cNvPr>
          <p:cNvGrpSpPr/>
          <p:nvPr>
            <p:custDataLst>
              <p:tags r:id="rId27"/>
            </p:custDataLst>
          </p:nvPr>
        </p:nvGrpSpPr>
        <p:grpSpPr>
          <a:xfrm>
            <a:off x="390017" y="2301547"/>
            <a:ext cx="935037" cy="757238"/>
            <a:chOff x="0" y="0"/>
            <a:chExt cx="589" cy="477"/>
          </a:xfrm>
        </p:grpSpPr>
        <p:grpSp>
          <p:nvGrpSpPr>
            <p:cNvPr id="61" name="Group 36">
              <a:extLst>
                <a:ext uri="{FF2B5EF4-FFF2-40B4-BE49-F238E27FC236}">
                  <a16:creationId xmlns:a16="http://schemas.microsoft.com/office/drawing/2014/main" id="{DC3C22FA-53A4-8E36-035B-639AAB04ACAF}"/>
                </a:ext>
              </a:extLst>
            </p:cNvPr>
            <p:cNvGrpSpPr/>
            <p:nvPr>
              <p:custDataLst>
                <p:tags r:id="rId60"/>
              </p:custDataLst>
            </p:nvPr>
          </p:nvGrpSpPr>
          <p:grpSpPr>
            <a:xfrm rot="1062425" flipH="1">
              <a:off x="171" y="167"/>
              <a:ext cx="418" cy="310"/>
              <a:chOff x="0" y="0"/>
              <a:chExt cx="1496" cy="1749"/>
            </a:xfrm>
          </p:grpSpPr>
          <p:sp>
            <p:nvSpPr>
              <p:cNvPr id="63" name="未知">
                <a:extLst>
                  <a:ext uri="{FF2B5EF4-FFF2-40B4-BE49-F238E27FC236}">
                    <a16:creationId xmlns:a16="http://schemas.microsoft.com/office/drawing/2014/main" id="{5C23AB5A-D2BD-9217-5692-1C41D50AF453}"/>
                  </a:ext>
                </a:extLst>
              </p:cNvPr>
              <p:cNvSpPr/>
              <p:nvPr>
                <p:custDataLst>
                  <p:tags r:id="rId62"/>
                </p:custDataLst>
              </p:nvPr>
            </p:nvSpPr>
            <p:spPr bwMode="auto">
              <a:xfrm rot="1749268">
                <a:off x="296" y="528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64" name="未知">
                <a:extLst>
                  <a:ext uri="{FF2B5EF4-FFF2-40B4-BE49-F238E27FC236}">
                    <a16:creationId xmlns:a16="http://schemas.microsoft.com/office/drawing/2014/main" id="{8E2DFA29-AFE9-6CFA-8A5B-B4880655ED32}"/>
                  </a:ext>
                </a:extLst>
              </p:cNvPr>
              <p:cNvSpPr/>
              <p:nvPr>
                <p:custDataLst>
                  <p:tags r:id="rId63"/>
                </p:custDataLst>
              </p:nvPr>
            </p:nvSpPr>
            <p:spPr bwMode="auto">
              <a:xfrm rot="20715126" flipV="1">
                <a:off x="200" y="1296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65" name="未知">
                <a:extLst>
                  <a:ext uri="{FF2B5EF4-FFF2-40B4-BE49-F238E27FC236}">
                    <a16:creationId xmlns:a16="http://schemas.microsoft.com/office/drawing/2014/main" id="{5F66E84B-72C3-DDBA-238C-CB833BF5702E}"/>
                  </a:ext>
                </a:extLst>
              </p:cNvPr>
              <p:cNvSpPr/>
              <p:nvPr>
                <p:custDataLst>
                  <p:tags r:id="rId64"/>
                </p:custDataLst>
              </p:nvPr>
            </p:nvSpPr>
            <p:spPr bwMode="auto">
              <a:xfrm rot="18111864" flipV="1">
                <a:off x="-343" y="738"/>
                <a:ext cx="1345" cy="660"/>
              </a:xfrm>
              <a:custGeom>
                <a:avLst/>
                <a:gdLst>
                  <a:gd name="T0" fmla="*/ 0 w 1104"/>
                  <a:gd name="T1" fmla="*/ 0 h 400"/>
                  <a:gd name="T2" fmla="*/ 585 w 1104"/>
                  <a:gd name="T3" fmla="*/ 554 h 400"/>
                  <a:gd name="T4" fmla="*/ 1345 w 1104"/>
                  <a:gd name="T5" fmla="*/ 63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69" name="未知">
                <a:extLst>
                  <a:ext uri="{FF2B5EF4-FFF2-40B4-BE49-F238E27FC236}">
                    <a16:creationId xmlns:a16="http://schemas.microsoft.com/office/drawing/2014/main" id="{ED25E83F-5C68-7690-4565-B4B0A2CE5E1B}"/>
                  </a:ext>
                </a:extLst>
              </p:cNvPr>
              <p:cNvSpPr/>
              <p:nvPr>
                <p:custDataLst>
                  <p:tags r:id="rId65"/>
                </p:custDataLst>
              </p:nvPr>
            </p:nvSpPr>
            <p:spPr bwMode="auto">
              <a:xfrm rot="1749268">
                <a:off x="392" y="480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70" name="Oval 41">
                <a:extLst>
                  <a:ext uri="{FF2B5EF4-FFF2-40B4-BE49-F238E27FC236}">
                    <a16:creationId xmlns:a16="http://schemas.microsoft.com/office/drawing/2014/main" id="{1EB84B39-475A-CA68-2857-E0522EEBF5EE}"/>
                  </a:ext>
                </a:extLst>
              </p:cNvPr>
              <p:cNvSpPr>
                <a:spLocks noChangeArrowheads="1"/>
              </p:cNvSpPr>
              <p:nvPr>
                <p:custDataLst>
                  <p:tags r:id="rId66"/>
                </p:custDataLst>
              </p:nvPr>
            </p:nvSpPr>
            <p:spPr bwMode="auto">
              <a:xfrm rot="812068">
                <a:off x="47" y="390"/>
                <a:ext cx="480" cy="1248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742950" indent="-28575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11430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6002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20574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/>
                <a:endParaRPr lang="zh-CN" altLang="en-US" sz="3200"/>
              </a:p>
            </p:txBody>
          </p:sp>
          <p:sp>
            <p:nvSpPr>
              <p:cNvPr id="71" name="未知">
                <a:extLst>
                  <a:ext uri="{FF2B5EF4-FFF2-40B4-BE49-F238E27FC236}">
                    <a16:creationId xmlns:a16="http://schemas.microsoft.com/office/drawing/2014/main" id="{688726FE-258D-2E55-A5F8-5417BE580E80}"/>
                  </a:ext>
                </a:extLst>
              </p:cNvPr>
              <p:cNvSpPr/>
              <p:nvPr>
                <p:custDataLst>
                  <p:tags r:id="rId67"/>
                </p:custDataLst>
              </p:nvPr>
            </p:nvSpPr>
            <p:spPr bwMode="auto">
              <a:xfrm>
                <a:off x="392" y="0"/>
                <a:ext cx="144" cy="312"/>
              </a:xfrm>
              <a:custGeom>
                <a:avLst/>
                <a:gdLst>
                  <a:gd name="T0" fmla="*/ 48 w 144"/>
                  <a:gd name="T1" fmla="*/ 0 h 312"/>
                  <a:gd name="T2" fmla="*/ 0 w 144"/>
                  <a:gd name="T3" fmla="*/ 144 h 312"/>
                  <a:gd name="T4" fmla="*/ 48 w 144"/>
                  <a:gd name="T5" fmla="*/ 288 h 312"/>
                  <a:gd name="T6" fmla="*/ 144 w 144"/>
                  <a:gd name="T7" fmla="*/ 288 h 31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4" h="312">
                    <a:moveTo>
                      <a:pt x="48" y="0"/>
                    </a:moveTo>
                    <a:cubicBezTo>
                      <a:pt x="24" y="48"/>
                      <a:pt x="0" y="96"/>
                      <a:pt x="0" y="144"/>
                    </a:cubicBezTo>
                    <a:cubicBezTo>
                      <a:pt x="0" y="192"/>
                      <a:pt x="24" y="264"/>
                      <a:pt x="48" y="288"/>
                    </a:cubicBezTo>
                    <a:cubicBezTo>
                      <a:pt x="72" y="312"/>
                      <a:pt x="108" y="300"/>
                      <a:pt x="144" y="288"/>
                    </a:cubicBezTo>
                  </a:path>
                </a:pathLst>
              </a:custGeom>
              <a:noFill/>
              <a:ln w="28575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</p:grpSp>
        <p:sp>
          <p:nvSpPr>
            <p:cNvPr id="62" name="未知">
              <a:extLst>
                <a:ext uri="{FF2B5EF4-FFF2-40B4-BE49-F238E27FC236}">
                  <a16:creationId xmlns:a16="http://schemas.microsoft.com/office/drawing/2014/main" id="{F97607CB-A61E-9201-02B7-0DD800340B77}"/>
                </a:ext>
              </a:extLst>
            </p:cNvPr>
            <p:cNvSpPr/>
            <p:nvPr>
              <p:custDataLst>
                <p:tags r:id="rId61"/>
              </p:custDataLst>
            </p:nvPr>
          </p:nvSpPr>
          <p:spPr bwMode="auto">
            <a:xfrm flipH="1">
              <a:off x="0" y="0"/>
              <a:ext cx="540" cy="187"/>
            </a:xfrm>
            <a:custGeom>
              <a:avLst/>
              <a:gdLst>
                <a:gd name="T0" fmla="*/ 0 w 672"/>
                <a:gd name="T1" fmla="*/ 42 h 432"/>
                <a:gd name="T2" fmla="*/ 39 w 672"/>
                <a:gd name="T3" fmla="*/ 83 h 432"/>
                <a:gd name="T4" fmla="*/ 154 w 672"/>
                <a:gd name="T5" fmla="*/ 125 h 432"/>
                <a:gd name="T6" fmla="*/ 347 w 672"/>
                <a:gd name="T7" fmla="*/ 166 h 432"/>
                <a:gd name="T8" fmla="*/ 540 w 672"/>
                <a:gd name="T9" fmla="*/ 187 h 432"/>
                <a:gd name="T10" fmla="*/ 347 w 672"/>
                <a:gd name="T11" fmla="*/ 104 h 432"/>
                <a:gd name="T12" fmla="*/ 154 w 672"/>
                <a:gd name="T13" fmla="*/ 62 h 432"/>
                <a:gd name="T14" fmla="*/ 77 w 672"/>
                <a:gd name="T15" fmla="*/ 21 h 432"/>
                <a:gd name="T16" fmla="*/ 0 w 672"/>
                <a:gd name="T17" fmla="*/ 0 h 432"/>
                <a:gd name="T18" fmla="*/ 0 w 672"/>
                <a:gd name="T19" fmla="*/ 42 h 4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672" h="432">
                  <a:moveTo>
                    <a:pt x="0" y="96"/>
                  </a:moveTo>
                  <a:lnTo>
                    <a:pt x="48" y="192"/>
                  </a:lnTo>
                  <a:lnTo>
                    <a:pt x="192" y="288"/>
                  </a:lnTo>
                  <a:lnTo>
                    <a:pt x="432" y="384"/>
                  </a:lnTo>
                  <a:lnTo>
                    <a:pt x="672" y="432"/>
                  </a:lnTo>
                  <a:lnTo>
                    <a:pt x="432" y="240"/>
                  </a:lnTo>
                  <a:lnTo>
                    <a:pt x="192" y="144"/>
                  </a:lnTo>
                  <a:lnTo>
                    <a:pt x="96" y="48"/>
                  </a:lnTo>
                  <a:lnTo>
                    <a:pt x="0" y="0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000000"/>
            </a:solidFill>
            <a:ln w="9525" cmpd="sng">
              <a:solidFill>
                <a:srgbClr val="00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zh-CN" altLang="en-US" sz="3200" b="1"/>
            </a:p>
          </p:txBody>
        </p:sp>
      </p:grpSp>
      <p:grpSp>
        <p:nvGrpSpPr>
          <p:cNvPr id="72" name="Group 44">
            <a:extLst>
              <a:ext uri="{FF2B5EF4-FFF2-40B4-BE49-F238E27FC236}">
                <a16:creationId xmlns:a16="http://schemas.microsoft.com/office/drawing/2014/main" id="{667F6C3C-19D5-BED4-5027-D155334B4AE6}"/>
              </a:ext>
            </a:extLst>
          </p:cNvPr>
          <p:cNvGrpSpPr/>
          <p:nvPr>
            <p:custDataLst>
              <p:tags r:id="rId28"/>
            </p:custDataLst>
          </p:nvPr>
        </p:nvGrpSpPr>
        <p:grpSpPr>
          <a:xfrm>
            <a:off x="2478737" y="2316711"/>
            <a:ext cx="188912" cy="3616325"/>
            <a:chOff x="0" y="0"/>
            <a:chExt cx="119" cy="2278"/>
          </a:xfrm>
        </p:grpSpPr>
        <p:sp>
          <p:nvSpPr>
            <p:cNvPr id="73" name="Line 45">
              <a:extLst>
                <a:ext uri="{FF2B5EF4-FFF2-40B4-BE49-F238E27FC236}">
                  <a16:creationId xmlns:a16="http://schemas.microsoft.com/office/drawing/2014/main" id="{63CA9783-0FB5-250E-A787-1CCA284DF77B}"/>
                </a:ext>
              </a:extLst>
            </p:cNvPr>
            <p:cNvSpPr>
              <a:spLocks noChangeShapeType="1"/>
            </p:cNvSpPr>
            <p:nvPr>
              <p:custDataLst>
                <p:tags r:id="rId38"/>
              </p:custDataLst>
            </p:nvPr>
          </p:nvSpPr>
          <p:spPr bwMode="auto">
            <a:xfrm>
              <a:off x="0" y="0"/>
              <a:ext cx="1" cy="227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74" name="Line 46">
              <a:extLst>
                <a:ext uri="{FF2B5EF4-FFF2-40B4-BE49-F238E27FC236}">
                  <a16:creationId xmlns:a16="http://schemas.microsoft.com/office/drawing/2014/main" id="{17F68608-C678-2EFF-B561-88BC17C13100}"/>
                </a:ext>
              </a:extLst>
            </p:cNvPr>
            <p:cNvSpPr>
              <a:spLocks noChangeShapeType="1"/>
            </p:cNvSpPr>
            <p:nvPr>
              <p:custDataLst>
                <p:tags r:id="rId39"/>
              </p:custDataLst>
            </p:nvPr>
          </p:nvSpPr>
          <p:spPr bwMode="auto">
            <a:xfrm flipV="1">
              <a:off x="13" y="3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75" name="Line 47">
              <a:extLst>
                <a:ext uri="{FF2B5EF4-FFF2-40B4-BE49-F238E27FC236}">
                  <a16:creationId xmlns:a16="http://schemas.microsoft.com/office/drawing/2014/main" id="{54E6A268-440B-B413-5467-68476CFFD371}"/>
                </a:ext>
              </a:extLst>
            </p:cNvPr>
            <p:cNvSpPr>
              <a:spLocks noChangeShapeType="1"/>
            </p:cNvSpPr>
            <p:nvPr>
              <p:custDataLst>
                <p:tags r:id="rId40"/>
              </p:custDataLst>
            </p:nvPr>
          </p:nvSpPr>
          <p:spPr bwMode="auto">
            <a:xfrm flipV="1">
              <a:off x="0" y="40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76" name="Line 48">
              <a:extLst>
                <a:ext uri="{FF2B5EF4-FFF2-40B4-BE49-F238E27FC236}">
                  <a16:creationId xmlns:a16="http://schemas.microsoft.com/office/drawing/2014/main" id="{01DB0078-1B4E-3FCF-C8D8-CF7075ACD249}"/>
                </a:ext>
              </a:extLst>
            </p:cNvPr>
            <p:cNvSpPr>
              <a:spLocks noChangeShapeType="1"/>
            </p:cNvSpPr>
            <p:nvPr>
              <p:custDataLst>
                <p:tags r:id="rId41"/>
              </p:custDataLst>
            </p:nvPr>
          </p:nvSpPr>
          <p:spPr bwMode="auto">
            <a:xfrm flipV="1">
              <a:off x="0" y="49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77" name="Line 49">
              <a:extLst>
                <a:ext uri="{FF2B5EF4-FFF2-40B4-BE49-F238E27FC236}">
                  <a16:creationId xmlns:a16="http://schemas.microsoft.com/office/drawing/2014/main" id="{60FEED1D-DFB4-5880-9679-30039BC26632}"/>
                </a:ext>
              </a:extLst>
            </p:cNvPr>
            <p:cNvSpPr>
              <a:spLocks noChangeShapeType="1"/>
            </p:cNvSpPr>
            <p:nvPr>
              <p:custDataLst>
                <p:tags r:id="rId42"/>
              </p:custDataLst>
            </p:nvPr>
          </p:nvSpPr>
          <p:spPr bwMode="auto">
            <a:xfrm flipV="1">
              <a:off x="0" y="113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78" name="Line 50">
              <a:extLst>
                <a:ext uri="{FF2B5EF4-FFF2-40B4-BE49-F238E27FC236}">
                  <a16:creationId xmlns:a16="http://schemas.microsoft.com/office/drawing/2014/main" id="{2A6EDE3E-C37F-9DD3-1B11-F1BD968EDCB0}"/>
                </a:ext>
              </a:extLst>
            </p:cNvPr>
            <p:cNvSpPr>
              <a:spLocks noChangeShapeType="1"/>
            </p:cNvSpPr>
            <p:nvPr>
              <p:custDataLst>
                <p:tags r:id="rId43"/>
              </p:custDataLst>
            </p:nvPr>
          </p:nvSpPr>
          <p:spPr bwMode="auto">
            <a:xfrm flipV="1">
              <a:off x="0" y="589"/>
              <a:ext cx="9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79" name="Line 51">
              <a:extLst>
                <a:ext uri="{FF2B5EF4-FFF2-40B4-BE49-F238E27FC236}">
                  <a16:creationId xmlns:a16="http://schemas.microsoft.com/office/drawing/2014/main" id="{FAF7A9B9-E3B2-74B1-CE08-57720461FE08}"/>
                </a:ext>
              </a:extLst>
            </p:cNvPr>
            <p:cNvSpPr>
              <a:spLocks noChangeShapeType="1"/>
            </p:cNvSpPr>
            <p:nvPr>
              <p:custDataLst>
                <p:tags r:id="rId44"/>
              </p:custDataLst>
            </p:nvPr>
          </p:nvSpPr>
          <p:spPr bwMode="auto">
            <a:xfrm flipV="1">
              <a:off x="0" y="68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80" name="Line 52">
              <a:extLst>
                <a:ext uri="{FF2B5EF4-FFF2-40B4-BE49-F238E27FC236}">
                  <a16:creationId xmlns:a16="http://schemas.microsoft.com/office/drawing/2014/main" id="{BEC0DA1C-2465-57B3-F463-E204F632489D}"/>
                </a:ext>
              </a:extLst>
            </p:cNvPr>
            <p:cNvSpPr>
              <a:spLocks noChangeShapeType="1"/>
            </p:cNvSpPr>
            <p:nvPr>
              <p:custDataLst>
                <p:tags r:id="rId45"/>
              </p:custDataLst>
            </p:nvPr>
          </p:nvSpPr>
          <p:spPr bwMode="auto">
            <a:xfrm flipV="1">
              <a:off x="0" y="77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81" name="Line 53">
              <a:extLst>
                <a:ext uri="{FF2B5EF4-FFF2-40B4-BE49-F238E27FC236}">
                  <a16:creationId xmlns:a16="http://schemas.microsoft.com/office/drawing/2014/main" id="{699DAD16-0681-8E86-C278-4434B0A668CE}"/>
                </a:ext>
              </a:extLst>
            </p:cNvPr>
            <p:cNvSpPr>
              <a:spLocks noChangeShapeType="1"/>
            </p:cNvSpPr>
            <p:nvPr>
              <p:custDataLst>
                <p:tags r:id="rId46"/>
              </p:custDataLst>
            </p:nvPr>
          </p:nvSpPr>
          <p:spPr bwMode="auto">
            <a:xfrm flipV="1">
              <a:off x="0" y="140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82" name="Line 54">
              <a:extLst>
                <a:ext uri="{FF2B5EF4-FFF2-40B4-BE49-F238E27FC236}">
                  <a16:creationId xmlns:a16="http://schemas.microsoft.com/office/drawing/2014/main" id="{8BFDB26A-1CE3-2E8C-3CFC-EBF0F3C9F0BB}"/>
                </a:ext>
              </a:extLst>
            </p:cNvPr>
            <p:cNvSpPr>
              <a:spLocks noChangeShapeType="1"/>
            </p:cNvSpPr>
            <p:nvPr>
              <p:custDataLst>
                <p:tags r:id="rId47"/>
              </p:custDataLst>
            </p:nvPr>
          </p:nvSpPr>
          <p:spPr bwMode="auto">
            <a:xfrm flipV="1">
              <a:off x="0" y="1315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83" name="Line 55">
              <a:extLst>
                <a:ext uri="{FF2B5EF4-FFF2-40B4-BE49-F238E27FC236}">
                  <a16:creationId xmlns:a16="http://schemas.microsoft.com/office/drawing/2014/main" id="{BFDEF7D8-11A5-0C63-6304-15CC20A1E2BA}"/>
                </a:ext>
              </a:extLst>
            </p:cNvPr>
            <p:cNvSpPr>
              <a:spLocks noChangeShapeType="1"/>
            </p:cNvSpPr>
            <p:nvPr>
              <p:custDataLst>
                <p:tags r:id="rId48"/>
              </p:custDataLst>
            </p:nvPr>
          </p:nvSpPr>
          <p:spPr bwMode="auto">
            <a:xfrm flipV="1">
              <a:off x="0" y="86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84" name="Line 56">
              <a:extLst>
                <a:ext uri="{FF2B5EF4-FFF2-40B4-BE49-F238E27FC236}">
                  <a16:creationId xmlns:a16="http://schemas.microsoft.com/office/drawing/2014/main" id="{9A3DE3B3-C56D-A8E4-6CC4-3FE7FC3BD11E}"/>
                </a:ext>
              </a:extLst>
            </p:cNvPr>
            <p:cNvSpPr>
              <a:spLocks noChangeShapeType="1"/>
            </p:cNvSpPr>
            <p:nvPr>
              <p:custDataLst>
                <p:tags r:id="rId49"/>
              </p:custDataLst>
            </p:nvPr>
          </p:nvSpPr>
          <p:spPr bwMode="auto">
            <a:xfrm flipV="1">
              <a:off x="0" y="149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85" name="Line 57">
              <a:extLst>
                <a:ext uri="{FF2B5EF4-FFF2-40B4-BE49-F238E27FC236}">
                  <a16:creationId xmlns:a16="http://schemas.microsoft.com/office/drawing/2014/main" id="{1EF46438-9ED3-5456-9BA0-6022BB2FD93B}"/>
                </a:ext>
              </a:extLst>
            </p:cNvPr>
            <p:cNvSpPr>
              <a:spLocks noChangeShapeType="1"/>
            </p:cNvSpPr>
            <p:nvPr>
              <p:custDataLst>
                <p:tags r:id="rId50"/>
              </p:custDataLst>
            </p:nvPr>
          </p:nvSpPr>
          <p:spPr bwMode="auto">
            <a:xfrm flipV="1">
              <a:off x="0" y="1587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86" name="Line 58">
              <a:extLst>
                <a:ext uri="{FF2B5EF4-FFF2-40B4-BE49-F238E27FC236}">
                  <a16:creationId xmlns:a16="http://schemas.microsoft.com/office/drawing/2014/main" id="{D35D74ED-C4E4-960D-7553-BA7693F7F3E8}"/>
                </a:ext>
              </a:extLst>
            </p:cNvPr>
            <p:cNvSpPr>
              <a:spLocks noChangeShapeType="1"/>
            </p:cNvSpPr>
            <p:nvPr>
              <p:custDataLst>
                <p:tags r:id="rId51"/>
              </p:custDataLst>
            </p:nvPr>
          </p:nvSpPr>
          <p:spPr bwMode="auto">
            <a:xfrm flipV="1">
              <a:off x="0" y="167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87" name="Line 59">
              <a:extLst>
                <a:ext uri="{FF2B5EF4-FFF2-40B4-BE49-F238E27FC236}">
                  <a16:creationId xmlns:a16="http://schemas.microsoft.com/office/drawing/2014/main" id="{32B882E7-5598-2F48-EA7B-5B2EEE60F84E}"/>
                </a:ext>
              </a:extLst>
            </p:cNvPr>
            <p:cNvSpPr>
              <a:spLocks noChangeShapeType="1"/>
            </p:cNvSpPr>
            <p:nvPr>
              <p:custDataLst>
                <p:tags r:id="rId52"/>
              </p:custDataLst>
            </p:nvPr>
          </p:nvSpPr>
          <p:spPr bwMode="auto">
            <a:xfrm flipV="1">
              <a:off x="0" y="176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88" name="Line 60">
              <a:extLst>
                <a:ext uri="{FF2B5EF4-FFF2-40B4-BE49-F238E27FC236}">
                  <a16:creationId xmlns:a16="http://schemas.microsoft.com/office/drawing/2014/main" id="{18C9AF3B-5DEE-AD85-0780-4088B0E1A3EF}"/>
                </a:ext>
              </a:extLst>
            </p:cNvPr>
            <p:cNvSpPr>
              <a:spLocks noChangeShapeType="1"/>
            </p:cNvSpPr>
            <p:nvPr>
              <p:custDataLst>
                <p:tags r:id="rId53"/>
              </p:custDataLst>
            </p:nvPr>
          </p:nvSpPr>
          <p:spPr bwMode="auto">
            <a:xfrm flipV="1">
              <a:off x="0" y="185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89" name="Line 61">
              <a:extLst>
                <a:ext uri="{FF2B5EF4-FFF2-40B4-BE49-F238E27FC236}">
                  <a16:creationId xmlns:a16="http://schemas.microsoft.com/office/drawing/2014/main" id="{E9A4CDAA-4AC8-0DF8-37BB-F6AAD61E18CC}"/>
                </a:ext>
              </a:extLst>
            </p:cNvPr>
            <p:cNvSpPr>
              <a:spLocks noChangeShapeType="1"/>
            </p:cNvSpPr>
            <p:nvPr>
              <p:custDataLst>
                <p:tags r:id="rId54"/>
              </p:custDataLst>
            </p:nvPr>
          </p:nvSpPr>
          <p:spPr bwMode="auto">
            <a:xfrm flipV="1">
              <a:off x="12" y="202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0" name="Line 62">
              <a:extLst>
                <a:ext uri="{FF2B5EF4-FFF2-40B4-BE49-F238E27FC236}">
                  <a16:creationId xmlns:a16="http://schemas.microsoft.com/office/drawing/2014/main" id="{BFCDA287-FE8E-47D5-3DBE-93B2FF3477F7}"/>
                </a:ext>
              </a:extLst>
            </p:cNvPr>
            <p:cNvSpPr>
              <a:spLocks noChangeShapeType="1"/>
            </p:cNvSpPr>
            <p:nvPr>
              <p:custDataLst>
                <p:tags r:id="rId55"/>
              </p:custDataLst>
            </p:nvPr>
          </p:nvSpPr>
          <p:spPr bwMode="auto">
            <a:xfrm flipV="1">
              <a:off x="0" y="104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1" name="Line 63">
              <a:extLst>
                <a:ext uri="{FF2B5EF4-FFF2-40B4-BE49-F238E27FC236}">
                  <a16:creationId xmlns:a16="http://schemas.microsoft.com/office/drawing/2014/main" id="{4BBD7868-E9E9-C7AB-6D93-B1E1DC483D93}"/>
                </a:ext>
              </a:extLst>
            </p:cNvPr>
            <p:cNvSpPr>
              <a:spLocks noChangeShapeType="1"/>
            </p:cNvSpPr>
            <p:nvPr>
              <p:custDataLst>
                <p:tags r:id="rId56"/>
              </p:custDataLst>
            </p:nvPr>
          </p:nvSpPr>
          <p:spPr bwMode="auto">
            <a:xfrm flipV="1">
              <a:off x="0" y="952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2" name="Line 64">
              <a:extLst>
                <a:ext uri="{FF2B5EF4-FFF2-40B4-BE49-F238E27FC236}">
                  <a16:creationId xmlns:a16="http://schemas.microsoft.com/office/drawing/2014/main" id="{BDB7F4D6-7790-4F95-8AB1-F9472677C704}"/>
                </a:ext>
              </a:extLst>
            </p:cNvPr>
            <p:cNvSpPr>
              <a:spLocks noChangeShapeType="1"/>
            </p:cNvSpPr>
            <p:nvPr>
              <p:custDataLst>
                <p:tags r:id="rId57"/>
              </p:custDataLst>
            </p:nvPr>
          </p:nvSpPr>
          <p:spPr bwMode="auto">
            <a:xfrm flipV="1">
              <a:off x="0" y="12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3" name="Line 65">
              <a:extLst>
                <a:ext uri="{FF2B5EF4-FFF2-40B4-BE49-F238E27FC236}">
                  <a16:creationId xmlns:a16="http://schemas.microsoft.com/office/drawing/2014/main" id="{91E67F9D-3220-FA33-CDA6-2EC55A7921E3}"/>
                </a:ext>
              </a:extLst>
            </p:cNvPr>
            <p:cNvSpPr>
              <a:spLocks noChangeShapeType="1"/>
            </p:cNvSpPr>
            <p:nvPr>
              <p:custDataLst>
                <p:tags r:id="rId58"/>
              </p:custDataLst>
            </p:nvPr>
          </p:nvSpPr>
          <p:spPr bwMode="auto">
            <a:xfrm flipV="1">
              <a:off x="0" y="195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4" name="Line 66">
              <a:extLst>
                <a:ext uri="{FF2B5EF4-FFF2-40B4-BE49-F238E27FC236}">
                  <a16:creationId xmlns:a16="http://schemas.microsoft.com/office/drawing/2014/main" id="{0201EC9F-DE80-5199-CBE3-D7BD5528CA4C}"/>
                </a:ext>
              </a:extLst>
            </p:cNvPr>
            <p:cNvSpPr>
              <a:spLocks noChangeShapeType="1"/>
            </p:cNvSpPr>
            <p:nvPr>
              <p:custDataLst>
                <p:tags r:id="rId59"/>
              </p:custDataLst>
            </p:nvPr>
          </p:nvSpPr>
          <p:spPr bwMode="auto">
            <a:xfrm flipV="1">
              <a:off x="0" y="213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95" name="Group 67">
            <a:extLst>
              <a:ext uri="{FF2B5EF4-FFF2-40B4-BE49-F238E27FC236}">
                <a16:creationId xmlns:a16="http://schemas.microsoft.com/office/drawing/2014/main" id="{78499D26-9D88-EE9B-88CF-A7DD258C5AB4}"/>
              </a:ext>
            </a:extLst>
          </p:cNvPr>
          <p:cNvGrpSpPr/>
          <p:nvPr>
            <p:custDataLst>
              <p:tags r:id="rId29"/>
            </p:custDataLst>
          </p:nvPr>
        </p:nvGrpSpPr>
        <p:grpSpPr>
          <a:xfrm>
            <a:off x="1750074" y="3819198"/>
            <a:ext cx="738188" cy="504825"/>
            <a:chOff x="0" y="0"/>
            <a:chExt cx="372" cy="340"/>
          </a:xfrm>
        </p:grpSpPr>
        <p:sp>
          <p:nvSpPr>
            <p:cNvPr id="96" name="Line 68">
              <a:extLst>
                <a:ext uri="{FF2B5EF4-FFF2-40B4-BE49-F238E27FC236}">
                  <a16:creationId xmlns:a16="http://schemas.microsoft.com/office/drawing/2014/main" id="{04146B4E-D17C-D728-4490-F5562BD2F57D}"/>
                </a:ext>
              </a:extLst>
            </p:cNvPr>
            <p:cNvSpPr>
              <a:spLocks noChangeShapeType="1"/>
            </p:cNvSpPr>
            <p:nvPr>
              <p:custDataLst>
                <p:tags r:id="rId36"/>
              </p:custDataLst>
            </p:nvPr>
          </p:nvSpPr>
          <p:spPr bwMode="auto">
            <a:xfrm flipH="1" flipV="1">
              <a:off x="0" y="0"/>
              <a:ext cx="364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7" name="Line 69">
              <a:extLst>
                <a:ext uri="{FF2B5EF4-FFF2-40B4-BE49-F238E27FC236}">
                  <a16:creationId xmlns:a16="http://schemas.microsoft.com/office/drawing/2014/main" id="{8EF70A1A-29DB-3820-21E0-737B10385EFA}"/>
                </a:ext>
              </a:extLst>
            </p:cNvPr>
            <p:cNvSpPr>
              <a:spLocks noChangeShapeType="1"/>
            </p:cNvSpPr>
            <p:nvPr>
              <p:custDataLst>
                <p:tags r:id="rId37"/>
              </p:custDataLst>
            </p:nvPr>
          </p:nvSpPr>
          <p:spPr bwMode="auto">
            <a:xfrm flipH="1" flipV="1">
              <a:off x="115" y="339"/>
              <a:ext cx="257" cy="1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sp>
        <p:nvSpPr>
          <p:cNvPr id="98" name="椭圆 97">
            <a:extLst>
              <a:ext uri="{FF2B5EF4-FFF2-40B4-BE49-F238E27FC236}">
                <a16:creationId xmlns:a16="http://schemas.microsoft.com/office/drawing/2014/main" id="{831718AD-B914-9729-33A0-E9F181E3AC62}"/>
              </a:ext>
            </a:extLst>
          </p:cNvPr>
          <p:cNvSpPr/>
          <p:nvPr>
            <p:custDataLst>
              <p:tags r:id="rId30"/>
            </p:custDataLst>
          </p:nvPr>
        </p:nvSpPr>
        <p:spPr bwMode="auto">
          <a:xfrm>
            <a:off x="1369949" y="4771698"/>
            <a:ext cx="149684" cy="159028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sp>
        <p:nvSpPr>
          <p:cNvPr id="99" name="椭圆 98">
            <a:extLst>
              <a:ext uri="{FF2B5EF4-FFF2-40B4-BE49-F238E27FC236}">
                <a16:creationId xmlns:a16="http://schemas.microsoft.com/office/drawing/2014/main" id="{E3666B6B-A2B1-70A3-EC43-E404CBAE3306}"/>
              </a:ext>
            </a:extLst>
          </p:cNvPr>
          <p:cNvSpPr/>
          <p:nvPr>
            <p:custDataLst>
              <p:tags r:id="rId31"/>
            </p:custDataLst>
          </p:nvPr>
        </p:nvSpPr>
        <p:spPr bwMode="auto">
          <a:xfrm>
            <a:off x="3466810" y="4795232"/>
            <a:ext cx="149684" cy="159028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sp>
        <p:nvSpPr>
          <p:cNvPr id="105" name="Line 19">
            <a:extLst>
              <a:ext uri="{FF2B5EF4-FFF2-40B4-BE49-F238E27FC236}">
                <a16:creationId xmlns:a16="http://schemas.microsoft.com/office/drawing/2014/main" id="{A046AAD9-123B-0FF1-DFCE-99B254057F07}"/>
              </a:ext>
            </a:extLst>
          </p:cNvPr>
          <p:cNvSpPr>
            <a:spLocks noChangeShapeType="1"/>
          </p:cNvSpPr>
          <p:nvPr>
            <p:custDataLst>
              <p:tags r:id="rId32"/>
            </p:custDataLst>
          </p:nvPr>
        </p:nvSpPr>
        <p:spPr bwMode="auto">
          <a:xfrm flipH="1" flipV="1">
            <a:off x="1873195" y="3220283"/>
            <a:ext cx="182852" cy="199568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  <p:sp>
        <p:nvSpPr>
          <p:cNvPr id="106" name="Line 19">
            <a:extLst>
              <a:ext uri="{FF2B5EF4-FFF2-40B4-BE49-F238E27FC236}">
                <a16:creationId xmlns:a16="http://schemas.microsoft.com/office/drawing/2014/main" id="{BE68277F-7B5D-EC9D-7405-17D876585881}"/>
              </a:ext>
            </a:extLst>
          </p:cNvPr>
          <p:cNvSpPr>
            <a:spLocks noChangeShapeType="1"/>
          </p:cNvSpPr>
          <p:nvPr>
            <p:custDataLst>
              <p:tags r:id="rId33"/>
            </p:custDataLst>
          </p:nvPr>
        </p:nvSpPr>
        <p:spPr bwMode="auto">
          <a:xfrm flipH="1" flipV="1">
            <a:off x="1316318" y="3621766"/>
            <a:ext cx="226772" cy="143773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  <p:sp>
        <p:nvSpPr>
          <p:cNvPr id="107" name="Line 19">
            <a:extLst>
              <a:ext uri="{FF2B5EF4-FFF2-40B4-BE49-F238E27FC236}">
                <a16:creationId xmlns:a16="http://schemas.microsoft.com/office/drawing/2014/main" id="{F7F0F0C4-7D37-1AD3-6D11-602A4A076D86}"/>
              </a:ext>
            </a:extLst>
          </p:cNvPr>
          <p:cNvSpPr>
            <a:spLocks noChangeShapeType="1"/>
          </p:cNvSpPr>
          <p:nvPr>
            <p:custDataLst>
              <p:tags r:id="rId34"/>
            </p:custDataLst>
          </p:nvPr>
        </p:nvSpPr>
        <p:spPr bwMode="auto">
          <a:xfrm flipV="1">
            <a:off x="1850911" y="4301262"/>
            <a:ext cx="123825" cy="133349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  <p:sp>
        <p:nvSpPr>
          <p:cNvPr id="108" name="Line 19">
            <a:extLst>
              <a:ext uri="{FF2B5EF4-FFF2-40B4-BE49-F238E27FC236}">
                <a16:creationId xmlns:a16="http://schemas.microsoft.com/office/drawing/2014/main" id="{4D9C4C22-09AF-3B96-3693-65D9EC898D69}"/>
              </a:ext>
            </a:extLst>
          </p:cNvPr>
          <p:cNvSpPr>
            <a:spLocks noChangeShapeType="1"/>
          </p:cNvSpPr>
          <p:nvPr>
            <p:custDataLst>
              <p:tags r:id="rId35"/>
            </p:custDataLst>
          </p:nvPr>
        </p:nvSpPr>
        <p:spPr bwMode="auto">
          <a:xfrm flipV="1">
            <a:off x="2012836" y="4434613"/>
            <a:ext cx="209549" cy="123825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</p:spTree>
    <p:extLst>
      <p:ext uri="{BB962C8B-B14F-4D97-AF65-F5344CB8AC3E}">
        <p14:creationId xmlns:p14="http://schemas.microsoft.com/office/powerpoint/2010/main" val="10250023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47" grpId="0"/>
      <p:bldP spid="48" grpId="0"/>
      <p:bldP spid="57" grpId="0" animBg="1"/>
      <p:bldP spid="58" grpId="0" animBg="1"/>
      <p:bldP spid="59" grpId="0" animBg="1"/>
      <p:bldP spid="60" grpId="0" animBg="1"/>
      <p:bldP spid="8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Line 100">
            <a:extLst>
              <a:ext uri="{FF2B5EF4-FFF2-40B4-BE49-F238E27FC236}">
                <a16:creationId xmlns:a16="http://schemas.microsoft.com/office/drawing/2014/main" id="{AE65F6E4-D3E8-0899-6E77-07A00C6D7697}"/>
              </a:ext>
            </a:extLst>
          </p:cNvPr>
          <p:cNvSpPr>
            <a:spLocks noChangeShapeType="1"/>
          </p:cNvSpPr>
          <p:nvPr>
            <p:custDataLst>
              <p:tags r:id="rId1"/>
            </p:custDataLst>
          </p:nvPr>
        </p:nvSpPr>
        <p:spPr bwMode="auto">
          <a:xfrm flipH="1">
            <a:off x="6096000" y="-634"/>
            <a:ext cx="0" cy="59765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zh-CN" altLang="en-US" sz="3200" b="1"/>
          </a:p>
        </p:txBody>
      </p:sp>
      <p:sp>
        <p:nvSpPr>
          <p:cNvPr id="28" name="Text Box 98">
            <a:extLst>
              <a:ext uri="{FF2B5EF4-FFF2-40B4-BE49-F238E27FC236}">
                <a16:creationId xmlns:a16="http://schemas.microsoft.com/office/drawing/2014/main" id="{A669EC5C-F7A7-8F53-EAEF-A59F184F2DE8}"/>
              </a:ext>
            </a:extLst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3602482" y="4219173"/>
            <a:ext cx="223651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2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倒立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zh-CN" altLang="en-US" sz="32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实像</a:t>
            </a:r>
            <a:endParaRPr lang="zh-CN" altLang="en-US" sz="3200" u="sng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 Box 98">
            <a:extLst>
              <a:ext uri="{FF2B5EF4-FFF2-40B4-BE49-F238E27FC236}">
                <a16:creationId xmlns:a16="http://schemas.microsoft.com/office/drawing/2014/main" id="{2E372FA8-D55D-49AB-5023-D18074C57658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798015" y="1961993"/>
            <a:ext cx="115153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2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光屏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23B44864-56DB-9C88-A4A8-9B2C4708DDA3}"/>
              </a:ext>
            </a:extLst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65"/>
          <a:stretch>
            <a:fillRect/>
          </a:stretch>
        </p:blipFill>
        <p:spPr>
          <a:xfrm>
            <a:off x="104936" y="2207689"/>
            <a:ext cx="5644003" cy="1985927"/>
          </a:xfrm>
          <a:prstGeom prst="rect">
            <a:avLst/>
          </a:prstGeom>
        </p:spPr>
      </p:pic>
      <p:sp>
        <p:nvSpPr>
          <p:cNvPr id="79" name="Rectangle 3">
            <a:extLst>
              <a:ext uri="{FF2B5EF4-FFF2-40B4-BE49-F238E27FC236}">
                <a16:creationId xmlns:a16="http://schemas.microsoft.com/office/drawing/2014/main" id="{303372A6-9422-B50B-6AD0-59A37D43ACE2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54424" y="729603"/>
            <a:ext cx="633362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宋体" panose="02010600030101010101" pitchFamily="2" charset="-122"/>
              </a:rPr>
              <a:t>实像：由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</a:rPr>
              <a:t>真实光线</a:t>
            </a:r>
            <a:r>
              <a:rPr lang="zh-CN" altLang="en-US" sz="3600" b="1">
                <a:latin typeface="宋体" panose="02010600030101010101" pitchFamily="2" charset="-122"/>
              </a:rPr>
              <a:t>形成的像</a:t>
            </a:r>
            <a:endParaRPr lang="en-US" altLang="zh-CN" sz="3600" b="1">
              <a:latin typeface="宋体" panose="02010600030101010101" pitchFamily="2" charset="-122"/>
            </a:endParaRPr>
          </a:p>
        </p:txBody>
      </p:sp>
      <p:sp>
        <p:nvSpPr>
          <p:cNvPr id="81" name="Text Box 7">
            <a:extLst>
              <a:ext uri="{FF2B5EF4-FFF2-40B4-BE49-F238E27FC236}">
                <a16:creationId xmlns:a16="http://schemas.microsoft.com/office/drawing/2014/main" id="{89218518-57D5-DDAC-0928-D369AABAB128}"/>
              </a:ext>
            </a:extLst>
          </p:cNvPr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10601" y="76393"/>
            <a:ext cx="625541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53882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孔成像的原理：</a:t>
            </a:r>
            <a:r>
              <a:rPr lang="zh-CN" altLang="en-US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光沿直线传播</a:t>
            </a:r>
          </a:p>
        </p:txBody>
      </p:sp>
      <p:sp>
        <p:nvSpPr>
          <p:cNvPr id="82" name="Rectangle 3">
            <a:extLst>
              <a:ext uri="{FF2B5EF4-FFF2-40B4-BE49-F238E27FC236}">
                <a16:creationId xmlns:a16="http://schemas.microsoft.com/office/drawing/2014/main" id="{9C8D3CF6-770A-4E4D-C3CB-BD8257171093}"/>
              </a:ext>
            </a:extLst>
          </p:cNvPr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796441" y="8909126"/>
            <a:ext cx="136815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 b="1">
                <a:latin typeface="宋体" panose="02010600030101010101" pitchFamily="2" charset="-122"/>
              </a:rPr>
              <a:t>光屏</a:t>
            </a:r>
          </a:p>
        </p:txBody>
      </p:sp>
      <p:sp>
        <p:nvSpPr>
          <p:cNvPr id="83" name="Rectangle 3">
            <a:extLst>
              <a:ext uri="{FF2B5EF4-FFF2-40B4-BE49-F238E27FC236}">
                <a16:creationId xmlns:a16="http://schemas.microsoft.com/office/drawing/2014/main" id="{77753B03-8D71-948D-3B32-30C09FC5BAC7}"/>
              </a:ext>
            </a:extLst>
          </p:cNvPr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254424" y="1368250"/>
            <a:ext cx="498821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宋体" panose="02010600030101010101" pitchFamily="2" charset="-122"/>
              </a:rPr>
              <a:t>实像能在光屏上呈现</a:t>
            </a:r>
            <a:endParaRPr lang="en-US" altLang="zh-CN" sz="3600" b="1">
              <a:latin typeface="宋体" panose="02010600030101010101" pitchFamily="2" charset="-122"/>
            </a:endParaRPr>
          </a:p>
        </p:txBody>
      </p:sp>
      <p:sp>
        <p:nvSpPr>
          <p:cNvPr id="86" name="Text Box 98">
            <a:extLst>
              <a:ext uri="{FF2B5EF4-FFF2-40B4-BE49-F238E27FC236}">
                <a16:creationId xmlns:a16="http://schemas.microsoft.com/office/drawing/2014/main" id="{8159E8F2-856C-6C09-AD53-943AF200E917}"/>
              </a:ext>
            </a:extLst>
          </p:cNvPr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204554" y="760381"/>
            <a:ext cx="601185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虚像：由光线的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反向延长线</a:t>
            </a:r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</a:rPr>
              <a:t>形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</a:t>
            </a:r>
            <a:endParaRPr lang="zh-CN" altLang="en-US" sz="3200" u="sng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8" name="Text Box 7">
            <a:extLst>
              <a:ext uri="{FF2B5EF4-FFF2-40B4-BE49-F238E27FC236}">
                <a16:creationId xmlns:a16="http://schemas.microsoft.com/office/drawing/2014/main" id="{1DB6EF93-C079-0A36-04E8-A4BD6ADF7596}"/>
              </a:ext>
            </a:extLst>
          </p:cNvPr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321015" y="76393"/>
            <a:ext cx="601185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53882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平面镜成像的原理：</a:t>
            </a:r>
            <a:r>
              <a:rPr lang="zh-CN" altLang="en-US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光的反射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1667BEA7-751B-F4F9-C8C4-ADE143132B1F}"/>
              </a:ext>
            </a:extLst>
          </p:cNvPr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66"/>
          <a:stretch>
            <a:fillRect/>
          </a:stretch>
        </p:blipFill>
        <p:spPr>
          <a:xfrm>
            <a:off x="7819117" y="4598092"/>
            <a:ext cx="313313" cy="1068477"/>
          </a:xfrm>
          <a:prstGeom prst="rect">
            <a:avLst/>
          </a:prstGeom>
        </p:spPr>
      </p:pic>
      <p:grpSp>
        <p:nvGrpSpPr>
          <p:cNvPr id="4" name="Group 2">
            <a:extLst>
              <a:ext uri="{FF2B5EF4-FFF2-40B4-BE49-F238E27FC236}">
                <a16:creationId xmlns:a16="http://schemas.microsoft.com/office/drawing/2014/main" id="{E143677C-E714-2A03-C4D1-EC7967F6DB6E}"/>
              </a:ext>
            </a:extLst>
          </p:cNvPr>
          <p:cNvGrpSpPr/>
          <p:nvPr>
            <p:custDataLst>
              <p:tags r:id="rId12"/>
            </p:custDataLst>
          </p:nvPr>
        </p:nvGrpSpPr>
        <p:grpSpPr>
          <a:xfrm>
            <a:off x="7921582" y="3583139"/>
            <a:ext cx="1120775" cy="1098550"/>
            <a:chOff x="0" y="0"/>
            <a:chExt cx="697" cy="693"/>
          </a:xfrm>
        </p:grpSpPr>
        <p:sp>
          <p:nvSpPr>
            <p:cNvPr id="6" name="Line 3">
              <a:extLst>
                <a:ext uri="{FF2B5EF4-FFF2-40B4-BE49-F238E27FC236}">
                  <a16:creationId xmlns:a16="http://schemas.microsoft.com/office/drawing/2014/main" id="{127F23D6-0F89-25AE-4227-C762A85CAA7D}"/>
                </a:ext>
              </a:extLst>
            </p:cNvPr>
            <p:cNvSpPr>
              <a:spLocks noChangeShapeType="1"/>
            </p:cNvSpPr>
            <p:nvPr>
              <p:custDataLst>
                <p:tags r:id="rId62"/>
              </p:custDataLst>
            </p:nvPr>
          </p:nvSpPr>
          <p:spPr bwMode="auto">
            <a:xfrm flipV="1">
              <a:off x="0" y="0"/>
              <a:ext cx="697" cy="693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5" name="Line 4">
              <a:extLst>
                <a:ext uri="{FF2B5EF4-FFF2-40B4-BE49-F238E27FC236}">
                  <a16:creationId xmlns:a16="http://schemas.microsoft.com/office/drawing/2014/main" id="{B9432855-867B-4C68-7C01-96BB2C297BA3}"/>
                </a:ext>
              </a:extLst>
            </p:cNvPr>
            <p:cNvSpPr>
              <a:spLocks noChangeShapeType="1"/>
            </p:cNvSpPr>
            <p:nvPr>
              <p:custDataLst>
                <p:tags r:id="rId63"/>
              </p:custDataLst>
            </p:nvPr>
          </p:nvSpPr>
          <p:spPr bwMode="auto">
            <a:xfrm flipV="1">
              <a:off x="35" y="335"/>
              <a:ext cx="651" cy="33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30" name="Group 10">
            <a:extLst>
              <a:ext uri="{FF2B5EF4-FFF2-40B4-BE49-F238E27FC236}">
                <a16:creationId xmlns:a16="http://schemas.microsoft.com/office/drawing/2014/main" id="{7B65B90D-154B-E3A2-9324-58C4265F895D}"/>
              </a:ext>
            </a:extLst>
          </p:cNvPr>
          <p:cNvGrpSpPr/>
          <p:nvPr>
            <p:custDataLst>
              <p:tags r:id="rId13"/>
            </p:custDataLst>
          </p:nvPr>
        </p:nvGrpSpPr>
        <p:grpSpPr>
          <a:xfrm>
            <a:off x="9001081" y="3602190"/>
            <a:ext cx="1087070" cy="1098551"/>
            <a:chOff x="0" y="0"/>
            <a:chExt cx="646" cy="707"/>
          </a:xfrm>
        </p:grpSpPr>
        <p:sp>
          <p:nvSpPr>
            <p:cNvPr id="31" name="Line 11">
              <a:extLst>
                <a:ext uri="{FF2B5EF4-FFF2-40B4-BE49-F238E27FC236}">
                  <a16:creationId xmlns:a16="http://schemas.microsoft.com/office/drawing/2014/main" id="{423E1FA8-DD17-6F2B-0D01-AB8FCA9784D3}"/>
                </a:ext>
              </a:extLst>
            </p:cNvPr>
            <p:cNvSpPr>
              <a:spLocks noChangeShapeType="1"/>
            </p:cNvSpPr>
            <p:nvPr>
              <p:custDataLst>
                <p:tags r:id="rId60"/>
              </p:custDataLst>
            </p:nvPr>
          </p:nvSpPr>
          <p:spPr bwMode="auto">
            <a:xfrm flipH="1" flipV="1">
              <a:off x="0" y="0"/>
              <a:ext cx="645" cy="707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71" name="Line 12">
              <a:extLst>
                <a:ext uri="{FF2B5EF4-FFF2-40B4-BE49-F238E27FC236}">
                  <a16:creationId xmlns:a16="http://schemas.microsoft.com/office/drawing/2014/main" id="{0437377C-5A6E-3F43-66ED-763B9E57E10C}"/>
                </a:ext>
              </a:extLst>
            </p:cNvPr>
            <p:cNvSpPr>
              <a:spLocks noChangeShapeType="1"/>
            </p:cNvSpPr>
            <p:nvPr>
              <p:custDataLst>
                <p:tags r:id="rId61"/>
              </p:custDataLst>
            </p:nvPr>
          </p:nvSpPr>
          <p:spPr bwMode="auto">
            <a:xfrm flipH="1" flipV="1">
              <a:off x="46" y="363"/>
              <a:ext cx="600" cy="344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72" name="Group 13">
            <a:extLst>
              <a:ext uri="{FF2B5EF4-FFF2-40B4-BE49-F238E27FC236}">
                <a16:creationId xmlns:a16="http://schemas.microsoft.com/office/drawing/2014/main" id="{2E00F88E-338F-CF3D-B52B-5B28DE0B6671}"/>
              </a:ext>
            </a:extLst>
          </p:cNvPr>
          <p:cNvGrpSpPr/>
          <p:nvPr>
            <p:custDataLst>
              <p:tags r:id="rId14"/>
            </p:custDataLst>
          </p:nvPr>
        </p:nvGrpSpPr>
        <p:grpSpPr>
          <a:xfrm>
            <a:off x="7383418" y="2738589"/>
            <a:ext cx="1684338" cy="1417638"/>
            <a:chOff x="115" y="0"/>
            <a:chExt cx="1061" cy="893"/>
          </a:xfrm>
        </p:grpSpPr>
        <p:sp>
          <p:nvSpPr>
            <p:cNvPr id="73" name="Line 14">
              <a:extLst>
                <a:ext uri="{FF2B5EF4-FFF2-40B4-BE49-F238E27FC236}">
                  <a16:creationId xmlns:a16="http://schemas.microsoft.com/office/drawing/2014/main" id="{FA2E4D4E-1071-7CFB-1D09-E9F80C10338B}"/>
                </a:ext>
              </a:extLst>
            </p:cNvPr>
            <p:cNvSpPr>
              <a:spLocks noChangeShapeType="1"/>
            </p:cNvSpPr>
            <p:nvPr>
              <p:custDataLst>
                <p:tags r:id="rId58"/>
              </p:custDataLst>
            </p:nvPr>
          </p:nvSpPr>
          <p:spPr bwMode="auto">
            <a:xfrm flipH="1" flipV="1">
              <a:off x="593" y="0"/>
              <a:ext cx="560" cy="56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74" name="Line 15">
              <a:extLst>
                <a:ext uri="{FF2B5EF4-FFF2-40B4-BE49-F238E27FC236}">
                  <a16:creationId xmlns:a16="http://schemas.microsoft.com/office/drawing/2014/main" id="{73023255-6C53-3F2F-9DCC-AFB7F1561C56}"/>
                </a:ext>
              </a:extLst>
            </p:cNvPr>
            <p:cNvSpPr>
              <a:spLocks noChangeShapeType="1"/>
            </p:cNvSpPr>
            <p:nvPr>
              <p:custDataLst>
                <p:tags r:id="rId59"/>
              </p:custDataLst>
            </p:nvPr>
          </p:nvSpPr>
          <p:spPr bwMode="auto">
            <a:xfrm flipH="1" flipV="1">
              <a:off x="115" y="247"/>
              <a:ext cx="1061" cy="64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sp>
        <p:nvSpPr>
          <p:cNvPr id="75" name="Text Box 20">
            <a:extLst>
              <a:ext uri="{FF2B5EF4-FFF2-40B4-BE49-F238E27FC236}">
                <a16:creationId xmlns:a16="http://schemas.microsoft.com/office/drawing/2014/main" id="{A4327FE4-F16C-15E2-54BC-541709A5808B}"/>
              </a:ext>
            </a:extLst>
          </p:cNvPr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6594125" y="4406053"/>
            <a:ext cx="152726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物点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S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6" name="Text Box 21">
            <a:extLst>
              <a:ext uri="{FF2B5EF4-FFF2-40B4-BE49-F238E27FC236}">
                <a16:creationId xmlns:a16="http://schemas.microsoft.com/office/drawing/2014/main" id="{81CAD152-E508-EB0C-6872-FBBB0DFC186F}"/>
              </a:ext>
            </a:extLst>
          </p:cNvPr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10215260" y="4406053"/>
            <a:ext cx="141485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像点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S’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7" name="Group 35">
            <a:extLst>
              <a:ext uri="{FF2B5EF4-FFF2-40B4-BE49-F238E27FC236}">
                <a16:creationId xmlns:a16="http://schemas.microsoft.com/office/drawing/2014/main" id="{37FAC001-D8D1-C84B-E778-31F45E75BF51}"/>
              </a:ext>
            </a:extLst>
          </p:cNvPr>
          <p:cNvGrpSpPr/>
          <p:nvPr>
            <p:custDataLst>
              <p:tags r:id="rId17"/>
            </p:custDataLst>
          </p:nvPr>
        </p:nvGrpSpPr>
        <p:grpSpPr>
          <a:xfrm>
            <a:off x="6934586" y="2090889"/>
            <a:ext cx="935037" cy="757238"/>
            <a:chOff x="0" y="0"/>
            <a:chExt cx="589" cy="477"/>
          </a:xfrm>
        </p:grpSpPr>
        <p:grpSp>
          <p:nvGrpSpPr>
            <p:cNvPr id="78" name="Group 36">
              <a:extLst>
                <a:ext uri="{FF2B5EF4-FFF2-40B4-BE49-F238E27FC236}">
                  <a16:creationId xmlns:a16="http://schemas.microsoft.com/office/drawing/2014/main" id="{814B2C77-D43D-ED3A-231F-7674AAA90DDB}"/>
                </a:ext>
              </a:extLst>
            </p:cNvPr>
            <p:cNvGrpSpPr/>
            <p:nvPr>
              <p:custDataLst>
                <p:tags r:id="rId50"/>
              </p:custDataLst>
            </p:nvPr>
          </p:nvGrpSpPr>
          <p:grpSpPr>
            <a:xfrm rot="1062425" flipH="1">
              <a:off x="171" y="167"/>
              <a:ext cx="418" cy="310"/>
              <a:chOff x="0" y="0"/>
              <a:chExt cx="1496" cy="1749"/>
            </a:xfrm>
          </p:grpSpPr>
          <p:sp>
            <p:nvSpPr>
              <p:cNvPr id="84" name="未知">
                <a:extLst>
                  <a:ext uri="{FF2B5EF4-FFF2-40B4-BE49-F238E27FC236}">
                    <a16:creationId xmlns:a16="http://schemas.microsoft.com/office/drawing/2014/main" id="{A44DAFBC-6761-EDD6-EE0C-12971DBDCE2A}"/>
                  </a:ext>
                </a:extLst>
              </p:cNvPr>
              <p:cNvSpPr/>
              <p:nvPr>
                <p:custDataLst>
                  <p:tags r:id="rId52"/>
                </p:custDataLst>
              </p:nvPr>
            </p:nvSpPr>
            <p:spPr bwMode="auto">
              <a:xfrm rot="1749268">
                <a:off x="296" y="528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85" name="未知">
                <a:extLst>
                  <a:ext uri="{FF2B5EF4-FFF2-40B4-BE49-F238E27FC236}">
                    <a16:creationId xmlns:a16="http://schemas.microsoft.com/office/drawing/2014/main" id="{98E8C966-DF1E-FC63-9EC6-1E94B3EDCDF3}"/>
                  </a:ext>
                </a:extLst>
              </p:cNvPr>
              <p:cNvSpPr/>
              <p:nvPr>
                <p:custDataLst>
                  <p:tags r:id="rId53"/>
                </p:custDataLst>
              </p:nvPr>
            </p:nvSpPr>
            <p:spPr bwMode="auto">
              <a:xfrm rot="20715126" flipV="1">
                <a:off x="200" y="1296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87" name="未知">
                <a:extLst>
                  <a:ext uri="{FF2B5EF4-FFF2-40B4-BE49-F238E27FC236}">
                    <a16:creationId xmlns:a16="http://schemas.microsoft.com/office/drawing/2014/main" id="{FE3EFA0D-5F2F-5584-CCD2-1BF9B9E624CA}"/>
                  </a:ext>
                </a:extLst>
              </p:cNvPr>
              <p:cNvSpPr/>
              <p:nvPr>
                <p:custDataLst>
                  <p:tags r:id="rId54"/>
                </p:custDataLst>
              </p:nvPr>
            </p:nvSpPr>
            <p:spPr bwMode="auto">
              <a:xfrm rot="18111864" flipV="1">
                <a:off x="-343" y="738"/>
                <a:ext cx="1345" cy="660"/>
              </a:xfrm>
              <a:custGeom>
                <a:avLst/>
                <a:gdLst>
                  <a:gd name="T0" fmla="*/ 0 w 1104"/>
                  <a:gd name="T1" fmla="*/ 0 h 400"/>
                  <a:gd name="T2" fmla="*/ 585 w 1104"/>
                  <a:gd name="T3" fmla="*/ 554 h 400"/>
                  <a:gd name="T4" fmla="*/ 1345 w 1104"/>
                  <a:gd name="T5" fmla="*/ 63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89" name="未知">
                <a:extLst>
                  <a:ext uri="{FF2B5EF4-FFF2-40B4-BE49-F238E27FC236}">
                    <a16:creationId xmlns:a16="http://schemas.microsoft.com/office/drawing/2014/main" id="{83EE6BD4-F371-3CB7-A7EF-5FDEB3EF9CE8}"/>
                  </a:ext>
                </a:extLst>
              </p:cNvPr>
              <p:cNvSpPr/>
              <p:nvPr>
                <p:custDataLst>
                  <p:tags r:id="rId55"/>
                </p:custDataLst>
              </p:nvPr>
            </p:nvSpPr>
            <p:spPr bwMode="auto">
              <a:xfrm rot="1749268">
                <a:off x="392" y="480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90" name="Oval 41">
                <a:extLst>
                  <a:ext uri="{FF2B5EF4-FFF2-40B4-BE49-F238E27FC236}">
                    <a16:creationId xmlns:a16="http://schemas.microsoft.com/office/drawing/2014/main" id="{7637C90B-BE40-CD12-48C2-A2EA5605D42E}"/>
                  </a:ext>
                </a:extLst>
              </p:cNvPr>
              <p:cNvSpPr>
                <a:spLocks noChangeArrowheads="1"/>
              </p:cNvSpPr>
              <p:nvPr>
                <p:custDataLst>
                  <p:tags r:id="rId56"/>
                </p:custDataLst>
              </p:nvPr>
            </p:nvSpPr>
            <p:spPr bwMode="auto">
              <a:xfrm rot="812068">
                <a:off x="47" y="390"/>
                <a:ext cx="480" cy="1248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742950" indent="-28575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11430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6002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20574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/>
                <a:endParaRPr lang="zh-CN" altLang="en-US" sz="3200"/>
              </a:p>
            </p:txBody>
          </p:sp>
          <p:sp>
            <p:nvSpPr>
              <p:cNvPr id="91" name="未知">
                <a:extLst>
                  <a:ext uri="{FF2B5EF4-FFF2-40B4-BE49-F238E27FC236}">
                    <a16:creationId xmlns:a16="http://schemas.microsoft.com/office/drawing/2014/main" id="{B2446FE5-AE98-C647-44DE-CB2C37AFED11}"/>
                  </a:ext>
                </a:extLst>
              </p:cNvPr>
              <p:cNvSpPr/>
              <p:nvPr>
                <p:custDataLst>
                  <p:tags r:id="rId57"/>
                </p:custDataLst>
              </p:nvPr>
            </p:nvSpPr>
            <p:spPr bwMode="auto">
              <a:xfrm>
                <a:off x="392" y="0"/>
                <a:ext cx="144" cy="312"/>
              </a:xfrm>
              <a:custGeom>
                <a:avLst/>
                <a:gdLst>
                  <a:gd name="T0" fmla="*/ 48 w 144"/>
                  <a:gd name="T1" fmla="*/ 0 h 312"/>
                  <a:gd name="T2" fmla="*/ 0 w 144"/>
                  <a:gd name="T3" fmla="*/ 144 h 312"/>
                  <a:gd name="T4" fmla="*/ 48 w 144"/>
                  <a:gd name="T5" fmla="*/ 288 h 312"/>
                  <a:gd name="T6" fmla="*/ 144 w 144"/>
                  <a:gd name="T7" fmla="*/ 288 h 31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4" h="312">
                    <a:moveTo>
                      <a:pt x="48" y="0"/>
                    </a:moveTo>
                    <a:cubicBezTo>
                      <a:pt x="24" y="48"/>
                      <a:pt x="0" y="96"/>
                      <a:pt x="0" y="144"/>
                    </a:cubicBezTo>
                    <a:cubicBezTo>
                      <a:pt x="0" y="192"/>
                      <a:pt x="24" y="264"/>
                      <a:pt x="48" y="288"/>
                    </a:cubicBezTo>
                    <a:cubicBezTo>
                      <a:pt x="72" y="312"/>
                      <a:pt x="108" y="300"/>
                      <a:pt x="144" y="288"/>
                    </a:cubicBezTo>
                  </a:path>
                </a:pathLst>
              </a:custGeom>
              <a:noFill/>
              <a:ln w="28575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</p:grpSp>
        <p:sp>
          <p:nvSpPr>
            <p:cNvPr id="80" name="未知">
              <a:extLst>
                <a:ext uri="{FF2B5EF4-FFF2-40B4-BE49-F238E27FC236}">
                  <a16:creationId xmlns:a16="http://schemas.microsoft.com/office/drawing/2014/main" id="{043CF18D-B552-D2EE-CF03-95ABD2061649}"/>
                </a:ext>
              </a:extLst>
            </p:cNvPr>
            <p:cNvSpPr/>
            <p:nvPr>
              <p:custDataLst>
                <p:tags r:id="rId51"/>
              </p:custDataLst>
            </p:nvPr>
          </p:nvSpPr>
          <p:spPr bwMode="auto">
            <a:xfrm flipH="1">
              <a:off x="0" y="0"/>
              <a:ext cx="540" cy="187"/>
            </a:xfrm>
            <a:custGeom>
              <a:avLst/>
              <a:gdLst>
                <a:gd name="T0" fmla="*/ 0 w 672"/>
                <a:gd name="T1" fmla="*/ 42 h 432"/>
                <a:gd name="T2" fmla="*/ 39 w 672"/>
                <a:gd name="T3" fmla="*/ 83 h 432"/>
                <a:gd name="T4" fmla="*/ 154 w 672"/>
                <a:gd name="T5" fmla="*/ 125 h 432"/>
                <a:gd name="T6" fmla="*/ 347 w 672"/>
                <a:gd name="T7" fmla="*/ 166 h 432"/>
                <a:gd name="T8" fmla="*/ 540 w 672"/>
                <a:gd name="T9" fmla="*/ 187 h 432"/>
                <a:gd name="T10" fmla="*/ 347 w 672"/>
                <a:gd name="T11" fmla="*/ 104 h 432"/>
                <a:gd name="T12" fmla="*/ 154 w 672"/>
                <a:gd name="T13" fmla="*/ 62 h 432"/>
                <a:gd name="T14" fmla="*/ 77 w 672"/>
                <a:gd name="T15" fmla="*/ 21 h 432"/>
                <a:gd name="T16" fmla="*/ 0 w 672"/>
                <a:gd name="T17" fmla="*/ 0 h 432"/>
                <a:gd name="T18" fmla="*/ 0 w 672"/>
                <a:gd name="T19" fmla="*/ 42 h 4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672" h="432">
                  <a:moveTo>
                    <a:pt x="0" y="96"/>
                  </a:moveTo>
                  <a:lnTo>
                    <a:pt x="48" y="192"/>
                  </a:lnTo>
                  <a:lnTo>
                    <a:pt x="192" y="288"/>
                  </a:lnTo>
                  <a:lnTo>
                    <a:pt x="432" y="384"/>
                  </a:lnTo>
                  <a:lnTo>
                    <a:pt x="672" y="432"/>
                  </a:lnTo>
                  <a:lnTo>
                    <a:pt x="432" y="240"/>
                  </a:lnTo>
                  <a:lnTo>
                    <a:pt x="192" y="144"/>
                  </a:lnTo>
                  <a:lnTo>
                    <a:pt x="96" y="48"/>
                  </a:lnTo>
                  <a:lnTo>
                    <a:pt x="0" y="0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000000"/>
            </a:solidFill>
            <a:ln w="9525" cmpd="sng">
              <a:solidFill>
                <a:srgbClr val="00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zh-CN" altLang="en-US" sz="3200" b="1"/>
            </a:p>
          </p:txBody>
        </p:sp>
      </p:grpSp>
      <p:grpSp>
        <p:nvGrpSpPr>
          <p:cNvPr id="92" name="Group 44">
            <a:extLst>
              <a:ext uri="{FF2B5EF4-FFF2-40B4-BE49-F238E27FC236}">
                <a16:creationId xmlns:a16="http://schemas.microsoft.com/office/drawing/2014/main" id="{D95310BD-E406-EC64-81F1-70488791A010}"/>
              </a:ext>
            </a:extLst>
          </p:cNvPr>
          <p:cNvGrpSpPr/>
          <p:nvPr>
            <p:custDataLst>
              <p:tags r:id="rId18"/>
            </p:custDataLst>
          </p:nvPr>
        </p:nvGrpSpPr>
        <p:grpSpPr>
          <a:xfrm>
            <a:off x="9023306" y="2106053"/>
            <a:ext cx="188912" cy="3616325"/>
            <a:chOff x="0" y="0"/>
            <a:chExt cx="119" cy="2278"/>
          </a:xfrm>
        </p:grpSpPr>
        <p:sp>
          <p:nvSpPr>
            <p:cNvPr id="93" name="Line 45">
              <a:extLst>
                <a:ext uri="{FF2B5EF4-FFF2-40B4-BE49-F238E27FC236}">
                  <a16:creationId xmlns:a16="http://schemas.microsoft.com/office/drawing/2014/main" id="{2263FE79-CB25-5DE3-37CB-F970D2B9CB2B}"/>
                </a:ext>
              </a:extLst>
            </p:cNvPr>
            <p:cNvSpPr>
              <a:spLocks noChangeShapeType="1"/>
            </p:cNvSpPr>
            <p:nvPr>
              <p:custDataLst>
                <p:tags r:id="rId28"/>
              </p:custDataLst>
            </p:nvPr>
          </p:nvSpPr>
          <p:spPr bwMode="auto">
            <a:xfrm>
              <a:off x="0" y="0"/>
              <a:ext cx="1" cy="227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4" name="Line 46">
              <a:extLst>
                <a:ext uri="{FF2B5EF4-FFF2-40B4-BE49-F238E27FC236}">
                  <a16:creationId xmlns:a16="http://schemas.microsoft.com/office/drawing/2014/main" id="{BD93752A-C5D4-3CAE-5CC9-D4C520547FFE}"/>
                </a:ext>
              </a:extLst>
            </p:cNvPr>
            <p:cNvSpPr>
              <a:spLocks noChangeShapeType="1"/>
            </p:cNvSpPr>
            <p:nvPr>
              <p:custDataLst>
                <p:tags r:id="rId29"/>
              </p:custDataLst>
            </p:nvPr>
          </p:nvSpPr>
          <p:spPr bwMode="auto">
            <a:xfrm flipV="1">
              <a:off x="13" y="3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5" name="Line 47">
              <a:extLst>
                <a:ext uri="{FF2B5EF4-FFF2-40B4-BE49-F238E27FC236}">
                  <a16:creationId xmlns:a16="http://schemas.microsoft.com/office/drawing/2014/main" id="{C690FACE-4DB3-4722-DBC8-61B8C7EE3D2E}"/>
                </a:ext>
              </a:extLst>
            </p:cNvPr>
            <p:cNvSpPr>
              <a:spLocks noChangeShapeType="1"/>
            </p:cNvSpPr>
            <p:nvPr>
              <p:custDataLst>
                <p:tags r:id="rId30"/>
              </p:custDataLst>
            </p:nvPr>
          </p:nvSpPr>
          <p:spPr bwMode="auto">
            <a:xfrm flipV="1">
              <a:off x="0" y="40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6" name="Line 48">
              <a:extLst>
                <a:ext uri="{FF2B5EF4-FFF2-40B4-BE49-F238E27FC236}">
                  <a16:creationId xmlns:a16="http://schemas.microsoft.com/office/drawing/2014/main" id="{98011A94-F7DA-A5B2-95B3-0D5E2EE55D7E}"/>
                </a:ext>
              </a:extLst>
            </p:cNvPr>
            <p:cNvSpPr>
              <a:spLocks noChangeShapeType="1"/>
            </p:cNvSpPr>
            <p:nvPr>
              <p:custDataLst>
                <p:tags r:id="rId31"/>
              </p:custDataLst>
            </p:nvPr>
          </p:nvSpPr>
          <p:spPr bwMode="auto">
            <a:xfrm flipV="1">
              <a:off x="0" y="49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7" name="Line 49">
              <a:extLst>
                <a:ext uri="{FF2B5EF4-FFF2-40B4-BE49-F238E27FC236}">
                  <a16:creationId xmlns:a16="http://schemas.microsoft.com/office/drawing/2014/main" id="{902F3393-3BFB-1F72-2221-D4CA7739C97F}"/>
                </a:ext>
              </a:extLst>
            </p:cNvPr>
            <p:cNvSpPr>
              <a:spLocks noChangeShapeType="1"/>
            </p:cNvSpPr>
            <p:nvPr>
              <p:custDataLst>
                <p:tags r:id="rId32"/>
              </p:custDataLst>
            </p:nvPr>
          </p:nvSpPr>
          <p:spPr bwMode="auto">
            <a:xfrm flipV="1">
              <a:off x="0" y="113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8" name="Line 50">
              <a:extLst>
                <a:ext uri="{FF2B5EF4-FFF2-40B4-BE49-F238E27FC236}">
                  <a16:creationId xmlns:a16="http://schemas.microsoft.com/office/drawing/2014/main" id="{D65D3BEB-20A9-3FA0-7B27-8D494D18CBCB}"/>
                </a:ext>
              </a:extLst>
            </p:cNvPr>
            <p:cNvSpPr>
              <a:spLocks noChangeShapeType="1"/>
            </p:cNvSpPr>
            <p:nvPr>
              <p:custDataLst>
                <p:tags r:id="rId33"/>
              </p:custDataLst>
            </p:nvPr>
          </p:nvSpPr>
          <p:spPr bwMode="auto">
            <a:xfrm flipV="1">
              <a:off x="0" y="589"/>
              <a:ext cx="9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99" name="Line 51">
              <a:extLst>
                <a:ext uri="{FF2B5EF4-FFF2-40B4-BE49-F238E27FC236}">
                  <a16:creationId xmlns:a16="http://schemas.microsoft.com/office/drawing/2014/main" id="{BBCF28C3-F18F-A701-E94A-4E2B666D672A}"/>
                </a:ext>
              </a:extLst>
            </p:cNvPr>
            <p:cNvSpPr>
              <a:spLocks noChangeShapeType="1"/>
            </p:cNvSpPr>
            <p:nvPr>
              <p:custDataLst>
                <p:tags r:id="rId34"/>
              </p:custDataLst>
            </p:nvPr>
          </p:nvSpPr>
          <p:spPr bwMode="auto">
            <a:xfrm flipV="1">
              <a:off x="0" y="68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00" name="Line 52">
              <a:extLst>
                <a:ext uri="{FF2B5EF4-FFF2-40B4-BE49-F238E27FC236}">
                  <a16:creationId xmlns:a16="http://schemas.microsoft.com/office/drawing/2014/main" id="{8E368C1A-334A-BE81-3185-7D922B1E8464}"/>
                </a:ext>
              </a:extLst>
            </p:cNvPr>
            <p:cNvSpPr>
              <a:spLocks noChangeShapeType="1"/>
            </p:cNvSpPr>
            <p:nvPr>
              <p:custDataLst>
                <p:tags r:id="rId35"/>
              </p:custDataLst>
            </p:nvPr>
          </p:nvSpPr>
          <p:spPr bwMode="auto">
            <a:xfrm flipV="1">
              <a:off x="0" y="77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01" name="Line 53">
              <a:extLst>
                <a:ext uri="{FF2B5EF4-FFF2-40B4-BE49-F238E27FC236}">
                  <a16:creationId xmlns:a16="http://schemas.microsoft.com/office/drawing/2014/main" id="{5A026517-EC51-948C-5D8C-1EE12370BC3A}"/>
                </a:ext>
              </a:extLst>
            </p:cNvPr>
            <p:cNvSpPr>
              <a:spLocks noChangeShapeType="1"/>
            </p:cNvSpPr>
            <p:nvPr>
              <p:custDataLst>
                <p:tags r:id="rId36"/>
              </p:custDataLst>
            </p:nvPr>
          </p:nvSpPr>
          <p:spPr bwMode="auto">
            <a:xfrm flipV="1">
              <a:off x="0" y="140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02" name="Line 54">
              <a:extLst>
                <a:ext uri="{FF2B5EF4-FFF2-40B4-BE49-F238E27FC236}">
                  <a16:creationId xmlns:a16="http://schemas.microsoft.com/office/drawing/2014/main" id="{64E26C90-2D61-3564-7AF9-7825EBBA6737}"/>
                </a:ext>
              </a:extLst>
            </p:cNvPr>
            <p:cNvSpPr>
              <a:spLocks noChangeShapeType="1"/>
            </p:cNvSpPr>
            <p:nvPr>
              <p:custDataLst>
                <p:tags r:id="rId37"/>
              </p:custDataLst>
            </p:nvPr>
          </p:nvSpPr>
          <p:spPr bwMode="auto">
            <a:xfrm flipV="1">
              <a:off x="0" y="1315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03" name="Line 55">
              <a:extLst>
                <a:ext uri="{FF2B5EF4-FFF2-40B4-BE49-F238E27FC236}">
                  <a16:creationId xmlns:a16="http://schemas.microsoft.com/office/drawing/2014/main" id="{CEA16DA7-BB22-B662-9670-464F78C19EF2}"/>
                </a:ext>
              </a:extLst>
            </p:cNvPr>
            <p:cNvSpPr>
              <a:spLocks noChangeShapeType="1"/>
            </p:cNvSpPr>
            <p:nvPr>
              <p:custDataLst>
                <p:tags r:id="rId38"/>
              </p:custDataLst>
            </p:nvPr>
          </p:nvSpPr>
          <p:spPr bwMode="auto">
            <a:xfrm flipV="1">
              <a:off x="0" y="86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04" name="Line 56">
              <a:extLst>
                <a:ext uri="{FF2B5EF4-FFF2-40B4-BE49-F238E27FC236}">
                  <a16:creationId xmlns:a16="http://schemas.microsoft.com/office/drawing/2014/main" id="{5DEF0A04-509D-02D6-C66D-F30C4D585350}"/>
                </a:ext>
              </a:extLst>
            </p:cNvPr>
            <p:cNvSpPr>
              <a:spLocks noChangeShapeType="1"/>
            </p:cNvSpPr>
            <p:nvPr>
              <p:custDataLst>
                <p:tags r:id="rId39"/>
              </p:custDataLst>
            </p:nvPr>
          </p:nvSpPr>
          <p:spPr bwMode="auto">
            <a:xfrm flipV="1">
              <a:off x="0" y="149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05" name="Line 57">
              <a:extLst>
                <a:ext uri="{FF2B5EF4-FFF2-40B4-BE49-F238E27FC236}">
                  <a16:creationId xmlns:a16="http://schemas.microsoft.com/office/drawing/2014/main" id="{8D668988-50EA-C26E-6DD3-B4C1A179D0DD}"/>
                </a:ext>
              </a:extLst>
            </p:cNvPr>
            <p:cNvSpPr>
              <a:spLocks noChangeShapeType="1"/>
            </p:cNvSpPr>
            <p:nvPr>
              <p:custDataLst>
                <p:tags r:id="rId40"/>
              </p:custDataLst>
            </p:nvPr>
          </p:nvSpPr>
          <p:spPr bwMode="auto">
            <a:xfrm flipV="1">
              <a:off x="0" y="1587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06" name="Line 58">
              <a:extLst>
                <a:ext uri="{FF2B5EF4-FFF2-40B4-BE49-F238E27FC236}">
                  <a16:creationId xmlns:a16="http://schemas.microsoft.com/office/drawing/2014/main" id="{F35F4DD7-6872-39AC-555F-14869B6003EC}"/>
                </a:ext>
              </a:extLst>
            </p:cNvPr>
            <p:cNvSpPr>
              <a:spLocks noChangeShapeType="1"/>
            </p:cNvSpPr>
            <p:nvPr>
              <p:custDataLst>
                <p:tags r:id="rId41"/>
              </p:custDataLst>
            </p:nvPr>
          </p:nvSpPr>
          <p:spPr bwMode="auto">
            <a:xfrm flipV="1">
              <a:off x="0" y="167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07" name="Line 59">
              <a:extLst>
                <a:ext uri="{FF2B5EF4-FFF2-40B4-BE49-F238E27FC236}">
                  <a16:creationId xmlns:a16="http://schemas.microsoft.com/office/drawing/2014/main" id="{1E427D09-FA59-FB7B-8BFA-6A8C7B0DDCEC}"/>
                </a:ext>
              </a:extLst>
            </p:cNvPr>
            <p:cNvSpPr>
              <a:spLocks noChangeShapeType="1"/>
            </p:cNvSpPr>
            <p:nvPr>
              <p:custDataLst>
                <p:tags r:id="rId42"/>
              </p:custDataLst>
            </p:nvPr>
          </p:nvSpPr>
          <p:spPr bwMode="auto">
            <a:xfrm flipV="1">
              <a:off x="0" y="176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08" name="Line 60">
              <a:extLst>
                <a:ext uri="{FF2B5EF4-FFF2-40B4-BE49-F238E27FC236}">
                  <a16:creationId xmlns:a16="http://schemas.microsoft.com/office/drawing/2014/main" id="{1124E6D1-000C-E4EE-4DEB-2ACBF0761BE0}"/>
                </a:ext>
              </a:extLst>
            </p:cNvPr>
            <p:cNvSpPr>
              <a:spLocks noChangeShapeType="1"/>
            </p:cNvSpPr>
            <p:nvPr>
              <p:custDataLst>
                <p:tags r:id="rId43"/>
              </p:custDataLst>
            </p:nvPr>
          </p:nvSpPr>
          <p:spPr bwMode="auto">
            <a:xfrm flipV="1">
              <a:off x="0" y="185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09" name="Line 61">
              <a:extLst>
                <a:ext uri="{FF2B5EF4-FFF2-40B4-BE49-F238E27FC236}">
                  <a16:creationId xmlns:a16="http://schemas.microsoft.com/office/drawing/2014/main" id="{0E681F37-220A-67A6-6031-51229D9209BA}"/>
                </a:ext>
              </a:extLst>
            </p:cNvPr>
            <p:cNvSpPr>
              <a:spLocks noChangeShapeType="1"/>
            </p:cNvSpPr>
            <p:nvPr>
              <p:custDataLst>
                <p:tags r:id="rId44"/>
              </p:custDataLst>
            </p:nvPr>
          </p:nvSpPr>
          <p:spPr bwMode="auto">
            <a:xfrm flipV="1">
              <a:off x="12" y="202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10" name="Line 62">
              <a:extLst>
                <a:ext uri="{FF2B5EF4-FFF2-40B4-BE49-F238E27FC236}">
                  <a16:creationId xmlns:a16="http://schemas.microsoft.com/office/drawing/2014/main" id="{D2B63D11-4671-0FB8-2C59-0F87D08841C9}"/>
                </a:ext>
              </a:extLst>
            </p:cNvPr>
            <p:cNvSpPr>
              <a:spLocks noChangeShapeType="1"/>
            </p:cNvSpPr>
            <p:nvPr>
              <p:custDataLst>
                <p:tags r:id="rId45"/>
              </p:custDataLst>
            </p:nvPr>
          </p:nvSpPr>
          <p:spPr bwMode="auto">
            <a:xfrm flipV="1">
              <a:off x="0" y="104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11" name="Line 63">
              <a:extLst>
                <a:ext uri="{FF2B5EF4-FFF2-40B4-BE49-F238E27FC236}">
                  <a16:creationId xmlns:a16="http://schemas.microsoft.com/office/drawing/2014/main" id="{8CC0D4A2-2550-5CAC-1B4E-0D2053FE80D9}"/>
                </a:ext>
              </a:extLst>
            </p:cNvPr>
            <p:cNvSpPr>
              <a:spLocks noChangeShapeType="1"/>
            </p:cNvSpPr>
            <p:nvPr>
              <p:custDataLst>
                <p:tags r:id="rId46"/>
              </p:custDataLst>
            </p:nvPr>
          </p:nvSpPr>
          <p:spPr bwMode="auto">
            <a:xfrm flipV="1">
              <a:off x="0" y="952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12" name="Line 64">
              <a:extLst>
                <a:ext uri="{FF2B5EF4-FFF2-40B4-BE49-F238E27FC236}">
                  <a16:creationId xmlns:a16="http://schemas.microsoft.com/office/drawing/2014/main" id="{09EE9866-D733-347F-2D51-EF25B7BB212C}"/>
                </a:ext>
              </a:extLst>
            </p:cNvPr>
            <p:cNvSpPr>
              <a:spLocks noChangeShapeType="1"/>
            </p:cNvSpPr>
            <p:nvPr>
              <p:custDataLst>
                <p:tags r:id="rId47"/>
              </p:custDataLst>
            </p:nvPr>
          </p:nvSpPr>
          <p:spPr bwMode="auto">
            <a:xfrm flipV="1">
              <a:off x="0" y="12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13" name="Line 65">
              <a:extLst>
                <a:ext uri="{FF2B5EF4-FFF2-40B4-BE49-F238E27FC236}">
                  <a16:creationId xmlns:a16="http://schemas.microsoft.com/office/drawing/2014/main" id="{A7AC38F4-B347-B2A0-B239-73D01F4386E9}"/>
                </a:ext>
              </a:extLst>
            </p:cNvPr>
            <p:cNvSpPr>
              <a:spLocks noChangeShapeType="1"/>
            </p:cNvSpPr>
            <p:nvPr>
              <p:custDataLst>
                <p:tags r:id="rId48"/>
              </p:custDataLst>
            </p:nvPr>
          </p:nvSpPr>
          <p:spPr bwMode="auto">
            <a:xfrm flipV="1">
              <a:off x="0" y="195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14" name="Line 66">
              <a:extLst>
                <a:ext uri="{FF2B5EF4-FFF2-40B4-BE49-F238E27FC236}">
                  <a16:creationId xmlns:a16="http://schemas.microsoft.com/office/drawing/2014/main" id="{07E17C84-10B4-9D3F-4D82-4C0E888CEB3D}"/>
                </a:ext>
              </a:extLst>
            </p:cNvPr>
            <p:cNvSpPr>
              <a:spLocks noChangeShapeType="1"/>
            </p:cNvSpPr>
            <p:nvPr>
              <p:custDataLst>
                <p:tags r:id="rId49"/>
              </p:custDataLst>
            </p:nvPr>
          </p:nvSpPr>
          <p:spPr bwMode="auto">
            <a:xfrm flipV="1">
              <a:off x="0" y="213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115" name="Group 67">
            <a:extLst>
              <a:ext uri="{FF2B5EF4-FFF2-40B4-BE49-F238E27FC236}">
                <a16:creationId xmlns:a16="http://schemas.microsoft.com/office/drawing/2014/main" id="{72805C9C-57A7-200A-00E3-42A4AF2A8B21}"/>
              </a:ext>
            </a:extLst>
          </p:cNvPr>
          <p:cNvGrpSpPr/>
          <p:nvPr>
            <p:custDataLst>
              <p:tags r:id="rId19"/>
            </p:custDataLst>
          </p:nvPr>
        </p:nvGrpSpPr>
        <p:grpSpPr>
          <a:xfrm>
            <a:off x="8294643" y="3608540"/>
            <a:ext cx="738188" cy="504825"/>
            <a:chOff x="0" y="0"/>
            <a:chExt cx="372" cy="340"/>
          </a:xfrm>
        </p:grpSpPr>
        <p:sp>
          <p:nvSpPr>
            <p:cNvPr id="116" name="Line 68">
              <a:extLst>
                <a:ext uri="{FF2B5EF4-FFF2-40B4-BE49-F238E27FC236}">
                  <a16:creationId xmlns:a16="http://schemas.microsoft.com/office/drawing/2014/main" id="{9ADD784E-B5EF-BAFF-C530-58E0F9C5C8F9}"/>
                </a:ext>
              </a:extLst>
            </p:cNvPr>
            <p:cNvSpPr>
              <a:spLocks noChangeShapeType="1"/>
            </p:cNvSpPr>
            <p:nvPr>
              <p:custDataLst>
                <p:tags r:id="rId26"/>
              </p:custDataLst>
            </p:nvPr>
          </p:nvSpPr>
          <p:spPr bwMode="auto">
            <a:xfrm flipH="1" flipV="1">
              <a:off x="0" y="0"/>
              <a:ext cx="364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17" name="Line 69">
              <a:extLst>
                <a:ext uri="{FF2B5EF4-FFF2-40B4-BE49-F238E27FC236}">
                  <a16:creationId xmlns:a16="http://schemas.microsoft.com/office/drawing/2014/main" id="{D2DC1E0A-0A65-F7E1-D545-90F35BF2F20D}"/>
                </a:ext>
              </a:extLst>
            </p:cNvPr>
            <p:cNvSpPr>
              <a:spLocks noChangeShapeType="1"/>
            </p:cNvSpPr>
            <p:nvPr>
              <p:custDataLst>
                <p:tags r:id="rId27"/>
              </p:custDataLst>
            </p:nvPr>
          </p:nvSpPr>
          <p:spPr bwMode="auto">
            <a:xfrm flipH="1" flipV="1">
              <a:off x="115" y="339"/>
              <a:ext cx="257" cy="1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sp>
        <p:nvSpPr>
          <p:cNvPr id="118" name="椭圆 117">
            <a:extLst>
              <a:ext uri="{FF2B5EF4-FFF2-40B4-BE49-F238E27FC236}">
                <a16:creationId xmlns:a16="http://schemas.microsoft.com/office/drawing/2014/main" id="{27BB1779-6001-A7F4-9F15-70C8B219CDA0}"/>
              </a:ext>
            </a:extLst>
          </p:cNvPr>
          <p:cNvSpPr/>
          <p:nvPr>
            <p:custDataLst>
              <p:tags r:id="rId20"/>
            </p:custDataLst>
          </p:nvPr>
        </p:nvSpPr>
        <p:spPr bwMode="auto">
          <a:xfrm>
            <a:off x="7914518" y="4561040"/>
            <a:ext cx="149684" cy="159028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sp>
        <p:nvSpPr>
          <p:cNvPr id="119" name="椭圆 118">
            <a:extLst>
              <a:ext uri="{FF2B5EF4-FFF2-40B4-BE49-F238E27FC236}">
                <a16:creationId xmlns:a16="http://schemas.microsoft.com/office/drawing/2014/main" id="{3FC41322-159F-0F55-57AD-0BCD74B54770}"/>
              </a:ext>
            </a:extLst>
          </p:cNvPr>
          <p:cNvSpPr/>
          <p:nvPr>
            <p:custDataLst>
              <p:tags r:id="rId21"/>
            </p:custDataLst>
          </p:nvPr>
        </p:nvSpPr>
        <p:spPr bwMode="auto">
          <a:xfrm>
            <a:off x="10011379" y="4584574"/>
            <a:ext cx="149684" cy="159028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sp>
        <p:nvSpPr>
          <p:cNvPr id="120" name="Line 19">
            <a:extLst>
              <a:ext uri="{FF2B5EF4-FFF2-40B4-BE49-F238E27FC236}">
                <a16:creationId xmlns:a16="http://schemas.microsoft.com/office/drawing/2014/main" id="{65C2CC1D-2C28-7F90-ADFC-13C80B60C12F}"/>
              </a:ext>
            </a:extLst>
          </p:cNvPr>
          <p:cNvSpPr>
            <a:spLocks noChangeShapeType="1"/>
          </p:cNvSpPr>
          <p:nvPr>
            <p:custDataLst>
              <p:tags r:id="rId22"/>
            </p:custDataLst>
          </p:nvPr>
        </p:nvSpPr>
        <p:spPr bwMode="auto">
          <a:xfrm flipH="1" flipV="1">
            <a:off x="8417764" y="3009625"/>
            <a:ext cx="182852" cy="199568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  <p:sp>
        <p:nvSpPr>
          <p:cNvPr id="121" name="Line 19">
            <a:extLst>
              <a:ext uri="{FF2B5EF4-FFF2-40B4-BE49-F238E27FC236}">
                <a16:creationId xmlns:a16="http://schemas.microsoft.com/office/drawing/2014/main" id="{FA65335B-4FDB-75B4-CEEE-4A8648F1DC34}"/>
              </a:ext>
            </a:extLst>
          </p:cNvPr>
          <p:cNvSpPr>
            <a:spLocks noChangeShapeType="1"/>
          </p:cNvSpPr>
          <p:nvPr>
            <p:custDataLst>
              <p:tags r:id="rId23"/>
            </p:custDataLst>
          </p:nvPr>
        </p:nvSpPr>
        <p:spPr bwMode="auto">
          <a:xfrm flipH="1" flipV="1">
            <a:off x="7860887" y="3411108"/>
            <a:ext cx="226772" cy="143773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  <p:sp>
        <p:nvSpPr>
          <p:cNvPr id="122" name="Line 19">
            <a:extLst>
              <a:ext uri="{FF2B5EF4-FFF2-40B4-BE49-F238E27FC236}">
                <a16:creationId xmlns:a16="http://schemas.microsoft.com/office/drawing/2014/main" id="{DDAFC276-D2B1-213C-9699-46062443B741}"/>
              </a:ext>
            </a:extLst>
          </p:cNvPr>
          <p:cNvSpPr>
            <a:spLocks noChangeShapeType="1"/>
          </p:cNvSpPr>
          <p:nvPr>
            <p:custDataLst>
              <p:tags r:id="rId24"/>
            </p:custDataLst>
          </p:nvPr>
        </p:nvSpPr>
        <p:spPr bwMode="auto">
          <a:xfrm flipV="1">
            <a:off x="8395480" y="4090604"/>
            <a:ext cx="123825" cy="133349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  <p:sp>
        <p:nvSpPr>
          <p:cNvPr id="123" name="Line 19">
            <a:extLst>
              <a:ext uri="{FF2B5EF4-FFF2-40B4-BE49-F238E27FC236}">
                <a16:creationId xmlns:a16="http://schemas.microsoft.com/office/drawing/2014/main" id="{54190F00-F9B7-0040-3D27-3AA326DAB08F}"/>
              </a:ext>
            </a:extLst>
          </p:cNvPr>
          <p:cNvSpPr>
            <a:spLocks noChangeShapeType="1"/>
          </p:cNvSpPr>
          <p:nvPr>
            <p:custDataLst>
              <p:tags r:id="rId25"/>
            </p:custDataLst>
          </p:nvPr>
        </p:nvSpPr>
        <p:spPr bwMode="auto">
          <a:xfrm flipV="1">
            <a:off x="8557405" y="4223955"/>
            <a:ext cx="209549" cy="123825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zh-CN" altLang="en-US" sz="4000"/>
          </a:p>
        </p:txBody>
      </p:sp>
    </p:spTree>
    <p:extLst>
      <p:ext uri="{BB962C8B-B14F-4D97-AF65-F5344CB8AC3E}">
        <p14:creationId xmlns:p14="http://schemas.microsoft.com/office/powerpoint/2010/main" val="25241905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79" grpId="0"/>
      <p:bldP spid="81" grpId="0"/>
      <p:bldP spid="83" grpId="0"/>
      <p:bldP spid="86" grpId="0"/>
      <p:bldP spid="88" grpId="0"/>
      <p:bldP spid="75" grpId="0"/>
      <p:bldP spid="76" grpId="0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虚像">
            <a:hlinkClick r:id="" action="ppaction://media"/>
            <a:extLst>
              <a:ext uri="{FF2B5EF4-FFF2-40B4-BE49-F238E27FC236}">
                <a16:creationId xmlns:a16="http://schemas.microsoft.com/office/drawing/2014/main" id="{66FDA3FF-F327-0998-19CA-FD6AC474ACA0}"/>
              </a:ext>
            </a:extLst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-13234" y="0"/>
            <a:ext cx="12192000" cy="6858000"/>
          </a:xfrm>
          <a:prstGeom prst="rect">
            <a:avLst/>
          </a:prstGeom>
        </p:spPr>
      </p:pic>
      <p:sp>
        <p:nvSpPr>
          <p:cNvPr id="4" name="TextBox 18">
            <a:hlinkClick r:id="rId9" action="ppaction://hlinkfile"/>
            <a:extLst>
              <a:ext uri="{FF2B5EF4-FFF2-40B4-BE49-F238E27FC236}">
                <a16:creationId xmlns:a16="http://schemas.microsoft.com/office/drawing/2014/main" id="{7C8319F5-5C1B-1388-AB68-18A38359D396}"/>
              </a:ext>
            </a:extLst>
          </p:cNvPr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10601" y="98778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029DDD6D-AF3E-3BA5-D5CB-73CD6CFC8AE5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287244" y="98778"/>
            <a:ext cx="1591043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虚像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FB4E03EA-FEC6-E939-21C9-79ED04193408}"/>
              </a:ext>
            </a:extLst>
          </p:cNvPr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855784" y="1673883"/>
            <a:ext cx="6480432" cy="707886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CC00CC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虚像不能在光屏上呈现</a:t>
            </a:r>
          </a:p>
        </p:txBody>
      </p:sp>
    </p:spTree>
    <p:extLst>
      <p:ext uri="{BB962C8B-B14F-4D97-AF65-F5344CB8AC3E}">
        <p14:creationId xmlns:p14="http://schemas.microsoft.com/office/powerpoint/2010/main" val="32030971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图片 69">
            <a:extLst>
              <a:ext uri="{FF2B5EF4-FFF2-40B4-BE49-F238E27FC236}">
                <a16:creationId xmlns:a16="http://schemas.microsoft.com/office/drawing/2014/main" id="{104FEFBF-B2EE-D2DD-36B5-982EF0E15EEA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72"/>
          <a:stretch>
            <a:fillRect/>
          </a:stretch>
        </p:blipFill>
        <p:spPr>
          <a:xfrm>
            <a:off x="9872239" y="4582585"/>
            <a:ext cx="306312" cy="1067572"/>
          </a:xfrm>
          <a:prstGeom prst="rect">
            <a:avLst/>
          </a:prstGeom>
        </p:spPr>
      </p:pic>
      <p:sp>
        <p:nvSpPr>
          <p:cNvPr id="27" name="Line 100">
            <a:extLst>
              <a:ext uri="{FF2B5EF4-FFF2-40B4-BE49-F238E27FC236}">
                <a16:creationId xmlns:a16="http://schemas.microsoft.com/office/drawing/2014/main" id="{AE65F6E4-D3E8-0899-6E77-07A00C6D7697}"/>
              </a:ext>
            </a:extLst>
          </p:cNvPr>
          <p:cNvSpPr>
            <a:spLocks noChangeShapeType="1"/>
          </p:cNvSpPr>
          <p:nvPr>
            <p:custDataLst>
              <p:tags r:id="rId2"/>
            </p:custDataLst>
          </p:nvPr>
        </p:nvSpPr>
        <p:spPr bwMode="auto">
          <a:xfrm flipH="1">
            <a:off x="6096000" y="-634"/>
            <a:ext cx="0" cy="59765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zh-CN" altLang="en-US" sz="3200" b="1"/>
          </a:p>
        </p:txBody>
      </p:sp>
      <p:sp>
        <p:nvSpPr>
          <p:cNvPr id="28" name="Text Box 98">
            <a:extLst>
              <a:ext uri="{FF2B5EF4-FFF2-40B4-BE49-F238E27FC236}">
                <a16:creationId xmlns:a16="http://schemas.microsoft.com/office/drawing/2014/main" id="{A669EC5C-F7A7-8F53-EAEF-A59F184F2DE8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370787" y="4213133"/>
            <a:ext cx="223651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2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倒立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zh-CN" altLang="en-US" sz="32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实像</a:t>
            </a:r>
            <a:endParaRPr lang="zh-CN" altLang="en-US" sz="3200" u="sng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 Box 98">
            <a:extLst>
              <a:ext uri="{FF2B5EF4-FFF2-40B4-BE49-F238E27FC236}">
                <a16:creationId xmlns:a16="http://schemas.microsoft.com/office/drawing/2014/main" id="{2E372FA8-D55D-49AB-5023-D18074C57658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566320" y="1955953"/>
            <a:ext cx="115153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2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光屏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23B44864-56DB-9C88-A4A8-9B2C4708DDA3}"/>
              </a:ext>
            </a:extLst>
          </p:cNvPr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73"/>
          <a:stretch>
            <a:fillRect/>
          </a:stretch>
        </p:blipFill>
        <p:spPr>
          <a:xfrm>
            <a:off x="-126759" y="2201649"/>
            <a:ext cx="5644003" cy="1985927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6BBAD931-A715-7284-5B1B-2E1C440E8588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4"/>
          <a:stretch>
            <a:fillRect/>
          </a:stretch>
        </p:blipFill>
        <p:spPr>
          <a:xfrm>
            <a:off x="7758123" y="4586113"/>
            <a:ext cx="313313" cy="1068477"/>
          </a:xfrm>
          <a:prstGeom prst="rect">
            <a:avLst/>
          </a:prstGeom>
        </p:spPr>
      </p:pic>
      <p:grpSp>
        <p:nvGrpSpPr>
          <p:cNvPr id="8" name="Group 2">
            <a:extLst>
              <a:ext uri="{FF2B5EF4-FFF2-40B4-BE49-F238E27FC236}">
                <a16:creationId xmlns:a16="http://schemas.microsoft.com/office/drawing/2014/main" id="{5AEC6871-AE1F-DD87-0F0B-8ABE1F600E4E}"/>
              </a:ext>
            </a:extLst>
          </p:cNvPr>
          <p:cNvGrpSpPr/>
          <p:nvPr>
            <p:custDataLst>
              <p:tags r:id="rId7"/>
            </p:custDataLst>
          </p:nvPr>
        </p:nvGrpSpPr>
        <p:grpSpPr>
          <a:xfrm>
            <a:off x="7860588" y="3571160"/>
            <a:ext cx="1120775" cy="1098550"/>
            <a:chOff x="0" y="0"/>
            <a:chExt cx="697" cy="693"/>
          </a:xfrm>
        </p:grpSpPr>
        <p:sp>
          <p:nvSpPr>
            <p:cNvPr id="9" name="Line 3">
              <a:extLst>
                <a:ext uri="{FF2B5EF4-FFF2-40B4-BE49-F238E27FC236}">
                  <a16:creationId xmlns:a16="http://schemas.microsoft.com/office/drawing/2014/main" id="{953D570C-E9F0-2B80-6122-9FAAEE7A58E0}"/>
                </a:ext>
              </a:extLst>
            </p:cNvPr>
            <p:cNvSpPr>
              <a:spLocks noChangeShapeType="1"/>
            </p:cNvSpPr>
            <p:nvPr>
              <p:custDataLst>
                <p:tags r:id="rId64"/>
              </p:custDataLst>
            </p:nvPr>
          </p:nvSpPr>
          <p:spPr bwMode="auto">
            <a:xfrm flipV="1">
              <a:off x="0" y="0"/>
              <a:ext cx="697" cy="693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0" name="Line 4">
              <a:extLst>
                <a:ext uri="{FF2B5EF4-FFF2-40B4-BE49-F238E27FC236}">
                  <a16:creationId xmlns:a16="http://schemas.microsoft.com/office/drawing/2014/main" id="{C101BD53-10B3-C6E9-8CC4-E2CD3F10A6A9}"/>
                </a:ext>
              </a:extLst>
            </p:cNvPr>
            <p:cNvSpPr>
              <a:spLocks noChangeShapeType="1"/>
            </p:cNvSpPr>
            <p:nvPr>
              <p:custDataLst>
                <p:tags r:id="rId65"/>
              </p:custDataLst>
            </p:nvPr>
          </p:nvSpPr>
          <p:spPr bwMode="auto">
            <a:xfrm flipV="1">
              <a:off x="35" y="335"/>
              <a:ext cx="651" cy="33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grpSp>
          <p:nvGrpSpPr>
            <p:cNvPr id="11" name="Group 5">
              <a:extLst>
                <a:ext uri="{FF2B5EF4-FFF2-40B4-BE49-F238E27FC236}">
                  <a16:creationId xmlns:a16="http://schemas.microsoft.com/office/drawing/2014/main" id="{3A90873F-5253-8CE4-FC96-065E6722E5D7}"/>
                </a:ext>
              </a:extLst>
            </p:cNvPr>
            <p:cNvGrpSpPr/>
            <p:nvPr>
              <p:custDataLst>
                <p:tags r:id="rId66"/>
              </p:custDataLst>
            </p:nvPr>
          </p:nvGrpSpPr>
          <p:grpSpPr>
            <a:xfrm>
              <a:off x="232" y="356"/>
              <a:ext cx="108" cy="110"/>
              <a:chOff x="0" y="0"/>
              <a:chExt cx="108" cy="110"/>
            </a:xfrm>
          </p:grpSpPr>
          <p:sp>
            <p:nvSpPr>
              <p:cNvPr id="14" name="Line 6">
                <a:extLst>
                  <a:ext uri="{FF2B5EF4-FFF2-40B4-BE49-F238E27FC236}">
                    <a16:creationId xmlns:a16="http://schemas.microsoft.com/office/drawing/2014/main" id="{B7FE9BA6-E2A3-B090-FD4C-4D2465820F93}"/>
                  </a:ext>
                </a:extLst>
              </p:cNvPr>
              <p:cNvSpPr>
                <a:spLocks noChangeShapeType="1"/>
              </p:cNvSpPr>
              <p:nvPr>
                <p:custDataLst>
                  <p:tags r:id="rId69"/>
                </p:custDataLst>
              </p:nvPr>
            </p:nvSpPr>
            <p:spPr bwMode="auto">
              <a:xfrm flipV="1">
                <a:off x="0" y="0"/>
                <a:ext cx="108" cy="36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zh-CN" altLang="en-US" sz="3200" b="1"/>
              </a:p>
            </p:txBody>
          </p:sp>
          <p:sp>
            <p:nvSpPr>
              <p:cNvPr id="15" name="Line 7">
                <a:extLst>
                  <a:ext uri="{FF2B5EF4-FFF2-40B4-BE49-F238E27FC236}">
                    <a16:creationId xmlns:a16="http://schemas.microsoft.com/office/drawing/2014/main" id="{27DBA741-3A65-0EE2-6706-2BF8297997BE}"/>
                  </a:ext>
                </a:extLst>
              </p:cNvPr>
              <p:cNvSpPr>
                <a:spLocks noChangeShapeType="1"/>
              </p:cNvSpPr>
              <p:nvPr>
                <p:custDataLst>
                  <p:tags r:id="rId70"/>
                </p:custDataLst>
              </p:nvPr>
            </p:nvSpPr>
            <p:spPr bwMode="auto">
              <a:xfrm flipH="1">
                <a:off x="78" y="36"/>
                <a:ext cx="6" cy="74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zh-CN" altLang="en-US" sz="3200" b="1"/>
              </a:p>
            </p:txBody>
          </p:sp>
        </p:grpSp>
        <p:sp>
          <p:nvSpPr>
            <p:cNvPr id="12" name="Line 8">
              <a:extLst>
                <a:ext uri="{FF2B5EF4-FFF2-40B4-BE49-F238E27FC236}">
                  <a16:creationId xmlns:a16="http://schemas.microsoft.com/office/drawing/2014/main" id="{D092903F-43FF-6D61-EA41-63CAAAFA7186}"/>
                </a:ext>
              </a:extLst>
            </p:cNvPr>
            <p:cNvSpPr>
              <a:spLocks noChangeShapeType="1"/>
            </p:cNvSpPr>
            <p:nvPr>
              <p:custDataLst>
                <p:tags r:id="rId67"/>
              </p:custDataLst>
            </p:nvPr>
          </p:nvSpPr>
          <p:spPr bwMode="auto">
            <a:xfrm>
              <a:off x="369" y="443"/>
              <a:ext cx="8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3" name="Line 9">
              <a:extLst>
                <a:ext uri="{FF2B5EF4-FFF2-40B4-BE49-F238E27FC236}">
                  <a16:creationId xmlns:a16="http://schemas.microsoft.com/office/drawing/2014/main" id="{575A997A-202E-3D4F-8229-22B48778F677}"/>
                </a:ext>
              </a:extLst>
            </p:cNvPr>
            <p:cNvSpPr>
              <a:spLocks noChangeShapeType="1"/>
            </p:cNvSpPr>
            <p:nvPr>
              <p:custDataLst>
                <p:tags r:id="rId68"/>
              </p:custDataLst>
            </p:nvPr>
          </p:nvSpPr>
          <p:spPr bwMode="auto">
            <a:xfrm flipH="1">
              <a:off x="431" y="454"/>
              <a:ext cx="6" cy="8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16" name="Group 10">
            <a:extLst>
              <a:ext uri="{FF2B5EF4-FFF2-40B4-BE49-F238E27FC236}">
                <a16:creationId xmlns:a16="http://schemas.microsoft.com/office/drawing/2014/main" id="{6575132E-C8F1-677A-8613-2EB04EFA0A21}"/>
              </a:ext>
            </a:extLst>
          </p:cNvPr>
          <p:cNvGrpSpPr/>
          <p:nvPr>
            <p:custDataLst>
              <p:tags r:id="rId8"/>
            </p:custDataLst>
          </p:nvPr>
        </p:nvGrpSpPr>
        <p:grpSpPr>
          <a:xfrm>
            <a:off x="8940087" y="3590211"/>
            <a:ext cx="1087070" cy="1098551"/>
            <a:chOff x="0" y="0"/>
            <a:chExt cx="646" cy="707"/>
          </a:xfrm>
        </p:grpSpPr>
        <p:sp>
          <p:nvSpPr>
            <p:cNvPr id="17" name="Line 11">
              <a:extLst>
                <a:ext uri="{FF2B5EF4-FFF2-40B4-BE49-F238E27FC236}">
                  <a16:creationId xmlns:a16="http://schemas.microsoft.com/office/drawing/2014/main" id="{760806DF-CF2A-96B9-3CF4-6529F0F59ACA}"/>
                </a:ext>
              </a:extLst>
            </p:cNvPr>
            <p:cNvSpPr>
              <a:spLocks noChangeShapeType="1"/>
            </p:cNvSpPr>
            <p:nvPr>
              <p:custDataLst>
                <p:tags r:id="rId62"/>
              </p:custDataLst>
            </p:nvPr>
          </p:nvSpPr>
          <p:spPr bwMode="auto">
            <a:xfrm flipH="1" flipV="1">
              <a:off x="0" y="0"/>
              <a:ext cx="645" cy="707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8" name="Line 12">
              <a:extLst>
                <a:ext uri="{FF2B5EF4-FFF2-40B4-BE49-F238E27FC236}">
                  <a16:creationId xmlns:a16="http://schemas.microsoft.com/office/drawing/2014/main" id="{8EE2E46C-908D-7FF3-DCC8-7D9A63F14711}"/>
                </a:ext>
              </a:extLst>
            </p:cNvPr>
            <p:cNvSpPr>
              <a:spLocks noChangeShapeType="1"/>
            </p:cNvSpPr>
            <p:nvPr>
              <p:custDataLst>
                <p:tags r:id="rId63"/>
              </p:custDataLst>
            </p:nvPr>
          </p:nvSpPr>
          <p:spPr bwMode="auto">
            <a:xfrm flipH="1" flipV="1">
              <a:off x="46" y="363"/>
              <a:ext cx="600" cy="344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19" name="Group 13">
            <a:extLst>
              <a:ext uri="{FF2B5EF4-FFF2-40B4-BE49-F238E27FC236}">
                <a16:creationId xmlns:a16="http://schemas.microsoft.com/office/drawing/2014/main" id="{BCA79BA2-AAFB-9003-3994-E68D4D18ECFC}"/>
              </a:ext>
            </a:extLst>
          </p:cNvPr>
          <p:cNvGrpSpPr/>
          <p:nvPr>
            <p:custDataLst>
              <p:tags r:id="rId9"/>
            </p:custDataLst>
          </p:nvPr>
        </p:nvGrpSpPr>
        <p:grpSpPr>
          <a:xfrm>
            <a:off x="7322424" y="2726610"/>
            <a:ext cx="1684338" cy="1417638"/>
            <a:chOff x="115" y="0"/>
            <a:chExt cx="1061" cy="893"/>
          </a:xfrm>
        </p:grpSpPr>
        <p:sp>
          <p:nvSpPr>
            <p:cNvPr id="20" name="Line 14">
              <a:extLst>
                <a:ext uri="{FF2B5EF4-FFF2-40B4-BE49-F238E27FC236}">
                  <a16:creationId xmlns:a16="http://schemas.microsoft.com/office/drawing/2014/main" id="{F5288992-8B35-5B48-4E29-C07A0D0E8432}"/>
                </a:ext>
              </a:extLst>
            </p:cNvPr>
            <p:cNvSpPr>
              <a:spLocks noChangeShapeType="1"/>
            </p:cNvSpPr>
            <p:nvPr>
              <p:custDataLst>
                <p:tags r:id="rId56"/>
              </p:custDataLst>
            </p:nvPr>
          </p:nvSpPr>
          <p:spPr bwMode="auto">
            <a:xfrm flipH="1" flipV="1">
              <a:off x="593" y="0"/>
              <a:ext cx="560" cy="56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1" name="Line 15">
              <a:extLst>
                <a:ext uri="{FF2B5EF4-FFF2-40B4-BE49-F238E27FC236}">
                  <a16:creationId xmlns:a16="http://schemas.microsoft.com/office/drawing/2014/main" id="{1A76E41E-22B9-3F33-126B-4A4BD909EDE6}"/>
                </a:ext>
              </a:extLst>
            </p:cNvPr>
            <p:cNvSpPr>
              <a:spLocks noChangeShapeType="1"/>
            </p:cNvSpPr>
            <p:nvPr>
              <p:custDataLst>
                <p:tags r:id="rId57"/>
              </p:custDataLst>
            </p:nvPr>
          </p:nvSpPr>
          <p:spPr bwMode="auto">
            <a:xfrm flipH="1" flipV="1">
              <a:off x="115" y="247"/>
              <a:ext cx="1061" cy="64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01AEE386-7082-CEE5-A874-EFFFD476AF9A}"/>
                </a:ext>
              </a:extLst>
            </p:cNvPr>
            <p:cNvSpPr>
              <a:spLocks noChangeShapeType="1"/>
            </p:cNvSpPr>
            <p:nvPr>
              <p:custDataLst>
                <p:tags r:id="rId58"/>
              </p:custDataLst>
            </p:nvPr>
          </p:nvSpPr>
          <p:spPr bwMode="auto">
            <a:xfrm rot="5976152" flipV="1">
              <a:off x="867" y="155"/>
              <a:ext cx="4" cy="13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3" name="Line 17">
              <a:extLst>
                <a:ext uri="{FF2B5EF4-FFF2-40B4-BE49-F238E27FC236}">
                  <a16:creationId xmlns:a16="http://schemas.microsoft.com/office/drawing/2014/main" id="{B1706103-07EC-16CB-9734-4955EBB1F8E8}"/>
                </a:ext>
              </a:extLst>
            </p:cNvPr>
            <p:cNvSpPr>
              <a:spLocks noChangeShapeType="1"/>
            </p:cNvSpPr>
            <p:nvPr>
              <p:custDataLst>
                <p:tags r:id="rId59"/>
              </p:custDataLst>
            </p:nvPr>
          </p:nvSpPr>
          <p:spPr bwMode="auto">
            <a:xfrm rot="16138519" flipV="1">
              <a:off x="736" y="273"/>
              <a:ext cx="122" cy="1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4" name="Line 18">
              <a:extLst>
                <a:ext uri="{FF2B5EF4-FFF2-40B4-BE49-F238E27FC236}">
                  <a16:creationId xmlns:a16="http://schemas.microsoft.com/office/drawing/2014/main" id="{EB84F420-3F4A-1438-4F18-C608E5E7C7DC}"/>
                </a:ext>
              </a:extLst>
            </p:cNvPr>
            <p:cNvSpPr>
              <a:spLocks noChangeShapeType="1"/>
            </p:cNvSpPr>
            <p:nvPr>
              <p:custDataLst>
                <p:tags r:id="rId60"/>
              </p:custDataLst>
            </p:nvPr>
          </p:nvSpPr>
          <p:spPr bwMode="auto">
            <a:xfrm rot="16138519" flipV="1">
              <a:off x="430" y="520"/>
              <a:ext cx="131" cy="3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6" name="Line 19">
              <a:extLst>
                <a:ext uri="{FF2B5EF4-FFF2-40B4-BE49-F238E27FC236}">
                  <a16:creationId xmlns:a16="http://schemas.microsoft.com/office/drawing/2014/main" id="{D62FEF9D-76EB-0215-AA1D-A233C39DEF7B}"/>
                </a:ext>
              </a:extLst>
            </p:cNvPr>
            <p:cNvSpPr>
              <a:spLocks noChangeShapeType="1"/>
            </p:cNvSpPr>
            <p:nvPr>
              <p:custDataLst>
                <p:tags r:id="rId61"/>
              </p:custDataLst>
            </p:nvPr>
          </p:nvSpPr>
          <p:spPr bwMode="auto">
            <a:xfrm rot="5976151">
              <a:off x="547" y="415"/>
              <a:ext cx="15" cy="13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sp>
        <p:nvSpPr>
          <p:cNvPr id="29" name="Text Box 20">
            <a:extLst>
              <a:ext uri="{FF2B5EF4-FFF2-40B4-BE49-F238E27FC236}">
                <a16:creationId xmlns:a16="http://schemas.microsoft.com/office/drawing/2014/main" id="{9802BF64-C756-109B-EE38-AD68AE1F1109}"/>
              </a:ext>
            </a:extLst>
          </p:cNvPr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588725" y="4394075"/>
            <a:ext cx="152726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物点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S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2" name="Text Box 21">
            <a:extLst>
              <a:ext uri="{FF2B5EF4-FFF2-40B4-BE49-F238E27FC236}">
                <a16:creationId xmlns:a16="http://schemas.microsoft.com/office/drawing/2014/main" id="{C209222A-1E4A-A507-2ADC-FCA8E441D994}"/>
              </a:ext>
            </a:extLst>
          </p:cNvPr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0220413" y="4437444"/>
            <a:ext cx="141485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像点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S’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33" name="Group 35">
            <a:extLst>
              <a:ext uri="{FF2B5EF4-FFF2-40B4-BE49-F238E27FC236}">
                <a16:creationId xmlns:a16="http://schemas.microsoft.com/office/drawing/2014/main" id="{F15FEA0B-BB27-01B5-EF0C-A122BEC48294}"/>
              </a:ext>
            </a:extLst>
          </p:cNvPr>
          <p:cNvGrpSpPr/>
          <p:nvPr>
            <p:custDataLst>
              <p:tags r:id="rId12"/>
            </p:custDataLst>
          </p:nvPr>
        </p:nvGrpSpPr>
        <p:grpSpPr>
          <a:xfrm>
            <a:off x="6873592" y="2078910"/>
            <a:ext cx="935037" cy="757238"/>
            <a:chOff x="0" y="0"/>
            <a:chExt cx="589" cy="477"/>
          </a:xfrm>
        </p:grpSpPr>
        <p:grpSp>
          <p:nvGrpSpPr>
            <p:cNvPr id="34" name="Group 36">
              <a:extLst>
                <a:ext uri="{FF2B5EF4-FFF2-40B4-BE49-F238E27FC236}">
                  <a16:creationId xmlns:a16="http://schemas.microsoft.com/office/drawing/2014/main" id="{128361AB-2EE2-EC19-CD98-B61B6E6F9F58}"/>
                </a:ext>
              </a:extLst>
            </p:cNvPr>
            <p:cNvGrpSpPr/>
            <p:nvPr>
              <p:custDataLst>
                <p:tags r:id="rId48"/>
              </p:custDataLst>
            </p:nvPr>
          </p:nvGrpSpPr>
          <p:grpSpPr>
            <a:xfrm rot="1062425" flipH="1">
              <a:off x="171" y="167"/>
              <a:ext cx="418" cy="310"/>
              <a:chOff x="0" y="0"/>
              <a:chExt cx="1496" cy="1749"/>
            </a:xfrm>
          </p:grpSpPr>
          <p:sp>
            <p:nvSpPr>
              <p:cNvPr id="36" name="未知">
                <a:extLst>
                  <a:ext uri="{FF2B5EF4-FFF2-40B4-BE49-F238E27FC236}">
                    <a16:creationId xmlns:a16="http://schemas.microsoft.com/office/drawing/2014/main" id="{E2DD27F2-A119-4BB3-F115-0B69BA5A1271}"/>
                  </a:ext>
                </a:extLst>
              </p:cNvPr>
              <p:cNvSpPr/>
              <p:nvPr>
                <p:custDataLst>
                  <p:tags r:id="rId50"/>
                </p:custDataLst>
              </p:nvPr>
            </p:nvSpPr>
            <p:spPr bwMode="auto">
              <a:xfrm rot="1749268">
                <a:off x="296" y="528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37" name="未知">
                <a:extLst>
                  <a:ext uri="{FF2B5EF4-FFF2-40B4-BE49-F238E27FC236}">
                    <a16:creationId xmlns:a16="http://schemas.microsoft.com/office/drawing/2014/main" id="{9B4435E4-606C-F59E-8527-FDF3F7FF9937}"/>
                  </a:ext>
                </a:extLst>
              </p:cNvPr>
              <p:cNvSpPr/>
              <p:nvPr>
                <p:custDataLst>
                  <p:tags r:id="rId51"/>
                </p:custDataLst>
              </p:nvPr>
            </p:nvSpPr>
            <p:spPr bwMode="auto">
              <a:xfrm rot="20715126" flipV="1">
                <a:off x="200" y="1296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38" name="未知">
                <a:extLst>
                  <a:ext uri="{FF2B5EF4-FFF2-40B4-BE49-F238E27FC236}">
                    <a16:creationId xmlns:a16="http://schemas.microsoft.com/office/drawing/2014/main" id="{6D453B7B-78FD-A3DA-A665-DC1A5AEC588E}"/>
                  </a:ext>
                </a:extLst>
              </p:cNvPr>
              <p:cNvSpPr/>
              <p:nvPr>
                <p:custDataLst>
                  <p:tags r:id="rId52"/>
                </p:custDataLst>
              </p:nvPr>
            </p:nvSpPr>
            <p:spPr bwMode="auto">
              <a:xfrm rot="18111864" flipV="1">
                <a:off x="-343" y="738"/>
                <a:ext cx="1345" cy="660"/>
              </a:xfrm>
              <a:custGeom>
                <a:avLst/>
                <a:gdLst>
                  <a:gd name="T0" fmla="*/ 0 w 1104"/>
                  <a:gd name="T1" fmla="*/ 0 h 400"/>
                  <a:gd name="T2" fmla="*/ 585 w 1104"/>
                  <a:gd name="T3" fmla="*/ 554 h 400"/>
                  <a:gd name="T4" fmla="*/ 1345 w 1104"/>
                  <a:gd name="T5" fmla="*/ 63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39" name="未知">
                <a:extLst>
                  <a:ext uri="{FF2B5EF4-FFF2-40B4-BE49-F238E27FC236}">
                    <a16:creationId xmlns:a16="http://schemas.microsoft.com/office/drawing/2014/main" id="{C360B747-EB78-66EA-0ADA-6EE955DB2C37}"/>
                  </a:ext>
                </a:extLst>
              </p:cNvPr>
              <p:cNvSpPr/>
              <p:nvPr>
                <p:custDataLst>
                  <p:tags r:id="rId53"/>
                </p:custDataLst>
              </p:nvPr>
            </p:nvSpPr>
            <p:spPr bwMode="auto">
              <a:xfrm rot="1749268">
                <a:off x="392" y="480"/>
                <a:ext cx="1104" cy="400"/>
              </a:xfrm>
              <a:custGeom>
                <a:avLst/>
                <a:gdLst>
                  <a:gd name="T0" fmla="*/ 0 w 1104"/>
                  <a:gd name="T1" fmla="*/ 0 h 400"/>
                  <a:gd name="T2" fmla="*/ 480 w 1104"/>
                  <a:gd name="T3" fmla="*/ 336 h 400"/>
                  <a:gd name="T4" fmla="*/ 1104 w 1104"/>
                  <a:gd name="T5" fmla="*/ 384 h 4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04" h="400">
                    <a:moveTo>
                      <a:pt x="0" y="0"/>
                    </a:moveTo>
                    <a:cubicBezTo>
                      <a:pt x="148" y="136"/>
                      <a:pt x="296" y="272"/>
                      <a:pt x="480" y="336"/>
                    </a:cubicBezTo>
                    <a:cubicBezTo>
                      <a:pt x="664" y="400"/>
                      <a:pt x="884" y="392"/>
                      <a:pt x="1104" y="384"/>
                    </a:cubicBezTo>
                  </a:path>
                </a:pathLst>
              </a:custGeom>
              <a:noFill/>
              <a:ln w="38100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  <p:sp>
            <p:nvSpPr>
              <p:cNvPr id="40" name="Oval 41">
                <a:extLst>
                  <a:ext uri="{FF2B5EF4-FFF2-40B4-BE49-F238E27FC236}">
                    <a16:creationId xmlns:a16="http://schemas.microsoft.com/office/drawing/2014/main" id="{55F8C5EA-552D-58B9-151E-006A3781770F}"/>
                  </a:ext>
                </a:extLst>
              </p:cNvPr>
              <p:cNvSpPr>
                <a:spLocks noChangeArrowheads="1"/>
              </p:cNvSpPr>
              <p:nvPr>
                <p:custDataLst>
                  <p:tags r:id="rId54"/>
                </p:custDataLst>
              </p:nvPr>
            </p:nvSpPr>
            <p:spPr bwMode="auto">
              <a:xfrm rot="812068">
                <a:off x="47" y="390"/>
                <a:ext cx="480" cy="1248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742950" indent="-28575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11430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6002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2057400" indent="-228600"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/>
                <a:endParaRPr lang="zh-CN" altLang="en-US" sz="3200"/>
              </a:p>
            </p:txBody>
          </p:sp>
          <p:sp>
            <p:nvSpPr>
              <p:cNvPr id="41" name="未知">
                <a:extLst>
                  <a:ext uri="{FF2B5EF4-FFF2-40B4-BE49-F238E27FC236}">
                    <a16:creationId xmlns:a16="http://schemas.microsoft.com/office/drawing/2014/main" id="{2E472E6E-03F9-3C8D-C2FE-F45D18DCA511}"/>
                  </a:ext>
                </a:extLst>
              </p:cNvPr>
              <p:cNvSpPr/>
              <p:nvPr>
                <p:custDataLst>
                  <p:tags r:id="rId55"/>
                </p:custDataLst>
              </p:nvPr>
            </p:nvSpPr>
            <p:spPr bwMode="auto">
              <a:xfrm>
                <a:off x="392" y="0"/>
                <a:ext cx="144" cy="312"/>
              </a:xfrm>
              <a:custGeom>
                <a:avLst/>
                <a:gdLst>
                  <a:gd name="T0" fmla="*/ 48 w 144"/>
                  <a:gd name="T1" fmla="*/ 0 h 312"/>
                  <a:gd name="T2" fmla="*/ 0 w 144"/>
                  <a:gd name="T3" fmla="*/ 144 h 312"/>
                  <a:gd name="T4" fmla="*/ 48 w 144"/>
                  <a:gd name="T5" fmla="*/ 288 h 312"/>
                  <a:gd name="T6" fmla="*/ 144 w 144"/>
                  <a:gd name="T7" fmla="*/ 288 h 31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4" h="312">
                    <a:moveTo>
                      <a:pt x="48" y="0"/>
                    </a:moveTo>
                    <a:cubicBezTo>
                      <a:pt x="24" y="48"/>
                      <a:pt x="0" y="96"/>
                      <a:pt x="0" y="144"/>
                    </a:cubicBezTo>
                    <a:cubicBezTo>
                      <a:pt x="0" y="192"/>
                      <a:pt x="24" y="264"/>
                      <a:pt x="48" y="288"/>
                    </a:cubicBezTo>
                    <a:cubicBezTo>
                      <a:pt x="72" y="312"/>
                      <a:pt x="108" y="300"/>
                      <a:pt x="144" y="288"/>
                    </a:cubicBezTo>
                  </a:path>
                </a:pathLst>
              </a:custGeom>
              <a:noFill/>
              <a:ln w="28575" cmpd="sng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zh-CN" altLang="en-US" sz="3200" b="1"/>
              </a:p>
            </p:txBody>
          </p:sp>
        </p:grpSp>
        <p:sp>
          <p:nvSpPr>
            <p:cNvPr id="35" name="未知">
              <a:extLst>
                <a:ext uri="{FF2B5EF4-FFF2-40B4-BE49-F238E27FC236}">
                  <a16:creationId xmlns:a16="http://schemas.microsoft.com/office/drawing/2014/main" id="{6ACD2799-5CE0-10AE-B361-A705D9D4B040}"/>
                </a:ext>
              </a:extLst>
            </p:cNvPr>
            <p:cNvSpPr/>
            <p:nvPr>
              <p:custDataLst>
                <p:tags r:id="rId49"/>
              </p:custDataLst>
            </p:nvPr>
          </p:nvSpPr>
          <p:spPr bwMode="auto">
            <a:xfrm flipH="1">
              <a:off x="0" y="0"/>
              <a:ext cx="540" cy="187"/>
            </a:xfrm>
            <a:custGeom>
              <a:avLst/>
              <a:gdLst>
                <a:gd name="T0" fmla="*/ 0 w 672"/>
                <a:gd name="T1" fmla="*/ 42 h 432"/>
                <a:gd name="T2" fmla="*/ 39 w 672"/>
                <a:gd name="T3" fmla="*/ 83 h 432"/>
                <a:gd name="T4" fmla="*/ 154 w 672"/>
                <a:gd name="T5" fmla="*/ 125 h 432"/>
                <a:gd name="T6" fmla="*/ 347 w 672"/>
                <a:gd name="T7" fmla="*/ 166 h 432"/>
                <a:gd name="T8" fmla="*/ 540 w 672"/>
                <a:gd name="T9" fmla="*/ 187 h 432"/>
                <a:gd name="T10" fmla="*/ 347 w 672"/>
                <a:gd name="T11" fmla="*/ 104 h 432"/>
                <a:gd name="T12" fmla="*/ 154 w 672"/>
                <a:gd name="T13" fmla="*/ 62 h 432"/>
                <a:gd name="T14" fmla="*/ 77 w 672"/>
                <a:gd name="T15" fmla="*/ 21 h 432"/>
                <a:gd name="T16" fmla="*/ 0 w 672"/>
                <a:gd name="T17" fmla="*/ 0 h 432"/>
                <a:gd name="T18" fmla="*/ 0 w 672"/>
                <a:gd name="T19" fmla="*/ 42 h 4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672" h="432">
                  <a:moveTo>
                    <a:pt x="0" y="96"/>
                  </a:moveTo>
                  <a:lnTo>
                    <a:pt x="48" y="192"/>
                  </a:lnTo>
                  <a:lnTo>
                    <a:pt x="192" y="288"/>
                  </a:lnTo>
                  <a:lnTo>
                    <a:pt x="432" y="384"/>
                  </a:lnTo>
                  <a:lnTo>
                    <a:pt x="672" y="432"/>
                  </a:lnTo>
                  <a:lnTo>
                    <a:pt x="432" y="240"/>
                  </a:lnTo>
                  <a:lnTo>
                    <a:pt x="192" y="144"/>
                  </a:lnTo>
                  <a:lnTo>
                    <a:pt x="96" y="48"/>
                  </a:lnTo>
                  <a:lnTo>
                    <a:pt x="0" y="0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000000"/>
            </a:solidFill>
            <a:ln w="9525" cmpd="sng">
              <a:solidFill>
                <a:srgbClr val="00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zh-CN" altLang="en-US" sz="3200" b="1"/>
            </a:p>
          </p:txBody>
        </p:sp>
      </p:grpSp>
      <p:grpSp>
        <p:nvGrpSpPr>
          <p:cNvPr id="42" name="Group 44">
            <a:extLst>
              <a:ext uri="{FF2B5EF4-FFF2-40B4-BE49-F238E27FC236}">
                <a16:creationId xmlns:a16="http://schemas.microsoft.com/office/drawing/2014/main" id="{D08FB8C9-F4AF-EE04-8550-A88F3140DE3A}"/>
              </a:ext>
            </a:extLst>
          </p:cNvPr>
          <p:cNvGrpSpPr/>
          <p:nvPr>
            <p:custDataLst>
              <p:tags r:id="rId13"/>
            </p:custDataLst>
          </p:nvPr>
        </p:nvGrpSpPr>
        <p:grpSpPr>
          <a:xfrm>
            <a:off x="8962312" y="2094074"/>
            <a:ext cx="188912" cy="3616325"/>
            <a:chOff x="0" y="0"/>
            <a:chExt cx="119" cy="2278"/>
          </a:xfrm>
        </p:grpSpPr>
        <p:sp>
          <p:nvSpPr>
            <p:cNvPr id="43" name="Line 45">
              <a:extLst>
                <a:ext uri="{FF2B5EF4-FFF2-40B4-BE49-F238E27FC236}">
                  <a16:creationId xmlns:a16="http://schemas.microsoft.com/office/drawing/2014/main" id="{CCC631AD-1DF9-68DD-167A-05B912891DE8}"/>
                </a:ext>
              </a:extLst>
            </p:cNvPr>
            <p:cNvSpPr>
              <a:spLocks noChangeShapeType="1"/>
            </p:cNvSpPr>
            <p:nvPr>
              <p:custDataLst>
                <p:tags r:id="rId26"/>
              </p:custDataLst>
            </p:nvPr>
          </p:nvSpPr>
          <p:spPr bwMode="auto">
            <a:xfrm>
              <a:off x="0" y="0"/>
              <a:ext cx="1" cy="227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4" name="Line 46">
              <a:extLst>
                <a:ext uri="{FF2B5EF4-FFF2-40B4-BE49-F238E27FC236}">
                  <a16:creationId xmlns:a16="http://schemas.microsoft.com/office/drawing/2014/main" id="{7F43AA04-97E4-CA57-2D90-23731CAAFFBD}"/>
                </a:ext>
              </a:extLst>
            </p:cNvPr>
            <p:cNvSpPr>
              <a:spLocks noChangeShapeType="1"/>
            </p:cNvSpPr>
            <p:nvPr>
              <p:custDataLst>
                <p:tags r:id="rId27"/>
              </p:custDataLst>
            </p:nvPr>
          </p:nvSpPr>
          <p:spPr bwMode="auto">
            <a:xfrm flipV="1">
              <a:off x="13" y="3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5" name="Line 47">
              <a:extLst>
                <a:ext uri="{FF2B5EF4-FFF2-40B4-BE49-F238E27FC236}">
                  <a16:creationId xmlns:a16="http://schemas.microsoft.com/office/drawing/2014/main" id="{751229BA-BD38-AE12-4275-5ABE1D04412F}"/>
                </a:ext>
              </a:extLst>
            </p:cNvPr>
            <p:cNvSpPr>
              <a:spLocks noChangeShapeType="1"/>
            </p:cNvSpPr>
            <p:nvPr>
              <p:custDataLst>
                <p:tags r:id="rId28"/>
              </p:custDataLst>
            </p:nvPr>
          </p:nvSpPr>
          <p:spPr bwMode="auto">
            <a:xfrm flipV="1">
              <a:off x="0" y="40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6" name="Line 48">
              <a:extLst>
                <a:ext uri="{FF2B5EF4-FFF2-40B4-BE49-F238E27FC236}">
                  <a16:creationId xmlns:a16="http://schemas.microsoft.com/office/drawing/2014/main" id="{F38711FD-978B-D21D-E2CB-91A53F797F5E}"/>
                </a:ext>
              </a:extLst>
            </p:cNvPr>
            <p:cNvSpPr>
              <a:spLocks noChangeShapeType="1"/>
            </p:cNvSpPr>
            <p:nvPr>
              <p:custDataLst>
                <p:tags r:id="rId29"/>
              </p:custDataLst>
            </p:nvPr>
          </p:nvSpPr>
          <p:spPr bwMode="auto">
            <a:xfrm flipV="1">
              <a:off x="0" y="49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7" name="Line 49">
              <a:extLst>
                <a:ext uri="{FF2B5EF4-FFF2-40B4-BE49-F238E27FC236}">
                  <a16:creationId xmlns:a16="http://schemas.microsoft.com/office/drawing/2014/main" id="{C127137C-55E6-DA14-F93F-0D84E1AC4C95}"/>
                </a:ext>
              </a:extLst>
            </p:cNvPr>
            <p:cNvSpPr>
              <a:spLocks noChangeShapeType="1"/>
            </p:cNvSpPr>
            <p:nvPr>
              <p:custDataLst>
                <p:tags r:id="rId30"/>
              </p:custDataLst>
            </p:nvPr>
          </p:nvSpPr>
          <p:spPr bwMode="auto">
            <a:xfrm flipV="1">
              <a:off x="0" y="113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8" name="Line 50">
              <a:extLst>
                <a:ext uri="{FF2B5EF4-FFF2-40B4-BE49-F238E27FC236}">
                  <a16:creationId xmlns:a16="http://schemas.microsoft.com/office/drawing/2014/main" id="{4A08BCC5-FF79-A44C-C319-DDC080AD633F}"/>
                </a:ext>
              </a:extLst>
            </p:cNvPr>
            <p:cNvSpPr>
              <a:spLocks noChangeShapeType="1"/>
            </p:cNvSpPr>
            <p:nvPr>
              <p:custDataLst>
                <p:tags r:id="rId31"/>
              </p:custDataLst>
            </p:nvPr>
          </p:nvSpPr>
          <p:spPr bwMode="auto">
            <a:xfrm flipV="1">
              <a:off x="0" y="589"/>
              <a:ext cx="9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9" name="Line 51">
              <a:extLst>
                <a:ext uri="{FF2B5EF4-FFF2-40B4-BE49-F238E27FC236}">
                  <a16:creationId xmlns:a16="http://schemas.microsoft.com/office/drawing/2014/main" id="{BE24A037-1DFA-D979-BD26-F06999064E5A}"/>
                </a:ext>
              </a:extLst>
            </p:cNvPr>
            <p:cNvSpPr>
              <a:spLocks noChangeShapeType="1"/>
            </p:cNvSpPr>
            <p:nvPr>
              <p:custDataLst>
                <p:tags r:id="rId32"/>
              </p:custDataLst>
            </p:nvPr>
          </p:nvSpPr>
          <p:spPr bwMode="auto">
            <a:xfrm flipV="1">
              <a:off x="0" y="68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0" name="Line 52">
              <a:extLst>
                <a:ext uri="{FF2B5EF4-FFF2-40B4-BE49-F238E27FC236}">
                  <a16:creationId xmlns:a16="http://schemas.microsoft.com/office/drawing/2014/main" id="{1598A51B-E402-4C6B-5F1D-4909E03ED00A}"/>
                </a:ext>
              </a:extLst>
            </p:cNvPr>
            <p:cNvSpPr>
              <a:spLocks noChangeShapeType="1"/>
            </p:cNvSpPr>
            <p:nvPr>
              <p:custDataLst>
                <p:tags r:id="rId33"/>
              </p:custDataLst>
            </p:nvPr>
          </p:nvSpPr>
          <p:spPr bwMode="auto">
            <a:xfrm flipV="1">
              <a:off x="0" y="77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1" name="Line 53">
              <a:extLst>
                <a:ext uri="{FF2B5EF4-FFF2-40B4-BE49-F238E27FC236}">
                  <a16:creationId xmlns:a16="http://schemas.microsoft.com/office/drawing/2014/main" id="{BD71A98F-73DB-78C9-9D70-7DB8AC6409E2}"/>
                </a:ext>
              </a:extLst>
            </p:cNvPr>
            <p:cNvSpPr>
              <a:spLocks noChangeShapeType="1"/>
            </p:cNvSpPr>
            <p:nvPr>
              <p:custDataLst>
                <p:tags r:id="rId34"/>
              </p:custDataLst>
            </p:nvPr>
          </p:nvSpPr>
          <p:spPr bwMode="auto">
            <a:xfrm flipV="1">
              <a:off x="0" y="140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2" name="Line 54">
              <a:extLst>
                <a:ext uri="{FF2B5EF4-FFF2-40B4-BE49-F238E27FC236}">
                  <a16:creationId xmlns:a16="http://schemas.microsoft.com/office/drawing/2014/main" id="{BAFC6975-4500-4FEF-E318-B4C5189157E4}"/>
                </a:ext>
              </a:extLst>
            </p:cNvPr>
            <p:cNvSpPr>
              <a:spLocks noChangeShapeType="1"/>
            </p:cNvSpPr>
            <p:nvPr>
              <p:custDataLst>
                <p:tags r:id="rId35"/>
              </p:custDataLst>
            </p:nvPr>
          </p:nvSpPr>
          <p:spPr bwMode="auto">
            <a:xfrm flipV="1">
              <a:off x="0" y="1315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3" name="Line 55">
              <a:extLst>
                <a:ext uri="{FF2B5EF4-FFF2-40B4-BE49-F238E27FC236}">
                  <a16:creationId xmlns:a16="http://schemas.microsoft.com/office/drawing/2014/main" id="{5F6D346F-F9E7-B948-5E42-FFE18C494F84}"/>
                </a:ext>
              </a:extLst>
            </p:cNvPr>
            <p:cNvSpPr>
              <a:spLocks noChangeShapeType="1"/>
            </p:cNvSpPr>
            <p:nvPr>
              <p:custDataLst>
                <p:tags r:id="rId36"/>
              </p:custDataLst>
            </p:nvPr>
          </p:nvSpPr>
          <p:spPr bwMode="auto">
            <a:xfrm flipV="1">
              <a:off x="0" y="86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4" name="Line 56">
              <a:extLst>
                <a:ext uri="{FF2B5EF4-FFF2-40B4-BE49-F238E27FC236}">
                  <a16:creationId xmlns:a16="http://schemas.microsoft.com/office/drawing/2014/main" id="{059F5A51-93C8-D1D4-2315-ADA4088E85DB}"/>
                </a:ext>
              </a:extLst>
            </p:cNvPr>
            <p:cNvSpPr>
              <a:spLocks noChangeShapeType="1"/>
            </p:cNvSpPr>
            <p:nvPr>
              <p:custDataLst>
                <p:tags r:id="rId37"/>
              </p:custDataLst>
            </p:nvPr>
          </p:nvSpPr>
          <p:spPr bwMode="auto">
            <a:xfrm flipV="1">
              <a:off x="0" y="149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5" name="Line 57">
              <a:extLst>
                <a:ext uri="{FF2B5EF4-FFF2-40B4-BE49-F238E27FC236}">
                  <a16:creationId xmlns:a16="http://schemas.microsoft.com/office/drawing/2014/main" id="{F4F1E972-7205-EE3B-3C04-FEDDC8B326F1}"/>
                </a:ext>
              </a:extLst>
            </p:cNvPr>
            <p:cNvSpPr>
              <a:spLocks noChangeShapeType="1"/>
            </p:cNvSpPr>
            <p:nvPr>
              <p:custDataLst>
                <p:tags r:id="rId38"/>
              </p:custDataLst>
            </p:nvPr>
          </p:nvSpPr>
          <p:spPr bwMode="auto">
            <a:xfrm flipV="1">
              <a:off x="0" y="1587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6" name="Line 58">
              <a:extLst>
                <a:ext uri="{FF2B5EF4-FFF2-40B4-BE49-F238E27FC236}">
                  <a16:creationId xmlns:a16="http://schemas.microsoft.com/office/drawing/2014/main" id="{4E9085D5-00D8-0708-500B-E7E2DFDE8E0E}"/>
                </a:ext>
              </a:extLst>
            </p:cNvPr>
            <p:cNvSpPr>
              <a:spLocks noChangeShapeType="1"/>
            </p:cNvSpPr>
            <p:nvPr>
              <p:custDataLst>
                <p:tags r:id="rId39"/>
              </p:custDataLst>
            </p:nvPr>
          </p:nvSpPr>
          <p:spPr bwMode="auto">
            <a:xfrm flipV="1">
              <a:off x="0" y="167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7" name="Line 59">
              <a:extLst>
                <a:ext uri="{FF2B5EF4-FFF2-40B4-BE49-F238E27FC236}">
                  <a16:creationId xmlns:a16="http://schemas.microsoft.com/office/drawing/2014/main" id="{F10016CB-9508-4753-A7EB-761FE55FB76F}"/>
                </a:ext>
              </a:extLst>
            </p:cNvPr>
            <p:cNvSpPr>
              <a:spLocks noChangeShapeType="1"/>
            </p:cNvSpPr>
            <p:nvPr>
              <p:custDataLst>
                <p:tags r:id="rId40"/>
              </p:custDataLst>
            </p:nvPr>
          </p:nvSpPr>
          <p:spPr bwMode="auto">
            <a:xfrm flipV="1">
              <a:off x="0" y="176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8" name="Line 60">
              <a:extLst>
                <a:ext uri="{FF2B5EF4-FFF2-40B4-BE49-F238E27FC236}">
                  <a16:creationId xmlns:a16="http://schemas.microsoft.com/office/drawing/2014/main" id="{86ADD68E-5A19-A9F9-84FE-53495BAA33B8}"/>
                </a:ext>
              </a:extLst>
            </p:cNvPr>
            <p:cNvSpPr>
              <a:spLocks noChangeShapeType="1"/>
            </p:cNvSpPr>
            <p:nvPr>
              <p:custDataLst>
                <p:tags r:id="rId41"/>
              </p:custDataLst>
            </p:nvPr>
          </p:nvSpPr>
          <p:spPr bwMode="auto">
            <a:xfrm flipV="1">
              <a:off x="0" y="185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59" name="Line 61">
              <a:extLst>
                <a:ext uri="{FF2B5EF4-FFF2-40B4-BE49-F238E27FC236}">
                  <a16:creationId xmlns:a16="http://schemas.microsoft.com/office/drawing/2014/main" id="{17A46606-44B0-C114-C285-ED692C023985}"/>
                </a:ext>
              </a:extLst>
            </p:cNvPr>
            <p:cNvSpPr>
              <a:spLocks noChangeShapeType="1"/>
            </p:cNvSpPr>
            <p:nvPr>
              <p:custDataLst>
                <p:tags r:id="rId42"/>
              </p:custDataLst>
            </p:nvPr>
          </p:nvSpPr>
          <p:spPr bwMode="auto">
            <a:xfrm flipV="1">
              <a:off x="12" y="202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60" name="Line 62">
              <a:extLst>
                <a:ext uri="{FF2B5EF4-FFF2-40B4-BE49-F238E27FC236}">
                  <a16:creationId xmlns:a16="http://schemas.microsoft.com/office/drawing/2014/main" id="{3F6438EA-AE1A-8A1E-220F-F349EFC6B032}"/>
                </a:ext>
              </a:extLst>
            </p:cNvPr>
            <p:cNvSpPr>
              <a:spLocks noChangeShapeType="1"/>
            </p:cNvSpPr>
            <p:nvPr>
              <p:custDataLst>
                <p:tags r:id="rId43"/>
              </p:custDataLst>
            </p:nvPr>
          </p:nvSpPr>
          <p:spPr bwMode="auto">
            <a:xfrm flipV="1">
              <a:off x="0" y="104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61" name="Line 63">
              <a:extLst>
                <a:ext uri="{FF2B5EF4-FFF2-40B4-BE49-F238E27FC236}">
                  <a16:creationId xmlns:a16="http://schemas.microsoft.com/office/drawing/2014/main" id="{80CFEE8A-4EB5-68B5-812E-B80D4DCDB8D5}"/>
                </a:ext>
              </a:extLst>
            </p:cNvPr>
            <p:cNvSpPr>
              <a:spLocks noChangeShapeType="1"/>
            </p:cNvSpPr>
            <p:nvPr>
              <p:custDataLst>
                <p:tags r:id="rId44"/>
              </p:custDataLst>
            </p:nvPr>
          </p:nvSpPr>
          <p:spPr bwMode="auto">
            <a:xfrm flipV="1">
              <a:off x="0" y="952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62" name="Line 64">
              <a:extLst>
                <a:ext uri="{FF2B5EF4-FFF2-40B4-BE49-F238E27FC236}">
                  <a16:creationId xmlns:a16="http://schemas.microsoft.com/office/drawing/2014/main" id="{3B070990-4ABD-FDC3-2C5E-F469D9DB9DDB}"/>
                </a:ext>
              </a:extLst>
            </p:cNvPr>
            <p:cNvSpPr>
              <a:spLocks noChangeShapeType="1"/>
            </p:cNvSpPr>
            <p:nvPr>
              <p:custDataLst>
                <p:tags r:id="rId45"/>
              </p:custDataLst>
            </p:nvPr>
          </p:nvSpPr>
          <p:spPr bwMode="auto">
            <a:xfrm flipV="1">
              <a:off x="0" y="12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63" name="Line 65">
              <a:extLst>
                <a:ext uri="{FF2B5EF4-FFF2-40B4-BE49-F238E27FC236}">
                  <a16:creationId xmlns:a16="http://schemas.microsoft.com/office/drawing/2014/main" id="{3A6A675F-00F2-4214-1DF5-985D9EC939EC}"/>
                </a:ext>
              </a:extLst>
            </p:cNvPr>
            <p:cNvSpPr>
              <a:spLocks noChangeShapeType="1"/>
            </p:cNvSpPr>
            <p:nvPr>
              <p:custDataLst>
                <p:tags r:id="rId46"/>
              </p:custDataLst>
            </p:nvPr>
          </p:nvSpPr>
          <p:spPr bwMode="auto">
            <a:xfrm flipV="1">
              <a:off x="0" y="195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64" name="Line 66">
              <a:extLst>
                <a:ext uri="{FF2B5EF4-FFF2-40B4-BE49-F238E27FC236}">
                  <a16:creationId xmlns:a16="http://schemas.microsoft.com/office/drawing/2014/main" id="{5F9A696F-4D1C-CEB1-8DBD-B267AD5B1CAD}"/>
                </a:ext>
              </a:extLst>
            </p:cNvPr>
            <p:cNvSpPr>
              <a:spLocks noChangeShapeType="1"/>
            </p:cNvSpPr>
            <p:nvPr>
              <p:custDataLst>
                <p:tags r:id="rId47"/>
              </p:custDataLst>
            </p:nvPr>
          </p:nvSpPr>
          <p:spPr bwMode="auto">
            <a:xfrm flipV="1">
              <a:off x="0" y="213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grpSp>
        <p:nvGrpSpPr>
          <p:cNvPr id="65" name="Group 67">
            <a:extLst>
              <a:ext uri="{FF2B5EF4-FFF2-40B4-BE49-F238E27FC236}">
                <a16:creationId xmlns:a16="http://schemas.microsoft.com/office/drawing/2014/main" id="{423476FA-5D68-B5BD-F689-21500E55731E}"/>
              </a:ext>
            </a:extLst>
          </p:cNvPr>
          <p:cNvGrpSpPr/>
          <p:nvPr>
            <p:custDataLst>
              <p:tags r:id="rId14"/>
            </p:custDataLst>
          </p:nvPr>
        </p:nvGrpSpPr>
        <p:grpSpPr>
          <a:xfrm>
            <a:off x="8233649" y="3596561"/>
            <a:ext cx="738188" cy="504825"/>
            <a:chOff x="0" y="0"/>
            <a:chExt cx="372" cy="340"/>
          </a:xfrm>
        </p:grpSpPr>
        <p:sp>
          <p:nvSpPr>
            <p:cNvPr id="66" name="Line 68">
              <a:extLst>
                <a:ext uri="{FF2B5EF4-FFF2-40B4-BE49-F238E27FC236}">
                  <a16:creationId xmlns:a16="http://schemas.microsoft.com/office/drawing/2014/main" id="{E03BD408-7C07-52BA-612D-81597B4BAF5B}"/>
                </a:ext>
              </a:extLst>
            </p:cNvPr>
            <p:cNvSpPr>
              <a:spLocks noChangeShapeType="1"/>
            </p:cNvSpPr>
            <p:nvPr>
              <p:custDataLst>
                <p:tags r:id="rId24"/>
              </p:custDataLst>
            </p:nvPr>
          </p:nvSpPr>
          <p:spPr bwMode="auto">
            <a:xfrm flipH="1" flipV="1">
              <a:off x="0" y="0"/>
              <a:ext cx="364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67" name="Line 69">
              <a:extLst>
                <a:ext uri="{FF2B5EF4-FFF2-40B4-BE49-F238E27FC236}">
                  <a16:creationId xmlns:a16="http://schemas.microsoft.com/office/drawing/2014/main" id="{41C15279-048D-77E8-1AF5-5B7D050DB424}"/>
                </a:ext>
              </a:extLst>
            </p:cNvPr>
            <p:cNvSpPr>
              <a:spLocks noChangeShapeType="1"/>
            </p:cNvSpPr>
            <p:nvPr>
              <p:custDataLst>
                <p:tags r:id="rId25"/>
              </p:custDataLst>
            </p:nvPr>
          </p:nvSpPr>
          <p:spPr bwMode="auto">
            <a:xfrm flipH="1" flipV="1">
              <a:off x="115" y="339"/>
              <a:ext cx="257" cy="1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sp>
        <p:nvSpPr>
          <p:cNvPr id="68" name="椭圆 67">
            <a:extLst>
              <a:ext uri="{FF2B5EF4-FFF2-40B4-BE49-F238E27FC236}">
                <a16:creationId xmlns:a16="http://schemas.microsoft.com/office/drawing/2014/main" id="{DD56EDC9-5A03-A8F8-81BC-982372319313}"/>
              </a:ext>
            </a:extLst>
          </p:cNvPr>
          <p:cNvSpPr/>
          <p:nvPr>
            <p:custDataLst>
              <p:tags r:id="rId15"/>
            </p:custDataLst>
          </p:nvPr>
        </p:nvSpPr>
        <p:spPr bwMode="auto">
          <a:xfrm>
            <a:off x="7853524" y="4549061"/>
            <a:ext cx="149684" cy="159028"/>
          </a:xfrm>
          <a:prstGeom prst="ellipse">
            <a:avLst/>
          </a:prstGeom>
          <a:solidFill>
            <a:srgbClr val="FF0000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sp>
        <p:nvSpPr>
          <p:cNvPr id="69" name="椭圆 68">
            <a:extLst>
              <a:ext uri="{FF2B5EF4-FFF2-40B4-BE49-F238E27FC236}">
                <a16:creationId xmlns:a16="http://schemas.microsoft.com/office/drawing/2014/main" id="{7AE43192-4998-D9F5-959E-8889D2000C4E}"/>
              </a:ext>
            </a:extLst>
          </p:cNvPr>
          <p:cNvSpPr/>
          <p:nvPr>
            <p:custDataLst>
              <p:tags r:id="rId16"/>
            </p:custDataLst>
          </p:nvPr>
        </p:nvSpPr>
        <p:spPr bwMode="auto">
          <a:xfrm>
            <a:off x="9950385" y="4572595"/>
            <a:ext cx="149684" cy="159028"/>
          </a:xfrm>
          <a:prstGeom prst="ellipse">
            <a:avLst/>
          </a:prstGeom>
          <a:solidFill>
            <a:srgbClr val="FF0000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z="3200" b="1"/>
          </a:p>
        </p:txBody>
      </p:sp>
      <p:sp>
        <p:nvSpPr>
          <p:cNvPr id="79" name="Rectangle 3">
            <a:extLst>
              <a:ext uri="{FF2B5EF4-FFF2-40B4-BE49-F238E27FC236}">
                <a16:creationId xmlns:a16="http://schemas.microsoft.com/office/drawing/2014/main" id="{303372A6-9422-B50B-6AD0-59A37D43ACE2}"/>
              </a:ext>
            </a:extLst>
          </p:cNvPr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254424" y="729603"/>
            <a:ext cx="633362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宋体" panose="02010600030101010101" pitchFamily="2" charset="-122"/>
              </a:rPr>
              <a:t>实像：由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</a:rPr>
              <a:t>真实光线</a:t>
            </a:r>
            <a:r>
              <a:rPr lang="zh-CN" altLang="en-US" sz="3600" b="1">
                <a:latin typeface="宋体" panose="02010600030101010101" pitchFamily="2" charset="-122"/>
              </a:rPr>
              <a:t>形成的像</a:t>
            </a:r>
            <a:endParaRPr lang="en-US" altLang="zh-CN" sz="3600" b="1">
              <a:latin typeface="宋体" panose="02010600030101010101" pitchFamily="2" charset="-122"/>
            </a:endParaRPr>
          </a:p>
        </p:txBody>
      </p:sp>
      <p:sp>
        <p:nvSpPr>
          <p:cNvPr id="81" name="Text Box 7">
            <a:extLst>
              <a:ext uri="{FF2B5EF4-FFF2-40B4-BE49-F238E27FC236}">
                <a16:creationId xmlns:a16="http://schemas.microsoft.com/office/drawing/2014/main" id="{89218518-57D5-DDAC-0928-D369AABAB128}"/>
              </a:ext>
            </a:extLst>
          </p:cNvPr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110601" y="76393"/>
            <a:ext cx="625541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53882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孔成像的原理：</a:t>
            </a:r>
            <a:r>
              <a:rPr lang="zh-CN" altLang="en-US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光沿直线传播</a:t>
            </a:r>
          </a:p>
        </p:txBody>
      </p:sp>
      <p:sp>
        <p:nvSpPr>
          <p:cNvPr id="83" name="Rectangle 3">
            <a:extLst>
              <a:ext uri="{FF2B5EF4-FFF2-40B4-BE49-F238E27FC236}">
                <a16:creationId xmlns:a16="http://schemas.microsoft.com/office/drawing/2014/main" id="{77753B03-8D71-948D-3B32-30C09FC5BAC7}"/>
              </a:ext>
            </a:extLst>
          </p:cNvPr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254424" y="1368250"/>
            <a:ext cx="498821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宋体" panose="02010600030101010101" pitchFamily="2" charset="-122"/>
              </a:rPr>
              <a:t>实像能在光屏上呈现</a:t>
            </a:r>
            <a:endParaRPr lang="en-US" altLang="zh-CN" sz="3600" b="1">
              <a:latin typeface="宋体" panose="02010600030101010101" pitchFamily="2" charset="-122"/>
            </a:endParaRPr>
          </a:p>
        </p:txBody>
      </p:sp>
      <p:sp>
        <p:nvSpPr>
          <p:cNvPr id="86" name="Text Box 98">
            <a:extLst>
              <a:ext uri="{FF2B5EF4-FFF2-40B4-BE49-F238E27FC236}">
                <a16:creationId xmlns:a16="http://schemas.microsoft.com/office/drawing/2014/main" id="{8159E8F2-856C-6C09-AD53-943AF200E917}"/>
              </a:ext>
            </a:extLst>
          </p:cNvPr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204554" y="760381"/>
            <a:ext cx="601185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虚像：由光线的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反向延长线</a:t>
            </a:r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</a:rPr>
              <a:t>形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</a:t>
            </a:r>
            <a:endParaRPr lang="zh-CN" altLang="en-US" sz="3200" u="sng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8" name="Text Box 7">
            <a:extLst>
              <a:ext uri="{FF2B5EF4-FFF2-40B4-BE49-F238E27FC236}">
                <a16:creationId xmlns:a16="http://schemas.microsoft.com/office/drawing/2014/main" id="{1DB6EF93-C079-0A36-04E8-A4BD6ADF7596}"/>
              </a:ext>
            </a:extLst>
          </p:cNvPr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6321015" y="76393"/>
            <a:ext cx="601185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53882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平面镜成像的原理：</a:t>
            </a:r>
            <a:r>
              <a:rPr lang="zh-CN" altLang="en-US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光的反射</a:t>
            </a:r>
          </a:p>
        </p:txBody>
      </p:sp>
      <p:sp>
        <p:nvSpPr>
          <p:cNvPr id="3" name="Text Box 98">
            <a:extLst>
              <a:ext uri="{FF2B5EF4-FFF2-40B4-BE49-F238E27FC236}">
                <a16:creationId xmlns:a16="http://schemas.microsoft.com/office/drawing/2014/main" id="{21A8BA5F-C2C7-1434-3188-BB3CA42FFDE3}"/>
              </a:ext>
            </a:extLst>
          </p:cNvPr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8553635" y="5719467"/>
            <a:ext cx="363836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2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正立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sz="32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等大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zh-CN" altLang="en-US" sz="32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虚像</a:t>
            </a:r>
            <a:endParaRPr lang="zh-CN" altLang="en-US" sz="3200" u="sng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Text Box 98">
            <a:extLst>
              <a:ext uri="{FF2B5EF4-FFF2-40B4-BE49-F238E27FC236}">
                <a16:creationId xmlns:a16="http://schemas.microsoft.com/office/drawing/2014/main" id="{C9E86B04-8138-FC29-1EF2-77118813225E}"/>
              </a:ext>
            </a:extLst>
          </p:cNvPr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6204554" y="1368250"/>
            <a:ext cx="513714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600">
                <a:solidFill>
                  <a:srgbClr val="000000"/>
                </a:solidFill>
                <a:latin typeface="宋体" panose="02010600030101010101" pitchFamily="2" charset="-122"/>
              </a:rPr>
              <a:t>虚像不能在光屏上呈现</a:t>
            </a:r>
            <a:endParaRPr lang="zh-CN" altLang="en-US" sz="3600" u="sng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756599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6E55A9F-2D8F-EC4B-1055-FC4C18F17907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97" y="3113978"/>
            <a:ext cx="6363344" cy="3196151"/>
          </a:xfrm>
          <a:prstGeom prst="rect">
            <a:avLst/>
          </a:prstGeom>
        </p:spPr>
      </p:pic>
      <p:sp>
        <p:nvSpPr>
          <p:cNvPr id="5" name="Text Box 98">
            <a:extLst>
              <a:ext uri="{FF2B5EF4-FFF2-40B4-BE49-F238E27FC236}">
                <a16:creationId xmlns:a16="http://schemas.microsoft.com/office/drawing/2014/main" id="{C2482279-67A4-9B49-22C8-BCD8E85B89DF}"/>
              </a:ext>
            </a:extLst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58435" y="0"/>
            <a:ext cx="12463000" cy="3016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、平面镜成像的原理:光的</a:t>
            </a:r>
            <a:r>
              <a:rPr lang="zh-CN" altLang="en-US" sz="3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反射</a:t>
            </a:r>
          </a:p>
          <a:p>
            <a:r>
              <a:rPr lang="en-US" altLang="zh-CN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、像与物关于镜面</a:t>
            </a:r>
            <a:r>
              <a:rPr lang="zh-CN" altLang="en-US" sz="3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对称</a:t>
            </a:r>
            <a:r>
              <a:rPr lang="zh-CN" altLang="en-US" sz="3800">
                <a:solidFill>
                  <a:schemeClr val="tx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en-US" sz="3800">
                <a:latin typeface="楷体" panose="02010609060101010101" pitchFamily="49" charset="-122"/>
                <a:ea typeface="楷体" panose="02010609060101010101" pitchFamily="49" charset="-122"/>
              </a:rPr>
              <a:t>像物连线被镜面</a:t>
            </a:r>
            <a:r>
              <a:rPr lang="zh-CN" altLang="en-US" sz="3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垂直平分</a:t>
            </a:r>
            <a:r>
              <a:rPr lang="zh-CN" altLang="en-US" sz="3800">
                <a:solidFill>
                  <a:schemeClr val="tx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3800">
              <a:solidFill>
                <a:schemeClr val="tx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像物</a:t>
            </a:r>
            <a:r>
              <a:rPr lang="zh-CN" altLang="en-US" sz="38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等距</a:t>
            </a:r>
            <a:r>
              <a:rPr lang="zh-CN" altLang="en-US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、像物</a:t>
            </a:r>
            <a:r>
              <a:rPr lang="zh-CN" altLang="en-US" sz="38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等大</a:t>
            </a:r>
            <a:endParaRPr lang="en-US" altLang="zh-CN" sz="38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、平面镜成</a:t>
            </a:r>
            <a:r>
              <a:rPr lang="zh-CN" altLang="en-US" sz="38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正立</a:t>
            </a:r>
            <a:r>
              <a:rPr lang="zh-CN" altLang="en-US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en-US" sz="38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等大</a:t>
            </a:r>
            <a:r>
              <a:rPr lang="zh-CN" altLang="en-US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zh-CN" altLang="en-US" sz="38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虚像</a:t>
            </a:r>
            <a:endParaRPr lang="en-US" altLang="zh-CN" sz="38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4</a:t>
            </a:r>
            <a:r>
              <a:rPr lang="zh-CN" altLang="en-US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、发光点</a:t>
            </a:r>
            <a:r>
              <a:rPr lang="en-US" altLang="zh-CN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S</a:t>
            </a:r>
            <a:r>
              <a:rPr lang="zh-CN" altLang="en-US" sz="3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所有</a:t>
            </a:r>
            <a:r>
              <a:rPr lang="zh-CN" altLang="en-US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反射光线的</a:t>
            </a:r>
            <a:r>
              <a:rPr lang="zh-CN" altLang="en-US" sz="3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反向延长线</a:t>
            </a:r>
            <a:r>
              <a:rPr lang="zh-CN" altLang="en-US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都相交于像点S</a:t>
            </a:r>
            <a:r>
              <a:rPr lang="zh-CN" altLang="en-US" sz="3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anose="020B0604020202020204" pitchFamily="34" charset="0"/>
              </a:rPr>
              <a:t>′</a:t>
            </a:r>
            <a:endParaRPr lang="zh-CN" altLang="en-US" sz="38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BB5E50E8-C6B4-0124-4A10-1B4605FA48F3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6"/>
          <a:srcRect r="20904" b="22338"/>
          <a:stretch>
            <a:fillRect/>
          </a:stretch>
        </p:blipFill>
        <p:spPr>
          <a:xfrm>
            <a:off x="6411725" y="3113979"/>
            <a:ext cx="5780275" cy="3196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366680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7B0952BE-9845-1E4E-4063-4A767CE685C3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74" b="10813"/>
          <a:stretch>
            <a:fillRect/>
          </a:stretch>
        </p:blipFill>
        <p:spPr>
          <a:xfrm rot="16675322">
            <a:off x="7415850" y="2293756"/>
            <a:ext cx="1804910" cy="1474234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4C79FC74-D2D3-3E20-5C01-08AC50B0F4FF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6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325" b="25915"/>
          <a:stretch>
            <a:fillRect/>
          </a:stretch>
        </p:blipFill>
        <p:spPr>
          <a:xfrm>
            <a:off x="7090963" y="3025796"/>
            <a:ext cx="225267" cy="976664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C5CD116E-C5BB-2CE2-0576-A52C892B7550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695640" y="80193"/>
            <a:ext cx="753104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defTabSz="685800">
              <a:defRPr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defRPr>
            </a:lvl1pPr>
          </a:lstStyle>
          <a:p>
            <a:r>
              <a:rPr lang="en-US" altLang="zh-CN" sz="4000" b="1"/>
              <a:t>1</a:t>
            </a:r>
            <a:r>
              <a:rPr lang="zh-CN" altLang="en-US" sz="4000" b="1"/>
              <a:t>、在图</a:t>
            </a:r>
            <a:r>
              <a:rPr lang="en-US" altLang="zh-CN" sz="4000" b="1"/>
              <a:t>1</a:t>
            </a:r>
            <a:r>
              <a:rPr lang="zh-CN" altLang="en-US" sz="4000" b="1"/>
              <a:t>中作出物体AB的像</a:t>
            </a:r>
          </a:p>
        </p:txBody>
      </p:sp>
      <p:cxnSp>
        <p:nvCxnSpPr>
          <p:cNvPr id="4" name="直接连接符 3">
            <a:extLst>
              <a:ext uri="{FF2B5EF4-FFF2-40B4-BE49-F238E27FC236}">
                <a16:creationId xmlns:a16="http://schemas.microsoft.com/office/drawing/2014/main" id="{A182050B-5B99-7B0C-594A-997931C23B12}"/>
              </a:ext>
            </a:extLst>
          </p:cNvPr>
          <p:cNvCxnSpPr/>
          <p:nvPr>
            <p:custDataLst>
              <p:tags r:id="rId4"/>
            </p:custDataLst>
          </p:nvPr>
        </p:nvCxnSpPr>
        <p:spPr>
          <a:xfrm flipV="1">
            <a:off x="7463838" y="2701171"/>
            <a:ext cx="2220343" cy="1325138"/>
          </a:xfrm>
          <a:prstGeom prst="line">
            <a:avLst/>
          </a:prstGeom>
          <a:ln w="57150">
            <a:solidFill>
              <a:srgbClr val="0000FF"/>
            </a:solidFill>
            <a:prstDash val="dash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9077EF82-1E98-8BD5-ED0C-E425C36121D5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8698269" y="1698039"/>
            <a:ext cx="649605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defTabSz="685800">
              <a:defRPr/>
            </a:pPr>
            <a:r>
              <a:rPr lang="en-US" altLang="zh-CN" sz="3200" b="1" i="1">
                <a:solidFill>
                  <a:srgbClr val="0000FF"/>
                </a:solidFill>
                <a:cs typeface="Times New Roman" panose="02020603050405020304" pitchFamily="18" charset="0"/>
                <a:sym typeface="+mn-ea"/>
              </a:rPr>
              <a:t>A</a:t>
            </a:r>
            <a:r>
              <a:rPr lang="zh-CN" altLang="en-US" sz="3200" b="1">
                <a:solidFill>
                  <a:srgbClr val="0000FF"/>
                </a:solidFill>
                <a:cs typeface="Times New Roman" panose="02020603050405020304" pitchFamily="18" charset="0"/>
                <a:sym typeface="+mn-ea"/>
              </a:rPr>
              <a:t>′</a:t>
            </a:r>
          </a:p>
        </p:txBody>
      </p:sp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CD72B21C-96DD-C100-1E3C-799AEB5B33A0}"/>
              </a:ext>
            </a:extLst>
          </p:cNvPr>
          <p:cNvCxnSpPr/>
          <p:nvPr>
            <p:custDataLst>
              <p:tags r:id="rId6"/>
            </p:custDataLst>
          </p:nvPr>
        </p:nvCxnSpPr>
        <p:spPr>
          <a:xfrm flipH="1">
            <a:off x="7446090" y="2263201"/>
            <a:ext cx="1487700" cy="890430"/>
          </a:xfrm>
          <a:prstGeom prst="line">
            <a:avLst/>
          </a:prstGeom>
          <a:ln w="57150">
            <a:solidFill>
              <a:srgbClr val="0000FF"/>
            </a:solidFill>
            <a:prstDash val="dash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直接箭头连接符 6">
            <a:extLst>
              <a:ext uri="{FF2B5EF4-FFF2-40B4-BE49-F238E27FC236}">
                <a16:creationId xmlns:a16="http://schemas.microsoft.com/office/drawing/2014/main" id="{ACAD73B1-3EC1-101B-EE50-BA1C0E0C9728}"/>
              </a:ext>
            </a:extLst>
          </p:cNvPr>
          <p:cNvCxnSpPr/>
          <p:nvPr>
            <p:custDataLst>
              <p:tags r:id="rId7"/>
            </p:custDataLst>
          </p:nvPr>
        </p:nvCxnSpPr>
        <p:spPr>
          <a:xfrm flipH="1" flipV="1">
            <a:off x="8931505" y="2263201"/>
            <a:ext cx="733865" cy="452808"/>
          </a:xfrm>
          <a:prstGeom prst="straightConnector1">
            <a:avLst/>
          </a:prstGeom>
          <a:ln w="57150">
            <a:solidFill>
              <a:srgbClr val="FF0000"/>
            </a:solidFill>
            <a:prstDash val="dash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文本框 7">
            <a:extLst>
              <a:ext uri="{FF2B5EF4-FFF2-40B4-BE49-F238E27FC236}">
                <a16:creationId xmlns:a16="http://schemas.microsoft.com/office/drawing/2014/main" id="{D738C089-F901-A289-BAC9-FDD2DF861F29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9698791" y="2441021"/>
            <a:ext cx="625475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defTabSz="685800">
              <a:defRPr/>
            </a:pPr>
            <a:r>
              <a:rPr lang="en-US" altLang="zh-CN" sz="3200" b="1" i="1">
                <a:solidFill>
                  <a:srgbClr val="0000FF"/>
                </a:solidFill>
                <a:cs typeface="Times New Roman" panose="02020603050405020304" pitchFamily="18" charset="0"/>
                <a:sym typeface="+mn-ea"/>
              </a:rPr>
              <a:t>B</a:t>
            </a:r>
            <a:r>
              <a:rPr lang="zh-CN" altLang="en-US" sz="3200" b="1">
                <a:solidFill>
                  <a:srgbClr val="0000FF"/>
                </a:solidFill>
                <a:cs typeface="Times New Roman" panose="02020603050405020304" pitchFamily="18" charset="0"/>
                <a:sym typeface="+mn-ea"/>
              </a:rPr>
              <a:t>′</a:t>
            </a:r>
          </a:p>
        </p:txBody>
      </p:sp>
      <p:grpSp>
        <p:nvGrpSpPr>
          <p:cNvPr id="18" name="组合 17">
            <a:extLst>
              <a:ext uri="{FF2B5EF4-FFF2-40B4-BE49-F238E27FC236}">
                <a16:creationId xmlns:a16="http://schemas.microsoft.com/office/drawing/2014/main" id="{C92B4F60-798C-1DF7-56DD-6E54F46C025A}"/>
              </a:ext>
            </a:extLst>
          </p:cNvPr>
          <p:cNvGrpSpPr/>
          <p:nvPr>
            <p:custDataLst>
              <p:tags r:id="rId9"/>
            </p:custDataLst>
          </p:nvPr>
        </p:nvGrpSpPr>
        <p:grpSpPr>
          <a:xfrm rot="19783708">
            <a:off x="8281922" y="3206082"/>
            <a:ext cx="235047" cy="243861"/>
            <a:chOff x="6957159" y="2622374"/>
            <a:chExt cx="168575" cy="176584"/>
          </a:xfrm>
        </p:grpSpPr>
        <p:cxnSp>
          <p:nvCxnSpPr>
            <p:cNvPr id="19" name="直接连接符 18">
              <a:extLst>
                <a:ext uri="{FF2B5EF4-FFF2-40B4-BE49-F238E27FC236}">
                  <a16:creationId xmlns:a16="http://schemas.microsoft.com/office/drawing/2014/main" id="{A0C165B8-CA09-0CC5-8D4D-BD63299F1932}"/>
                </a:ext>
              </a:extLst>
            </p:cNvPr>
            <p:cNvCxnSpPr/>
            <p:nvPr>
              <p:custDataLst>
                <p:tags r:id="rId65"/>
              </p:custDataLst>
            </p:nvPr>
          </p:nvCxnSpPr>
          <p:spPr bwMode="auto">
            <a:xfrm>
              <a:off x="6957159" y="2622374"/>
              <a:ext cx="168575" cy="0"/>
            </a:xfrm>
            <a:prstGeom prst="line">
              <a:avLst/>
            </a:prstGeom>
            <a:solidFill>
              <a:srgbClr val="99CCFF"/>
            </a:solidFill>
            <a:ln w="5715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0" name="直接连接符 19">
              <a:extLst>
                <a:ext uri="{FF2B5EF4-FFF2-40B4-BE49-F238E27FC236}">
                  <a16:creationId xmlns:a16="http://schemas.microsoft.com/office/drawing/2014/main" id="{10B6944B-678D-534B-69BB-09C4E5C9B041}"/>
                </a:ext>
              </a:extLst>
            </p:cNvPr>
            <p:cNvCxnSpPr/>
            <p:nvPr>
              <p:custDataLst>
                <p:tags r:id="rId66"/>
              </p:custDataLst>
            </p:nvPr>
          </p:nvCxnSpPr>
          <p:spPr bwMode="auto">
            <a:xfrm flipH="1" flipV="1">
              <a:off x="6957159" y="2622374"/>
              <a:ext cx="0" cy="176584"/>
            </a:xfrm>
            <a:prstGeom prst="line">
              <a:avLst/>
            </a:prstGeom>
            <a:solidFill>
              <a:srgbClr val="99CCFF"/>
            </a:solidFill>
            <a:ln w="5715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DB6BCC5E-CC1B-02FA-9C92-99744491CD74}"/>
              </a:ext>
            </a:extLst>
          </p:cNvPr>
          <p:cNvGrpSpPr/>
          <p:nvPr>
            <p:custDataLst>
              <p:tags r:id="rId10"/>
            </p:custDataLst>
          </p:nvPr>
        </p:nvGrpSpPr>
        <p:grpSpPr>
          <a:xfrm rot="19731704">
            <a:off x="7964776" y="2584132"/>
            <a:ext cx="168575" cy="176584"/>
            <a:chOff x="6957159" y="2622374"/>
            <a:chExt cx="168575" cy="176584"/>
          </a:xfrm>
        </p:grpSpPr>
        <p:cxnSp>
          <p:nvCxnSpPr>
            <p:cNvPr id="22" name="直接连接符 21">
              <a:extLst>
                <a:ext uri="{FF2B5EF4-FFF2-40B4-BE49-F238E27FC236}">
                  <a16:creationId xmlns:a16="http://schemas.microsoft.com/office/drawing/2014/main" id="{6CA47247-A2E4-E026-391C-D1F14CC7CF41}"/>
                </a:ext>
              </a:extLst>
            </p:cNvPr>
            <p:cNvCxnSpPr/>
            <p:nvPr>
              <p:custDataLst>
                <p:tags r:id="rId63"/>
              </p:custDataLst>
            </p:nvPr>
          </p:nvCxnSpPr>
          <p:spPr bwMode="auto">
            <a:xfrm>
              <a:off x="6957159" y="2622374"/>
              <a:ext cx="168575" cy="0"/>
            </a:xfrm>
            <a:prstGeom prst="line">
              <a:avLst/>
            </a:prstGeom>
            <a:solidFill>
              <a:srgbClr val="99CCFF"/>
            </a:solidFill>
            <a:ln w="5715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3" name="直接连接符 22">
              <a:extLst>
                <a:ext uri="{FF2B5EF4-FFF2-40B4-BE49-F238E27FC236}">
                  <a16:creationId xmlns:a16="http://schemas.microsoft.com/office/drawing/2014/main" id="{7DF5CA9C-4D80-7EC5-966B-4E89CDEF00F6}"/>
                </a:ext>
              </a:extLst>
            </p:cNvPr>
            <p:cNvCxnSpPr/>
            <p:nvPr>
              <p:custDataLst>
                <p:tags r:id="rId64"/>
              </p:custDataLst>
            </p:nvPr>
          </p:nvCxnSpPr>
          <p:spPr bwMode="auto">
            <a:xfrm flipH="1" flipV="1">
              <a:off x="6957159" y="2622374"/>
              <a:ext cx="0" cy="176584"/>
            </a:xfrm>
            <a:prstGeom prst="line">
              <a:avLst/>
            </a:prstGeom>
            <a:solidFill>
              <a:srgbClr val="99CCFF"/>
            </a:solidFill>
            <a:ln w="5715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cxnSp>
        <p:nvCxnSpPr>
          <p:cNvPr id="29" name="直接连接符 28">
            <a:extLst>
              <a:ext uri="{FF2B5EF4-FFF2-40B4-BE49-F238E27FC236}">
                <a16:creationId xmlns:a16="http://schemas.microsoft.com/office/drawing/2014/main" id="{A2D7E34B-15DA-433A-7970-1AFBCA96C339}"/>
              </a:ext>
            </a:extLst>
          </p:cNvPr>
          <p:cNvCxnSpPr/>
          <p:nvPr>
            <p:custDataLst>
              <p:tags r:id="rId11"/>
            </p:custDataLst>
          </p:nvPr>
        </p:nvCxnSpPr>
        <p:spPr bwMode="auto">
          <a:xfrm flipV="1">
            <a:off x="6906054" y="4008689"/>
            <a:ext cx="3656872" cy="21217"/>
          </a:xfrm>
          <a:prstGeom prst="line">
            <a:avLst/>
          </a:prstGeom>
          <a:solidFill>
            <a:srgbClr val="99CCFF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0" name="文本框 29">
            <a:extLst>
              <a:ext uri="{FF2B5EF4-FFF2-40B4-BE49-F238E27FC236}">
                <a16:creationId xmlns:a16="http://schemas.microsoft.com/office/drawing/2014/main" id="{BB0FD3F5-3888-C070-8BB9-C90E3B777B50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9836472" y="3503089"/>
            <a:ext cx="1452909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defTabSz="685800">
              <a:defRPr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defRPr>
            </a:lvl1pPr>
          </a:lstStyle>
          <a:p>
            <a:r>
              <a:rPr lang="zh-CN" altLang="en-US" sz="3200" b="1"/>
              <a:t>桌面</a:t>
            </a:r>
          </a:p>
        </p:txBody>
      </p:sp>
      <p:pic>
        <p:nvPicPr>
          <p:cNvPr id="32" name="图片 31">
            <a:extLst>
              <a:ext uri="{FF2B5EF4-FFF2-40B4-BE49-F238E27FC236}">
                <a16:creationId xmlns:a16="http://schemas.microsoft.com/office/drawing/2014/main" id="{359AAD5F-4A81-D6DF-7A7F-6D72B4A3F75C}"/>
              </a:ext>
            </a:extLst>
          </p:cNvPr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69"/>
          <a:stretch>
            <a:fillRect/>
          </a:stretch>
        </p:blipFill>
        <p:spPr>
          <a:xfrm>
            <a:off x="7333303" y="3137061"/>
            <a:ext cx="214580" cy="889249"/>
          </a:xfrm>
          <a:prstGeom prst="rect">
            <a:avLst/>
          </a:prstGeom>
        </p:spPr>
      </p:pic>
      <p:grpSp>
        <p:nvGrpSpPr>
          <p:cNvPr id="28" name="Group 4">
            <a:extLst>
              <a:ext uri="{FF2B5EF4-FFF2-40B4-BE49-F238E27FC236}">
                <a16:creationId xmlns:a16="http://schemas.microsoft.com/office/drawing/2014/main" id="{5C68C249-EFAE-499F-5A32-7CB1D45D7845}"/>
              </a:ext>
            </a:extLst>
          </p:cNvPr>
          <p:cNvGrpSpPr/>
          <p:nvPr>
            <p:custDataLst>
              <p:tags r:id="rId14"/>
            </p:custDataLst>
          </p:nvPr>
        </p:nvGrpSpPr>
        <p:grpSpPr>
          <a:xfrm>
            <a:off x="1450271" y="1759990"/>
            <a:ext cx="1738313" cy="3084908"/>
            <a:chOff x="0" y="0"/>
            <a:chExt cx="1460" cy="2591"/>
          </a:xfrm>
        </p:grpSpPr>
        <p:grpSp>
          <p:nvGrpSpPr>
            <p:cNvPr id="31" name="Group 5">
              <a:extLst>
                <a:ext uri="{FF2B5EF4-FFF2-40B4-BE49-F238E27FC236}">
                  <a16:creationId xmlns:a16="http://schemas.microsoft.com/office/drawing/2014/main" id="{17984B83-C2C2-DDF3-AA5F-7165B8D0ACF0}"/>
                </a:ext>
              </a:extLst>
            </p:cNvPr>
            <p:cNvGrpSpPr/>
            <p:nvPr>
              <p:custDataLst>
                <p:tags r:id="rId32"/>
              </p:custDataLst>
            </p:nvPr>
          </p:nvGrpSpPr>
          <p:grpSpPr>
            <a:xfrm>
              <a:off x="1104" y="0"/>
              <a:ext cx="356" cy="2591"/>
              <a:chOff x="0" y="0"/>
              <a:chExt cx="356" cy="2591"/>
            </a:xfrm>
          </p:grpSpPr>
          <p:sp>
            <p:nvSpPr>
              <p:cNvPr id="61" name="Text Box 6">
                <a:extLst>
                  <a:ext uri="{FF2B5EF4-FFF2-40B4-BE49-F238E27FC236}">
                    <a16:creationId xmlns:a16="http://schemas.microsoft.com/office/drawing/2014/main" id="{FB552149-A63E-4143-3BE7-C6F67E3961B7}"/>
                  </a:ext>
                </a:extLst>
              </p:cNvPr>
              <p:cNvSpPr txBox="1">
                <a:spLocks noChangeArrowheads="1"/>
              </p:cNvSpPr>
              <p:nvPr>
                <p:custDataLst>
                  <p:tags r:id="rId61"/>
                </p:custDataLst>
              </p:nvPr>
            </p:nvSpPr>
            <p:spPr bwMode="auto">
              <a:xfrm>
                <a:off x="0" y="0"/>
                <a:ext cx="343" cy="33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zh-CN" altLang="zh-CN" sz="2000" b="1" i="1"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M</a:t>
                </a:r>
              </a:p>
            </p:txBody>
          </p:sp>
          <p:sp>
            <p:nvSpPr>
              <p:cNvPr id="62" name="Text Box 7">
                <a:extLst>
                  <a:ext uri="{FF2B5EF4-FFF2-40B4-BE49-F238E27FC236}">
                    <a16:creationId xmlns:a16="http://schemas.microsoft.com/office/drawing/2014/main" id="{533CFA35-C95C-5DDB-2157-F24283DF64C7}"/>
                  </a:ext>
                </a:extLst>
              </p:cNvPr>
              <p:cNvSpPr txBox="1">
                <a:spLocks noChangeArrowheads="1"/>
              </p:cNvSpPr>
              <p:nvPr>
                <p:custDataLst>
                  <p:tags r:id="rId62"/>
                </p:custDataLst>
              </p:nvPr>
            </p:nvSpPr>
            <p:spPr bwMode="auto">
              <a:xfrm>
                <a:off x="48" y="2256"/>
                <a:ext cx="308" cy="33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zh-CN" altLang="zh-CN" sz="2000" b="1" i="1"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N</a:t>
                </a:r>
              </a:p>
            </p:txBody>
          </p:sp>
        </p:grpSp>
        <p:grpSp>
          <p:nvGrpSpPr>
            <p:cNvPr id="33" name="Group 8">
              <a:extLst>
                <a:ext uri="{FF2B5EF4-FFF2-40B4-BE49-F238E27FC236}">
                  <a16:creationId xmlns:a16="http://schemas.microsoft.com/office/drawing/2014/main" id="{B71472CB-8CDE-FBC1-1DE1-E617B12787BC}"/>
                </a:ext>
              </a:extLst>
            </p:cNvPr>
            <p:cNvGrpSpPr/>
            <p:nvPr>
              <p:custDataLst>
                <p:tags r:id="rId33"/>
              </p:custDataLst>
            </p:nvPr>
          </p:nvGrpSpPr>
          <p:grpSpPr>
            <a:xfrm>
              <a:off x="0" y="253"/>
              <a:ext cx="1392" cy="2064"/>
              <a:chOff x="0" y="0"/>
              <a:chExt cx="1392" cy="2064"/>
            </a:xfrm>
          </p:grpSpPr>
          <p:sp>
            <p:nvSpPr>
              <p:cNvPr id="34" name="Text Box 9">
                <a:extLst>
                  <a:ext uri="{FF2B5EF4-FFF2-40B4-BE49-F238E27FC236}">
                    <a16:creationId xmlns:a16="http://schemas.microsoft.com/office/drawing/2014/main" id="{A0FD7324-3843-98D5-206E-F3E7ECC9346F}"/>
                  </a:ext>
                </a:extLst>
              </p:cNvPr>
              <p:cNvSpPr txBox="1">
                <a:spLocks noChangeArrowheads="1"/>
              </p:cNvSpPr>
              <p:nvPr>
                <p:custDataLst>
                  <p:tags r:id="rId34"/>
                </p:custDataLst>
              </p:nvPr>
            </p:nvSpPr>
            <p:spPr bwMode="auto">
              <a:xfrm>
                <a:off x="480" y="0"/>
                <a:ext cx="255" cy="33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/>
              <a:p>
                <a:pPr eaLnBrk="1" hangingPunct="1"/>
                <a:r>
                  <a:rPr lang="zh-CN" altLang="zh-CN" sz="2000" b="1" i="1"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A</a:t>
                </a:r>
              </a:p>
            </p:txBody>
          </p:sp>
          <p:sp>
            <p:nvSpPr>
              <p:cNvPr id="35" name="Text Box 10">
                <a:extLst>
                  <a:ext uri="{FF2B5EF4-FFF2-40B4-BE49-F238E27FC236}">
                    <a16:creationId xmlns:a16="http://schemas.microsoft.com/office/drawing/2014/main" id="{EC969C94-2F73-3BE5-534F-75667F5118E9}"/>
                  </a:ext>
                </a:extLst>
              </p:cNvPr>
              <p:cNvSpPr txBox="1">
                <a:spLocks noChangeArrowheads="1"/>
              </p:cNvSpPr>
              <p:nvPr>
                <p:custDataLst>
                  <p:tags r:id="rId35"/>
                </p:custDataLst>
              </p:nvPr>
            </p:nvSpPr>
            <p:spPr bwMode="auto">
              <a:xfrm>
                <a:off x="0" y="1561"/>
                <a:ext cx="296" cy="33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zh-CN" altLang="zh-CN" sz="2000" b="1" i="1"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B</a:t>
                </a:r>
              </a:p>
            </p:txBody>
          </p:sp>
          <p:grpSp>
            <p:nvGrpSpPr>
              <p:cNvPr id="36" name="Group 11">
                <a:extLst>
                  <a:ext uri="{FF2B5EF4-FFF2-40B4-BE49-F238E27FC236}">
                    <a16:creationId xmlns:a16="http://schemas.microsoft.com/office/drawing/2014/main" id="{B2DA9427-D95D-3795-D3A4-43249B6BD3F1}"/>
                  </a:ext>
                </a:extLst>
              </p:cNvPr>
              <p:cNvGrpSpPr/>
              <p:nvPr>
                <p:custDataLst>
                  <p:tags r:id="rId36"/>
                </p:custDataLst>
              </p:nvPr>
            </p:nvGrpSpPr>
            <p:grpSpPr>
              <a:xfrm>
                <a:off x="48" y="0"/>
                <a:ext cx="1344" cy="2064"/>
                <a:chOff x="0" y="0"/>
                <a:chExt cx="1344" cy="2064"/>
              </a:xfrm>
            </p:grpSpPr>
            <p:sp>
              <p:nvSpPr>
                <p:cNvPr id="37" name="Line 12">
                  <a:extLst>
                    <a:ext uri="{FF2B5EF4-FFF2-40B4-BE49-F238E27FC236}">
                      <a16:creationId xmlns:a16="http://schemas.microsoft.com/office/drawing/2014/main" id="{20801B38-BB3E-521F-0F67-BFF9862C9DF3}"/>
                    </a:ext>
                  </a:extLst>
                </p:cNvPr>
                <p:cNvSpPr>
                  <a:spLocks noChangeShapeType="1"/>
                </p:cNvSpPr>
                <p:nvPr>
                  <p:custDataLst>
                    <p:tags r:id="rId37"/>
                  </p:custDataLst>
                </p:nvPr>
              </p:nvSpPr>
              <p:spPr bwMode="auto">
                <a:xfrm flipV="1">
                  <a:off x="0" y="288"/>
                  <a:ext cx="528" cy="1296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tailEnd type="arrow" w="med" len="med"/>
                </a:ln>
              </p:spPr>
              <p:txBody>
                <a:bodyPr/>
                <a:lstStyle/>
                <a:p>
                  <a:endParaRPr lang="zh-CN" altLang="en-US" sz="100"/>
                </a:p>
              </p:txBody>
            </p:sp>
            <p:grpSp>
              <p:nvGrpSpPr>
                <p:cNvPr id="38" name="Group 13">
                  <a:extLst>
                    <a:ext uri="{FF2B5EF4-FFF2-40B4-BE49-F238E27FC236}">
                      <a16:creationId xmlns:a16="http://schemas.microsoft.com/office/drawing/2014/main" id="{ABD06824-EFCE-55DB-327B-C2509A6624BD}"/>
                    </a:ext>
                  </a:extLst>
                </p:cNvPr>
                <p:cNvGrpSpPr/>
                <p:nvPr>
                  <p:custDataLst>
                    <p:tags r:id="rId38"/>
                  </p:custDataLst>
                </p:nvPr>
              </p:nvGrpSpPr>
              <p:grpSpPr>
                <a:xfrm>
                  <a:off x="1200" y="0"/>
                  <a:ext cx="144" cy="2064"/>
                  <a:chOff x="0" y="0"/>
                  <a:chExt cx="144" cy="2064"/>
                </a:xfrm>
              </p:grpSpPr>
              <p:sp>
                <p:nvSpPr>
                  <p:cNvPr id="39" name="Line 14">
                    <a:extLst>
                      <a:ext uri="{FF2B5EF4-FFF2-40B4-BE49-F238E27FC236}">
                        <a16:creationId xmlns:a16="http://schemas.microsoft.com/office/drawing/2014/main" id="{E11723CC-BCD8-E547-607D-EF382933EA89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39"/>
                    </p:custDataLst>
                  </p:nvPr>
                </p:nvSpPr>
                <p:spPr bwMode="auto">
                  <a:xfrm flipH="1">
                    <a:off x="0" y="0"/>
                    <a:ext cx="0" cy="1968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40" name="Line 15">
                    <a:extLst>
                      <a:ext uri="{FF2B5EF4-FFF2-40B4-BE49-F238E27FC236}">
                        <a16:creationId xmlns:a16="http://schemas.microsoft.com/office/drawing/2014/main" id="{0CE0FFEE-FEF0-950A-03F4-47F8CE4784EC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40"/>
                    </p:custDataLst>
                  </p:nvPr>
                </p:nvSpPr>
                <p:spPr bwMode="auto">
                  <a:xfrm>
                    <a:off x="0" y="48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41" name="Line 16">
                    <a:extLst>
                      <a:ext uri="{FF2B5EF4-FFF2-40B4-BE49-F238E27FC236}">
                        <a16:creationId xmlns:a16="http://schemas.microsoft.com/office/drawing/2014/main" id="{197E1B22-4603-1194-A7F7-B2D077B409ED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41"/>
                    </p:custDataLst>
                  </p:nvPr>
                </p:nvSpPr>
                <p:spPr bwMode="auto">
                  <a:xfrm>
                    <a:off x="0" y="144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42" name="Line 17">
                    <a:extLst>
                      <a:ext uri="{FF2B5EF4-FFF2-40B4-BE49-F238E27FC236}">
                        <a16:creationId xmlns:a16="http://schemas.microsoft.com/office/drawing/2014/main" id="{B524504E-383E-CEB6-691D-5494F2F2A5D9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42"/>
                    </p:custDataLst>
                  </p:nvPr>
                </p:nvSpPr>
                <p:spPr bwMode="auto">
                  <a:xfrm>
                    <a:off x="0" y="240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43" name="Line 18">
                    <a:extLst>
                      <a:ext uri="{FF2B5EF4-FFF2-40B4-BE49-F238E27FC236}">
                        <a16:creationId xmlns:a16="http://schemas.microsoft.com/office/drawing/2014/main" id="{0121F424-5FFC-C1D9-022F-2FD0245DA693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43"/>
                    </p:custDataLst>
                  </p:nvPr>
                </p:nvSpPr>
                <p:spPr bwMode="auto">
                  <a:xfrm>
                    <a:off x="0" y="336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44" name="Line 19">
                    <a:extLst>
                      <a:ext uri="{FF2B5EF4-FFF2-40B4-BE49-F238E27FC236}">
                        <a16:creationId xmlns:a16="http://schemas.microsoft.com/office/drawing/2014/main" id="{638439C7-4950-680B-B573-09BFC44AD562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44"/>
                    </p:custDataLst>
                  </p:nvPr>
                </p:nvSpPr>
                <p:spPr bwMode="auto">
                  <a:xfrm>
                    <a:off x="0" y="432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45" name="Line 20">
                    <a:extLst>
                      <a:ext uri="{FF2B5EF4-FFF2-40B4-BE49-F238E27FC236}">
                        <a16:creationId xmlns:a16="http://schemas.microsoft.com/office/drawing/2014/main" id="{6BCFAE02-86E5-9EA5-851A-2D3130431A9A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45"/>
                    </p:custDataLst>
                  </p:nvPr>
                </p:nvSpPr>
                <p:spPr bwMode="auto">
                  <a:xfrm>
                    <a:off x="0" y="528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46" name="Line 21">
                    <a:extLst>
                      <a:ext uri="{FF2B5EF4-FFF2-40B4-BE49-F238E27FC236}">
                        <a16:creationId xmlns:a16="http://schemas.microsoft.com/office/drawing/2014/main" id="{3697CD61-925A-D429-CDCE-A5569036B6F3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46"/>
                    </p:custDataLst>
                  </p:nvPr>
                </p:nvSpPr>
                <p:spPr bwMode="auto">
                  <a:xfrm>
                    <a:off x="0" y="624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47" name="Line 22">
                    <a:extLst>
                      <a:ext uri="{FF2B5EF4-FFF2-40B4-BE49-F238E27FC236}">
                        <a16:creationId xmlns:a16="http://schemas.microsoft.com/office/drawing/2014/main" id="{B1F3F7BC-8D1A-6226-59CC-C04867A11F06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47"/>
                    </p:custDataLst>
                  </p:nvPr>
                </p:nvSpPr>
                <p:spPr bwMode="auto">
                  <a:xfrm>
                    <a:off x="0" y="720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48" name="Line 23">
                    <a:extLst>
                      <a:ext uri="{FF2B5EF4-FFF2-40B4-BE49-F238E27FC236}">
                        <a16:creationId xmlns:a16="http://schemas.microsoft.com/office/drawing/2014/main" id="{0F1903C1-3DD8-BCC1-0D1D-414B875C5640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48"/>
                    </p:custDataLst>
                  </p:nvPr>
                </p:nvSpPr>
                <p:spPr bwMode="auto">
                  <a:xfrm>
                    <a:off x="0" y="816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49" name="Line 24">
                    <a:extLst>
                      <a:ext uri="{FF2B5EF4-FFF2-40B4-BE49-F238E27FC236}">
                        <a16:creationId xmlns:a16="http://schemas.microsoft.com/office/drawing/2014/main" id="{48A4210A-AA35-6F1E-125A-F12333FD3CBF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49"/>
                    </p:custDataLst>
                  </p:nvPr>
                </p:nvSpPr>
                <p:spPr bwMode="auto">
                  <a:xfrm>
                    <a:off x="0" y="912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50" name="Line 25">
                    <a:extLst>
                      <a:ext uri="{FF2B5EF4-FFF2-40B4-BE49-F238E27FC236}">
                        <a16:creationId xmlns:a16="http://schemas.microsoft.com/office/drawing/2014/main" id="{45563C37-29A7-B7DD-CCE3-828E59ADF27B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50"/>
                    </p:custDataLst>
                  </p:nvPr>
                </p:nvSpPr>
                <p:spPr bwMode="auto">
                  <a:xfrm>
                    <a:off x="0" y="1008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51" name="Line 26">
                    <a:extLst>
                      <a:ext uri="{FF2B5EF4-FFF2-40B4-BE49-F238E27FC236}">
                        <a16:creationId xmlns:a16="http://schemas.microsoft.com/office/drawing/2014/main" id="{57E1C579-929A-01DD-B70F-3A1C92145D1A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51"/>
                    </p:custDataLst>
                  </p:nvPr>
                </p:nvSpPr>
                <p:spPr bwMode="auto">
                  <a:xfrm>
                    <a:off x="0" y="1104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52" name="Line 27">
                    <a:extLst>
                      <a:ext uri="{FF2B5EF4-FFF2-40B4-BE49-F238E27FC236}">
                        <a16:creationId xmlns:a16="http://schemas.microsoft.com/office/drawing/2014/main" id="{94A3BE25-121E-5915-1530-018B2E15887C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52"/>
                    </p:custDataLst>
                  </p:nvPr>
                </p:nvSpPr>
                <p:spPr bwMode="auto">
                  <a:xfrm>
                    <a:off x="0" y="1200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53" name="Line 28">
                    <a:extLst>
                      <a:ext uri="{FF2B5EF4-FFF2-40B4-BE49-F238E27FC236}">
                        <a16:creationId xmlns:a16="http://schemas.microsoft.com/office/drawing/2014/main" id="{479FF77E-AB83-4EC5-85BC-5C045A6C49A3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53"/>
                    </p:custDataLst>
                  </p:nvPr>
                </p:nvSpPr>
                <p:spPr bwMode="auto">
                  <a:xfrm>
                    <a:off x="0" y="1296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54" name="Line 29">
                    <a:extLst>
                      <a:ext uri="{FF2B5EF4-FFF2-40B4-BE49-F238E27FC236}">
                        <a16:creationId xmlns:a16="http://schemas.microsoft.com/office/drawing/2014/main" id="{FCE8B351-1D3D-FFBB-FBB5-848F6C8971CB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54"/>
                    </p:custDataLst>
                  </p:nvPr>
                </p:nvSpPr>
                <p:spPr bwMode="auto">
                  <a:xfrm>
                    <a:off x="0" y="1392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55" name="Line 30">
                    <a:extLst>
                      <a:ext uri="{FF2B5EF4-FFF2-40B4-BE49-F238E27FC236}">
                        <a16:creationId xmlns:a16="http://schemas.microsoft.com/office/drawing/2014/main" id="{B3452A58-C6CD-BCB9-DA97-46C0E9E233B1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55"/>
                    </p:custDataLst>
                  </p:nvPr>
                </p:nvSpPr>
                <p:spPr bwMode="auto">
                  <a:xfrm>
                    <a:off x="0" y="1488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56" name="Line 31">
                    <a:extLst>
                      <a:ext uri="{FF2B5EF4-FFF2-40B4-BE49-F238E27FC236}">
                        <a16:creationId xmlns:a16="http://schemas.microsoft.com/office/drawing/2014/main" id="{9E35D63D-3469-D91C-247C-7A171B7CDDFD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56"/>
                    </p:custDataLst>
                  </p:nvPr>
                </p:nvSpPr>
                <p:spPr bwMode="auto">
                  <a:xfrm>
                    <a:off x="0" y="1584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57" name="Line 32">
                    <a:extLst>
                      <a:ext uri="{FF2B5EF4-FFF2-40B4-BE49-F238E27FC236}">
                        <a16:creationId xmlns:a16="http://schemas.microsoft.com/office/drawing/2014/main" id="{3EA56EA2-1155-81F1-00B2-0DF1BCB4D2FA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57"/>
                    </p:custDataLst>
                  </p:nvPr>
                </p:nvSpPr>
                <p:spPr bwMode="auto">
                  <a:xfrm>
                    <a:off x="0" y="1680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58" name="Line 33">
                    <a:extLst>
                      <a:ext uri="{FF2B5EF4-FFF2-40B4-BE49-F238E27FC236}">
                        <a16:creationId xmlns:a16="http://schemas.microsoft.com/office/drawing/2014/main" id="{8F74FE9C-1FB7-9F2C-5E44-72A9B3967AFE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58"/>
                    </p:custDataLst>
                  </p:nvPr>
                </p:nvSpPr>
                <p:spPr bwMode="auto">
                  <a:xfrm>
                    <a:off x="0" y="1776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59" name="Line 34">
                    <a:extLst>
                      <a:ext uri="{FF2B5EF4-FFF2-40B4-BE49-F238E27FC236}">
                        <a16:creationId xmlns:a16="http://schemas.microsoft.com/office/drawing/2014/main" id="{6F04C08C-347C-EC53-B2B6-2AB309101851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59"/>
                    </p:custDataLst>
                  </p:nvPr>
                </p:nvSpPr>
                <p:spPr bwMode="auto">
                  <a:xfrm>
                    <a:off x="0" y="1872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  <p:sp>
                <p:nvSpPr>
                  <p:cNvPr id="60" name="Line 35">
                    <a:extLst>
                      <a:ext uri="{FF2B5EF4-FFF2-40B4-BE49-F238E27FC236}">
                        <a16:creationId xmlns:a16="http://schemas.microsoft.com/office/drawing/2014/main" id="{8741B7C2-F5F0-6B83-53AC-A9A1CC520C8A}"/>
                      </a:ext>
                    </a:extLst>
                  </p:cNvPr>
                  <p:cNvSpPr>
                    <a:spLocks noChangeShapeType="1"/>
                  </p:cNvSpPr>
                  <p:nvPr>
                    <p:custDataLst>
                      <p:tags r:id="rId60"/>
                    </p:custDataLst>
                  </p:nvPr>
                </p:nvSpPr>
                <p:spPr bwMode="auto">
                  <a:xfrm>
                    <a:off x="0" y="1968"/>
                    <a:ext cx="144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/>
                  <a:p>
                    <a:endParaRPr lang="zh-CN" altLang="en-US" sz="100"/>
                  </a:p>
                </p:txBody>
              </p:sp>
            </p:grpSp>
          </p:grpSp>
        </p:grpSp>
      </p:grpSp>
      <p:sp>
        <p:nvSpPr>
          <p:cNvPr id="63" name="Line 36">
            <a:extLst>
              <a:ext uri="{FF2B5EF4-FFF2-40B4-BE49-F238E27FC236}">
                <a16:creationId xmlns:a16="http://schemas.microsoft.com/office/drawing/2014/main" id="{3AE7D8A5-E24F-3D78-C9A6-BB7DB8AC0CAF}"/>
              </a:ext>
            </a:extLst>
          </p:cNvPr>
          <p:cNvSpPr>
            <a:spLocks noChangeShapeType="1"/>
          </p:cNvSpPr>
          <p:nvPr>
            <p:custDataLst>
              <p:tags r:id="rId15"/>
            </p:custDataLst>
          </p:nvPr>
        </p:nvSpPr>
        <p:spPr bwMode="auto">
          <a:xfrm>
            <a:off x="2136071" y="2404117"/>
            <a:ext cx="1584000" cy="0"/>
          </a:xfrm>
          <a:prstGeom prst="line">
            <a:avLst/>
          </a:prstGeom>
          <a:noFill/>
          <a:ln w="57150" cmpd="sng">
            <a:solidFill>
              <a:srgbClr val="0000FF"/>
            </a:solidFill>
            <a:prstDash val="sysDash"/>
            <a:round/>
          </a:ln>
        </p:spPr>
        <p:txBody>
          <a:bodyPr/>
          <a:lstStyle/>
          <a:p>
            <a:endParaRPr lang="zh-CN" altLang="en-US" sz="100"/>
          </a:p>
        </p:txBody>
      </p:sp>
      <p:sp>
        <p:nvSpPr>
          <p:cNvPr id="64" name="Line 37">
            <a:extLst>
              <a:ext uri="{FF2B5EF4-FFF2-40B4-BE49-F238E27FC236}">
                <a16:creationId xmlns:a16="http://schemas.microsoft.com/office/drawing/2014/main" id="{3A66BB08-6B05-6C5F-6D36-E4A37E88622E}"/>
              </a:ext>
            </a:extLst>
          </p:cNvPr>
          <p:cNvSpPr>
            <a:spLocks noChangeShapeType="1"/>
          </p:cNvSpPr>
          <p:nvPr>
            <p:custDataLst>
              <p:tags r:id="rId16"/>
            </p:custDataLst>
          </p:nvPr>
        </p:nvSpPr>
        <p:spPr bwMode="auto">
          <a:xfrm>
            <a:off x="1499166" y="3947167"/>
            <a:ext cx="2880000" cy="0"/>
          </a:xfrm>
          <a:prstGeom prst="line">
            <a:avLst/>
          </a:prstGeom>
          <a:noFill/>
          <a:ln w="57150" cmpd="sng">
            <a:solidFill>
              <a:srgbClr val="0000FF"/>
            </a:solidFill>
            <a:prstDash val="sysDash"/>
            <a:round/>
          </a:ln>
        </p:spPr>
        <p:txBody>
          <a:bodyPr>
            <a:noAutofit/>
          </a:bodyPr>
          <a:lstStyle/>
          <a:p>
            <a:pPr lvl="0" algn="l">
              <a:buClrTx/>
              <a:buSzTx/>
              <a:buFontTx/>
            </a:pPr>
            <a:endParaRPr lang="zh-CN" altLang="en-US" sz="100">
              <a:sym typeface="+mn-ea"/>
            </a:endParaRPr>
          </a:p>
        </p:txBody>
      </p:sp>
      <p:sp>
        <p:nvSpPr>
          <p:cNvPr id="65" name="Line 38">
            <a:extLst>
              <a:ext uri="{FF2B5EF4-FFF2-40B4-BE49-F238E27FC236}">
                <a16:creationId xmlns:a16="http://schemas.microsoft.com/office/drawing/2014/main" id="{9ADDA950-0B12-397D-589B-B3A74A8A405F}"/>
              </a:ext>
            </a:extLst>
          </p:cNvPr>
          <p:cNvSpPr>
            <a:spLocks noChangeShapeType="1"/>
          </p:cNvSpPr>
          <p:nvPr>
            <p:custDataLst>
              <p:tags r:id="rId17"/>
            </p:custDataLst>
          </p:nvPr>
        </p:nvSpPr>
        <p:spPr bwMode="auto">
          <a:xfrm flipH="1" flipV="1">
            <a:off x="3736271" y="2404117"/>
            <a:ext cx="628650" cy="1543050"/>
          </a:xfrm>
          <a:prstGeom prst="line">
            <a:avLst/>
          </a:prstGeom>
          <a:noFill/>
          <a:ln w="57150" cmpd="sng">
            <a:solidFill>
              <a:srgbClr val="FF0000"/>
            </a:solidFill>
            <a:prstDash val="dash"/>
            <a:round/>
            <a:headEnd type="none"/>
            <a:tailEnd type="arrow"/>
          </a:ln>
        </p:spPr>
        <p:txBody>
          <a:bodyPr>
            <a:noAutofit/>
          </a:bodyPr>
          <a:lstStyle/>
          <a:p>
            <a:pPr lvl="0" algn="l">
              <a:buClrTx/>
              <a:buSzTx/>
              <a:buFontTx/>
            </a:pPr>
            <a:endParaRPr lang="zh-CN" altLang="en-US" sz="100">
              <a:sym typeface="+mn-ea"/>
            </a:endParaRPr>
          </a:p>
        </p:txBody>
      </p:sp>
      <p:sp>
        <p:nvSpPr>
          <p:cNvPr id="66" name="Oval 39">
            <a:extLst>
              <a:ext uri="{FF2B5EF4-FFF2-40B4-BE49-F238E27FC236}">
                <a16:creationId xmlns:a16="http://schemas.microsoft.com/office/drawing/2014/main" id="{84BB0D73-DAC3-0524-1F64-5F44E545EBC4}"/>
              </a:ext>
            </a:extLst>
          </p:cNvPr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3679121" y="2346967"/>
            <a:ext cx="108000" cy="108000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</a:ln>
        </p:spPr>
        <p:txBody>
          <a:bodyPr wrap="none" anchor="ctr"/>
          <a:lstStyle/>
          <a:p>
            <a:pPr eaLnBrk="1" hangingPunct="1"/>
            <a:endParaRPr lang="zh-CN" altLang="en-US" sz="2000" b="1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67" name="Oval 40">
            <a:extLst>
              <a:ext uri="{FF2B5EF4-FFF2-40B4-BE49-F238E27FC236}">
                <a16:creationId xmlns:a16="http://schemas.microsoft.com/office/drawing/2014/main" id="{DDB10D96-21E1-F2FB-A70B-2849DE3F5FEF}"/>
              </a:ext>
            </a:extLst>
          </p:cNvPr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4307771" y="3890017"/>
            <a:ext cx="108000" cy="108000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</a:ln>
        </p:spPr>
        <p:txBody>
          <a:bodyPr wrap="none" anchor="ctr"/>
          <a:lstStyle/>
          <a:p>
            <a:pPr eaLnBrk="1" hangingPunct="1"/>
            <a:endParaRPr lang="zh-CN" altLang="en-US" sz="2000" b="1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68" name="Text Box 41">
            <a:extLst>
              <a:ext uri="{FF2B5EF4-FFF2-40B4-BE49-F238E27FC236}">
                <a16:creationId xmlns:a16="http://schemas.microsoft.com/office/drawing/2014/main" id="{EBAEE30C-BCCF-87C2-560A-EFE734DD7B4E}"/>
              </a:ext>
            </a:extLst>
          </p:cNvPr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3667215" y="1962660"/>
            <a:ext cx="469265" cy="3987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eaLnBrk="1" hangingPunct="1"/>
            <a:r>
              <a:rPr lang="zh-CN" altLang="zh-CN" sz="2000" b="1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Aʹ</a:t>
            </a:r>
          </a:p>
        </p:txBody>
      </p:sp>
      <p:sp>
        <p:nvSpPr>
          <p:cNvPr id="69" name="Text Box 42">
            <a:extLst>
              <a:ext uri="{FF2B5EF4-FFF2-40B4-BE49-F238E27FC236}">
                <a16:creationId xmlns:a16="http://schemas.microsoft.com/office/drawing/2014/main" id="{607FF2B8-C2D4-2CAC-FFBC-FC85F12BBA7F}"/>
              </a:ext>
            </a:extLst>
          </p:cNvPr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38715" y="3962646"/>
            <a:ext cx="436880" cy="398780"/>
          </a:xfrm>
          <a:prstGeom prst="rect">
            <a:avLst/>
          </a:prstGeom>
          <a:noFill/>
          <a:ln w="9525">
            <a:noFill/>
            <a:round/>
          </a:ln>
        </p:spPr>
        <p:txBody>
          <a:bodyPr wrap="none">
            <a:spAutoFit/>
          </a:bodyPr>
          <a:lstStyle/>
          <a:p>
            <a:pPr eaLnBrk="1" hangingPunct="1"/>
            <a:r>
              <a:rPr lang="zh-CN" altLang="zh-CN" sz="2000" b="1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Bʹ</a:t>
            </a:r>
          </a:p>
        </p:txBody>
      </p:sp>
      <p:grpSp>
        <p:nvGrpSpPr>
          <p:cNvPr id="70" name="Group 43">
            <a:extLst>
              <a:ext uri="{FF2B5EF4-FFF2-40B4-BE49-F238E27FC236}">
                <a16:creationId xmlns:a16="http://schemas.microsoft.com/office/drawing/2014/main" id="{7EEE6BB3-A2C4-9A07-4B13-6C3197D209B3}"/>
              </a:ext>
            </a:extLst>
          </p:cNvPr>
          <p:cNvGrpSpPr/>
          <p:nvPr>
            <p:custDataLst>
              <p:tags r:id="rId22"/>
            </p:custDataLst>
          </p:nvPr>
        </p:nvGrpSpPr>
        <p:grpSpPr>
          <a:xfrm>
            <a:off x="2821871" y="2404117"/>
            <a:ext cx="114300" cy="114300"/>
            <a:chOff x="0" y="0"/>
            <a:chExt cx="96" cy="96"/>
          </a:xfrm>
        </p:grpSpPr>
        <p:sp>
          <p:nvSpPr>
            <p:cNvPr id="71" name="Line 44">
              <a:extLst>
                <a:ext uri="{FF2B5EF4-FFF2-40B4-BE49-F238E27FC236}">
                  <a16:creationId xmlns:a16="http://schemas.microsoft.com/office/drawing/2014/main" id="{833212DF-78AA-5A09-D6A7-B9340D1A4A1E}"/>
                </a:ext>
              </a:extLst>
            </p:cNvPr>
            <p:cNvSpPr>
              <a:spLocks noChangeShapeType="1"/>
            </p:cNvSpPr>
            <p:nvPr>
              <p:custDataLst>
                <p:tags r:id="rId30"/>
              </p:custDataLst>
            </p:nvPr>
          </p:nvSpPr>
          <p:spPr bwMode="auto">
            <a:xfrm flipH="1">
              <a:off x="0" y="0"/>
              <a:ext cx="0" cy="96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</a:ln>
          </p:spPr>
          <p:txBody>
            <a:bodyPr/>
            <a:lstStyle/>
            <a:p>
              <a:endParaRPr lang="zh-CN" altLang="en-US" sz="100"/>
            </a:p>
          </p:txBody>
        </p:sp>
        <p:sp>
          <p:nvSpPr>
            <p:cNvPr id="72" name="Line 45">
              <a:extLst>
                <a:ext uri="{FF2B5EF4-FFF2-40B4-BE49-F238E27FC236}">
                  <a16:creationId xmlns:a16="http://schemas.microsoft.com/office/drawing/2014/main" id="{4EB552FB-94A9-0F37-80A6-D1565E4EFF96}"/>
                </a:ext>
              </a:extLst>
            </p:cNvPr>
            <p:cNvSpPr>
              <a:spLocks noChangeShapeType="1"/>
            </p:cNvSpPr>
            <p:nvPr>
              <p:custDataLst>
                <p:tags r:id="rId31"/>
              </p:custDataLst>
            </p:nvPr>
          </p:nvSpPr>
          <p:spPr bwMode="auto">
            <a:xfrm>
              <a:off x="0" y="96"/>
              <a:ext cx="96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</a:ln>
          </p:spPr>
          <p:txBody>
            <a:bodyPr/>
            <a:lstStyle/>
            <a:p>
              <a:endParaRPr lang="zh-CN" altLang="en-US" sz="100"/>
            </a:p>
          </p:txBody>
        </p:sp>
      </p:grpSp>
      <p:grpSp>
        <p:nvGrpSpPr>
          <p:cNvPr id="73" name="Group 46">
            <a:extLst>
              <a:ext uri="{FF2B5EF4-FFF2-40B4-BE49-F238E27FC236}">
                <a16:creationId xmlns:a16="http://schemas.microsoft.com/office/drawing/2014/main" id="{C1899820-3CDF-CE99-4FC5-4F0D7F9FAAA2}"/>
              </a:ext>
            </a:extLst>
          </p:cNvPr>
          <p:cNvGrpSpPr/>
          <p:nvPr>
            <p:custDataLst>
              <p:tags r:id="rId23"/>
            </p:custDataLst>
          </p:nvPr>
        </p:nvGrpSpPr>
        <p:grpSpPr>
          <a:xfrm rot="-5400000" flipH="1" flipV="1">
            <a:off x="2821871" y="3832867"/>
            <a:ext cx="114300" cy="114300"/>
            <a:chOff x="0" y="0"/>
            <a:chExt cx="96" cy="96"/>
          </a:xfrm>
        </p:grpSpPr>
        <p:sp>
          <p:nvSpPr>
            <p:cNvPr id="74" name="Line 47">
              <a:extLst>
                <a:ext uri="{FF2B5EF4-FFF2-40B4-BE49-F238E27FC236}">
                  <a16:creationId xmlns:a16="http://schemas.microsoft.com/office/drawing/2014/main" id="{DCC389F5-C8E9-A40B-0978-7F24B3F9D316}"/>
                </a:ext>
              </a:extLst>
            </p:cNvPr>
            <p:cNvSpPr>
              <a:spLocks noChangeShapeType="1"/>
            </p:cNvSpPr>
            <p:nvPr>
              <p:custDataLst>
                <p:tags r:id="rId28"/>
              </p:custDataLst>
            </p:nvPr>
          </p:nvSpPr>
          <p:spPr bwMode="auto">
            <a:xfrm flipH="1">
              <a:off x="0" y="0"/>
              <a:ext cx="0" cy="96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</a:ln>
          </p:spPr>
          <p:txBody>
            <a:bodyPr/>
            <a:lstStyle/>
            <a:p>
              <a:endParaRPr lang="zh-CN" altLang="en-US" sz="100"/>
            </a:p>
          </p:txBody>
        </p:sp>
        <p:sp>
          <p:nvSpPr>
            <p:cNvPr id="75" name="Line 48">
              <a:extLst>
                <a:ext uri="{FF2B5EF4-FFF2-40B4-BE49-F238E27FC236}">
                  <a16:creationId xmlns:a16="http://schemas.microsoft.com/office/drawing/2014/main" id="{211B537B-AB0E-F652-465F-DCE3C37DD8AF}"/>
                </a:ext>
              </a:extLst>
            </p:cNvPr>
            <p:cNvSpPr>
              <a:spLocks noChangeShapeType="1"/>
            </p:cNvSpPr>
            <p:nvPr>
              <p:custDataLst>
                <p:tags r:id="rId29"/>
              </p:custDataLst>
            </p:nvPr>
          </p:nvSpPr>
          <p:spPr bwMode="auto">
            <a:xfrm>
              <a:off x="0" y="96"/>
              <a:ext cx="96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</a:ln>
          </p:spPr>
          <p:txBody>
            <a:bodyPr/>
            <a:lstStyle/>
            <a:p>
              <a:endParaRPr lang="zh-CN" altLang="en-US" sz="100"/>
            </a:p>
          </p:txBody>
        </p:sp>
      </p:grpSp>
      <p:sp>
        <p:nvSpPr>
          <p:cNvPr id="76" name="文本框 75">
            <a:extLst>
              <a:ext uri="{FF2B5EF4-FFF2-40B4-BE49-F238E27FC236}">
                <a16:creationId xmlns:a16="http://schemas.microsoft.com/office/drawing/2014/main" id="{EFE3EFF5-8627-7E1A-E5B0-40DA9624A80C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695640" y="891335"/>
            <a:ext cx="11240169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defTabSz="685800">
              <a:defRPr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defRPr>
            </a:lvl1pPr>
          </a:lstStyle>
          <a:p>
            <a:r>
              <a:rPr lang="en-US" altLang="zh-CN" sz="4000" b="1"/>
              <a:t>2</a:t>
            </a:r>
            <a:r>
              <a:rPr lang="zh-CN" altLang="en-US" sz="4000" b="1"/>
              <a:t>、如图</a:t>
            </a:r>
            <a:r>
              <a:rPr lang="en-US" altLang="zh-CN" sz="4000" b="1"/>
              <a:t>2</a:t>
            </a:r>
            <a:r>
              <a:rPr lang="zh-CN" altLang="en-US" sz="4000" b="1"/>
              <a:t>，当平面镜倾斜时，作出物体AB的像。</a:t>
            </a:r>
          </a:p>
        </p:txBody>
      </p:sp>
      <p:sp>
        <p:nvSpPr>
          <p:cNvPr id="77" name="文本框 76">
            <a:extLst>
              <a:ext uri="{FF2B5EF4-FFF2-40B4-BE49-F238E27FC236}">
                <a16:creationId xmlns:a16="http://schemas.microsoft.com/office/drawing/2014/main" id="{5022791F-A625-98C3-9246-7D5DBC2FD51F}"/>
              </a:ext>
            </a:extLst>
          </p:cNvPr>
          <p:cNvSpPr txBox="1"/>
          <p:nvPr>
            <p:custDataLst>
              <p:tags r:id="rId25"/>
            </p:custDataLst>
          </p:nvPr>
        </p:nvSpPr>
        <p:spPr>
          <a:xfrm>
            <a:off x="2526631" y="4894646"/>
            <a:ext cx="2024773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defTabSz="685800">
              <a:defRPr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defRPr>
            </a:lvl1pPr>
          </a:lstStyle>
          <a:p>
            <a:r>
              <a:rPr lang="zh-CN" altLang="en-US" sz="3600" b="1"/>
              <a:t>图</a:t>
            </a:r>
            <a:r>
              <a:rPr lang="en-US" altLang="zh-CN" sz="3600" b="1"/>
              <a:t>1</a:t>
            </a:r>
            <a:endParaRPr lang="zh-CN" altLang="en-US" sz="3600" b="1"/>
          </a:p>
        </p:txBody>
      </p:sp>
      <p:sp>
        <p:nvSpPr>
          <p:cNvPr id="78" name="文本框 77">
            <a:extLst>
              <a:ext uri="{FF2B5EF4-FFF2-40B4-BE49-F238E27FC236}">
                <a16:creationId xmlns:a16="http://schemas.microsoft.com/office/drawing/2014/main" id="{0911DD07-0800-7FD8-F721-90830C3B8F79}"/>
              </a:ext>
            </a:extLst>
          </p:cNvPr>
          <p:cNvSpPr txBox="1"/>
          <p:nvPr>
            <p:custDataLst>
              <p:tags r:id="rId26"/>
            </p:custDataLst>
          </p:nvPr>
        </p:nvSpPr>
        <p:spPr>
          <a:xfrm>
            <a:off x="8652983" y="4690289"/>
            <a:ext cx="2024773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defTabSz="685800">
              <a:defRPr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defRPr>
            </a:lvl1pPr>
          </a:lstStyle>
          <a:p>
            <a:r>
              <a:rPr lang="zh-CN" altLang="en-US" sz="3600" b="1"/>
              <a:t>图</a:t>
            </a:r>
            <a:r>
              <a:rPr lang="en-US" altLang="zh-CN" sz="3600" b="1"/>
              <a:t>2</a:t>
            </a:r>
            <a:endParaRPr lang="zh-CN" altLang="en-US" sz="3600" b="1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D2848019-2614-BAE8-0F31-ED0E58DFBA5F}"/>
              </a:ext>
            </a:extLst>
          </p:cNvPr>
          <p:cNvSpPr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515628" y="5598670"/>
            <a:ext cx="11330175" cy="707886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>
              <a:buNone/>
            </a:pPr>
            <a:r>
              <a:rPr lang="zh-CN" altLang="en-US" sz="40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像与物关于镜面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对称</a:t>
            </a:r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，像物连线被镜面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垂直平分</a:t>
            </a:r>
            <a:endParaRPr lang="zh-CN" altLang="en-US" sz="40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093268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63" grpId="0" animBg="1"/>
      <p:bldP spid="64" grpId="0" animBg="1"/>
      <p:bldP spid="65" grpId="0" animBg="1"/>
      <p:bldP spid="66" grpId="0" animBg="1"/>
      <p:bldP spid="67" grpId="0" animBg="1"/>
      <p:bldP spid="68" grpId="0"/>
      <p:bldP spid="6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>
            <a:extLst>
              <a:ext uri="{FF2B5EF4-FFF2-40B4-BE49-F238E27FC236}">
                <a16:creationId xmlns:a16="http://schemas.microsoft.com/office/drawing/2014/main" id="{6D937070-B813-7FF1-3CA6-E3CE0F5DB416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139" y="3226773"/>
            <a:ext cx="4091943" cy="1625006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4783E993-C453-C96F-6D9F-BF79ED4EF5BC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245610" y="48925"/>
            <a:ext cx="1120670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spAutoFit/>
          </a:bodyPr>
          <a:lstStyle/>
          <a:p>
            <a:pPr defTabSz="685800">
              <a:defRPr/>
            </a:pPr>
            <a:r>
              <a:rPr lang="en-US" altLang="zh-CN" sz="3600" b="1">
                <a:ea typeface="楷体" panose="02010609060101010101" pitchFamily="49" charset="-122"/>
                <a:cs typeface="Times New Roman" panose="02020603050405020304" pitchFamily="18" charset="0"/>
              </a:rPr>
              <a:t>3.</a:t>
            </a:r>
            <a:r>
              <a:rPr lang="zh-CN" altLang="en-US" sz="3600" b="1">
                <a:ea typeface="楷体" panose="02010609060101010101" pitchFamily="49" charset="-122"/>
                <a:cs typeface="Times New Roman" panose="02020603050405020304" pitchFamily="18" charset="0"/>
              </a:rPr>
              <a:t> 画出图中S发出的光线经平面镜反射后过P点的光路。</a:t>
            </a:r>
          </a:p>
        </p:txBody>
      </p:sp>
      <p:cxnSp>
        <p:nvCxnSpPr>
          <p:cNvPr id="4" name="直接连接符 3">
            <a:extLst>
              <a:ext uri="{FF2B5EF4-FFF2-40B4-BE49-F238E27FC236}">
                <a16:creationId xmlns:a16="http://schemas.microsoft.com/office/drawing/2014/main" id="{AA1D2969-D64D-4A3C-19FB-FAC0AEB5EFBA}"/>
              </a:ext>
            </a:extLst>
          </p:cNvPr>
          <p:cNvCxnSpPr/>
          <p:nvPr>
            <p:custDataLst>
              <p:tags r:id="rId3"/>
            </p:custDataLst>
          </p:nvPr>
        </p:nvCxnSpPr>
        <p:spPr>
          <a:xfrm flipH="1">
            <a:off x="2041609" y="3734439"/>
            <a:ext cx="0" cy="1906534"/>
          </a:xfrm>
          <a:prstGeom prst="line">
            <a:avLst/>
          </a:prstGeom>
          <a:ln w="57150" cmpd="sng">
            <a:solidFill>
              <a:srgbClr val="0000F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椭圆 4">
            <a:extLst>
              <a:ext uri="{FF2B5EF4-FFF2-40B4-BE49-F238E27FC236}">
                <a16:creationId xmlns:a16="http://schemas.microsoft.com/office/drawing/2014/main" id="{5EEF1D8E-D41D-B610-3A94-C9F4D16DAFBA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1971142" y="5561478"/>
            <a:ext cx="141527" cy="123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zh-CN" altLang="en-US" sz="3200" b="1">
              <a:solidFill>
                <a:srgbClr val="FFFFFF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Text Box 49">
            <a:extLst>
              <a:ext uri="{FF2B5EF4-FFF2-40B4-BE49-F238E27FC236}">
                <a16:creationId xmlns:a16="http://schemas.microsoft.com/office/drawing/2014/main" id="{1E7DB1E4-D64F-BBC2-40FE-2E867F5EBAC5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1501441" y="5442281"/>
            <a:ext cx="465192" cy="5847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pPr defTabSz="685800">
              <a:defRPr/>
            </a:pPr>
            <a:r>
              <a:rPr lang="en-US" altLang="zh-CN" sz="3200" b="1">
                <a:solidFill>
                  <a:srgbClr val="FF3300"/>
                </a:solidFill>
                <a:cs typeface="Times New Roman" panose="02020603050405020304" pitchFamily="18" charset="0"/>
              </a:rPr>
              <a:t>S</a:t>
            </a:r>
            <a:r>
              <a:rPr lang="en-US" altLang="zh-CN" sz="3200" b="1">
                <a:solidFill>
                  <a:srgbClr val="FF3300"/>
                </a:solidFill>
                <a:ea typeface="Arial Unicode MS" pitchFamily="2" charset="-122"/>
                <a:cs typeface="Times New Roman" panose="02020603050405020304" pitchFamily="18" charset="0"/>
              </a:rPr>
              <a:t>′</a:t>
            </a:r>
          </a:p>
        </p:txBody>
      </p:sp>
      <p:cxnSp>
        <p:nvCxnSpPr>
          <p:cNvPr id="7" name="直接连接符 6">
            <a:extLst>
              <a:ext uri="{FF2B5EF4-FFF2-40B4-BE49-F238E27FC236}">
                <a16:creationId xmlns:a16="http://schemas.microsoft.com/office/drawing/2014/main" id="{2DB014C5-E8FE-69AE-5CFD-5A5D43160BF5}"/>
              </a:ext>
            </a:extLst>
          </p:cNvPr>
          <p:cNvCxnSpPr/>
          <p:nvPr>
            <p:custDataLst>
              <p:tags r:id="rId6"/>
            </p:custDataLst>
          </p:nvPr>
        </p:nvCxnSpPr>
        <p:spPr>
          <a:xfrm flipV="1">
            <a:off x="2068742" y="4595855"/>
            <a:ext cx="1383969" cy="998957"/>
          </a:xfrm>
          <a:prstGeom prst="line">
            <a:avLst/>
          </a:prstGeom>
          <a:ln w="57150" cmpd="sng">
            <a:solidFill>
              <a:srgbClr val="0000F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箭头连接符 7">
            <a:extLst>
              <a:ext uri="{FF2B5EF4-FFF2-40B4-BE49-F238E27FC236}">
                <a16:creationId xmlns:a16="http://schemas.microsoft.com/office/drawing/2014/main" id="{34665895-5013-F8BD-1BC5-A98A5C189CC8}"/>
              </a:ext>
            </a:extLst>
          </p:cNvPr>
          <p:cNvCxnSpPr/>
          <p:nvPr>
            <p:custDataLst>
              <p:tags r:id="rId7"/>
            </p:custDataLst>
          </p:nvPr>
        </p:nvCxnSpPr>
        <p:spPr>
          <a:xfrm flipV="1">
            <a:off x="3452711" y="3331337"/>
            <a:ext cx="1750433" cy="126451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箭头连接符 8">
            <a:extLst>
              <a:ext uri="{FF2B5EF4-FFF2-40B4-BE49-F238E27FC236}">
                <a16:creationId xmlns:a16="http://schemas.microsoft.com/office/drawing/2014/main" id="{C4FC7690-C223-4785-3769-4E0C8CDE0E76}"/>
              </a:ext>
            </a:extLst>
          </p:cNvPr>
          <p:cNvCxnSpPr/>
          <p:nvPr>
            <p:custDataLst>
              <p:tags r:id="rId8"/>
            </p:custDataLst>
          </p:nvPr>
        </p:nvCxnSpPr>
        <p:spPr>
          <a:xfrm>
            <a:off x="2041137" y="3725398"/>
            <a:ext cx="825245" cy="522084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>
            <a:extLst>
              <a:ext uri="{FF2B5EF4-FFF2-40B4-BE49-F238E27FC236}">
                <a16:creationId xmlns:a16="http://schemas.microsoft.com/office/drawing/2014/main" id="{4431649F-89F7-E0C4-3408-FAA689743E9E}"/>
              </a:ext>
            </a:extLst>
          </p:cNvPr>
          <p:cNvCxnSpPr/>
          <p:nvPr>
            <p:custDataLst>
              <p:tags r:id="rId9"/>
            </p:custDataLst>
          </p:nvPr>
        </p:nvCxnSpPr>
        <p:spPr>
          <a:xfrm>
            <a:off x="2041134" y="3716354"/>
            <a:ext cx="1383974" cy="879500"/>
          </a:xfrm>
          <a:prstGeom prst="line">
            <a:avLst/>
          </a:prstGeom>
          <a:ln w="57150" cmpd="sng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953C7ED8-E7F2-E074-EBEB-CF3012081AC5}"/>
              </a:ext>
            </a:extLst>
          </p:cNvPr>
          <p:cNvGrpSpPr/>
          <p:nvPr>
            <p:custDataLst>
              <p:tags r:id="rId10"/>
            </p:custDataLst>
          </p:nvPr>
        </p:nvGrpSpPr>
        <p:grpSpPr>
          <a:xfrm rot="5400000">
            <a:off x="2072746" y="4412810"/>
            <a:ext cx="168575" cy="176584"/>
            <a:chOff x="6957159" y="2622374"/>
            <a:chExt cx="168575" cy="176584"/>
          </a:xfrm>
        </p:grpSpPr>
        <p:cxnSp>
          <p:nvCxnSpPr>
            <p:cNvPr id="13" name="直接连接符 12">
              <a:extLst>
                <a:ext uri="{FF2B5EF4-FFF2-40B4-BE49-F238E27FC236}">
                  <a16:creationId xmlns:a16="http://schemas.microsoft.com/office/drawing/2014/main" id="{C2D7A47B-79CB-9541-7664-969BFE882659}"/>
                </a:ext>
              </a:extLst>
            </p:cNvPr>
            <p:cNvCxnSpPr/>
            <p:nvPr>
              <p:custDataLst>
                <p:tags r:id="rId25"/>
              </p:custDataLst>
            </p:nvPr>
          </p:nvCxnSpPr>
          <p:spPr bwMode="auto">
            <a:xfrm>
              <a:off x="6957159" y="2622374"/>
              <a:ext cx="168575" cy="0"/>
            </a:xfrm>
            <a:prstGeom prst="line">
              <a:avLst/>
            </a:prstGeom>
            <a:solidFill>
              <a:srgbClr val="99CCFF"/>
            </a:solidFill>
            <a:ln w="5715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4" name="直接连接符 13">
              <a:extLst>
                <a:ext uri="{FF2B5EF4-FFF2-40B4-BE49-F238E27FC236}">
                  <a16:creationId xmlns:a16="http://schemas.microsoft.com/office/drawing/2014/main" id="{91D8E07D-CB9C-BF78-795B-CCA3E7FB3167}"/>
                </a:ext>
              </a:extLst>
            </p:cNvPr>
            <p:cNvCxnSpPr/>
            <p:nvPr>
              <p:custDataLst>
                <p:tags r:id="rId26"/>
              </p:custDataLst>
            </p:nvPr>
          </p:nvCxnSpPr>
          <p:spPr bwMode="auto">
            <a:xfrm flipH="1" flipV="1">
              <a:off x="6957159" y="2622374"/>
              <a:ext cx="0" cy="176584"/>
            </a:xfrm>
            <a:prstGeom prst="line">
              <a:avLst/>
            </a:prstGeom>
            <a:solidFill>
              <a:srgbClr val="99CCFF"/>
            </a:solidFill>
            <a:ln w="5715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3" name="文本框 2">
            <a:extLst>
              <a:ext uri="{FF2B5EF4-FFF2-40B4-BE49-F238E27FC236}">
                <a16:creationId xmlns:a16="http://schemas.microsoft.com/office/drawing/2014/main" id="{4D86310C-6F9C-0ADA-6918-0E71B2230207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7023618" y="4322749"/>
            <a:ext cx="5397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i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S</a:t>
            </a:r>
            <a:r>
              <a:rPr lang="en-US" altLang="zh-CN" sz="2400" b="1" i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'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A78E6C15-FF4D-6E93-F4C8-FBBA2E567174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228677" y="786364"/>
            <a:ext cx="11848914" cy="2308324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spAutoFit/>
          </a:bodyPr>
          <a:lstStyle>
            <a:defPPr>
              <a:defRPr lang="en-US"/>
            </a:defPPr>
            <a:lvl1pPr defTabSz="685800">
              <a:defRPr sz="3600" b="1">
                <a:solidFill>
                  <a:srgbClr val="FF0000"/>
                </a:solidFill>
                <a:ea typeface="楷体" panose="02010609060101010101" pitchFamily="49" charset="-122"/>
                <a:cs typeface="Times New Roman" panose="02020603050405020304" pitchFamily="18" charset="0"/>
              </a:defRPr>
            </a:lvl1pPr>
          </a:lstStyle>
          <a:p>
            <a:r>
              <a:rPr lang="en-US">
                <a:solidFill>
                  <a:schemeClr val="tx1"/>
                </a:solidFill>
              </a:rPr>
              <a:t>4. </a:t>
            </a:r>
            <a:r>
              <a:rPr lang="zh-CN" altLang="en-US">
                <a:solidFill>
                  <a:schemeClr val="tx1"/>
                </a:solidFill>
              </a:rPr>
              <a:t>如图所示，一小球滚到桌子底下静止不动，人眼直接看不到小球本身，但恰好旁边有一平面镜，人能看到平面镜中小球的像，请在图中画出人眼通过平面镜看到桌底下小球的光路图</a:t>
            </a:r>
            <a:r>
              <a:rPr lang="en-US" altLang="zh-CN">
                <a:solidFill>
                  <a:schemeClr val="tx1"/>
                </a:solidFill>
              </a:rPr>
              <a:t>.</a:t>
            </a:r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16" name="图片 15">
            <a:extLst>
              <a:ext uri="{FF2B5EF4-FFF2-40B4-BE49-F238E27FC236}">
                <a16:creationId xmlns:a16="http://schemas.microsoft.com/office/drawing/2014/main" id="{F19834A2-4474-4656-4B9B-0DE6B06267D9}"/>
              </a:ext>
            </a:extLst>
          </p:cNvPr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29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157920" y="2798958"/>
            <a:ext cx="3826510" cy="253365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7" name="直接连接符 16">
            <a:extLst>
              <a:ext uri="{FF2B5EF4-FFF2-40B4-BE49-F238E27FC236}">
                <a16:creationId xmlns:a16="http://schemas.microsoft.com/office/drawing/2014/main" id="{974D2A40-8CAC-5BF0-8B8E-8524CAE81548}"/>
              </a:ext>
            </a:extLst>
          </p:cNvPr>
          <p:cNvCxnSpPr/>
          <p:nvPr>
            <p:custDataLst>
              <p:tags r:id="rId14"/>
            </p:custDataLst>
          </p:nvPr>
        </p:nvCxnSpPr>
        <p:spPr>
          <a:xfrm>
            <a:off x="7441225" y="4629500"/>
            <a:ext cx="1137190" cy="223683"/>
          </a:xfrm>
          <a:prstGeom prst="line">
            <a:avLst/>
          </a:prstGeom>
          <a:ln w="28575">
            <a:solidFill>
              <a:srgbClr val="0000FF"/>
            </a:solidFill>
            <a:prstDash val="dash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>
            <a:extLst>
              <a:ext uri="{FF2B5EF4-FFF2-40B4-BE49-F238E27FC236}">
                <a16:creationId xmlns:a16="http://schemas.microsoft.com/office/drawing/2014/main" id="{40D18766-02F4-4BDB-68A3-5E9D2613A38A}"/>
              </a:ext>
            </a:extLst>
          </p:cNvPr>
          <p:cNvCxnSpPr/>
          <p:nvPr>
            <p:custDataLst>
              <p:tags r:id="rId15"/>
            </p:custDataLst>
          </p:nvPr>
        </p:nvCxnSpPr>
        <p:spPr>
          <a:xfrm flipV="1">
            <a:off x="7441225" y="3028193"/>
            <a:ext cx="2994565" cy="1601307"/>
          </a:xfrm>
          <a:prstGeom prst="line">
            <a:avLst/>
          </a:prstGeom>
          <a:ln w="28575">
            <a:solidFill>
              <a:srgbClr val="0000FF"/>
            </a:solidFill>
            <a:prstDash val="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19" name="组合 18">
            <a:extLst>
              <a:ext uri="{FF2B5EF4-FFF2-40B4-BE49-F238E27FC236}">
                <a16:creationId xmlns:a16="http://schemas.microsoft.com/office/drawing/2014/main" id="{2C9946F2-CDDB-1892-5865-0F743C6556D3}"/>
              </a:ext>
            </a:extLst>
          </p:cNvPr>
          <p:cNvGrpSpPr/>
          <p:nvPr>
            <p:custDataLst>
              <p:tags r:id="rId16"/>
            </p:custDataLst>
          </p:nvPr>
        </p:nvGrpSpPr>
        <p:grpSpPr>
          <a:xfrm flipH="1">
            <a:off x="8132645" y="4242811"/>
            <a:ext cx="445770" cy="610372"/>
            <a:chOff x="3085" y="5929"/>
            <a:chExt cx="2871" cy="1442"/>
          </a:xfrm>
        </p:grpSpPr>
        <p:cxnSp>
          <p:nvCxnSpPr>
            <p:cNvPr id="20" name="直接连接符 19">
              <a:extLst>
                <a:ext uri="{FF2B5EF4-FFF2-40B4-BE49-F238E27FC236}">
                  <a16:creationId xmlns:a16="http://schemas.microsoft.com/office/drawing/2014/main" id="{01DB9A7C-3E87-D615-9F28-FC5C74DA9142}"/>
                </a:ext>
              </a:extLst>
            </p:cNvPr>
            <p:cNvCxnSpPr/>
            <p:nvPr>
              <p:custDataLst>
                <p:tags r:id="rId23"/>
              </p:custDataLst>
            </p:nvPr>
          </p:nvCxnSpPr>
          <p:spPr>
            <a:xfrm flipV="1">
              <a:off x="3085" y="6547"/>
              <a:ext cx="1658" cy="825"/>
            </a:xfrm>
            <a:prstGeom prst="line">
              <a:avLst/>
            </a:prstGeom>
            <a:ln w="38100">
              <a:solidFill>
                <a:srgbClr val="FF000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接连接符 20">
              <a:extLst>
                <a:ext uri="{FF2B5EF4-FFF2-40B4-BE49-F238E27FC236}">
                  <a16:creationId xmlns:a16="http://schemas.microsoft.com/office/drawing/2014/main" id="{6ED289DC-0DB2-35C8-5B9A-E4FA8BBDC61F}"/>
                </a:ext>
              </a:extLst>
            </p:cNvPr>
            <p:cNvCxnSpPr/>
            <p:nvPr>
              <p:custDataLst>
                <p:tags r:id="rId24"/>
              </p:custDataLst>
            </p:nvPr>
          </p:nvCxnSpPr>
          <p:spPr>
            <a:xfrm flipV="1">
              <a:off x="4696" y="5929"/>
              <a:ext cx="1260" cy="642"/>
            </a:xfrm>
            <a:prstGeom prst="line">
              <a:avLst/>
            </a:prstGeom>
            <a:ln w="38100">
              <a:solidFill>
                <a:srgbClr val="FF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946990EE-061F-8563-F966-A9564C097502}"/>
              </a:ext>
            </a:extLst>
          </p:cNvPr>
          <p:cNvGrpSpPr/>
          <p:nvPr>
            <p:custDataLst>
              <p:tags r:id="rId17"/>
            </p:custDataLst>
          </p:nvPr>
        </p:nvGrpSpPr>
        <p:grpSpPr>
          <a:xfrm>
            <a:off x="8148101" y="3002172"/>
            <a:ext cx="2334638" cy="1245140"/>
            <a:chOff x="3085" y="5929"/>
            <a:chExt cx="2871" cy="1442"/>
          </a:xfrm>
        </p:grpSpPr>
        <p:cxnSp>
          <p:nvCxnSpPr>
            <p:cNvPr id="23" name="直接连接符 22">
              <a:extLst>
                <a:ext uri="{FF2B5EF4-FFF2-40B4-BE49-F238E27FC236}">
                  <a16:creationId xmlns:a16="http://schemas.microsoft.com/office/drawing/2014/main" id="{191B436F-1942-EBB8-6ABA-5C3B3BF6DD11}"/>
                </a:ext>
              </a:extLst>
            </p:cNvPr>
            <p:cNvCxnSpPr/>
            <p:nvPr>
              <p:custDataLst>
                <p:tags r:id="rId21"/>
              </p:custDataLst>
            </p:nvPr>
          </p:nvCxnSpPr>
          <p:spPr>
            <a:xfrm flipV="1">
              <a:off x="3085" y="6547"/>
              <a:ext cx="1658" cy="825"/>
            </a:xfrm>
            <a:prstGeom prst="line">
              <a:avLst/>
            </a:prstGeom>
            <a:ln w="38100">
              <a:solidFill>
                <a:srgbClr val="FF000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连接符 23">
              <a:extLst>
                <a:ext uri="{FF2B5EF4-FFF2-40B4-BE49-F238E27FC236}">
                  <a16:creationId xmlns:a16="http://schemas.microsoft.com/office/drawing/2014/main" id="{74340531-AE25-AAB3-A9F2-7B95B95469D7}"/>
                </a:ext>
              </a:extLst>
            </p:cNvPr>
            <p:cNvCxnSpPr/>
            <p:nvPr>
              <p:custDataLst>
                <p:tags r:id="rId22"/>
              </p:custDataLst>
            </p:nvPr>
          </p:nvCxnSpPr>
          <p:spPr>
            <a:xfrm flipV="1">
              <a:off x="4696" y="5929"/>
              <a:ext cx="1260" cy="642"/>
            </a:xfrm>
            <a:prstGeom prst="line">
              <a:avLst/>
            </a:prstGeom>
            <a:ln w="38100">
              <a:solidFill>
                <a:srgbClr val="FF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文本框 24">
            <a:extLst>
              <a:ext uri="{FF2B5EF4-FFF2-40B4-BE49-F238E27FC236}">
                <a16:creationId xmlns:a16="http://schemas.microsoft.com/office/drawing/2014/main" id="{3DB7B9D9-0A08-DDE6-0E85-3D3EB3920FFF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208845" y="4716658"/>
            <a:ext cx="3810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charset="0"/>
                <a:cs typeface="Times New Roman" panose="02020603050405020304" charset="0"/>
              </a:rPr>
              <a:t>S</a:t>
            </a: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7350AB70-2B25-7BB4-B0BC-74F834261913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 rot="540000">
            <a:off x="8048190" y="4637283"/>
            <a:ext cx="108000" cy="10800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26192F69-FA4C-03D3-1B29-CD78F426C050}"/>
              </a:ext>
            </a:extLst>
          </p:cNvPr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245610" y="5954472"/>
            <a:ext cx="11831981" cy="707886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>
              <a:buNone/>
            </a:pPr>
            <a:r>
              <a:rPr lang="zh-CN" altLang="en-US" sz="39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发光点</a:t>
            </a:r>
            <a:r>
              <a:rPr lang="en-US" altLang="zh-CN" sz="39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S</a:t>
            </a:r>
            <a:r>
              <a:rPr lang="zh-CN" altLang="en-US" sz="39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所有</a:t>
            </a:r>
            <a:r>
              <a:rPr lang="zh-CN" altLang="en-US" sz="39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反射光线的</a:t>
            </a:r>
            <a:r>
              <a:rPr lang="zh-CN" altLang="en-US" sz="39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反向延长线</a:t>
            </a:r>
            <a:r>
              <a:rPr lang="zh-CN" altLang="en-US" sz="39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都相交于像点S</a:t>
            </a:r>
            <a:r>
              <a:rPr lang="zh-CN" altLang="en-US" sz="39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anose="020B0604020202020204" pitchFamily="34" charset="0"/>
              </a:rPr>
              <a:t>′</a:t>
            </a:r>
            <a:endParaRPr lang="zh-CN" altLang="en-US" sz="3900" b="1" u="sng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549412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02"/>
                            </p:stCondLst>
                            <p:childTnLst>
                              <p:par>
                                <p:cTn id="5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3" grpId="0"/>
      <p:bldP spid="25" grpId="0"/>
      <p:bldP spid="2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7">
            <a:extLst>
              <a:ext uri="{FF2B5EF4-FFF2-40B4-BE49-F238E27FC236}">
                <a16:creationId xmlns:a16="http://schemas.microsoft.com/office/drawing/2014/main" id="{45ADE2C9-45C4-BCE3-5038-017618827B53}"/>
              </a:ext>
            </a:extLst>
          </p:cNvPr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2855640" y="2060849"/>
            <a:ext cx="67691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53882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4800" b="1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</a:rPr>
              <a:t>平面镜成像实验</a:t>
            </a:r>
          </a:p>
        </p:txBody>
      </p:sp>
    </p:spTree>
    <p:extLst>
      <p:ext uri="{BB962C8B-B14F-4D97-AF65-F5344CB8AC3E}">
        <p14:creationId xmlns:p14="http://schemas.microsoft.com/office/powerpoint/2010/main" val="3312400528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0BDAAAA1-73E6-B27A-C4D5-EBCC77EF47D5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/>
          <a:srcRect l="24531" t="19814" r="24900" b="15878"/>
          <a:stretch>
            <a:fillRect/>
          </a:stretch>
        </p:blipFill>
        <p:spPr>
          <a:xfrm>
            <a:off x="2698273" y="1997018"/>
            <a:ext cx="6795454" cy="4860982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2E6D4C1B-7926-2107-65B4-AFE7B4715907}"/>
              </a:ext>
            </a:extLst>
          </p:cNvPr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3336742" y="143781"/>
            <a:ext cx="5518516" cy="707886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黑体" panose="02010609060101010101" pitchFamily="49" charset="-122"/>
                <a:cs typeface="+mn-cs"/>
              </a:rPr>
              <a:t>平面镜成像的实验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176A9091-5AE4-2BA4-778A-C69037202AEA}"/>
              </a:ext>
            </a:extLst>
          </p:cNvPr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15628" y="1088844"/>
            <a:ext cx="11160744" cy="707886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lvl="0" algn="ctr">
              <a:spcBef>
                <a:spcPct val="0"/>
              </a:spcBef>
              <a:buNone/>
              <a:defRPr/>
            </a:pPr>
            <a:r>
              <a:rPr lang="zh-CN" altLang="en-US" sz="4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实验目的：验证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虚像</a:t>
            </a:r>
            <a:r>
              <a:rPr lang="zh-CN" altLang="en-US" sz="4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是否与物体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等大</a:t>
            </a:r>
            <a:r>
              <a:rPr lang="zh-CN" altLang="en-US" sz="4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等距</a:t>
            </a:r>
            <a:r>
              <a:rPr lang="zh-CN" altLang="en-US" sz="4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？</a:t>
            </a:r>
          </a:p>
        </p:txBody>
      </p:sp>
    </p:spTree>
    <p:extLst>
      <p:ext uri="{BB962C8B-B14F-4D97-AF65-F5344CB8AC3E}">
        <p14:creationId xmlns:p14="http://schemas.microsoft.com/office/powerpoint/2010/main" val="4210115271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C7E5D1-EC59-A91D-F6BC-8AD51E2834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虚像在哪？">
            <a:hlinkClick r:id="" action="ppaction://media"/>
            <a:extLst>
              <a:ext uri="{FF2B5EF4-FFF2-40B4-BE49-F238E27FC236}">
                <a16:creationId xmlns:a16="http://schemas.microsoft.com/office/drawing/2014/main" id="{176B50CD-A0CB-5327-00C0-04D766042E6A}"/>
              </a:ext>
            </a:extLst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-3213"/>
            <a:ext cx="12192000" cy="6858000"/>
          </a:xfrm>
          <a:prstGeom prst="rect">
            <a:avLst/>
          </a:prstGeom>
        </p:spPr>
      </p:pic>
      <p:sp>
        <p:nvSpPr>
          <p:cNvPr id="66" name="TextBox 18">
            <a:hlinkClick r:id="rId7" action="ppaction://hlinkfile"/>
            <a:extLst>
              <a:ext uri="{FF2B5EF4-FFF2-40B4-BE49-F238E27FC236}">
                <a16:creationId xmlns:a16="http://schemas.microsoft.com/office/drawing/2014/main" id="{476114CB-D7FA-A795-51C6-3A2E7E1A4AC6}"/>
              </a:ext>
            </a:extLst>
          </p:cNvPr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10601" y="98778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</p:spTree>
    <p:extLst>
      <p:ext uri="{BB962C8B-B14F-4D97-AF65-F5344CB8AC3E}">
        <p14:creationId xmlns:p14="http://schemas.microsoft.com/office/powerpoint/2010/main" val="10020462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C7E5D1-EC59-A91D-F6BC-8AD51E2834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 Box 20">
            <a:extLst>
              <a:ext uri="{FF2B5EF4-FFF2-40B4-BE49-F238E27FC236}">
                <a16:creationId xmlns:a16="http://schemas.microsoft.com/office/drawing/2014/main" id="{1A97A967-1C23-8ED5-5F95-80AAC153D427}"/>
              </a:ext>
            </a:extLst>
          </p:cNvPr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4662279" y="5490422"/>
            <a:ext cx="68748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en-US" altLang="zh-CN" sz="3600" b="1">
                <a:latin typeface="Cambria Math" panose="02040503050406030204" pitchFamily="18" charset="0"/>
                <a:ea typeface="Cambria Math" panose="02040503050406030204" pitchFamily="18" charset="0"/>
              </a:rPr>
              <a:t>A</a:t>
            </a:r>
            <a:endParaRPr lang="zh-CN" altLang="en-US" sz="3600" b="1">
              <a:latin typeface="Cambria Math" panose="02040503050406030204" pitchFamily="18" charset="0"/>
            </a:endParaRPr>
          </a:p>
        </p:txBody>
      </p:sp>
      <p:sp>
        <p:nvSpPr>
          <p:cNvPr id="26" name="Text Box 21">
            <a:extLst>
              <a:ext uri="{FF2B5EF4-FFF2-40B4-BE49-F238E27FC236}">
                <a16:creationId xmlns:a16="http://schemas.microsoft.com/office/drawing/2014/main" id="{6266AF1A-5C5E-125C-FFCE-32328129FD25}"/>
              </a:ext>
            </a:extLst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815133" y="5490422"/>
            <a:ext cx="100966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en-US" altLang="zh-CN" sz="3600" b="1">
                <a:latin typeface="Cambria Math" panose="02040503050406030204" pitchFamily="18" charset="0"/>
                <a:ea typeface="Cambria Math" panose="02040503050406030204" pitchFamily="18" charset="0"/>
              </a:rPr>
              <a:t>A’</a:t>
            </a:r>
            <a:endParaRPr lang="zh-CN" altLang="en-US" sz="3600" b="1">
              <a:latin typeface="Cambria Math" panose="02040503050406030204" pitchFamily="18" charset="0"/>
            </a:endParaRPr>
          </a:p>
        </p:txBody>
      </p:sp>
      <p:sp>
        <p:nvSpPr>
          <p:cNvPr id="65" name="Text Box 20">
            <a:extLst>
              <a:ext uri="{FF2B5EF4-FFF2-40B4-BE49-F238E27FC236}">
                <a16:creationId xmlns:a16="http://schemas.microsoft.com/office/drawing/2014/main" id="{A53970AC-BF14-0455-2CA2-551AE46CA2EF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585737" y="5490422"/>
            <a:ext cx="68748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en-US" altLang="zh-CN" sz="3600" b="1">
                <a:latin typeface="Cambria Math" panose="02040503050406030204" pitchFamily="18" charset="0"/>
                <a:ea typeface="Cambria Math" panose="02040503050406030204" pitchFamily="18" charset="0"/>
              </a:rPr>
              <a:t>B</a:t>
            </a:r>
            <a:endParaRPr lang="zh-CN" altLang="en-US" sz="3600" b="1">
              <a:latin typeface="Cambria Math" panose="02040503050406030204" pitchFamily="18" charset="0"/>
            </a:endParaRPr>
          </a:p>
        </p:txBody>
      </p:sp>
      <p:sp>
        <p:nvSpPr>
          <p:cNvPr id="70" name="Text Box 21">
            <a:extLst>
              <a:ext uri="{FF2B5EF4-FFF2-40B4-BE49-F238E27FC236}">
                <a16:creationId xmlns:a16="http://schemas.microsoft.com/office/drawing/2014/main" id="{593A7F5F-0136-B69E-CC3E-8878ACD3AC26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45306" y="1031167"/>
            <a:ext cx="1190138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zh-CN" altLang="en-US" sz="4000" b="1">
                <a:latin typeface="Cambria Math" panose="02040503050406030204" pitchFamily="18" charset="0"/>
                <a:ea typeface="Cambria Math" panose="02040503050406030204" pitchFamily="18" charset="0"/>
              </a:rPr>
              <a:t>如果</a:t>
            </a:r>
            <a:r>
              <a:rPr lang="en-US" altLang="zh-CN" sz="4000" b="1">
                <a:latin typeface="Cambria Math" panose="02040503050406030204" pitchFamily="18" charset="0"/>
                <a:ea typeface="Cambria Math" panose="02040503050406030204" pitchFamily="18" charset="0"/>
              </a:rPr>
              <a:t>A’</a:t>
            </a:r>
            <a:r>
              <a:rPr lang="zh-CN" altLang="en-US" sz="4000" b="1">
                <a:latin typeface="Cambria Math" panose="02040503050406030204" pitchFamily="18" charset="0"/>
                <a:ea typeface="Cambria Math" panose="02040503050406030204" pitchFamily="18" charset="0"/>
              </a:rPr>
              <a:t>与</a:t>
            </a:r>
            <a:r>
              <a:rPr lang="en-US" altLang="zh-CN" sz="4000" b="1">
                <a:latin typeface="Cambria Math" panose="02040503050406030204" pitchFamily="18" charset="0"/>
                <a:ea typeface="Cambria Math" panose="02040503050406030204" pitchFamily="18" charset="0"/>
              </a:rPr>
              <a:t>B</a:t>
            </a:r>
            <a:r>
              <a:rPr lang="zh-CN" altLang="en-US" sz="4000" b="1">
                <a:latin typeface="Cambria Math" panose="02040503050406030204" pitchFamily="18" charset="0"/>
                <a:ea typeface="Cambria Math" panose="02040503050406030204" pitchFamily="18" charset="0"/>
              </a:rPr>
              <a:t>能够</a:t>
            </a:r>
            <a:r>
              <a:rPr lang="zh-CN" altLang="en-US" sz="4000" b="1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重合</a:t>
            </a:r>
            <a:r>
              <a:rPr lang="zh-CN" altLang="en-US" sz="4000" b="1">
                <a:latin typeface="Cambria Math" panose="02040503050406030204" pitchFamily="18" charset="0"/>
                <a:ea typeface="Cambria Math" panose="02040503050406030204" pitchFamily="18" charset="0"/>
              </a:rPr>
              <a:t>，那么</a:t>
            </a:r>
            <a:r>
              <a:rPr lang="en-US" altLang="zh-CN" sz="4000" b="1">
                <a:latin typeface="Cambria Math" panose="02040503050406030204" pitchFamily="18" charset="0"/>
                <a:ea typeface="Cambria Math" panose="02040503050406030204" pitchFamily="18" charset="0"/>
              </a:rPr>
              <a:t>A’</a:t>
            </a:r>
            <a:r>
              <a:rPr lang="zh-CN" altLang="en-US" sz="4000" b="1">
                <a:latin typeface="Cambria Math" panose="02040503050406030204" pitchFamily="18" charset="0"/>
                <a:ea typeface="Cambria Math" panose="02040503050406030204" pitchFamily="18" charset="0"/>
              </a:rPr>
              <a:t>与</a:t>
            </a:r>
            <a:r>
              <a:rPr lang="en-US" altLang="zh-CN" sz="4000" b="1">
                <a:latin typeface="Cambria Math" panose="02040503050406030204" pitchFamily="18" charset="0"/>
                <a:ea typeface="Cambria Math" panose="02040503050406030204" pitchFamily="18" charset="0"/>
              </a:rPr>
              <a:t>B</a:t>
            </a:r>
            <a:r>
              <a:rPr lang="zh-CN" altLang="en-US" sz="4000" b="1">
                <a:latin typeface="Cambria Math" panose="02040503050406030204" pitchFamily="18" charset="0"/>
                <a:ea typeface="Cambria Math" panose="02040503050406030204" pitchFamily="18" charset="0"/>
              </a:rPr>
              <a:t>的</a:t>
            </a:r>
            <a:r>
              <a:rPr lang="zh-CN" altLang="en-US" sz="4000" b="1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大小</a:t>
            </a:r>
            <a:r>
              <a:rPr lang="zh-CN" altLang="en-US" sz="4000" b="1">
                <a:latin typeface="Cambria Math" panose="02040503050406030204" pitchFamily="18" charset="0"/>
                <a:ea typeface="Cambria Math" panose="02040503050406030204" pitchFamily="18" charset="0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位置</a:t>
            </a:r>
            <a:r>
              <a:rPr lang="zh-CN" altLang="en-US" sz="4000" b="1">
                <a:latin typeface="Cambria Math" panose="02040503050406030204" pitchFamily="18" charset="0"/>
                <a:ea typeface="Cambria Math" panose="02040503050406030204" pitchFamily="18" charset="0"/>
              </a:rPr>
              <a:t>都相同。</a:t>
            </a:r>
            <a:endParaRPr lang="en-US" altLang="zh-CN" sz="4000" b="1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pic>
        <p:nvPicPr>
          <p:cNvPr id="64" name="图片 63">
            <a:extLst>
              <a:ext uri="{FF2B5EF4-FFF2-40B4-BE49-F238E27FC236}">
                <a16:creationId xmlns:a16="http://schemas.microsoft.com/office/drawing/2014/main" id="{A5F943FF-4EE7-649B-0E69-0A849D15B4E6}"/>
              </a:ext>
            </a:extLst>
          </p:cNvPr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616168" y="4423362"/>
            <a:ext cx="313313" cy="1068477"/>
          </a:xfrm>
          <a:prstGeom prst="rect">
            <a:avLst/>
          </a:prstGeom>
        </p:spPr>
      </p:pic>
      <p:pic>
        <p:nvPicPr>
          <p:cNvPr id="123" name="图片 122">
            <a:extLst>
              <a:ext uri="{FF2B5EF4-FFF2-40B4-BE49-F238E27FC236}">
                <a16:creationId xmlns:a16="http://schemas.microsoft.com/office/drawing/2014/main" id="{9DB2B0FB-F8FE-B5B1-CB57-6752CA8B717F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3845850" y="1905946"/>
            <a:ext cx="3310415" cy="3657917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B630CED9-B2B8-FC05-01B3-26BC5F6EAEAC}"/>
              </a:ext>
            </a:extLst>
          </p:cNvPr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15628" y="155943"/>
            <a:ext cx="11160744" cy="707886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lvl="0" algn="ctr">
              <a:spcBef>
                <a:spcPct val="0"/>
              </a:spcBef>
              <a:buNone/>
              <a:defRPr/>
            </a:pPr>
            <a:r>
              <a:rPr lang="zh-CN" altLang="en-US" sz="4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实验目的：验证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虚像</a:t>
            </a:r>
            <a:r>
              <a:rPr lang="zh-CN" altLang="en-US" sz="4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是否与物体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等大</a:t>
            </a:r>
            <a:r>
              <a:rPr lang="zh-CN" altLang="en-US" sz="4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等距</a:t>
            </a:r>
            <a:r>
              <a:rPr lang="zh-CN" altLang="en-US" sz="4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？</a:t>
            </a:r>
          </a:p>
        </p:txBody>
      </p:sp>
    </p:spTree>
    <p:extLst>
      <p:ext uri="{BB962C8B-B14F-4D97-AF65-F5344CB8AC3E}">
        <p14:creationId xmlns:p14="http://schemas.microsoft.com/office/powerpoint/2010/main" val="42610272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06 4.81481E-06 L -0.14479 0.00023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4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重合">
            <a:hlinkClick r:id="" action="ppaction://media"/>
            <a:extLst>
              <a:ext uri="{FF2B5EF4-FFF2-40B4-BE49-F238E27FC236}">
                <a16:creationId xmlns:a16="http://schemas.microsoft.com/office/drawing/2014/main" id="{00386A55-F23B-8CB0-CFE9-39ADF58F3426}"/>
              </a:ext>
            </a:extLst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1510" y="0"/>
            <a:ext cx="12192000" cy="6858000"/>
          </a:xfrm>
          <a:prstGeom prst="rect">
            <a:avLst/>
          </a:prstGeom>
        </p:spPr>
      </p:pic>
      <p:sp>
        <p:nvSpPr>
          <p:cNvPr id="3" name="TextBox 18">
            <a:hlinkClick r:id="rId9" action="ppaction://hlinkfile"/>
            <a:extLst>
              <a:ext uri="{FF2B5EF4-FFF2-40B4-BE49-F238E27FC236}">
                <a16:creationId xmlns:a16="http://schemas.microsoft.com/office/drawing/2014/main" id="{29B37874-F9B8-DD24-0860-D4AF9F5B1FFF}"/>
              </a:ext>
            </a:extLst>
          </p:cNvPr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10601" y="98778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42AF5D94-6815-8C33-FE3C-E01DA38230E0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229025" y="98778"/>
            <a:ext cx="1776970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重合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4628A2B7-2E6F-4DE3-0FE0-D6C231D50AF0}"/>
              </a:ext>
            </a:extLst>
          </p:cNvPr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909729" y="1628880"/>
            <a:ext cx="8415561" cy="769441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>
              <a:buNone/>
            </a:pPr>
            <a:r>
              <a:rPr lang="zh-CN" altLang="en-US" sz="4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平面镜成</a:t>
            </a:r>
            <a:r>
              <a:rPr lang="zh-CN" altLang="en-US" sz="4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正立</a:t>
            </a:r>
            <a:r>
              <a:rPr lang="zh-CN" altLang="en-US" sz="4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en-US" sz="4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等大</a:t>
            </a:r>
            <a:r>
              <a:rPr lang="zh-CN" altLang="en-US" sz="4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zh-CN" altLang="en-US" sz="4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虚像</a:t>
            </a:r>
            <a:endParaRPr lang="en-US" altLang="zh-CN" sz="44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096666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物距改变后像的变化">
            <a:hlinkClick r:id="" action="ppaction://media"/>
            <a:extLst>
              <a:ext uri="{FF2B5EF4-FFF2-40B4-BE49-F238E27FC236}">
                <a16:creationId xmlns:a16="http://schemas.microsoft.com/office/drawing/2014/main" id="{CA1E3D82-FF53-C2BE-A1B4-C7AA6E9881BD}"/>
              </a:ext>
            </a:extLst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028" y="15141"/>
            <a:ext cx="12192000" cy="6858000"/>
          </a:xfrm>
          <a:prstGeom prst="rect">
            <a:avLst/>
          </a:prstGeom>
        </p:spPr>
      </p:pic>
      <p:sp>
        <p:nvSpPr>
          <p:cNvPr id="5" name="TextBox 18">
            <a:hlinkClick r:id="rId9" action="ppaction://hlinkfile"/>
            <a:extLst>
              <a:ext uri="{FF2B5EF4-FFF2-40B4-BE49-F238E27FC236}">
                <a16:creationId xmlns:a16="http://schemas.microsoft.com/office/drawing/2014/main" id="{4DBA7DAF-F284-DAE1-9BE6-4BD0FEDB6745}"/>
              </a:ext>
            </a:extLst>
          </p:cNvPr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10601" y="98778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71F1B6FE-589F-0A8F-71F4-398672986323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325682" y="98778"/>
            <a:ext cx="2385159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像的变化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753FF36D-19D4-E967-31E1-749077E0E900}"/>
              </a:ext>
            </a:extLst>
          </p:cNvPr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888220" y="1628880"/>
            <a:ext cx="8415561" cy="769441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>
              <a:buNone/>
            </a:pPr>
            <a:r>
              <a:rPr lang="zh-CN" altLang="en-US" sz="4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平面镜</a:t>
            </a:r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始终</a:t>
            </a:r>
            <a:r>
              <a:rPr lang="zh-CN" altLang="en-US" sz="4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成</a:t>
            </a:r>
            <a:r>
              <a:rPr lang="zh-CN" altLang="en-US" sz="4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正立</a:t>
            </a:r>
            <a:r>
              <a:rPr lang="zh-CN" altLang="en-US" sz="4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en-US" sz="4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等大</a:t>
            </a:r>
            <a:r>
              <a:rPr lang="zh-CN" altLang="en-US" sz="4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zh-CN" altLang="en-US" sz="4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虚像</a:t>
            </a:r>
            <a:endParaRPr lang="en-US" altLang="zh-CN" sz="44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613020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平面镜成像的基本操作">
            <a:hlinkClick r:id="" action="ppaction://media"/>
            <a:extLst>
              <a:ext uri="{FF2B5EF4-FFF2-40B4-BE49-F238E27FC236}">
                <a16:creationId xmlns:a16="http://schemas.microsoft.com/office/drawing/2014/main" id="{7F85913C-816A-C27A-1511-96699CF78C60}"/>
              </a:ext>
            </a:extLst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01" y="0"/>
            <a:ext cx="12192000" cy="6858000"/>
          </a:xfrm>
          <a:prstGeom prst="rect">
            <a:avLst/>
          </a:prstGeom>
        </p:spPr>
      </p:pic>
      <p:sp>
        <p:nvSpPr>
          <p:cNvPr id="4" name="TextBox 18">
            <a:hlinkClick r:id="rId8" action="ppaction://hlinkfile"/>
            <a:extLst>
              <a:ext uri="{FF2B5EF4-FFF2-40B4-BE49-F238E27FC236}">
                <a16:creationId xmlns:a16="http://schemas.microsoft.com/office/drawing/2014/main" id="{5492FD0A-60D6-8E3D-6DF8-48BB59AE3A0E}"/>
              </a:ext>
            </a:extLst>
          </p:cNvPr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10601" y="53775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42CEC964-EE77-F7B8-6AC0-48FE9BB72016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550697" y="1178850"/>
            <a:ext cx="9405627" cy="1323439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安全提醒</a:t>
            </a: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：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平面镜是玻璃器材，小心避免破碎划伤。</a:t>
            </a:r>
          </a:p>
        </p:txBody>
      </p:sp>
    </p:spTree>
    <p:extLst>
      <p:ext uri="{BB962C8B-B14F-4D97-AF65-F5344CB8AC3E}">
        <p14:creationId xmlns:p14="http://schemas.microsoft.com/office/powerpoint/2010/main" val="16478466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399DB8-3649-0D27-BC2B-FB47385DED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表格 17409">
            <a:extLst>
              <a:ext uri="{FF2B5EF4-FFF2-40B4-BE49-F238E27FC236}">
                <a16:creationId xmlns:a16="http://schemas.microsoft.com/office/drawing/2014/main" id="{F1212E30-DFED-AC70-A2E9-DA97F9DA06D8}"/>
              </a:ext>
            </a:extLst>
          </p:cNvPr>
          <p:cNvGraphicFramePr>
            <a:graphicFrameLocks noGrp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404075257"/>
              </p:ext>
            </p:extLst>
          </p:nvPr>
        </p:nvGraphicFramePr>
        <p:xfrm>
          <a:off x="515628" y="98778"/>
          <a:ext cx="11475765" cy="2996165"/>
        </p:xfrm>
        <a:graphic>
          <a:graphicData uri="http://schemas.openxmlformats.org/drawingml/2006/table">
            <a:tbl>
              <a:tblPr/>
              <a:tblGrid>
                <a:gridCol w="1350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01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251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3202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6964"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次数</a:t>
                      </a: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solidFill>
                      <a:srgbClr val="C9E8E6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物距</a:t>
                      </a:r>
                      <a:r>
                        <a:rPr lang="en-US" altLang="x-none" sz="3200" b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/cm</a:t>
                      </a: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solidFill>
                      <a:srgbClr val="C9E8E6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像距</a:t>
                      </a:r>
                      <a:r>
                        <a:rPr lang="en-US" altLang="x-none" sz="3200" b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/cm</a:t>
                      </a: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solidFill>
                      <a:srgbClr val="C9E8E6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像与物的大小关系</a:t>
                      </a: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solidFill>
                      <a:srgbClr val="C9E8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8869"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en-US" altLang="zh-CN" sz="3200" b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0027"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en-US" altLang="zh-CN" sz="3200" b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0027"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en-US" altLang="zh-CN" sz="3200" b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3</a:t>
                      </a: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0027"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en-US" altLang="zh-CN" sz="3200" b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……</a:t>
                      </a: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None/>
                      </a:pPr>
                      <a:endParaRPr lang="zh-CN" altLang="en-US" sz="3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 anchorCtr="1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4" name="组合 3">
            <a:extLst>
              <a:ext uri="{FF2B5EF4-FFF2-40B4-BE49-F238E27FC236}">
                <a16:creationId xmlns:a16="http://schemas.microsoft.com/office/drawing/2014/main" id="{96B11DE9-410C-0228-861A-6377F73C0ED3}"/>
              </a:ext>
            </a:extLst>
          </p:cNvPr>
          <p:cNvGrpSpPr/>
          <p:nvPr>
            <p:custDataLst>
              <p:tags r:id="rId2"/>
            </p:custDataLst>
          </p:nvPr>
        </p:nvGrpSpPr>
        <p:grpSpPr>
          <a:xfrm>
            <a:off x="1393187" y="3226048"/>
            <a:ext cx="9405626" cy="3631952"/>
            <a:chOff x="0" y="0"/>
            <a:chExt cx="4028441" cy="1455420"/>
          </a:xfrm>
        </p:grpSpPr>
        <p:pic>
          <p:nvPicPr>
            <p:cNvPr id="5" name="图片 4">
              <a:extLst>
                <a:ext uri="{FF2B5EF4-FFF2-40B4-BE49-F238E27FC236}">
                  <a16:creationId xmlns:a16="http://schemas.microsoft.com/office/drawing/2014/main" id="{47E9BF37-02F3-4D45-188C-ADA6CD151639}"/>
                </a:ext>
              </a:extLst>
            </p:cNvPr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aturation sat="20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rcRect l="6993"/>
            <a:stretch>
              <a:fillRect/>
            </a:stretch>
          </p:blipFill>
          <p:spPr>
            <a:xfrm>
              <a:off x="0" y="0"/>
              <a:ext cx="2002729" cy="1454785"/>
            </a:xfrm>
            <a:prstGeom prst="rect">
              <a:avLst/>
            </a:prstGeom>
            <a:ln>
              <a:solidFill>
                <a:sysClr val="window" lastClr="FFFFFF">
                  <a:lumMod val="95000"/>
                </a:sysClr>
              </a:solidFill>
            </a:ln>
            <a:effectLst/>
          </p:spPr>
        </p:pic>
        <p:pic>
          <p:nvPicPr>
            <p:cNvPr id="6" name="图片 5">
              <a:extLst>
                <a:ext uri="{FF2B5EF4-FFF2-40B4-BE49-F238E27FC236}">
                  <a16:creationId xmlns:a16="http://schemas.microsoft.com/office/drawing/2014/main" id="{0AE82302-4ACE-59D6-6B8D-3EDC55CDA30E}"/>
                </a:ext>
              </a:extLst>
            </p:cNvPr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contrast="40000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283244" y="0"/>
              <a:ext cx="1745197" cy="1455420"/>
            </a:xfrm>
            <a:prstGeom prst="rect">
              <a:avLst/>
            </a:prstGeom>
          </p:spPr>
        </p:pic>
      </p:grpSp>
      <p:sp>
        <p:nvSpPr>
          <p:cNvPr id="3" name="矩形 2">
            <a:extLst>
              <a:ext uri="{FF2B5EF4-FFF2-40B4-BE49-F238E27FC236}">
                <a16:creationId xmlns:a16="http://schemas.microsoft.com/office/drawing/2014/main" id="{58463F81-1FE3-D243-B584-5B3EAA33244B}"/>
              </a:ext>
            </a:extLst>
          </p:cNvPr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888219" y="2325502"/>
            <a:ext cx="8415561" cy="769441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>
              <a:buNone/>
            </a:pPr>
            <a:r>
              <a:rPr lang="zh-CN" altLang="en-US" sz="4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像物连线被镜面</a:t>
            </a:r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垂直平分</a:t>
            </a:r>
            <a:endParaRPr lang="en-US" altLang="zh-CN" sz="4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632894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平面镜成像实验的一些问题">
            <a:hlinkClick r:id="" action="ppaction://media"/>
            <a:extLst>
              <a:ext uri="{FF2B5EF4-FFF2-40B4-BE49-F238E27FC236}">
                <a16:creationId xmlns:a16="http://schemas.microsoft.com/office/drawing/2014/main" id="{D0D1C096-4B60-4E6D-373B-E2976832685A}"/>
              </a:ext>
            </a:extLst>
          </p:cNvPr>
          <p:cNvPicPr>
            <a:picLocks noGrp="1" noChangeAspect="1"/>
          </p:cNvPicPr>
          <p:nvPr>
            <p:ph idx="1"/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-1"/>
            <a:ext cx="12192000" cy="6857845"/>
          </a:xfrm>
          <a:prstGeom prst="rect">
            <a:avLst/>
          </a:prstGeom>
        </p:spPr>
      </p:pic>
      <p:sp>
        <p:nvSpPr>
          <p:cNvPr id="2" name="TextBox 18">
            <a:hlinkClick r:id="rId8" action="ppaction://hlinkfile"/>
            <a:extLst>
              <a:ext uri="{FF2B5EF4-FFF2-40B4-BE49-F238E27FC236}">
                <a16:creationId xmlns:a16="http://schemas.microsoft.com/office/drawing/2014/main" id="{CF834A69-B6A5-8EB3-742A-CDB9DAD4E789}"/>
              </a:ext>
            </a:extLst>
          </p:cNvPr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55604" y="188784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DA048F01-A1A3-186C-1EB5-6B332D758DB2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55604" y="1178850"/>
            <a:ext cx="12036395" cy="203132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lvl="0" algn="just">
              <a:spcBef>
                <a:spcPct val="0"/>
              </a:spcBef>
              <a:buNone/>
              <a:defRPr/>
            </a:pPr>
            <a:r>
              <a:rPr lang="en-US" altLang="zh-CN" sz="4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4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、使用</a:t>
            </a:r>
            <a:r>
              <a:rPr lang="zh-CN" altLang="en-US" sz="4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半</a:t>
            </a:r>
            <a:r>
              <a:rPr lang="zh-CN" altLang="en-US" sz="4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透明的玻璃板是为了看见镜后的物体</a:t>
            </a:r>
            <a:r>
              <a:rPr lang="en-US" altLang="zh-CN" sz="4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  <a:r>
              <a:rPr lang="zh-CN" altLang="en-US" sz="4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4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 algn="just">
              <a:spcBef>
                <a:spcPct val="0"/>
              </a:spcBef>
              <a:buNone/>
              <a:defRPr/>
            </a:pPr>
            <a:r>
              <a:rPr lang="en-US" altLang="zh-CN" sz="4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4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、镜面要与桌面</a:t>
            </a:r>
            <a:r>
              <a:rPr lang="zh-CN" altLang="en-US" sz="4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垂直</a:t>
            </a:r>
            <a:r>
              <a:rPr lang="zh-CN" altLang="en-US" sz="4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4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 algn="just">
              <a:spcBef>
                <a:spcPct val="0"/>
              </a:spcBef>
              <a:buNone/>
              <a:defRPr/>
            </a:pPr>
            <a:r>
              <a:rPr lang="en-US" altLang="zh-CN" sz="4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4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、选用</a:t>
            </a:r>
            <a:r>
              <a:rPr lang="zh-CN" altLang="en-US" sz="4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薄</a:t>
            </a:r>
            <a:r>
              <a:rPr lang="zh-CN" altLang="en-US" sz="4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玻璃。</a:t>
            </a:r>
          </a:p>
        </p:txBody>
      </p:sp>
    </p:spTree>
    <p:extLst>
      <p:ext uri="{BB962C8B-B14F-4D97-AF65-F5344CB8AC3E}">
        <p14:creationId xmlns:p14="http://schemas.microsoft.com/office/powerpoint/2010/main" val="2842857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图片 32">
            <a:extLst>
              <a:ext uri="{FF2B5EF4-FFF2-40B4-BE49-F238E27FC236}">
                <a16:creationId xmlns:a16="http://schemas.microsoft.com/office/drawing/2014/main" id="{99873E56-DD3B-C1CB-6FDE-66D0AA2804A4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231314" y="1094030"/>
            <a:ext cx="3676207" cy="2334970"/>
          </a:xfrm>
          <a:prstGeom prst="rect">
            <a:avLst/>
          </a:prstGeom>
        </p:spPr>
      </p:pic>
      <p:sp>
        <p:nvSpPr>
          <p:cNvPr id="36" name="文本框 35">
            <a:extLst>
              <a:ext uri="{FF2B5EF4-FFF2-40B4-BE49-F238E27FC236}">
                <a16:creationId xmlns:a16="http://schemas.microsoft.com/office/drawing/2014/main" id="{9136FFB9-99A0-D063-74B5-1502911AA1D6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7633025" y="3501874"/>
            <a:ext cx="1452909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defTabSz="685800">
              <a:defRPr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defRPr>
            </a:lvl1pPr>
          </a:lstStyle>
          <a:p>
            <a:r>
              <a:rPr lang="zh-CN" altLang="en-US" sz="3200" b="1"/>
              <a:t>桌面</a:t>
            </a:r>
          </a:p>
        </p:txBody>
      </p:sp>
      <p:pic>
        <p:nvPicPr>
          <p:cNvPr id="39" name="图片 38">
            <a:extLst>
              <a:ext uri="{FF2B5EF4-FFF2-40B4-BE49-F238E27FC236}">
                <a16:creationId xmlns:a16="http://schemas.microsoft.com/office/drawing/2014/main" id="{E2204216-D7EF-F87B-04E2-155836FA41FA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483205" y="2490946"/>
            <a:ext cx="214580" cy="889249"/>
          </a:xfrm>
          <a:prstGeom prst="rect">
            <a:avLst/>
          </a:prstGeom>
        </p:spPr>
      </p:pic>
      <p:sp>
        <p:nvSpPr>
          <p:cNvPr id="41" name="文本框 40">
            <a:extLst>
              <a:ext uri="{FF2B5EF4-FFF2-40B4-BE49-F238E27FC236}">
                <a16:creationId xmlns:a16="http://schemas.microsoft.com/office/drawing/2014/main" id="{333CCCFF-E95B-BD63-9620-56FD136BFC06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7709875" y="2269566"/>
            <a:ext cx="649605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defTabSz="685800">
              <a:defRPr/>
            </a:pPr>
            <a:r>
              <a:rPr lang="en-US" altLang="zh-CN" sz="3200" b="1" i="1">
                <a:solidFill>
                  <a:srgbClr val="0000FF"/>
                </a:solidFill>
                <a:cs typeface="Times New Roman" panose="02020603050405020304" pitchFamily="18" charset="0"/>
                <a:sym typeface="+mn-ea"/>
              </a:rPr>
              <a:t>B</a:t>
            </a:r>
            <a:endParaRPr lang="zh-CN" altLang="en-US" sz="3200" b="1">
              <a:solidFill>
                <a:srgbClr val="0000FF"/>
              </a:solidFill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384D98BE-1E06-6FF0-E4CF-CAF7D9D9172F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4231314" y="221924"/>
            <a:ext cx="4204842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defTabSz="685800">
              <a:defRPr/>
            </a:pPr>
            <a:r>
              <a:rPr lang="en-US" altLang="zh-CN" sz="4000" b="1" i="1">
                <a:solidFill>
                  <a:srgbClr val="000000"/>
                </a:solidFill>
                <a:cs typeface="Times New Roman" panose="02020603050405020304" pitchFamily="18" charset="0"/>
                <a:sym typeface="+mn-ea"/>
              </a:rPr>
              <a:t>B</a:t>
            </a:r>
            <a:r>
              <a:rPr lang="zh-CN" altLang="en-US" sz="4000" b="1">
                <a:solidFill>
                  <a:srgbClr val="000000"/>
                </a:solidFill>
                <a:cs typeface="Times New Roman" panose="02020603050405020304" pitchFamily="18" charset="0"/>
                <a:sym typeface="+mn-ea"/>
              </a:rPr>
              <a:t>能与</a:t>
            </a:r>
            <a:r>
              <a:rPr lang="en-US" altLang="zh-CN" sz="4000" b="1" i="1">
                <a:solidFill>
                  <a:srgbClr val="000000"/>
                </a:solidFill>
                <a:cs typeface="Times New Roman" panose="02020603050405020304" pitchFamily="18" charset="0"/>
                <a:sym typeface="+mn-ea"/>
              </a:rPr>
              <a:t>A</a:t>
            </a:r>
            <a:r>
              <a:rPr lang="zh-CN" altLang="en-US" sz="4000" b="1">
                <a:solidFill>
                  <a:srgbClr val="000000"/>
                </a:solidFill>
                <a:cs typeface="Times New Roman" panose="02020603050405020304" pitchFamily="18" charset="0"/>
                <a:sym typeface="+mn-ea"/>
              </a:rPr>
              <a:t>′重合吗？</a:t>
            </a:r>
          </a:p>
        </p:txBody>
      </p:sp>
    </p:spTree>
    <p:extLst>
      <p:ext uri="{BB962C8B-B14F-4D97-AF65-F5344CB8AC3E}">
        <p14:creationId xmlns:p14="http://schemas.microsoft.com/office/powerpoint/2010/main" val="3572541225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67215AAE-C158-3151-6163-0C5CC2299287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370321" y="128656"/>
            <a:ext cx="11451357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defTabSz="685800">
              <a:defRPr/>
            </a:pPr>
            <a:r>
              <a:rPr lang="en-US" altLang="zh-CN" sz="3600" b="1">
                <a:latin typeface="+mn-ea"/>
                <a:ea typeface="+mn-ea"/>
                <a:cs typeface="Times New Roman" panose="02020603050405020304" pitchFamily="18" charset="0"/>
              </a:rPr>
              <a:t>5</a:t>
            </a:r>
            <a:r>
              <a:rPr lang="zh-CN" altLang="en-US" sz="3600" b="1">
                <a:latin typeface="+mn-ea"/>
                <a:ea typeface="+mn-ea"/>
                <a:cs typeface="Times New Roman" panose="02020603050405020304" pitchFamily="18" charset="0"/>
              </a:rPr>
              <a:t>、小明身高1.6m，站在距平面镜3m处，能够看到自己的全身像。则他的像高</a:t>
            </a:r>
            <a:r>
              <a:rPr lang="en-US" altLang="zh-CN" sz="3600" b="1">
                <a:latin typeface="+mn-ea"/>
                <a:ea typeface="+mn-ea"/>
                <a:cs typeface="Times New Roman" panose="02020603050405020304" pitchFamily="18" charset="0"/>
              </a:rPr>
              <a:t>______</a:t>
            </a:r>
            <a:r>
              <a:rPr lang="zh-CN" altLang="en-US" sz="3600" b="1">
                <a:latin typeface="+mn-ea"/>
                <a:ea typeface="+mn-ea"/>
                <a:cs typeface="Times New Roman" panose="02020603050405020304" pitchFamily="18" charset="0"/>
              </a:rPr>
              <a:t>m，像与他的距离为</a:t>
            </a:r>
            <a:r>
              <a:rPr lang="en-US" altLang="zh-CN" sz="3600" b="1">
                <a:latin typeface="+mn-ea"/>
                <a:ea typeface="+mn-ea"/>
                <a:cs typeface="Times New Roman" panose="02020603050405020304" pitchFamily="18" charset="0"/>
              </a:rPr>
              <a:t>_____</a:t>
            </a:r>
            <a:r>
              <a:rPr lang="zh-CN" altLang="en-US" sz="3600" b="1">
                <a:latin typeface="+mn-ea"/>
                <a:ea typeface="+mn-ea"/>
                <a:cs typeface="Times New Roman" panose="02020603050405020304" pitchFamily="18" charset="0"/>
              </a:rPr>
              <a:t>m。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40661929-94F5-6E63-81AD-1537AD633B75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5185642" y="608937"/>
            <a:ext cx="1125757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defTabSz="685800">
              <a:defRPr/>
            </a:pPr>
            <a:r>
              <a:rPr lang="zh-CN" altLang="en-US" sz="3600" b="1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1.6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E1F4665-142A-B7E5-1271-2047162ADE4B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10540999" y="672284"/>
            <a:ext cx="769628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defTabSz="685800">
              <a:defRPr/>
            </a:pPr>
            <a:r>
              <a:rPr lang="en-US" altLang="zh-CN" sz="3600" b="1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6</a:t>
            </a:r>
            <a:endParaRPr lang="zh-CN" altLang="en-US" sz="3600" b="1">
              <a:solidFill>
                <a:srgbClr val="FF0000"/>
              </a:solidFill>
              <a:latin typeface="+mn-ea"/>
              <a:ea typeface="+mn-ea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A3499E90-2700-3E0D-6207-4625449B8550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370321" y="1543133"/>
            <a:ext cx="11205746" cy="175432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defTabSz="685800">
              <a:defRPr>
                <a:solidFill>
                  <a:schemeClr val="tx2"/>
                </a:solidFill>
                <a:latin typeface="+mn-ea"/>
                <a:ea typeface="+mn-ea"/>
                <a:cs typeface="Times New Roman" panose="02020603050405020304" pitchFamily="18" charset="0"/>
              </a:defRPr>
            </a:lvl1pPr>
          </a:lstStyle>
          <a:p>
            <a:r>
              <a:rPr lang="en-US" altLang="zh-CN" sz="3600" b="1">
                <a:solidFill>
                  <a:schemeClr val="tx1"/>
                </a:solidFill>
              </a:rPr>
              <a:t>6</a:t>
            </a:r>
            <a:r>
              <a:rPr lang="zh-CN" altLang="en-US" sz="3600" b="1">
                <a:solidFill>
                  <a:schemeClr val="tx1"/>
                </a:solidFill>
              </a:rPr>
              <a:t>、检查视力的时候，视力表放在被测者头部的后上方，被测者识别对面墙上镜子里的像（如图）。视力表在镜中的像与被测者相距</a:t>
            </a:r>
            <a:r>
              <a:rPr lang="en-US" altLang="zh-CN" sz="3600" b="1">
                <a:solidFill>
                  <a:schemeClr val="tx1"/>
                </a:solidFill>
              </a:rPr>
              <a:t>______m</a:t>
            </a:r>
            <a:r>
              <a:rPr lang="zh-CN" altLang="en-US" sz="3600" b="1">
                <a:solidFill>
                  <a:schemeClr val="tx1"/>
                </a:solidFill>
              </a:rPr>
              <a:t>。这样做，有什么好处</a:t>
            </a:r>
            <a:r>
              <a:rPr lang="en-US" altLang="zh-CN" sz="3600" b="1">
                <a:solidFill>
                  <a:schemeClr val="tx1"/>
                </a:solidFill>
              </a:rPr>
              <a:t>?</a:t>
            </a:r>
            <a:endParaRPr lang="zh-CN" altLang="en-US" sz="3600" b="1">
              <a:solidFill>
                <a:schemeClr val="tx1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58C82306-02A6-BD08-97F6-330D994F77B0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4970925" y="2651128"/>
            <a:ext cx="660171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defTabSz="685800">
              <a:defRPr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defRPr>
            </a:lvl1pPr>
          </a:lstStyle>
          <a:p>
            <a:r>
              <a:rPr lang="en-US" altLang="zh-CN" sz="3600" b="1">
                <a:sym typeface="+mn-ea"/>
              </a:rPr>
              <a:t>5</a:t>
            </a: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CD6CD140-7D98-8EEE-865A-354336A5B8AC}"/>
              </a:ext>
            </a:extLst>
          </p:cNvPr>
          <p:cNvPicPr/>
          <p:nvPr>
            <p:custDataLst>
              <p:tags r:id="rId6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5914" y="3541701"/>
            <a:ext cx="6055763" cy="1773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6008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9CA1D9FB-0DF0-FCE7-B742-D33FC5C31DAD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765741" y="715895"/>
            <a:ext cx="6426260" cy="6116438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BF8ABE3A-0A19-4F08-3794-E1CCE5C6D383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2" t="2873" r="1835" b="14719"/>
          <a:stretch>
            <a:fillRect/>
          </a:stretch>
        </p:blipFill>
        <p:spPr>
          <a:xfrm>
            <a:off x="-6064" y="1676137"/>
            <a:ext cx="9260385" cy="5189567"/>
          </a:xfrm>
          <a:prstGeom prst="rect">
            <a:avLst/>
          </a:prstGeom>
        </p:spPr>
      </p:pic>
      <p:sp>
        <p:nvSpPr>
          <p:cNvPr id="8" name="Text Box 98">
            <a:extLst>
              <a:ext uri="{FF2B5EF4-FFF2-40B4-BE49-F238E27FC236}">
                <a16:creationId xmlns:a16="http://schemas.microsoft.com/office/drawing/2014/main" id="{2E387D2F-D6B2-7991-A6D6-16C34682543B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100667" y="8009"/>
            <a:ext cx="9765651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40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发生两次反射，形成两次平面镜成像</a:t>
            </a:r>
            <a:endParaRPr lang="zh-CN" altLang="en-US" sz="4000" u="sng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Text Box 98">
            <a:extLst>
              <a:ext uri="{FF2B5EF4-FFF2-40B4-BE49-F238E27FC236}">
                <a16:creationId xmlns:a16="http://schemas.microsoft.com/office/drawing/2014/main" id="{A9E59644-CADC-62F3-631B-89AD7A9AD0FD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105934" y="968251"/>
            <a:ext cx="247573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4000">
                <a:latin typeface="微软雅黑" panose="020B0503020204020204" pitchFamily="34" charset="-122"/>
                <a:ea typeface="微软雅黑" panose="020B0503020204020204" pitchFamily="34" charset="-122"/>
              </a:rPr>
              <a:t>潜望镜</a:t>
            </a:r>
          </a:p>
        </p:txBody>
      </p:sp>
    </p:spTree>
    <p:extLst>
      <p:ext uri="{BB962C8B-B14F-4D97-AF65-F5344CB8AC3E}">
        <p14:creationId xmlns:p14="http://schemas.microsoft.com/office/powerpoint/2010/main" val="26776340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7">
            <a:extLst>
              <a:ext uri="{FF2B5EF4-FFF2-40B4-BE49-F238E27FC236}">
                <a16:creationId xmlns:a16="http://schemas.microsoft.com/office/drawing/2014/main" id="{45ADE2C9-45C4-BCE3-5038-017618827B53}"/>
              </a:ext>
            </a:extLst>
          </p:cNvPr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2585694" y="2644170"/>
            <a:ext cx="7020612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53882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4800" b="1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</a:rPr>
              <a:t>曲面镜</a:t>
            </a:r>
            <a:endParaRPr lang="en-US" altLang="zh-CN" sz="4800" b="1">
              <a:solidFill>
                <a:srgbClr val="0000FF"/>
              </a:solidFill>
              <a:latin typeface="Arial" panose="020B0604020202020204" pitchFamily="34" charset="0"/>
              <a:ea typeface="黑体" panose="02010609060101010101" pitchFamily="49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4800" b="1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</a:rPr>
              <a:t>（凹面镜与凸面镜）</a:t>
            </a:r>
          </a:p>
        </p:txBody>
      </p:sp>
      <p:sp>
        <p:nvSpPr>
          <p:cNvPr id="3" name="Text Box 7">
            <a:extLst>
              <a:ext uri="{FF2B5EF4-FFF2-40B4-BE49-F238E27FC236}">
                <a16:creationId xmlns:a16="http://schemas.microsoft.com/office/drawing/2014/main" id="{785FE99C-F860-2AA9-236F-063173BDC10C}"/>
              </a:ext>
            </a:extLst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2711450" y="773823"/>
            <a:ext cx="67691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53882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7200" b="1">
                <a:solidFill>
                  <a:srgbClr val="FF0000"/>
                </a:solidFill>
                <a:latin typeface="Arial" panose="020B0604020202020204" pitchFamily="34" charset="0"/>
                <a:ea typeface="黑体" panose="02010609060101010101" pitchFamily="49" charset="-122"/>
              </a:rPr>
              <a:t>拓展</a:t>
            </a:r>
          </a:p>
        </p:txBody>
      </p:sp>
    </p:spTree>
    <p:extLst>
      <p:ext uri="{BB962C8B-B14F-4D97-AF65-F5344CB8AC3E}">
        <p14:creationId xmlns:p14="http://schemas.microsoft.com/office/powerpoint/2010/main" val="1183258279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2BA5F159-12A5-203F-387E-F02B72EA0588}"/>
              </a:ext>
            </a:extLst>
          </p:cNvPr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4488101" y="188784"/>
            <a:ext cx="3215799" cy="646331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课前准备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86C6B8C-CA8F-C10B-923D-4CBD878CDEE3}"/>
              </a:ext>
            </a:extLst>
          </p:cNvPr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3066" y="1178850"/>
            <a:ext cx="7785868" cy="519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918538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0BD4235D-F1C0-7598-FF06-6E7C731072AD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2661127"/>
            <a:ext cx="5600967" cy="4196873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030FBD8A-54B4-384A-16E4-25600E1E5D7B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4137752" y="4375"/>
            <a:ext cx="2695808" cy="242734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E9698068-80A1-0A24-B48C-3B9FE80612AA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8605724" y="0"/>
            <a:ext cx="1295725" cy="242734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84FE8138-0BDD-2CEB-03EE-127036EA24C5}"/>
              </a:ext>
            </a:extLst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5"/>
          <a:srcRect l="76727" b="13275"/>
          <a:stretch>
            <a:fillRect/>
          </a:stretch>
        </p:blipFill>
        <p:spPr>
          <a:xfrm flipH="1">
            <a:off x="1585789" y="61267"/>
            <a:ext cx="609724" cy="2485154"/>
          </a:xfrm>
          <a:prstGeom prst="rect">
            <a:avLst/>
          </a:prstGeom>
        </p:spPr>
      </p:pic>
      <p:sp>
        <p:nvSpPr>
          <p:cNvPr id="11" name="Text Box 98">
            <a:extLst>
              <a:ext uri="{FF2B5EF4-FFF2-40B4-BE49-F238E27FC236}">
                <a16:creationId xmlns:a16="http://schemas.microsoft.com/office/drawing/2014/main" id="{6123FD83-40E6-2707-6A22-333906F02502}"/>
              </a:ext>
            </a:extLst>
          </p:cNvPr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024463" y="928850"/>
            <a:ext cx="254517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6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平面镜</a:t>
            </a:r>
            <a:endParaRPr lang="zh-CN" altLang="en-US" sz="3600" u="sng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Text Box 98">
            <a:extLst>
              <a:ext uri="{FF2B5EF4-FFF2-40B4-BE49-F238E27FC236}">
                <a16:creationId xmlns:a16="http://schemas.microsoft.com/office/drawing/2014/main" id="{7A1D0ACD-732F-6CD6-6AA9-CD8961711F16}"/>
              </a:ext>
            </a:extLst>
          </p:cNvPr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747012" y="912171"/>
            <a:ext cx="254517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6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凹面镜</a:t>
            </a:r>
            <a:endParaRPr lang="zh-CN" altLang="en-US" sz="3600" u="sng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Text Box 98">
            <a:extLst>
              <a:ext uri="{FF2B5EF4-FFF2-40B4-BE49-F238E27FC236}">
                <a16:creationId xmlns:a16="http://schemas.microsoft.com/office/drawing/2014/main" id="{2958236C-E6F9-4A85-DBAD-058B9CEF3806}"/>
              </a:ext>
            </a:extLst>
          </p:cNvPr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9801951" y="884875"/>
            <a:ext cx="175948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6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凸面镜</a:t>
            </a:r>
            <a:endParaRPr lang="zh-CN" altLang="en-US" sz="3600" u="sng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ADD44B5F-9DBF-3969-FE1E-863C7401AC35}"/>
              </a:ext>
            </a:extLst>
          </p:cNvPr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5" t="3134" r="7478" b="7477"/>
          <a:stretch>
            <a:fillRect/>
          </a:stretch>
        </p:blipFill>
        <p:spPr bwMode="auto">
          <a:xfrm>
            <a:off x="5994810" y="2661127"/>
            <a:ext cx="6197190" cy="4225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Box 33">
            <a:extLst>
              <a:ext uri="{FF2B5EF4-FFF2-40B4-BE49-F238E27FC236}">
                <a16:creationId xmlns:a16="http://schemas.microsoft.com/office/drawing/2014/main" id="{01B315E0-29D8-4B45-B2CE-833FBFF15089}"/>
              </a:ext>
            </a:extLst>
          </p:cNvPr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025333" y="4025348"/>
            <a:ext cx="373538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sz="3600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太阳灶</a:t>
            </a:r>
          </a:p>
        </p:txBody>
      </p:sp>
      <p:sp>
        <p:nvSpPr>
          <p:cNvPr id="16" name="Text Box 33">
            <a:extLst>
              <a:ext uri="{FF2B5EF4-FFF2-40B4-BE49-F238E27FC236}">
                <a16:creationId xmlns:a16="http://schemas.microsoft.com/office/drawing/2014/main" id="{A490E3BA-62C9-E217-8FC4-C16A29763BAA}"/>
              </a:ext>
            </a:extLst>
          </p:cNvPr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994810" y="3433035"/>
            <a:ext cx="373538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sz="3600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转角处的凸面镜</a:t>
            </a:r>
          </a:p>
        </p:txBody>
      </p:sp>
    </p:spTree>
    <p:extLst>
      <p:ext uri="{BB962C8B-B14F-4D97-AF65-F5344CB8AC3E}">
        <p14:creationId xmlns:p14="http://schemas.microsoft.com/office/powerpoint/2010/main" val="19559045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6" grpId="0"/>
      <p:bldP spid="1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8">
            <a:hlinkClick r:id="rId6" action="ppaction://hlinkfile"/>
            <a:extLst>
              <a:ext uri="{FF2B5EF4-FFF2-40B4-BE49-F238E27FC236}">
                <a16:creationId xmlns:a16="http://schemas.microsoft.com/office/drawing/2014/main" id="{5492FD0A-60D6-8E3D-6DF8-48BB59AE3A0E}"/>
              </a:ext>
            </a:extLst>
          </p:cNvPr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380619" y="143781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  <p:pic>
        <p:nvPicPr>
          <p:cNvPr id="2" name="凹面镜的会聚作用">
            <a:hlinkClick r:id="" action="ppaction://media"/>
            <a:extLst>
              <a:ext uri="{FF2B5EF4-FFF2-40B4-BE49-F238E27FC236}">
                <a16:creationId xmlns:a16="http://schemas.microsoft.com/office/drawing/2014/main" id="{34943477-C2AD-E2D5-5F51-BA8EFC35A619}"/>
              </a:ext>
            </a:extLst>
          </p:cNvPr>
          <p:cNvPicPr>
            <a:picLocks noChangeAspect="1"/>
          </p:cNvPicPr>
          <p:nvPr>
            <a:videoFile r:link="rId3"/>
            <p:custDataLst>
              <p:tags r:id="rId4"/>
            </p:custDataLst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28196" y="6293"/>
            <a:ext cx="9135609" cy="6851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3122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8">
            <a:hlinkClick r:id="rId6" action="ppaction://hlinkfile"/>
            <a:extLst>
              <a:ext uri="{FF2B5EF4-FFF2-40B4-BE49-F238E27FC236}">
                <a16:creationId xmlns:a16="http://schemas.microsoft.com/office/drawing/2014/main" id="{5492FD0A-60D6-8E3D-6DF8-48BB59AE3A0E}"/>
              </a:ext>
            </a:extLst>
          </p:cNvPr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695640" y="143781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  <p:pic>
        <p:nvPicPr>
          <p:cNvPr id="2" name="凸面镜的发散作用">
            <a:hlinkClick r:id="" action="ppaction://media"/>
            <a:extLst>
              <a:ext uri="{FF2B5EF4-FFF2-40B4-BE49-F238E27FC236}">
                <a16:creationId xmlns:a16="http://schemas.microsoft.com/office/drawing/2014/main" id="{2A58AD9F-12A4-DC65-B3D0-FD8C8D81A1A7}"/>
              </a:ext>
            </a:extLst>
          </p:cNvPr>
          <p:cNvPicPr>
            <a:picLocks noChangeAspect="1"/>
          </p:cNvPicPr>
          <p:nvPr>
            <a:videoFile r:link="rId3"/>
            <p:custDataLst>
              <p:tags r:id="rId4"/>
            </p:custDataLst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905000" y="0"/>
            <a:ext cx="838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3665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8CCF5E4-C2FA-E8D5-D2AD-718A852AC512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/>
          <a:srcRect l="23423" t="26376" r="22439" b="16752"/>
          <a:stretch>
            <a:fillRect/>
          </a:stretch>
        </p:blipFill>
        <p:spPr>
          <a:xfrm>
            <a:off x="-10069" y="1014398"/>
            <a:ext cx="6397348" cy="3780251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C1BDAA9F-F58B-821D-6721-76779BA3BF03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/>
          <a:srcRect l="16041" t="22877" r="40157" b="20251"/>
          <a:stretch>
            <a:fillRect/>
          </a:stretch>
        </p:blipFill>
        <p:spPr>
          <a:xfrm>
            <a:off x="7029150" y="1014398"/>
            <a:ext cx="5176037" cy="3780251"/>
          </a:xfrm>
          <a:prstGeom prst="rect">
            <a:avLst/>
          </a:prstGeom>
        </p:spPr>
      </p:pic>
      <p:sp>
        <p:nvSpPr>
          <p:cNvPr id="14" name="Text Box 98">
            <a:extLst>
              <a:ext uri="{FF2B5EF4-FFF2-40B4-BE49-F238E27FC236}">
                <a16:creationId xmlns:a16="http://schemas.microsoft.com/office/drawing/2014/main" id="{30A9F585-A00A-0D7B-E46D-61E1DDC1A6D4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5634" y="143781"/>
            <a:ext cx="566837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凹面镜对光线有</a:t>
            </a:r>
            <a:r>
              <a:rPr lang="zh-CN" altLang="en-US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会聚</a:t>
            </a:r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作用</a:t>
            </a:r>
            <a:endParaRPr lang="zh-CN" altLang="en-US" sz="3600" u="sng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Text Box 98">
            <a:extLst>
              <a:ext uri="{FF2B5EF4-FFF2-40B4-BE49-F238E27FC236}">
                <a16:creationId xmlns:a16="http://schemas.microsoft.com/office/drawing/2014/main" id="{1E054ED2-176E-A737-165F-206022EB7C9C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861051" y="143781"/>
            <a:ext cx="566837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凸面镜对光线有</a:t>
            </a:r>
            <a:r>
              <a:rPr lang="zh-CN" altLang="en-US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发散</a:t>
            </a:r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作用</a:t>
            </a:r>
            <a:endParaRPr lang="zh-CN" altLang="en-US" sz="3600" u="sng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84134615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>
            <a:extLst>
              <a:ext uri="{FF2B5EF4-FFF2-40B4-BE49-F238E27FC236}">
                <a16:creationId xmlns:a16="http://schemas.microsoft.com/office/drawing/2014/main" id="{8B3322ED-21F7-4EB2-D40C-E32B4B7DA4B3}"/>
              </a:ext>
            </a:extLst>
          </p:cNvPr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4" t="12496" r="25334" b="11138"/>
          <a:stretch>
            <a:fillRect/>
          </a:stretch>
        </p:blipFill>
        <p:spPr bwMode="auto">
          <a:xfrm>
            <a:off x="689498" y="1988904"/>
            <a:ext cx="4281428" cy="360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0A77F67A-777C-4CC3-04C8-7C3E2311B31E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6" b="4196"/>
          <a:stretch>
            <a:fillRect/>
          </a:stretch>
        </p:blipFill>
        <p:spPr>
          <a:xfrm>
            <a:off x="7221075" y="1526754"/>
            <a:ext cx="3870258" cy="4238854"/>
          </a:xfrm>
          <a:prstGeom prst="rect">
            <a:avLst/>
          </a:prstGeom>
        </p:spPr>
      </p:pic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304978C4-9BB2-6646-1BA1-90E8D2BDEE2D}"/>
              </a:ext>
            </a:extLst>
          </p:cNvPr>
          <p:cNvCxnSpPr/>
          <p:nvPr>
            <p:custDataLst>
              <p:tags r:id="rId3"/>
            </p:custDataLst>
          </p:nvPr>
        </p:nvCxnSpPr>
        <p:spPr bwMode="auto">
          <a:xfrm>
            <a:off x="1512921" y="2659664"/>
            <a:ext cx="516472" cy="259859"/>
          </a:xfrm>
          <a:prstGeom prst="line">
            <a:avLst/>
          </a:prstGeom>
          <a:solidFill>
            <a:srgbClr val="99CCFF"/>
          </a:solidFill>
          <a:ln w="57150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直接连接符 11">
            <a:extLst>
              <a:ext uri="{FF2B5EF4-FFF2-40B4-BE49-F238E27FC236}">
                <a16:creationId xmlns:a16="http://schemas.microsoft.com/office/drawing/2014/main" id="{C74DA29A-CE03-B968-B67B-717932743430}"/>
              </a:ext>
            </a:extLst>
          </p:cNvPr>
          <p:cNvCxnSpPr/>
          <p:nvPr>
            <p:custDataLst>
              <p:tags r:id="rId4"/>
            </p:custDataLst>
          </p:nvPr>
        </p:nvCxnSpPr>
        <p:spPr bwMode="auto">
          <a:xfrm>
            <a:off x="1254685" y="3215901"/>
            <a:ext cx="583542" cy="149468"/>
          </a:xfrm>
          <a:prstGeom prst="line">
            <a:avLst/>
          </a:prstGeom>
          <a:solidFill>
            <a:srgbClr val="99CCFF"/>
          </a:solidFill>
          <a:ln w="57150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直接连接符 13">
            <a:extLst>
              <a:ext uri="{FF2B5EF4-FFF2-40B4-BE49-F238E27FC236}">
                <a16:creationId xmlns:a16="http://schemas.microsoft.com/office/drawing/2014/main" id="{C41E3A19-68FA-1377-5974-DDDBDE68D25E}"/>
              </a:ext>
            </a:extLst>
          </p:cNvPr>
          <p:cNvCxnSpPr/>
          <p:nvPr>
            <p:custDataLst>
              <p:tags r:id="rId5"/>
            </p:custDataLst>
          </p:nvPr>
        </p:nvCxnSpPr>
        <p:spPr bwMode="auto">
          <a:xfrm flipV="1">
            <a:off x="1263921" y="4138367"/>
            <a:ext cx="621440" cy="149514"/>
          </a:xfrm>
          <a:prstGeom prst="line">
            <a:avLst/>
          </a:prstGeom>
          <a:solidFill>
            <a:srgbClr val="99CCFF"/>
          </a:solidFill>
          <a:ln w="57150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直接连接符 18">
            <a:extLst>
              <a:ext uri="{FF2B5EF4-FFF2-40B4-BE49-F238E27FC236}">
                <a16:creationId xmlns:a16="http://schemas.microsoft.com/office/drawing/2014/main" id="{599E9125-6BB4-0C61-5F37-9B31856DDAF5}"/>
              </a:ext>
            </a:extLst>
          </p:cNvPr>
          <p:cNvCxnSpPr/>
          <p:nvPr>
            <p:custDataLst>
              <p:tags r:id="rId6"/>
            </p:custDataLst>
          </p:nvPr>
        </p:nvCxnSpPr>
        <p:spPr bwMode="auto">
          <a:xfrm flipV="1">
            <a:off x="7880519" y="2362200"/>
            <a:ext cx="564981" cy="284550"/>
          </a:xfrm>
          <a:prstGeom prst="line">
            <a:avLst/>
          </a:prstGeom>
          <a:solidFill>
            <a:srgbClr val="99CCFF"/>
          </a:solidFill>
          <a:ln w="57150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5" name="直接连接符 24">
            <a:extLst>
              <a:ext uri="{FF2B5EF4-FFF2-40B4-BE49-F238E27FC236}">
                <a16:creationId xmlns:a16="http://schemas.microsoft.com/office/drawing/2014/main" id="{A876AC46-D052-A9C0-672D-D62F54A02BEA}"/>
              </a:ext>
            </a:extLst>
          </p:cNvPr>
          <p:cNvCxnSpPr/>
          <p:nvPr>
            <p:custDataLst>
              <p:tags r:id="rId7"/>
            </p:custDataLst>
          </p:nvPr>
        </p:nvCxnSpPr>
        <p:spPr bwMode="auto">
          <a:xfrm flipV="1">
            <a:off x="8026488" y="3044534"/>
            <a:ext cx="598112" cy="114696"/>
          </a:xfrm>
          <a:prstGeom prst="line">
            <a:avLst/>
          </a:prstGeom>
          <a:solidFill>
            <a:srgbClr val="99CCFF"/>
          </a:solidFill>
          <a:ln w="57150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直接连接符 25">
            <a:extLst>
              <a:ext uri="{FF2B5EF4-FFF2-40B4-BE49-F238E27FC236}">
                <a16:creationId xmlns:a16="http://schemas.microsoft.com/office/drawing/2014/main" id="{925794FC-A7CC-CD24-70A2-387B5458A9AF}"/>
              </a:ext>
            </a:extLst>
          </p:cNvPr>
          <p:cNvCxnSpPr/>
          <p:nvPr>
            <p:custDataLst>
              <p:tags r:id="rId8"/>
            </p:custDataLst>
          </p:nvPr>
        </p:nvCxnSpPr>
        <p:spPr bwMode="auto">
          <a:xfrm>
            <a:off x="8059918" y="4166647"/>
            <a:ext cx="638574" cy="124796"/>
          </a:xfrm>
          <a:prstGeom prst="line">
            <a:avLst/>
          </a:prstGeom>
          <a:solidFill>
            <a:srgbClr val="99CCFF"/>
          </a:solidFill>
          <a:ln w="57150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7" name="直接连接符 26">
            <a:extLst>
              <a:ext uri="{FF2B5EF4-FFF2-40B4-BE49-F238E27FC236}">
                <a16:creationId xmlns:a16="http://schemas.microsoft.com/office/drawing/2014/main" id="{E255C2EB-651E-4675-7986-CAECF3084DD6}"/>
              </a:ext>
            </a:extLst>
          </p:cNvPr>
          <p:cNvCxnSpPr/>
          <p:nvPr>
            <p:custDataLst>
              <p:tags r:id="rId9"/>
            </p:custDataLst>
          </p:nvPr>
        </p:nvCxnSpPr>
        <p:spPr bwMode="auto">
          <a:xfrm>
            <a:off x="7880519" y="4677010"/>
            <a:ext cx="568591" cy="242506"/>
          </a:xfrm>
          <a:prstGeom prst="line">
            <a:avLst/>
          </a:prstGeom>
          <a:solidFill>
            <a:srgbClr val="99CCFF"/>
          </a:solidFill>
          <a:ln w="57150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217" name="直接连接符 9216">
            <a:extLst>
              <a:ext uri="{FF2B5EF4-FFF2-40B4-BE49-F238E27FC236}">
                <a16:creationId xmlns:a16="http://schemas.microsoft.com/office/drawing/2014/main" id="{C3D7B5E7-4FC7-E38D-0741-D5DBCA53FA40}"/>
              </a:ext>
            </a:extLst>
          </p:cNvPr>
          <p:cNvCxnSpPr/>
          <p:nvPr>
            <p:custDataLst>
              <p:tags r:id="rId10"/>
            </p:custDataLst>
          </p:nvPr>
        </p:nvCxnSpPr>
        <p:spPr bwMode="auto">
          <a:xfrm flipV="1">
            <a:off x="1533867" y="4508500"/>
            <a:ext cx="637833" cy="343028"/>
          </a:xfrm>
          <a:prstGeom prst="line">
            <a:avLst/>
          </a:prstGeom>
          <a:solidFill>
            <a:srgbClr val="99CCFF"/>
          </a:solidFill>
          <a:ln w="57150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222" name="Text Box 98">
            <a:extLst>
              <a:ext uri="{FF2B5EF4-FFF2-40B4-BE49-F238E27FC236}">
                <a16:creationId xmlns:a16="http://schemas.microsoft.com/office/drawing/2014/main" id="{0A34F6D8-2039-F3B1-31F2-CAAB44AAD21C}"/>
              </a:ext>
            </a:extLst>
          </p:cNvPr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8414" y="880423"/>
            <a:ext cx="588057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凹面镜对光线有</a:t>
            </a:r>
            <a:r>
              <a:rPr lang="zh-CN" altLang="en-US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会聚</a:t>
            </a:r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作用</a:t>
            </a:r>
            <a:endParaRPr lang="zh-CN" altLang="en-US" sz="3600" u="sng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223" name="Text Box 98">
            <a:extLst>
              <a:ext uri="{FF2B5EF4-FFF2-40B4-BE49-F238E27FC236}">
                <a16:creationId xmlns:a16="http://schemas.microsoft.com/office/drawing/2014/main" id="{B5331E1C-1FA1-E1E8-E484-C516B5C7B523}"/>
              </a:ext>
            </a:extLst>
          </p:cNvPr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861051" y="880423"/>
            <a:ext cx="563562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凸面镜对光线有</a:t>
            </a:r>
            <a:r>
              <a:rPr lang="zh-CN" altLang="en-US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发散</a:t>
            </a:r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作用</a:t>
            </a:r>
            <a:endParaRPr lang="zh-CN" altLang="en-US" sz="3600" u="sng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225" name="Text Box 98">
            <a:extLst>
              <a:ext uri="{FF2B5EF4-FFF2-40B4-BE49-F238E27FC236}">
                <a16:creationId xmlns:a16="http://schemas.microsoft.com/office/drawing/2014/main" id="{0EE33B94-AA09-D2B7-5951-5CAEC2C4949C}"/>
              </a:ext>
            </a:extLst>
          </p:cNvPr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535742" y="110541"/>
            <a:ext cx="712051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36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球面镜同样遵守光的反射定律</a:t>
            </a:r>
            <a:endParaRPr lang="zh-CN" altLang="en-US" sz="3600" u="sng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 Box 98">
            <a:extLst>
              <a:ext uri="{FF2B5EF4-FFF2-40B4-BE49-F238E27FC236}">
                <a16:creationId xmlns:a16="http://schemas.microsoft.com/office/drawing/2014/main" id="{4ECB7A8D-CA8D-D425-D423-4BA16D18DAB5}"/>
              </a:ext>
            </a:extLst>
          </p:cNvPr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3190112" y="3244482"/>
            <a:ext cx="181233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焦点</a:t>
            </a:r>
            <a:endParaRPr lang="zh-CN" altLang="en-US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444634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5" grpId="0"/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353824EF-3DDB-7D29-AF01-15E9F0B238EF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-1" y="949873"/>
            <a:ext cx="7884733" cy="5908127"/>
          </a:xfrm>
          <a:prstGeom prst="rect">
            <a:avLst/>
          </a:prstGeom>
        </p:spPr>
      </p:pic>
      <p:pic>
        <p:nvPicPr>
          <p:cNvPr id="9219" name="太阳灶.mpeg">
            <a:hlinkClick r:id="" action="ppaction://media"/>
            <a:extLst>
              <a:ext uri="{FF2B5EF4-FFF2-40B4-BE49-F238E27FC236}">
                <a16:creationId xmlns:a16="http://schemas.microsoft.com/office/drawing/2014/main" id="{79ACD84E-BDA1-43DF-8A23-8C3B28382985}"/>
              </a:ext>
            </a:extLst>
          </p:cNvPr>
          <p:cNvPicPr>
            <a:picLocks noGrp="1" noRot="1" noChangeAspect="1" noChangeArrowheads="1"/>
          </p:cNvPicPr>
          <p:nvPr>
            <p:ph sz="half" idx="4294967295"/>
            <a:videoFile r:link="rId2"/>
            <p:custDataLst>
              <p:tags r:id="rId3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3862388"/>
            <a:ext cx="0" cy="0"/>
          </a:xfrm>
          <a:prstGeom prst="rect">
            <a:avLst/>
          </a:prstGeom>
        </p:spPr>
      </p:pic>
      <p:sp>
        <p:nvSpPr>
          <p:cNvPr id="14343" name="Text Box 33">
            <a:extLst>
              <a:ext uri="{FF2B5EF4-FFF2-40B4-BE49-F238E27FC236}">
                <a16:creationId xmlns:a16="http://schemas.microsoft.com/office/drawing/2014/main" id="{C0143639-CC26-427A-AA42-E00D10CA2526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730710" y="2123913"/>
            <a:ext cx="37353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sz="3600" b="0">
                <a:solidFill>
                  <a:srgbClr val="FFFF00"/>
                </a:solidFill>
                <a:ea typeface="楷体_GB2312" pitchFamily="1" charset="-122"/>
              </a:rPr>
              <a:t>太阳灶</a:t>
            </a:r>
          </a:p>
        </p:txBody>
      </p:sp>
      <p:sp>
        <p:nvSpPr>
          <p:cNvPr id="9225" name="Text Box 9">
            <a:extLst>
              <a:ext uri="{FF2B5EF4-FFF2-40B4-BE49-F238E27FC236}">
                <a16:creationId xmlns:a16="http://schemas.microsoft.com/office/drawing/2014/main" id="{E07B8FF7-1EF9-4C2C-8E80-24E2A023E2F2}"/>
              </a:ext>
            </a:extLst>
          </p:cNvPr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557582" y="132209"/>
            <a:ext cx="26543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会聚光线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F2BCAC62-395B-C0A9-4283-6FC0CFDDB59C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6126" y="998838"/>
            <a:ext cx="4183021" cy="4320288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B6B58326-16C2-532E-8559-5A778E0E4B27}"/>
              </a:ext>
            </a:extLst>
          </p:cNvPr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305814" y="188784"/>
            <a:ext cx="2936490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凹面镜的应用</a:t>
            </a:r>
          </a:p>
        </p:txBody>
      </p:sp>
    </p:spTree>
    <p:extLst>
      <p:ext uri="{BB962C8B-B14F-4D97-AF65-F5344CB8AC3E}">
        <p14:creationId xmlns:p14="http://schemas.microsoft.com/office/powerpoint/2010/main" val="12606344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>
                <p:cTn id="2" fill="hold" display="0">
                  <p:stCondLst>
                    <p:cond delay="indefinite"/>
                  </p:stCondLst>
                </p:cTn>
                <p:tgtEl>
                  <p:spTgt spid="9219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98">
            <a:extLst>
              <a:ext uri="{FF2B5EF4-FFF2-40B4-BE49-F238E27FC236}">
                <a16:creationId xmlns:a16="http://schemas.microsoft.com/office/drawing/2014/main" id="{B64ABAE8-3D9D-BED2-8B19-802DFF3EACEB}"/>
              </a:ext>
            </a:extLst>
          </p:cNvPr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4746283" y="224103"/>
            <a:ext cx="3251757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5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光路可逆</a:t>
            </a:r>
            <a:endParaRPr lang="zh-CN" altLang="en-US" sz="5400" u="sng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754D68C-5411-6786-1867-3CDF37AE4749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32868">
            <a:off x="904648" y="578678"/>
            <a:ext cx="4559022" cy="4708627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EC50202A-65B7-4FA8-5AC7-B3815B97B662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0481" y="1004324"/>
            <a:ext cx="4372896" cy="4224122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7C0B2430-6EEC-3024-B59B-C5E0FD460F39}"/>
              </a:ext>
            </a:extLst>
          </p:cNvPr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80619" y="155445"/>
            <a:ext cx="2936490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凹面镜的应用</a:t>
            </a:r>
          </a:p>
        </p:txBody>
      </p:sp>
    </p:spTree>
    <p:extLst>
      <p:ext uri="{BB962C8B-B14F-4D97-AF65-F5344CB8AC3E}">
        <p14:creationId xmlns:p14="http://schemas.microsoft.com/office/powerpoint/2010/main" val="14688708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B7741A19-C11A-6553-333F-46B963E31966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7"/>
          <a:srcRect l="33371" t="23581" r="24454" b="35251"/>
          <a:stretch>
            <a:fillRect/>
          </a:stretch>
        </p:blipFill>
        <p:spPr>
          <a:xfrm>
            <a:off x="1055664" y="139311"/>
            <a:ext cx="3174175" cy="2303925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78660CB6-CD1A-E141-32D3-455CC9B2548A}"/>
              </a:ext>
            </a:extLst>
          </p:cNvPr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65" t="10178" r="3737" b="4990"/>
          <a:stretch>
            <a:fillRect/>
          </a:stretch>
        </p:blipFill>
        <p:spPr bwMode="auto">
          <a:xfrm>
            <a:off x="0" y="2443236"/>
            <a:ext cx="6378826" cy="441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A37D3E84-1C7D-E6B3-292C-BA2F50B8DEB0}"/>
              </a:ext>
            </a:extLst>
          </p:cNvPr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09" r="1633"/>
          <a:stretch>
            <a:fillRect/>
          </a:stretch>
        </p:blipFill>
        <p:spPr bwMode="auto">
          <a:xfrm>
            <a:off x="7705615" y="953835"/>
            <a:ext cx="4486385" cy="5904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Box 98">
            <a:extLst>
              <a:ext uri="{FF2B5EF4-FFF2-40B4-BE49-F238E27FC236}">
                <a16:creationId xmlns:a16="http://schemas.microsoft.com/office/drawing/2014/main" id="{532CD9F2-95A9-330E-4CE6-7E5815C1DA1C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114698" y="839206"/>
            <a:ext cx="181233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焦点</a:t>
            </a:r>
            <a:endParaRPr lang="zh-CN" altLang="en-US" sz="2400" u="sng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8919F80C-25E4-2564-514E-FD3B99AF521C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627755" y="166284"/>
            <a:ext cx="2936490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凹面镜的应用</a:t>
            </a:r>
          </a:p>
        </p:txBody>
      </p:sp>
    </p:spTree>
    <p:extLst>
      <p:ext uri="{BB962C8B-B14F-4D97-AF65-F5344CB8AC3E}">
        <p14:creationId xmlns:p14="http://schemas.microsoft.com/office/powerpoint/2010/main" val="567861299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3">
            <a:extLst>
              <a:ext uri="{FF2B5EF4-FFF2-40B4-BE49-F238E27FC236}">
                <a16:creationId xmlns:a16="http://schemas.microsoft.com/office/drawing/2014/main" id="{1D7F4B93-1C66-464D-985D-FB4C383803E7}"/>
              </a:ext>
            </a:extLst>
          </p:cNvPr>
          <p:cNvPicPr>
            <a:picLocks noGrp="1" noChangeAspect="1" noChangeArrowheads="1"/>
          </p:cNvPicPr>
          <p:nvPr>
            <p:ph idx="4294967295"/>
            <p:custDataLst>
              <p:tags r:id="rId1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98" t="2698" r="13183" b="11580"/>
          <a:stretch>
            <a:fillRect/>
          </a:stretch>
        </p:blipFill>
        <p:spPr>
          <a:xfrm>
            <a:off x="0" y="953835"/>
            <a:ext cx="5450742" cy="5924803"/>
          </a:xfrm>
          <a:noFill/>
        </p:spPr>
      </p:pic>
      <p:sp>
        <p:nvSpPr>
          <p:cNvPr id="10245" name="Text Box 5">
            <a:extLst>
              <a:ext uri="{FF2B5EF4-FFF2-40B4-BE49-F238E27FC236}">
                <a16:creationId xmlns:a16="http://schemas.microsoft.com/office/drawing/2014/main" id="{5F3504AA-1082-4D2D-8B85-634326A97685}"/>
              </a:ext>
            </a:extLst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3455163" y="68679"/>
            <a:ext cx="2970198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扩大视野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AB8D81C8-0E1B-4F1E-B923-38C633E7B76B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8"/>
          <a:srcRect l="24408" t="10627" r="29821"/>
          <a:stretch>
            <a:fillRect/>
          </a:stretch>
        </p:blipFill>
        <p:spPr>
          <a:xfrm>
            <a:off x="6411021" y="768767"/>
            <a:ext cx="5544002" cy="6089233"/>
          </a:xfrm>
          <a:prstGeom prst="rect">
            <a:avLst/>
          </a:prstGeom>
        </p:spPr>
      </p:pic>
      <p:sp>
        <p:nvSpPr>
          <p:cNvPr id="6" name="Text Box 4">
            <a:extLst>
              <a:ext uri="{FF2B5EF4-FFF2-40B4-BE49-F238E27FC236}">
                <a16:creationId xmlns:a16="http://schemas.microsoft.com/office/drawing/2014/main" id="{B6C3D433-E968-9421-0528-C368C6DBCE95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483712" y="31445"/>
            <a:ext cx="580538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凸面镜成</a:t>
            </a:r>
            <a:r>
              <a:rPr lang="zh-CN" altLang="en-US" sz="4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正立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缩小</a:t>
            </a:r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的像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176CA03C-F34F-FE0A-126C-696B68673334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80619" y="122098"/>
            <a:ext cx="2936490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凸面镜的应用</a:t>
            </a:r>
          </a:p>
        </p:txBody>
      </p:sp>
    </p:spTree>
    <p:extLst>
      <p:ext uri="{BB962C8B-B14F-4D97-AF65-F5344CB8AC3E}">
        <p14:creationId xmlns:p14="http://schemas.microsoft.com/office/powerpoint/2010/main" val="136814356"/>
      </p:ext>
    </p:extLst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8AF6BB-93DD-FD88-9E1E-1487FC205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5FF658D3-B5FD-10B6-0A13-5513FF980794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8">
            <a:lum bright="-6000" contrast="18000"/>
          </a:blip>
          <a:srcRect t="2646" b="3424"/>
          <a:stretch>
            <a:fillRect/>
          </a:stretch>
        </p:blipFill>
        <p:spPr>
          <a:xfrm>
            <a:off x="1124478" y="1379268"/>
            <a:ext cx="3900514" cy="5489732"/>
          </a:xfrm>
          <a:prstGeom prst="rect">
            <a:avLst/>
          </a:prstGeom>
          <a:noFill/>
          <a:ln w="12700">
            <a:solidFill>
              <a:schemeClr val="tx2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9647737C-D2AB-57D0-CEB9-DD3673CFC329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9">
            <a:lum bright="-6000" contrast="18000"/>
          </a:blip>
          <a:stretch>
            <a:fillRect/>
          </a:stretch>
        </p:blipFill>
        <p:spPr>
          <a:xfrm>
            <a:off x="5960991" y="1366849"/>
            <a:ext cx="3617608" cy="5499138"/>
          </a:xfrm>
          <a:prstGeom prst="rect">
            <a:avLst/>
          </a:prstGeom>
          <a:noFill/>
          <a:ln w="12700">
            <a:solidFill>
              <a:schemeClr val="tx2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7FE5B5E6-0BC1-E77E-66CE-DB3547859188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6031903" y="719672"/>
            <a:ext cx="3475783" cy="604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lnSpc>
                <a:spcPct val="120000"/>
              </a:lnSpc>
              <a:spcBef>
                <a:spcPct val="50000"/>
              </a:spcBef>
              <a:buClrTx/>
              <a:buSzTx/>
              <a:buFontTx/>
            </a:pPr>
            <a:r>
              <a:rPr lang="zh-CN" sz="3200" b="1"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凸面镜</a:t>
            </a:r>
            <a:r>
              <a:rPr lang="zh-CN" altLang="en-US" sz="3200" b="1"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成</a:t>
            </a:r>
            <a:r>
              <a:rPr lang="zh-CN" altLang="en-US" sz="3200" b="1">
                <a:solidFill>
                  <a:srgbClr val="FF0000"/>
                </a:solidFill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缩小</a:t>
            </a:r>
            <a:r>
              <a:rPr lang="zh-CN" altLang="en-US" sz="3200" b="1"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的像</a:t>
            </a:r>
            <a:endParaRPr lang="zh-CN" sz="3200" b="1">
              <a:latin typeface="黑体" panose="02010600030101010101" charset="-122"/>
              <a:ea typeface="黑体" panose="02010600030101010101" charset="-122"/>
              <a:cs typeface="黑体" panose="02010600030101010101" charset="-122"/>
              <a:sym typeface="+mn-ea"/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E0968E65-4A89-254F-D8ED-0EDA2AB8358A}"/>
              </a:ext>
            </a:extLst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2804" y="1064895"/>
            <a:ext cx="2962050" cy="4443075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32F0578A-F257-959F-0608-45BA3049EBD2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267731" y="113699"/>
            <a:ext cx="3656538" cy="584775"/>
          </a:xfrm>
          <a:prstGeom prst="rect">
            <a:avLst/>
          </a:prstGeom>
          <a:solidFill>
            <a:srgbClr val="FFFFCC"/>
          </a:solidFill>
          <a:ln w="38100">
            <a:solidFill>
              <a:srgbClr val="FF9900"/>
            </a:solidFill>
            <a:miter lim="800000"/>
          </a:ln>
          <a:effectLst>
            <a:outerShdw dist="23000" dir="5400000" algn="ctr" rotWithShape="0">
              <a:srgbClr val="000000">
                <a:alpha val="25000"/>
              </a:srgb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曲面镜的成像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2E903ED8-9B7B-23BA-B35D-BFC2E1E125D0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1225264" y="689694"/>
            <a:ext cx="4080527" cy="604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lnSpc>
                <a:spcPct val="120000"/>
              </a:lnSpc>
              <a:spcBef>
                <a:spcPct val="50000"/>
              </a:spcBef>
              <a:buClrTx/>
              <a:buSzTx/>
              <a:buFontTx/>
            </a:pPr>
            <a:r>
              <a:rPr lang="zh-CN" sz="3200" b="1"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凹面镜</a:t>
            </a:r>
            <a:r>
              <a:rPr lang="zh-CN" altLang="en-US" sz="3200" b="1"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可成</a:t>
            </a:r>
            <a:r>
              <a:rPr lang="zh-CN" altLang="en-US" sz="3200" b="1">
                <a:solidFill>
                  <a:srgbClr val="FF0000"/>
                </a:solidFill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放大</a:t>
            </a:r>
            <a:r>
              <a:rPr lang="zh-CN" altLang="en-US" sz="3200" b="1"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的像</a:t>
            </a:r>
            <a:endParaRPr lang="zh-CN" sz="3200" b="1">
              <a:latin typeface="黑体" panose="02010600030101010101" charset="-122"/>
              <a:ea typeface="黑体" panose="02010600030101010101" charset="-122"/>
              <a:cs typeface="黑体" panose="02010600030101010101" charset="-122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521320275"/>
      </p:ext>
    </p:extLst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8">
            <a:hlinkClick r:id="rId6" action="ppaction://hlinkfile"/>
            <a:extLst>
              <a:ext uri="{FF2B5EF4-FFF2-40B4-BE49-F238E27FC236}">
                <a16:creationId xmlns:a16="http://schemas.microsoft.com/office/drawing/2014/main" id="{5492FD0A-60D6-8E3D-6DF8-48BB59AE3A0E}"/>
              </a:ext>
            </a:extLst>
          </p:cNvPr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380619" y="233787"/>
            <a:ext cx="1031360" cy="548521"/>
          </a:xfrm>
          <a:prstGeom prst="roundRect">
            <a:avLst>
              <a:gd name="adj" fmla="val 8958"/>
            </a:avLst>
          </a:prstGeom>
          <a:solidFill>
            <a:srgbClr val="FFDB93"/>
          </a:solidFill>
          <a:ln w="28575">
            <a:solidFill>
              <a:srgbClr val="C0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</a:rPr>
              <a:t>视频</a:t>
            </a:r>
          </a:p>
        </p:txBody>
      </p:sp>
      <p:pic>
        <p:nvPicPr>
          <p:cNvPr id="2" name="球面镜的应用">
            <a:hlinkClick r:id="" action="ppaction://media"/>
            <a:extLst>
              <a:ext uri="{FF2B5EF4-FFF2-40B4-BE49-F238E27FC236}">
                <a16:creationId xmlns:a16="http://schemas.microsoft.com/office/drawing/2014/main" id="{9C29ABE9-C194-4DD5-335A-BC5A376E1444}"/>
              </a:ext>
            </a:extLst>
          </p:cNvPr>
          <p:cNvPicPr>
            <a:picLocks noChangeAspect="1"/>
          </p:cNvPicPr>
          <p:nvPr>
            <a:videoFile r:link="rId3"/>
            <p:custDataLst>
              <p:tags r:id="rId4"/>
            </p:custDataLst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4753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7">
            <a:extLst>
              <a:ext uri="{FF2B5EF4-FFF2-40B4-BE49-F238E27FC236}">
                <a16:creationId xmlns:a16="http://schemas.microsoft.com/office/drawing/2014/main" id="{DF9EEF0D-B877-98B9-91C3-B7B05F17B235}"/>
              </a:ext>
            </a:extLst>
          </p:cNvPr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5929473" y="-41242"/>
            <a:ext cx="536456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小结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9273E2-482C-A16E-A6AE-2546303CA16C}"/>
              </a:ext>
            </a:extLst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97967" y="261259"/>
            <a:ext cx="229525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1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、</a:t>
            </a: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85B54D1B-BBD9-5CC5-44DF-7D507F806144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25799" y="1307791"/>
            <a:ext cx="229525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2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、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D12DE2CF-F12D-2453-89FC-27683FD643E1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29307" y="4234016"/>
            <a:ext cx="229525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3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、</a:t>
            </a: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AB214C43-3CD9-3F02-4B15-9C751B589CA3}"/>
              </a:ext>
            </a:extLst>
          </p:cNvPr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13504" y="4164064"/>
            <a:ext cx="5774141" cy="2560283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31F544D5-790A-14A6-CB25-50BC139448A0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888032" y="131269"/>
            <a:ext cx="3892947" cy="1426048"/>
          </a:xfrm>
          <a:prstGeom prst="rect">
            <a:avLst/>
          </a:prstGeom>
        </p:spPr>
      </p:pic>
      <p:sp>
        <p:nvSpPr>
          <p:cNvPr id="7" name="Text Box 98">
            <a:extLst>
              <a:ext uri="{FF2B5EF4-FFF2-40B4-BE49-F238E27FC236}">
                <a16:creationId xmlns:a16="http://schemas.microsoft.com/office/drawing/2014/main" id="{6B4A3A52-55B5-D877-E93D-5F66365BAA31}"/>
              </a:ext>
            </a:extLst>
          </p:cNvPr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955961" y="4302426"/>
            <a:ext cx="566837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凹面镜对光线有</a:t>
            </a:r>
            <a:r>
              <a:rPr lang="zh-CN" altLang="en-US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会聚</a:t>
            </a:r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作用</a:t>
            </a:r>
            <a:endParaRPr lang="zh-CN" altLang="en-US" sz="3600" u="sng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Text Box 98">
            <a:extLst>
              <a:ext uri="{FF2B5EF4-FFF2-40B4-BE49-F238E27FC236}">
                <a16:creationId xmlns:a16="http://schemas.microsoft.com/office/drawing/2014/main" id="{72AB8BBE-8C29-510C-98AB-2CD8BC243EF8}"/>
              </a:ext>
            </a:extLst>
          </p:cNvPr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935508" y="4948757"/>
            <a:ext cx="566837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凸面镜对光线有</a:t>
            </a:r>
            <a:r>
              <a:rPr lang="zh-CN" altLang="en-US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发散</a:t>
            </a:r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作用</a:t>
            </a:r>
            <a:endParaRPr lang="zh-CN" altLang="en-US" sz="3600" u="sng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Box 5">
            <a:extLst>
              <a:ext uri="{FF2B5EF4-FFF2-40B4-BE49-F238E27FC236}">
                <a16:creationId xmlns:a16="http://schemas.microsoft.com/office/drawing/2014/main" id="{2602AFB4-ACC0-141F-E7E5-46A0D97D1A49}"/>
              </a:ext>
            </a:extLst>
          </p:cNvPr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456024" y="4352603"/>
            <a:ext cx="229525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4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、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FEA00072-05FA-FA6F-65FC-CC55659CE285}"/>
              </a:ext>
            </a:extLst>
          </p:cNvPr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60631" y="1210753"/>
            <a:ext cx="12192000" cy="3210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171256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1B324B-1176-F9E6-B291-BFA4656B0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1">
            <a:extLst>
              <a:ext uri="{FF2B5EF4-FFF2-40B4-BE49-F238E27FC236}">
                <a16:creationId xmlns:a16="http://schemas.microsoft.com/office/drawing/2014/main" id="{948B712C-1CB5-F259-D266-2CDBE24C04AD}"/>
              </a:ext>
            </a:extLst>
          </p:cNvPr>
          <p:cNvSpPr txBox="1">
            <a:spLocks noChangeArrowheads="1"/>
          </p:cNvSpPr>
          <p:nvPr>
            <p:custDataLst>
              <p:tags r:id="rId1"/>
            </p:custDataLst>
          </p:nvPr>
        </p:nvSpPr>
        <p:spPr>
          <a:xfrm>
            <a:off x="4250702" y="728700"/>
            <a:ext cx="3690596" cy="1143000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9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END</a:t>
            </a:r>
            <a:endParaRPr kumimoji="0" lang="zh-CN" altLang="en-US" sz="96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等线 Light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Text Box 5">
            <a:extLst>
              <a:ext uri="{FF2B5EF4-FFF2-40B4-BE49-F238E27FC236}">
                <a16:creationId xmlns:a16="http://schemas.microsoft.com/office/drawing/2014/main" id="{D7A40F36-C0FE-2447-28F5-4FFBDEACDEB5}"/>
              </a:ext>
            </a:extLst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335360" y="3269887"/>
            <a:ext cx="11856640" cy="2455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、本系列课件允许在日常课堂上无限制使用，</a:t>
            </a: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rgbClr val="FF99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也可以无偿分发传播。</a:t>
            </a: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rgbClr val="FF99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、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禁止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贩卖等商业牟利行为，以及拿去参赛评比等。</a:t>
            </a: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rgbClr val="FF99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2134048"/>
      </p:ext>
    </p:extLst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D4499EA7-B4B9-D55E-4143-FFB2A608B64A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93121" y="0"/>
            <a:ext cx="7605757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0706100" y="104140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66445217"/>
      </p:ext>
    </p:extLst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9382017"/>
      </p:ext>
    </p:extLst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7">
            <a:extLst>
              <a:ext uri="{FF2B5EF4-FFF2-40B4-BE49-F238E27FC236}">
                <a16:creationId xmlns:a16="http://schemas.microsoft.com/office/drawing/2014/main" id="{45ADE2C9-45C4-BCE3-5038-017618827B53}"/>
              </a:ext>
            </a:extLst>
          </p:cNvPr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1010661" y="2060849"/>
            <a:ext cx="1017067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53882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4800" b="1">
                <a:solidFill>
                  <a:srgbClr val="0000FF"/>
                </a:solidFill>
                <a:latin typeface="Arial" panose="020B0604020202020204" pitchFamily="34" charset="0"/>
                <a:ea typeface="黑体" panose="02010609060101010101" pitchFamily="49" charset="-122"/>
              </a:rPr>
              <a:t>较厚平面镜的系统误差</a:t>
            </a:r>
          </a:p>
        </p:txBody>
      </p:sp>
    </p:spTree>
    <p:extLst>
      <p:ext uri="{BB962C8B-B14F-4D97-AF65-F5344CB8AC3E}">
        <p14:creationId xmlns:p14="http://schemas.microsoft.com/office/powerpoint/2010/main" val="1273382862"/>
      </p:ext>
    </p:extLst>
  </p:cSld>
  <p:clrMapOvr>
    <a:masterClrMapping/>
  </p:clrMapOvr>
  <p:transition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73F47D-85BC-43F3-715E-2C22DEC94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直接连接符 7">
            <a:extLst>
              <a:ext uri="{FF2B5EF4-FFF2-40B4-BE49-F238E27FC236}">
                <a16:creationId xmlns:a16="http://schemas.microsoft.com/office/drawing/2014/main" id="{68DF6B18-2CE5-D82B-58CA-B88EB9CEA1EE}"/>
              </a:ext>
            </a:extLst>
          </p:cNvPr>
          <p:cNvCxnSpPr/>
          <p:nvPr>
            <p:custDataLst>
              <p:tags r:id="rId1"/>
            </p:custDataLst>
          </p:nvPr>
        </p:nvCxnSpPr>
        <p:spPr>
          <a:xfrm>
            <a:off x="1955788" y="1632402"/>
            <a:ext cx="1575175" cy="269665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矩形 1">
            <a:extLst>
              <a:ext uri="{FF2B5EF4-FFF2-40B4-BE49-F238E27FC236}">
                <a16:creationId xmlns:a16="http://schemas.microsoft.com/office/drawing/2014/main" id="{2CEB2EDF-A17C-57C5-2FE5-16695C9ED965}"/>
              </a:ext>
            </a:extLst>
          </p:cNvPr>
          <p:cNvSpPr/>
          <p:nvPr>
            <p:custDataLst>
              <p:tags r:id="rId2"/>
            </p:custDataLst>
          </p:nvPr>
        </p:nvSpPr>
        <p:spPr bwMode="auto">
          <a:xfrm>
            <a:off x="515628" y="4329060"/>
            <a:ext cx="4211882" cy="1135371"/>
          </a:xfrm>
          <a:prstGeom prst="rect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cxnSp>
        <p:nvCxnSpPr>
          <p:cNvPr id="3" name="直接连接符 2">
            <a:extLst>
              <a:ext uri="{FF2B5EF4-FFF2-40B4-BE49-F238E27FC236}">
                <a16:creationId xmlns:a16="http://schemas.microsoft.com/office/drawing/2014/main" id="{80140399-CC12-92A0-E20A-44D824D600B4}"/>
              </a:ext>
            </a:extLst>
          </p:cNvPr>
          <p:cNvCxnSpPr/>
          <p:nvPr>
            <p:custDataLst>
              <p:tags r:id="rId3"/>
            </p:custDataLst>
          </p:nvPr>
        </p:nvCxnSpPr>
        <p:spPr>
          <a:xfrm>
            <a:off x="1955788" y="1632402"/>
            <a:ext cx="105015" cy="473182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Line 19">
            <a:extLst>
              <a:ext uri="{FF2B5EF4-FFF2-40B4-BE49-F238E27FC236}">
                <a16:creationId xmlns:a16="http://schemas.microsoft.com/office/drawing/2014/main" id="{F78FB3FA-5EC5-8768-037C-7D17EE992AA2}"/>
              </a:ext>
            </a:extLst>
          </p:cNvPr>
          <p:cNvSpPr>
            <a:spLocks noChangeShapeType="1"/>
          </p:cNvSpPr>
          <p:nvPr>
            <p:custDataLst>
              <p:tags r:id="rId4"/>
            </p:custDataLst>
          </p:nvPr>
        </p:nvSpPr>
        <p:spPr bwMode="auto">
          <a:xfrm>
            <a:off x="2748046" y="2985170"/>
            <a:ext cx="152848" cy="296449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cxnSp>
        <p:nvCxnSpPr>
          <p:cNvPr id="18" name="直接连接符 17">
            <a:extLst>
              <a:ext uri="{FF2B5EF4-FFF2-40B4-BE49-F238E27FC236}">
                <a16:creationId xmlns:a16="http://schemas.microsoft.com/office/drawing/2014/main" id="{F6E9FFB2-F195-D877-B7E1-59221D41D3FE}"/>
              </a:ext>
            </a:extLst>
          </p:cNvPr>
          <p:cNvCxnSpPr/>
          <p:nvPr>
            <p:custDataLst>
              <p:tags r:id="rId5"/>
            </p:custDataLst>
          </p:nvPr>
        </p:nvCxnSpPr>
        <p:spPr>
          <a:xfrm>
            <a:off x="1974222" y="2352443"/>
            <a:ext cx="1850484" cy="3082911"/>
          </a:xfrm>
          <a:prstGeom prst="line">
            <a:avLst/>
          </a:prstGeom>
          <a:ln w="57150">
            <a:solidFill>
              <a:srgbClr val="0000F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Line 19">
            <a:extLst>
              <a:ext uri="{FF2B5EF4-FFF2-40B4-BE49-F238E27FC236}">
                <a16:creationId xmlns:a16="http://schemas.microsoft.com/office/drawing/2014/main" id="{A0710876-7001-0F16-D897-9D754D2D693D}"/>
              </a:ext>
            </a:extLst>
          </p:cNvPr>
          <p:cNvSpPr>
            <a:spLocks noChangeShapeType="1"/>
          </p:cNvSpPr>
          <p:nvPr>
            <p:custDataLst>
              <p:tags r:id="rId6"/>
            </p:custDataLst>
          </p:nvPr>
        </p:nvSpPr>
        <p:spPr bwMode="auto">
          <a:xfrm>
            <a:off x="3620973" y="4676775"/>
            <a:ext cx="90010" cy="27003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5" name="Line 19">
            <a:extLst>
              <a:ext uri="{FF2B5EF4-FFF2-40B4-BE49-F238E27FC236}">
                <a16:creationId xmlns:a16="http://schemas.microsoft.com/office/drawing/2014/main" id="{4D14A804-407B-9A05-C767-8258081EC187}"/>
              </a:ext>
            </a:extLst>
          </p:cNvPr>
          <p:cNvSpPr>
            <a:spLocks noChangeShapeType="1"/>
          </p:cNvSpPr>
          <p:nvPr>
            <p:custDataLst>
              <p:tags r:id="rId7"/>
            </p:custDataLst>
          </p:nvPr>
        </p:nvSpPr>
        <p:spPr bwMode="auto">
          <a:xfrm>
            <a:off x="2028412" y="4867276"/>
            <a:ext cx="7496" cy="315418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7" name="椭圆 26">
            <a:extLst>
              <a:ext uri="{FF2B5EF4-FFF2-40B4-BE49-F238E27FC236}">
                <a16:creationId xmlns:a16="http://schemas.microsoft.com/office/drawing/2014/main" id="{E3C65ADB-D525-F1F5-345E-B9F98CDC7FAD}"/>
              </a:ext>
            </a:extLst>
          </p:cNvPr>
          <p:cNvSpPr/>
          <p:nvPr>
            <p:custDataLst>
              <p:tags r:id="rId8"/>
            </p:custDataLst>
          </p:nvPr>
        </p:nvSpPr>
        <p:spPr bwMode="auto">
          <a:xfrm>
            <a:off x="1871630" y="2277334"/>
            <a:ext cx="205185" cy="208372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8" name="椭圆 27">
            <a:extLst>
              <a:ext uri="{FF2B5EF4-FFF2-40B4-BE49-F238E27FC236}">
                <a16:creationId xmlns:a16="http://schemas.microsoft.com/office/drawing/2014/main" id="{D60B4FB9-A023-F699-311B-0BB6063BD322}"/>
              </a:ext>
            </a:extLst>
          </p:cNvPr>
          <p:cNvSpPr/>
          <p:nvPr>
            <p:custDataLst>
              <p:tags r:id="rId9"/>
            </p:custDataLst>
          </p:nvPr>
        </p:nvSpPr>
        <p:spPr bwMode="auto">
          <a:xfrm>
            <a:off x="1871630" y="1549203"/>
            <a:ext cx="205185" cy="208372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9" name="Text Box 21">
            <a:extLst>
              <a:ext uri="{FF2B5EF4-FFF2-40B4-BE49-F238E27FC236}">
                <a16:creationId xmlns:a16="http://schemas.microsoft.com/office/drawing/2014/main" id="{F49CF6D5-2519-CFFB-3CCF-CA1DDD8EA236}"/>
              </a:ext>
            </a:extLst>
          </p:cNvPr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90703" y="2165295"/>
            <a:ext cx="117765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B’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0" name="Text Box 21">
            <a:extLst>
              <a:ext uri="{FF2B5EF4-FFF2-40B4-BE49-F238E27FC236}">
                <a16:creationId xmlns:a16="http://schemas.microsoft.com/office/drawing/2014/main" id="{EEFA86DD-8A6B-1901-BA07-841103033359}"/>
              </a:ext>
            </a:extLst>
          </p:cNvPr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170233" y="1399081"/>
            <a:ext cx="117765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B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Text Box 98">
            <a:extLst>
              <a:ext uri="{FF2B5EF4-FFF2-40B4-BE49-F238E27FC236}">
                <a16:creationId xmlns:a16="http://schemas.microsoft.com/office/drawing/2014/main" id="{F34CCD83-F86B-81D6-3536-1EFE7D1346EC}"/>
              </a:ext>
            </a:extLst>
          </p:cNvPr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48707" y="120023"/>
            <a:ext cx="11954587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由于两次折射，眼睛看到镜后物体</a:t>
            </a:r>
            <a:r>
              <a:rPr lang="en-US" altLang="zh-CN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的像</a:t>
            </a:r>
            <a:r>
              <a:rPr lang="en-US" altLang="zh-CN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’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的位置比较靠近镜子。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导致当</a:t>
            </a:r>
            <a:r>
              <a:rPr lang="en-US" altLang="zh-CN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</a:t>
            </a:r>
            <a:r>
              <a:rPr lang="en-US" altLang="zh-CN" sz="3200">
                <a:latin typeface="微软雅黑" panose="020B0503020204020204" pitchFamily="34" charset="-122"/>
                <a:ea typeface="微软雅黑" panose="020B0503020204020204" pitchFamily="34" charset="-122"/>
              </a:rPr>
              <a:t>’</a:t>
            </a:r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en-US" altLang="zh-CN" sz="32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</a:t>
            </a:r>
            <a:r>
              <a:rPr lang="en-US" altLang="zh-CN" sz="3200">
                <a:latin typeface="微软雅黑" panose="020B0503020204020204" pitchFamily="34" charset="-122"/>
                <a:ea typeface="微软雅黑" panose="020B0503020204020204" pitchFamily="34" charset="-122"/>
              </a:rPr>
              <a:t>’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重合时，实验测得</a:t>
            </a:r>
            <a:r>
              <a:rPr lang="en-US" altLang="zh-CN" sz="3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</a:t>
            </a:r>
            <a:r>
              <a:rPr lang="en-US" altLang="zh-CN" sz="3200">
                <a:latin typeface="微软雅黑" panose="020B0503020204020204" pitchFamily="34" charset="-122"/>
                <a:ea typeface="微软雅黑" panose="020B0503020204020204" pitchFamily="34" charset="-122"/>
              </a:rPr>
              <a:t>’</a:t>
            </a:r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</a:rPr>
              <a:t>的像距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L</a:t>
            </a:r>
            <a:r>
              <a:rPr lang="en-US" altLang="zh-CN" sz="3200" b="1" baseline="-250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</a:rPr>
              <a:t>偏大。</a:t>
            </a:r>
            <a:endParaRPr lang="zh-CN" altLang="en-US" sz="3200" u="sng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2" name="直接连接符 11">
            <a:extLst>
              <a:ext uri="{FF2B5EF4-FFF2-40B4-BE49-F238E27FC236}">
                <a16:creationId xmlns:a16="http://schemas.microsoft.com/office/drawing/2014/main" id="{654A9556-D1C8-5D26-4D80-AC4A527806E5}"/>
              </a:ext>
            </a:extLst>
          </p:cNvPr>
          <p:cNvCxnSpPr/>
          <p:nvPr>
            <p:custDataLst>
              <p:tags r:id="rId13"/>
            </p:custDataLst>
          </p:nvPr>
        </p:nvCxnSpPr>
        <p:spPr>
          <a:xfrm>
            <a:off x="3816851" y="5421394"/>
            <a:ext cx="611862" cy="113004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>
            <a:extLst>
              <a:ext uri="{FF2B5EF4-FFF2-40B4-BE49-F238E27FC236}">
                <a16:creationId xmlns:a16="http://schemas.microsoft.com/office/drawing/2014/main" id="{A5EEC970-2730-9EDF-1BFB-F4006B3E49E0}"/>
              </a:ext>
            </a:extLst>
          </p:cNvPr>
          <p:cNvCxnSpPr/>
          <p:nvPr>
            <p:custDataLst>
              <p:tags r:id="rId14"/>
            </p:custDataLst>
          </p:nvPr>
        </p:nvCxnSpPr>
        <p:spPr>
          <a:xfrm>
            <a:off x="3530963" y="4329060"/>
            <a:ext cx="306492" cy="113537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Line 19">
            <a:extLst>
              <a:ext uri="{FF2B5EF4-FFF2-40B4-BE49-F238E27FC236}">
                <a16:creationId xmlns:a16="http://schemas.microsoft.com/office/drawing/2014/main" id="{43E78ECC-D665-0938-551F-7B8F61EF3547}"/>
              </a:ext>
            </a:extLst>
          </p:cNvPr>
          <p:cNvSpPr>
            <a:spLocks noChangeShapeType="1"/>
          </p:cNvSpPr>
          <p:nvPr>
            <p:custDataLst>
              <p:tags r:id="rId15"/>
            </p:custDataLst>
          </p:nvPr>
        </p:nvSpPr>
        <p:spPr bwMode="auto">
          <a:xfrm>
            <a:off x="4069680" y="5878744"/>
            <a:ext cx="152848" cy="296449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FE2E00D6-FB42-CC76-CFC3-702A1DD5D3BE}"/>
              </a:ext>
            </a:extLst>
          </p:cNvPr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53"/>
          <a:stretch>
            <a:fillRect/>
          </a:stretch>
        </p:blipFill>
        <p:spPr>
          <a:xfrm>
            <a:off x="9246210" y="2895214"/>
            <a:ext cx="306312" cy="1067572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2B9358C1-2F68-202F-BE52-5D166332CBD5}"/>
              </a:ext>
            </a:extLst>
          </p:cNvPr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54"/>
          <a:stretch>
            <a:fillRect/>
          </a:stretch>
        </p:blipFill>
        <p:spPr>
          <a:xfrm>
            <a:off x="7143769" y="2894309"/>
            <a:ext cx="313313" cy="1068477"/>
          </a:xfrm>
          <a:prstGeom prst="rect">
            <a:avLst/>
          </a:prstGeom>
        </p:spPr>
      </p:pic>
      <p:grpSp>
        <p:nvGrpSpPr>
          <p:cNvPr id="10" name="Group 44">
            <a:extLst>
              <a:ext uri="{FF2B5EF4-FFF2-40B4-BE49-F238E27FC236}">
                <a16:creationId xmlns:a16="http://schemas.microsoft.com/office/drawing/2014/main" id="{351DFCFD-32CE-4D9F-E47C-C2AB8881C3EA}"/>
              </a:ext>
            </a:extLst>
          </p:cNvPr>
          <p:cNvGrpSpPr/>
          <p:nvPr>
            <p:custDataLst>
              <p:tags r:id="rId18"/>
            </p:custDataLst>
          </p:nvPr>
        </p:nvGrpSpPr>
        <p:grpSpPr>
          <a:xfrm>
            <a:off x="8344537" y="1917181"/>
            <a:ext cx="240803" cy="2566640"/>
            <a:chOff x="0" y="0"/>
            <a:chExt cx="119" cy="2278"/>
          </a:xfrm>
        </p:grpSpPr>
        <p:sp>
          <p:nvSpPr>
            <p:cNvPr id="11" name="Line 45">
              <a:extLst>
                <a:ext uri="{FF2B5EF4-FFF2-40B4-BE49-F238E27FC236}">
                  <a16:creationId xmlns:a16="http://schemas.microsoft.com/office/drawing/2014/main" id="{23BD4883-7579-5D0B-4463-6B3CC3C81BEF}"/>
                </a:ext>
              </a:extLst>
            </p:cNvPr>
            <p:cNvSpPr>
              <a:spLocks noChangeShapeType="1"/>
            </p:cNvSpPr>
            <p:nvPr>
              <p:custDataLst>
                <p:tags r:id="rId30"/>
              </p:custDataLst>
            </p:nvPr>
          </p:nvSpPr>
          <p:spPr bwMode="auto">
            <a:xfrm>
              <a:off x="0" y="0"/>
              <a:ext cx="1" cy="227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4" name="Line 46">
              <a:extLst>
                <a:ext uri="{FF2B5EF4-FFF2-40B4-BE49-F238E27FC236}">
                  <a16:creationId xmlns:a16="http://schemas.microsoft.com/office/drawing/2014/main" id="{42CCC44B-A629-098B-31B0-E497F1979735}"/>
                </a:ext>
              </a:extLst>
            </p:cNvPr>
            <p:cNvSpPr>
              <a:spLocks noChangeShapeType="1"/>
            </p:cNvSpPr>
            <p:nvPr>
              <p:custDataLst>
                <p:tags r:id="rId31"/>
              </p:custDataLst>
            </p:nvPr>
          </p:nvSpPr>
          <p:spPr bwMode="auto">
            <a:xfrm flipV="1">
              <a:off x="13" y="3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5" name="Line 47">
              <a:extLst>
                <a:ext uri="{FF2B5EF4-FFF2-40B4-BE49-F238E27FC236}">
                  <a16:creationId xmlns:a16="http://schemas.microsoft.com/office/drawing/2014/main" id="{050257AB-3DA0-A34B-B4D5-234547637B3E}"/>
                </a:ext>
              </a:extLst>
            </p:cNvPr>
            <p:cNvSpPr>
              <a:spLocks noChangeShapeType="1"/>
            </p:cNvSpPr>
            <p:nvPr>
              <p:custDataLst>
                <p:tags r:id="rId32"/>
              </p:custDataLst>
            </p:nvPr>
          </p:nvSpPr>
          <p:spPr bwMode="auto">
            <a:xfrm flipV="1">
              <a:off x="0" y="40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6" name="Line 48">
              <a:extLst>
                <a:ext uri="{FF2B5EF4-FFF2-40B4-BE49-F238E27FC236}">
                  <a16:creationId xmlns:a16="http://schemas.microsoft.com/office/drawing/2014/main" id="{31976CDB-1849-3E1A-D26D-4378BB5064B8}"/>
                </a:ext>
              </a:extLst>
            </p:cNvPr>
            <p:cNvSpPr>
              <a:spLocks noChangeShapeType="1"/>
            </p:cNvSpPr>
            <p:nvPr>
              <p:custDataLst>
                <p:tags r:id="rId33"/>
              </p:custDataLst>
            </p:nvPr>
          </p:nvSpPr>
          <p:spPr bwMode="auto">
            <a:xfrm flipV="1">
              <a:off x="0" y="49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7" name="Line 49">
              <a:extLst>
                <a:ext uri="{FF2B5EF4-FFF2-40B4-BE49-F238E27FC236}">
                  <a16:creationId xmlns:a16="http://schemas.microsoft.com/office/drawing/2014/main" id="{2AA0A4AD-2083-18E8-CE1D-17CC91FC5BE1}"/>
                </a:ext>
              </a:extLst>
            </p:cNvPr>
            <p:cNvSpPr>
              <a:spLocks noChangeShapeType="1"/>
            </p:cNvSpPr>
            <p:nvPr>
              <p:custDataLst>
                <p:tags r:id="rId34"/>
              </p:custDataLst>
            </p:nvPr>
          </p:nvSpPr>
          <p:spPr bwMode="auto">
            <a:xfrm flipV="1">
              <a:off x="0" y="113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19" name="Line 50">
              <a:extLst>
                <a:ext uri="{FF2B5EF4-FFF2-40B4-BE49-F238E27FC236}">
                  <a16:creationId xmlns:a16="http://schemas.microsoft.com/office/drawing/2014/main" id="{173248FA-BCB2-ADA6-B3A5-3D0D1DAED386}"/>
                </a:ext>
              </a:extLst>
            </p:cNvPr>
            <p:cNvSpPr>
              <a:spLocks noChangeShapeType="1"/>
            </p:cNvSpPr>
            <p:nvPr>
              <p:custDataLst>
                <p:tags r:id="rId35"/>
              </p:custDataLst>
            </p:nvPr>
          </p:nvSpPr>
          <p:spPr bwMode="auto">
            <a:xfrm flipV="1">
              <a:off x="0" y="589"/>
              <a:ext cx="9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2" name="Line 51">
              <a:extLst>
                <a:ext uri="{FF2B5EF4-FFF2-40B4-BE49-F238E27FC236}">
                  <a16:creationId xmlns:a16="http://schemas.microsoft.com/office/drawing/2014/main" id="{38E0AA09-DDE5-201C-FDE4-486C583FA604}"/>
                </a:ext>
              </a:extLst>
            </p:cNvPr>
            <p:cNvSpPr>
              <a:spLocks noChangeShapeType="1"/>
            </p:cNvSpPr>
            <p:nvPr>
              <p:custDataLst>
                <p:tags r:id="rId36"/>
              </p:custDataLst>
            </p:nvPr>
          </p:nvSpPr>
          <p:spPr bwMode="auto">
            <a:xfrm flipV="1">
              <a:off x="0" y="68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3" name="Line 52">
              <a:extLst>
                <a:ext uri="{FF2B5EF4-FFF2-40B4-BE49-F238E27FC236}">
                  <a16:creationId xmlns:a16="http://schemas.microsoft.com/office/drawing/2014/main" id="{ABE59A51-4217-1288-53D4-4DD480F7BF03}"/>
                </a:ext>
              </a:extLst>
            </p:cNvPr>
            <p:cNvSpPr>
              <a:spLocks noChangeShapeType="1"/>
            </p:cNvSpPr>
            <p:nvPr>
              <p:custDataLst>
                <p:tags r:id="rId37"/>
              </p:custDataLst>
            </p:nvPr>
          </p:nvSpPr>
          <p:spPr bwMode="auto">
            <a:xfrm flipV="1">
              <a:off x="0" y="77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4" name="Line 53">
              <a:extLst>
                <a:ext uri="{FF2B5EF4-FFF2-40B4-BE49-F238E27FC236}">
                  <a16:creationId xmlns:a16="http://schemas.microsoft.com/office/drawing/2014/main" id="{C77468A8-AB9D-87AA-A1B9-1C4D67DF98B0}"/>
                </a:ext>
              </a:extLst>
            </p:cNvPr>
            <p:cNvSpPr>
              <a:spLocks noChangeShapeType="1"/>
            </p:cNvSpPr>
            <p:nvPr>
              <p:custDataLst>
                <p:tags r:id="rId38"/>
              </p:custDataLst>
            </p:nvPr>
          </p:nvSpPr>
          <p:spPr bwMode="auto">
            <a:xfrm flipV="1">
              <a:off x="0" y="140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26" name="Line 54">
              <a:extLst>
                <a:ext uri="{FF2B5EF4-FFF2-40B4-BE49-F238E27FC236}">
                  <a16:creationId xmlns:a16="http://schemas.microsoft.com/office/drawing/2014/main" id="{59800415-EC75-AFDA-1E86-4DC9983D9123}"/>
                </a:ext>
              </a:extLst>
            </p:cNvPr>
            <p:cNvSpPr>
              <a:spLocks noChangeShapeType="1"/>
            </p:cNvSpPr>
            <p:nvPr>
              <p:custDataLst>
                <p:tags r:id="rId39"/>
              </p:custDataLst>
            </p:nvPr>
          </p:nvSpPr>
          <p:spPr bwMode="auto">
            <a:xfrm flipV="1">
              <a:off x="0" y="1315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1" name="Line 55">
              <a:extLst>
                <a:ext uri="{FF2B5EF4-FFF2-40B4-BE49-F238E27FC236}">
                  <a16:creationId xmlns:a16="http://schemas.microsoft.com/office/drawing/2014/main" id="{75F4132F-6A6C-9FEF-EB4C-ACD0C7F6E2BD}"/>
                </a:ext>
              </a:extLst>
            </p:cNvPr>
            <p:cNvSpPr>
              <a:spLocks noChangeShapeType="1"/>
            </p:cNvSpPr>
            <p:nvPr>
              <p:custDataLst>
                <p:tags r:id="rId40"/>
              </p:custDataLst>
            </p:nvPr>
          </p:nvSpPr>
          <p:spPr bwMode="auto">
            <a:xfrm flipV="1">
              <a:off x="0" y="86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2" name="Line 56">
              <a:extLst>
                <a:ext uri="{FF2B5EF4-FFF2-40B4-BE49-F238E27FC236}">
                  <a16:creationId xmlns:a16="http://schemas.microsoft.com/office/drawing/2014/main" id="{131235E8-631F-03E4-6E24-BD5A96BB0963}"/>
                </a:ext>
              </a:extLst>
            </p:cNvPr>
            <p:cNvSpPr>
              <a:spLocks noChangeShapeType="1"/>
            </p:cNvSpPr>
            <p:nvPr>
              <p:custDataLst>
                <p:tags r:id="rId41"/>
              </p:custDataLst>
            </p:nvPr>
          </p:nvSpPr>
          <p:spPr bwMode="auto">
            <a:xfrm flipV="1">
              <a:off x="0" y="1496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3" name="Line 57">
              <a:extLst>
                <a:ext uri="{FF2B5EF4-FFF2-40B4-BE49-F238E27FC236}">
                  <a16:creationId xmlns:a16="http://schemas.microsoft.com/office/drawing/2014/main" id="{07FBA7E3-20C0-38D7-9BE1-D9EF631086DF}"/>
                </a:ext>
              </a:extLst>
            </p:cNvPr>
            <p:cNvSpPr>
              <a:spLocks noChangeShapeType="1"/>
            </p:cNvSpPr>
            <p:nvPr>
              <p:custDataLst>
                <p:tags r:id="rId42"/>
              </p:custDataLst>
            </p:nvPr>
          </p:nvSpPr>
          <p:spPr bwMode="auto">
            <a:xfrm flipV="1">
              <a:off x="0" y="1587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4" name="Line 58">
              <a:extLst>
                <a:ext uri="{FF2B5EF4-FFF2-40B4-BE49-F238E27FC236}">
                  <a16:creationId xmlns:a16="http://schemas.microsoft.com/office/drawing/2014/main" id="{6CDD4C8B-71E6-92EE-7BB0-9966414C980C}"/>
                </a:ext>
              </a:extLst>
            </p:cNvPr>
            <p:cNvSpPr>
              <a:spLocks noChangeShapeType="1"/>
            </p:cNvSpPr>
            <p:nvPr>
              <p:custDataLst>
                <p:tags r:id="rId43"/>
              </p:custDataLst>
            </p:nvPr>
          </p:nvSpPr>
          <p:spPr bwMode="auto">
            <a:xfrm flipV="1">
              <a:off x="0" y="1678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5" name="Line 59">
              <a:extLst>
                <a:ext uri="{FF2B5EF4-FFF2-40B4-BE49-F238E27FC236}">
                  <a16:creationId xmlns:a16="http://schemas.microsoft.com/office/drawing/2014/main" id="{935B6325-3AE6-172B-162C-226E59E6065E}"/>
                </a:ext>
              </a:extLst>
            </p:cNvPr>
            <p:cNvSpPr>
              <a:spLocks noChangeShapeType="1"/>
            </p:cNvSpPr>
            <p:nvPr>
              <p:custDataLst>
                <p:tags r:id="rId44"/>
              </p:custDataLst>
            </p:nvPr>
          </p:nvSpPr>
          <p:spPr bwMode="auto">
            <a:xfrm flipV="1">
              <a:off x="0" y="176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6" name="Line 60">
              <a:extLst>
                <a:ext uri="{FF2B5EF4-FFF2-40B4-BE49-F238E27FC236}">
                  <a16:creationId xmlns:a16="http://schemas.microsoft.com/office/drawing/2014/main" id="{45608E8E-3616-7DE5-B72B-52E14FD08C2B}"/>
                </a:ext>
              </a:extLst>
            </p:cNvPr>
            <p:cNvSpPr>
              <a:spLocks noChangeShapeType="1"/>
            </p:cNvSpPr>
            <p:nvPr>
              <p:custDataLst>
                <p:tags r:id="rId45"/>
              </p:custDataLst>
            </p:nvPr>
          </p:nvSpPr>
          <p:spPr bwMode="auto">
            <a:xfrm flipV="1">
              <a:off x="0" y="1859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7" name="Line 61">
              <a:extLst>
                <a:ext uri="{FF2B5EF4-FFF2-40B4-BE49-F238E27FC236}">
                  <a16:creationId xmlns:a16="http://schemas.microsoft.com/office/drawing/2014/main" id="{D79E3E2D-63DC-B6D7-80CC-43717B984E4E}"/>
                </a:ext>
              </a:extLst>
            </p:cNvPr>
            <p:cNvSpPr>
              <a:spLocks noChangeShapeType="1"/>
            </p:cNvSpPr>
            <p:nvPr>
              <p:custDataLst>
                <p:tags r:id="rId46"/>
              </p:custDataLst>
            </p:nvPr>
          </p:nvSpPr>
          <p:spPr bwMode="auto">
            <a:xfrm flipV="1">
              <a:off x="12" y="202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8" name="Line 62">
              <a:extLst>
                <a:ext uri="{FF2B5EF4-FFF2-40B4-BE49-F238E27FC236}">
                  <a16:creationId xmlns:a16="http://schemas.microsoft.com/office/drawing/2014/main" id="{B85EA729-09E8-3817-D7AE-1E5196DF1A39}"/>
                </a:ext>
              </a:extLst>
            </p:cNvPr>
            <p:cNvSpPr>
              <a:spLocks noChangeShapeType="1"/>
            </p:cNvSpPr>
            <p:nvPr>
              <p:custDataLst>
                <p:tags r:id="rId47"/>
              </p:custDataLst>
            </p:nvPr>
          </p:nvSpPr>
          <p:spPr bwMode="auto">
            <a:xfrm flipV="1">
              <a:off x="0" y="1043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39" name="Line 63">
              <a:extLst>
                <a:ext uri="{FF2B5EF4-FFF2-40B4-BE49-F238E27FC236}">
                  <a16:creationId xmlns:a16="http://schemas.microsoft.com/office/drawing/2014/main" id="{9DA52062-E4E6-0723-8C30-B7BFDA47D127}"/>
                </a:ext>
              </a:extLst>
            </p:cNvPr>
            <p:cNvSpPr>
              <a:spLocks noChangeShapeType="1"/>
            </p:cNvSpPr>
            <p:nvPr>
              <p:custDataLst>
                <p:tags r:id="rId48"/>
              </p:custDataLst>
            </p:nvPr>
          </p:nvSpPr>
          <p:spPr bwMode="auto">
            <a:xfrm flipV="1">
              <a:off x="0" y="952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0" name="Line 64">
              <a:extLst>
                <a:ext uri="{FF2B5EF4-FFF2-40B4-BE49-F238E27FC236}">
                  <a16:creationId xmlns:a16="http://schemas.microsoft.com/office/drawing/2014/main" id="{33D96E3C-4911-A696-93F6-85BFC2CB4AF8}"/>
                </a:ext>
              </a:extLst>
            </p:cNvPr>
            <p:cNvSpPr>
              <a:spLocks noChangeShapeType="1"/>
            </p:cNvSpPr>
            <p:nvPr>
              <p:custDataLst>
                <p:tags r:id="rId49"/>
              </p:custDataLst>
            </p:nvPr>
          </p:nvSpPr>
          <p:spPr bwMode="auto">
            <a:xfrm flipV="1">
              <a:off x="0" y="1224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1" name="Line 65">
              <a:extLst>
                <a:ext uri="{FF2B5EF4-FFF2-40B4-BE49-F238E27FC236}">
                  <a16:creationId xmlns:a16="http://schemas.microsoft.com/office/drawing/2014/main" id="{E0033AAE-2F39-BAB6-096F-FA07D65852FB}"/>
                </a:ext>
              </a:extLst>
            </p:cNvPr>
            <p:cNvSpPr>
              <a:spLocks noChangeShapeType="1"/>
            </p:cNvSpPr>
            <p:nvPr>
              <p:custDataLst>
                <p:tags r:id="rId50"/>
              </p:custDataLst>
            </p:nvPr>
          </p:nvSpPr>
          <p:spPr bwMode="auto">
            <a:xfrm flipV="1">
              <a:off x="0" y="1950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  <p:sp>
          <p:nvSpPr>
            <p:cNvPr id="42" name="Line 66">
              <a:extLst>
                <a:ext uri="{FF2B5EF4-FFF2-40B4-BE49-F238E27FC236}">
                  <a16:creationId xmlns:a16="http://schemas.microsoft.com/office/drawing/2014/main" id="{84DD44FF-AC21-1C01-8C3E-DA6B69EFA087}"/>
                </a:ext>
              </a:extLst>
            </p:cNvPr>
            <p:cNvSpPr>
              <a:spLocks noChangeShapeType="1"/>
            </p:cNvSpPr>
            <p:nvPr>
              <p:custDataLst>
                <p:tags r:id="rId51"/>
              </p:custDataLst>
            </p:nvPr>
          </p:nvSpPr>
          <p:spPr bwMode="auto">
            <a:xfrm flipV="1">
              <a:off x="0" y="2131"/>
              <a:ext cx="106" cy="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3200" b="1"/>
            </a:p>
          </p:txBody>
        </p:sp>
      </p:grpSp>
      <p:sp>
        <p:nvSpPr>
          <p:cNvPr id="43" name="Text Box 20">
            <a:extLst>
              <a:ext uri="{FF2B5EF4-FFF2-40B4-BE49-F238E27FC236}">
                <a16:creationId xmlns:a16="http://schemas.microsoft.com/office/drawing/2014/main" id="{43BA0F50-A660-26E6-3132-01A21C623719}"/>
              </a:ext>
            </a:extLst>
          </p:cNvPr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7052929" y="3944830"/>
            <a:ext cx="68748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en-US" altLang="zh-CN" sz="3200" b="1">
                <a:latin typeface="Cambria Math" panose="02040503050406030204" pitchFamily="18" charset="0"/>
                <a:ea typeface="Cambria Math" panose="02040503050406030204" pitchFamily="18" charset="0"/>
              </a:rPr>
              <a:t>A</a:t>
            </a:r>
            <a:endParaRPr lang="zh-CN" altLang="en-US" sz="3200" b="1">
              <a:latin typeface="Cambria Math" panose="02040503050406030204" pitchFamily="18" charset="0"/>
            </a:endParaRPr>
          </a:p>
        </p:txBody>
      </p:sp>
      <p:sp>
        <p:nvSpPr>
          <p:cNvPr id="44" name="Text Box 21">
            <a:extLst>
              <a:ext uri="{FF2B5EF4-FFF2-40B4-BE49-F238E27FC236}">
                <a16:creationId xmlns:a16="http://schemas.microsoft.com/office/drawing/2014/main" id="{E3A19C12-40D2-60FE-71A7-E2C41CB64EDD}"/>
              </a:ext>
            </a:extLst>
          </p:cNvPr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789290" y="3953231"/>
            <a:ext cx="14130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en-US" altLang="zh-CN" sz="3200" b="1">
                <a:solidFill>
                  <a:srgbClr val="A5002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A’</a:t>
            </a:r>
            <a:r>
              <a:rPr lang="zh-CN" altLang="en-US" sz="3200" b="1">
                <a:solidFill>
                  <a:srgbClr val="A5002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和</a:t>
            </a:r>
            <a:r>
              <a:rPr lang="en-US" altLang="zh-CN" sz="3200" b="1">
                <a:solidFill>
                  <a:srgbClr val="A5002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B’</a:t>
            </a:r>
            <a:endParaRPr lang="zh-CN" altLang="en-US" sz="3200" b="1">
              <a:solidFill>
                <a:srgbClr val="A50021"/>
              </a:solidFill>
              <a:latin typeface="Cambria Math" panose="02040503050406030204" pitchFamily="18" charset="0"/>
            </a:endParaRPr>
          </a:p>
        </p:txBody>
      </p:sp>
      <p:sp>
        <p:nvSpPr>
          <p:cNvPr id="45" name="Text Box 20">
            <a:extLst>
              <a:ext uri="{FF2B5EF4-FFF2-40B4-BE49-F238E27FC236}">
                <a16:creationId xmlns:a16="http://schemas.microsoft.com/office/drawing/2014/main" id="{0475F82C-E126-747E-E24D-7A02E770EBEA}"/>
              </a:ext>
            </a:extLst>
          </p:cNvPr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9965534" y="3972517"/>
            <a:ext cx="68748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en-US" altLang="zh-CN" sz="3200" b="1">
                <a:latin typeface="Cambria Math" panose="02040503050406030204" pitchFamily="18" charset="0"/>
                <a:ea typeface="Cambria Math" panose="02040503050406030204" pitchFamily="18" charset="0"/>
              </a:rPr>
              <a:t>B</a:t>
            </a:r>
            <a:endParaRPr lang="zh-CN" altLang="en-US" sz="3200" b="1">
              <a:latin typeface="Cambria Math" panose="02040503050406030204" pitchFamily="18" charset="0"/>
            </a:endParaRPr>
          </a:p>
        </p:txBody>
      </p:sp>
      <p:pic>
        <p:nvPicPr>
          <p:cNvPr id="46" name="图片 45">
            <a:extLst>
              <a:ext uri="{FF2B5EF4-FFF2-40B4-BE49-F238E27FC236}">
                <a16:creationId xmlns:a16="http://schemas.microsoft.com/office/drawing/2014/main" id="{C3A54AFD-0225-9AC0-5B64-AD99174C2EA9}"/>
              </a:ext>
            </a:extLst>
          </p:cNvPr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54"/>
          <a:stretch>
            <a:fillRect/>
          </a:stretch>
        </p:blipFill>
        <p:spPr>
          <a:xfrm>
            <a:off x="9987564" y="2885495"/>
            <a:ext cx="313313" cy="1068477"/>
          </a:xfrm>
          <a:prstGeom prst="rect">
            <a:avLst/>
          </a:prstGeom>
        </p:spPr>
      </p:pic>
      <p:cxnSp>
        <p:nvCxnSpPr>
          <p:cNvPr id="48" name="直接连接符 47">
            <a:extLst>
              <a:ext uri="{FF2B5EF4-FFF2-40B4-BE49-F238E27FC236}">
                <a16:creationId xmlns:a16="http://schemas.microsoft.com/office/drawing/2014/main" id="{8B620279-AF64-D477-BD65-B365DA10128D}"/>
              </a:ext>
            </a:extLst>
          </p:cNvPr>
          <p:cNvCxnSpPr/>
          <p:nvPr>
            <p:custDataLst>
              <p:tags r:id="rId23"/>
            </p:custDataLst>
          </p:nvPr>
        </p:nvCxnSpPr>
        <p:spPr>
          <a:xfrm flipH="1">
            <a:off x="7266078" y="4506713"/>
            <a:ext cx="0" cy="62540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直接连接符 48">
            <a:extLst>
              <a:ext uri="{FF2B5EF4-FFF2-40B4-BE49-F238E27FC236}">
                <a16:creationId xmlns:a16="http://schemas.microsoft.com/office/drawing/2014/main" id="{116C3AE1-3B55-7FEB-E176-7092FAEEA3E0}"/>
              </a:ext>
            </a:extLst>
          </p:cNvPr>
          <p:cNvCxnSpPr/>
          <p:nvPr>
            <p:custDataLst>
              <p:tags r:id="rId24"/>
            </p:custDataLst>
          </p:nvPr>
        </p:nvCxnSpPr>
        <p:spPr>
          <a:xfrm flipH="1">
            <a:off x="8332890" y="4506713"/>
            <a:ext cx="0" cy="62540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直接连接符 49">
            <a:extLst>
              <a:ext uri="{FF2B5EF4-FFF2-40B4-BE49-F238E27FC236}">
                <a16:creationId xmlns:a16="http://schemas.microsoft.com/office/drawing/2014/main" id="{B10F8747-69AB-53E9-2EEF-CD8BF47E264C}"/>
              </a:ext>
            </a:extLst>
          </p:cNvPr>
          <p:cNvCxnSpPr/>
          <p:nvPr>
            <p:custDataLst>
              <p:tags r:id="rId25"/>
            </p:custDataLst>
          </p:nvPr>
        </p:nvCxnSpPr>
        <p:spPr>
          <a:xfrm flipH="1">
            <a:off x="10208144" y="4506713"/>
            <a:ext cx="0" cy="62540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直接箭头连接符 51">
            <a:extLst>
              <a:ext uri="{FF2B5EF4-FFF2-40B4-BE49-F238E27FC236}">
                <a16:creationId xmlns:a16="http://schemas.microsoft.com/office/drawing/2014/main" id="{C65E5C43-CF7E-8EEC-E7EF-57145CD39C54}"/>
              </a:ext>
            </a:extLst>
          </p:cNvPr>
          <p:cNvCxnSpPr/>
          <p:nvPr>
            <p:custDataLst>
              <p:tags r:id="rId26"/>
            </p:custDataLst>
          </p:nvPr>
        </p:nvCxnSpPr>
        <p:spPr>
          <a:xfrm>
            <a:off x="7290388" y="4734087"/>
            <a:ext cx="1042502" cy="0"/>
          </a:xfrm>
          <a:prstGeom prst="straightConnector1">
            <a:avLst/>
          </a:prstGeom>
          <a:ln w="381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接箭头连接符 52">
            <a:extLst>
              <a:ext uri="{FF2B5EF4-FFF2-40B4-BE49-F238E27FC236}">
                <a16:creationId xmlns:a16="http://schemas.microsoft.com/office/drawing/2014/main" id="{EAA9D7BF-3601-ED95-6A54-C1C05DF66A63}"/>
              </a:ext>
            </a:extLst>
          </p:cNvPr>
          <p:cNvCxnSpPr/>
          <p:nvPr>
            <p:custDataLst>
              <p:tags r:id="rId27"/>
            </p:custDataLst>
          </p:nvPr>
        </p:nvCxnSpPr>
        <p:spPr>
          <a:xfrm>
            <a:off x="8362965" y="4734087"/>
            <a:ext cx="1833470" cy="0"/>
          </a:xfrm>
          <a:prstGeom prst="straightConnector1">
            <a:avLst/>
          </a:prstGeom>
          <a:ln w="381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 Box 20">
            <a:extLst>
              <a:ext uri="{FF2B5EF4-FFF2-40B4-BE49-F238E27FC236}">
                <a16:creationId xmlns:a16="http://schemas.microsoft.com/office/drawing/2014/main" id="{49CF33C1-BAA4-48E4-1F82-ED34833A9743}"/>
              </a:ext>
            </a:extLst>
          </p:cNvPr>
          <p:cNvSpPr txBox="1">
            <a:spLocks noChangeArrowheads="1"/>
          </p:cNvSpPr>
          <p:nvPr>
            <p:custDataLst>
              <p:tags r:id="rId28"/>
            </p:custDataLst>
          </p:nvPr>
        </p:nvSpPr>
        <p:spPr bwMode="auto">
          <a:xfrm>
            <a:off x="7524096" y="4676775"/>
            <a:ext cx="68748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en-US" altLang="zh-CN" sz="3200" b="1">
                <a:latin typeface="Cambria Math" panose="02040503050406030204" pitchFamily="18" charset="0"/>
                <a:ea typeface="Cambria Math" panose="02040503050406030204" pitchFamily="18" charset="0"/>
              </a:rPr>
              <a:t>L</a:t>
            </a:r>
            <a:r>
              <a:rPr lang="en-US" altLang="zh-CN" sz="3200" b="1" baseline="-25000">
                <a:latin typeface="Cambria Math" panose="02040503050406030204" pitchFamily="18" charset="0"/>
                <a:ea typeface="Cambria Math" panose="02040503050406030204" pitchFamily="18" charset="0"/>
              </a:rPr>
              <a:t>1</a:t>
            </a:r>
            <a:endParaRPr lang="zh-CN" altLang="en-US" sz="3200" b="1" baseline="-25000">
              <a:latin typeface="Cambria Math" panose="02040503050406030204" pitchFamily="18" charset="0"/>
            </a:endParaRPr>
          </a:p>
        </p:txBody>
      </p:sp>
      <p:sp>
        <p:nvSpPr>
          <p:cNvPr id="60" name="Text Box 20">
            <a:extLst>
              <a:ext uri="{FF2B5EF4-FFF2-40B4-BE49-F238E27FC236}">
                <a16:creationId xmlns:a16="http://schemas.microsoft.com/office/drawing/2014/main" id="{85605BF0-0020-513B-5F85-6F42B621B872}"/>
              </a:ext>
            </a:extLst>
          </p:cNvPr>
          <p:cNvSpPr txBox="1"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9007189" y="4654417"/>
            <a:ext cx="68748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buFont typeface="Arial" panose="020B0604020202020204" pitchFamily="34" charset="0"/>
              <a:defRPr sz="2400">
                <a:solidFill>
                  <a:srgbClr val="0000FF"/>
                </a:solidFill>
                <a:latin typeface="宋体" panose="02010600030101010101" pitchFamily="2" charset="-122"/>
                <a:ea typeface="楷体_GB2312" pitchFamily="1" charset="-122"/>
              </a:defRPr>
            </a:lvl1pPr>
            <a:lvl2pPr marL="742950" indent="-285750">
              <a:buFont typeface="Arial" panose="020B0604020202020204" pitchFamily="34" charset="0"/>
            </a:lvl2pPr>
            <a:lvl3pPr marL="1143000" indent="-228600">
              <a:buFont typeface="Arial" panose="020B0604020202020204" pitchFamily="34" charset="0"/>
            </a:lvl3pPr>
            <a:lvl4pPr marL="1600200" indent="-228600">
              <a:buFont typeface="Arial" panose="020B0604020202020204" pitchFamily="34" charset="0"/>
            </a:lvl4pPr>
            <a:lvl5pPr marL="2057400" indent="-228600">
              <a:buFont typeface="Arial" panose="020B0604020202020204" pitchFamily="34" charset="0"/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</a:lvl9pPr>
          </a:lstStyle>
          <a:p>
            <a:r>
              <a:rPr lang="en-US" altLang="zh-CN" sz="3200" b="1">
                <a:latin typeface="Cambria Math" panose="02040503050406030204" pitchFamily="18" charset="0"/>
                <a:ea typeface="Cambria Math" panose="02040503050406030204" pitchFamily="18" charset="0"/>
              </a:rPr>
              <a:t>L</a:t>
            </a:r>
            <a:r>
              <a:rPr lang="en-US" altLang="zh-CN" sz="3200" b="1" baseline="-25000">
                <a:latin typeface="Cambria Math" panose="02040503050406030204" pitchFamily="18" charset="0"/>
                <a:ea typeface="Cambria Math" panose="02040503050406030204" pitchFamily="18" charset="0"/>
              </a:rPr>
              <a:t>2</a:t>
            </a:r>
            <a:endParaRPr lang="zh-CN" altLang="en-US" sz="3200" b="1" baseline="-25000">
              <a:latin typeface="Cambria Math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8742474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OS" val="Unix 3.10 unknown"/>
  <p:tag name="AS_RELEASE_DATE" val="2023.03.31"/>
  <p:tag name="AS_TITLE" val="Aspose.Slides for Java"/>
  <p:tag name="AS_VERSION" val="23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2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2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2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23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2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2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5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5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5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54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5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57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58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59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60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6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63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64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6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66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6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69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70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7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72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73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74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76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77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78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79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80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8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82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83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85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86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87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88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90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9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92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94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95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96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97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98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99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0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02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03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04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05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06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08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09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10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1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12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14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15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16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17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18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96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97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98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99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00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0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27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28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29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30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3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33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34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35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36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37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39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40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4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42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43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45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46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47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48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49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50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52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53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54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55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56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57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58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59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6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62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63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64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66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67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68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70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7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72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73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74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75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77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78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79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80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8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82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84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85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86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87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88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90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9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92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93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94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03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04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05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06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07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08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10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1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13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14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15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16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17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18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19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20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2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22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23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24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25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26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27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40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949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30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3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32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33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35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36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37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38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39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4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42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43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44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46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48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0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3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49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4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5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2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5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52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55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58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6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62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63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72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95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98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99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00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0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02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03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04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05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06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07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08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09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10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1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96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97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73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74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75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76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77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78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79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80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8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82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83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84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85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86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87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88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89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90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9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92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93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94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64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7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65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66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67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68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69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70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59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60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56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57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53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54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13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14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15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16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17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40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4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42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43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44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47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50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5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52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53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54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55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56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57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58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59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60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63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66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69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70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7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80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03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06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07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08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09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10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1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04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05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8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82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83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84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85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86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87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88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89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90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9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92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93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94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95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96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97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98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99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00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0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02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72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79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73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74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75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76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77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78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67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68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64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65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6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62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48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49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45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46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18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19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20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2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22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23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24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25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26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27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28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29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30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3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32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33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34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35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36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37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38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39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13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14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15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16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17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18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19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20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2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22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23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24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27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30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33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34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35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44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67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70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7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72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73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74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75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68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69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45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46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47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48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49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50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5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52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53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54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55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56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57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58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59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60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6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62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63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64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65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66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36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43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37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38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39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40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4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42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3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32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28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29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25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26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77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78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79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80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82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83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84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85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86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87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88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96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99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06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07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08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17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40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43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44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45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46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47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48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49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50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5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4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42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18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19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20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2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22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23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24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25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26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27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28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29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30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3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32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33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34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35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36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37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38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39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09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16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10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1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12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13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14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15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00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0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02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03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04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05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97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98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89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90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9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94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95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92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93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53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54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40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56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57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58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59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60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6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62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63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64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67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70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7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72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73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05"/>
  <p:tag name="KSO_WM_BEAUTIFY_FLAG" val="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06"/>
  <p:tag name="KSO_WM_BEAUTIFY_FLAG" val="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07"/>
  <p:tag name="KSO_WM_BEAUTIFY_FLAG" val="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08"/>
  <p:tag name="KSO_WM_BEAUTIFY_FLAG" val="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09"/>
  <p:tag name="KSO_WM_BEAUTIFY_FLAG" val="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10"/>
  <p:tag name="KSO_WM_BEAUTIFY_FLAG" val="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11"/>
  <p:tag name="KSO_WM_BEAUTIFY_FLAG" val="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12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15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18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19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20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2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16"/>
  <p:tag name="KSO_WM_BEAUTIFY_FLAG" val="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17"/>
  <p:tag name="KSO_WM_BEAUTIFY_FLAG" val="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13"/>
  <p:tag name="KSO_WM_BEAUTIFY_FLAG" val="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14"/>
  <p:tag name="KSO_WM_BEAUTIFY_FLAG" val="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74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77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78"/>
  <p:tag name="KSO_WM_BEAUTIFY_FLAG" val="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79"/>
  <p:tag name="KSO_WM_BEAUTIFY_FLAG" val="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80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81"/>
  <p:tag name="KSO_WM_BEAUTIFY_FLAG" val="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82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83"/>
  <p:tag name="KSO_WM_BEAUTIFY_FLAG" val="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84"/>
  <p:tag name="KSO_WM_BEAUTIFY_FLAG" val="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85"/>
  <p:tag name="KSO_WM_BEAUTIFY_FLAG" val="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86"/>
  <p:tag name="KSO_WM_BEAUTIFY_FLAG" val="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87"/>
  <p:tag name="KSO_WM_BEAUTIFY_FLAG" val="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88"/>
  <p:tag name="KSO_WM_BEAUTIFY_FLAG" val="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89"/>
  <p:tag name="KSO_WM_BEAUTIFY_FLAG" val="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90"/>
  <p:tag name="KSO_WM_BEAUTIFY_FLAG" val="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91"/>
  <p:tag name="KSO_WM_BEAUTIFY_FLAG" val="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92"/>
  <p:tag name="KSO_WM_BEAUTIFY_FLAG" val="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93"/>
  <p:tag name="KSO_WM_BEAUTIFY_FLAG" val="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94"/>
  <p:tag name="KSO_WM_BEAUTIFY_FLAG" val="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95"/>
  <p:tag name="KSO_WM_BEAUTIFY_FLAG" val="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96"/>
  <p:tag name="KSO_WM_BEAUTIFY_FLAG" val="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97"/>
  <p:tag name="KSO_WM_BEAUTIFY_FLAG" val="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98"/>
  <p:tag name="KSO_WM_BEAUTIFY_FLAG" val="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99"/>
  <p:tag name="KSO_WM_BEAUTIFY_FLAG" val="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00"/>
  <p:tag name="KSO_WM_BEAUTIFY_FLAG" val="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01"/>
  <p:tag name="KSO_WM_BEAUTIFY_FLAG" val="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02"/>
  <p:tag name="KSO_WM_BEAUTIFY_FLAG" val="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03"/>
  <p:tag name="KSO_WM_BEAUTIFY_FLAG" val="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04"/>
  <p:tag name="KSO_WM_BEAUTIFY_FLAG" val="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75"/>
  <p:tag name="KSO_WM_BEAUTIFY_FLAG" val="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76"/>
  <p:tag name="KSO_WM_BEAUTIFY_FLAG" val="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68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69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65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466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23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24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25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26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27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28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29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30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3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32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35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36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37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38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39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40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43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46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47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48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44"/>
  <p:tag name="KSO_WM_BEAUTIFY_FLAG" val="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45"/>
  <p:tag name="KSO_WM_BEAUTIFY_FLAG" val="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41"/>
  <p:tag name="KSO_WM_BEAUTIFY_FLAG" val="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42"/>
  <p:tag name="KSO_WM_BEAUTIFY_FLAG" val="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33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34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50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52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53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54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56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57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59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60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6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62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63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64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65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67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68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69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70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72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73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74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75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77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78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79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9"/>
  <p:tag name="KSO_WM_UNIT_TABLE_BEAUTIFY" val="smartTable{86933ad5-f779-40c7-b7fa-2b1e999515e9}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6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8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7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8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83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84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85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87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88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89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90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9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93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94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95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96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97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52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8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99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00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0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03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04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06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07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527"/>
  <p:tag name="KSO_WM_BEAUTIFY_FLAG" val="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09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10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1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12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13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14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15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16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17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19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20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22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23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25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26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27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28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30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3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32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33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34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35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36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37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38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39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40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4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42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43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527"/>
  <p:tag name="KSO_WM_BEAUTIFY_FLAG" val="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45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46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47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48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49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5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52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53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54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56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57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58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59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60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62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63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64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65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66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68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69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70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7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72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73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75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76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78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79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80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8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82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83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84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85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86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87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89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90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92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48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95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97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98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99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00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0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02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03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04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05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06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07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08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09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10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1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12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13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14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37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38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39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40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4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42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43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44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45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46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47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15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16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17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18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19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20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2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22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23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24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25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26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27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28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29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30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3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32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33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34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35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36"/>
</p:tagLst>
</file>

<file path=ppt/theme/theme1.xml><?xml version="1.0" encoding="utf-8"?>
<a:theme xmlns:a="http://schemas.openxmlformats.org/drawingml/2006/main" name="Office 2013 - 2022 主题">
  <a:themeElements>
    <a:clrScheme name="Office 2013 - 2022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主题">
      <a:majorFont>
        <a:latin typeface="Calibri Light" panose="020F0302020204030204"/>
        <a:ea typeface="Calibri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Calibri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 panose="020F0302020204030204"/>
        <a:ea typeface="Calibri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Calibri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966</Words>
  <Application>Microsoft Office PowerPoint</Application>
  <PresentationFormat>宽屏</PresentationFormat>
  <Paragraphs>177</Paragraphs>
  <Slides>47</Slides>
  <Notes>0</Notes>
  <HiddenSlides>0</HiddenSlides>
  <MMClips>10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47</vt:i4>
      </vt:variant>
    </vt:vector>
  </HeadingPairs>
  <TitlesOfParts>
    <vt:vector size="62" baseType="lpstr">
      <vt:lpstr>Arial Unicode MS</vt:lpstr>
      <vt:lpstr>等线</vt:lpstr>
      <vt:lpstr>黑体</vt:lpstr>
      <vt:lpstr>楷体</vt:lpstr>
      <vt:lpstr>楷体_GB2312</vt:lpstr>
      <vt:lpstr>隶书</vt:lpstr>
      <vt:lpstr>宋体</vt:lpstr>
      <vt:lpstr>微软雅黑</vt:lpstr>
      <vt:lpstr>Arial</vt:lpstr>
      <vt:lpstr>Calibri</vt:lpstr>
      <vt:lpstr>Calibri Light</vt:lpstr>
      <vt:lpstr>Cambria Math</vt:lpstr>
      <vt:lpstr>Times New Roman</vt:lpstr>
      <vt:lpstr>Office 2013 - 2022 主题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Administrator</cp:lastModifiedBy>
  <cp:revision>1</cp:revision>
  <cp:lastPrinted>2025-08-15T17:33:36Z</cp:lastPrinted>
  <dcterms:created xsi:type="dcterms:W3CDTF">2025-08-15T17:33:36Z</dcterms:created>
  <dcterms:modified xsi:type="dcterms:W3CDTF">2025-08-28T01:12:27Z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