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9" r:id="rId1"/>
  </p:sldMasterIdLst>
  <p:notesMasterIdLst>
    <p:notesMasterId r:id="rId2"/>
  </p:notesMasterIdLst>
  <p:sldIdLst>
    <p:sldId id="338" r:id="rId3"/>
    <p:sldId id="422" r:id="rId4"/>
    <p:sldId id="504" r:id="rId5"/>
    <p:sldId id="385" r:id="rId6"/>
    <p:sldId id="448" r:id="rId7"/>
    <p:sldId id="449" r:id="rId8"/>
    <p:sldId id="452" r:id="rId9"/>
    <p:sldId id="454" r:id="rId10"/>
    <p:sldId id="455" r:id="rId11"/>
    <p:sldId id="457" r:id="rId12"/>
    <p:sldId id="458" r:id="rId13"/>
    <p:sldId id="459" r:id="rId14"/>
    <p:sldId id="460" r:id="rId15"/>
    <p:sldId id="461" r:id="rId16"/>
    <p:sldId id="462" r:id="rId17"/>
    <p:sldId id="463" r:id="rId18"/>
    <p:sldId id="464" r:id="rId19"/>
    <p:sldId id="465" r:id="rId20"/>
    <p:sldId id="468" r:id="rId21"/>
    <p:sldId id="495" r:id="rId22"/>
    <p:sldId id="496" r:id="rId23"/>
    <p:sldId id="497" r:id="rId24"/>
    <p:sldId id="498" r:id="rId25"/>
    <p:sldId id="499" r:id="rId26"/>
    <p:sldId id="506" r:id="rId27"/>
    <p:sldId id="507" r:id="rId28"/>
    <p:sldId id="508" r:id="rId29"/>
    <p:sldId id="509" r:id="rId30"/>
    <p:sldId id="510" r:id="rId31"/>
    <p:sldId id="511" r:id="rId32"/>
    <p:sldId id="512" r:id="rId33"/>
    <p:sldId id="513" r:id="rId34"/>
    <p:sldId id="514" r:id="rId35"/>
    <p:sldId id="515" r:id="rId36"/>
    <p:sldId id="516" r:id="rId37"/>
    <p:sldId id="517" r:id="rId38"/>
    <p:sldId id="518" r:id="rId39"/>
    <p:sldId id="519" r:id="rId40"/>
    <p:sldId id="520" r:id="rId41"/>
    <p:sldId id="521" r:id="rId42"/>
    <p:sldId id="522" r:id="rId43"/>
    <p:sldId id="523" r:id="rId44"/>
    <p:sldId id="524" r:id="rId45"/>
    <p:sldId id="525" r:id="rId46"/>
    <p:sldId id="526" r:id="rId47"/>
    <p:sldId id="527" r:id="rId48"/>
    <p:sldId id="528" r:id="rId49"/>
    <p:sldId id="529" r:id="rId50"/>
    <p:sldId id="530" r:id="rId51"/>
    <p:sldId id="532" r:id="rId52"/>
    <p:sldId id="533" r:id="rId53"/>
    <p:sldId id="483" r:id="rId54"/>
    <p:sldId id="484" r:id="rId55"/>
    <p:sldId id="485" r:id="rId56"/>
    <p:sldId id="486" r:id="rId57"/>
    <p:sldId id="487" r:id="rId58"/>
    <p:sldId id="488" r:id="rId59"/>
    <p:sldId id="534" r:id="rId60"/>
    <p:sldId id="535" r:id="rId61"/>
    <p:sldId id="536" r:id="rId62"/>
    <p:sldId id="537" r:id="rId63"/>
    <p:sldId id="538" r:id="rId64"/>
    <p:sldId id="539" r:id="rId65"/>
    <p:sldId id="540" r:id="rId66"/>
    <p:sldId id="541" r:id="rId67"/>
    <p:sldId id="542" r:id="rId68"/>
    <p:sldId id="543" r:id="rId69"/>
    <p:sldId id="544" r:id="rId70"/>
    <p:sldId id="545" r:id="rId71"/>
    <p:sldId id="546" r:id="rId72"/>
    <p:sldId id="547" r:id="rId73"/>
    <p:sldId id="548" r:id="rId74"/>
    <p:sldId id="549" r:id="rId75"/>
    <p:sldId id="550" r:id="rId76"/>
    <p:sldId id="551" r:id="rId77"/>
    <p:sldId id="552" r:id="rId78"/>
    <p:sldId id="553" r:id="rId79"/>
    <p:sldId id="554" r:id="rId80"/>
    <p:sldId id="555" r:id="rId81"/>
    <p:sldId id="556" r:id="rId82"/>
    <p:sldId id="557" r:id="rId83"/>
    <p:sldId id="558" r:id="rId84"/>
    <p:sldId id="559" r:id="rId85"/>
    <p:sldId id="560" r:id="rId86"/>
    <p:sldId id="561" r:id="rId87"/>
    <p:sldId id="562" r:id="rId88"/>
    <p:sldId id="563" r:id="rId89"/>
    <p:sldId id="564" r:id="rId90"/>
    <p:sldId id="565" r:id="rId91"/>
    <p:sldId id="566" r:id="rId92"/>
    <p:sldId id="567" r:id="rId93"/>
    <p:sldId id="568" r:id="rId94"/>
    <p:sldId id="569" r:id="rId95"/>
    <p:sldId id="570" r:id="rId96"/>
    <p:sldId id="571" r:id="rId97"/>
    <p:sldId id="572" r:id="rId98"/>
    <p:sldId id="573" r:id="rId99"/>
    <p:sldId id="574" r:id="rId100"/>
  </p:sldIdLst>
  <p:sldSz cx="12187238" cy="6840538"/>
  <p:notesSz cx="6858000" cy="9144000"/>
  <p:custDataLst>
    <p:tags r:id="rId101"/>
  </p:custDataLst>
  <p:defaultTextStyle>
    <a:defPPr>
      <a:defRPr lang="zh-CN"/>
    </a:defPPr>
    <a:lvl1pPr marL="0" indent="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1pPr>
    <a:lvl2pPr marL="388938" indent="682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2pPr>
    <a:lvl3pPr marL="777875" indent="136525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3pPr>
    <a:lvl4pPr marL="1168400" indent="20320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4pPr>
    <a:lvl5pPr marL="1557338" indent="2714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9664" autoAdjust="0"/>
  </p:normalViewPr>
  <p:slideViewPr>
    <p:cSldViewPr>
      <p:cViewPr>
        <p:scale>
          <a:sx n="100" d="100"/>
          <a:sy n="10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00" Type="http://schemas.openxmlformats.org/officeDocument/2006/relationships/slide" Target="slides/slide98.xml" /><Relationship Id="rId101" Type="http://schemas.openxmlformats.org/officeDocument/2006/relationships/tags" Target="tags/tag1.xml" /><Relationship Id="rId102" Type="http://schemas.openxmlformats.org/officeDocument/2006/relationships/presProps" Target="presProps.xml" /><Relationship Id="rId103" Type="http://schemas.openxmlformats.org/officeDocument/2006/relationships/viewProps" Target="viewProps.xml" /><Relationship Id="rId104" Type="http://schemas.openxmlformats.org/officeDocument/2006/relationships/theme" Target="theme/theme1.xml" /><Relationship Id="rId105" Type="http://schemas.openxmlformats.org/officeDocument/2006/relationships/tableStyles" Target="tableStyles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slide" Target="slides/slide45.xml" /><Relationship Id="rId48" Type="http://schemas.openxmlformats.org/officeDocument/2006/relationships/slide" Target="slides/slide46.xml" /><Relationship Id="rId49" Type="http://schemas.openxmlformats.org/officeDocument/2006/relationships/slide" Target="slides/slide47.xml" /><Relationship Id="rId5" Type="http://schemas.openxmlformats.org/officeDocument/2006/relationships/slide" Target="slides/slide3.xml" /><Relationship Id="rId50" Type="http://schemas.openxmlformats.org/officeDocument/2006/relationships/slide" Target="slides/slide48.xml" /><Relationship Id="rId51" Type="http://schemas.openxmlformats.org/officeDocument/2006/relationships/slide" Target="slides/slide49.xml" /><Relationship Id="rId52" Type="http://schemas.openxmlformats.org/officeDocument/2006/relationships/slide" Target="slides/slide50.xml" /><Relationship Id="rId53" Type="http://schemas.openxmlformats.org/officeDocument/2006/relationships/slide" Target="slides/slide51.xml" /><Relationship Id="rId54" Type="http://schemas.openxmlformats.org/officeDocument/2006/relationships/slide" Target="slides/slide52.xml" /><Relationship Id="rId55" Type="http://schemas.openxmlformats.org/officeDocument/2006/relationships/slide" Target="slides/slide53.xml" /><Relationship Id="rId56" Type="http://schemas.openxmlformats.org/officeDocument/2006/relationships/slide" Target="slides/slide54.xml" /><Relationship Id="rId57" Type="http://schemas.openxmlformats.org/officeDocument/2006/relationships/slide" Target="slides/slide55.xml" /><Relationship Id="rId58" Type="http://schemas.openxmlformats.org/officeDocument/2006/relationships/slide" Target="slides/slide56.xml" /><Relationship Id="rId59" Type="http://schemas.openxmlformats.org/officeDocument/2006/relationships/slide" Target="slides/slide57.xml" /><Relationship Id="rId6" Type="http://schemas.openxmlformats.org/officeDocument/2006/relationships/slide" Target="slides/slide4.xml" /><Relationship Id="rId60" Type="http://schemas.openxmlformats.org/officeDocument/2006/relationships/slide" Target="slides/slide58.xml" /><Relationship Id="rId61" Type="http://schemas.openxmlformats.org/officeDocument/2006/relationships/slide" Target="slides/slide59.xml" /><Relationship Id="rId62" Type="http://schemas.openxmlformats.org/officeDocument/2006/relationships/slide" Target="slides/slide60.xml" /><Relationship Id="rId63" Type="http://schemas.openxmlformats.org/officeDocument/2006/relationships/slide" Target="slides/slide61.xml" /><Relationship Id="rId64" Type="http://schemas.openxmlformats.org/officeDocument/2006/relationships/slide" Target="slides/slide62.xml" /><Relationship Id="rId65" Type="http://schemas.openxmlformats.org/officeDocument/2006/relationships/slide" Target="slides/slide63.xml" /><Relationship Id="rId66" Type="http://schemas.openxmlformats.org/officeDocument/2006/relationships/slide" Target="slides/slide64.xml" /><Relationship Id="rId67" Type="http://schemas.openxmlformats.org/officeDocument/2006/relationships/slide" Target="slides/slide65.xml" /><Relationship Id="rId68" Type="http://schemas.openxmlformats.org/officeDocument/2006/relationships/slide" Target="slides/slide66.xml" /><Relationship Id="rId69" Type="http://schemas.openxmlformats.org/officeDocument/2006/relationships/slide" Target="slides/slide67.xml" /><Relationship Id="rId7" Type="http://schemas.openxmlformats.org/officeDocument/2006/relationships/slide" Target="slides/slide5.xml" /><Relationship Id="rId70" Type="http://schemas.openxmlformats.org/officeDocument/2006/relationships/slide" Target="slides/slide68.xml" /><Relationship Id="rId71" Type="http://schemas.openxmlformats.org/officeDocument/2006/relationships/slide" Target="slides/slide69.xml" /><Relationship Id="rId72" Type="http://schemas.openxmlformats.org/officeDocument/2006/relationships/slide" Target="slides/slide70.xml" /><Relationship Id="rId73" Type="http://schemas.openxmlformats.org/officeDocument/2006/relationships/slide" Target="slides/slide71.xml" /><Relationship Id="rId74" Type="http://schemas.openxmlformats.org/officeDocument/2006/relationships/slide" Target="slides/slide72.xml" /><Relationship Id="rId75" Type="http://schemas.openxmlformats.org/officeDocument/2006/relationships/slide" Target="slides/slide73.xml" /><Relationship Id="rId76" Type="http://schemas.openxmlformats.org/officeDocument/2006/relationships/slide" Target="slides/slide74.xml" /><Relationship Id="rId77" Type="http://schemas.openxmlformats.org/officeDocument/2006/relationships/slide" Target="slides/slide75.xml" /><Relationship Id="rId78" Type="http://schemas.openxmlformats.org/officeDocument/2006/relationships/slide" Target="slides/slide76.xml" /><Relationship Id="rId79" Type="http://schemas.openxmlformats.org/officeDocument/2006/relationships/slide" Target="slides/slide77.xml" /><Relationship Id="rId8" Type="http://schemas.openxmlformats.org/officeDocument/2006/relationships/slide" Target="slides/slide6.xml" /><Relationship Id="rId80" Type="http://schemas.openxmlformats.org/officeDocument/2006/relationships/slide" Target="slides/slide78.xml" /><Relationship Id="rId81" Type="http://schemas.openxmlformats.org/officeDocument/2006/relationships/slide" Target="slides/slide79.xml" /><Relationship Id="rId82" Type="http://schemas.openxmlformats.org/officeDocument/2006/relationships/slide" Target="slides/slide80.xml" /><Relationship Id="rId83" Type="http://schemas.openxmlformats.org/officeDocument/2006/relationships/slide" Target="slides/slide81.xml" /><Relationship Id="rId84" Type="http://schemas.openxmlformats.org/officeDocument/2006/relationships/slide" Target="slides/slide82.xml" /><Relationship Id="rId85" Type="http://schemas.openxmlformats.org/officeDocument/2006/relationships/slide" Target="slides/slide83.xml" /><Relationship Id="rId86" Type="http://schemas.openxmlformats.org/officeDocument/2006/relationships/slide" Target="slides/slide84.xml" /><Relationship Id="rId87" Type="http://schemas.openxmlformats.org/officeDocument/2006/relationships/slide" Target="slides/slide85.xml" /><Relationship Id="rId88" Type="http://schemas.openxmlformats.org/officeDocument/2006/relationships/slide" Target="slides/slide86.xml" /><Relationship Id="rId89" Type="http://schemas.openxmlformats.org/officeDocument/2006/relationships/slide" Target="slides/slide87.xml" /><Relationship Id="rId9" Type="http://schemas.openxmlformats.org/officeDocument/2006/relationships/slide" Target="slides/slide7.xml" /><Relationship Id="rId90" Type="http://schemas.openxmlformats.org/officeDocument/2006/relationships/slide" Target="slides/slide88.xml" /><Relationship Id="rId91" Type="http://schemas.openxmlformats.org/officeDocument/2006/relationships/slide" Target="slides/slide89.xml" /><Relationship Id="rId92" Type="http://schemas.openxmlformats.org/officeDocument/2006/relationships/slide" Target="slides/slide90.xml" /><Relationship Id="rId93" Type="http://schemas.openxmlformats.org/officeDocument/2006/relationships/slide" Target="slides/slide91.xml" /><Relationship Id="rId94" Type="http://schemas.openxmlformats.org/officeDocument/2006/relationships/slide" Target="slides/slide92.xml" /><Relationship Id="rId95" Type="http://schemas.openxmlformats.org/officeDocument/2006/relationships/slide" Target="slides/slide93.xml" /><Relationship Id="rId96" Type="http://schemas.openxmlformats.org/officeDocument/2006/relationships/slide" Target="slides/slide94.xml" /><Relationship Id="rId97" Type="http://schemas.openxmlformats.org/officeDocument/2006/relationships/slide" Target="slides/slide95.xml" /><Relationship Id="rId98" Type="http://schemas.openxmlformats.org/officeDocument/2006/relationships/slide" Target="slides/slide96.xml" /><Relationship Id="rId99" Type="http://schemas.openxmlformats.org/officeDocument/2006/relationships/slide" Target="slides/slide9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emf" /><Relationship Id="rId2" Type="http://schemas.openxmlformats.org/officeDocument/2006/relationships/image" Target="../media/image5.emf" /><Relationship Id="rId3" Type="http://schemas.openxmlformats.org/officeDocument/2006/relationships/image" Target="../media/image6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Relationship Id="rId2" Type="http://schemas.openxmlformats.org/officeDocument/2006/relationships/image" Target="../media/image12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Relationship Id="rId2" Type="http://schemas.openxmlformats.org/officeDocument/2006/relationships/image" Target="../media/image15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Relationship Id="rId2" Type="http://schemas.openxmlformats.org/officeDocument/2006/relationships/image" Target="../media/image18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emf" /><Relationship Id="rId2" Type="http://schemas.openxmlformats.org/officeDocument/2006/relationships/image" Target="../media/image21.emf" /><Relationship Id="rId3" Type="http://schemas.openxmlformats.org/officeDocument/2006/relationships/image" Target="../media/image22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Relationship Id="rId2" Type="http://schemas.openxmlformats.org/officeDocument/2006/relationships/image" Target="../media/image25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9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0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4.emf" /><Relationship Id="rId2" Type="http://schemas.openxmlformats.org/officeDocument/2006/relationships/image" Target="../media/image35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7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0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3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4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6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0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1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3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4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5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6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7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1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3.emf" /><Relationship Id="rId2" Type="http://schemas.openxmlformats.org/officeDocument/2006/relationships/image" Target="../media/image64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5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6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8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1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2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5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6.emf" /><Relationship Id="rId2" Type="http://schemas.openxmlformats.org/officeDocument/2006/relationships/image" Target="../media/image77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8.emf" /></Relationships>
</file>

<file path=ppt/drawings/_rels/vmlDrawing3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9.emf" /></Relationships>
</file>

<file path=ppt/drawings/_rels/vmlDrawing4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0.emf" /></Relationships>
</file>

<file path=ppt/drawings/_rels/vmlDrawing4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1.emf" /></Relationships>
</file>

<file path=ppt/drawings/_rels/vmlDrawing4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2.emf" /></Relationships>
</file>

<file path=ppt/drawings/_rels/vmlDrawing4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3.emf" /></Relationships>
</file>

<file path=ppt/drawings/_rels/vmlDrawing4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4.emf" /></Relationships>
</file>

<file path=ppt/drawings/_rels/vmlDrawing4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5.emf" /><Relationship Id="rId2" Type="http://schemas.openxmlformats.org/officeDocument/2006/relationships/image" Target="../media/image86.emf" /><Relationship Id="rId3" Type="http://schemas.openxmlformats.org/officeDocument/2006/relationships/image" Target="../media/image87.emf" /></Relationships>
</file>

<file path=ppt/drawings/_rels/vmlDrawing4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8.emf" /><Relationship Id="rId2" Type="http://schemas.openxmlformats.org/officeDocument/2006/relationships/image" Target="../media/image89.emf" /></Relationships>
</file>

<file path=ppt/drawings/_rels/vmlDrawing4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0.emf" /><Relationship Id="rId2" Type="http://schemas.openxmlformats.org/officeDocument/2006/relationships/image" Target="../media/image91.emf" /><Relationship Id="rId3" Type="http://schemas.openxmlformats.org/officeDocument/2006/relationships/image" Target="../media/image92.emf" /><Relationship Id="rId4" Type="http://schemas.openxmlformats.org/officeDocument/2006/relationships/image" Target="../media/image93.emf" /></Relationships>
</file>

<file path=ppt/drawings/_rels/vmlDrawing4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4.emf" /><Relationship Id="rId2" Type="http://schemas.openxmlformats.org/officeDocument/2006/relationships/image" Target="../media/image97.emf" /></Relationships>
</file>

<file path=ppt/drawings/_rels/vmlDrawing4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8.emf" /><Relationship Id="rId2" Type="http://schemas.openxmlformats.org/officeDocument/2006/relationships/image" Target="../media/image99.emf" /><Relationship Id="rId3" Type="http://schemas.openxmlformats.org/officeDocument/2006/relationships/image" Target="../media/image100.emf" /></Relationships>
</file>

<file path=ppt/drawings/_rels/vmlDrawing5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1.emf" /></Relationships>
</file>

<file path=ppt/drawings/_rels/vmlDrawing5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4.emf" /></Relationships>
</file>

<file path=ppt/drawings/_rels/vmlDrawing5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6.emf" /></Relationships>
</file>

<file path=ppt/drawings/_rels/vmlDrawing5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8.emf" /><Relationship Id="rId2" Type="http://schemas.openxmlformats.org/officeDocument/2006/relationships/image" Target="../media/image109.emf" /></Relationships>
</file>

<file path=ppt/drawings/_rels/vmlDrawing5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1.emf" /></Relationships>
</file>

<file path=ppt/drawings/_rels/vmlDrawing5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3.emf" /></Relationships>
</file>

<file path=ppt/drawings/_rels/vmlDrawing5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5.emf" /><Relationship Id="rId2" Type="http://schemas.openxmlformats.org/officeDocument/2006/relationships/image" Target="../media/image118.emf" /></Relationships>
</file>

<file path=ppt/drawings/_rels/vmlDrawing5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9.emf" /><Relationship Id="rId2" Type="http://schemas.openxmlformats.org/officeDocument/2006/relationships/image" Target="../media/image120.emf" /></Relationships>
</file>

<file path=ppt/drawings/_rels/vmlDrawing5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2.emf" /><Relationship Id="rId2" Type="http://schemas.openxmlformats.org/officeDocument/2006/relationships/image" Target="../media/image123.emf" /></Relationships>
</file>

<file path=ppt/drawings/_rels/vmlDrawing5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6.emf" /><Relationship Id="rId2" Type="http://schemas.openxmlformats.org/officeDocument/2006/relationships/image" Target="../media/image127.emf" /></Relationships>
</file>

<file path=ppt/drawings/_rels/vmlDrawing6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9.emf" /></Relationships>
</file>

<file path=ppt/drawings/_rels/vmlDrawing6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1.emf" /></Relationships>
</file>

<file path=ppt/drawings/_rels/vmlDrawing6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3.emf" /></Relationships>
</file>

<file path=ppt/drawings/_rels/vmlDrawing6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5.emf" /></Relationships>
</file>

<file path=ppt/drawings/_rels/vmlDrawing6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7.emf" /></Relationships>
</file>

<file path=ppt/drawings/_rels/vmlDrawing6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9.emf" /></Relationships>
</file>

<file path=ppt/drawings/_rels/vmlDrawing6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1.emf" /><Relationship Id="rId2" Type="http://schemas.openxmlformats.org/officeDocument/2006/relationships/image" Target="../media/image142.emf" /></Relationships>
</file>

<file path=ppt/drawings/_rels/vmlDrawing6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4.emf" /></Relationships>
</file>

<file path=ppt/drawings/_rels/vmlDrawing6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5.emf" /></Relationships>
</file>

<file path=ppt/drawings/_rels/vmlDrawing6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9.emf" /></Relationships>
</file>

<file path=ppt/drawings/_rels/vmlDrawing7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1.emf" /></Relationships>
</file>

<file path=ppt/drawings/_rels/vmlDrawing7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2.emf" /><Relationship Id="rId2" Type="http://schemas.openxmlformats.org/officeDocument/2006/relationships/image" Target="../media/image155.emf" /></Relationships>
</file>

<file path=ppt/drawings/_rels/vmlDrawing7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6.emf" /></Relationships>
</file>

<file path=ppt/drawings/_rels/vmlDrawing7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7.emf" /><Relationship Id="rId2" Type="http://schemas.openxmlformats.org/officeDocument/2006/relationships/image" Target="../media/image158.emf" /></Relationships>
</file>

<file path=ppt/drawings/_rels/vmlDrawing7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9.emf" /><Relationship Id="rId2" Type="http://schemas.openxmlformats.org/officeDocument/2006/relationships/image" Target="../media/image160.emf" /></Relationships>
</file>

<file path=ppt/drawings/_rels/vmlDrawing7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1.emf" /></Relationships>
</file>

<file path=ppt/drawings/_rels/vmlDrawing7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3.emf" /></Relationships>
</file>

<file path=ppt/drawings/_rels/vmlDrawing7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4.emf" /><Relationship Id="rId2" Type="http://schemas.openxmlformats.org/officeDocument/2006/relationships/image" Target="../media/image165.emf" /><Relationship Id="rId3" Type="http://schemas.openxmlformats.org/officeDocument/2006/relationships/image" Target="../media/image166.emf" /></Relationships>
</file>

<file path=ppt/drawings/_rels/vmlDrawing7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7.emf" /><Relationship Id="rId2" Type="http://schemas.openxmlformats.org/officeDocument/2006/relationships/image" Target="../media/image168.emf" /></Relationships>
</file>

<file path=ppt/drawings/_rels/vmlDrawing7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9.emf" /><Relationship Id="rId2" Type="http://schemas.openxmlformats.org/officeDocument/2006/relationships/image" Target="../media/image171.emf" /></Relationships>
</file>

<file path=ppt/drawings/_rels/vmlDrawing8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2.emf" /></Relationships>
</file>

<file path=ppt/drawings/_rels/vmlDrawing8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3.emf" /><Relationship Id="rId2" Type="http://schemas.openxmlformats.org/officeDocument/2006/relationships/image" Target="../media/image174.emf" /><Relationship Id="rId3" Type="http://schemas.openxmlformats.org/officeDocument/2006/relationships/image" Target="../media/image175.emf" /></Relationships>
</file>

<file path=ppt/drawings/_rels/vmlDrawing8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7.emf" /><Relationship Id="rId2" Type="http://schemas.openxmlformats.org/officeDocument/2006/relationships/image" Target="../media/image179.emf" /><Relationship Id="rId3" Type="http://schemas.openxmlformats.org/officeDocument/2006/relationships/image" Target="../media/image180.emf" /></Relationships>
</file>

<file path=ppt/drawings/_rels/vmlDrawing8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1.emf" /><Relationship Id="rId2" Type="http://schemas.openxmlformats.org/officeDocument/2006/relationships/image" Target="../media/image182.emf" /></Relationships>
</file>

<file path=ppt/drawings/_rels/vmlDrawing8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3.emf" /><Relationship Id="rId2" Type="http://schemas.openxmlformats.org/officeDocument/2006/relationships/image" Target="../media/image185.emf" /></Relationships>
</file>

<file path=ppt/drawings/_rels/vmlDrawing8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6.emf" /><Relationship Id="rId2" Type="http://schemas.openxmlformats.org/officeDocument/2006/relationships/image" Target="../media/image187.emf" /></Relationships>
</file>

<file path=ppt/drawings/_rels/vmlDrawing8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8.emf" /></Relationships>
</file>

<file path=ppt/drawings/_rels/vmlDrawing8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9.emf" /></Relationships>
</file>

<file path=ppt/drawings/_rels/vmlDrawing8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0.emf" /></Relationships>
</file>

<file path=ppt/drawings/_rels/vmlDrawing8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3.emf" /><Relationship Id="rId2" Type="http://schemas.openxmlformats.org/officeDocument/2006/relationships/image" Target="../media/image194.emf" /></Relationships>
</file>

<file path=ppt/drawings/_rels/vmlDrawing9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5.emf" /></Relationships>
</file>

<file path=ppt/drawings/_rels/vmlDrawing9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6.emf" /></Relationships>
</file>

<file path=ppt/drawings/_rels/vmlDrawing9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7.emf" /></Relationships>
</file>

<file path=ppt/drawings/_rels/vmlDrawing9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8.emf" /></Relationships>
</file>

<file path=ppt/drawings/_rels/vmlDrawing9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1.emf" /><Relationship Id="rId2" Type="http://schemas.openxmlformats.org/officeDocument/2006/relationships/image" Target="../media/image202.emf" /></Relationships>
</file>

<file path=ppt/drawings/_rels/vmlDrawing9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3.emf" /></Relationships>
</file>

<file path=ppt/drawings/_rels/vmlDrawing9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4.emf" /></Relationships>
</file>

<file path=ppt/drawings/_rels/vmlDrawing9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5.emf" /><Relationship Id="rId2" Type="http://schemas.openxmlformats.org/officeDocument/2006/relationships/image" Target="../media/image206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137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lvl1pPr marL="0" lvl="0" indent="0" algn="l" defTabSz="7778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255" lvl="1" indent="67945" algn="l" defTabSz="7778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kern="1200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777875" lvl="2" indent="136525" algn="l" defTabSz="7778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kern="1200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168400" lvl="3" indent="203200" algn="l" defTabSz="7778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kern="1200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557655" lvl="4" indent="271145" algn="l" defTabSz="7778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kern="1200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lvl="5" indent="271145" algn="l" defTabSz="7778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2400" b="1" i="0" u="none" kern="1200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lvl="6" indent="271145" algn="l" defTabSz="7778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2400" b="1" i="0" u="none" kern="1200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lvl="7" indent="271145" algn="l" defTabSz="7778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2400" b="1" i="0" u="none" kern="1200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lvl="8" indent="271145" algn="l" defTabSz="7778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2400" b="1" i="0" u="none" kern="1200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01379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8ADBE44B-ACA4-4B30-BBDD-A88F9FD0FB76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01380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685800"/>
            <a:ext cx="6108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10138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3905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779462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16840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5589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138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0138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AA9A256B-BDB2-494F-922A-892B634AAE01}" type="slidenum">
              <a:rPr lang="zh-CN" altLang="en-US" sz="1200" b="0">
                <a:ea typeface="宋体" pitchFamily="2" charset="-122"/>
              </a:rPr>
              <a:t>*</a:t>
            </a:fld>
            <a:endParaRPr lang="zh-CN" altLang="en-US" sz="1200" b="0"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444" y="1119557"/>
            <a:ext cx="9140666" cy="2381631"/>
          </a:xfrm>
          <a:prstGeom prst="rect">
            <a:avLst/>
          </a:prstGeom>
        </p:spPr>
        <p:txBody>
          <a:bodyPr anchor="b"/>
          <a:lstStyle>
            <a:lvl1pPr algn="ctr">
              <a:defRPr sz="5985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444" y="3593033"/>
            <a:ext cx="9140666" cy="165162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395"/>
            </a:lvl1pPr>
            <a:lvl2pPr marL="455930" indent="0" algn="ctr">
              <a:buNone/>
              <a:defRPr sz="1995"/>
            </a:lvl2pPr>
            <a:lvl3pPr marL="911860" indent="0" algn="ctr">
              <a:buNone/>
              <a:defRPr sz="1795"/>
            </a:lvl3pPr>
            <a:lvl4pPr marL="1368425" indent="0" algn="ctr">
              <a:buNone/>
              <a:defRPr sz="1595"/>
            </a:lvl4pPr>
            <a:lvl5pPr marL="1824355" indent="0" algn="ctr">
              <a:buNone/>
              <a:defRPr sz="1595"/>
            </a:lvl5pPr>
            <a:lvl6pPr marL="2280285" indent="0" algn="ctr">
              <a:buNone/>
              <a:defRPr sz="1595"/>
            </a:lvl6pPr>
            <a:lvl7pPr marL="2736215" indent="0" algn="ctr">
              <a:buNone/>
              <a:defRPr sz="1595"/>
            </a:lvl7pPr>
            <a:lvl8pPr marL="3192145" indent="0" algn="ctr">
              <a:buNone/>
              <a:defRPr sz="1595"/>
            </a:lvl8pPr>
            <a:lvl9pPr marL="3648710" indent="0" algn="ctr">
              <a:buNone/>
              <a:defRPr sz="1595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</p:sldLayoutIdLst>
  <p:transition/>
  <p:timing/>
  <p:txStyles>
    <p:titleStyle>
      <a:lvl1pPr marL="0" indent="0" algn="ctr" defTabSz="1000125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800" b="0" i="0" u="none" kern="1200" baseline="0">
          <a:solidFill>
            <a:schemeClr val="tx1"/>
          </a:solidFill>
          <a:effectLst/>
          <a:latin typeface="Calibri" pitchFamily="34" charset="0"/>
          <a:ea typeface="宋体" pitchFamily="2" charset="-122"/>
          <a:cs typeface="+mj-cs"/>
        </a:defRPr>
      </a:lvl1pPr>
    </p:titleStyle>
    <p:bodyStyle>
      <a:lvl1pPr marL="374650" indent="-374650" algn="l" defTabSz="1000125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3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812800" lvl="1" indent="-312738" algn="l" defTabSz="1000125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31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0950" lvl="2" indent="-249238" algn="l" defTabSz="1000125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6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52600" lvl="3" indent="-249238" algn="l" defTabSz="1000125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2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252663" lvl="4" indent="-249238" algn="l" defTabSz="1000125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kumimoji="0" sz="22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lvl="5" indent="-228600" algn="l" defTabSz="1000125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itchFamily="34" charset="0"/>
        <a:buChar char="»"/>
        <a:defRPr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1000125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itchFamily="34" charset="0"/>
        <a:buChar char="»"/>
        <a:defRPr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1000125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itchFamily="34" charset="0"/>
        <a:buChar char="»"/>
        <a:defRPr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1000125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itchFamily="34" charset="0"/>
        <a:buChar char="»"/>
        <a:defRPr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7778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89255" lvl="1" indent="67945" algn="l" defTabSz="7778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2400" b="1" i="0" u="none" kern="1200" baseline="0">
          <a:solidFill>
            <a:srgbClr val="FF0000"/>
          </a:solidFill>
          <a:effectLst/>
          <a:latin typeface="Times New Roman" pitchFamily="18" charset="0"/>
          <a:ea typeface="宋体" pitchFamily="2" charset="-122"/>
          <a:cs typeface="+mn-cs"/>
        </a:defRPr>
      </a:lvl2pPr>
      <a:lvl3pPr marL="777875" lvl="2" indent="136525" algn="l" defTabSz="7778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2400" b="1" i="0" u="none" kern="1200" baseline="0">
          <a:solidFill>
            <a:srgbClr val="FF0000"/>
          </a:solidFill>
          <a:effectLst/>
          <a:latin typeface="Times New Roman" pitchFamily="18" charset="0"/>
          <a:ea typeface="宋体" pitchFamily="2" charset="-122"/>
          <a:cs typeface="+mn-cs"/>
        </a:defRPr>
      </a:lvl3pPr>
      <a:lvl4pPr marL="1168400" lvl="3" indent="203200" algn="l" defTabSz="7778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2400" b="1" i="0" u="none" kern="1200" baseline="0">
          <a:solidFill>
            <a:srgbClr val="FF0000"/>
          </a:solidFill>
          <a:effectLst/>
          <a:latin typeface="Times New Roman" pitchFamily="18" charset="0"/>
          <a:ea typeface="宋体" pitchFamily="2" charset="-122"/>
          <a:cs typeface="+mn-cs"/>
        </a:defRPr>
      </a:lvl4pPr>
      <a:lvl5pPr marL="1557655" lvl="4" indent="271145" algn="l" defTabSz="7778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2400" b="1" i="0" u="none" kern="1200" baseline="0">
          <a:solidFill>
            <a:srgbClr val="FF0000"/>
          </a:solidFill>
          <a:effectLst/>
          <a:latin typeface="Times New Roman" pitchFamily="18" charset="0"/>
          <a:ea typeface="宋体" pitchFamily="2" charset="-122"/>
          <a:cs typeface="+mn-cs"/>
        </a:defRPr>
      </a:lvl5pPr>
      <a:lvl6pPr marL="2286000" lvl="5" indent="271145" algn="l" defTabSz="7778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FF0000"/>
          </a:solidFill>
          <a:latin typeface="Times New Roman" pitchFamily="18" charset="0"/>
          <a:ea typeface="宋体" pitchFamily="2" charset="-122"/>
          <a:cs typeface="+mn-cs"/>
        </a:defRPr>
      </a:lvl6pPr>
      <a:lvl7pPr marL="2743200" lvl="6" indent="271145" algn="l" defTabSz="7778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FF0000"/>
          </a:solidFill>
          <a:latin typeface="Times New Roman" pitchFamily="18" charset="0"/>
          <a:ea typeface="宋体" pitchFamily="2" charset="-122"/>
          <a:cs typeface="+mn-cs"/>
        </a:defRPr>
      </a:lvl7pPr>
      <a:lvl8pPr marL="3200400" lvl="7" indent="271145" algn="l" defTabSz="7778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FF0000"/>
          </a:solidFill>
          <a:latin typeface="Times New Roman" pitchFamily="18" charset="0"/>
          <a:ea typeface="宋体" pitchFamily="2" charset="-122"/>
          <a:cs typeface="+mn-cs"/>
        </a:defRPr>
      </a:lvl8pPr>
      <a:lvl9pPr marL="3657600" lvl="8" indent="271145" algn="l" defTabSz="7778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FF0000"/>
          </a:solidFill>
          <a:latin typeface="Times New Roman" pitchFamily="18" charset="0"/>
          <a:ea typeface="宋体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2.emf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.png" /><Relationship Id="rId3" Type="http://schemas.openxmlformats.org/officeDocument/2006/relationships/oleObject" Target="../embeddings/oleObject2.doc" TargetMode="Internal" /><Relationship Id="rId4" Type="http://schemas.openxmlformats.org/officeDocument/2006/relationships/image" Target="../media/image4.emf" /><Relationship Id="rId5" Type="http://schemas.openxmlformats.org/officeDocument/2006/relationships/oleObject" Target="../embeddings/oleObject3.doc" TargetMode="Internal" /><Relationship Id="rId6" Type="http://schemas.openxmlformats.org/officeDocument/2006/relationships/image" Target="../media/image5.emf" /><Relationship Id="rId7" Type="http://schemas.openxmlformats.org/officeDocument/2006/relationships/oleObject" Target="../embeddings/oleObject4.doc" TargetMode="Internal" /><Relationship Id="rId8" Type="http://schemas.openxmlformats.org/officeDocument/2006/relationships/image" Target="../media/image6.emf" /><Relationship Id="rId9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Relationship Id="rId3" Type="http://schemas.openxmlformats.org/officeDocument/2006/relationships/oleObject" Target="../embeddings/oleObject5.doc" TargetMode="Internal" /><Relationship Id="rId4" Type="http://schemas.openxmlformats.org/officeDocument/2006/relationships/image" Target="../media/image8.emf" /><Relationship Id="rId5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.doc" TargetMode="Internal" /><Relationship Id="rId3" Type="http://schemas.openxmlformats.org/officeDocument/2006/relationships/image" Target="../media/image9.emf" /><Relationship Id="rId4" Type="http://schemas.openxmlformats.org/officeDocument/2006/relationships/image" Target="../media/image10.png" /><Relationship Id="rId5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.doc" TargetMode="Internal" /><Relationship Id="rId3" Type="http://schemas.openxmlformats.org/officeDocument/2006/relationships/image" Target="../media/image11.emf" /><Relationship Id="rId4" Type="http://schemas.openxmlformats.org/officeDocument/2006/relationships/oleObject" Target="../embeddings/oleObject8.doc" TargetMode="Internal" /><Relationship Id="rId5" Type="http://schemas.openxmlformats.org/officeDocument/2006/relationships/image" Target="../media/image12.emf" /><Relationship Id="rId6" Type="http://schemas.openxmlformats.org/officeDocument/2006/relationships/image" Target="../media/image13.png" /><Relationship Id="rId7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.doc" TargetMode="Internal" /><Relationship Id="rId3" Type="http://schemas.openxmlformats.org/officeDocument/2006/relationships/image" Target="../media/image14.emf" /><Relationship Id="rId4" Type="http://schemas.openxmlformats.org/officeDocument/2006/relationships/oleObject" Target="../embeddings/oleObject10.doc" TargetMode="Internal" /><Relationship Id="rId5" Type="http://schemas.openxmlformats.org/officeDocument/2006/relationships/image" Target="../media/image15.emf" /><Relationship Id="rId6" Type="http://schemas.openxmlformats.org/officeDocument/2006/relationships/image" Target="../media/image16.png" /><Relationship Id="rId7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.doc" TargetMode="Internal" /><Relationship Id="rId3" Type="http://schemas.openxmlformats.org/officeDocument/2006/relationships/image" Target="../media/image17.emf" /><Relationship Id="rId4" Type="http://schemas.openxmlformats.org/officeDocument/2006/relationships/oleObject" Target="../embeddings/oleObject12.doc" TargetMode="Internal" /><Relationship Id="rId5" Type="http://schemas.openxmlformats.org/officeDocument/2006/relationships/image" Target="../media/image18.emf" /><Relationship Id="rId6" Type="http://schemas.openxmlformats.org/officeDocument/2006/relationships/image" Target="../media/image19.png" /><Relationship Id="rId7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.doc" TargetMode="Internal" /><Relationship Id="rId3" Type="http://schemas.openxmlformats.org/officeDocument/2006/relationships/image" Target="../media/image20.emf" /><Relationship Id="rId4" Type="http://schemas.openxmlformats.org/officeDocument/2006/relationships/oleObject" Target="../embeddings/oleObject14.doc" TargetMode="Internal" /><Relationship Id="rId5" Type="http://schemas.openxmlformats.org/officeDocument/2006/relationships/image" Target="../media/image21.emf" /><Relationship Id="rId6" Type="http://schemas.openxmlformats.org/officeDocument/2006/relationships/oleObject" Target="../embeddings/oleObject15.doc" TargetMode="Internal" /><Relationship Id="rId7" Type="http://schemas.openxmlformats.org/officeDocument/2006/relationships/image" Target="../media/image22.emf" /><Relationship Id="rId8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6.doc" TargetMode="Internal" /><Relationship Id="rId3" Type="http://schemas.openxmlformats.org/officeDocument/2006/relationships/image" Target="../media/image23.emf" /><Relationship Id="rId4" Type="http://schemas.openxmlformats.org/officeDocument/2006/relationships/image" Target="../media/image24.png" /><Relationship Id="rId5" Type="http://schemas.openxmlformats.org/officeDocument/2006/relationships/oleObject" Target="../embeddings/oleObject17.doc" TargetMode="Internal" /><Relationship Id="rId6" Type="http://schemas.openxmlformats.org/officeDocument/2006/relationships/image" Target="../media/image25.emf" /><Relationship Id="rId7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8.doc" TargetMode="Internal" /><Relationship Id="rId3" Type="http://schemas.openxmlformats.org/officeDocument/2006/relationships/image" Target="../media/image26.emf" /><Relationship Id="rId4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9.doc" TargetMode="Internal" /><Relationship Id="rId3" Type="http://schemas.openxmlformats.org/officeDocument/2006/relationships/image" Target="../media/image27.emf" /><Relationship Id="rId4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0.doc" TargetMode="Internal" /><Relationship Id="rId3" Type="http://schemas.openxmlformats.org/officeDocument/2006/relationships/image" Target="../media/image28.emf" /><Relationship Id="rId4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1.doc" TargetMode="Internal" /><Relationship Id="rId3" Type="http://schemas.openxmlformats.org/officeDocument/2006/relationships/image" Target="../media/image29.emf" /><Relationship Id="rId4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2.doc" TargetMode="Internal" /><Relationship Id="rId3" Type="http://schemas.openxmlformats.org/officeDocument/2006/relationships/image" Target="../media/image30.emf" /><Relationship Id="rId4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3.doc" TargetMode="Internal" /><Relationship Id="rId3" Type="http://schemas.openxmlformats.org/officeDocument/2006/relationships/image" Target="../media/image31.emf" /><Relationship Id="rId4" Type="http://schemas.openxmlformats.org/officeDocument/2006/relationships/image" Target="../media/image32.png" /><Relationship Id="rId5" Type="http://schemas.openxmlformats.org/officeDocument/2006/relationships/image" Target="../media/image33.png" /><Relationship Id="rId6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4.doc" TargetMode="Internal" /><Relationship Id="rId3" Type="http://schemas.openxmlformats.org/officeDocument/2006/relationships/image" Target="../media/image34.emf" /><Relationship Id="rId4" Type="http://schemas.openxmlformats.org/officeDocument/2006/relationships/oleObject" Target="../embeddings/oleObject25.doc" TargetMode="Internal" /><Relationship Id="rId5" Type="http://schemas.openxmlformats.org/officeDocument/2006/relationships/image" Target="../media/image35.emf" /><Relationship Id="rId6" Type="http://schemas.openxmlformats.org/officeDocument/2006/relationships/image" Target="../media/image36.png" /><Relationship Id="rId7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6.doc" TargetMode="Internal" /><Relationship Id="rId3" Type="http://schemas.openxmlformats.org/officeDocument/2006/relationships/image" Target="../media/image37.emf" /><Relationship Id="rId4" Type="http://schemas.openxmlformats.org/officeDocument/2006/relationships/image" Target="../media/image38.png" /><Relationship Id="rId5" Type="http://schemas.openxmlformats.org/officeDocument/2006/relationships/image" Target="../media/image39.png" /><Relationship Id="rId6" Type="http://schemas.openxmlformats.org/officeDocument/2006/relationships/vmlDrawing" Target="../drawings/vmlDrawing17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7.doc" TargetMode="Internal" /><Relationship Id="rId3" Type="http://schemas.openxmlformats.org/officeDocument/2006/relationships/image" Target="../media/image40.emf" /><Relationship Id="rId4" Type="http://schemas.openxmlformats.org/officeDocument/2006/relationships/image" Target="../media/image41.png" /><Relationship Id="rId5" Type="http://schemas.openxmlformats.org/officeDocument/2006/relationships/image" Target="../media/image42.png" /><Relationship Id="rId6" Type="http://schemas.openxmlformats.org/officeDocument/2006/relationships/vmlDrawing" Target="../drawings/vmlDrawing18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8.doc" TargetMode="Internal" /><Relationship Id="rId3" Type="http://schemas.openxmlformats.org/officeDocument/2006/relationships/image" Target="../media/image43.emf" /><Relationship Id="rId4" Type="http://schemas.openxmlformats.org/officeDocument/2006/relationships/vmlDrawing" Target="../drawings/vmlDrawing19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9.doc" TargetMode="Internal" /><Relationship Id="rId3" Type="http://schemas.openxmlformats.org/officeDocument/2006/relationships/image" Target="../media/image44.emf" /><Relationship Id="rId4" Type="http://schemas.openxmlformats.org/officeDocument/2006/relationships/vmlDrawing" Target="../drawings/vmlDrawing2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5.png" /><Relationship Id="rId3" Type="http://schemas.openxmlformats.org/officeDocument/2006/relationships/oleObject" Target="../embeddings/oleObject30.doc" TargetMode="Internal" /><Relationship Id="rId4" Type="http://schemas.openxmlformats.org/officeDocument/2006/relationships/image" Target="../media/image46.emf" /><Relationship Id="rId5" Type="http://schemas.openxmlformats.org/officeDocument/2006/relationships/image" Target="../media/image47.png" /><Relationship Id="rId6" Type="http://schemas.openxmlformats.org/officeDocument/2006/relationships/image" Target="../media/image48.png" /><Relationship Id="rId7" Type="http://schemas.openxmlformats.org/officeDocument/2006/relationships/image" Target="../media/image49.png" /><Relationship Id="rId8" Type="http://schemas.openxmlformats.org/officeDocument/2006/relationships/vmlDrawing" Target="../drawings/vmlDrawing2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1.doc" TargetMode="Internal" /><Relationship Id="rId3" Type="http://schemas.openxmlformats.org/officeDocument/2006/relationships/image" Target="../media/image50.emf" /><Relationship Id="rId4" Type="http://schemas.openxmlformats.org/officeDocument/2006/relationships/vmlDrawing" Target="../drawings/vmlDrawing2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2.doc" TargetMode="Internal" /><Relationship Id="rId3" Type="http://schemas.openxmlformats.org/officeDocument/2006/relationships/image" Target="../media/image51.emf" /><Relationship Id="rId4" Type="http://schemas.openxmlformats.org/officeDocument/2006/relationships/image" Target="../media/image52.png" /><Relationship Id="rId5" Type="http://schemas.openxmlformats.org/officeDocument/2006/relationships/vmlDrawing" Target="../drawings/vmlDrawing23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3.doc" TargetMode="Internal" /><Relationship Id="rId3" Type="http://schemas.openxmlformats.org/officeDocument/2006/relationships/image" Target="../media/image53.emf" /><Relationship Id="rId4" Type="http://schemas.openxmlformats.org/officeDocument/2006/relationships/vmlDrawing" Target="../drawings/vmlDrawing24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4.doc" TargetMode="Internal" /><Relationship Id="rId3" Type="http://schemas.openxmlformats.org/officeDocument/2006/relationships/image" Target="../media/image54.emf" /><Relationship Id="rId4" Type="http://schemas.openxmlformats.org/officeDocument/2006/relationships/vmlDrawing" Target="../drawings/vmlDrawing2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5.doc" TargetMode="Internal" /><Relationship Id="rId3" Type="http://schemas.openxmlformats.org/officeDocument/2006/relationships/image" Target="../media/image55.emf" /><Relationship Id="rId4" Type="http://schemas.openxmlformats.org/officeDocument/2006/relationships/vmlDrawing" Target="../drawings/vmlDrawing26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6.doc" TargetMode="Internal" /><Relationship Id="rId3" Type="http://schemas.openxmlformats.org/officeDocument/2006/relationships/image" Target="../media/image56.emf" /><Relationship Id="rId4" Type="http://schemas.openxmlformats.org/officeDocument/2006/relationships/vmlDrawing" Target="../drawings/vmlDrawing27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7.doc" TargetMode="Internal" /><Relationship Id="rId3" Type="http://schemas.openxmlformats.org/officeDocument/2006/relationships/image" Target="../media/image57.emf" /><Relationship Id="rId4" Type="http://schemas.openxmlformats.org/officeDocument/2006/relationships/image" Target="../media/image58.png" /><Relationship Id="rId5" Type="http://schemas.openxmlformats.org/officeDocument/2006/relationships/image" Target="../media/image59.png" /><Relationship Id="rId6" Type="http://schemas.openxmlformats.org/officeDocument/2006/relationships/image" Target="../media/image60.png" /><Relationship Id="rId7" Type="http://schemas.openxmlformats.org/officeDocument/2006/relationships/vmlDrawing" Target="../drawings/vmlDrawing28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8.doc" TargetMode="Internal" /><Relationship Id="rId3" Type="http://schemas.openxmlformats.org/officeDocument/2006/relationships/image" Target="../media/image61.emf" /><Relationship Id="rId4" Type="http://schemas.openxmlformats.org/officeDocument/2006/relationships/image" Target="../media/image62.png" /><Relationship Id="rId5" Type="http://schemas.openxmlformats.org/officeDocument/2006/relationships/vmlDrawing" Target="../drawings/vmlDrawing29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9.doc" TargetMode="Internal" /><Relationship Id="rId3" Type="http://schemas.openxmlformats.org/officeDocument/2006/relationships/image" Target="../media/image63.emf" /><Relationship Id="rId4" Type="http://schemas.openxmlformats.org/officeDocument/2006/relationships/oleObject" Target="../embeddings/oleObject40.doc" TargetMode="Internal" /><Relationship Id="rId5" Type="http://schemas.openxmlformats.org/officeDocument/2006/relationships/image" Target="../media/image64.emf" /><Relationship Id="rId6" Type="http://schemas.openxmlformats.org/officeDocument/2006/relationships/vmlDrawing" Target="../drawings/vmlDrawing30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1.doc" TargetMode="Internal" /><Relationship Id="rId3" Type="http://schemas.openxmlformats.org/officeDocument/2006/relationships/image" Target="../media/image65.emf" /><Relationship Id="rId4" Type="http://schemas.openxmlformats.org/officeDocument/2006/relationships/vmlDrawing" Target="../drawings/vmlDrawing31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2.doc" TargetMode="Internal" /><Relationship Id="rId3" Type="http://schemas.openxmlformats.org/officeDocument/2006/relationships/image" Target="../media/image66.emf" /><Relationship Id="rId4" Type="http://schemas.openxmlformats.org/officeDocument/2006/relationships/image" Target="../media/image67.png" /><Relationship Id="rId5" Type="http://schemas.openxmlformats.org/officeDocument/2006/relationships/vmlDrawing" Target="../drawings/vmlDrawing32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3.doc" TargetMode="Internal" /><Relationship Id="rId3" Type="http://schemas.openxmlformats.org/officeDocument/2006/relationships/image" Target="../media/image68.emf" /><Relationship Id="rId4" Type="http://schemas.openxmlformats.org/officeDocument/2006/relationships/image" Target="../media/image69.png" /><Relationship Id="rId5" Type="http://schemas.openxmlformats.org/officeDocument/2006/relationships/image" Target="../media/image70.png" /><Relationship Id="rId6" Type="http://schemas.openxmlformats.org/officeDocument/2006/relationships/vmlDrawing" Target="../drawings/vmlDrawing33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4.doc" TargetMode="Internal" /><Relationship Id="rId3" Type="http://schemas.openxmlformats.org/officeDocument/2006/relationships/image" Target="../media/image71.emf" /><Relationship Id="rId4" Type="http://schemas.openxmlformats.org/officeDocument/2006/relationships/vmlDrawing" Target="../drawings/vmlDrawing34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5.doc" TargetMode="Internal" /><Relationship Id="rId3" Type="http://schemas.openxmlformats.org/officeDocument/2006/relationships/image" Target="../media/image72.emf" /><Relationship Id="rId4" Type="http://schemas.openxmlformats.org/officeDocument/2006/relationships/image" Target="../media/image73.png" /><Relationship Id="rId5" Type="http://schemas.openxmlformats.org/officeDocument/2006/relationships/image" Target="../media/image74.png" /><Relationship Id="rId6" Type="http://schemas.openxmlformats.org/officeDocument/2006/relationships/vmlDrawing" Target="../drawings/vmlDrawing35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6.doc" TargetMode="Internal" /><Relationship Id="rId3" Type="http://schemas.openxmlformats.org/officeDocument/2006/relationships/image" Target="../media/image75.emf" /><Relationship Id="rId4" Type="http://schemas.openxmlformats.org/officeDocument/2006/relationships/vmlDrawing" Target="../drawings/vmlDrawing36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7.doc" TargetMode="Internal" /><Relationship Id="rId3" Type="http://schemas.openxmlformats.org/officeDocument/2006/relationships/image" Target="../media/image76.emf" /><Relationship Id="rId4" Type="http://schemas.openxmlformats.org/officeDocument/2006/relationships/oleObject" Target="../embeddings/oleObject48.doc" TargetMode="Internal" /><Relationship Id="rId5" Type="http://schemas.openxmlformats.org/officeDocument/2006/relationships/image" Target="../media/image77.emf" /><Relationship Id="rId6" Type="http://schemas.openxmlformats.org/officeDocument/2006/relationships/vmlDrawing" Target="../drawings/vmlDrawing37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9.doc" TargetMode="Internal" /><Relationship Id="rId3" Type="http://schemas.openxmlformats.org/officeDocument/2006/relationships/image" Target="../media/image78.emf" /><Relationship Id="rId4" Type="http://schemas.openxmlformats.org/officeDocument/2006/relationships/vmlDrawing" Target="../drawings/vmlDrawing38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0.doc" TargetMode="Internal" /><Relationship Id="rId3" Type="http://schemas.openxmlformats.org/officeDocument/2006/relationships/image" Target="../media/image79.emf" /><Relationship Id="rId4" Type="http://schemas.openxmlformats.org/officeDocument/2006/relationships/vmlDrawing" Target="../drawings/vmlDrawing39.v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1.doc" TargetMode="Internal" /><Relationship Id="rId3" Type="http://schemas.openxmlformats.org/officeDocument/2006/relationships/image" Target="../media/image80.emf" /><Relationship Id="rId4" Type="http://schemas.openxmlformats.org/officeDocument/2006/relationships/vmlDrawing" Target="../drawings/vmlDrawing40.v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2.doc" TargetMode="Internal" /><Relationship Id="rId3" Type="http://schemas.openxmlformats.org/officeDocument/2006/relationships/image" Target="../media/image81.emf" /><Relationship Id="rId4" Type="http://schemas.openxmlformats.org/officeDocument/2006/relationships/vmlDrawing" Target="../drawings/vmlDrawing41.v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3.doc" TargetMode="Internal" /><Relationship Id="rId3" Type="http://schemas.openxmlformats.org/officeDocument/2006/relationships/image" Target="../media/image82.emf" /><Relationship Id="rId4" Type="http://schemas.openxmlformats.org/officeDocument/2006/relationships/vmlDrawing" Target="../drawings/vmlDrawing42.v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4.doc" TargetMode="Internal" /><Relationship Id="rId3" Type="http://schemas.openxmlformats.org/officeDocument/2006/relationships/image" Target="../media/image83.emf" /><Relationship Id="rId4" Type="http://schemas.openxmlformats.org/officeDocument/2006/relationships/vmlDrawing" Target="../drawings/vmlDrawing43.v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5.doc" TargetMode="Internal" /><Relationship Id="rId3" Type="http://schemas.openxmlformats.org/officeDocument/2006/relationships/image" Target="../media/image84.emf" /><Relationship Id="rId4" Type="http://schemas.openxmlformats.org/officeDocument/2006/relationships/vmlDrawing" Target="../drawings/vmlDrawing44.v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6.doc" TargetMode="Internal" /><Relationship Id="rId3" Type="http://schemas.openxmlformats.org/officeDocument/2006/relationships/image" Target="../media/image85.emf" /><Relationship Id="rId4" Type="http://schemas.openxmlformats.org/officeDocument/2006/relationships/oleObject" Target="../embeddings/oleObject57.doc" TargetMode="Internal" /><Relationship Id="rId5" Type="http://schemas.openxmlformats.org/officeDocument/2006/relationships/image" Target="../media/image86.emf" /><Relationship Id="rId6" Type="http://schemas.openxmlformats.org/officeDocument/2006/relationships/oleObject" Target="../embeddings/oleObject58.doc" TargetMode="Internal" /><Relationship Id="rId7" Type="http://schemas.openxmlformats.org/officeDocument/2006/relationships/image" Target="../media/image87.emf" /><Relationship Id="rId8" Type="http://schemas.openxmlformats.org/officeDocument/2006/relationships/vmlDrawing" Target="../drawings/vmlDrawing45.v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9.doc" TargetMode="Internal" /><Relationship Id="rId3" Type="http://schemas.openxmlformats.org/officeDocument/2006/relationships/image" Target="../media/image88.emf" /><Relationship Id="rId4" Type="http://schemas.openxmlformats.org/officeDocument/2006/relationships/oleObject" Target="../embeddings/oleObject60.doc" TargetMode="Internal" /><Relationship Id="rId5" Type="http://schemas.openxmlformats.org/officeDocument/2006/relationships/image" Target="../media/image89.emf" /><Relationship Id="rId6" Type="http://schemas.openxmlformats.org/officeDocument/2006/relationships/vmlDrawing" Target="../drawings/vmlDrawing46.v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vmlDrawing" Target="../drawings/vmlDrawing47.vml" /><Relationship Id="rId2" Type="http://schemas.openxmlformats.org/officeDocument/2006/relationships/oleObject" Target="../embeddings/oleObject61.doc" TargetMode="Internal" /><Relationship Id="rId3" Type="http://schemas.openxmlformats.org/officeDocument/2006/relationships/image" Target="../media/image90.emf" /><Relationship Id="rId4" Type="http://schemas.openxmlformats.org/officeDocument/2006/relationships/oleObject" Target="../embeddings/oleObject62.doc" TargetMode="Internal" /><Relationship Id="rId5" Type="http://schemas.openxmlformats.org/officeDocument/2006/relationships/image" Target="../media/image91.emf" /><Relationship Id="rId6" Type="http://schemas.openxmlformats.org/officeDocument/2006/relationships/oleObject" Target="../embeddings/oleObject63.doc" TargetMode="Internal" /><Relationship Id="rId7" Type="http://schemas.openxmlformats.org/officeDocument/2006/relationships/image" Target="../media/image92.emf" /><Relationship Id="rId8" Type="http://schemas.openxmlformats.org/officeDocument/2006/relationships/oleObject" Target="../embeddings/oleObject64.doc" TargetMode="Internal" /><Relationship Id="rId9" Type="http://schemas.openxmlformats.org/officeDocument/2006/relationships/image" Target="../media/image93.emf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5.doc" TargetMode="Internal" /><Relationship Id="rId3" Type="http://schemas.openxmlformats.org/officeDocument/2006/relationships/image" Target="../media/image94.emf" /><Relationship Id="rId4" Type="http://schemas.openxmlformats.org/officeDocument/2006/relationships/image" Target="../media/image95.png" /><Relationship Id="rId5" Type="http://schemas.openxmlformats.org/officeDocument/2006/relationships/image" Target="../media/image96.png" /><Relationship Id="rId6" Type="http://schemas.openxmlformats.org/officeDocument/2006/relationships/oleObject" Target="../embeddings/oleObject66.doc" TargetMode="Internal" /><Relationship Id="rId7" Type="http://schemas.openxmlformats.org/officeDocument/2006/relationships/image" Target="../media/image97.emf" /><Relationship Id="rId8" Type="http://schemas.openxmlformats.org/officeDocument/2006/relationships/vmlDrawing" Target="../drawings/vmlDrawing48.vm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7.doc" TargetMode="Internal" /><Relationship Id="rId3" Type="http://schemas.openxmlformats.org/officeDocument/2006/relationships/image" Target="../media/image98.emf" /><Relationship Id="rId4" Type="http://schemas.openxmlformats.org/officeDocument/2006/relationships/oleObject" Target="../embeddings/oleObject68.doc" TargetMode="Internal" /><Relationship Id="rId5" Type="http://schemas.openxmlformats.org/officeDocument/2006/relationships/image" Target="../media/image99.emf" /><Relationship Id="rId6" Type="http://schemas.openxmlformats.org/officeDocument/2006/relationships/oleObject" Target="../embeddings/oleObject69.doc" TargetMode="Internal" /><Relationship Id="rId7" Type="http://schemas.openxmlformats.org/officeDocument/2006/relationships/image" Target="../media/image100.emf" /><Relationship Id="rId8" Type="http://schemas.openxmlformats.org/officeDocument/2006/relationships/vmlDrawing" Target="../drawings/vmlDrawing49.vml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0.doc" TargetMode="Internal" /><Relationship Id="rId3" Type="http://schemas.openxmlformats.org/officeDocument/2006/relationships/image" Target="../media/image101.emf" /><Relationship Id="rId4" Type="http://schemas.openxmlformats.org/officeDocument/2006/relationships/image" Target="../media/image102.png" /><Relationship Id="rId5" Type="http://schemas.openxmlformats.org/officeDocument/2006/relationships/vmlDrawing" Target="../drawings/vmlDrawing50.vm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03.png" /><Relationship Id="rId3" Type="http://schemas.openxmlformats.org/officeDocument/2006/relationships/oleObject" Target="../embeddings/oleObject71.doc" TargetMode="Internal" /><Relationship Id="rId4" Type="http://schemas.openxmlformats.org/officeDocument/2006/relationships/image" Target="../media/image104.emf" /><Relationship Id="rId5" Type="http://schemas.openxmlformats.org/officeDocument/2006/relationships/image" Target="../media/image105.png" /><Relationship Id="rId6" Type="http://schemas.openxmlformats.org/officeDocument/2006/relationships/vmlDrawing" Target="../drawings/vmlDrawing51.vml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2.doc" TargetMode="Internal" /><Relationship Id="rId3" Type="http://schemas.openxmlformats.org/officeDocument/2006/relationships/image" Target="../media/image106.emf" /><Relationship Id="rId4" Type="http://schemas.openxmlformats.org/officeDocument/2006/relationships/image" Target="../media/image107.png" /><Relationship Id="rId5" Type="http://schemas.openxmlformats.org/officeDocument/2006/relationships/vmlDrawing" Target="../drawings/vmlDrawing52.vml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3.doc" TargetMode="Internal" /><Relationship Id="rId3" Type="http://schemas.openxmlformats.org/officeDocument/2006/relationships/image" Target="../media/image108.emf" /><Relationship Id="rId4" Type="http://schemas.openxmlformats.org/officeDocument/2006/relationships/oleObject" Target="../embeddings/oleObject74.doc" TargetMode="Internal" /><Relationship Id="rId5" Type="http://schemas.openxmlformats.org/officeDocument/2006/relationships/image" Target="../media/image109.emf" /><Relationship Id="rId6" Type="http://schemas.openxmlformats.org/officeDocument/2006/relationships/image" Target="../media/image110.png" /><Relationship Id="rId7" Type="http://schemas.openxmlformats.org/officeDocument/2006/relationships/vmlDrawing" Target="../drawings/vmlDrawing53.vml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5.doc" TargetMode="Internal" /><Relationship Id="rId3" Type="http://schemas.openxmlformats.org/officeDocument/2006/relationships/image" Target="../media/image111.emf" /><Relationship Id="rId4" Type="http://schemas.openxmlformats.org/officeDocument/2006/relationships/image" Target="../media/image112.png" /><Relationship Id="rId5" Type="http://schemas.openxmlformats.org/officeDocument/2006/relationships/vmlDrawing" Target="../drawings/vmlDrawing54.vml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6.doc" TargetMode="Internal" /><Relationship Id="rId3" Type="http://schemas.openxmlformats.org/officeDocument/2006/relationships/image" Target="../media/image113.emf" /><Relationship Id="rId4" Type="http://schemas.openxmlformats.org/officeDocument/2006/relationships/image" Target="../media/image114.png" /><Relationship Id="rId5" Type="http://schemas.openxmlformats.org/officeDocument/2006/relationships/vmlDrawing" Target="../drawings/vmlDrawing55.vml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7.doc" TargetMode="Internal" /><Relationship Id="rId3" Type="http://schemas.openxmlformats.org/officeDocument/2006/relationships/image" Target="../media/image115.emf" /><Relationship Id="rId4" Type="http://schemas.openxmlformats.org/officeDocument/2006/relationships/image" Target="../media/image116.png" /><Relationship Id="rId5" Type="http://schemas.openxmlformats.org/officeDocument/2006/relationships/image" Target="../media/image117.png" /><Relationship Id="rId6" Type="http://schemas.openxmlformats.org/officeDocument/2006/relationships/oleObject" Target="../embeddings/oleObject78.doc" TargetMode="Internal" /><Relationship Id="rId7" Type="http://schemas.openxmlformats.org/officeDocument/2006/relationships/image" Target="../media/image118.emf" /><Relationship Id="rId8" Type="http://schemas.openxmlformats.org/officeDocument/2006/relationships/vmlDrawing" Target="../drawings/vmlDrawing56.vml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9.doc" TargetMode="Internal" /><Relationship Id="rId3" Type="http://schemas.openxmlformats.org/officeDocument/2006/relationships/image" Target="../media/image119.emf" /><Relationship Id="rId4" Type="http://schemas.openxmlformats.org/officeDocument/2006/relationships/oleObject" Target="../embeddings/oleObject80.doc" TargetMode="Internal" /><Relationship Id="rId5" Type="http://schemas.openxmlformats.org/officeDocument/2006/relationships/image" Target="../media/image120.emf" /><Relationship Id="rId6" Type="http://schemas.openxmlformats.org/officeDocument/2006/relationships/image" Target="../media/image121.png" /><Relationship Id="rId7" Type="http://schemas.openxmlformats.org/officeDocument/2006/relationships/vmlDrawing" Target="../drawings/vmlDrawing57.vml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1.doc" TargetMode="Internal" /><Relationship Id="rId3" Type="http://schemas.openxmlformats.org/officeDocument/2006/relationships/image" Target="../media/image122.emf" /><Relationship Id="rId4" Type="http://schemas.openxmlformats.org/officeDocument/2006/relationships/oleObject" Target="../embeddings/oleObject82.doc" TargetMode="Internal" /><Relationship Id="rId5" Type="http://schemas.openxmlformats.org/officeDocument/2006/relationships/image" Target="../media/image123.emf" /><Relationship Id="rId6" Type="http://schemas.openxmlformats.org/officeDocument/2006/relationships/image" Target="../media/image124.png" /><Relationship Id="rId7" Type="http://schemas.openxmlformats.org/officeDocument/2006/relationships/image" Target="../media/image125.png" /><Relationship Id="rId8" Type="http://schemas.openxmlformats.org/officeDocument/2006/relationships/vmlDrawing" Target="../drawings/vmlDrawing58.vml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3.doc" TargetMode="Internal" /><Relationship Id="rId3" Type="http://schemas.openxmlformats.org/officeDocument/2006/relationships/image" Target="../media/image126.emf" /><Relationship Id="rId4" Type="http://schemas.openxmlformats.org/officeDocument/2006/relationships/oleObject" Target="../embeddings/oleObject84.doc" TargetMode="Internal" /><Relationship Id="rId5" Type="http://schemas.openxmlformats.org/officeDocument/2006/relationships/image" Target="../media/image127.emf" /><Relationship Id="rId6" Type="http://schemas.openxmlformats.org/officeDocument/2006/relationships/image" Target="../media/image128.png" /><Relationship Id="rId7" Type="http://schemas.openxmlformats.org/officeDocument/2006/relationships/vmlDrawing" Target="../drawings/vmlDrawing59.vml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5.doc" TargetMode="Internal" /><Relationship Id="rId3" Type="http://schemas.openxmlformats.org/officeDocument/2006/relationships/image" Target="../media/image129.emf" /><Relationship Id="rId4" Type="http://schemas.openxmlformats.org/officeDocument/2006/relationships/image" Target="../media/image130.png" /><Relationship Id="rId5" Type="http://schemas.openxmlformats.org/officeDocument/2006/relationships/vmlDrawing" Target="../drawings/vmlDrawing60.vml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6.doc" TargetMode="Internal" /><Relationship Id="rId3" Type="http://schemas.openxmlformats.org/officeDocument/2006/relationships/image" Target="../media/image131.emf" /><Relationship Id="rId4" Type="http://schemas.openxmlformats.org/officeDocument/2006/relationships/image" Target="../media/image132.png" /><Relationship Id="rId5" Type="http://schemas.openxmlformats.org/officeDocument/2006/relationships/vmlDrawing" Target="../drawings/vmlDrawing61.vml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.png" /><Relationship Id="rId3" Type="http://schemas.openxmlformats.org/officeDocument/2006/relationships/oleObject" Target="../embeddings/oleObject87.doc" TargetMode="Internal" /><Relationship Id="rId4" Type="http://schemas.openxmlformats.org/officeDocument/2006/relationships/image" Target="../media/image133.emf" /><Relationship Id="rId5" Type="http://schemas.openxmlformats.org/officeDocument/2006/relationships/image" Target="../media/image134.png" /><Relationship Id="rId6" Type="http://schemas.openxmlformats.org/officeDocument/2006/relationships/vmlDrawing" Target="../drawings/vmlDrawing62.vml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8.doc" TargetMode="Internal" /><Relationship Id="rId3" Type="http://schemas.openxmlformats.org/officeDocument/2006/relationships/image" Target="../media/image135.emf" /><Relationship Id="rId4" Type="http://schemas.openxmlformats.org/officeDocument/2006/relationships/image" Target="../media/image136.png" /><Relationship Id="rId5" Type="http://schemas.openxmlformats.org/officeDocument/2006/relationships/vmlDrawing" Target="../drawings/vmlDrawing63.vml" /></Relationships>
</file>

<file path=ppt/slides/_rels/slide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9.doc" TargetMode="Internal" /><Relationship Id="rId3" Type="http://schemas.openxmlformats.org/officeDocument/2006/relationships/image" Target="../media/image137.emf" /><Relationship Id="rId4" Type="http://schemas.openxmlformats.org/officeDocument/2006/relationships/image" Target="../media/image138.png" /><Relationship Id="rId5" Type="http://schemas.openxmlformats.org/officeDocument/2006/relationships/vmlDrawing" Target="../drawings/vmlDrawing64.vml" /></Relationships>
</file>

<file path=ppt/slides/_rels/slide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0.doc" TargetMode="Internal" /><Relationship Id="rId3" Type="http://schemas.openxmlformats.org/officeDocument/2006/relationships/image" Target="../media/image139.emf" /><Relationship Id="rId4" Type="http://schemas.openxmlformats.org/officeDocument/2006/relationships/image" Target="../media/image140.png" /><Relationship Id="rId5" Type="http://schemas.openxmlformats.org/officeDocument/2006/relationships/vmlDrawing" Target="../drawings/vmlDrawing65.vml" /></Relationships>
</file>

<file path=ppt/slides/_rels/slide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1.doc" TargetMode="Internal" /><Relationship Id="rId3" Type="http://schemas.openxmlformats.org/officeDocument/2006/relationships/image" Target="../media/image141.emf" /><Relationship Id="rId4" Type="http://schemas.openxmlformats.org/officeDocument/2006/relationships/oleObject" Target="../embeddings/oleObject92.doc" TargetMode="Internal" /><Relationship Id="rId5" Type="http://schemas.openxmlformats.org/officeDocument/2006/relationships/image" Target="../media/image142.emf" /><Relationship Id="rId6" Type="http://schemas.openxmlformats.org/officeDocument/2006/relationships/image" Target="../media/image143.png" /><Relationship Id="rId7" Type="http://schemas.openxmlformats.org/officeDocument/2006/relationships/vmlDrawing" Target="../drawings/vmlDrawing66.vml" /></Relationships>
</file>

<file path=ppt/slides/_rels/slide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oleObject" Target="../embeddings/oleObject93.doc" TargetMode="Internal" /><Relationship Id="rId4" Type="http://schemas.openxmlformats.org/officeDocument/2006/relationships/image" Target="../media/image144.emf" /><Relationship Id="rId5" Type="http://schemas.openxmlformats.org/officeDocument/2006/relationships/vmlDrawing" Target="../drawings/vmlDrawing67.vml" /></Relationships>
</file>

<file path=ppt/slides/_rels/slide6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4.doc" TargetMode="Internal" /><Relationship Id="rId3" Type="http://schemas.openxmlformats.org/officeDocument/2006/relationships/image" Target="../media/image145.emf" /><Relationship Id="rId4" Type="http://schemas.openxmlformats.org/officeDocument/2006/relationships/image" Target="../media/image146.png" /><Relationship Id="rId5" Type="http://schemas.openxmlformats.org/officeDocument/2006/relationships/image" Target="../media/image147.png" /><Relationship Id="rId6" Type="http://schemas.openxmlformats.org/officeDocument/2006/relationships/image" Target="../media/image148.png" /><Relationship Id="rId7" Type="http://schemas.openxmlformats.org/officeDocument/2006/relationships/vmlDrawing" Target="../drawings/vmlDrawing68.vml" /></Relationships>
</file>

<file path=ppt/slides/_rels/slide7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5.doc" TargetMode="Internal" /><Relationship Id="rId3" Type="http://schemas.openxmlformats.org/officeDocument/2006/relationships/image" Target="../media/image149.emf" /><Relationship Id="rId4" Type="http://schemas.openxmlformats.org/officeDocument/2006/relationships/image" Target="../media/image150.png" /><Relationship Id="rId5" Type="http://schemas.openxmlformats.org/officeDocument/2006/relationships/vmlDrawing" Target="../drawings/vmlDrawing69.vml" /></Relationships>
</file>

<file path=ppt/slides/_rels/slide7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6.doc" TargetMode="Internal" /><Relationship Id="rId3" Type="http://schemas.openxmlformats.org/officeDocument/2006/relationships/image" Target="../media/image151.emf" /><Relationship Id="rId4" Type="http://schemas.openxmlformats.org/officeDocument/2006/relationships/vmlDrawing" Target="../drawings/vmlDrawing70.vml" /></Relationships>
</file>

<file path=ppt/slides/_rels/slide7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7.doc" TargetMode="Internal" /><Relationship Id="rId3" Type="http://schemas.openxmlformats.org/officeDocument/2006/relationships/image" Target="../media/image152.emf" /><Relationship Id="rId4" Type="http://schemas.openxmlformats.org/officeDocument/2006/relationships/image" Target="../media/image153.png" /><Relationship Id="rId5" Type="http://schemas.openxmlformats.org/officeDocument/2006/relationships/image" Target="../media/image154.png" /><Relationship Id="rId6" Type="http://schemas.openxmlformats.org/officeDocument/2006/relationships/oleObject" Target="../embeddings/oleObject98.doc" TargetMode="Internal" /><Relationship Id="rId7" Type="http://schemas.openxmlformats.org/officeDocument/2006/relationships/image" Target="../media/image155.emf" /><Relationship Id="rId8" Type="http://schemas.openxmlformats.org/officeDocument/2006/relationships/vmlDrawing" Target="../drawings/vmlDrawing71.vml" /></Relationships>
</file>

<file path=ppt/slides/_rels/slide7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9.doc" TargetMode="Internal" /><Relationship Id="rId3" Type="http://schemas.openxmlformats.org/officeDocument/2006/relationships/image" Target="../media/image156.emf" /><Relationship Id="rId4" Type="http://schemas.openxmlformats.org/officeDocument/2006/relationships/vmlDrawing" Target="../drawings/vmlDrawing72.vml" /></Relationships>
</file>

<file path=ppt/slides/_rels/slide7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0.doc" TargetMode="Internal" /><Relationship Id="rId3" Type="http://schemas.openxmlformats.org/officeDocument/2006/relationships/image" Target="../media/image157.emf" /><Relationship Id="rId4" Type="http://schemas.openxmlformats.org/officeDocument/2006/relationships/oleObject" Target="../embeddings/oleObject101.doc" TargetMode="Internal" /><Relationship Id="rId5" Type="http://schemas.openxmlformats.org/officeDocument/2006/relationships/image" Target="../media/image158.emf" /><Relationship Id="rId6" Type="http://schemas.openxmlformats.org/officeDocument/2006/relationships/vmlDrawing" Target="../drawings/vmlDrawing73.vml" /></Relationships>
</file>

<file path=ppt/slides/_rels/slide7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2.doc" TargetMode="Internal" /><Relationship Id="rId3" Type="http://schemas.openxmlformats.org/officeDocument/2006/relationships/image" Target="../media/image159.emf" /><Relationship Id="rId4" Type="http://schemas.openxmlformats.org/officeDocument/2006/relationships/oleObject" Target="../embeddings/oleObject103.doc" TargetMode="Internal" /><Relationship Id="rId5" Type="http://schemas.openxmlformats.org/officeDocument/2006/relationships/image" Target="../media/image160.emf" /><Relationship Id="rId6" Type="http://schemas.openxmlformats.org/officeDocument/2006/relationships/vmlDrawing" Target="../drawings/vmlDrawing74.vml" /></Relationships>
</file>

<file path=ppt/slides/_rels/slide7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4.doc" TargetMode="Internal" /><Relationship Id="rId3" Type="http://schemas.openxmlformats.org/officeDocument/2006/relationships/image" Target="../media/image161.emf" /><Relationship Id="rId4" Type="http://schemas.openxmlformats.org/officeDocument/2006/relationships/image" Target="../media/image162.png" /><Relationship Id="rId5" Type="http://schemas.openxmlformats.org/officeDocument/2006/relationships/vmlDrawing" Target="../drawings/vmlDrawing75.vml" /></Relationships>
</file>

<file path=ppt/slides/_rels/slide7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5.doc" TargetMode="Internal" /><Relationship Id="rId3" Type="http://schemas.openxmlformats.org/officeDocument/2006/relationships/image" Target="../media/image163.emf" /><Relationship Id="rId4" Type="http://schemas.openxmlformats.org/officeDocument/2006/relationships/vmlDrawing" Target="../drawings/vmlDrawing76.vml" /></Relationships>
</file>

<file path=ppt/slides/_rels/slide7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6.doc" TargetMode="Internal" /><Relationship Id="rId3" Type="http://schemas.openxmlformats.org/officeDocument/2006/relationships/image" Target="../media/image164.emf" /><Relationship Id="rId4" Type="http://schemas.openxmlformats.org/officeDocument/2006/relationships/oleObject" Target="../embeddings/oleObject107.doc" TargetMode="Internal" /><Relationship Id="rId5" Type="http://schemas.openxmlformats.org/officeDocument/2006/relationships/image" Target="../media/image165.emf" /><Relationship Id="rId6" Type="http://schemas.openxmlformats.org/officeDocument/2006/relationships/oleObject" Target="../embeddings/oleObject108.doc" TargetMode="Internal" /><Relationship Id="rId7" Type="http://schemas.openxmlformats.org/officeDocument/2006/relationships/image" Target="../media/image166.emf" /><Relationship Id="rId8" Type="http://schemas.openxmlformats.org/officeDocument/2006/relationships/vmlDrawing" Target="../drawings/vmlDrawing77.vml" /></Relationships>
</file>

<file path=ppt/slides/_rels/slide7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9.doc" TargetMode="Internal" /><Relationship Id="rId3" Type="http://schemas.openxmlformats.org/officeDocument/2006/relationships/image" Target="../media/image167.emf" /><Relationship Id="rId4" Type="http://schemas.openxmlformats.org/officeDocument/2006/relationships/oleObject" Target="../embeddings/oleObject110.doc" TargetMode="Internal" /><Relationship Id="rId5" Type="http://schemas.openxmlformats.org/officeDocument/2006/relationships/image" Target="../media/image168.emf" /><Relationship Id="rId6" Type="http://schemas.openxmlformats.org/officeDocument/2006/relationships/vmlDrawing" Target="../drawings/vmlDrawing78.vml" /></Relationships>
</file>

<file path=ppt/slides/_rels/slide8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1.doc" TargetMode="Internal" /><Relationship Id="rId3" Type="http://schemas.openxmlformats.org/officeDocument/2006/relationships/image" Target="../media/image169.emf" /><Relationship Id="rId4" Type="http://schemas.openxmlformats.org/officeDocument/2006/relationships/image" Target="../media/image170.png" /><Relationship Id="rId5" Type="http://schemas.openxmlformats.org/officeDocument/2006/relationships/oleObject" Target="../embeddings/oleObject112.doc" TargetMode="Internal" /><Relationship Id="rId6" Type="http://schemas.openxmlformats.org/officeDocument/2006/relationships/image" Target="../media/image171.emf" /><Relationship Id="rId7" Type="http://schemas.openxmlformats.org/officeDocument/2006/relationships/vmlDrawing" Target="../drawings/vmlDrawing79.vml" /></Relationships>
</file>

<file path=ppt/slides/_rels/slide8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3.doc" TargetMode="Internal" /><Relationship Id="rId3" Type="http://schemas.openxmlformats.org/officeDocument/2006/relationships/image" Target="../media/image172.emf" /><Relationship Id="rId4" Type="http://schemas.openxmlformats.org/officeDocument/2006/relationships/vmlDrawing" Target="../drawings/vmlDrawing80.vml" /></Relationships>
</file>

<file path=ppt/slides/_rels/slide8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4.doc" TargetMode="Internal" /><Relationship Id="rId3" Type="http://schemas.openxmlformats.org/officeDocument/2006/relationships/image" Target="../media/image173.emf" /><Relationship Id="rId4" Type="http://schemas.openxmlformats.org/officeDocument/2006/relationships/oleObject" Target="../embeddings/oleObject115.doc" TargetMode="Internal" /><Relationship Id="rId5" Type="http://schemas.openxmlformats.org/officeDocument/2006/relationships/image" Target="../media/image174.emf" /><Relationship Id="rId6" Type="http://schemas.openxmlformats.org/officeDocument/2006/relationships/oleObject" Target="../embeddings/oleObject116.doc" TargetMode="Internal" /><Relationship Id="rId7" Type="http://schemas.openxmlformats.org/officeDocument/2006/relationships/image" Target="../media/image175.emf" /><Relationship Id="rId8" Type="http://schemas.openxmlformats.org/officeDocument/2006/relationships/vmlDrawing" Target="../drawings/vmlDrawing81.vml" /></Relationships>
</file>

<file path=ppt/slides/_rels/slide8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vmlDrawing" Target="../drawings/vmlDrawing82.vml" /><Relationship Id="rId2" Type="http://schemas.openxmlformats.org/officeDocument/2006/relationships/image" Target="../media/image176.png" /><Relationship Id="rId3" Type="http://schemas.openxmlformats.org/officeDocument/2006/relationships/oleObject" Target="../embeddings/oleObject117.doc" TargetMode="Internal" /><Relationship Id="rId4" Type="http://schemas.openxmlformats.org/officeDocument/2006/relationships/image" Target="../media/image177.emf" /><Relationship Id="rId5" Type="http://schemas.openxmlformats.org/officeDocument/2006/relationships/image" Target="../media/image178.png" /><Relationship Id="rId6" Type="http://schemas.openxmlformats.org/officeDocument/2006/relationships/oleObject" Target="../embeddings/oleObject118.doc" TargetMode="Internal" /><Relationship Id="rId7" Type="http://schemas.openxmlformats.org/officeDocument/2006/relationships/image" Target="../media/image179.emf" /><Relationship Id="rId8" Type="http://schemas.openxmlformats.org/officeDocument/2006/relationships/oleObject" Target="../embeddings/oleObject119.doc" TargetMode="Internal" /><Relationship Id="rId9" Type="http://schemas.openxmlformats.org/officeDocument/2006/relationships/image" Target="../media/image180.emf" /></Relationships>
</file>

<file path=ppt/slides/_rels/slide8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0.doc" TargetMode="Internal" /><Relationship Id="rId3" Type="http://schemas.openxmlformats.org/officeDocument/2006/relationships/image" Target="../media/image181.emf" /><Relationship Id="rId4" Type="http://schemas.openxmlformats.org/officeDocument/2006/relationships/oleObject" Target="../embeddings/oleObject121.doc" TargetMode="Internal" /><Relationship Id="rId5" Type="http://schemas.openxmlformats.org/officeDocument/2006/relationships/image" Target="../media/image182.emf" /><Relationship Id="rId6" Type="http://schemas.openxmlformats.org/officeDocument/2006/relationships/vmlDrawing" Target="../drawings/vmlDrawing83.vml" /></Relationships>
</file>

<file path=ppt/slides/_rels/slide8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2.doc" TargetMode="Internal" /><Relationship Id="rId3" Type="http://schemas.openxmlformats.org/officeDocument/2006/relationships/image" Target="../media/image183.emf" /><Relationship Id="rId4" Type="http://schemas.openxmlformats.org/officeDocument/2006/relationships/image" Target="../media/image184.png" /><Relationship Id="rId5" Type="http://schemas.openxmlformats.org/officeDocument/2006/relationships/oleObject" Target="../embeddings/oleObject123.doc" TargetMode="Internal" /><Relationship Id="rId6" Type="http://schemas.openxmlformats.org/officeDocument/2006/relationships/image" Target="../media/image185.emf" /><Relationship Id="rId7" Type="http://schemas.openxmlformats.org/officeDocument/2006/relationships/vmlDrawing" Target="../drawings/vmlDrawing84.vml" /></Relationships>
</file>

<file path=ppt/slides/_rels/slide8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4.doc" TargetMode="Internal" /><Relationship Id="rId3" Type="http://schemas.openxmlformats.org/officeDocument/2006/relationships/image" Target="../media/image186.emf" /><Relationship Id="rId4" Type="http://schemas.openxmlformats.org/officeDocument/2006/relationships/oleObject" Target="../embeddings/oleObject125.doc" TargetMode="Internal" /><Relationship Id="rId5" Type="http://schemas.openxmlformats.org/officeDocument/2006/relationships/image" Target="../media/image187.emf" /><Relationship Id="rId6" Type="http://schemas.openxmlformats.org/officeDocument/2006/relationships/vmlDrawing" Target="../drawings/vmlDrawing85.vml" /></Relationships>
</file>

<file path=ppt/slides/_rels/slide8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6.doc" TargetMode="Internal" /><Relationship Id="rId3" Type="http://schemas.openxmlformats.org/officeDocument/2006/relationships/image" Target="../media/image188.emf" /><Relationship Id="rId4" Type="http://schemas.openxmlformats.org/officeDocument/2006/relationships/vmlDrawing" Target="../drawings/vmlDrawing86.vml" /></Relationships>
</file>

<file path=ppt/slides/_rels/slide8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7.doc" TargetMode="Internal" /><Relationship Id="rId3" Type="http://schemas.openxmlformats.org/officeDocument/2006/relationships/image" Target="../media/image189.emf" /><Relationship Id="rId4" Type="http://schemas.openxmlformats.org/officeDocument/2006/relationships/vmlDrawing" Target="../drawings/vmlDrawing87.vml" /></Relationships>
</file>

<file path=ppt/slides/_rels/slide8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8.doc" TargetMode="Internal" /><Relationship Id="rId3" Type="http://schemas.openxmlformats.org/officeDocument/2006/relationships/image" Target="../media/image190.emf" /><Relationship Id="rId4" Type="http://schemas.openxmlformats.org/officeDocument/2006/relationships/image" Target="../media/image191.png" /><Relationship Id="rId5" Type="http://schemas.openxmlformats.org/officeDocument/2006/relationships/image" Target="../media/image192.png" /><Relationship Id="rId6" Type="http://schemas.openxmlformats.org/officeDocument/2006/relationships/vmlDrawing" Target="../drawings/vmlDrawing88.vml" /></Relationships>
</file>

<file path=ppt/slides/_rels/slide9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9.doc" TargetMode="Internal" /><Relationship Id="rId3" Type="http://schemas.openxmlformats.org/officeDocument/2006/relationships/image" Target="../media/image193.emf" /><Relationship Id="rId4" Type="http://schemas.openxmlformats.org/officeDocument/2006/relationships/oleObject" Target="../embeddings/oleObject130.doc" TargetMode="Internal" /><Relationship Id="rId5" Type="http://schemas.openxmlformats.org/officeDocument/2006/relationships/image" Target="../media/image194.emf" /><Relationship Id="rId6" Type="http://schemas.openxmlformats.org/officeDocument/2006/relationships/vmlDrawing" Target="../drawings/vmlDrawing89.vml" /></Relationships>
</file>

<file path=ppt/slides/_rels/slide9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1.doc" TargetMode="Internal" /><Relationship Id="rId3" Type="http://schemas.openxmlformats.org/officeDocument/2006/relationships/image" Target="../media/image195.emf" /><Relationship Id="rId4" Type="http://schemas.openxmlformats.org/officeDocument/2006/relationships/vmlDrawing" Target="../drawings/vmlDrawing90.vml" /></Relationships>
</file>

<file path=ppt/slides/_rels/slide9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2.doc" TargetMode="Internal" /><Relationship Id="rId3" Type="http://schemas.openxmlformats.org/officeDocument/2006/relationships/image" Target="../media/image196.emf" /><Relationship Id="rId4" Type="http://schemas.openxmlformats.org/officeDocument/2006/relationships/vmlDrawing" Target="../drawings/vmlDrawing91.vml" /></Relationships>
</file>

<file path=ppt/slides/_rels/slide9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3.doc" TargetMode="Internal" /><Relationship Id="rId3" Type="http://schemas.openxmlformats.org/officeDocument/2006/relationships/image" Target="../media/image197.emf" /><Relationship Id="rId4" Type="http://schemas.openxmlformats.org/officeDocument/2006/relationships/vmlDrawing" Target="../drawings/vmlDrawing92.vml" /></Relationships>
</file>

<file path=ppt/slides/_rels/slide9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4.doc" TargetMode="Internal" /><Relationship Id="rId3" Type="http://schemas.openxmlformats.org/officeDocument/2006/relationships/image" Target="../media/image198.emf" /><Relationship Id="rId4" Type="http://schemas.openxmlformats.org/officeDocument/2006/relationships/image" Target="../media/image199.png" /><Relationship Id="rId5" Type="http://schemas.openxmlformats.org/officeDocument/2006/relationships/image" Target="../media/image200.png" /><Relationship Id="rId6" Type="http://schemas.openxmlformats.org/officeDocument/2006/relationships/vmlDrawing" Target="../drawings/vmlDrawing93.vml" /></Relationships>
</file>

<file path=ppt/slides/_rels/slide9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5.doc" TargetMode="Internal" /><Relationship Id="rId3" Type="http://schemas.openxmlformats.org/officeDocument/2006/relationships/image" Target="../media/image201.emf" /><Relationship Id="rId4" Type="http://schemas.openxmlformats.org/officeDocument/2006/relationships/oleObject" Target="../embeddings/oleObject136.doc" TargetMode="Internal" /><Relationship Id="rId5" Type="http://schemas.openxmlformats.org/officeDocument/2006/relationships/image" Target="../media/image202.emf" /><Relationship Id="rId6" Type="http://schemas.openxmlformats.org/officeDocument/2006/relationships/vmlDrawing" Target="../drawings/vmlDrawing94.vml" /></Relationships>
</file>

<file path=ppt/slides/_rels/slide9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7.doc" TargetMode="Internal" /><Relationship Id="rId3" Type="http://schemas.openxmlformats.org/officeDocument/2006/relationships/image" Target="../media/image203.emf" /><Relationship Id="rId4" Type="http://schemas.openxmlformats.org/officeDocument/2006/relationships/vmlDrawing" Target="../drawings/vmlDrawing95.vml" /></Relationships>
</file>

<file path=ppt/slides/_rels/slide9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8.doc" TargetMode="Internal" /><Relationship Id="rId3" Type="http://schemas.openxmlformats.org/officeDocument/2006/relationships/image" Target="../media/image204.emf" /><Relationship Id="rId4" Type="http://schemas.openxmlformats.org/officeDocument/2006/relationships/vmlDrawing" Target="../drawings/vmlDrawing96.vml" /></Relationships>
</file>

<file path=ppt/slides/_rels/slide9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9.doc" TargetMode="Internal" /><Relationship Id="rId3" Type="http://schemas.openxmlformats.org/officeDocument/2006/relationships/image" Target="../media/image205.emf" /><Relationship Id="rId4" Type="http://schemas.openxmlformats.org/officeDocument/2006/relationships/oleObject" Target="../embeddings/oleObject140.doc" TargetMode="Internal" /><Relationship Id="rId5" Type="http://schemas.openxmlformats.org/officeDocument/2006/relationships/image" Target="../media/image206.emf" /><Relationship Id="rId6" Type="http://schemas.openxmlformats.org/officeDocument/2006/relationships/image" Target="../media/image207.png" /><Relationship Id="rId7" Type="http://schemas.openxmlformats.org/officeDocument/2006/relationships/vmlDrawing" Target="../drawings/vmlDrawing97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0354" name="TextBox 20"/>
          <p:cNvSpPr/>
          <p:nvPr/>
        </p:nvSpPr>
        <p:spPr>
          <a:xfrm>
            <a:off x="1547813" y="3135313"/>
            <a:ext cx="96012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defTabSz="914400" eaLnBrk="1" hangingPunct="1"/>
            <a:r>
              <a:rPr lang="zh-CN" altLang="en-US" sz="6000">
                <a:solidFill>
                  <a:schemeClr val="tx1"/>
                </a:solidFill>
                <a:ea typeface="黑体" pitchFamily="49" charset="-122"/>
              </a:rPr>
              <a:t>第十四章　欧姆定律 </a:t>
            </a:r>
            <a:endParaRPr lang="zh-CN" altLang="en-US" sz="6000">
              <a:solidFill>
                <a:schemeClr val="tx1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7" name="图片 10246" descr="考点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81063" y="151606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8" name="矩形 10269"/>
          <p:cNvSpPr/>
          <p:nvPr/>
        </p:nvSpPr>
        <p:spPr>
          <a:xfrm>
            <a:off x="2176463" y="1460500"/>
            <a:ext cx="4202112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电流与电压和电阻的关系 </a:t>
            </a:r>
            <a:endParaRPr lang="zh-CN" altLang="en-US" sz="2800">
              <a:solidFill>
                <a:schemeClr val="tx1"/>
              </a:solidFill>
              <a:ea typeface="黑体" panose="02010609060101010101" pitchFamily="49" charset="-122"/>
            </a:endParaRPr>
          </a:p>
        </p:txBody>
      </p:sp>
      <p:graphicFrame>
        <p:nvGraphicFramePr>
          <p:cNvPr id="1026" name="对象 10270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1591925" imgH="2371725" progId="Word.Document.8">
                  <p:embed/>
                </p:oleObj>
              </mc:Choice>
              <mc:Fallback>
                <p:oleObj r:id="rId3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矩形 10271"/>
          <p:cNvSpPr/>
          <p:nvPr/>
        </p:nvSpPr>
        <p:spPr>
          <a:xfrm>
            <a:off x="693738" y="27717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正比 </a:t>
            </a:r>
            <a:endParaRPr lang="zh-CN" altLang="en-US"/>
          </a:p>
        </p:txBody>
      </p:sp>
      <p:sp>
        <p:nvSpPr>
          <p:cNvPr id="1030" name="矩形 10272"/>
          <p:cNvSpPr/>
          <p:nvPr/>
        </p:nvSpPr>
        <p:spPr>
          <a:xfrm>
            <a:off x="909638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反比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/>
      <p:bldP spid="10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053" name="图片 1505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188" y="14763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54" name="矩形 150533"/>
          <p:cNvSpPr/>
          <p:nvPr/>
        </p:nvSpPr>
        <p:spPr>
          <a:xfrm>
            <a:off x="2152650" y="1427163"/>
            <a:ext cx="16891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欧姆定律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2050" name="对象 150534"/>
          <p:cNvGraphicFramePr/>
          <p:nvPr/>
        </p:nvGraphicFramePr>
        <p:xfrm>
          <a:off x="301625" y="2335213"/>
          <a:ext cx="11582400" cy="26654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3" imgW="11582400" imgH="2665412" progId="Word.Document.8">
                  <p:embed/>
                </p:oleObj>
              </mc:Choice>
              <mc:Fallback>
                <p:oleObj r:id="rId3" imgW="11582400" imgH="26654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2335213"/>
                        <a:ext cx="11582400" cy="26654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5" name="矩形 150535"/>
          <p:cNvSpPr/>
          <p:nvPr/>
        </p:nvSpPr>
        <p:spPr>
          <a:xfrm>
            <a:off x="7029450" y="22685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正比 </a:t>
            </a:r>
            <a:endParaRPr lang="zh-CN" altLang="en-US"/>
          </a:p>
        </p:txBody>
      </p:sp>
      <p:sp>
        <p:nvSpPr>
          <p:cNvPr id="2056" name="矩形 150536"/>
          <p:cNvSpPr/>
          <p:nvPr/>
        </p:nvSpPr>
        <p:spPr>
          <a:xfrm>
            <a:off x="10629900" y="22685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反比 </a:t>
            </a:r>
            <a:endParaRPr lang="zh-CN" altLang="en-US"/>
          </a:p>
        </p:txBody>
      </p:sp>
      <p:graphicFrame>
        <p:nvGraphicFramePr>
          <p:cNvPr id="2051" name="对象 150537"/>
          <p:cNvGraphicFramePr/>
          <p:nvPr/>
        </p:nvGraphicFramePr>
        <p:xfrm>
          <a:off x="2774950" y="4252913"/>
          <a:ext cx="990600" cy="615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5" imgW="990600" imgH="615950" progId="Word.Document.8">
                  <p:embed/>
                </p:oleObj>
              </mc:Choice>
              <mc:Fallback>
                <p:oleObj r:id="rId5" imgW="990600" imgH="615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774950" y="4252913"/>
                        <a:ext cx="990600" cy="615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对象 150538"/>
          <p:cNvGraphicFramePr/>
          <p:nvPr/>
        </p:nvGraphicFramePr>
        <p:xfrm>
          <a:off x="4935538" y="4256088"/>
          <a:ext cx="989012" cy="7445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7" imgW="989012" imgH="744537" progId="Word.Document.8">
                  <p:embed/>
                </p:oleObj>
              </mc:Choice>
              <mc:Fallback>
                <p:oleObj r:id="rId7" imgW="989012" imgH="7445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935538" y="4256088"/>
                        <a:ext cx="989012" cy="7445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  <p:bldP spid="20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075" name="图片 1127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" y="4254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6" name="矩形 11275"/>
          <p:cNvSpPr/>
          <p:nvPr/>
        </p:nvSpPr>
        <p:spPr>
          <a:xfrm>
            <a:off x="1763713" y="395288"/>
            <a:ext cx="56181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欧姆定律在串、并联电路中的应用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3074" name="对象 11277"/>
          <p:cNvGraphicFramePr/>
          <p:nvPr/>
        </p:nvGraphicFramePr>
        <p:xfrm>
          <a:off x="230188" y="1185863"/>
          <a:ext cx="11725275" cy="55578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3" imgW="11725275" imgH="5557837" progId="Word.Document.8">
                  <p:embed/>
                </p:oleObj>
              </mc:Choice>
              <mc:Fallback>
                <p:oleObj r:id="rId3" imgW="11725275" imgH="55578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0188" y="1185863"/>
                        <a:ext cx="11725275" cy="55578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8" name="对象 84995"/>
          <p:cNvGraphicFramePr/>
          <p:nvPr/>
        </p:nvGraphicFramePr>
        <p:xfrm>
          <a:off x="301625" y="538163"/>
          <a:ext cx="11582400" cy="35607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11582400" imgH="3560762" progId="Word.Document.8">
                  <p:embed/>
                </p:oleObj>
              </mc:Choice>
              <mc:Fallback>
                <p:oleObj r:id="rId2" imgW="11582400" imgH="35607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38163"/>
                        <a:ext cx="11582400" cy="3560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9" name="图片 8499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9163" y="3878263"/>
            <a:ext cx="2751137" cy="23463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00" name="矩形 84997"/>
          <p:cNvSpPr/>
          <p:nvPr/>
        </p:nvSpPr>
        <p:spPr>
          <a:xfrm>
            <a:off x="836613" y="3421063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4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2" name="对象 86020"/>
          <p:cNvGraphicFramePr/>
          <p:nvPr/>
        </p:nvGraphicFramePr>
        <p:xfrm>
          <a:off x="301625" y="539750"/>
          <a:ext cx="11582400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11582400" imgH="1185863" progId="Word.Document.8">
                  <p:embed/>
                </p:oleObj>
              </mc:Choice>
              <mc:Fallback>
                <p:oleObj r:id="rId2" imgW="11582400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39750"/>
                        <a:ext cx="11582400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对象 86021"/>
          <p:cNvGraphicFramePr/>
          <p:nvPr/>
        </p:nvGraphicFramePr>
        <p:xfrm>
          <a:off x="112713" y="1644650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2713" y="1644650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4" name="图片 860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05250" y="4105275"/>
            <a:ext cx="3671888" cy="23495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5" name="矩形 86023"/>
          <p:cNvSpPr/>
          <p:nvPr/>
        </p:nvSpPr>
        <p:spPr>
          <a:xfrm>
            <a:off x="4437063" y="11160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6" name="对象 89095"/>
          <p:cNvGraphicFramePr/>
          <p:nvPr/>
        </p:nvGraphicFramePr>
        <p:xfrm>
          <a:off x="301625" y="685800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685800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对象 89096"/>
          <p:cNvGraphicFramePr/>
          <p:nvPr/>
        </p:nvGraphicFramePr>
        <p:xfrm>
          <a:off x="296863" y="306546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306546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8" name="图片 8909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62988" y="3065463"/>
            <a:ext cx="2989262" cy="2374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9" name="矩形 89098"/>
          <p:cNvSpPr/>
          <p:nvPr/>
        </p:nvSpPr>
        <p:spPr>
          <a:xfrm>
            <a:off x="8181975" y="24114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70" name="对象 91144"/>
          <p:cNvGraphicFramePr/>
          <p:nvPr/>
        </p:nvGraphicFramePr>
        <p:xfrm>
          <a:off x="296863" y="611188"/>
          <a:ext cx="11591925" cy="2733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2" imgW="11591925" imgH="2733675" progId="Word.Document.8">
                  <p:embed/>
                </p:oleObj>
              </mc:Choice>
              <mc:Fallback>
                <p:oleObj r:id="rId2" imgW="11591925" imgH="2733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11188"/>
                        <a:ext cx="11591925" cy="2733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1" name="对象 91145"/>
          <p:cNvGraphicFramePr/>
          <p:nvPr/>
        </p:nvGraphicFramePr>
        <p:xfrm>
          <a:off x="301625" y="3302000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4" imgW="11582400" imgH="1771650" progId="Word.Document.8">
                  <p:embed/>
                </p:oleObj>
              </mc:Choice>
              <mc:Fallback>
                <p:oleObj r:id="rId4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3302000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2" name="图片 9114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31250" y="3298825"/>
            <a:ext cx="2882900" cy="21494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4" name="对象 92168"/>
          <p:cNvGraphicFramePr/>
          <p:nvPr/>
        </p:nvGraphicFramePr>
        <p:xfrm>
          <a:off x="296863" y="1547813"/>
          <a:ext cx="11591925" cy="20970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11591925" imgH="2097087" progId="Word.Document.8">
                  <p:embed/>
                </p:oleObj>
              </mc:Choice>
              <mc:Fallback>
                <p:oleObj r:id="rId2" imgW="11591925" imgH="20970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547813"/>
                        <a:ext cx="11591925" cy="2097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5" name="对象 92169"/>
          <p:cNvGraphicFramePr/>
          <p:nvPr/>
        </p:nvGraphicFramePr>
        <p:xfrm>
          <a:off x="296863" y="3635375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4" imgW="11591925" imgH="592138" progId="Word.Document.8">
                  <p:embed/>
                </p:oleObj>
              </mc:Choice>
              <mc:Fallback>
                <p:oleObj r:id="rId4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3635375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6" name="对象 92170"/>
          <p:cNvGraphicFramePr/>
          <p:nvPr/>
        </p:nvGraphicFramePr>
        <p:xfrm>
          <a:off x="296863" y="4238625"/>
          <a:ext cx="11591925" cy="9096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6" imgW="11591925" imgH="909638" progId="Word.Document.8">
                  <p:embed/>
                </p:oleObj>
              </mc:Choice>
              <mc:Fallback>
                <p:oleObj r:id="rId6" imgW="11591925" imgH="9096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96863" y="4238625"/>
                        <a:ext cx="11591925" cy="909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8" name="对象 94211"/>
          <p:cNvGraphicFramePr/>
          <p:nvPr/>
        </p:nvGraphicFramePr>
        <p:xfrm>
          <a:off x="296863" y="323850"/>
          <a:ext cx="11591925" cy="2733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2" imgW="11591925" imgH="2733675" progId="Word.Document.8">
                  <p:embed/>
                </p:oleObj>
              </mc:Choice>
              <mc:Fallback>
                <p:oleObj r:id="rId2" imgW="11591925" imgH="2733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23850"/>
                        <a:ext cx="11591925" cy="2733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20" name="图片 942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1963" y="3721100"/>
            <a:ext cx="2660650" cy="1995488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9219" name="对象 95235"/>
          <p:cNvGraphicFramePr/>
          <p:nvPr/>
        </p:nvGraphicFramePr>
        <p:xfrm>
          <a:off x="234950" y="2989263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5" imgW="11582400" imgH="2368550" progId="Word.Document.8">
                  <p:embed/>
                </p:oleObj>
              </mc:Choice>
              <mc:Fallback>
                <p:oleObj r:id="rId5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34950" y="2989263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242" name="对象 95236"/>
          <p:cNvGraphicFramePr/>
          <p:nvPr/>
        </p:nvGraphicFramePr>
        <p:xfrm>
          <a:off x="296863" y="1552575"/>
          <a:ext cx="11591925" cy="3282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2" imgW="11591925" imgH="3282950" progId="Word.Document.8">
                  <p:embed/>
                </p:oleObj>
              </mc:Choice>
              <mc:Fallback>
                <p:oleObj r:id="rId2" imgW="11591925" imgH="3282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552575"/>
                        <a:ext cx="11591925" cy="3282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6" name="对象 96259"/>
          <p:cNvGraphicFramePr/>
          <p:nvPr/>
        </p:nvGraphicFramePr>
        <p:xfrm>
          <a:off x="296863" y="2197100"/>
          <a:ext cx="11591925" cy="23034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2" imgW="11591925" imgH="2303463" progId="Word.Document.8">
                  <p:embed/>
                </p:oleObj>
              </mc:Choice>
              <mc:Fallback>
                <p:oleObj r:id="rId2" imgW="11591925" imgH="23034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197100"/>
                        <a:ext cx="11591925" cy="2303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2290" name="对象 97283"/>
          <p:cNvGraphicFramePr/>
          <p:nvPr/>
        </p:nvGraphicFramePr>
        <p:xfrm>
          <a:off x="296863" y="1482725"/>
          <a:ext cx="11591925" cy="38750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2" imgW="11591925" imgH="3875088" progId="Word.Document.8">
                  <p:embed/>
                </p:oleObj>
              </mc:Choice>
              <mc:Fallback>
                <p:oleObj r:id="rId2" imgW="11591925" imgH="38750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482725"/>
                        <a:ext cx="11591925" cy="3875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4" name="对象 98311"/>
          <p:cNvGraphicFramePr/>
          <p:nvPr/>
        </p:nvGraphicFramePr>
        <p:xfrm>
          <a:off x="296863" y="1163638"/>
          <a:ext cx="11591925" cy="45132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2" imgW="11591925" imgH="4513262" progId="Word.Document.8">
                  <p:embed/>
                </p:oleObj>
              </mc:Choice>
              <mc:Fallback>
                <p:oleObj r:id="rId2" imgW="11591925" imgH="45132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63638"/>
                        <a:ext cx="11591925" cy="4513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4338" name="对象 99335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2" name="对象 100364"/>
          <p:cNvGraphicFramePr/>
          <p:nvPr/>
        </p:nvGraphicFramePr>
        <p:xfrm>
          <a:off x="298450" y="320675"/>
          <a:ext cx="11588750" cy="33321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2" imgW="11588750" imgH="3332163" progId="Word.Document.8">
                  <p:embed/>
                </p:oleObj>
              </mc:Choice>
              <mc:Fallback>
                <p:oleObj r:id="rId2" imgW="11588750" imgH="33321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8450" y="320675"/>
                        <a:ext cx="11588750" cy="3332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363" name="图片 10036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0938" y="3924300"/>
            <a:ext cx="2905125" cy="20796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4" name="图片 10036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6213" y="3708400"/>
            <a:ext cx="2376487" cy="22955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5" name="矩形 100367"/>
          <p:cNvSpPr/>
          <p:nvPr/>
        </p:nvSpPr>
        <p:spPr>
          <a:xfrm>
            <a:off x="3930650" y="2987675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6 </a:t>
            </a:r>
            <a:endParaRPr lang="en-US" altLang="zh-CN"/>
          </a:p>
        </p:txBody>
      </p:sp>
      <p:sp>
        <p:nvSpPr>
          <p:cNvPr id="15366" name="矩形 100368"/>
          <p:cNvSpPr/>
          <p:nvPr/>
        </p:nvSpPr>
        <p:spPr>
          <a:xfrm>
            <a:off x="449263" y="2987675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9 </a:t>
            </a:r>
            <a:endParaRPr lang="en-US" altLang="zh-CN"/>
          </a:p>
        </p:txBody>
      </p:sp>
      <p:sp>
        <p:nvSpPr>
          <p:cNvPr id="15367" name="矩形 100369"/>
          <p:cNvSpPr/>
          <p:nvPr/>
        </p:nvSpPr>
        <p:spPr>
          <a:xfrm>
            <a:off x="9040813" y="2987675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12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/>
      <p:bldP spid="1536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6386" name="对象 101383"/>
          <p:cNvGraphicFramePr/>
          <p:nvPr/>
        </p:nvGraphicFramePr>
        <p:xfrm>
          <a:off x="296863" y="39528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9528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对象 101384"/>
          <p:cNvGraphicFramePr/>
          <p:nvPr/>
        </p:nvGraphicFramePr>
        <p:xfrm>
          <a:off x="296863" y="3352800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3352800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388" name="图片 10138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12213" y="2919413"/>
            <a:ext cx="2557462" cy="24399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9" name="矩形 101386"/>
          <p:cNvSpPr/>
          <p:nvPr/>
        </p:nvSpPr>
        <p:spPr>
          <a:xfrm>
            <a:off x="4076700" y="27717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7410" name="对象 102406"/>
          <p:cNvGraphicFramePr/>
          <p:nvPr/>
        </p:nvGraphicFramePr>
        <p:xfrm>
          <a:off x="296863" y="611188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11188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411" name="图片 10240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3600" y="3203575"/>
            <a:ext cx="3200400" cy="26892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2" name="图片 10240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6213" y="3132138"/>
            <a:ext cx="2836862" cy="27606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3" name="矩形 102409"/>
          <p:cNvSpPr/>
          <p:nvPr/>
        </p:nvSpPr>
        <p:spPr>
          <a:xfrm>
            <a:off x="5876925" y="2319338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8 </a:t>
            </a:r>
            <a:endParaRPr lang="en-US" altLang="zh-CN"/>
          </a:p>
        </p:txBody>
      </p:sp>
      <p:sp>
        <p:nvSpPr>
          <p:cNvPr id="17414" name="矩形 102410"/>
          <p:cNvSpPr/>
          <p:nvPr/>
        </p:nvSpPr>
        <p:spPr>
          <a:xfrm>
            <a:off x="8037513" y="2339975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5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8434" name="对象 109572"/>
          <p:cNvGraphicFramePr/>
          <p:nvPr/>
        </p:nvGraphicFramePr>
        <p:xfrm>
          <a:off x="296863" y="539750"/>
          <a:ext cx="11591925" cy="15478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2" imgW="11591925" imgH="1547813" progId="Word.Document.8">
                  <p:embed/>
                </p:oleObj>
              </mc:Choice>
              <mc:Fallback>
                <p:oleObj r:id="rId2" imgW="11591925" imgH="15478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539750"/>
                        <a:ext cx="11591925" cy="1547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435" name="图片 10957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2113" y="2555875"/>
            <a:ext cx="3167062" cy="23764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6" name="图片 10957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1750" y="2484438"/>
            <a:ext cx="2933700" cy="24558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8" name="对象 135170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59" name="矩形 135171"/>
          <p:cNvSpPr/>
          <p:nvPr/>
        </p:nvSpPr>
        <p:spPr>
          <a:xfrm>
            <a:off x="5518150" y="12604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电阻 </a:t>
            </a:r>
            <a:endParaRPr lang="zh-CN" altLang="en-US"/>
          </a:p>
        </p:txBody>
      </p:sp>
      <p:sp>
        <p:nvSpPr>
          <p:cNvPr id="19460" name="矩形 135172"/>
          <p:cNvSpPr/>
          <p:nvPr/>
        </p:nvSpPr>
        <p:spPr>
          <a:xfrm>
            <a:off x="4294188" y="18573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断开 </a:t>
            </a:r>
            <a:endParaRPr lang="zh-CN" altLang="en-US"/>
          </a:p>
        </p:txBody>
      </p:sp>
      <p:sp>
        <p:nvSpPr>
          <p:cNvPr id="19461" name="矩形 135173"/>
          <p:cNvSpPr/>
          <p:nvPr/>
        </p:nvSpPr>
        <p:spPr>
          <a:xfrm>
            <a:off x="8902700" y="18367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最大阻值 </a:t>
            </a:r>
            <a:endParaRPr lang="zh-CN" altLang="en-US"/>
          </a:p>
        </p:txBody>
      </p:sp>
      <p:sp>
        <p:nvSpPr>
          <p:cNvPr id="19462" name="矩形 135174"/>
          <p:cNvSpPr/>
          <p:nvPr/>
        </p:nvSpPr>
        <p:spPr>
          <a:xfrm>
            <a:off x="8110538" y="4813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正比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0" grpId="0"/>
      <p:bldP spid="19461" grpId="0"/>
      <p:bldP spid="1946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482" name="对象 136194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3" name="矩形 136195"/>
          <p:cNvSpPr/>
          <p:nvPr/>
        </p:nvSpPr>
        <p:spPr>
          <a:xfrm>
            <a:off x="8469313" y="24844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电压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1507" name="图片 2" descr="A20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5625" y="3370263"/>
            <a:ext cx="2767013" cy="228917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1506" name="对象 137221"/>
          <p:cNvGraphicFramePr/>
          <p:nvPr/>
        </p:nvGraphicFramePr>
        <p:xfrm>
          <a:off x="296863" y="8286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3" imgW="11591925" imgH="1778000" progId="Word.Document.8">
                  <p:embed/>
                </p:oleObj>
              </mc:Choice>
              <mc:Fallback>
                <p:oleObj r:id="rId3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8286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508" name="图片 1372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575" y="3089275"/>
            <a:ext cx="3836988" cy="25987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09" name="图片 1372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78413" y="3370263"/>
            <a:ext cx="2317750" cy="23177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10" name="图片 1372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75625" y="3370263"/>
            <a:ext cx="2774950" cy="22907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2530" name="对象 138242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1" name="矩形 138243"/>
          <p:cNvSpPr/>
          <p:nvPr/>
        </p:nvSpPr>
        <p:spPr>
          <a:xfrm>
            <a:off x="7173913" y="24844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断开 </a:t>
            </a:r>
            <a:endParaRPr lang="zh-CN" altLang="en-US"/>
          </a:p>
        </p:txBody>
      </p:sp>
      <p:sp>
        <p:nvSpPr>
          <p:cNvPr id="22532" name="矩形 138244"/>
          <p:cNvSpPr/>
          <p:nvPr/>
        </p:nvSpPr>
        <p:spPr>
          <a:xfrm>
            <a:off x="6165850" y="3060700"/>
            <a:ext cx="36306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电压表正负接线柱接反了 </a:t>
            </a:r>
            <a:endParaRPr lang="zh-CN" altLang="en-US"/>
          </a:p>
        </p:txBody>
      </p:sp>
      <p:sp>
        <p:nvSpPr>
          <p:cNvPr id="22533" name="矩形 138245"/>
          <p:cNvSpPr/>
          <p:nvPr/>
        </p:nvSpPr>
        <p:spPr>
          <a:xfrm>
            <a:off x="1844675" y="4211638"/>
            <a:ext cx="82264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保持电阻不变时，通过导体的电流与导体两端的电压成正比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3554" name="对象 145412"/>
          <p:cNvGraphicFramePr/>
          <p:nvPr/>
        </p:nvGraphicFramePr>
        <p:xfrm>
          <a:off x="296863" y="8286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8286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55" name="图片 1454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6700" y="2052638"/>
            <a:ext cx="3433763" cy="37528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4578" name="对象 152579"/>
          <p:cNvGraphicFramePr/>
          <p:nvPr/>
        </p:nvGraphicFramePr>
        <p:xfrm>
          <a:off x="293688" y="1828800"/>
          <a:ext cx="11509375" cy="29432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2" imgW="11509375" imgH="2943225" progId="Word.Document.8">
                  <p:embed/>
                </p:oleObj>
              </mc:Choice>
              <mc:Fallback>
                <p:oleObj r:id="rId2" imgW="11509375" imgH="29432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1828800"/>
                        <a:ext cx="11509375" cy="2943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79" name="矩形 152580"/>
          <p:cNvSpPr/>
          <p:nvPr/>
        </p:nvSpPr>
        <p:spPr>
          <a:xfrm>
            <a:off x="1917700" y="2339975"/>
            <a:ext cx="23193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定值电阻</a:t>
            </a:r>
            <a:r>
              <a:rPr lang="en-US" altLang="zh-CN"/>
              <a:t>R</a:t>
            </a:r>
            <a:r>
              <a:rPr lang="zh-CN" altLang="en-US"/>
              <a:t>短路 </a:t>
            </a:r>
            <a:endParaRPr lang="zh-CN" altLang="en-US"/>
          </a:p>
        </p:txBody>
      </p:sp>
      <p:sp>
        <p:nvSpPr>
          <p:cNvPr id="24580" name="矩形 152581"/>
          <p:cNvSpPr/>
          <p:nvPr/>
        </p:nvSpPr>
        <p:spPr>
          <a:xfrm>
            <a:off x="8326438" y="3479800"/>
            <a:ext cx="32480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保持电压不变时，通过</a:t>
            </a:r>
            <a:endParaRPr lang="zh-CN" altLang="en-US"/>
          </a:p>
        </p:txBody>
      </p:sp>
      <p:sp>
        <p:nvSpPr>
          <p:cNvPr id="24581" name="矩形 152582"/>
          <p:cNvSpPr/>
          <p:nvPr/>
        </p:nvSpPr>
        <p:spPr>
          <a:xfrm>
            <a:off x="260350" y="4068763"/>
            <a:ext cx="36306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导体的电流与电阻成反比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  <p:bldP spid="2458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5602" name="对象 153601"/>
          <p:cNvGraphicFramePr/>
          <p:nvPr/>
        </p:nvGraphicFramePr>
        <p:xfrm>
          <a:off x="298450" y="1803400"/>
          <a:ext cx="11588750" cy="35639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2" imgW="11588750" imgH="3563938" progId="Word.Document.8">
                  <p:embed/>
                </p:oleObj>
              </mc:Choice>
              <mc:Fallback>
                <p:oleObj r:id="rId2" imgW="11588750" imgH="35639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8450" y="1803400"/>
                        <a:ext cx="11588750" cy="35639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3" name="矩形 153602"/>
          <p:cNvSpPr/>
          <p:nvPr/>
        </p:nvSpPr>
        <p:spPr>
          <a:xfrm>
            <a:off x="2998788" y="23399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  <p:sp>
        <p:nvSpPr>
          <p:cNvPr id="25604" name="矩形 153603"/>
          <p:cNvSpPr/>
          <p:nvPr/>
        </p:nvSpPr>
        <p:spPr>
          <a:xfrm>
            <a:off x="766763" y="2916238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2.5 </a:t>
            </a:r>
            <a:endParaRPr lang="en-US" altLang="zh-CN"/>
          </a:p>
        </p:txBody>
      </p:sp>
      <p:sp>
        <p:nvSpPr>
          <p:cNvPr id="25605" name="矩形 153604"/>
          <p:cNvSpPr/>
          <p:nvPr/>
        </p:nvSpPr>
        <p:spPr>
          <a:xfrm>
            <a:off x="2636838" y="4645025"/>
            <a:ext cx="36306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滑动变阻器最大阻值过小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  <p:bldP spid="2560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6626" name="对象 154625"/>
          <p:cNvGraphicFramePr/>
          <p:nvPr/>
        </p:nvGraphicFramePr>
        <p:xfrm>
          <a:off x="296863" y="1163638"/>
          <a:ext cx="11591925" cy="4511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2" imgW="11591925" imgH="4511675" progId="Word.Document.8">
                  <p:embed/>
                </p:oleObj>
              </mc:Choice>
              <mc:Fallback>
                <p:oleObj r:id="rId2" imgW="11591925" imgH="4511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63638"/>
                        <a:ext cx="11591925" cy="4511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27" name="矩形 154626"/>
          <p:cNvSpPr/>
          <p:nvPr/>
        </p:nvSpPr>
        <p:spPr>
          <a:xfrm>
            <a:off x="6958013" y="2052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电压 </a:t>
            </a:r>
            <a:endParaRPr lang="zh-CN" altLang="en-US"/>
          </a:p>
        </p:txBody>
      </p:sp>
      <p:sp>
        <p:nvSpPr>
          <p:cNvPr id="26628" name="矩形 154627"/>
          <p:cNvSpPr/>
          <p:nvPr/>
        </p:nvSpPr>
        <p:spPr>
          <a:xfrm>
            <a:off x="7966075" y="2628900"/>
            <a:ext cx="33242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电阻前后电压保持不变 </a:t>
            </a:r>
            <a:endParaRPr lang="zh-CN" altLang="en-US"/>
          </a:p>
        </p:txBody>
      </p:sp>
      <p:sp>
        <p:nvSpPr>
          <p:cNvPr id="26629" name="矩形 154628"/>
          <p:cNvSpPr/>
          <p:nvPr/>
        </p:nvSpPr>
        <p:spPr>
          <a:xfrm>
            <a:off x="9045575" y="50038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反比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  <p:bldP spid="2662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7650" name="对象 155649"/>
          <p:cNvGraphicFramePr/>
          <p:nvPr/>
        </p:nvGraphicFramePr>
        <p:xfrm>
          <a:off x="296863" y="25304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304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1" name="矩形 155650"/>
          <p:cNvSpPr/>
          <p:nvPr/>
        </p:nvSpPr>
        <p:spPr>
          <a:xfrm>
            <a:off x="10342563" y="30607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太小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8674" name="对象 156673"/>
          <p:cNvGraphicFramePr/>
          <p:nvPr/>
        </p:nvGraphicFramePr>
        <p:xfrm>
          <a:off x="296863" y="468313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468313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675" name="图片 15667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788" y="2744788"/>
            <a:ext cx="2654300" cy="23352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76" name="图片 15667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6313" y="2684463"/>
            <a:ext cx="3956050" cy="24685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77" name="图片 15667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47038" y="2117725"/>
            <a:ext cx="3482975" cy="31400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9698" name="对象 157697"/>
          <p:cNvGraphicFramePr/>
          <p:nvPr/>
        </p:nvGraphicFramePr>
        <p:xfrm>
          <a:off x="296863" y="1331913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2" imgW="11591925" imgH="592137" progId="Word.Document.8">
                  <p:embed/>
                </p:oleObj>
              </mc:Choice>
              <mc:Fallback>
                <p:oleObj r:id="rId2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31913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699" name="图片 15769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4900" y="2514600"/>
            <a:ext cx="3879850" cy="2587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22" name="对象 159746"/>
          <p:cNvGraphicFramePr/>
          <p:nvPr/>
        </p:nvGraphicFramePr>
        <p:xfrm>
          <a:off x="301625" y="1636713"/>
          <a:ext cx="11582400" cy="17795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2" imgW="11582400" imgH="1779587" progId="Word.Document.8">
                  <p:embed/>
                </p:oleObj>
              </mc:Choice>
              <mc:Fallback>
                <p:oleObj r:id="rId2" imgW="11582400" imgH="17795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636713"/>
                        <a:ext cx="11582400" cy="1779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3" name="对象 159747"/>
          <p:cNvGraphicFramePr/>
          <p:nvPr/>
        </p:nvGraphicFramePr>
        <p:xfrm>
          <a:off x="301625" y="3502025"/>
          <a:ext cx="11582400" cy="1187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4" imgW="11582400" imgH="1187450" progId="Word.Document.8">
                  <p:embed/>
                </p:oleObj>
              </mc:Choice>
              <mc:Fallback>
                <p:oleObj r:id="rId4" imgW="11582400" imgH="1187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3502025"/>
                        <a:ext cx="11582400" cy="1187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4" name="矩形 159748"/>
          <p:cNvSpPr/>
          <p:nvPr/>
        </p:nvSpPr>
        <p:spPr>
          <a:xfrm>
            <a:off x="9729788" y="216376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  <p:sp>
        <p:nvSpPr>
          <p:cNvPr id="30725" name="矩形 159749"/>
          <p:cNvSpPr/>
          <p:nvPr/>
        </p:nvSpPr>
        <p:spPr>
          <a:xfrm>
            <a:off x="1773238" y="4070350"/>
            <a:ext cx="17065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电阻</a:t>
            </a:r>
            <a:r>
              <a:rPr lang="en-US" altLang="zh-CN" i="1"/>
              <a:t>R</a:t>
            </a:r>
            <a:r>
              <a:rPr lang="zh-CN" altLang="en-US"/>
              <a:t>短路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3072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1746" name="对象 158722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7" name="矩形 158723"/>
          <p:cNvSpPr/>
          <p:nvPr/>
        </p:nvSpPr>
        <p:spPr>
          <a:xfrm>
            <a:off x="2349500" y="19081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  <p:sp>
        <p:nvSpPr>
          <p:cNvPr id="31748" name="矩形 158724"/>
          <p:cNvSpPr/>
          <p:nvPr/>
        </p:nvSpPr>
        <p:spPr>
          <a:xfrm>
            <a:off x="7677150" y="363696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2770" name="对象 160771"/>
          <p:cNvGraphicFramePr/>
          <p:nvPr/>
        </p:nvGraphicFramePr>
        <p:xfrm>
          <a:off x="296863" y="9715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9715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771" name="图片 1607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1163" y="2484438"/>
            <a:ext cx="3960812" cy="34655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2" name="矩形 160773"/>
          <p:cNvSpPr/>
          <p:nvPr/>
        </p:nvSpPr>
        <p:spPr>
          <a:xfrm>
            <a:off x="5661025" y="1476375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成反比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3794" name="对象 161793"/>
          <p:cNvGraphicFramePr/>
          <p:nvPr/>
        </p:nvGraphicFramePr>
        <p:xfrm>
          <a:off x="301625" y="468313"/>
          <a:ext cx="11582400" cy="2459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2" imgW="11582400" imgH="2459037" progId="Word.Document.8">
                  <p:embed/>
                </p:oleObj>
              </mc:Choice>
              <mc:Fallback>
                <p:oleObj r:id="rId2" imgW="11582400" imgH="24590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468313"/>
                        <a:ext cx="11582400" cy="2459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795" name="图片 16179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7200" y="3221038"/>
            <a:ext cx="2644775" cy="21256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796" name="图片 16179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2475" y="3221038"/>
            <a:ext cx="2714625" cy="21828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4818" name="对象 162819"/>
          <p:cNvGraphicFramePr/>
          <p:nvPr/>
        </p:nvGraphicFramePr>
        <p:xfrm>
          <a:off x="293688" y="1628775"/>
          <a:ext cx="11509375" cy="23542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2" imgW="11509375" imgH="2354263" progId="Word.Document.8">
                  <p:embed/>
                </p:oleObj>
              </mc:Choice>
              <mc:Fallback>
                <p:oleObj r:id="rId2" imgW="11509375" imgH="23542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1628775"/>
                        <a:ext cx="11509375" cy="2354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19" name="矩形 162820"/>
          <p:cNvSpPr/>
          <p:nvPr/>
        </p:nvSpPr>
        <p:spPr>
          <a:xfrm>
            <a:off x="4294188" y="15478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断开 </a:t>
            </a:r>
            <a:endParaRPr lang="zh-CN" altLang="en-US"/>
          </a:p>
        </p:txBody>
      </p:sp>
      <p:sp>
        <p:nvSpPr>
          <p:cNvPr id="34820" name="矩形 162821"/>
          <p:cNvSpPr/>
          <p:nvPr/>
        </p:nvSpPr>
        <p:spPr>
          <a:xfrm>
            <a:off x="7389813" y="154781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一上一下 </a:t>
            </a:r>
            <a:endParaRPr lang="zh-CN" altLang="en-US"/>
          </a:p>
        </p:txBody>
      </p:sp>
      <p:sp>
        <p:nvSpPr>
          <p:cNvPr id="34821" name="矩形 162822"/>
          <p:cNvSpPr/>
          <p:nvPr/>
        </p:nvSpPr>
        <p:spPr>
          <a:xfrm>
            <a:off x="404813" y="21240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最大阻值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  <p:bldP spid="3482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5842" name="对象 163841"/>
          <p:cNvGraphicFramePr/>
          <p:nvPr/>
        </p:nvGraphicFramePr>
        <p:xfrm>
          <a:off x="301625" y="1046163"/>
          <a:ext cx="11582400" cy="5889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2" imgW="11582400" imgH="588962" progId="Word.Document.8">
                  <p:embed/>
                </p:oleObj>
              </mc:Choice>
              <mc:Fallback>
                <p:oleObj r:id="rId2" imgW="11582400" imgH="5889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046163"/>
                        <a:ext cx="11582400" cy="588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843" name="图片 1638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3950" y="2417763"/>
            <a:ext cx="2111375" cy="22209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5844" name="图片 16384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9063" y="2452688"/>
            <a:ext cx="2100262" cy="22082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6866" name="对象 164866"/>
          <p:cNvGraphicFramePr/>
          <p:nvPr/>
        </p:nvGraphicFramePr>
        <p:xfrm>
          <a:off x="296863" y="1358900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58900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7890" name="对象 165889"/>
          <p:cNvGraphicFramePr/>
          <p:nvPr/>
        </p:nvGraphicFramePr>
        <p:xfrm>
          <a:off x="296863" y="682625"/>
          <a:ext cx="11591925" cy="11334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2" imgW="11591925" imgH="1133475" progId="Word.Document.8">
                  <p:embed/>
                </p:oleObj>
              </mc:Choice>
              <mc:Fallback>
                <p:oleObj r:id="rId2" imgW="11591925" imgH="11334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82625"/>
                        <a:ext cx="11591925" cy="1133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1" name="对象 165890"/>
          <p:cNvGraphicFramePr/>
          <p:nvPr/>
        </p:nvGraphicFramePr>
        <p:xfrm>
          <a:off x="225425" y="2012950"/>
          <a:ext cx="11734800" cy="35671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4" imgW="11734800" imgH="3567113" progId="Word.Document.8">
                  <p:embed/>
                </p:oleObj>
              </mc:Choice>
              <mc:Fallback>
                <p:oleObj r:id="rId4" imgW="11734800" imgH="35671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5425" y="2012950"/>
                        <a:ext cx="11734800" cy="35671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8914" name="对象 166915"/>
          <p:cNvGraphicFramePr/>
          <p:nvPr/>
        </p:nvGraphicFramePr>
        <p:xfrm>
          <a:off x="228600" y="1260475"/>
          <a:ext cx="11734800" cy="3933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2" imgW="11734800" imgH="3933825" progId="Word.Document.8">
                  <p:embed/>
                </p:oleObj>
              </mc:Choice>
              <mc:Fallback>
                <p:oleObj r:id="rId2" imgW="11734800" imgH="39338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8600" y="1260475"/>
                        <a:ext cx="11734800" cy="3933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9938" name="对象 167937"/>
          <p:cNvGraphicFramePr/>
          <p:nvPr/>
        </p:nvGraphicFramePr>
        <p:xfrm>
          <a:off x="228600" y="1260475"/>
          <a:ext cx="11734800" cy="3933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2" imgW="11734800" imgH="3933825" progId="Word.Document.8">
                  <p:embed/>
                </p:oleObj>
              </mc:Choice>
              <mc:Fallback>
                <p:oleObj r:id="rId2" imgW="11734800" imgH="39338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8600" y="1260475"/>
                        <a:ext cx="11734800" cy="3933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62" name="对象 168961"/>
          <p:cNvGraphicFramePr/>
          <p:nvPr/>
        </p:nvGraphicFramePr>
        <p:xfrm>
          <a:off x="225425" y="1576388"/>
          <a:ext cx="11734800" cy="36877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2" imgW="11734800" imgH="3687762" progId="Word.Document.8">
                  <p:embed/>
                </p:oleObj>
              </mc:Choice>
              <mc:Fallback>
                <p:oleObj r:id="rId2" imgW="11734800" imgH="36877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1576388"/>
                        <a:ext cx="11734800" cy="3687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1986" name="对象 169987"/>
          <p:cNvGraphicFramePr/>
          <p:nvPr/>
        </p:nvGraphicFramePr>
        <p:xfrm>
          <a:off x="228600" y="1581150"/>
          <a:ext cx="11734800" cy="41814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2" imgW="11734800" imgH="4181475" progId="Word.Document.8">
                  <p:embed/>
                </p:oleObj>
              </mc:Choice>
              <mc:Fallback>
                <p:oleObj r:id="rId2" imgW="11734800" imgH="41814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8600" y="1581150"/>
                        <a:ext cx="11734800" cy="4181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3010" name="对象 171009"/>
          <p:cNvGraphicFramePr/>
          <p:nvPr/>
        </p:nvGraphicFramePr>
        <p:xfrm>
          <a:off x="257175" y="1552575"/>
          <a:ext cx="11734800" cy="42481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2" imgW="11734800" imgH="4248150" progId="Word.Document.8">
                  <p:embed/>
                </p:oleObj>
              </mc:Choice>
              <mc:Fallback>
                <p:oleObj r:id="rId2" imgW="11734800" imgH="42481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7175" y="1552575"/>
                        <a:ext cx="11734800" cy="4248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4034" name="对象 172033"/>
          <p:cNvGraphicFramePr/>
          <p:nvPr/>
        </p:nvGraphicFramePr>
        <p:xfrm>
          <a:off x="260350" y="1547813"/>
          <a:ext cx="11734800" cy="42481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2" imgW="11734800" imgH="4248150" progId="Word.Document.8">
                  <p:embed/>
                </p:oleObj>
              </mc:Choice>
              <mc:Fallback>
                <p:oleObj r:id="rId2" imgW="11734800" imgH="42481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0350" y="1547813"/>
                        <a:ext cx="11734800" cy="4248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5058" name="对象 173057"/>
          <p:cNvGraphicFramePr/>
          <p:nvPr/>
        </p:nvGraphicFramePr>
        <p:xfrm>
          <a:off x="296863" y="1563688"/>
          <a:ext cx="11591925" cy="4089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2" imgW="11591925" imgH="4089400" progId="Word.Document.8">
                  <p:embed/>
                </p:oleObj>
              </mc:Choice>
              <mc:Fallback>
                <p:oleObj r:id="rId2" imgW="11591925" imgH="4089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563688"/>
                        <a:ext cx="11591925" cy="4089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6082" name="对象 174082"/>
          <p:cNvGraphicFramePr/>
          <p:nvPr/>
        </p:nvGraphicFramePr>
        <p:xfrm>
          <a:off x="296863" y="1316038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3" r:id="rId2" imgW="11591925" imgH="592137" progId="Word.Document.8">
                  <p:embed/>
                </p:oleObj>
              </mc:Choice>
              <mc:Fallback>
                <p:oleObj r:id="rId2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16038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083" name="对象 174083"/>
          <p:cNvGraphicFramePr/>
          <p:nvPr/>
        </p:nvGraphicFramePr>
        <p:xfrm>
          <a:off x="225425" y="2274888"/>
          <a:ext cx="11734800" cy="25130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4" r:id="rId4" imgW="11734800" imgH="2513012" progId="Word.Document.8">
                  <p:embed/>
                </p:oleObj>
              </mc:Choice>
              <mc:Fallback>
                <p:oleObj r:id="rId4" imgW="11734800" imgH="25130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5425" y="2274888"/>
                        <a:ext cx="11734800" cy="2513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084" name="对象 174084"/>
          <p:cNvGraphicFramePr/>
          <p:nvPr/>
        </p:nvGraphicFramePr>
        <p:xfrm>
          <a:off x="7318375" y="1260475"/>
          <a:ext cx="2460625" cy="409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5" r:id="rId6" imgW="2460625" imgH="409575" progId="Word.Document.8">
                  <p:embed/>
                </p:oleObj>
              </mc:Choice>
              <mc:Fallback>
                <p:oleObj r:id="rId6" imgW="2460625" imgH="409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318375" y="1260475"/>
                        <a:ext cx="2460625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7106" name="对象 177153"/>
          <p:cNvGraphicFramePr/>
          <p:nvPr/>
        </p:nvGraphicFramePr>
        <p:xfrm>
          <a:off x="293688" y="1933575"/>
          <a:ext cx="11509375" cy="29432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6" r:id="rId2" imgW="11509375" imgH="2943225" progId="Word.Document.8">
                  <p:embed/>
                </p:oleObj>
              </mc:Choice>
              <mc:Fallback>
                <p:oleObj r:id="rId2" imgW="11509375" imgH="29432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1933575"/>
                        <a:ext cx="11509375" cy="2943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08" name="矩形 177154"/>
          <p:cNvSpPr/>
          <p:nvPr/>
        </p:nvSpPr>
        <p:spPr>
          <a:xfrm>
            <a:off x="1052513" y="2484438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2.4 </a:t>
            </a:r>
            <a:endParaRPr lang="en-US" altLang="zh-CN"/>
          </a:p>
        </p:txBody>
      </p:sp>
      <p:graphicFrame>
        <p:nvGraphicFramePr>
          <p:cNvPr id="47107" name="对象 177155"/>
          <p:cNvGraphicFramePr/>
          <p:nvPr/>
        </p:nvGraphicFramePr>
        <p:xfrm>
          <a:off x="6453188" y="3636963"/>
          <a:ext cx="5308600" cy="409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7" r:id="rId4" imgW="5308600" imgH="409575" progId="Word.Document.8">
                  <p:embed/>
                </p:oleObj>
              </mc:Choice>
              <mc:Fallback>
                <p:oleObj r:id="rId4" imgW="5308600" imgH="409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453188" y="3636963"/>
                        <a:ext cx="5308600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09" name="矩形 177156"/>
          <p:cNvSpPr/>
          <p:nvPr/>
        </p:nvSpPr>
        <p:spPr>
          <a:xfrm>
            <a:off x="333375" y="4211638"/>
            <a:ext cx="24050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路中的电流太小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  <p:bldP spid="4710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8130" name="对象 176129"/>
          <p:cNvGraphicFramePr/>
          <p:nvPr/>
        </p:nvGraphicFramePr>
        <p:xfrm>
          <a:off x="293688" y="1476375"/>
          <a:ext cx="11593512" cy="37004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8" r:id="rId2" imgW="11593512" imgH="3700463" progId="Word.Document.8">
                  <p:embed/>
                </p:oleObj>
              </mc:Choice>
              <mc:Fallback>
                <p:oleObj r:id="rId2" imgW="11593512" imgH="37004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1476375"/>
                        <a:ext cx="11593512" cy="3700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31" name="对象 176130"/>
          <p:cNvGraphicFramePr/>
          <p:nvPr/>
        </p:nvGraphicFramePr>
        <p:xfrm>
          <a:off x="1268413" y="2555875"/>
          <a:ext cx="8051800" cy="409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9" r:id="rId4" imgW="8051800" imgH="409575" progId="Word.Document.8">
                  <p:embed/>
                </p:oleObj>
              </mc:Choice>
              <mc:Fallback>
                <p:oleObj r:id="rId4" imgW="8051800" imgH="409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68413" y="2555875"/>
                        <a:ext cx="8051800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32" name="对象 176131"/>
          <p:cNvGraphicFramePr/>
          <p:nvPr/>
        </p:nvGraphicFramePr>
        <p:xfrm>
          <a:off x="1328738" y="3179763"/>
          <a:ext cx="9471025" cy="409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0" r:id="rId6" imgW="9471025" imgH="409575" progId="Word.Document.8">
                  <p:embed/>
                </p:oleObj>
              </mc:Choice>
              <mc:Fallback>
                <p:oleObj r:id="rId6" imgW="9471025" imgH="409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328738" y="3179763"/>
                        <a:ext cx="9471025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33" name="对象 176132"/>
          <p:cNvGraphicFramePr/>
          <p:nvPr/>
        </p:nvGraphicFramePr>
        <p:xfrm>
          <a:off x="5132388" y="3873500"/>
          <a:ext cx="1157287" cy="8302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1" r:id="rId8" imgW="1157287" imgH="830263" progId="Word.Document.8">
                  <p:embed/>
                </p:oleObj>
              </mc:Choice>
              <mc:Fallback>
                <p:oleObj r:id="rId8" imgW="1157287" imgH="8302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132388" y="3873500"/>
                        <a:ext cx="1157287" cy="830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9154" name="对象 175106"/>
          <p:cNvGraphicFramePr/>
          <p:nvPr/>
        </p:nvGraphicFramePr>
        <p:xfrm>
          <a:off x="296863" y="611188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2" r:id="rId2" imgW="11591925" imgH="592137" progId="Word.Document.8">
                  <p:embed/>
                </p:oleObj>
              </mc:Choice>
              <mc:Fallback>
                <p:oleObj r:id="rId2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11188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9156" name="图片 17510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1088" y="3714750"/>
            <a:ext cx="2636837" cy="22431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9157" name="图片 17510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6650" y="4002088"/>
            <a:ext cx="2170113" cy="1955800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49155" name="对象 178177"/>
          <p:cNvGraphicFramePr/>
          <p:nvPr/>
        </p:nvGraphicFramePr>
        <p:xfrm>
          <a:off x="296863" y="132080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3" r:id="rId6" imgW="11591925" imgH="1185863" progId="Word.Document.8">
                  <p:embed/>
                </p:oleObj>
              </mc:Choice>
              <mc:Fallback>
                <p:oleObj r:id="rId6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96863" y="132080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158" name="矩形 178178"/>
          <p:cNvSpPr/>
          <p:nvPr/>
        </p:nvSpPr>
        <p:spPr>
          <a:xfrm>
            <a:off x="9118600" y="1265238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0.26 </a:t>
            </a:r>
            <a:endParaRPr lang="en-US" altLang="zh-CN"/>
          </a:p>
        </p:txBody>
      </p:sp>
      <p:sp>
        <p:nvSpPr>
          <p:cNvPr id="49159" name="矩形 178179"/>
          <p:cNvSpPr/>
          <p:nvPr/>
        </p:nvSpPr>
        <p:spPr>
          <a:xfrm>
            <a:off x="4740275" y="18573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8" grpId="0"/>
      <p:bldP spid="4915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0178" name="对象 179203"/>
          <p:cNvGraphicFramePr/>
          <p:nvPr/>
        </p:nvGraphicFramePr>
        <p:xfrm>
          <a:off x="296863" y="682625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4" r:id="rId2" imgW="11591925" imgH="592138" progId="Word.Document.8">
                  <p:embed/>
                </p:oleObj>
              </mc:Choice>
              <mc:Fallback>
                <p:oleObj r:id="rId2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82625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79" name="对象 179204"/>
          <p:cNvGraphicFramePr/>
          <p:nvPr/>
        </p:nvGraphicFramePr>
        <p:xfrm>
          <a:off x="225425" y="1641475"/>
          <a:ext cx="11734800" cy="2714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5" r:id="rId4" imgW="11734800" imgH="2714625" progId="Word.Document.8">
                  <p:embed/>
                </p:oleObj>
              </mc:Choice>
              <mc:Fallback>
                <p:oleObj r:id="rId4" imgW="11734800" imgH="2714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5425" y="1641475"/>
                        <a:ext cx="11734800" cy="2714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80" name="对象 179205"/>
          <p:cNvGraphicFramePr/>
          <p:nvPr/>
        </p:nvGraphicFramePr>
        <p:xfrm>
          <a:off x="296863" y="439420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6" r:id="rId6" imgW="11591925" imgH="1185863" progId="Word.Document.8">
                  <p:embed/>
                </p:oleObj>
              </mc:Choice>
              <mc:Fallback>
                <p:oleObj r:id="rId6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96863" y="439420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1" name="矩形 179206"/>
          <p:cNvSpPr/>
          <p:nvPr/>
        </p:nvSpPr>
        <p:spPr>
          <a:xfrm>
            <a:off x="1268413" y="4860925"/>
            <a:ext cx="66944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不同意，灯丝的电阻受温度影响，并非一个定值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02" name="对象 180225"/>
          <p:cNvGraphicFramePr/>
          <p:nvPr/>
        </p:nvGraphicFramePr>
        <p:xfrm>
          <a:off x="296863" y="1382713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7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82713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03" name="矩形 180226"/>
          <p:cNvSpPr/>
          <p:nvPr/>
        </p:nvSpPr>
        <p:spPr>
          <a:xfrm>
            <a:off x="4930775" y="2465388"/>
            <a:ext cx="42433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电压表接在了滑动变阻器两端 </a:t>
            </a:r>
            <a:endParaRPr lang="zh-CN" altLang="en-US"/>
          </a:p>
        </p:txBody>
      </p:sp>
      <p:pic>
        <p:nvPicPr>
          <p:cNvPr id="51204" name="图片 17510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2725" y="3340100"/>
            <a:ext cx="2876550" cy="29876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2227" name="图片 1167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063" y="12604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2228" name="矩形 116742"/>
          <p:cNvSpPr/>
          <p:nvPr/>
        </p:nvSpPr>
        <p:spPr>
          <a:xfrm>
            <a:off x="2178050" y="1211263"/>
            <a:ext cx="24034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动态电路分析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52226" name="对象 116743"/>
          <p:cNvGraphicFramePr/>
          <p:nvPr/>
        </p:nvGraphicFramePr>
        <p:xfrm>
          <a:off x="301625" y="1878013"/>
          <a:ext cx="11582400" cy="35607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8" r:id="rId3" imgW="11582400" imgH="3560762" progId="Word.Document.8">
                  <p:embed/>
                </p:oleObj>
              </mc:Choice>
              <mc:Fallback>
                <p:oleObj r:id="rId3" imgW="11582400" imgH="35607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1878013"/>
                        <a:ext cx="11582400" cy="3560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2229" name="图片 11674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2188" y="2924175"/>
            <a:ext cx="2660650" cy="2019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2230" name="矩形 116745"/>
          <p:cNvSpPr/>
          <p:nvPr/>
        </p:nvSpPr>
        <p:spPr>
          <a:xfrm>
            <a:off x="2852738" y="24495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3250" name="对象 115718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9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3251" name="图片 1157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2925" y="2541588"/>
            <a:ext cx="3417888" cy="23844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3252" name="矩形 115720"/>
          <p:cNvSpPr/>
          <p:nvPr/>
        </p:nvSpPr>
        <p:spPr>
          <a:xfrm>
            <a:off x="11206163" y="19081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4274" name="对象 114695"/>
          <p:cNvGraphicFramePr/>
          <p:nvPr/>
        </p:nvGraphicFramePr>
        <p:xfrm>
          <a:off x="296863" y="11874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0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874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275" name="对象 114696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1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4276" name="图片 11469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55025" y="2652713"/>
            <a:ext cx="2790825" cy="18653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4277" name="矩形 114698"/>
          <p:cNvSpPr/>
          <p:nvPr/>
        </p:nvSpPr>
        <p:spPr>
          <a:xfrm>
            <a:off x="11350625" y="17637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5298" name="对象 113672"/>
          <p:cNvGraphicFramePr/>
          <p:nvPr/>
        </p:nvGraphicFramePr>
        <p:xfrm>
          <a:off x="296863" y="8286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2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8286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299" name="图片 113673"/>
          <p:cNvPicPr>
            <a:picLocks noChangeAspect="1"/>
          </p:cNvPicPr>
          <p:nvPr/>
        </p:nvPicPr>
        <p:blipFill>
          <a:blip r:embed="rId4"/>
          <a:srcRect l="11374" b="49035"/>
          <a:stretch>
            <a:fillRect/>
          </a:stretch>
        </p:blipFill>
        <p:spPr>
          <a:xfrm>
            <a:off x="296863" y="3179763"/>
            <a:ext cx="5492750" cy="23129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5300" name="矩形 113674"/>
          <p:cNvSpPr/>
          <p:nvPr/>
        </p:nvSpPr>
        <p:spPr>
          <a:xfrm>
            <a:off x="2205038" y="19796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  <p:pic>
        <p:nvPicPr>
          <p:cNvPr id="55301" name="图片 1"/>
          <p:cNvPicPr>
            <a:picLocks noChangeAspect="1"/>
          </p:cNvPicPr>
          <p:nvPr/>
        </p:nvPicPr>
        <p:blipFill>
          <a:blip r:embed="rId4"/>
          <a:srcRect t="50364"/>
          <a:stretch>
            <a:fillRect/>
          </a:stretch>
        </p:blipFill>
        <p:spPr>
          <a:xfrm>
            <a:off x="5789613" y="3168650"/>
            <a:ext cx="6196012" cy="22526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6322" name="对象 112646"/>
          <p:cNvGraphicFramePr/>
          <p:nvPr/>
        </p:nvGraphicFramePr>
        <p:xfrm>
          <a:off x="296863" y="2524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3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24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323" name="图片 112647"/>
          <p:cNvPicPr>
            <a:picLocks noChangeAspect="1"/>
          </p:cNvPicPr>
          <p:nvPr/>
        </p:nvPicPr>
        <p:blipFill>
          <a:blip r:embed="rId4"/>
          <a:srcRect l="4985" b="48882"/>
          <a:stretch>
            <a:fillRect/>
          </a:stretch>
        </p:blipFill>
        <p:spPr>
          <a:xfrm>
            <a:off x="454025" y="3111500"/>
            <a:ext cx="5457825" cy="21050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6324" name="矩形 112648"/>
          <p:cNvSpPr/>
          <p:nvPr/>
        </p:nvSpPr>
        <p:spPr>
          <a:xfrm>
            <a:off x="9332913" y="1981200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  <p:pic>
        <p:nvPicPr>
          <p:cNvPr id="56325" name="图片 1"/>
          <p:cNvPicPr>
            <a:picLocks noChangeAspect="1"/>
          </p:cNvPicPr>
          <p:nvPr/>
        </p:nvPicPr>
        <p:blipFill>
          <a:blip r:embed="rId4"/>
          <a:srcRect l="6908" t="49224"/>
          <a:stretch>
            <a:fillRect/>
          </a:stretch>
        </p:blipFill>
        <p:spPr>
          <a:xfrm>
            <a:off x="6400800" y="3051175"/>
            <a:ext cx="5349875" cy="20939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7346" name="对象 111628"/>
          <p:cNvGraphicFramePr/>
          <p:nvPr/>
        </p:nvGraphicFramePr>
        <p:xfrm>
          <a:off x="301625" y="542925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4" r:id="rId2" imgW="11582400" imgH="1771650" progId="Word.Document.8">
                  <p:embed/>
                </p:oleObj>
              </mc:Choice>
              <mc:Fallback>
                <p:oleObj r:id="rId2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42925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348" name="图片 1116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4675" y="2627313"/>
            <a:ext cx="2881313" cy="24241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7349" name="图片 1116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7288" y="2486025"/>
            <a:ext cx="2647950" cy="2519363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57347" name="对象 111631"/>
          <p:cNvGraphicFramePr/>
          <p:nvPr/>
        </p:nvGraphicFramePr>
        <p:xfrm>
          <a:off x="296863" y="5492750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5" r:id="rId6" imgW="11591925" imgH="592138" progId="Word.Document.8">
                  <p:embed/>
                </p:oleObj>
              </mc:Choice>
              <mc:Fallback>
                <p:oleObj r:id="rId6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96863" y="5492750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350" name="矩形 111632"/>
          <p:cNvSpPr/>
          <p:nvPr/>
        </p:nvSpPr>
        <p:spPr>
          <a:xfrm>
            <a:off x="11350625" y="1692275"/>
            <a:ext cx="457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0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8370" name="对象 183299"/>
          <p:cNvGraphicFramePr/>
          <p:nvPr/>
        </p:nvGraphicFramePr>
        <p:xfrm>
          <a:off x="296863" y="539750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6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539750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71" name="对象 183300"/>
          <p:cNvGraphicFramePr/>
          <p:nvPr/>
        </p:nvGraphicFramePr>
        <p:xfrm>
          <a:off x="296863" y="2344738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7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344738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8372" name="图片 18330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51838" y="2203450"/>
            <a:ext cx="3309937" cy="21351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8373" name="矩形 183302"/>
          <p:cNvSpPr/>
          <p:nvPr/>
        </p:nvSpPr>
        <p:spPr>
          <a:xfrm>
            <a:off x="2493963" y="16922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3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9394" name="对象 184321"/>
          <p:cNvGraphicFramePr/>
          <p:nvPr/>
        </p:nvGraphicFramePr>
        <p:xfrm>
          <a:off x="301625" y="542925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8" r:id="rId2" imgW="11582400" imgH="1771650" progId="Word.Document.8">
                  <p:embed/>
                </p:oleObj>
              </mc:Choice>
              <mc:Fallback>
                <p:oleObj r:id="rId2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42925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395" name="对象 184322"/>
          <p:cNvGraphicFramePr/>
          <p:nvPr/>
        </p:nvGraphicFramePr>
        <p:xfrm>
          <a:off x="301625" y="2324100"/>
          <a:ext cx="11582400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9" r:id="rId4" imgW="11582400" imgH="1185863" progId="Word.Document.8">
                  <p:embed/>
                </p:oleObj>
              </mc:Choice>
              <mc:Fallback>
                <p:oleObj r:id="rId4" imgW="11582400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2324100"/>
                        <a:ext cx="11582400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9396" name="图片 1843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6588" y="3651250"/>
            <a:ext cx="2316162" cy="27225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9397" name="图片 1843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34038" y="3724275"/>
            <a:ext cx="2725737" cy="2673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9398" name="矩形 184325"/>
          <p:cNvSpPr/>
          <p:nvPr/>
        </p:nvSpPr>
        <p:spPr>
          <a:xfrm>
            <a:off x="5876925" y="16922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8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0418" name="对象 185345"/>
          <p:cNvGraphicFramePr/>
          <p:nvPr/>
        </p:nvGraphicFramePr>
        <p:xfrm>
          <a:off x="301625" y="542925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0" r:id="rId2" imgW="11582400" imgH="1771650" progId="Word.Document.8">
                  <p:embed/>
                </p:oleObj>
              </mc:Choice>
              <mc:Fallback>
                <p:oleObj r:id="rId2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42925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19" name="对象 185346"/>
          <p:cNvGraphicFramePr/>
          <p:nvPr/>
        </p:nvGraphicFramePr>
        <p:xfrm>
          <a:off x="301625" y="2297113"/>
          <a:ext cx="11582400" cy="364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1" r:id="rId4" imgW="11582400" imgH="3641725" progId="Word.Document.8">
                  <p:embed/>
                </p:oleObj>
              </mc:Choice>
              <mc:Fallback>
                <p:oleObj r:id="rId4" imgW="11582400" imgH="364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2297113"/>
                        <a:ext cx="11582400" cy="364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420" name="图片 18534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43838" y="2314575"/>
            <a:ext cx="3624262" cy="26003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0421" name="矩形 185348"/>
          <p:cNvSpPr/>
          <p:nvPr/>
        </p:nvSpPr>
        <p:spPr>
          <a:xfrm>
            <a:off x="3573463" y="16922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1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42" name="对象 186369"/>
          <p:cNvGraphicFramePr/>
          <p:nvPr/>
        </p:nvGraphicFramePr>
        <p:xfrm>
          <a:off x="301625" y="542925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2" r:id="rId2" imgW="11582400" imgH="1771650" progId="Word.Document.8">
                  <p:embed/>
                </p:oleObj>
              </mc:Choice>
              <mc:Fallback>
                <p:oleObj r:id="rId2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42925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43" name="图片 18637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3463" y="2559050"/>
            <a:ext cx="4124325" cy="33670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44" name="矩形 186371"/>
          <p:cNvSpPr/>
          <p:nvPr/>
        </p:nvSpPr>
        <p:spPr>
          <a:xfrm>
            <a:off x="5805488" y="1044575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8 </a:t>
            </a:r>
            <a:endParaRPr lang="en-US" altLang="zh-CN"/>
          </a:p>
        </p:txBody>
      </p:sp>
      <p:sp>
        <p:nvSpPr>
          <p:cNvPr id="61445" name="矩形 186372"/>
          <p:cNvSpPr/>
          <p:nvPr/>
        </p:nvSpPr>
        <p:spPr>
          <a:xfrm>
            <a:off x="5229225" y="1647825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15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/>
      <p:bldP spid="6144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2466" name="对象 187393"/>
          <p:cNvGraphicFramePr/>
          <p:nvPr/>
        </p:nvGraphicFramePr>
        <p:xfrm>
          <a:off x="301625" y="614363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3" r:id="rId2" imgW="11582400" imgH="1771650" progId="Word.Document.8">
                  <p:embed/>
                </p:oleObj>
              </mc:Choice>
              <mc:Fallback>
                <p:oleObj r:id="rId2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614363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2467" name="图片 18739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0675" y="3114675"/>
            <a:ext cx="3243263" cy="2286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2468" name="矩形 187395"/>
          <p:cNvSpPr/>
          <p:nvPr/>
        </p:nvSpPr>
        <p:spPr>
          <a:xfrm>
            <a:off x="3789363" y="1692275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9 </a:t>
            </a:r>
            <a:endParaRPr lang="en-US" altLang="zh-CN"/>
          </a:p>
        </p:txBody>
      </p:sp>
      <p:sp>
        <p:nvSpPr>
          <p:cNvPr id="62469" name="矩形 187396"/>
          <p:cNvSpPr/>
          <p:nvPr/>
        </p:nvSpPr>
        <p:spPr>
          <a:xfrm>
            <a:off x="7532688" y="1692275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30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/>
      <p:bldP spid="62469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3491" name="图片 1884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063" y="8286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3492" name="矩形 188418"/>
          <p:cNvSpPr/>
          <p:nvPr/>
        </p:nvSpPr>
        <p:spPr>
          <a:xfrm>
            <a:off x="2230438" y="769938"/>
            <a:ext cx="16891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电路故障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63490" name="对象 188419"/>
          <p:cNvGraphicFramePr/>
          <p:nvPr/>
        </p:nvGraphicFramePr>
        <p:xfrm>
          <a:off x="301625" y="1430338"/>
          <a:ext cx="11582400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4" r:id="rId3" imgW="11582400" imgH="4149725" progId="Word.Document.8">
                  <p:embed/>
                </p:oleObj>
              </mc:Choice>
              <mc:Fallback>
                <p:oleObj r:id="rId3" imgW="11582400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1430338"/>
                        <a:ext cx="11582400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3493" name="图片 1884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4613" y="3221038"/>
            <a:ext cx="2805112" cy="20542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3494" name="矩形 188421"/>
          <p:cNvSpPr/>
          <p:nvPr/>
        </p:nvSpPr>
        <p:spPr>
          <a:xfrm>
            <a:off x="10126663" y="25558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4514" name="对象 192513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5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4515" name="图片 1925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3400" y="3013075"/>
            <a:ext cx="3324225" cy="24066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4516" name="矩形 192515"/>
          <p:cNvSpPr/>
          <p:nvPr/>
        </p:nvSpPr>
        <p:spPr>
          <a:xfrm>
            <a:off x="4076700" y="2484438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5538" name="对象 191489"/>
          <p:cNvGraphicFramePr/>
          <p:nvPr/>
        </p:nvGraphicFramePr>
        <p:xfrm>
          <a:off x="301625" y="1243013"/>
          <a:ext cx="11582400" cy="43529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6" r:id="rId2" imgW="11582400" imgH="4352925" progId="Word.Document.8">
                  <p:embed/>
                </p:oleObj>
              </mc:Choice>
              <mc:Fallback>
                <p:oleObj r:id="rId2" imgW="11582400" imgH="43529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243013"/>
                        <a:ext cx="11582400" cy="4352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5539" name="图片 19149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2475" y="3163888"/>
            <a:ext cx="4352925" cy="19034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5540" name="矩形 191491"/>
          <p:cNvSpPr/>
          <p:nvPr/>
        </p:nvSpPr>
        <p:spPr>
          <a:xfrm>
            <a:off x="2852738" y="24844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6562" name="对象 190465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7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6563" name="图片 1904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3563" y="3279775"/>
            <a:ext cx="3338512" cy="1919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6564" name="矩形 190467"/>
          <p:cNvSpPr/>
          <p:nvPr/>
        </p:nvSpPr>
        <p:spPr>
          <a:xfrm>
            <a:off x="11277600" y="219551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7586" name="对象 189441"/>
          <p:cNvGraphicFramePr/>
          <p:nvPr/>
        </p:nvGraphicFramePr>
        <p:xfrm>
          <a:off x="296863" y="7556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8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56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87" name="对象 189442"/>
          <p:cNvGraphicFramePr/>
          <p:nvPr/>
        </p:nvGraphicFramePr>
        <p:xfrm>
          <a:off x="301625" y="1981200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9" r:id="rId4" imgW="11582400" imgH="2368550" progId="Word.Document.8">
                  <p:embed/>
                </p:oleObj>
              </mc:Choice>
              <mc:Fallback>
                <p:oleObj r:id="rId4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1981200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7588" name="图片 18944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7850" y="2124075"/>
            <a:ext cx="3409950" cy="20843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7589" name="矩形 189444"/>
          <p:cNvSpPr/>
          <p:nvPr/>
        </p:nvSpPr>
        <p:spPr>
          <a:xfrm>
            <a:off x="11350625" y="13319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9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8611" name="图片 1955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938" y="8286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8612" name="矩形 195586"/>
          <p:cNvSpPr/>
          <p:nvPr/>
        </p:nvSpPr>
        <p:spPr>
          <a:xfrm>
            <a:off x="2392363" y="798513"/>
            <a:ext cx="13319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实　验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68610" name="对象 195587"/>
          <p:cNvGraphicFramePr/>
          <p:nvPr/>
        </p:nvGraphicFramePr>
        <p:xfrm>
          <a:off x="296863" y="1430338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0" r:id="rId3" imgW="11591925" imgH="4149725" progId="Word.Document.8">
                  <p:embed/>
                </p:oleObj>
              </mc:Choice>
              <mc:Fallback>
                <p:oleObj r:id="rId3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430338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3" name="矩形 195588"/>
          <p:cNvSpPr/>
          <p:nvPr/>
        </p:nvSpPr>
        <p:spPr>
          <a:xfrm>
            <a:off x="11350625" y="1403350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3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9634" name="对象 194561"/>
          <p:cNvGraphicFramePr/>
          <p:nvPr/>
        </p:nvGraphicFramePr>
        <p:xfrm>
          <a:off x="296863" y="3238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1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238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9635" name="图片 19456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475" y="2070100"/>
            <a:ext cx="2363788" cy="26050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9636" name="图片 19456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4475" y="2365375"/>
            <a:ext cx="3859213" cy="23098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9637" name="图片 19456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04275" y="1747838"/>
            <a:ext cx="2847975" cy="29273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7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0658" name="对象 193537"/>
          <p:cNvGraphicFramePr/>
          <p:nvPr/>
        </p:nvGraphicFramePr>
        <p:xfrm>
          <a:off x="296863" y="828675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2" r:id="rId2" imgW="11591925" imgH="592138" progId="Word.Document.8">
                  <p:embed/>
                </p:oleObj>
              </mc:Choice>
              <mc:Fallback>
                <p:oleObj r:id="rId2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828675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0659" name="图片 1935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2025" y="2492375"/>
            <a:ext cx="4481513" cy="29654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682" name="对象 196610"/>
          <p:cNvGraphicFramePr/>
          <p:nvPr/>
        </p:nvGraphicFramePr>
        <p:xfrm>
          <a:off x="296863" y="755650"/>
          <a:ext cx="11591925" cy="5335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3" r:id="rId2" imgW="11591925" imgH="5335588" progId="Word.Document.8">
                  <p:embed/>
                </p:oleObj>
              </mc:Choice>
              <mc:Fallback>
                <p:oleObj r:id="rId2" imgW="11591925" imgH="5335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5650"/>
                        <a:ext cx="11591925" cy="5335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683" name="矩形 196611"/>
          <p:cNvSpPr/>
          <p:nvPr/>
        </p:nvSpPr>
        <p:spPr>
          <a:xfrm>
            <a:off x="3357563" y="1260475"/>
            <a:ext cx="23193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定值电阻</a:t>
            </a:r>
            <a:r>
              <a:rPr lang="en-US" altLang="zh-CN"/>
              <a:t>R</a:t>
            </a:r>
            <a:r>
              <a:rPr lang="zh-CN" altLang="en-US"/>
              <a:t>短路 </a:t>
            </a:r>
            <a:endParaRPr lang="zh-CN" altLang="en-US"/>
          </a:p>
        </p:txBody>
      </p:sp>
      <p:sp>
        <p:nvSpPr>
          <p:cNvPr id="71684" name="矩形 196612"/>
          <p:cNvSpPr/>
          <p:nvPr/>
        </p:nvSpPr>
        <p:spPr>
          <a:xfrm>
            <a:off x="6237288" y="3038475"/>
            <a:ext cx="42433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通过导体的电流与电阻成反比 </a:t>
            </a:r>
            <a:endParaRPr lang="zh-CN" altLang="en-US"/>
          </a:p>
        </p:txBody>
      </p:sp>
      <p:sp>
        <p:nvSpPr>
          <p:cNvPr id="71685" name="矩形 196613"/>
          <p:cNvSpPr/>
          <p:nvPr/>
        </p:nvSpPr>
        <p:spPr>
          <a:xfrm>
            <a:off x="7245350" y="42116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左 </a:t>
            </a:r>
            <a:endParaRPr lang="zh-CN" altLang="en-US"/>
          </a:p>
        </p:txBody>
      </p:sp>
      <p:sp>
        <p:nvSpPr>
          <p:cNvPr id="71686" name="矩形 196614"/>
          <p:cNvSpPr/>
          <p:nvPr/>
        </p:nvSpPr>
        <p:spPr>
          <a:xfrm>
            <a:off x="2997200" y="4860925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2.5 </a:t>
            </a:r>
            <a:endParaRPr lang="en-US" altLang="zh-CN"/>
          </a:p>
        </p:txBody>
      </p:sp>
      <p:sp>
        <p:nvSpPr>
          <p:cNvPr id="71687" name="矩形 196615"/>
          <p:cNvSpPr/>
          <p:nvPr/>
        </p:nvSpPr>
        <p:spPr>
          <a:xfrm>
            <a:off x="7389813" y="5437188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35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/>
      <p:bldP spid="71684" grpId="0"/>
      <p:bldP spid="71685" grpId="0"/>
      <p:bldP spid="71686" grpId="0"/>
      <p:bldP spid="71687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2706" name="对象 197633"/>
          <p:cNvGraphicFramePr/>
          <p:nvPr/>
        </p:nvGraphicFramePr>
        <p:xfrm>
          <a:off x="296863" y="992188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4" r:id="rId2" imgW="11591925" imgH="592137" progId="Word.Document.8">
                  <p:embed/>
                </p:oleObj>
              </mc:Choice>
              <mc:Fallback>
                <p:oleObj r:id="rId2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992188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2708" name="图片 1976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6475" y="1927225"/>
            <a:ext cx="2530475" cy="23399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2709" name="图片 19763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9950" y="1497013"/>
            <a:ext cx="2627313" cy="2859087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72707" name="对象 197637"/>
          <p:cNvGraphicFramePr/>
          <p:nvPr/>
        </p:nvGraphicFramePr>
        <p:xfrm>
          <a:off x="296863" y="4845050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5" r:id="rId6" imgW="11591925" imgH="592138" progId="Word.Document.8">
                  <p:embed/>
                </p:oleObj>
              </mc:Choice>
              <mc:Fallback>
                <p:oleObj r:id="rId6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96863" y="4845050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710" name="矩形 197638"/>
          <p:cNvSpPr/>
          <p:nvPr/>
        </p:nvSpPr>
        <p:spPr>
          <a:xfrm>
            <a:off x="4510088" y="4716463"/>
            <a:ext cx="17922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控制变量法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0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3730" name="对象 198659"/>
          <p:cNvGraphicFramePr/>
          <p:nvPr/>
        </p:nvGraphicFramePr>
        <p:xfrm>
          <a:off x="293688" y="1639888"/>
          <a:ext cx="11509375" cy="35306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6" r:id="rId2" imgW="11509375" imgH="3530600" progId="Word.Document.8">
                  <p:embed/>
                </p:oleObj>
              </mc:Choice>
              <mc:Fallback>
                <p:oleObj r:id="rId2" imgW="11509375" imgH="35306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1639888"/>
                        <a:ext cx="11509375" cy="3530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3731" name="矩形 198660"/>
          <p:cNvSpPr/>
          <p:nvPr/>
        </p:nvSpPr>
        <p:spPr>
          <a:xfrm>
            <a:off x="8613775" y="1547813"/>
            <a:ext cx="30178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改变定值电阻两端电 </a:t>
            </a:r>
            <a:endParaRPr lang="zh-CN" altLang="en-US"/>
          </a:p>
        </p:txBody>
      </p:sp>
      <p:sp>
        <p:nvSpPr>
          <p:cNvPr id="73732" name="矩形 198661"/>
          <p:cNvSpPr/>
          <p:nvPr/>
        </p:nvSpPr>
        <p:spPr>
          <a:xfrm>
            <a:off x="333375" y="218440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压 </a:t>
            </a:r>
            <a:endParaRPr lang="zh-CN" altLang="en-US"/>
          </a:p>
        </p:txBody>
      </p:sp>
      <p:sp>
        <p:nvSpPr>
          <p:cNvPr id="73733" name="矩形 198662"/>
          <p:cNvSpPr/>
          <p:nvPr/>
        </p:nvSpPr>
        <p:spPr>
          <a:xfrm>
            <a:off x="620713" y="3348038"/>
            <a:ext cx="46259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滑动变阻器接入电路的电阻过小 </a:t>
            </a:r>
            <a:endParaRPr lang="zh-CN" altLang="en-US"/>
          </a:p>
        </p:txBody>
      </p:sp>
      <p:sp>
        <p:nvSpPr>
          <p:cNvPr id="73734" name="矩形 198663"/>
          <p:cNvSpPr/>
          <p:nvPr/>
        </p:nvSpPr>
        <p:spPr>
          <a:xfrm>
            <a:off x="3933825" y="4500563"/>
            <a:ext cx="39370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滑动变阻器的电阻是变化的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 fill="hold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/>
      <p:bldP spid="73732" grpId="0"/>
      <p:bldP spid="73733" grpId="0"/>
      <p:bldP spid="73734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4754" name="对象 199681"/>
          <p:cNvGraphicFramePr/>
          <p:nvPr/>
        </p:nvGraphicFramePr>
        <p:xfrm>
          <a:off x="293688" y="1403350"/>
          <a:ext cx="11593512" cy="36369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7" r:id="rId2" imgW="11593512" imgH="3636963" progId="Word.Document.8">
                  <p:embed/>
                </p:oleObj>
              </mc:Choice>
              <mc:Fallback>
                <p:oleObj r:id="rId2" imgW="11593512" imgH="36369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1403350"/>
                        <a:ext cx="11593512" cy="3636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4756" name="矩形 199682"/>
          <p:cNvSpPr/>
          <p:nvPr/>
        </p:nvSpPr>
        <p:spPr>
          <a:xfrm>
            <a:off x="1485900" y="3106738"/>
            <a:ext cx="27114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将滑片移至最右端 </a:t>
            </a:r>
            <a:endParaRPr lang="zh-CN" altLang="en-US"/>
          </a:p>
        </p:txBody>
      </p:sp>
      <p:graphicFrame>
        <p:nvGraphicFramePr>
          <p:cNvPr id="74755" name="对象 199683"/>
          <p:cNvGraphicFramePr/>
          <p:nvPr/>
        </p:nvGraphicFramePr>
        <p:xfrm>
          <a:off x="5529263" y="3848100"/>
          <a:ext cx="936625" cy="8302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8" r:id="rId4" imgW="936625" imgH="830263" progId="Word.Document.8">
                  <p:embed/>
                </p:oleObj>
              </mc:Choice>
              <mc:Fallback>
                <p:oleObj r:id="rId4" imgW="936625" imgH="8302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529263" y="3848100"/>
                        <a:ext cx="936625" cy="830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6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5778" name="对象 200705"/>
          <p:cNvGraphicFramePr/>
          <p:nvPr/>
        </p:nvGraphicFramePr>
        <p:xfrm>
          <a:off x="296863" y="323850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9" r:id="rId2" imgW="11591925" imgH="592138" progId="Word.Document.8">
                  <p:embed/>
                </p:oleObj>
              </mc:Choice>
              <mc:Fallback>
                <p:oleObj r:id="rId2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23850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779" name="对象 200706"/>
          <p:cNvGraphicFramePr/>
          <p:nvPr/>
        </p:nvGraphicFramePr>
        <p:xfrm>
          <a:off x="296863" y="971550"/>
          <a:ext cx="11591925" cy="53165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0" r:id="rId4" imgW="11591925" imgH="5316538" progId="Word.Document.8">
                  <p:embed/>
                </p:oleObj>
              </mc:Choice>
              <mc:Fallback>
                <p:oleObj r:id="rId4" imgW="11591925" imgH="53165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971550"/>
                        <a:ext cx="11591925" cy="5316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7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6802" name="对象 201729"/>
          <p:cNvGraphicFramePr/>
          <p:nvPr/>
        </p:nvGraphicFramePr>
        <p:xfrm>
          <a:off x="296863" y="900113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1" r:id="rId2" imgW="11591925" imgH="592137" progId="Word.Document.8">
                  <p:embed/>
                </p:oleObj>
              </mc:Choice>
              <mc:Fallback>
                <p:oleObj r:id="rId2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900113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6803" name="图片 2017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9363" y="1979613"/>
            <a:ext cx="5183187" cy="33845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7826" name="对象 202753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2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827" name="矩形 202754"/>
          <p:cNvSpPr/>
          <p:nvPr/>
        </p:nvSpPr>
        <p:spPr>
          <a:xfrm>
            <a:off x="6958013" y="154781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  <p:sp>
        <p:nvSpPr>
          <p:cNvPr id="77828" name="矩形 202755"/>
          <p:cNvSpPr/>
          <p:nvPr/>
        </p:nvSpPr>
        <p:spPr>
          <a:xfrm>
            <a:off x="9118600" y="3348038"/>
            <a:ext cx="24050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滑动变阻器断路 </a:t>
            </a:r>
            <a:endParaRPr lang="zh-CN" altLang="en-US"/>
          </a:p>
        </p:txBody>
      </p:sp>
      <p:sp>
        <p:nvSpPr>
          <p:cNvPr id="77829" name="矩形 202756"/>
          <p:cNvSpPr/>
          <p:nvPr/>
        </p:nvSpPr>
        <p:spPr>
          <a:xfrm>
            <a:off x="4652963" y="4572000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4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/>
      <p:bldP spid="77828" grpId="0"/>
      <p:bldP spid="77829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8850" name="对象 203777"/>
          <p:cNvGraphicFramePr/>
          <p:nvPr/>
        </p:nvGraphicFramePr>
        <p:xfrm>
          <a:off x="293688" y="1547813"/>
          <a:ext cx="11509375" cy="39941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3" r:id="rId2" imgW="11509375" imgH="3994150" progId="Word.Document.8">
                  <p:embed/>
                </p:oleObj>
              </mc:Choice>
              <mc:Fallback>
                <p:oleObj r:id="rId2" imgW="11509375" imgH="39941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1547813"/>
                        <a:ext cx="11509375" cy="3994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851" name="对象 203778"/>
          <p:cNvGraphicFramePr/>
          <p:nvPr/>
        </p:nvGraphicFramePr>
        <p:xfrm>
          <a:off x="2276475" y="2674938"/>
          <a:ext cx="2386013" cy="409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4" r:id="rId4" imgW="2386013" imgH="409575" progId="Word.Document.8">
                  <p:embed/>
                </p:oleObj>
              </mc:Choice>
              <mc:Fallback>
                <p:oleObj r:id="rId4" imgW="2386013" imgH="409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76475" y="2674938"/>
                        <a:ext cx="2386013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852" name="对象 203779"/>
          <p:cNvGraphicFramePr/>
          <p:nvPr/>
        </p:nvGraphicFramePr>
        <p:xfrm>
          <a:off x="3213100" y="3957638"/>
          <a:ext cx="2008188" cy="8302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5" r:id="rId6" imgW="2008188" imgH="830262" progId="Word.Document.8">
                  <p:embed/>
                </p:oleObj>
              </mc:Choice>
              <mc:Fallback>
                <p:oleObj r:id="rId6" imgW="2008188" imgH="8302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213100" y="3957638"/>
                        <a:ext cx="2008188" cy="830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9874" name="对象 204801"/>
          <p:cNvGraphicFramePr/>
          <p:nvPr/>
        </p:nvGraphicFramePr>
        <p:xfrm>
          <a:off x="296863" y="468313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6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468313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875" name="对象 204802"/>
          <p:cNvGraphicFramePr/>
          <p:nvPr/>
        </p:nvGraphicFramePr>
        <p:xfrm>
          <a:off x="296863" y="1403350"/>
          <a:ext cx="11591925" cy="47529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7" r:id="rId4" imgW="11591925" imgH="4752975" progId="Word.Document.8">
                  <p:embed/>
                </p:oleObj>
              </mc:Choice>
              <mc:Fallback>
                <p:oleObj r:id="rId4" imgW="11591925" imgH="47529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1403350"/>
                        <a:ext cx="11591925" cy="4752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8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0898" name="对象 205825"/>
          <p:cNvGraphicFramePr/>
          <p:nvPr/>
        </p:nvGraphicFramePr>
        <p:xfrm>
          <a:off x="296863" y="684213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8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84213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0900" name="图片 2058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9725" y="2520950"/>
            <a:ext cx="3382963" cy="2462213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80899" name="对象 205827"/>
          <p:cNvGraphicFramePr/>
          <p:nvPr/>
        </p:nvGraphicFramePr>
        <p:xfrm>
          <a:off x="4437063" y="298450"/>
          <a:ext cx="1114425" cy="8302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9" r:id="rId5" imgW="1114425" imgH="830263" progId="Word.Document.8">
                  <p:embed/>
                </p:oleObj>
              </mc:Choice>
              <mc:Fallback>
                <p:oleObj r:id="rId5" imgW="1114425" imgH="8302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437063" y="298450"/>
                        <a:ext cx="1114425" cy="830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22" name="对象 206849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0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23" name="矩形 206850"/>
          <p:cNvSpPr/>
          <p:nvPr/>
        </p:nvSpPr>
        <p:spPr>
          <a:xfrm>
            <a:off x="7677150" y="2771775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0.3 </a:t>
            </a:r>
            <a:endParaRPr lang="en-US" altLang="zh-CN"/>
          </a:p>
        </p:txBody>
      </p:sp>
      <p:sp>
        <p:nvSpPr>
          <p:cNvPr id="81924" name="矩形 206851"/>
          <p:cNvSpPr/>
          <p:nvPr/>
        </p:nvSpPr>
        <p:spPr>
          <a:xfrm>
            <a:off x="620713" y="3395663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8.3 </a:t>
            </a:r>
            <a:endParaRPr lang="en-US" altLang="zh-CN"/>
          </a:p>
        </p:txBody>
      </p:sp>
      <p:sp>
        <p:nvSpPr>
          <p:cNvPr id="81925" name="矩形 206852"/>
          <p:cNvSpPr/>
          <p:nvPr/>
        </p:nvSpPr>
        <p:spPr>
          <a:xfrm>
            <a:off x="6381750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变化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/>
      <p:bldP spid="81924" grpId="0"/>
      <p:bldP spid="81925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2946" name="对象 207873"/>
          <p:cNvGraphicFramePr/>
          <p:nvPr/>
        </p:nvGraphicFramePr>
        <p:xfrm>
          <a:off x="293688" y="828675"/>
          <a:ext cx="11509375" cy="4203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1" r:id="rId2" imgW="11509375" imgH="4203700" progId="Word.Document.8">
                  <p:embed/>
                </p:oleObj>
              </mc:Choice>
              <mc:Fallback>
                <p:oleObj r:id="rId2" imgW="11509375" imgH="4203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828675"/>
                        <a:ext cx="11509375" cy="4203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947" name="对象 207874"/>
          <p:cNvGraphicFramePr/>
          <p:nvPr/>
        </p:nvGraphicFramePr>
        <p:xfrm>
          <a:off x="1485900" y="3113088"/>
          <a:ext cx="5372100" cy="409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2" r:id="rId4" imgW="5372100" imgH="409575" progId="Word.Document.8">
                  <p:embed/>
                </p:oleObj>
              </mc:Choice>
              <mc:Fallback>
                <p:oleObj r:id="rId4" imgW="5372100" imgH="409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485900" y="3113088"/>
                        <a:ext cx="5372100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948" name="对象 207875"/>
          <p:cNvGraphicFramePr/>
          <p:nvPr/>
        </p:nvGraphicFramePr>
        <p:xfrm>
          <a:off x="2852738" y="3779838"/>
          <a:ext cx="704850" cy="8302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3" r:id="rId6" imgW="704850" imgH="830262" progId="Word.Document.8">
                  <p:embed/>
                </p:oleObj>
              </mc:Choice>
              <mc:Fallback>
                <p:oleObj r:id="rId6" imgW="704850" imgH="8302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852738" y="3779838"/>
                        <a:ext cx="704850" cy="830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3973" name="图片 20889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063" y="4730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3974" name="矩形 208898"/>
          <p:cNvSpPr/>
          <p:nvPr/>
        </p:nvSpPr>
        <p:spPr>
          <a:xfrm>
            <a:off x="2320925" y="466725"/>
            <a:ext cx="313055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欧姆定律相关计算 </a:t>
            </a:r>
            <a:endParaRPr lang="zh-CN" altLang="en-US" sz="2800">
              <a:solidFill>
                <a:schemeClr val="tx1"/>
              </a:solidFill>
              <a:ea typeface="黑体" panose="02010609060101010101" pitchFamily="49" charset="-122"/>
            </a:endParaRPr>
          </a:p>
        </p:txBody>
      </p:sp>
      <p:graphicFrame>
        <p:nvGraphicFramePr>
          <p:cNvPr id="83970" name="对象 208899"/>
          <p:cNvGraphicFramePr/>
          <p:nvPr/>
        </p:nvGraphicFramePr>
        <p:xfrm>
          <a:off x="301625" y="1077913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4" r:id="rId3" imgW="11582400" imgH="1771650" progId="Word.Document.8">
                  <p:embed/>
                </p:oleObj>
              </mc:Choice>
              <mc:Fallback>
                <p:oleObj r:id="rId3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1077913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3975" name="图片 20890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3875" y="3886200"/>
            <a:ext cx="3498850" cy="2614613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83971" name="对象 208901"/>
          <p:cNvGraphicFramePr/>
          <p:nvPr/>
        </p:nvGraphicFramePr>
        <p:xfrm>
          <a:off x="296863" y="2779713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5" r:id="rId6" imgW="11591925" imgH="592137" progId="Word.Document.8">
                  <p:embed/>
                </p:oleObj>
              </mc:Choice>
              <mc:Fallback>
                <p:oleObj r:id="rId6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96863" y="2779713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972" name="对象 208902"/>
          <p:cNvGraphicFramePr/>
          <p:nvPr/>
        </p:nvGraphicFramePr>
        <p:xfrm>
          <a:off x="296863" y="3267075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6" r:id="rId8" imgW="11591925" imgH="592138" progId="Word.Document.8">
                  <p:embed/>
                </p:oleObj>
              </mc:Choice>
              <mc:Fallback>
                <p:oleObj r:id="rId8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96863" y="3267075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8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4994" name="对象 212994"/>
          <p:cNvGraphicFramePr/>
          <p:nvPr/>
        </p:nvGraphicFramePr>
        <p:xfrm>
          <a:off x="296863" y="496888"/>
          <a:ext cx="11591925" cy="3282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7" r:id="rId2" imgW="11591925" imgH="3282950" progId="Word.Document.8">
                  <p:embed/>
                </p:oleObj>
              </mc:Choice>
              <mc:Fallback>
                <p:oleObj r:id="rId2" imgW="11591925" imgH="3282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496888"/>
                        <a:ext cx="11591925" cy="3282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4995" name="对象 212995"/>
          <p:cNvGraphicFramePr/>
          <p:nvPr/>
        </p:nvGraphicFramePr>
        <p:xfrm>
          <a:off x="296863" y="3914775"/>
          <a:ext cx="11591925" cy="20970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8" r:id="rId4" imgW="11591925" imgH="2097088" progId="Word.Document.8">
                  <p:embed/>
                </p:oleObj>
              </mc:Choice>
              <mc:Fallback>
                <p:oleObj r:id="rId4" imgW="11591925" imgH="20970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3914775"/>
                        <a:ext cx="11591925" cy="2097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6018" name="对象 211970"/>
          <p:cNvGraphicFramePr/>
          <p:nvPr/>
        </p:nvGraphicFramePr>
        <p:xfrm>
          <a:off x="296863" y="539750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9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539750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6020" name="图片 21197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9025" y="4441825"/>
            <a:ext cx="3055938" cy="2103438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86019" name="对象 210945"/>
          <p:cNvGraphicFramePr/>
          <p:nvPr/>
        </p:nvGraphicFramePr>
        <p:xfrm>
          <a:off x="100013" y="2851150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0" r:id="rId5" imgW="11591925" imgH="1778000" progId="Word.Document.8">
                  <p:embed/>
                </p:oleObj>
              </mc:Choice>
              <mc:Fallback>
                <p:oleObj r:id="rId5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0013" y="2851150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8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7042" name="对象 210946"/>
          <p:cNvGraphicFramePr/>
          <p:nvPr/>
        </p:nvGraphicFramePr>
        <p:xfrm>
          <a:off x="301625" y="1582738"/>
          <a:ext cx="11582400" cy="901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1" r:id="rId2" imgW="11582400" imgH="901700" progId="Word.Document.8">
                  <p:embed/>
                </p:oleObj>
              </mc:Choice>
              <mc:Fallback>
                <p:oleObj r:id="rId2" imgW="11582400" imgH="901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582738"/>
                        <a:ext cx="11582400" cy="901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7043" name="对象 210947"/>
          <p:cNvGraphicFramePr/>
          <p:nvPr/>
        </p:nvGraphicFramePr>
        <p:xfrm>
          <a:off x="301625" y="2454275"/>
          <a:ext cx="11582400" cy="15414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2" r:id="rId4" imgW="11582400" imgH="1541463" progId="Word.Document.8">
                  <p:embed/>
                </p:oleObj>
              </mc:Choice>
              <mc:Fallback>
                <p:oleObj r:id="rId4" imgW="11582400" imgH="15414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2454275"/>
                        <a:ext cx="11582400" cy="1541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8066" name="对象 209922"/>
          <p:cNvGraphicFramePr/>
          <p:nvPr/>
        </p:nvGraphicFramePr>
        <p:xfrm>
          <a:off x="296863" y="1300163"/>
          <a:ext cx="11591925" cy="4238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3" r:id="rId2" imgW="11591925" imgH="4238625" progId="Word.Document.8">
                  <p:embed/>
                </p:oleObj>
              </mc:Choice>
              <mc:Fallback>
                <p:oleObj r:id="rId2" imgW="11591925" imgH="4238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00163"/>
                        <a:ext cx="11591925" cy="4238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8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9090" name="对象 214019"/>
          <p:cNvGraphicFramePr/>
          <p:nvPr/>
        </p:nvGraphicFramePr>
        <p:xfrm>
          <a:off x="296863" y="1482725"/>
          <a:ext cx="11591925" cy="38750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4" r:id="rId2" imgW="11591925" imgH="3875088" progId="Word.Document.8">
                  <p:embed/>
                </p:oleObj>
              </mc:Choice>
              <mc:Fallback>
                <p:oleObj r:id="rId2" imgW="11591925" imgH="38750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482725"/>
                        <a:ext cx="11591925" cy="3875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8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0114" name="对象 215041"/>
          <p:cNvGraphicFramePr/>
          <p:nvPr/>
        </p:nvGraphicFramePr>
        <p:xfrm>
          <a:off x="296863" y="252413"/>
          <a:ext cx="11591925" cy="35575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5" r:id="rId2" imgW="11591925" imgH="3557587" progId="Word.Document.8">
                  <p:embed/>
                </p:oleObj>
              </mc:Choice>
              <mc:Fallback>
                <p:oleObj r:id="rId2" imgW="11591925" imgH="35575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2413"/>
                        <a:ext cx="11591925" cy="3557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0115" name="图片 2150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0938" y="3817938"/>
            <a:ext cx="3448050" cy="27209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0116" name="图片 21504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2475" y="3708400"/>
            <a:ext cx="2774950" cy="27844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9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1138" name="对象 216065"/>
          <p:cNvGraphicFramePr/>
          <p:nvPr/>
        </p:nvGraphicFramePr>
        <p:xfrm>
          <a:off x="301625" y="396875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6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396875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1139" name="对象 216066"/>
          <p:cNvGraphicFramePr/>
          <p:nvPr/>
        </p:nvGraphicFramePr>
        <p:xfrm>
          <a:off x="296863" y="2643188"/>
          <a:ext cx="11591925" cy="25050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7" r:id="rId4" imgW="11591925" imgH="2505075" progId="Word.Document.8">
                  <p:embed/>
                </p:oleObj>
              </mc:Choice>
              <mc:Fallback>
                <p:oleObj r:id="rId4" imgW="11591925" imgH="25050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643188"/>
                        <a:ext cx="11591925" cy="2505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62" name="对象 217091"/>
          <p:cNvGraphicFramePr/>
          <p:nvPr/>
        </p:nvGraphicFramePr>
        <p:xfrm>
          <a:off x="296863" y="2085975"/>
          <a:ext cx="11591925" cy="2414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8" r:id="rId2" imgW="11591925" imgH="2414588" progId="Word.Document.8">
                  <p:embed/>
                </p:oleObj>
              </mc:Choice>
              <mc:Fallback>
                <p:oleObj r:id="rId2" imgW="11591925" imgH="2414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085975"/>
                        <a:ext cx="11591925" cy="2414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9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3186" name="对象 218113"/>
          <p:cNvGraphicFramePr/>
          <p:nvPr/>
        </p:nvGraphicFramePr>
        <p:xfrm>
          <a:off x="301625" y="696913"/>
          <a:ext cx="11582400" cy="2965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9" r:id="rId2" imgW="11582400" imgH="2965450" progId="Word.Document.8">
                  <p:embed/>
                </p:oleObj>
              </mc:Choice>
              <mc:Fallback>
                <p:oleObj r:id="rId2" imgW="11582400" imgH="2965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696913"/>
                        <a:ext cx="11582400" cy="2965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9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4210" name="对象 219137"/>
          <p:cNvGraphicFramePr/>
          <p:nvPr/>
        </p:nvGraphicFramePr>
        <p:xfrm>
          <a:off x="296863" y="809625"/>
          <a:ext cx="11591925" cy="52752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70" r:id="rId2" imgW="11591925" imgH="5275263" progId="Word.Document.8">
                  <p:embed/>
                </p:oleObj>
              </mc:Choice>
              <mc:Fallback>
                <p:oleObj r:id="rId2" imgW="11591925" imgH="52752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809625"/>
                        <a:ext cx="11591925" cy="5275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9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5234" name="对象 220163"/>
          <p:cNvGraphicFramePr/>
          <p:nvPr/>
        </p:nvGraphicFramePr>
        <p:xfrm>
          <a:off x="296863" y="395288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71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95288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5235" name="图片 2201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1438" y="3490913"/>
            <a:ext cx="4338637" cy="19462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5236" name="图片 22016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5200" y="3060700"/>
            <a:ext cx="3243263" cy="26479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9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6258" name="对象 221185"/>
          <p:cNvGraphicFramePr/>
          <p:nvPr/>
        </p:nvGraphicFramePr>
        <p:xfrm>
          <a:off x="296863" y="1042988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72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2988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59" name="对象 221186"/>
          <p:cNvGraphicFramePr/>
          <p:nvPr/>
        </p:nvGraphicFramePr>
        <p:xfrm>
          <a:off x="296863" y="3573463"/>
          <a:ext cx="11591925" cy="15033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73" r:id="rId4" imgW="11591925" imgH="1503362" progId="Word.Document.8">
                  <p:embed/>
                </p:oleObj>
              </mc:Choice>
              <mc:Fallback>
                <p:oleObj r:id="rId4" imgW="11591925" imgH="15033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3573463"/>
                        <a:ext cx="11591925" cy="1503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7282" name="对象 222209"/>
          <p:cNvGraphicFramePr/>
          <p:nvPr/>
        </p:nvGraphicFramePr>
        <p:xfrm>
          <a:off x="296863" y="1047750"/>
          <a:ext cx="11591925" cy="4743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74" r:id="rId2" imgW="11591925" imgH="4743450" progId="Word.Document.8">
                  <p:embed/>
                </p:oleObj>
              </mc:Choice>
              <mc:Fallback>
                <p:oleObj r:id="rId2" imgW="11591925" imgH="4743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7750"/>
                        <a:ext cx="11591925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9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8306" name="对象 223233"/>
          <p:cNvGraphicFramePr/>
          <p:nvPr/>
        </p:nvGraphicFramePr>
        <p:xfrm>
          <a:off x="296863" y="2052638"/>
          <a:ext cx="11591925" cy="27352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75" r:id="rId2" imgW="11591925" imgH="2735262" progId="Word.Document.8">
                  <p:embed/>
                </p:oleObj>
              </mc:Choice>
              <mc:Fallback>
                <p:oleObj r:id="rId2" imgW="11591925" imgH="27352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052638"/>
                        <a:ext cx="11591925" cy="2735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9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9330" name="对象 224259"/>
          <p:cNvGraphicFramePr/>
          <p:nvPr/>
        </p:nvGraphicFramePr>
        <p:xfrm>
          <a:off x="296863" y="1331913"/>
          <a:ext cx="11591925" cy="1549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76" r:id="rId2" imgW="11591925" imgH="1549400" progId="Word.Document.8">
                  <p:embed/>
                </p:oleObj>
              </mc:Choice>
              <mc:Fallback>
                <p:oleObj r:id="rId2" imgW="11591925" imgH="1549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31913"/>
                        <a:ext cx="11591925" cy="1549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331" name="对象 224260"/>
          <p:cNvGraphicFramePr/>
          <p:nvPr/>
        </p:nvGraphicFramePr>
        <p:xfrm>
          <a:off x="296863" y="29876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77" r:id="rId4" imgW="11591925" imgH="1778000" progId="Word.Document.8">
                  <p:embed/>
                </p:oleObj>
              </mc:Choice>
              <mc:Fallback>
                <p:oleObj r:id="rId4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9876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9332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0668000" y="11264900"/>
            <a:ext cx="3683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9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1_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3C1DA"/>
      </a:accent5>
      <a:accent6>
        <a:srgbClr val="AC4744"/>
      </a:accent6>
      <a:hlink>
        <a:srgbClr val="0000FF"/>
      </a:hlink>
      <a:folHlink>
        <a:srgbClr val="800080"/>
      </a:folHlink>
    </a:clrScheme>
    <a:fontScheme name="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89</Paragraphs>
  <Slides>98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98</vt:i4>
      </vt:variant>
    </vt:vector>
  </HeadingPairs>
  <TitlesOfParts>
    <vt:vector baseType="lpstr" size="106">
      <vt:lpstr>Arial</vt:lpstr>
      <vt:lpstr>Times New Roman</vt:lpstr>
      <vt:lpstr>楷体_GB2312</vt:lpstr>
      <vt:lpstr>Calibri</vt:lpstr>
      <vt:lpstr>宋体</vt:lpstr>
      <vt:lpstr>黑体</vt:lpstr>
      <vt:lpstr>Wingdings</vt:lpstr>
      <vt:lpstr>1_Office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2021-01-02T11:36:26.163</cp:lastPrinted>
  <dcterms:created xsi:type="dcterms:W3CDTF">2021-01-02T11:36:26Z</dcterms:created>
  <dcterms:modified xsi:type="dcterms:W3CDTF">2021-01-02T03:36:28Z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