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56" r:id="rId3"/>
    <p:sldId id="262" r:id="rId4"/>
    <p:sldId id="259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11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420" y="-108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3083" name="Picture 6" descr="K:\5-远成工作室\王斐\112121212122.png1121212121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4107" name="Picture 6" descr="K:\5-远成工作室\王斐\112121212122.png1121212121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1027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030" name="图片 12" descr="LOGO-课时新"/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图片 2" descr="掌控中考-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74090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2051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2054" name="图片 12" descr="LOGO-课时新"/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" name="图片 1" descr="掌控中考-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79424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4004" y="2560110"/>
            <a:ext cx="6523355" cy="123444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185" y="1378585"/>
            <a:ext cx="8976995" cy="410019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191625" y="2022475"/>
            <a:ext cx="69024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005" y="2350770"/>
            <a:ext cx="9571355" cy="21564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065" y="1294765"/>
            <a:ext cx="9373235" cy="426783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306955" y="2002790"/>
            <a:ext cx="86614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202930" y="2002790"/>
            <a:ext cx="82804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065" y="974725"/>
            <a:ext cx="9373235" cy="49079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202295" y="1010920"/>
            <a:ext cx="112839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595880" y="2449830"/>
            <a:ext cx="112839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7735" y="1508125"/>
            <a:ext cx="7795895" cy="38411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889240" y="1575435"/>
            <a:ext cx="13036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825" y="1348105"/>
            <a:ext cx="9403715" cy="416115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478520" y="2850515"/>
            <a:ext cx="112776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856740" y="1901190"/>
            <a:ext cx="8374380" cy="2999740"/>
            <a:chOff x="3005" y="4884"/>
            <a:chExt cx="13188" cy="472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05" y="4884"/>
              <a:ext cx="13189" cy="1032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12" y="6044"/>
              <a:ext cx="7465" cy="3564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8240395" y="1993900"/>
            <a:ext cx="99060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490980" y="1540510"/>
            <a:ext cx="9395460" cy="4107180"/>
            <a:chOff x="2201" y="4380"/>
            <a:chExt cx="14796" cy="6468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01" y="4380"/>
              <a:ext cx="14797" cy="204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14" y="6420"/>
              <a:ext cx="4596" cy="4428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7451725" y="1552575"/>
            <a:ext cx="211772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2118995" y="2261870"/>
            <a:ext cx="107759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447165" y="1428750"/>
            <a:ext cx="9296400" cy="3835400"/>
            <a:chOff x="2279" y="3846"/>
            <a:chExt cx="14640" cy="604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79" y="3846"/>
              <a:ext cx="14641" cy="310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70" y="7102"/>
              <a:ext cx="5785" cy="2784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8966200" y="2784475"/>
            <a:ext cx="104076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492250" y="1865630"/>
            <a:ext cx="8915400" cy="3474720"/>
            <a:chOff x="2579" y="4974"/>
            <a:chExt cx="14040" cy="547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79" y="4974"/>
              <a:ext cx="14041" cy="852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19" y="5826"/>
              <a:ext cx="2820" cy="4620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8815705" y="1841500"/>
            <a:ext cx="79057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409065" y="433070"/>
            <a:ext cx="9372600" cy="6025515"/>
            <a:chOff x="2219" y="794"/>
            <a:chExt cx="14760" cy="9489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rcRect t="11670"/>
            <a:stretch>
              <a:fillRect/>
            </a:stretch>
          </p:blipFill>
          <p:spPr>
            <a:xfrm>
              <a:off x="2219" y="1655"/>
              <a:ext cx="14761" cy="8629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87" y="794"/>
              <a:ext cx="4488" cy="744"/>
            </a:xfrm>
            <a:prstGeom prst="rect">
              <a:avLst/>
            </a:prstGeom>
          </p:spPr>
        </p:pic>
      </p:grpSp>
      <p:sp>
        <p:nvSpPr>
          <p:cNvPr id="2" name="矩形 1"/>
          <p:cNvSpPr/>
          <p:nvPr/>
        </p:nvSpPr>
        <p:spPr>
          <a:xfrm>
            <a:off x="7050405" y="3049905"/>
            <a:ext cx="116649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635" y="1790700"/>
            <a:ext cx="9396095" cy="32766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788150" y="2524125"/>
            <a:ext cx="1216660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659890" y="627380"/>
            <a:ext cx="9281160" cy="5798820"/>
            <a:chOff x="2646" y="809"/>
            <a:chExt cx="14616" cy="913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46" y="809"/>
              <a:ext cx="9445" cy="78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46" y="1589"/>
              <a:ext cx="14617" cy="3096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70" y="4685"/>
              <a:ext cx="9157" cy="5256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5574030" y="180975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3971925" y="2523490"/>
            <a:ext cx="465455" cy="494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自定义</PresentationFormat>
  <Paragraphs>0</Paragraphs>
  <Slides>14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16" baseType="lpstr"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22</cp:revision>
  <dcterms:created xsi:type="dcterms:W3CDTF">2019-03-05T07:06:00Z</dcterms:created>
  <dcterms:modified xsi:type="dcterms:W3CDTF">2020-01-13T14:03:51Z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