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 id="2147483659" r:id="rId2"/>
    <p:sldMasterId id="2147483682" r:id="rId3"/>
  </p:sldMasterIdLst>
  <p:sldIdLst>
    <p:sldId id="256" r:id="rId4"/>
    <p:sldId id="277" r:id="rId5"/>
    <p:sldId id="278" r:id="rId6"/>
    <p:sldId id="279" r:id="rId7"/>
    <p:sldId id="280" r:id="rId8"/>
    <p:sldId id="281" r:id="rId9"/>
    <p:sldId id="282" r:id="rId10"/>
    <p:sldId id="283" r:id="rId11"/>
    <p:sldId id="284" r:id="rId12"/>
    <p:sldId id="285" r:id="rId13"/>
    <p:sldId id="286" r:id="rId14"/>
    <p:sldId id="287" r:id="rId15"/>
    <p:sldId id="290" r:id="rId16"/>
    <p:sldId id="291" r:id="rId17"/>
    <p:sldId id="292" r:id="rId18"/>
    <p:sldId id="288" r:id="rId19"/>
    <p:sldId id="293" r:id="rId20"/>
    <p:sldId id="294" r:id="rId21"/>
    <p:sldId id="295" r:id="rId22"/>
    <p:sldId id="296" r:id="rId23"/>
    <p:sldId id="276" r:id="rId24"/>
  </p:sldIdLst>
  <p:sldSz cx="9144000" cy="6858000" type="screen4x3"/>
  <p:notesSz cx="6858000" cy="9144000"/>
  <p:custDataLst>
    <p:tags r:id="rId25"/>
  </p:custDataLst>
  <p:defaultTextStyle>
    <a:defPPr algn="l" rtl="0" eaLnBrk="0" hangingPunct="0">
      <a:defRPr kumimoji="0"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latin typeface="Arial" pitchFamily="34" charset="0"/>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87" autoAdjust="0"/>
    <p:restoredTop sz="94660"/>
  </p:normalViewPr>
  <p:slideViewPr>
    <p:cSldViewPr>
      <p:cViewPr varScale="1">
        <p:scale>
          <a:sx n="63" d="100"/>
          <a:sy n="63"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tags" Target="tags/tag1.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slideMaster" Target="slideMasters/slideMaster3.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3.wmf"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4648200" y="1600200"/>
            <a:ext cx="4038600" cy="4525963"/>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30238"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3887788" y="987425"/>
            <a:ext cx="4629150" cy="4873625"/>
          </a:xfrm>
        </p:spPr>
        <p:txBody>
          <a:bodyPr vert="horz" wrap="square" lIns="91440" tIns="45720" rIns="91440" bIns="45720" numCol="1" anchor="t" anchorCtr="0" compatLnSpc="1">
            <a:prstTxWarp prst="textNoShape">
              <a:avLst/>
            </a:prstTxWarp>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762000" y="1905000"/>
            <a:ext cx="3771900" cy="4038600"/>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4686300" y="1905000"/>
            <a:ext cx="3771900" cy="4038600"/>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30238"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30238" y="457200"/>
            <a:ext cx="2949575" cy="1600200"/>
          </a:xfrm>
        </p:spPr>
        <p:txBody>
          <a:bodyPr/>
          <a:lstStyle>
            <a:lvl1pPr>
              <a:defRPr sz="3200"/>
            </a:lvl1pPr>
          </a:lstStyle>
          <a:p>
            <a:r>
              <a:rPr lang="zh-CN" altLang="en-US"/>
              <a:t>单击此处编辑母版标题样式</a:t>
            </a:r>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30238" y="457200"/>
            <a:ext cx="2949575" cy="1600200"/>
          </a:xfrm>
        </p:spPr>
        <p:txBody>
          <a:bodyPr/>
          <a:lstStyle>
            <a:lvl1pPr>
              <a:defRPr sz="3200"/>
            </a:lvl1pPr>
          </a:lstStyle>
          <a:p>
            <a:r>
              <a:rPr lang="zh-CN" altLang="en-US"/>
              <a:t>单击此处编辑母版标题样式</a:t>
            </a:r>
          </a:p>
        </p:txBody>
      </p:sp>
      <p:sp>
        <p:nvSpPr>
          <p:cNvPr id="3" name="图片占位符 2"/>
          <p:cNvSpPr>
            <a:spLocks noGrp="1"/>
          </p:cNvSpPr>
          <p:nvPr>
            <p:ph type="pic" idx="1"/>
          </p:nvPr>
        </p:nvSpPr>
        <p:spPr>
          <a:xfrm>
            <a:off x="3887788" y="987425"/>
            <a:ext cx="4629150" cy="4873625"/>
          </a:xfrm>
        </p:spPr>
        <p:txBody>
          <a:bodyPr vert="horz" wrap="square" lIns="91440" tIns="45720" rIns="91440" bIns="45720" numCol="1" anchor="t" anchorCtr="0" compatLnSpc="1">
            <a:prstTxWarp prst="textNoShape">
              <a:avLst/>
            </a:prstTxWarp>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itchFamily="2" charset="2"/>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6534150" y="533400"/>
            <a:ext cx="1924050" cy="54102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762000" y="533400"/>
            <a:ext cx="5619750" cy="5410200"/>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35845" name="Rectangle 5"/>
          <p:cNvSpPr>
            <a:spLocks noGrp="1" noChangeArrowheads="1"/>
          </p:cNvSpPr>
          <p:nvPr>
            <p:ph type="ctrTitle"/>
          </p:nvPr>
        </p:nvSpPr>
        <p:spPr>
          <a:xfrm>
            <a:off x="685800" y="857250"/>
            <a:ext cx="7772400" cy="2266950"/>
          </a:xfrm>
        </p:spPr>
        <p:txBody>
          <a:bodyPr anchor="ctr" anchorCtr="1"/>
          <a:lstStyle>
            <a:lvl1pPr algn="ctr">
              <a:defRPr sz="4100" i="1"/>
            </a:lvl1pPr>
          </a:lstStyle>
          <a:p>
            <a:pPr lvl="0"/>
            <a:r>
              <a:rPr lang="zh-CN" altLang="en-US" noProof="0"/>
              <a:t>单击此处编辑母版标题样式</a:t>
            </a:r>
          </a:p>
        </p:txBody>
      </p:sp>
      <p:sp>
        <p:nvSpPr>
          <p:cNvPr id="35846" name="Rectangle 6"/>
          <p:cNvSpPr>
            <a:spLocks noGrp="1" noChangeArrowheads="1"/>
          </p:cNvSpPr>
          <p:nvPr>
            <p:ph type="subTitle" idx="1"/>
          </p:nvPr>
        </p:nvSpPr>
        <p:spPr>
          <a:xfrm>
            <a:off x="1752600" y="3567113"/>
            <a:ext cx="5410200" cy="1905000"/>
          </a:xfrm>
        </p:spPr>
        <p:txBody>
          <a:bodyPr anchor="ctr"/>
          <a:lstStyle>
            <a:lvl1pPr marL="0" indent="0" algn="ctr">
              <a:buFont typeface="Wingdings" pitchFamily="2" charset="2"/>
              <a:buNone/>
              <a:defRPr sz="3300"/>
            </a:lvl1pPr>
          </a:lstStyle>
          <a:p>
            <a:pPr lvl="0"/>
            <a:r>
              <a:rPr lang="zh-CN" altLang="en-US" noProof="0"/>
              <a:t>单击此处编辑母版副标题样式</a:t>
            </a:r>
          </a:p>
        </p:txBody>
      </p:sp>
      <p:sp>
        <p:nvSpPr>
          <p:cNvPr id="0" name="Rectangle 4"/>
          <p:cNvSpPr>
            <a:spLocks noGrp="1" noChangeArrowheads="1"/>
          </p:cNvSpPr>
          <p:nvPr>
            <p:ph type="dt" sz="half" idx="10"/>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5"/>
          <p:cNvSpPr>
            <a:spLocks noGrp="1" noChangeArrowheads="1"/>
          </p:cNvSpPr>
          <p:nvPr>
            <p:ph type="ftr" sz="quarter" idx="11"/>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0" name="Rectangle 6"/>
          <p:cNvSpPr>
            <a:spLocks noGrp="1" noChangeArrowheads="1"/>
          </p:cNvSpPr>
          <p:nvPr>
            <p:ph type="sldNum" sz="quarter" idx="12"/>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theme" Target="../theme/theme3.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1026" name="Rectangle 2"/>
          <p:cNvSpPr/>
          <p:nvPr>
            <p:ph type="title"/>
          </p:nvPr>
        </p:nvSpPr>
        <p:spPr>
          <a:xfrm>
            <a:off x="457200" y="274638"/>
            <a:ext cx="8229600" cy="1143000"/>
          </a:xfrm>
          <a:prstGeom prst="rect">
            <a:avLst/>
          </a:prstGeom>
          <a:noFill/>
          <a:ln>
            <a:noFill/>
            <a:miter lim="800000"/>
          </a:ln>
          <a:effectLst/>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fontAlgn="base">
              <a:spcBef>
                <a:spcPct val="0"/>
              </a:spcBef>
              <a:spcAft>
                <a:spcPct val="0"/>
              </a:spcAft>
              <a:defRPr lang="zh-CN" altLang="en-US" sz="4400">
                <a:solidFill>
                  <a:schemeClr val="tx2"/>
                </a:solidFill>
                <a:latin typeface="Arial" pitchFamily="34" charset="0"/>
                <a:ea typeface="宋体" pitchFamily="2" charset="-122"/>
              </a:defRPr>
            </a:lvl2pPr>
            <a:lvl3pPr algn="ctr" rtl="0" fontAlgn="base">
              <a:spcBef>
                <a:spcPct val="0"/>
              </a:spcBef>
              <a:spcAft>
                <a:spcPct val="0"/>
              </a:spcAft>
              <a:defRPr lang="zh-CN" altLang="en-US" sz="4400">
                <a:solidFill>
                  <a:schemeClr val="tx2"/>
                </a:solidFill>
                <a:latin typeface="Arial" pitchFamily="34" charset="0"/>
                <a:ea typeface="宋体" pitchFamily="2" charset="-122"/>
              </a:defRPr>
            </a:lvl3pPr>
            <a:lvl4pPr algn="ctr" rtl="0" fontAlgn="base">
              <a:spcBef>
                <a:spcPct val="0"/>
              </a:spcBef>
              <a:spcAft>
                <a:spcPct val="0"/>
              </a:spcAft>
              <a:defRPr lang="zh-CN" altLang="en-US" sz="4400">
                <a:solidFill>
                  <a:schemeClr val="tx2"/>
                </a:solidFill>
                <a:latin typeface="Arial" pitchFamily="34" charset="0"/>
                <a:ea typeface="宋体" pitchFamily="2" charset="-122"/>
              </a:defRPr>
            </a:lvl4pPr>
            <a:lvl5pPr algn="ctr" rtl="0" fontAlgn="base">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1027" name="Rectangle 3"/>
          <p:cNvSpPr/>
          <p:nvPr>
            <p:ph type="body" idx="1"/>
          </p:nvPr>
        </p:nvSpPr>
        <p:spPr>
          <a:xfrm>
            <a:off x="457200" y="1600200"/>
            <a:ext cx="8229600" cy="4525962"/>
          </a:xfrm>
          <a:prstGeom prst="rect">
            <a:avLst/>
          </a:prstGeom>
          <a:noFill/>
          <a:ln>
            <a:noFill/>
            <a:miter lim="800000"/>
          </a:ln>
          <a:effectLst/>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en-US" altLang="zh-CN" sz="140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r" eaLnBrk="1" hangingPunct="1"/>
            <a:fld id="{0ED763A3-1A40-4B05-A4B1-35A66C74824D}" type="slidenum">
              <a:rPr lang="en-US" altLang="zh-CN" sz="1400"/>
              <a:t>*</a:t>
            </a:fld>
            <a:endParaRPr lang="en-US" altLang="zh-CN" sz="1400"/>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2050" name="Rectangle 2"/>
          <p:cNvSpPr/>
          <p:nvPr>
            <p:ph type="title"/>
          </p:nvPr>
        </p:nvSpPr>
        <p:spPr>
          <a:xfrm>
            <a:off x="762000" y="533400"/>
            <a:ext cx="7696200" cy="1143000"/>
          </a:xfrm>
          <a:prstGeom prst="rect">
            <a:avLst/>
          </a:prstGeom>
          <a:noFill/>
          <a:ln>
            <a:noFill/>
            <a:miter lim="800000"/>
          </a:ln>
          <a:effectLst/>
        </p:spPr>
        <p:txBody>
          <a:bodyPr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3300" b="0" i="0" u="none" kern="1200" baseline="0">
                <a:solidFill>
                  <a:schemeClr val="tx2"/>
                </a:solidFill>
                <a:latin typeface="+mj-lt"/>
                <a:ea typeface="+mj-ea"/>
                <a:cs typeface="+mj-cs"/>
              </a:defRPr>
            </a:lvl1pPr>
            <a:lvl2pPr algn="l" rtl="0" fontAlgn="base">
              <a:spcBef>
                <a:spcPct val="0"/>
              </a:spcBef>
              <a:spcAft>
                <a:spcPct val="0"/>
              </a:spcAft>
              <a:defRPr lang="zh-CN" altLang="en-US" sz="3300">
                <a:solidFill>
                  <a:schemeClr val="tx2"/>
                </a:solidFill>
                <a:latin typeface="Arial Black" pitchFamily="34" charset="0"/>
                <a:ea typeface="宋体" pitchFamily="2" charset="-122"/>
              </a:defRPr>
            </a:lvl2pPr>
            <a:lvl3pPr algn="l" rtl="0" fontAlgn="base">
              <a:spcBef>
                <a:spcPct val="0"/>
              </a:spcBef>
              <a:spcAft>
                <a:spcPct val="0"/>
              </a:spcAft>
              <a:defRPr lang="zh-CN" altLang="en-US" sz="3300">
                <a:solidFill>
                  <a:schemeClr val="tx2"/>
                </a:solidFill>
                <a:latin typeface="Arial Black" pitchFamily="34" charset="0"/>
                <a:ea typeface="宋体" pitchFamily="2" charset="-122"/>
              </a:defRPr>
            </a:lvl3pPr>
            <a:lvl4pPr algn="l" rtl="0" fontAlgn="base">
              <a:spcBef>
                <a:spcPct val="0"/>
              </a:spcBef>
              <a:spcAft>
                <a:spcPct val="0"/>
              </a:spcAft>
              <a:defRPr lang="zh-CN" altLang="en-US" sz="3300">
                <a:solidFill>
                  <a:schemeClr val="tx2"/>
                </a:solidFill>
                <a:latin typeface="Arial Black" pitchFamily="34" charset="0"/>
                <a:ea typeface="宋体" pitchFamily="2" charset="-122"/>
              </a:defRPr>
            </a:lvl4pPr>
            <a:lvl5pPr algn="l" rtl="0" fontAlgn="base">
              <a:spcBef>
                <a:spcPct val="0"/>
              </a:spcBef>
              <a:spcAft>
                <a:spcPct val="0"/>
              </a:spcAft>
              <a:defRPr lang="zh-CN" altLang="en-US" sz="3300">
                <a:solidFill>
                  <a:schemeClr val="tx2"/>
                </a:solidFill>
                <a:latin typeface="Arial Black" pitchFamily="34" charset="0"/>
                <a:ea typeface="宋体" pitchFamily="2" charset="-122"/>
              </a:defRPr>
            </a:lvl5pPr>
            <a:lvl6pPr marL="457200" algn="l" rtl="0" fontAlgn="base">
              <a:spcBef>
                <a:spcPct val="0"/>
              </a:spcBef>
              <a:spcAft>
                <a:spcPct val="0"/>
              </a:spcAft>
              <a:defRPr lang="zh-CN" altLang="en-US" sz="3300">
                <a:solidFill>
                  <a:schemeClr val="tx2"/>
                </a:solidFill>
                <a:latin typeface="Arial Black" pitchFamily="34" charset="0"/>
                <a:ea typeface="宋体" pitchFamily="2" charset="-122"/>
              </a:defRPr>
            </a:lvl6pPr>
            <a:lvl7pPr marL="914400" algn="l" rtl="0" fontAlgn="base">
              <a:spcBef>
                <a:spcPct val="0"/>
              </a:spcBef>
              <a:spcAft>
                <a:spcPct val="0"/>
              </a:spcAft>
              <a:defRPr lang="zh-CN" altLang="en-US" sz="3300">
                <a:solidFill>
                  <a:schemeClr val="tx2"/>
                </a:solidFill>
                <a:latin typeface="Arial Black" pitchFamily="34" charset="0"/>
                <a:ea typeface="宋体" pitchFamily="2" charset="-122"/>
              </a:defRPr>
            </a:lvl7pPr>
            <a:lvl8pPr marL="1371600" algn="l" rtl="0" fontAlgn="base">
              <a:spcBef>
                <a:spcPct val="0"/>
              </a:spcBef>
              <a:spcAft>
                <a:spcPct val="0"/>
              </a:spcAft>
              <a:defRPr lang="zh-CN" altLang="en-US" sz="3300">
                <a:solidFill>
                  <a:schemeClr val="tx2"/>
                </a:solidFill>
                <a:latin typeface="Arial Black" pitchFamily="34" charset="0"/>
                <a:ea typeface="宋体" pitchFamily="2" charset="-122"/>
              </a:defRPr>
            </a:lvl8pPr>
            <a:lvl9pPr marL="1828800" algn="l" rtl="0" fontAlgn="base">
              <a:spcBef>
                <a:spcPct val="0"/>
              </a:spcBef>
              <a:spcAft>
                <a:spcPct val="0"/>
              </a:spcAft>
              <a:defRPr lang="zh-CN" altLang="en-US" sz="3300">
                <a:solidFill>
                  <a:schemeClr val="tx2"/>
                </a:solidFill>
                <a:latin typeface="Arial Black" pitchFamily="34" charset="0"/>
                <a:ea typeface="宋体" pitchFamily="2" charset="-122"/>
              </a:defRPr>
            </a:lvl9pPr>
          </a:lstStyle>
          <a:p>
            <a:pPr lvl="0"/>
            <a:r>
              <a:t>单击此处编辑母版标题样式</a:t>
            </a:r>
          </a:p>
        </p:txBody>
      </p:sp>
      <p:sp>
        <p:nvSpPr>
          <p:cNvPr id="2051" name="Rectangle 3"/>
          <p:cNvSpPr/>
          <p:nvPr>
            <p:ph type="body" idx="1"/>
          </p:nvPr>
        </p:nvSpPr>
        <p:spPr>
          <a:xfrm>
            <a:off x="762000" y="1905000"/>
            <a:ext cx="7696200" cy="4038600"/>
          </a:xfrm>
          <a:prstGeom prst="rect">
            <a:avLst/>
          </a:prstGeom>
          <a:noFill/>
          <a:ln>
            <a:noFill/>
            <a:miter lim="800000"/>
          </a:ln>
          <a:effectLst/>
        </p:spPr>
        <p:txBody>
          <a:bodyPr>
            <a:noAutofit/>
          </a:bodyPr>
          <a:lstStyle>
            <a:lvl1pPr marL="342900" indent="-342900" algn="l" defTabSz="914400" rtl="0" eaLnBrk="0" fontAlgn="base" hangingPunct="0">
              <a:lnSpc>
                <a:spcPct val="100000"/>
              </a:lnSpc>
              <a:spcBef>
                <a:spcPct val="20000"/>
              </a:spcBef>
              <a:spcAft>
                <a:spcPct val="0"/>
              </a:spcAft>
              <a:buClr>
                <a:schemeClr val="bg2"/>
              </a:buClr>
              <a:buSzPct val="70000"/>
              <a:buFont typeface="Wingdings" pitchFamily="2" charset="2"/>
              <a:buChar char="l"/>
              <a:defRPr kumimoji="0" lang="zh-CN" altLang="en-US" sz="31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accent1"/>
              </a:buClr>
              <a:buSzPct val="150000"/>
              <a:buFontTx/>
              <a:buChar char="•"/>
              <a:defRPr kumimoji="0" lang="zh-CN" altLang="en-US" sz="26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150000"/>
              <a:buFontTx/>
              <a:buChar char="•"/>
              <a:defRPr kumimoji="0" lang="zh-CN" altLang="en-US" sz="22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2"/>
              </a:buClr>
              <a:buSzPct val="150000"/>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folHlink"/>
              </a:buClr>
              <a:buSzPct val="150000"/>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2052" name="Rectangle 4"/>
          <p:cNvSpPr>
            <a:spLocks noGrp="1" noChangeArrowheads="1"/>
          </p:cNvSpPr>
          <p:nvPr>
            <p:ph type="dt" sz="half" idx="2"/>
          </p:nvPr>
        </p:nvSpPr>
        <p:spPr bwMode="auto">
          <a:xfrm>
            <a:off x="762000" y="6391275"/>
            <a:ext cx="20574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2053" name="Rectangle 5"/>
          <p:cNvSpPr>
            <a:spLocks noGrp="1" noChangeArrowheads="1"/>
          </p:cNvSpPr>
          <p:nvPr>
            <p:ph type="ftr" sz="quarter" idx="3"/>
          </p:nvPr>
        </p:nvSpPr>
        <p:spPr bwMode="auto">
          <a:xfrm>
            <a:off x="3352800" y="6403975"/>
            <a:ext cx="28956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2054" name="Rectangle 6"/>
          <p:cNvSpPr>
            <a:spLocks noGrp="1" noChangeArrowheads="1"/>
          </p:cNvSpPr>
          <p:nvPr>
            <p:ph type="sldNum" sz="quarter" idx="4"/>
          </p:nvPr>
        </p:nvSpPr>
        <p:spPr bwMode="auto">
          <a:xfrm>
            <a:off x="6858000" y="6400800"/>
            <a:ext cx="1600200" cy="457200"/>
          </a:xfrm>
          <a:prstGeom prst="rect">
            <a:avLst/>
          </a:prstGeom>
          <a:noFill/>
          <a:ln>
            <a:noFill/>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0B2D0966-D150-49F2-A895-83A559B59AE5}" type="slidenum">
              <a:rPr lang="en-US" altLang="zh-CN" sz="1400"/>
              <a:t>*</a:t>
            </a:fld>
            <a:endParaRPr lang="en-US" altLang="zh-CN" sz="1400"/>
          </a:p>
        </p:txBody>
      </p:sp>
      <p:grpSp>
        <p:nvGrpSpPr>
          <p:cNvPr id="2055" name="Group 7"/>
          <p:cNvGrpSpPr/>
          <p:nvPr/>
        </p:nvGrpSpPr>
        <p:grpSpPr>
          <a:xfrm>
            <a:off x="168275" y="228600"/>
            <a:ext cx="8823325" cy="6096000"/>
            <a:chOff x="106" y="144"/>
            <a:chExt cx="5558" cy="3840"/>
          </a:xfrm>
        </p:grpSpPr>
        <p:sp>
          <p:nvSpPr>
            <p:cNvPr id="2056" name="AutoShape 8"/>
            <p:cNvSpPr/>
            <p:nvPr/>
          </p:nvSpPr>
          <p:spPr>
            <a:xfrm>
              <a:off x="106" y="144"/>
              <a:ext cx="5558" cy="3840"/>
            </a:xfrm>
            <a:prstGeom prst="roundRect">
              <a:avLst>
                <a:gd name="adj" fmla="val 11046"/>
              </a:avLst>
            </a:prstGeom>
            <a:noFill/>
            <a:ln w="28575">
              <a:solidFill>
                <a:schemeClr val="folHlink"/>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endParaRPr lang="zh-CN" altLang="zh-CN" sz="2400">
                <a:latin typeface="Times New Roman" pitchFamily="18" charset="0"/>
              </a:endParaRPr>
            </a:p>
          </p:txBody>
        </p:sp>
        <p:cxnSp>
          <p:nvCxnSpPr>
            <p:cNvPr id="2057" name="Line 9"/>
            <p:cNvCxnSpPr/>
            <p:nvPr/>
          </p:nvCxnSpPr>
          <p:spPr>
            <a:xfrm>
              <a:off x="480" y="1077"/>
              <a:ext cx="4848" cy="0"/>
            </a:xfrm>
            <a:prstGeom prst="line">
              <a:avLst/>
            </a:prstGeom>
            <a:noFill/>
            <a:ln w="38100">
              <a:solidFill>
                <a:schemeClr val="folHlink"/>
              </a:solidFill>
              <a:miter lim="800000"/>
            </a:ln>
            <a:effectLst/>
          </p:spPr>
        </p:cxnSp>
      </p:gr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Lst>
  <p:transition/>
  <p:timing/>
  <p:txStyles>
    <p:titleStyle>
      <a:lvl1pPr marL="0" indent="0" algn="l" defTabSz="914400" rtl="0" eaLnBrk="0" fontAlgn="base" hangingPunct="0">
        <a:lnSpc>
          <a:spcPct val="100000"/>
        </a:lnSpc>
        <a:spcBef>
          <a:spcPct val="0"/>
        </a:spcBef>
        <a:spcAft>
          <a:spcPct val="0"/>
        </a:spcAft>
        <a:buClrTx/>
        <a:buSzTx/>
        <a:buFontTx/>
        <a:buNone/>
        <a:defRPr kumimoji="0" sz="3300" b="0" i="0" u="none" kern="1200" baseline="0">
          <a:solidFill>
            <a:schemeClr val="tx2"/>
          </a:solidFill>
          <a:latin typeface="+mj-lt"/>
          <a:ea typeface="+mj-ea"/>
          <a:cs typeface="+mj-cs"/>
        </a:defRPr>
      </a:lvl1pPr>
      <a:lvl2pPr algn="l" rtl="0" fontAlgn="base">
        <a:spcBef>
          <a:spcPct val="0"/>
        </a:spcBef>
        <a:spcAft>
          <a:spcPct val="0"/>
        </a:spcAft>
        <a:defRPr sz="3300">
          <a:solidFill>
            <a:schemeClr val="tx2"/>
          </a:solidFill>
          <a:latin typeface="Arial Black" pitchFamily="34" charset="0"/>
          <a:ea typeface="宋体" pitchFamily="2" charset="-122"/>
        </a:defRPr>
      </a:lvl2pPr>
      <a:lvl3pPr algn="l" rtl="0" fontAlgn="base">
        <a:spcBef>
          <a:spcPct val="0"/>
        </a:spcBef>
        <a:spcAft>
          <a:spcPct val="0"/>
        </a:spcAft>
        <a:defRPr sz="3300">
          <a:solidFill>
            <a:schemeClr val="tx2"/>
          </a:solidFill>
          <a:latin typeface="Arial Black" pitchFamily="34" charset="0"/>
          <a:ea typeface="宋体" pitchFamily="2" charset="-122"/>
        </a:defRPr>
      </a:lvl3pPr>
      <a:lvl4pPr algn="l" rtl="0" fontAlgn="base">
        <a:spcBef>
          <a:spcPct val="0"/>
        </a:spcBef>
        <a:spcAft>
          <a:spcPct val="0"/>
        </a:spcAft>
        <a:defRPr sz="3300">
          <a:solidFill>
            <a:schemeClr val="tx2"/>
          </a:solidFill>
          <a:latin typeface="Arial Black" pitchFamily="34" charset="0"/>
          <a:ea typeface="宋体" pitchFamily="2" charset="-122"/>
        </a:defRPr>
      </a:lvl4pPr>
      <a:lvl5pPr algn="l" rtl="0" fontAlgn="base">
        <a:spcBef>
          <a:spcPct val="0"/>
        </a:spcBef>
        <a:spcAft>
          <a:spcPct val="0"/>
        </a:spcAft>
        <a:defRPr sz="3300">
          <a:solidFill>
            <a:schemeClr val="tx2"/>
          </a:solidFill>
          <a:latin typeface="Arial Black" pitchFamily="34" charset="0"/>
          <a:ea typeface="宋体" pitchFamily="2" charset="-122"/>
        </a:defRPr>
      </a:lvl5pPr>
      <a:lvl6pPr marL="457200" algn="l" rtl="0" fontAlgn="base">
        <a:spcBef>
          <a:spcPct val="0"/>
        </a:spcBef>
        <a:spcAft>
          <a:spcPct val="0"/>
        </a:spcAft>
        <a:defRPr sz="3300">
          <a:solidFill>
            <a:schemeClr val="tx2"/>
          </a:solidFill>
          <a:latin typeface="Arial Black" pitchFamily="34" charset="0"/>
          <a:ea typeface="宋体" pitchFamily="2" charset="-122"/>
        </a:defRPr>
      </a:lvl6pPr>
      <a:lvl7pPr marL="914400" algn="l" rtl="0" fontAlgn="base">
        <a:spcBef>
          <a:spcPct val="0"/>
        </a:spcBef>
        <a:spcAft>
          <a:spcPct val="0"/>
        </a:spcAft>
        <a:defRPr sz="3300">
          <a:solidFill>
            <a:schemeClr val="tx2"/>
          </a:solidFill>
          <a:latin typeface="Arial Black" pitchFamily="34" charset="0"/>
          <a:ea typeface="宋体" pitchFamily="2" charset="-122"/>
        </a:defRPr>
      </a:lvl7pPr>
      <a:lvl8pPr marL="1371600" algn="l" rtl="0" fontAlgn="base">
        <a:spcBef>
          <a:spcPct val="0"/>
        </a:spcBef>
        <a:spcAft>
          <a:spcPct val="0"/>
        </a:spcAft>
        <a:defRPr sz="3300">
          <a:solidFill>
            <a:schemeClr val="tx2"/>
          </a:solidFill>
          <a:latin typeface="Arial Black" pitchFamily="34" charset="0"/>
          <a:ea typeface="宋体" pitchFamily="2" charset="-122"/>
        </a:defRPr>
      </a:lvl8pPr>
      <a:lvl9pPr marL="1828800" algn="l" rtl="0" fontAlgn="base">
        <a:spcBef>
          <a:spcPct val="0"/>
        </a:spcBef>
        <a:spcAft>
          <a:spcPct val="0"/>
        </a:spcAft>
        <a:defRPr sz="3300">
          <a:solidFill>
            <a:schemeClr val="tx2"/>
          </a:solidFill>
          <a:latin typeface="Arial Black"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
          <a:schemeClr val="bg2"/>
        </a:buClr>
        <a:buSzPct val="70000"/>
        <a:buFont typeface="Wingdings" pitchFamily="2" charset="2"/>
        <a:buChar char="l"/>
        <a:defRPr kumimoji="0" sz="31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accent1"/>
        </a:buClr>
        <a:buSzPct val="150000"/>
        <a:buFontTx/>
        <a:buChar char="•"/>
        <a:defRPr kumimoji="0" sz="26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150000"/>
        <a:buFontTx/>
        <a:buChar char="•"/>
        <a:defRPr kumimoji="0" sz="22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2"/>
        </a:buClr>
        <a:buSzPct val="150000"/>
        <a:buFontTx/>
        <a:buChar char="•"/>
        <a:defRPr kumimoji="0"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folHlink"/>
        </a:buClr>
        <a:buSzPct val="150000"/>
        <a:buFontTx/>
        <a:buChar char="•"/>
        <a:defRPr kumimoji="0"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3074" name="AutoShape 2"/>
          <p:cNvSpPr/>
          <p:nvPr/>
        </p:nvSpPr>
        <p:spPr>
          <a:xfrm>
            <a:off x="228600" y="381000"/>
            <a:ext cx="8686800" cy="5638800"/>
          </a:xfrm>
          <a:prstGeom prst="roundRect">
            <a:avLst>
              <a:gd name="adj" fmla="val 7912"/>
            </a:avLst>
          </a:prstGeom>
          <a:solidFill>
            <a:schemeClr val="folHlink"/>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endParaRPr lang="zh-CN" altLang="zh-CN" sz="2400">
              <a:latin typeface="Times New Roman" pitchFamily="18" charset="0"/>
            </a:endParaRPr>
          </a:p>
        </p:txBody>
      </p:sp>
      <p:sp>
        <p:nvSpPr>
          <p:cNvPr id="3075" name="AutoShape 3"/>
          <p:cNvSpPr/>
          <p:nvPr/>
        </p:nvSpPr>
        <p:spPr bwMode="white">
          <a:xfrm>
            <a:off x="327025" y="488950"/>
            <a:ext cx="8435975" cy="4768850"/>
          </a:xfrm>
          <a:prstGeom prst="roundRect">
            <a:avLst>
              <a:gd name="adj" fmla="val 7310"/>
            </a:avLst>
          </a:prstGeom>
          <a:solidFill>
            <a:schemeClr val="bg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endParaRPr lang="zh-CN" altLang="zh-CN" sz="2400">
              <a:latin typeface="Times New Roman" pitchFamily="18" charset="0"/>
            </a:endParaRPr>
          </a:p>
        </p:txBody>
      </p:sp>
      <p:sp>
        <p:nvSpPr>
          <p:cNvPr id="3076" name="AutoShape 4"/>
          <p:cNvSpPr/>
          <p:nvPr/>
        </p:nvSpPr>
        <p:spPr bwMode="blackWhite">
          <a:xfrm>
            <a:off x="1371600" y="3338512"/>
            <a:ext cx="6400800" cy="2286000"/>
          </a:xfrm>
          <a:prstGeom prst="roundRect">
            <a:avLst>
              <a:gd name="adj" fmla="val 16667"/>
            </a:avLst>
          </a:prstGeom>
          <a:solidFill>
            <a:schemeClr val="bg1"/>
          </a:solidFill>
          <a:ln w="50800">
            <a:solidFill>
              <a:schemeClr val="bg2"/>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endParaRPr lang="zh-CN" altLang="zh-CN"/>
          </a:p>
        </p:txBody>
      </p:sp>
      <p:sp>
        <p:nvSpPr>
          <p:cNvPr id="3077" name="Rectangle 2"/>
          <p:cNvSpPr/>
          <p:nvPr>
            <p:ph type="title"/>
          </p:nvPr>
        </p:nvSpPr>
        <p:spPr>
          <a:xfrm>
            <a:off x="762000" y="533400"/>
            <a:ext cx="7696200" cy="1143000"/>
          </a:xfrm>
          <a:prstGeom prst="rect">
            <a:avLst/>
          </a:prstGeom>
          <a:noFill/>
          <a:ln>
            <a:noFill/>
            <a:miter lim="800000"/>
          </a:ln>
          <a:effectLst/>
        </p:spPr>
        <p:txBody>
          <a:bodyPr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3300" b="0" i="0" u="none" kern="1200" baseline="0">
                <a:solidFill>
                  <a:schemeClr val="tx2"/>
                </a:solidFill>
                <a:latin typeface="+mj-lt"/>
                <a:ea typeface="+mj-ea"/>
                <a:cs typeface="+mj-cs"/>
              </a:defRPr>
            </a:lvl1pPr>
            <a:lvl2pPr algn="l" rtl="0" fontAlgn="base">
              <a:spcBef>
                <a:spcPct val="0"/>
              </a:spcBef>
              <a:spcAft>
                <a:spcPct val="0"/>
              </a:spcAft>
              <a:defRPr lang="zh-CN" altLang="en-US" sz="3300">
                <a:solidFill>
                  <a:schemeClr val="tx2"/>
                </a:solidFill>
                <a:latin typeface="Arial Black" pitchFamily="34" charset="0"/>
                <a:ea typeface="宋体" pitchFamily="2" charset="-122"/>
              </a:defRPr>
            </a:lvl2pPr>
            <a:lvl3pPr algn="l" rtl="0" fontAlgn="base">
              <a:spcBef>
                <a:spcPct val="0"/>
              </a:spcBef>
              <a:spcAft>
                <a:spcPct val="0"/>
              </a:spcAft>
              <a:defRPr lang="zh-CN" altLang="en-US" sz="3300">
                <a:solidFill>
                  <a:schemeClr val="tx2"/>
                </a:solidFill>
                <a:latin typeface="Arial Black" pitchFamily="34" charset="0"/>
                <a:ea typeface="宋体" pitchFamily="2" charset="-122"/>
              </a:defRPr>
            </a:lvl3pPr>
            <a:lvl4pPr algn="l" rtl="0" fontAlgn="base">
              <a:spcBef>
                <a:spcPct val="0"/>
              </a:spcBef>
              <a:spcAft>
                <a:spcPct val="0"/>
              </a:spcAft>
              <a:defRPr lang="zh-CN" altLang="en-US" sz="3300">
                <a:solidFill>
                  <a:schemeClr val="tx2"/>
                </a:solidFill>
                <a:latin typeface="Arial Black" pitchFamily="34" charset="0"/>
                <a:ea typeface="宋体" pitchFamily="2" charset="-122"/>
              </a:defRPr>
            </a:lvl4pPr>
            <a:lvl5pPr algn="l" rtl="0" fontAlgn="base">
              <a:spcBef>
                <a:spcPct val="0"/>
              </a:spcBef>
              <a:spcAft>
                <a:spcPct val="0"/>
              </a:spcAft>
              <a:defRPr lang="zh-CN" altLang="en-US" sz="3300">
                <a:solidFill>
                  <a:schemeClr val="tx2"/>
                </a:solidFill>
                <a:latin typeface="Arial Black" pitchFamily="34" charset="0"/>
                <a:ea typeface="宋体" pitchFamily="2" charset="-122"/>
              </a:defRPr>
            </a:lvl5pPr>
            <a:lvl6pPr marL="457200" algn="l" rtl="0" fontAlgn="base">
              <a:spcBef>
                <a:spcPct val="0"/>
              </a:spcBef>
              <a:spcAft>
                <a:spcPct val="0"/>
              </a:spcAft>
              <a:defRPr lang="zh-CN" altLang="en-US" sz="3300">
                <a:solidFill>
                  <a:schemeClr val="tx2"/>
                </a:solidFill>
                <a:latin typeface="Arial Black" pitchFamily="34" charset="0"/>
                <a:ea typeface="宋体" pitchFamily="2" charset="-122"/>
              </a:defRPr>
            </a:lvl6pPr>
            <a:lvl7pPr marL="914400" algn="l" rtl="0" fontAlgn="base">
              <a:spcBef>
                <a:spcPct val="0"/>
              </a:spcBef>
              <a:spcAft>
                <a:spcPct val="0"/>
              </a:spcAft>
              <a:defRPr lang="zh-CN" altLang="en-US" sz="3300">
                <a:solidFill>
                  <a:schemeClr val="tx2"/>
                </a:solidFill>
                <a:latin typeface="Arial Black" pitchFamily="34" charset="0"/>
                <a:ea typeface="宋体" pitchFamily="2" charset="-122"/>
              </a:defRPr>
            </a:lvl7pPr>
            <a:lvl8pPr marL="1371600" algn="l" rtl="0" fontAlgn="base">
              <a:spcBef>
                <a:spcPct val="0"/>
              </a:spcBef>
              <a:spcAft>
                <a:spcPct val="0"/>
              </a:spcAft>
              <a:defRPr lang="zh-CN" altLang="en-US" sz="3300">
                <a:solidFill>
                  <a:schemeClr val="tx2"/>
                </a:solidFill>
                <a:latin typeface="Arial Black" pitchFamily="34" charset="0"/>
                <a:ea typeface="宋体" pitchFamily="2" charset="-122"/>
              </a:defRPr>
            </a:lvl8pPr>
            <a:lvl9pPr marL="1828800" algn="l" rtl="0" fontAlgn="base">
              <a:spcBef>
                <a:spcPct val="0"/>
              </a:spcBef>
              <a:spcAft>
                <a:spcPct val="0"/>
              </a:spcAft>
              <a:defRPr lang="zh-CN" altLang="en-US" sz="3300">
                <a:solidFill>
                  <a:schemeClr val="tx2"/>
                </a:solidFill>
                <a:latin typeface="Arial Black" pitchFamily="34" charset="0"/>
                <a:ea typeface="宋体" pitchFamily="2" charset="-122"/>
              </a:defRPr>
            </a:lvl9pPr>
          </a:lstStyle>
          <a:p>
            <a:pPr lvl="0"/>
            <a:r>
              <a:t>单击此处编辑母版标题样式</a:t>
            </a:r>
          </a:p>
        </p:txBody>
      </p:sp>
      <p:sp>
        <p:nvSpPr>
          <p:cNvPr id="3078" name="Rectangle 3"/>
          <p:cNvSpPr/>
          <p:nvPr>
            <p:ph type="body" idx="1"/>
          </p:nvPr>
        </p:nvSpPr>
        <p:spPr>
          <a:xfrm>
            <a:off x="762000" y="1905000"/>
            <a:ext cx="7696200" cy="4038600"/>
          </a:xfrm>
          <a:prstGeom prst="rect">
            <a:avLst/>
          </a:prstGeom>
          <a:noFill/>
          <a:ln>
            <a:noFill/>
            <a:miter lim="800000"/>
          </a:ln>
          <a:effectLst/>
        </p:spPr>
        <p:txBody>
          <a:bodyPr>
            <a:noAutofit/>
          </a:bodyPr>
          <a:lstStyle>
            <a:lvl1pPr marL="342900" indent="-342900" algn="l" defTabSz="914400" rtl="0" eaLnBrk="0" fontAlgn="base" hangingPunct="0">
              <a:lnSpc>
                <a:spcPct val="100000"/>
              </a:lnSpc>
              <a:spcBef>
                <a:spcPct val="20000"/>
              </a:spcBef>
              <a:spcAft>
                <a:spcPct val="0"/>
              </a:spcAft>
              <a:buClr>
                <a:schemeClr val="bg2"/>
              </a:buClr>
              <a:buSzPct val="70000"/>
              <a:buFont typeface="Wingdings" pitchFamily="2" charset="2"/>
              <a:buChar char="l"/>
              <a:defRPr kumimoji="0" lang="zh-CN" altLang="en-US" sz="31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accent1"/>
              </a:buClr>
              <a:buSzPct val="150000"/>
              <a:buFontTx/>
              <a:buChar char="•"/>
              <a:defRPr kumimoji="0" lang="zh-CN" altLang="en-US" sz="26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150000"/>
              <a:buFontTx/>
              <a:buChar char="•"/>
              <a:defRPr kumimoji="0" lang="zh-CN" altLang="en-US" sz="22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2"/>
              </a:buClr>
              <a:buSzPct val="150000"/>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folHlink"/>
              </a:buClr>
              <a:buSzPct val="150000"/>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3079" name="Rectangle 7"/>
          <p:cNvSpPr>
            <a:spLocks noGrp="1" noChangeArrowheads="1"/>
          </p:cNvSpPr>
          <p:nvPr>
            <p:ph type="dt" sz="half" idx="2"/>
          </p:nvPr>
        </p:nvSpPr>
        <p:spPr bwMode="auto">
          <a:xfrm>
            <a:off x="762000" y="6391275"/>
            <a:ext cx="2057400" cy="457200"/>
          </a:xfrm>
          <a:prstGeom prst="rect">
            <a:avLst/>
          </a:prstGeom>
          <a:noFill/>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3080" name="Rectangle 8"/>
          <p:cNvSpPr>
            <a:spLocks noGrp="1" noChangeArrowheads="1"/>
          </p:cNvSpPr>
          <p:nvPr>
            <p:ph type="ftr" sz="quarter" idx="3"/>
          </p:nvPr>
        </p:nvSpPr>
        <p:spPr bwMode="auto">
          <a:xfrm>
            <a:off x="3352800" y="6391275"/>
            <a:ext cx="2895600" cy="457200"/>
          </a:xfrm>
          <a:prstGeom prst="rect">
            <a:avLst/>
          </a:prstGeom>
          <a:noFill/>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en-US" altLang="zh-CN" sz="1400"/>
          </a:p>
        </p:txBody>
      </p:sp>
      <p:sp>
        <p:nvSpPr>
          <p:cNvPr id="3081" name="Rectangle 9"/>
          <p:cNvSpPr>
            <a:spLocks noGrp="1" noChangeArrowheads="1"/>
          </p:cNvSpPr>
          <p:nvPr>
            <p:ph type="sldNum" sz="quarter" idx="4"/>
          </p:nvPr>
        </p:nvSpPr>
        <p:spPr bwMode="auto">
          <a:xfrm>
            <a:off x="6858000" y="6391275"/>
            <a:ext cx="1600200" cy="457200"/>
          </a:xfrm>
          <a:prstGeom prst="rect">
            <a:avLst/>
          </a:prstGeom>
          <a:noFill/>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algn="ctr" eaLnBrk="1" hangingPunct="1"/>
            <a:fld id="{1904DCCD-5C21-4715-84C5-5135A0B9EC6B}" type="slidenum">
              <a:rPr lang="en-US" altLang="zh-CN" sz="1400"/>
              <a:t>*</a:t>
            </a:fld>
            <a:endParaRPr lang="en-US" altLang="zh-CN" sz="1400"/>
          </a:p>
        </p:txBody>
      </p:sp>
    </p:spTree>
  </p:cSld>
  <p:clrMap bg1="lt1" tx1="dk1" bg2="lt2" tx2="dk2" accent1="accent1" accent2="accent2" accent3="accent3" accent4="accent4" accent5="accent5" accent6="accent6" hlink="hlink" folHlink="folHlink"/>
  <p:sldLayoutIdLst>
    <p:sldLayoutId id="2147483694" r:id="rId1"/>
  </p:sldLayoutIdLst>
  <p:transition/>
  <p:timing/>
  <p:txStyles>
    <p:titleStyle>
      <a:lvl1pPr marL="0" indent="0" algn="l" defTabSz="914400" rtl="0" eaLnBrk="0" fontAlgn="base" hangingPunct="0">
        <a:lnSpc>
          <a:spcPct val="100000"/>
        </a:lnSpc>
        <a:spcBef>
          <a:spcPct val="0"/>
        </a:spcBef>
        <a:spcAft>
          <a:spcPct val="0"/>
        </a:spcAft>
        <a:buClrTx/>
        <a:buSzTx/>
        <a:buFontTx/>
        <a:buNone/>
        <a:defRPr kumimoji="0" sz="3300" b="0" i="0" u="none" kern="1200" baseline="0">
          <a:solidFill>
            <a:schemeClr val="tx2"/>
          </a:solidFill>
          <a:latin typeface="+mj-lt"/>
          <a:ea typeface="+mj-ea"/>
          <a:cs typeface="+mj-cs"/>
        </a:defRPr>
      </a:lvl1pPr>
      <a:lvl2pPr algn="l" rtl="0" fontAlgn="base">
        <a:spcBef>
          <a:spcPct val="0"/>
        </a:spcBef>
        <a:spcAft>
          <a:spcPct val="0"/>
        </a:spcAft>
        <a:defRPr sz="3300">
          <a:solidFill>
            <a:schemeClr val="tx2"/>
          </a:solidFill>
          <a:latin typeface="Arial Black" pitchFamily="34" charset="0"/>
          <a:ea typeface="宋体" pitchFamily="2" charset="-122"/>
        </a:defRPr>
      </a:lvl2pPr>
      <a:lvl3pPr algn="l" rtl="0" fontAlgn="base">
        <a:spcBef>
          <a:spcPct val="0"/>
        </a:spcBef>
        <a:spcAft>
          <a:spcPct val="0"/>
        </a:spcAft>
        <a:defRPr sz="3300">
          <a:solidFill>
            <a:schemeClr val="tx2"/>
          </a:solidFill>
          <a:latin typeface="Arial Black" pitchFamily="34" charset="0"/>
          <a:ea typeface="宋体" pitchFamily="2" charset="-122"/>
        </a:defRPr>
      </a:lvl3pPr>
      <a:lvl4pPr algn="l" rtl="0" fontAlgn="base">
        <a:spcBef>
          <a:spcPct val="0"/>
        </a:spcBef>
        <a:spcAft>
          <a:spcPct val="0"/>
        </a:spcAft>
        <a:defRPr sz="3300">
          <a:solidFill>
            <a:schemeClr val="tx2"/>
          </a:solidFill>
          <a:latin typeface="Arial Black" pitchFamily="34" charset="0"/>
          <a:ea typeface="宋体" pitchFamily="2" charset="-122"/>
        </a:defRPr>
      </a:lvl4pPr>
      <a:lvl5pPr algn="l" rtl="0" fontAlgn="base">
        <a:spcBef>
          <a:spcPct val="0"/>
        </a:spcBef>
        <a:spcAft>
          <a:spcPct val="0"/>
        </a:spcAft>
        <a:defRPr sz="3300">
          <a:solidFill>
            <a:schemeClr val="tx2"/>
          </a:solidFill>
          <a:latin typeface="Arial Black" pitchFamily="34" charset="0"/>
          <a:ea typeface="宋体" pitchFamily="2" charset="-122"/>
        </a:defRPr>
      </a:lvl5pPr>
      <a:lvl6pPr marL="457200" algn="l" rtl="0" fontAlgn="base">
        <a:spcBef>
          <a:spcPct val="0"/>
        </a:spcBef>
        <a:spcAft>
          <a:spcPct val="0"/>
        </a:spcAft>
        <a:defRPr sz="3300">
          <a:solidFill>
            <a:schemeClr val="tx2"/>
          </a:solidFill>
          <a:latin typeface="Arial Black" pitchFamily="34" charset="0"/>
          <a:ea typeface="宋体" pitchFamily="2" charset="-122"/>
        </a:defRPr>
      </a:lvl6pPr>
      <a:lvl7pPr marL="914400" algn="l" rtl="0" fontAlgn="base">
        <a:spcBef>
          <a:spcPct val="0"/>
        </a:spcBef>
        <a:spcAft>
          <a:spcPct val="0"/>
        </a:spcAft>
        <a:defRPr sz="3300">
          <a:solidFill>
            <a:schemeClr val="tx2"/>
          </a:solidFill>
          <a:latin typeface="Arial Black" pitchFamily="34" charset="0"/>
          <a:ea typeface="宋体" pitchFamily="2" charset="-122"/>
        </a:defRPr>
      </a:lvl7pPr>
      <a:lvl8pPr marL="1371600" algn="l" rtl="0" fontAlgn="base">
        <a:spcBef>
          <a:spcPct val="0"/>
        </a:spcBef>
        <a:spcAft>
          <a:spcPct val="0"/>
        </a:spcAft>
        <a:defRPr sz="3300">
          <a:solidFill>
            <a:schemeClr val="tx2"/>
          </a:solidFill>
          <a:latin typeface="Arial Black" pitchFamily="34" charset="0"/>
          <a:ea typeface="宋体" pitchFamily="2" charset="-122"/>
        </a:defRPr>
      </a:lvl8pPr>
      <a:lvl9pPr marL="1828800" algn="l" rtl="0" fontAlgn="base">
        <a:spcBef>
          <a:spcPct val="0"/>
        </a:spcBef>
        <a:spcAft>
          <a:spcPct val="0"/>
        </a:spcAft>
        <a:defRPr sz="3300">
          <a:solidFill>
            <a:schemeClr val="tx2"/>
          </a:solidFill>
          <a:latin typeface="Arial Black"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
          <a:schemeClr val="bg2"/>
        </a:buClr>
        <a:buSzPct val="70000"/>
        <a:buFont typeface="Wingdings" pitchFamily="2" charset="2"/>
        <a:buChar char="l"/>
        <a:defRPr kumimoji="0" sz="31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accent1"/>
        </a:buClr>
        <a:buSzPct val="150000"/>
        <a:buFontTx/>
        <a:buChar char="•"/>
        <a:defRPr kumimoji="0" sz="26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150000"/>
        <a:buFontTx/>
        <a:buChar char="•"/>
        <a:defRPr kumimoji="0" sz="22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2"/>
        </a:buClr>
        <a:buSzPct val="150000"/>
        <a:buFontTx/>
        <a:buChar char="•"/>
        <a:defRPr kumimoji="0"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folHlink"/>
        </a:buClr>
        <a:buSzPct val="150000"/>
        <a:buFontTx/>
        <a:buChar char="•"/>
        <a:defRPr kumimoji="0"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 Id="rId3" Type="http://schemas.openxmlformats.org/officeDocument/2006/relationships/image" Target="../media/image2.jpeg" /><Relationship Id="rId4" Type="http://schemas.openxmlformats.org/officeDocument/2006/relationships/image" Target="../media/image3.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openxmlformats.org/officeDocument/2006/relationships/image" Target="../media/image5.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jpeg" /><Relationship Id="rId3" Type="http://schemas.openxmlformats.org/officeDocument/2006/relationships/image" Target="../media/image8.jpeg" /><Relationship Id="rId4" Type="http://schemas.openxmlformats.org/officeDocument/2006/relationships/image" Target="../media/image9.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jpeg" /><Relationship Id="rId3" Type="http://schemas.openxmlformats.org/officeDocument/2006/relationships/image" Target="../media/image11.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 Id="rId3" Type="http://schemas.openxmlformats.org/officeDocument/2006/relationships/image" Target="../media/image11.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oleObject" Target="../embeddings/oleObject1.bin" TargetMode="Internal" /><Relationship Id="rId3" Type="http://schemas.openxmlformats.org/officeDocument/2006/relationships/image" Target="../media/image13.wmf" /><Relationship Id="rId4" Type="http://schemas.openxmlformats.org/officeDocument/2006/relationships/vmlDrawing" Target="../drawings/vmlDrawing1.v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hyperlink" Target="..\swf\&#25506;&#31350;&#29289;&#36136;&#30340;&#21560;&#28909;&#26412;&#39046;.flv" TargetMode="External" /><Relationship Id="rId3" Type="http://schemas.openxmlformats.org/officeDocument/2006/relationships/image" Target="../media/image15.jpeg" /><Relationship Id="rId4" Type="http://schemas.openxmlformats.org/officeDocument/2006/relationships/image" Target="../media/image16.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9.jpeg" /><Relationship Id="rId3" Type="http://schemas.openxmlformats.org/officeDocument/2006/relationships/image" Target="../media/image20.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098" name="Rectangle 10"/>
          <p:cNvSpPr/>
          <p:nvPr/>
        </p:nvSpPr>
        <p:spPr>
          <a:xfrm>
            <a:off x="1905000" y="1905000"/>
            <a:ext cx="5257800" cy="1143000"/>
          </a:xfrm>
          <a:prstGeom prst="rect">
            <a:avLst/>
          </a:prstGeom>
          <a:noFill/>
          <a:ln>
            <a:noFill/>
            <a:miter lim="800000"/>
          </a:ln>
          <a:effectLst/>
        </p:spPr>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r>
              <a:rPr lang="zh-CN" altLang="en-US" sz="4800" b="1">
                <a:latin typeface="黑体" pitchFamily="49" charset="-122"/>
                <a:ea typeface="黑体" pitchFamily="49" charset="-122"/>
              </a:rPr>
              <a:t>第十三章 内能</a:t>
            </a:r>
            <a:endParaRPr lang="zh-CN" altLang="en-US" sz="4800" b="1">
              <a:latin typeface="黑体" pitchFamily="49" charset="-122"/>
              <a:ea typeface="黑体" pitchFamily="49" charset="-122"/>
            </a:endParaRPr>
          </a:p>
        </p:txBody>
      </p:sp>
      <p:sp>
        <p:nvSpPr>
          <p:cNvPr id="4099" name="Rectangle 11"/>
          <p:cNvSpPr/>
          <p:nvPr/>
        </p:nvSpPr>
        <p:spPr>
          <a:xfrm>
            <a:off x="2895600" y="3429000"/>
            <a:ext cx="3352800" cy="838200"/>
          </a:xfrm>
          <a:prstGeom prst="rect">
            <a:avLst/>
          </a:prstGeom>
          <a:noFill/>
          <a:ln>
            <a:noFill/>
            <a:miter lim="800000"/>
          </a:ln>
          <a:effectLst/>
        </p:spPr>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r>
              <a:rPr lang="zh-CN" altLang="en-US" sz="2800" b="1">
                <a:latin typeface="黑体" pitchFamily="49" charset="-122"/>
                <a:ea typeface="黑体" pitchFamily="49" charset="-122"/>
              </a:rPr>
              <a:t>三口中学 黄世华</a:t>
            </a:r>
            <a:endParaRPr lang="zh-CN" altLang="en-US" sz="2800" b="1">
              <a:latin typeface="黑体" pitchFamily="49" charset="-122"/>
              <a:ea typeface="黑体" pitchFamily="49"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5122" name="Text Box 2"/>
          <p:cNvSpPr/>
          <p:nvPr/>
        </p:nvSpPr>
        <p:spPr>
          <a:xfrm>
            <a:off x="657225" y="728662"/>
            <a:ext cx="5534025" cy="641350"/>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buFont typeface=""/>
            </a:pPr>
            <a:r>
              <a:rPr lang="zh-CN" altLang="en-US" sz="3600" b="1">
                <a:solidFill>
                  <a:srgbClr val="000000"/>
                </a:solidFill>
                <a:latin typeface="Times New Roman" pitchFamily="18" charset="0"/>
                <a:ea typeface="黑体" pitchFamily="49" charset="-122"/>
              </a:rPr>
              <a:t>一、</a:t>
            </a:r>
            <a:r>
              <a:rPr lang="zh-CN" altLang="en-US" sz="3600" b="1">
                <a:solidFill>
                  <a:srgbClr val="000000"/>
                </a:solidFill>
                <a:ea typeface="黑体" pitchFamily="49" charset="-122"/>
              </a:rPr>
              <a:t>分子运动论内容：</a:t>
            </a:r>
            <a:endParaRPr lang="zh-CN" altLang="en-US" sz="3600" b="1">
              <a:solidFill>
                <a:srgbClr val="000000"/>
              </a:solidFill>
              <a:ea typeface="黑体" pitchFamily="49" charset="-122"/>
            </a:endParaRPr>
          </a:p>
        </p:txBody>
      </p:sp>
      <p:sp>
        <p:nvSpPr>
          <p:cNvPr id="5123" name="Rectangle 7"/>
          <p:cNvSpPr/>
          <p:nvPr/>
        </p:nvSpPr>
        <p:spPr>
          <a:xfrm>
            <a:off x="762000" y="2362200"/>
            <a:ext cx="5894388" cy="60483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 typeface=""/>
              <a:buNone/>
            </a:pPr>
            <a:r>
              <a:rPr lang="en-US" altLang="zh-CN" sz="2800" b="1">
                <a:latin typeface="黑体" pitchFamily="49" charset="-122"/>
                <a:ea typeface="黑体" pitchFamily="49" charset="-122"/>
              </a:rPr>
              <a:t>1</a:t>
            </a:r>
            <a:r>
              <a:rPr lang="zh-CN" altLang="en-US" sz="2800" b="1">
                <a:latin typeface="黑体" pitchFamily="49" charset="-122"/>
                <a:ea typeface="黑体" pitchFamily="49" charset="-122"/>
              </a:rPr>
              <a:t>、一切物质都是由分子构成。</a:t>
            </a:r>
            <a:endParaRPr lang="zh-CN" altLang="en-US" sz="2800" b="1">
              <a:latin typeface="黑体" pitchFamily="49" charset="-122"/>
              <a:ea typeface="黑体" pitchFamily="49" charset="-122"/>
            </a:endParaRPr>
          </a:p>
        </p:txBody>
      </p:sp>
      <p:sp>
        <p:nvSpPr>
          <p:cNvPr id="5124" name="矩形 4"/>
          <p:cNvSpPr/>
          <p:nvPr/>
        </p:nvSpPr>
        <p:spPr>
          <a:xfrm>
            <a:off x="762000" y="3276600"/>
            <a:ext cx="7616825" cy="519112"/>
          </a:xfrm>
          <a:prstGeom prst="rect">
            <a:avLst/>
          </a:prstGeom>
          <a:noFill/>
          <a:ln>
            <a:noFill/>
            <a:miter lim="800000"/>
          </a:ln>
          <a:effectLst>
            <a:outerShdw dist="23000" dir="5400000" algn="ctr">
              <a:srgbClr val="000000">
                <a:alpha val="25000"/>
              </a:srgbClr>
            </a:outerShdw>
          </a:effectLst>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latin typeface="黑体" pitchFamily="49" charset="-122"/>
                <a:ea typeface="黑体" pitchFamily="49" charset="-122"/>
              </a:rPr>
              <a:t>2</a:t>
            </a:r>
            <a:r>
              <a:rPr lang="zh-CN" altLang="en-US" sz="2800" b="1">
                <a:latin typeface="黑体" pitchFamily="49" charset="-122"/>
                <a:ea typeface="黑体" pitchFamily="49" charset="-122"/>
              </a:rPr>
              <a:t>、一切物质的分子都在不停地做无规则运动</a:t>
            </a:r>
            <a:r>
              <a:rPr lang="en-US" altLang="zh-CN" sz="2800" b="1">
                <a:latin typeface="黑体" pitchFamily="49" charset="-122"/>
                <a:ea typeface="黑体" pitchFamily="49" charset="-122"/>
              </a:rPr>
              <a:t>.</a:t>
            </a:r>
            <a:endParaRPr lang="en-US" altLang="zh-CN" sz="2800" b="1">
              <a:latin typeface="黑体" pitchFamily="49" charset="-122"/>
              <a:ea typeface="黑体" pitchFamily="49" charset="-122"/>
            </a:endParaRPr>
          </a:p>
        </p:txBody>
      </p:sp>
      <p:sp>
        <p:nvSpPr>
          <p:cNvPr id="5125" name="矩形 4"/>
          <p:cNvSpPr/>
          <p:nvPr/>
        </p:nvSpPr>
        <p:spPr>
          <a:xfrm>
            <a:off x="762000" y="4038600"/>
            <a:ext cx="6435725" cy="519112"/>
          </a:xfrm>
          <a:prstGeom prst="rect">
            <a:avLst/>
          </a:prstGeom>
          <a:noFill/>
          <a:ln>
            <a:noFill/>
            <a:miter lim="800000"/>
          </a:ln>
          <a:effectLst>
            <a:outerShdw dist="23000" dir="5400000" algn="ctr">
              <a:srgbClr val="000000">
                <a:alpha val="25000"/>
              </a:srgbClr>
            </a:outerShdw>
          </a:effectLst>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latin typeface="黑体" pitchFamily="49" charset="-122"/>
                <a:ea typeface="黑体" pitchFamily="49" charset="-122"/>
              </a:rPr>
              <a:t>3</a:t>
            </a:r>
            <a:r>
              <a:rPr lang="zh-CN" altLang="en-US" sz="2800" b="1">
                <a:latin typeface="黑体" pitchFamily="49" charset="-122"/>
                <a:ea typeface="黑体" pitchFamily="49" charset="-122"/>
              </a:rPr>
              <a:t>、分子间存在相互作用的引力和斥力。</a:t>
            </a:r>
            <a:endParaRPr lang="zh-CN" altLang="en-US" sz="2800" b="1">
              <a:latin typeface="黑体" pitchFamily="49" charset="-122"/>
              <a:ea typeface="黑体" pitchFamily="49" charset="-122"/>
            </a:endParaRPr>
          </a:p>
        </p:txBody>
      </p:sp>
      <p:sp>
        <p:nvSpPr>
          <p:cNvPr id="5126" name="Text Box 6"/>
          <p:cNvSpPr/>
          <p:nvPr/>
        </p:nvSpPr>
        <p:spPr>
          <a:xfrm>
            <a:off x="533400" y="1752600"/>
            <a:ext cx="5534025" cy="519112"/>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buFont typeface=""/>
            </a:pPr>
            <a:r>
              <a:rPr lang="zh-CN" altLang="en-US" sz="2800" b="1">
                <a:solidFill>
                  <a:srgbClr val="000000"/>
                </a:solidFill>
                <a:latin typeface="Times New Roman" pitchFamily="18" charset="0"/>
                <a:ea typeface="黑体" pitchFamily="49" charset="-122"/>
              </a:rPr>
              <a:t>（一）</a:t>
            </a:r>
            <a:r>
              <a:rPr lang="zh-CN" altLang="en-US" sz="2800" b="1">
                <a:solidFill>
                  <a:srgbClr val="000000"/>
                </a:solidFill>
                <a:ea typeface="黑体" pitchFamily="49" charset="-122"/>
              </a:rPr>
              <a:t>分子运动论内容：</a:t>
            </a:r>
            <a:endParaRPr lang="zh-CN" altLang="en-US" sz="2800" b="1">
              <a:solidFill>
                <a:srgbClr val="000000"/>
              </a:solidFill>
              <a:ea typeface="黑体" pitchFamily="49" charset="-122"/>
            </a:endParaRPr>
          </a:p>
        </p:txBody>
      </p:sp>
      <p:sp>
        <p:nvSpPr>
          <p:cNvPr id="5127" name="Text Box 7"/>
          <p:cNvSpPr/>
          <p:nvPr/>
        </p:nvSpPr>
        <p:spPr>
          <a:xfrm>
            <a:off x="685800" y="4876800"/>
            <a:ext cx="5534025" cy="519112"/>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buFont typeface=""/>
            </a:pPr>
            <a:r>
              <a:rPr lang="zh-CN" altLang="en-US" sz="2800" b="1">
                <a:solidFill>
                  <a:srgbClr val="000000"/>
                </a:solidFill>
                <a:latin typeface="Times New Roman" pitchFamily="18" charset="0"/>
                <a:ea typeface="黑体" pitchFamily="49" charset="-122"/>
              </a:rPr>
              <a:t>（二）</a:t>
            </a:r>
            <a:r>
              <a:rPr lang="zh-CN" altLang="en-US" sz="2800" b="1">
                <a:solidFill>
                  <a:srgbClr val="000000"/>
                </a:solidFill>
                <a:ea typeface="黑体" pitchFamily="49" charset="-122"/>
              </a:rPr>
              <a:t>扩散：</a:t>
            </a:r>
            <a:endParaRPr lang="zh-CN" altLang="en-US" sz="2800" b="1">
              <a:solidFill>
                <a:srgbClr val="000000"/>
              </a:solidFill>
              <a:ea typeface="黑体" pitchFamily="49" charset="-122"/>
            </a:endParaRPr>
          </a:p>
        </p:txBody>
      </p:sp>
      <p:sp>
        <p:nvSpPr>
          <p:cNvPr id="5128" name="Rectangle 10"/>
          <p:cNvSpPr/>
          <p:nvPr/>
        </p:nvSpPr>
        <p:spPr>
          <a:xfrm>
            <a:off x="914400" y="5638800"/>
            <a:ext cx="7559675" cy="9461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ea typeface="黑体" pitchFamily="49" charset="-122"/>
              </a:rPr>
              <a:t>1</a:t>
            </a:r>
            <a:r>
              <a:rPr lang="zh-CN" altLang="en-US" sz="2800" b="1">
                <a:ea typeface="黑体" pitchFamily="49" charset="-122"/>
              </a:rPr>
              <a:t>、定义：不同的物质在互相接触时，彼此进入对方的现象，叫做</a:t>
            </a:r>
            <a:r>
              <a:rPr lang="zh-CN" altLang="en-US" sz="2800" b="1">
                <a:solidFill>
                  <a:srgbClr val="990033"/>
                </a:solidFill>
                <a:ea typeface="黑体" pitchFamily="49" charset="-122"/>
              </a:rPr>
              <a:t>扩散</a:t>
            </a:r>
            <a:r>
              <a:rPr lang="zh-CN" altLang="en-US" sz="2800" b="1">
                <a:ea typeface="黑体" pitchFamily="49" charset="-122"/>
              </a:rPr>
              <a:t>。</a:t>
            </a:r>
            <a:endParaRPr lang="zh-CN" altLang="en-US" sz="2800" b="1">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5123"/>
                                        </p:tgtEl>
                                        <p:attrNameLst>
                                          <p:attrName>style.visibility</p:attrName>
                                        </p:attrNameLst>
                                      </p:cBhvr>
                                      <p:to>
                                        <p:strVal val="visible"/>
                                      </p:to>
                                    </p:set>
                                    <p:animEffect transition="in" filter="blinds(horizontal)">
                                      <p:cBhvr additive="base">
                                        <p:cTn id="7" dur="500"/>
                                        <p:tgtEl>
                                          <p:spTgt spid="512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5124"/>
                                        </p:tgtEl>
                                        <p:attrNameLst>
                                          <p:attrName>style.visibility</p:attrName>
                                        </p:attrNameLst>
                                      </p:cBhvr>
                                      <p:to>
                                        <p:strVal val="visible"/>
                                      </p:to>
                                    </p:set>
                                    <p:animEffect transition="in" filter="blinds(horizontal)">
                                      <p:cBhvr additive="base">
                                        <p:cTn id="13" dur="500"/>
                                        <p:tgtEl>
                                          <p:spTgt spid="5124"/>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5125"/>
                                        </p:tgtEl>
                                        <p:attrNameLst>
                                          <p:attrName>style.visibility</p:attrName>
                                        </p:attrNameLst>
                                      </p:cBhvr>
                                      <p:to>
                                        <p:strVal val="visible"/>
                                      </p:to>
                                    </p:set>
                                    <p:animEffect transition="in" filter="blinds(horizontal)">
                                      <p:cBhvr additive="base">
                                        <p:cTn id="19" dur="500"/>
                                        <p:tgtEl>
                                          <p:spTgt spid="5125"/>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 presetClass="entr" presetSubtype="0" fill="hold" grpId="3" nodeType="clickEffect">
                                  <p:stCondLst>
                                    <p:cond delay="0"/>
                                  </p:stCondLst>
                                  <p:childTnLst>
                                    <p:set>
                                      <p:cBhvr additive="base">
                                        <p:cTn id="24" dur="1" fill="hold">
                                          <p:stCondLst>
                                            <p:cond delay="0"/>
                                          </p:stCondLst>
                                        </p:cTn>
                                        <p:tgtEl>
                                          <p:spTgt spid="5127"/>
                                        </p:tgtEl>
                                        <p:attrNameLst>
                                          <p:attrName>style.visibility</p:attrName>
                                        </p:attrNameLst>
                                      </p:cBhvr>
                                      <p:to>
                                        <p:strVal val="visible"/>
                                      </p:to>
                                    </p:set>
                                  </p:childTnLst>
                                </p:cTn>
                              </p:par>
                              <p:par>
                                <p:cTn id="25" presetID="1" presetClass="entr" presetSubtype="0" fill="hold" grpId="4" nodeType="withEffect">
                                  <p:stCondLst>
                                    <p:cond delay="0"/>
                                  </p:stCondLst>
                                  <p:childTnLst>
                                    <p:set>
                                      <p:cBhvr additive="base">
                                        <p:cTn id="26" dur="1" fill="hold">
                                          <p:stCondLst>
                                            <p:cond delay="0"/>
                                          </p:stCondLst>
                                        </p:cTn>
                                        <p:tgtEl>
                                          <p:spTgt spid="51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24" grpId="1"/>
      <p:bldP spid="5125" grpId="2"/>
      <p:bldP spid="5127" grpId="3"/>
      <p:bldP spid="5128" grpId="4"/>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6146" name="Text Box 2"/>
          <p:cNvSpPr/>
          <p:nvPr/>
        </p:nvSpPr>
        <p:spPr>
          <a:xfrm>
            <a:off x="457200" y="457200"/>
            <a:ext cx="5534025" cy="641350"/>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buFont typeface=""/>
            </a:pPr>
            <a:r>
              <a:rPr lang="zh-CN" altLang="en-US" sz="3600" b="1">
                <a:solidFill>
                  <a:srgbClr val="000000"/>
                </a:solidFill>
                <a:latin typeface="Times New Roman" pitchFamily="18" charset="0"/>
                <a:ea typeface="黑体" pitchFamily="49" charset="-122"/>
              </a:rPr>
              <a:t>一、</a:t>
            </a:r>
            <a:r>
              <a:rPr lang="zh-CN" altLang="en-US" sz="3600" b="1">
                <a:solidFill>
                  <a:srgbClr val="000000"/>
                </a:solidFill>
                <a:ea typeface="黑体" pitchFamily="49" charset="-122"/>
              </a:rPr>
              <a:t>分子运动论内容：</a:t>
            </a:r>
            <a:endParaRPr lang="zh-CN" altLang="en-US" sz="3600" b="1">
              <a:solidFill>
                <a:srgbClr val="000000"/>
              </a:solidFill>
              <a:ea typeface="黑体" pitchFamily="49" charset="-122"/>
            </a:endParaRPr>
          </a:p>
        </p:txBody>
      </p:sp>
      <p:sp>
        <p:nvSpPr>
          <p:cNvPr id="6147" name="Text Box 7"/>
          <p:cNvSpPr/>
          <p:nvPr/>
        </p:nvSpPr>
        <p:spPr>
          <a:xfrm>
            <a:off x="304800" y="1524000"/>
            <a:ext cx="2667000" cy="519112"/>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buFont typeface=""/>
            </a:pPr>
            <a:r>
              <a:rPr lang="zh-CN" altLang="en-US" sz="2800" b="1">
                <a:solidFill>
                  <a:srgbClr val="000000"/>
                </a:solidFill>
                <a:latin typeface="Times New Roman" pitchFamily="18" charset="0"/>
                <a:ea typeface="黑体" pitchFamily="49" charset="-122"/>
              </a:rPr>
              <a:t>（二）</a:t>
            </a:r>
            <a:r>
              <a:rPr lang="zh-CN" altLang="en-US" sz="2800" b="1">
                <a:solidFill>
                  <a:srgbClr val="000000"/>
                </a:solidFill>
                <a:ea typeface="黑体" pitchFamily="49" charset="-122"/>
              </a:rPr>
              <a:t>扩散：</a:t>
            </a:r>
            <a:endParaRPr lang="zh-CN" altLang="en-US" sz="2800" b="1">
              <a:solidFill>
                <a:srgbClr val="000000"/>
              </a:solidFill>
              <a:ea typeface="黑体" pitchFamily="49" charset="-122"/>
            </a:endParaRPr>
          </a:p>
        </p:txBody>
      </p:sp>
      <p:sp>
        <p:nvSpPr>
          <p:cNvPr id="6148" name="Rectangle 10"/>
          <p:cNvSpPr/>
          <p:nvPr/>
        </p:nvSpPr>
        <p:spPr>
          <a:xfrm>
            <a:off x="533400" y="2286000"/>
            <a:ext cx="7559675" cy="120332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30000"/>
              </a:lnSpc>
              <a:spcBef>
                <a:spcPct val="0"/>
              </a:spcBef>
              <a:buFont typeface=""/>
              <a:buNone/>
            </a:pPr>
            <a:r>
              <a:rPr lang="en-US" altLang="zh-CN" sz="2800" b="1">
                <a:ea typeface="黑体" pitchFamily="49" charset="-122"/>
              </a:rPr>
              <a:t>1</a:t>
            </a:r>
            <a:r>
              <a:rPr lang="zh-CN" altLang="en-US" sz="2800" b="1">
                <a:ea typeface="黑体" pitchFamily="49" charset="-122"/>
              </a:rPr>
              <a:t>、定义：不同的物质在互相接触时，彼此进入对方的现象，叫做</a:t>
            </a:r>
            <a:r>
              <a:rPr lang="zh-CN" altLang="en-US" sz="2800" b="1">
                <a:solidFill>
                  <a:srgbClr val="990033"/>
                </a:solidFill>
                <a:ea typeface="黑体" pitchFamily="49" charset="-122"/>
              </a:rPr>
              <a:t>扩散</a:t>
            </a:r>
            <a:r>
              <a:rPr lang="zh-CN" altLang="en-US" sz="2800" b="1">
                <a:ea typeface="黑体" pitchFamily="49" charset="-122"/>
              </a:rPr>
              <a:t>。</a:t>
            </a:r>
            <a:endParaRPr lang="zh-CN" altLang="en-US" sz="2800" b="1">
              <a:ea typeface="黑体" pitchFamily="49" charset="-122"/>
            </a:endParaRPr>
          </a:p>
        </p:txBody>
      </p:sp>
      <p:sp>
        <p:nvSpPr>
          <p:cNvPr id="6149" name="Rectangle 10"/>
          <p:cNvSpPr/>
          <p:nvPr/>
        </p:nvSpPr>
        <p:spPr>
          <a:xfrm>
            <a:off x="304800" y="4038600"/>
            <a:ext cx="7604125"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solidFill>
                  <a:srgbClr val="990033"/>
                </a:solidFill>
                <a:ea typeface="黑体" pitchFamily="49" charset="-122"/>
              </a:rPr>
              <a:t>     </a:t>
            </a:r>
            <a:endParaRPr lang="en-US" altLang="zh-CN" sz="2800" b="1">
              <a:solidFill>
                <a:srgbClr val="990033"/>
              </a:solidFill>
              <a:ea typeface="黑体" pitchFamily="49" charset="-122"/>
            </a:endParaRPr>
          </a:p>
        </p:txBody>
      </p:sp>
      <p:sp>
        <p:nvSpPr>
          <p:cNvPr id="6150" name="Rectangle 8"/>
          <p:cNvSpPr/>
          <p:nvPr/>
        </p:nvSpPr>
        <p:spPr>
          <a:xfrm>
            <a:off x="609600" y="3581400"/>
            <a:ext cx="7696200" cy="16303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30000"/>
              </a:lnSpc>
              <a:spcBef>
                <a:spcPct val="0"/>
              </a:spcBef>
              <a:buFont typeface=""/>
              <a:buNone/>
            </a:pPr>
            <a:r>
              <a:rPr lang="en-US" altLang="zh-CN" sz="2800" b="1">
                <a:latin typeface="黑体" pitchFamily="49" charset="-122"/>
                <a:ea typeface="黑体" pitchFamily="49" charset="-122"/>
              </a:rPr>
              <a:t>2</a:t>
            </a:r>
            <a:r>
              <a:rPr lang="zh-CN" altLang="en-US" sz="2800" b="1">
                <a:latin typeface="黑体" pitchFamily="49" charset="-122"/>
                <a:ea typeface="黑体" pitchFamily="49" charset="-122"/>
              </a:rPr>
              <a:t>、</a:t>
            </a:r>
            <a:r>
              <a:rPr lang="zh-CN" altLang="en-US" sz="2800" b="1">
                <a:solidFill>
                  <a:srgbClr val="800000"/>
                </a:solidFill>
                <a:latin typeface="黑体" pitchFamily="49" charset="-122"/>
                <a:ea typeface="黑体" pitchFamily="49" charset="-122"/>
              </a:rPr>
              <a:t>主要说明</a:t>
            </a:r>
            <a:r>
              <a:rPr lang="zh-CN" altLang="en-US" sz="2800" b="1">
                <a:latin typeface="黑体" pitchFamily="49" charset="-122"/>
                <a:ea typeface="黑体" pitchFamily="49" charset="-122"/>
              </a:rPr>
              <a:t>一切物质的分子都在不停地做无规则运动，</a:t>
            </a:r>
            <a:r>
              <a:rPr lang="zh-CN" altLang="en-US" sz="2800" b="1">
                <a:solidFill>
                  <a:srgbClr val="800000"/>
                </a:solidFill>
                <a:latin typeface="黑体" pitchFamily="49" charset="-122"/>
                <a:ea typeface="黑体" pitchFamily="49" charset="-122"/>
              </a:rPr>
              <a:t>其次说明</a:t>
            </a:r>
            <a:r>
              <a:rPr lang="zh-CN" altLang="en-US" sz="2800" b="1">
                <a:latin typeface="黑体" pitchFamily="49" charset="-122"/>
                <a:ea typeface="黑体" pitchFamily="49" charset="-122"/>
              </a:rPr>
              <a:t>分子间存在间隔。</a:t>
            </a:r>
            <a:endParaRPr lang="zh-CN" altLang="en-US" sz="2800" b="1">
              <a:latin typeface="黑体" pitchFamily="49" charset="-122"/>
              <a:ea typeface="黑体" pitchFamily="49" charset="-122"/>
            </a:endParaRPr>
          </a:p>
          <a:p>
            <a:pPr marL="0" lvl="0" indent="0" eaLnBrk="1" hangingPunct="1">
              <a:spcBef>
                <a:spcPct val="0"/>
              </a:spcBef>
              <a:buFont typeface=""/>
              <a:buNone/>
            </a:pPr>
            <a:endParaRPr lang="en-US" altLang="zh-CN" sz="2800" b="1">
              <a:latin typeface="黑体" pitchFamily="49" charset="-122"/>
              <a:ea typeface="黑体" pitchFamily="49" charset="-122"/>
            </a:endParaRPr>
          </a:p>
        </p:txBody>
      </p:sp>
      <p:grpSp>
        <p:nvGrpSpPr>
          <p:cNvPr id="6151" name="Group 13"/>
          <p:cNvGrpSpPr/>
          <p:nvPr/>
        </p:nvGrpSpPr>
        <p:grpSpPr>
          <a:xfrm>
            <a:off x="4876800" y="685800"/>
            <a:ext cx="3735388" cy="1712912"/>
            <a:chOff x="2426" y="2245"/>
            <a:chExt cx="2353" cy="1079"/>
          </a:xfrm>
        </p:grpSpPr>
        <p:pic>
          <p:nvPicPr>
            <p:cNvPr id="6153" name="Picture 14"/>
            <p:cNvPicPr/>
            <p:nvPr/>
          </p:nvPicPr>
          <p:blipFill>
            <a:blip r:embed="rId2"/>
            <a:stretch>
              <a:fillRect/>
            </a:stretch>
          </p:blipFill>
          <p:spPr>
            <a:xfrm>
              <a:off x="2426" y="2245"/>
              <a:ext cx="1105" cy="1079"/>
            </a:xfrm>
            <a:prstGeom prst="rect">
              <a:avLst/>
            </a:prstGeom>
            <a:noFill/>
            <a:ln>
              <a:noFill/>
              <a:miter lim="800000"/>
            </a:ln>
            <a:effectLst/>
          </p:spPr>
        </p:pic>
        <p:pic>
          <p:nvPicPr>
            <p:cNvPr id="6154" name="Picture 15"/>
            <p:cNvPicPr/>
            <p:nvPr/>
          </p:nvPicPr>
          <p:blipFill>
            <a:blip r:embed="rId3"/>
            <a:stretch>
              <a:fillRect/>
            </a:stretch>
          </p:blipFill>
          <p:spPr>
            <a:xfrm>
              <a:off x="3504" y="2415"/>
              <a:ext cx="423" cy="879"/>
            </a:xfrm>
            <a:prstGeom prst="rect">
              <a:avLst/>
            </a:prstGeom>
            <a:noFill/>
            <a:ln>
              <a:noFill/>
              <a:miter lim="800000"/>
            </a:ln>
          </p:spPr>
        </p:pic>
        <p:pic>
          <p:nvPicPr>
            <p:cNvPr id="6155" name="Picture 16"/>
            <p:cNvPicPr/>
            <p:nvPr/>
          </p:nvPicPr>
          <p:blipFill>
            <a:blip r:embed="rId4"/>
            <a:stretch>
              <a:fillRect/>
            </a:stretch>
          </p:blipFill>
          <p:spPr>
            <a:xfrm>
              <a:off x="4382" y="2415"/>
              <a:ext cx="397" cy="892"/>
            </a:xfrm>
            <a:prstGeom prst="rect">
              <a:avLst/>
            </a:prstGeom>
            <a:noFill/>
            <a:ln>
              <a:noFill/>
              <a:miter lim="800000"/>
            </a:ln>
          </p:spPr>
        </p:pic>
      </p:grpSp>
      <p:sp>
        <p:nvSpPr>
          <p:cNvPr id="6152" name="TextBox 4"/>
          <p:cNvSpPr/>
          <p:nvPr/>
        </p:nvSpPr>
        <p:spPr>
          <a:xfrm>
            <a:off x="533400" y="5105400"/>
            <a:ext cx="8143875" cy="1117600"/>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 typeface=""/>
              <a:buNone/>
            </a:pPr>
            <a:r>
              <a:rPr lang="zh-CN" altLang="en-US" sz="2800" b="1">
                <a:ea typeface="黑体" pitchFamily="49" charset="-122"/>
              </a:rPr>
              <a:t>（三）分子的运动跟</a:t>
            </a:r>
            <a:r>
              <a:rPr lang="zh-CN" altLang="en-US" sz="2800" b="1">
                <a:solidFill>
                  <a:srgbClr val="800000"/>
                </a:solidFill>
                <a:ea typeface="黑体" pitchFamily="49" charset="-122"/>
              </a:rPr>
              <a:t>温度</a:t>
            </a:r>
            <a:r>
              <a:rPr lang="zh-CN" altLang="en-US" sz="2800" b="1">
                <a:ea typeface="黑体" pitchFamily="49" charset="-122"/>
              </a:rPr>
              <a:t>有关，温度越</a:t>
            </a:r>
            <a:r>
              <a:rPr lang="zh-CN" altLang="en-US" sz="2800" b="1">
                <a:solidFill>
                  <a:srgbClr val="800000"/>
                </a:solidFill>
                <a:ea typeface="黑体" pitchFamily="49" charset="-122"/>
              </a:rPr>
              <a:t>高</a:t>
            </a:r>
            <a:r>
              <a:rPr lang="zh-CN" altLang="en-US" sz="2800" b="1">
                <a:ea typeface="黑体" pitchFamily="49" charset="-122"/>
              </a:rPr>
              <a:t>，分子运动越</a:t>
            </a:r>
            <a:r>
              <a:rPr lang="zh-CN" altLang="en-US" sz="2800" b="1">
                <a:solidFill>
                  <a:srgbClr val="800000"/>
                </a:solidFill>
                <a:ea typeface="黑体" pitchFamily="49" charset="-122"/>
              </a:rPr>
              <a:t>剧烈</a:t>
            </a:r>
            <a:r>
              <a:rPr lang="zh-CN" altLang="en-US" sz="2800" b="1">
                <a:ea typeface="黑体" pitchFamily="49" charset="-122"/>
              </a:rPr>
              <a:t>。</a:t>
            </a:r>
            <a:endParaRPr lang="zh-CN" altLang="en-US" sz="2800" b="1">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614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additive="base">
                                        <p:cTn id="11" dur="1" fill="hold">
                                          <p:stCondLst>
                                            <p:cond delay="0"/>
                                          </p:stCondLst>
                                        </p:cTn>
                                        <p:tgtEl>
                                          <p:spTgt spid="6150"/>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3" presetClass="entr" presetSubtype="10" fill="hold" grpId="2" nodeType="clickEffect">
                                  <p:stCondLst>
                                    <p:cond delay="0"/>
                                  </p:stCondLst>
                                  <p:childTnLst>
                                    <p:set>
                                      <p:cBhvr additive="base">
                                        <p:cTn id="16" dur="1" fill="hold">
                                          <p:stCondLst>
                                            <p:cond delay="0"/>
                                          </p:stCondLst>
                                        </p:cTn>
                                        <p:tgtEl>
                                          <p:spTgt spid="6152"/>
                                        </p:tgtEl>
                                        <p:attrNameLst>
                                          <p:attrName>style.visibility</p:attrName>
                                        </p:attrNameLst>
                                      </p:cBhvr>
                                      <p:to>
                                        <p:strVal val="visible"/>
                                      </p:to>
                                    </p:set>
                                    <p:animEffect transition="in" filter="blinds(horizontal)">
                                      <p:cBhvr additive="base">
                                        <p:cTn id="17" dur="5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50" grpId="1"/>
      <p:bldP spid="6152" grpId="2"/>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7170" name="Rectangle 5"/>
          <p:cNvSpPr/>
          <p:nvPr/>
        </p:nvSpPr>
        <p:spPr>
          <a:xfrm>
            <a:off x="477838" y="1538288"/>
            <a:ext cx="5940425" cy="519112"/>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ea typeface="黑体" pitchFamily="49" charset="-122"/>
              </a:rPr>
              <a:t>分子之间既有</a:t>
            </a:r>
            <a:r>
              <a:rPr lang="zh-CN" altLang="en-US" sz="2800" b="1">
                <a:solidFill>
                  <a:srgbClr val="CC0000"/>
                </a:solidFill>
                <a:ea typeface="黑体" pitchFamily="49" charset="-122"/>
              </a:rPr>
              <a:t>引力</a:t>
            </a:r>
            <a:r>
              <a:rPr lang="zh-CN" altLang="en-US" sz="2800" b="1">
                <a:ea typeface="黑体" pitchFamily="49" charset="-122"/>
              </a:rPr>
              <a:t>又有</a:t>
            </a:r>
            <a:r>
              <a:rPr lang="zh-CN" altLang="en-US" sz="2800" b="1">
                <a:solidFill>
                  <a:srgbClr val="CC0000"/>
                </a:solidFill>
                <a:ea typeface="黑体" pitchFamily="49" charset="-122"/>
              </a:rPr>
              <a:t>斥力</a:t>
            </a:r>
            <a:endParaRPr lang="zh-CN" altLang="en-US" sz="2800" b="1">
              <a:solidFill>
                <a:srgbClr val="CC0000"/>
              </a:solidFill>
              <a:ea typeface="黑体" pitchFamily="49" charset="-122"/>
            </a:endParaRPr>
          </a:p>
        </p:txBody>
      </p:sp>
      <p:grpSp>
        <p:nvGrpSpPr>
          <p:cNvPr id="7171" name="Group 3"/>
          <p:cNvGrpSpPr/>
          <p:nvPr/>
        </p:nvGrpSpPr>
        <p:grpSpPr>
          <a:xfrm>
            <a:off x="522288" y="2393950"/>
            <a:ext cx="3014662" cy="3706812"/>
            <a:chOff x="329" y="1508"/>
            <a:chExt cx="1899" cy="2335"/>
          </a:xfrm>
        </p:grpSpPr>
        <p:sp>
          <p:nvSpPr>
            <p:cNvPr id="7176" name="TextBox 5"/>
            <p:cNvSpPr/>
            <p:nvPr/>
          </p:nvSpPr>
          <p:spPr>
            <a:xfrm>
              <a:off x="329" y="3095"/>
              <a:ext cx="1899" cy="74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400" b="1">
                  <a:latin typeface="黑体" pitchFamily="49" charset="-122"/>
                  <a:ea typeface="黑体" pitchFamily="49" charset="-122"/>
                </a:rPr>
                <a:t>分子引力使得两块铅块结合在一起，下面还能吊起一个重物。</a:t>
              </a:r>
              <a:endParaRPr lang="zh-CN" altLang="en-US" sz="2400" b="1">
                <a:latin typeface="黑体" pitchFamily="49" charset="-122"/>
                <a:ea typeface="黑体" pitchFamily="49" charset="-122"/>
              </a:endParaRPr>
            </a:p>
          </p:txBody>
        </p:sp>
        <p:pic>
          <p:nvPicPr>
            <p:cNvPr id="7177" name="Picture 6"/>
            <p:cNvPicPr/>
            <p:nvPr/>
          </p:nvPicPr>
          <p:blipFill>
            <a:blip r:embed="rId2"/>
            <a:stretch>
              <a:fillRect/>
            </a:stretch>
          </p:blipFill>
          <p:spPr>
            <a:xfrm>
              <a:off x="442" y="1508"/>
              <a:ext cx="1588" cy="1497"/>
            </a:xfrm>
            <a:prstGeom prst="rect">
              <a:avLst/>
            </a:prstGeom>
            <a:noFill/>
            <a:ln w="19050">
              <a:solidFill>
                <a:schemeClr val="tx1"/>
              </a:solidFill>
              <a:miter lim="800000"/>
            </a:ln>
            <a:effectLst>
              <a:outerShdw dist="107763" dir="2700000" algn="ctr">
                <a:schemeClr val="accent1">
                  <a:alpha val="50000"/>
                </a:schemeClr>
              </a:outerShdw>
            </a:effectLst>
          </p:spPr>
        </p:pic>
      </p:grpSp>
      <p:grpSp>
        <p:nvGrpSpPr>
          <p:cNvPr id="7172" name="Group 6"/>
          <p:cNvGrpSpPr/>
          <p:nvPr/>
        </p:nvGrpSpPr>
        <p:grpSpPr>
          <a:xfrm>
            <a:off x="4481512" y="3114675"/>
            <a:ext cx="3421062" cy="2892425"/>
            <a:chOff x="3305" y="2018"/>
            <a:chExt cx="2155" cy="1822"/>
          </a:xfrm>
        </p:grpSpPr>
        <p:pic>
          <p:nvPicPr>
            <p:cNvPr id="7174" name="Picture 9" descr="01-22"/>
            <p:cNvPicPr/>
            <p:nvPr/>
          </p:nvPicPr>
          <p:blipFill>
            <a:blip r:embed="rId3"/>
            <a:stretch>
              <a:fillRect/>
            </a:stretch>
          </p:blipFill>
          <p:spPr>
            <a:xfrm>
              <a:off x="3305" y="2018"/>
              <a:ext cx="2155" cy="884"/>
            </a:xfrm>
            <a:prstGeom prst="rect">
              <a:avLst/>
            </a:prstGeom>
            <a:noFill/>
            <a:ln w="19050">
              <a:solidFill>
                <a:schemeClr val="tx1"/>
              </a:solidFill>
              <a:miter lim="800000"/>
            </a:ln>
            <a:effectLst>
              <a:outerShdw dist="107763" dir="2700000" algn="ctr">
                <a:schemeClr val="accent1">
                  <a:alpha val="50000"/>
                </a:schemeClr>
              </a:outerShdw>
            </a:effectLst>
          </p:spPr>
        </p:pic>
        <p:sp>
          <p:nvSpPr>
            <p:cNvPr id="7175" name="TextBox 5"/>
            <p:cNvSpPr/>
            <p:nvPr/>
          </p:nvSpPr>
          <p:spPr>
            <a:xfrm>
              <a:off x="3305" y="3322"/>
              <a:ext cx="2120" cy="518"/>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400" b="1">
                  <a:latin typeface="黑体" pitchFamily="49" charset="-122"/>
                  <a:ea typeface="黑体" pitchFamily="49" charset="-122"/>
                </a:rPr>
                <a:t>分子斥力使气体被压缩时都会产生“抵抗”</a:t>
              </a:r>
              <a:endParaRPr lang="zh-CN" altLang="en-US" sz="2400" b="1">
                <a:latin typeface="黑体" pitchFamily="49" charset="-122"/>
                <a:ea typeface="黑体" pitchFamily="49" charset="-122"/>
              </a:endParaRPr>
            </a:p>
          </p:txBody>
        </p:sp>
      </p:grpSp>
      <p:sp>
        <p:nvSpPr>
          <p:cNvPr id="7173" name="矩形 4"/>
          <p:cNvSpPr/>
          <p:nvPr/>
        </p:nvSpPr>
        <p:spPr>
          <a:xfrm>
            <a:off x="431800" y="414338"/>
            <a:ext cx="4264025" cy="579438"/>
          </a:xfrm>
          <a:prstGeom prst="rect">
            <a:avLst/>
          </a:prstGeom>
          <a:noFill/>
          <a:ln>
            <a:noFill/>
            <a:miter lim="800000"/>
          </a:ln>
          <a:effectLst>
            <a:outerShdw dist="23000" dir="5400000" algn="ctr">
              <a:srgbClr val="000000">
                <a:alpha val="25000"/>
              </a:srgbClr>
            </a:outerShdw>
          </a:effectLst>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b="1">
                <a:ea typeface="黑体" pitchFamily="49" charset="-122"/>
              </a:rPr>
              <a:t>（四）分子间的作用力</a:t>
            </a:r>
            <a:endParaRPr lang="zh-CN" altLang="en-US" b="1">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additive="base">
                                        <p:cTn id="6" dur="1" fill="hold">
                                          <p:stCondLst>
                                            <p:cond delay="0"/>
                                          </p:stCondLst>
                                        </p:cTn>
                                        <p:tgtEl>
                                          <p:spTgt spid="7171"/>
                                        </p:tgtEl>
                                        <p:attrNameLst>
                                          <p:attrName>style.visibility</p:attrName>
                                        </p:attrNameLst>
                                      </p:cBhvr>
                                      <p:to>
                                        <p:strVal val="visible"/>
                                      </p:to>
                                    </p:set>
                                    <p:animEffect transition="in" filter="blinds(horizontal)">
                                      <p:cBhvr additive="base">
                                        <p:cTn id="7" dur="500"/>
                                        <p:tgtEl>
                                          <p:spTgt spid="717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additive="base">
                                        <p:cTn id="12" dur="1" fill="hold">
                                          <p:stCondLst>
                                            <p:cond delay="0"/>
                                          </p:stCondLst>
                                        </p:cTn>
                                        <p:tgtEl>
                                          <p:spTgt spid="7172"/>
                                        </p:tgtEl>
                                        <p:attrNameLst>
                                          <p:attrName>style.visibility</p:attrName>
                                        </p:attrNameLst>
                                      </p:cBhvr>
                                      <p:to>
                                        <p:strVal val="visible"/>
                                      </p:to>
                                    </p:set>
                                    <p:animEffect transition="in" filter="blinds(horizontal)">
                                      <p:cBhvr additive="base">
                                        <p:cTn id="13" dur="5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8194" name="Picture 2"/>
          <p:cNvPicPr/>
          <p:nvPr/>
        </p:nvPicPr>
        <p:blipFill>
          <a:blip r:embed="rId2"/>
          <a:stretch>
            <a:fillRect/>
          </a:stretch>
        </p:blipFill>
        <p:spPr>
          <a:xfrm>
            <a:off x="3733800" y="3124200"/>
            <a:ext cx="1500188" cy="1524000"/>
          </a:xfrm>
          <a:prstGeom prst="rect">
            <a:avLst/>
          </a:prstGeom>
          <a:noFill/>
          <a:ln w="19050">
            <a:solidFill>
              <a:schemeClr val="tx1"/>
            </a:solidFill>
            <a:miter lim="800000"/>
          </a:ln>
          <a:effectLst>
            <a:outerShdw dist="107763" dir="2700000" algn="ctr">
              <a:schemeClr val="accent1">
                <a:alpha val="50000"/>
              </a:schemeClr>
            </a:outerShdw>
          </a:effectLst>
        </p:spPr>
      </p:pic>
      <p:sp>
        <p:nvSpPr>
          <p:cNvPr id="8195" name="Rectangle 3"/>
          <p:cNvSpPr/>
          <p:nvPr/>
        </p:nvSpPr>
        <p:spPr>
          <a:xfrm>
            <a:off x="457200" y="609600"/>
            <a:ext cx="8415338" cy="2143125"/>
          </a:xfrm>
          <a:prstGeom prst="rect">
            <a:avLst/>
          </a:prstGeom>
          <a:noFill/>
          <a:ln>
            <a:noFill/>
            <a:miter lim="800000"/>
          </a:ln>
          <a:effectLst/>
        </p:spPr>
        <p:txBody>
          <a:bodyPr anchor="ctr" anchorCtr="0">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nSpc>
                <a:spcPct val="120000"/>
              </a:lnSpc>
              <a:buFont typeface=""/>
            </a:pPr>
            <a:r>
              <a:rPr lang="zh-CN" altLang="en-US" sz="2800" b="1">
                <a:latin typeface="黑体" pitchFamily="49" charset="-122"/>
                <a:ea typeface="黑体" pitchFamily="49" charset="-122"/>
              </a:rPr>
              <a:t>思考：将玻璃板悬挂在弹簧测力针的挂钩上</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当玻璃板刚好和一盆水的水面接触</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慢慢地向上提起弹簧测力计时</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观察到玻璃板未离开水面时的弹簧测力计的示数比离开水面后的示数大</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这是什么原因</a:t>
            </a:r>
            <a:r>
              <a:rPr lang="en-US" altLang="zh-CN" sz="2800" b="1">
                <a:latin typeface="黑体" pitchFamily="49" charset="-122"/>
                <a:ea typeface="黑体" pitchFamily="49" charset="-122"/>
              </a:rPr>
              <a:t>? </a:t>
            </a:r>
            <a:endParaRPr lang="en-US" altLang="zh-CN" sz="2800" b="1">
              <a:latin typeface="黑体" pitchFamily="49" charset="-122"/>
              <a:ea typeface="黑体" pitchFamily="49" charset="-122"/>
            </a:endParaRPr>
          </a:p>
        </p:txBody>
      </p:sp>
      <p:sp>
        <p:nvSpPr>
          <p:cNvPr id="8196" name="Rectangle 4"/>
          <p:cNvSpPr/>
          <p:nvPr/>
        </p:nvSpPr>
        <p:spPr>
          <a:xfrm>
            <a:off x="381000" y="4724400"/>
            <a:ext cx="8415338" cy="1630362"/>
          </a:xfrm>
          <a:prstGeom prst="rect">
            <a:avLst/>
          </a:prstGeom>
          <a:noFill/>
          <a:ln>
            <a:noFill/>
            <a:miter lim="800000"/>
          </a:ln>
          <a:effectLst/>
        </p:spPr>
        <p:txBody>
          <a:bodyPr anchor="ctr" anchorCtr="0">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nSpc>
                <a:spcPct val="120000"/>
              </a:lnSpc>
              <a:buFont typeface=""/>
            </a:pPr>
            <a:r>
              <a:rPr lang="en-US" altLang="zh-CN" sz="2800" b="1">
                <a:latin typeface="黑体" pitchFamily="49" charset="-122"/>
                <a:ea typeface="黑体" pitchFamily="49" charset="-122"/>
              </a:rPr>
              <a:t>  </a:t>
            </a:r>
            <a:r>
              <a:rPr lang="zh-CN" altLang="en-US" sz="2800" b="1">
                <a:solidFill>
                  <a:srgbClr val="990033"/>
                </a:solidFill>
                <a:latin typeface="黑体" pitchFamily="49" charset="-122"/>
                <a:ea typeface="黑体" pitchFamily="49" charset="-122"/>
              </a:rPr>
              <a:t>答：这是因为水与玻璃板接触，水分子与玻璃分子之间存在分子引力，</a:t>
            </a:r>
            <a:r>
              <a:rPr lang="zh-CN" altLang="en-US" sz="2800" b="1">
                <a:solidFill>
                  <a:srgbClr val="990033"/>
                </a:solidFill>
                <a:ea typeface="黑体" pitchFamily="49" charset="-122"/>
              </a:rPr>
              <a:t>提起后水分子与玻璃分子之间的</a:t>
            </a:r>
            <a:r>
              <a:rPr lang="zh-CN" altLang="en-US" sz="2800" b="1">
                <a:solidFill>
                  <a:srgbClr val="990033"/>
                </a:solidFill>
                <a:latin typeface="黑体" pitchFamily="49" charset="-122"/>
                <a:ea typeface="黑体" pitchFamily="49" charset="-122"/>
              </a:rPr>
              <a:t>分子引力消失。</a:t>
            </a:r>
            <a:r>
              <a:rPr lang="zh-CN" altLang="en-US" b="1">
                <a:solidFill>
                  <a:srgbClr val="990033"/>
                </a:solidFill>
              </a:rPr>
              <a:t> </a:t>
            </a:r>
            <a:endParaRPr lang="zh-CN" altLang="en-US" b="1">
              <a:solidFill>
                <a:srgbClr val="990033"/>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8196"/>
                                        </p:tgtEl>
                                        <p:attrNameLst>
                                          <p:attrName>style.visibility</p:attrName>
                                        </p:attrNameLst>
                                      </p:cBhvr>
                                      <p:to>
                                        <p:strVal val="visible"/>
                                      </p:to>
                                    </p:set>
                                    <p:animEffect transition="in" filter="blinds(horizontal)">
                                      <p:cBhvr additive="base">
                                        <p:cTn id="7"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9218" name="Text Box 4"/>
          <p:cNvSpPr/>
          <p:nvPr/>
        </p:nvSpPr>
        <p:spPr>
          <a:xfrm>
            <a:off x="611188" y="2060575"/>
            <a:ext cx="7705725" cy="3667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endParaRPr lang="zh-CN" altLang="zh-CN" sz="1800"/>
          </a:p>
        </p:txBody>
      </p:sp>
      <p:sp>
        <p:nvSpPr>
          <p:cNvPr id="9219" name="Text Box 2"/>
          <p:cNvSpPr/>
          <p:nvPr/>
        </p:nvSpPr>
        <p:spPr>
          <a:xfrm>
            <a:off x="657225" y="1493838"/>
            <a:ext cx="2744788"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en-US" altLang="zh-CN" sz="2800" b="1">
                <a:ea typeface="黑体" pitchFamily="49" charset="-122"/>
              </a:rPr>
              <a:t>1</a:t>
            </a:r>
            <a:r>
              <a:rPr lang="zh-CN" altLang="en-US" sz="2800" b="1">
                <a:ea typeface="黑体" pitchFamily="49" charset="-122"/>
              </a:rPr>
              <a:t>、分子动能：</a:t>
            </a:r>
            <a:endParaRPr lang="zh-CN" altLang="en-US" sz="2800" b="1">
              <a:ea typeface="黑体" pitchFamily="49" charset="-122"/>
            </a:endParaRPr>
          </a:p>
        </p:txBody>
      </p:sp>
      <p:sp>
        <p:nvSpPr>
          <p:cNvPr id="9220" name="Text Box 3"/>
          <p:cNvSpPr/>
          <p:nvPr/>
        </p:nvSpPr>
        <p:spPr>
          <a:xfrm>
            <a:off x="566738" y="2303462"/>
            <a:ext cx="8208962"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2800" b="1">
                <a:ea typeface="黑体" pitchFamily="49" charset="-122"/>
              </a:rPr>
              <a:t>分子不停地做</a:t>
            </a:r>
            <a:r>
              <a:rPr lang="zh-CN" altLang="en-US" sz="2800" b="1">
                <a:solidFill>
                  <a:srgbClr val="990033"/>
                </a:solidFill>
                <a:ea typeface="黑体" pitchFamily="49" charset="-122"/>
              </a:rPr>
              <a:t>无规则运动</a:t>
            </a:r>
            <a:r>
              <a:rPr lang="zh-CN" altLang="en-US" sz="2800" b="1">
                <a:ea typeface="黑体" pitchFamily="49" charset="-122"/>
              </a:rPr>
              <a:t>所具有的能叫分子动能。</a:t>
            </a:r>
            <a:endParaRPr lang="zh-CN" altLang="en-US" sz="2800" b="1">
              <a:ea typeface="黑体" pitchFamily="49" charset="-122"/>
            </a:endParaRPr>
          </a:p>
        </p:txBody>
      </p:sp>
      <p:sp>
        <p:nvSpPr>
          <p:cNvPr id="9221" name="Text Box 2"/>
          <p:cNvSpPr/>
          <p:nvPr/>
        </p:nvSpPr>
        <p:spPr>
          <a:xfrm>
            <a:off x="566738" y="3068638"/>
            <a:ext cx="2655888"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en-US" altLang="zh-CN" sz="2800" b="1">
                <a:ea typeface="黑体" pitchFamily="49" charset="-122"/>
              </a:rPr>
              <a:t>2</a:t>
            </a:r>
            <a:r>
              <a:rPr lang="zh-CN" altLang="en-US" sz="2800" b="1">
                <a:ea typeface="黑体" pitchFamily="49" charset="-122"/>
              </a:rPr>
              <a:t>、分子势能：</a:t>
            </a:r>
            <a:endParaRPr lang="zh-CN" altLang="en-US" sz="2800" b="1">
              <a:ea typeface="黑体" pitchFamily="49" charset="-122"/>
            </a:endParaRPr>
          </a:p>
        </p:txBody>
      </p:sp>
      <p:sp>
        <p:nvSpPr>
          <p:cNvPr id="9222" name="Text Box 3"/>
          <p:cNvSpPr/>
          <p:nvPr/>
        </p:nvSpPr>
        <p:spPr>
          <a:xfrm>
            <a:off x="522288" y="3833812"/>
            <a:ext cx="8208962"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2800" b="1">
                <a:ea typeface="黑体" pitchFamily="49" charset="-122"/>
              </a:rPr>
              <a:t>分子之间存在相互作用力而具有的能叫分子势能。</a:t>
            </a:r>
            <a:endParaRPr lang="zh-CN" altLang="en-US" sz="2800" b="1">
              <a:ea typeface="黑体" pitchFamily="49" charset="-122"/>
            </a:endParaRPr>
          </a:p>
        </p:txBody>
      </p:sp>
      <p:sp>
        <p:nvSpPr>
          <p:cNvPr id="9223" name="Text Box 2"/>
          <p:cNvSpPr/>
          <p:nvPr/>
        </p:nvSpPr>
        <p:spPr>
          <a:xfrm>
            <a:off x="612775" y="4598988"/>
            <a:ext cx="2114550"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en-US" altLang="zh-CN" sz="2800" b="1">
                <a:ea typeface="黑体" pitchFamily="49" charset="-122"/>
              </a:rPr>
              <a:t>3</a:t>
            </a:r>
            <a:r>
              <a:rPr lang="zh-CN" altLang="en-US" sz="2800" b="1">
                <a:ea typeface="黑体" pitchFamily="49" charset="-122"/>
              </a:rPr>
              <a:t>、内能：</a:t>
            </a:r>
            <a:endParaRPr lang="zh-CN" altLang="en-US" sz="2800" b="1">
              <a:ea typeface="黑体" pitchFamily="49" charset="-122"/>
            </a:endParaRPr>
          </a:p>
        </p:txBody>
      </p:sp>
      <p:sp>
        <p:nvSpPr>
          <p:cNvPr id="9224" name="Text Box 3"/>
          <p:cNvSpPr/>
          <p:nvPr/>
        </p:nvSpPr>
        <p:spPr>
          <a:xfrm>
            <a:off x="477838" y="5319712"/>
            <a:ext cx="8208962" cy="9461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2800" b="1">
                <a:ea typeface="黑体" pitchFamily="49" charset="-122"/>
              </a:rPr>
              <a:t>构成物体的所有分子，其具有的分子动能和分子势能的总和叫做物体的内能。</a:t>
            </a:r>
            <a:endParaRPr lang="zh-CN" altLang="en-US" sz="2800" b="1">
              <a:ea typeface="黑体" pitchFamily="49" charset="-122"/>
            </a:endParaRPr>
          </a:p>
        </p:txBody>
      </p:sp>
      <p:sp>
        <p:nvSpPr>
          <p:cNvPr id="9225" name="矩形 4"/>
          <p:cNvSpPr/>
          <p:nvPr/>
        </p:nvSpPr>
        <p:spPr>
          <a:xfrm>
            <a:off x="3446462" y="504825"/>
            <a:ext cx="2744788" cy="650875"/>
          </a:xfrm>
          <a:prstGeom prst="rect">
            <a:avLst/>
          </a:prstGeom>
          <a:gradFill rotWithShape="1">
            <a:gsLst>
              <a:gs pos="0">
                <a:srgbClr val="2C5D98"/>
              </a:gs>
              <a:gs pos="80000">
                <a:srgbClr val="3C7BC7"/>
              </a:gs>
              <a:gs pos="100000">
                <a:srgbClr val="3A7CCB"/>
              </a:gs>
            </a:gsLst>
            <a:lin ang="5400000" scaled="1"/>
          </a:gradFill>
          <a:ln>
            <a:solidFill>
              <a:schemeClr val="tx1"/>
            </a:solidFill>
            <a:miter lim="800000"/>
          </a:ln>
          <a:effectLst>
            <a:outerShdw dist="23000" dir="5400000" algn="ctr">
              <a:srgbClr val="000000">
                <a:alpha val="25000"/>
              </a:srgbClr>
            </a:outerShdw>
          </a:effectLst>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3600" b="1">
                <a:solidFill>
                  <a:srgbClr val="FFFFFF"/>
                </a:solidFill>
                <a:ea typeface="黑体" pitchFamily="49" charset="-122"/>
              </a:rPr>
              <a:t>二、内能</a:t>
            </a:r>
            <a:endParaRPr lang="zh-CN" altLang="en-US" sz="3600" b="1">
              <a:solidFill>
                <a:srgbClr val="FFFFFF"/>
              </a:solidFill>
              <a:ea typeface="黑体"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9221"/>
                                        </p:tgtEl>
                                        <p:attrNameLst>
                                          <p:attrName>style.visibility</p:attrName>
                                        </p:attrNameLst>
                                      </p:cBhvr>
                                      <p:to>
                                        <p:strVal val="visible"/>
                                      </p:to>
                                    </p:set>
                                  </p:childTnLst>
                                </p:cTn>
                              </p:par>
                              <p:par>
                                <p:cTn id="7" presetID="1" presetClass="entr" presetSubtype="0" fill="hold" grpId="1" nodeType="withEffect">
                                  <p:stCondLst>
                                    <p:cond delay="0"/>
                                  </p:stCondLst>
                                  <p:childTnLst>
                                    <p:set>
                                      <p:cBhvr additive="base">
                                        <p:cTn id="8" dur="1" fill="hold">
                                          <p:stCondLst>
                                            <p:cond delay="0"/>
                                          </p:stCondLst>
                                        </p:cTn>
                                        <p:tgtEl>
                                          <p:spTgt spid="922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 presetClass="entr" presetSubtype="0" fill="hold" grpId="2" nodeType="clickEffect">
                                  <p:stCondLst>
                                    <p:cond delay="0"/>
                                  </p:stCondLst>
                                  <p:childTnLst>
                                    <p:set>
                                      <p:cBhvr additive="base">
                                        <p:cTn id="13" dur="1" fill="hold">
                                          <p:stCondLst>
                                            <p:cond delay="0"/>
                                          </p:stCondLst>
                                        </p:cTn>
                                        <p:tgtEl>
                                          <p:spTgt spid="9223"/>
                                        </p:tgtEl>
                                        <p:attrNameLst>
                                          <p:attrName>style.visibility</p:attrName>
                                        </p:attrNameLst>
                                      </p:cBhvr>
                                      <p:to>
                                        <p:strVal val="visible"/>
                                      </p:to>
                                    </p:set>
                                  </p:childTnLst>
                                </p:cTn>
                              </p:par>
                              <p:par>
                                <p:cTn id="14" presetID="1" presetClass="entr" presetSubtype="0" fill="hold" grpId="3" nodeType="withEffect">
                                  <p:stCondLst>
                                    <p:cond delay="0"/>
                                  </p:stCondLst>
                                  <p:childTnLst>
                                    <p:set>
                                      <p:cBhvr additive="base">
                                        <p:cTn id="15" dur="1" fill="hold">
                                          <p:stCondLst>
                                            <p:cond delay="0"/>
                                          </p:stCondLst>
                                        </p:cTn>
                                        <p:tgtEl>
                                          <p:spTgt spid="92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P spid="9222" grpId="1"/>
      <p:bldP spid="9223" grpId="2"/>
      <p:bldP spid="9224" grpId="3"/>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pSp>
        <p:nvGrpSpPr>
          <p:cNvPr id="10242" name="Group 11"/>
          <p:cNvGrpSpPr/>
          <p:nvPr/>
        </p:nvGrpSpPr>
        <p:grpSpPr>
          <a:xfrm>
            <a:off x="457200" y="838200"/>
            <a:ext cx="8061325" cy="1446212"/>
            <a:chOff x="288" y="528"/>
            <a:chExt cx="5078" cy="911"/>
          </a:xfrm>
        </p:grpSpPr>
        <p:sp>
          <p:nvSpPr>
            <p:cNvPr id="10248" name="Text Box 2"/>
            <p:cNvSpPr/>
            <p:nvPr/>
          </p:nvSpPr>
          <p:spPr>
            <a:xfrm>
              <a:off x="672" y="1056"/>
              <a:ext cx="2304" cy="32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2800" b="1">
                  <a:ea typeface="黑体" pitchFamily="49" charset="-122"/>
                </a:rPr>
                <a:t>一切物体都有内能。</a:t>
              </a:r>
              <a:endParaRPr lang="zh-CN" altLang="en-US" sz="2800" b="1">
                <a:ea typeface="黑体" pitchFamily="49" charset="-122"/>
              </a:endParaRPr>
            </a:p>
          </p:txBody>
        </p:sp>
        <p:sp>
          <p:nvSpPr>
            <p:cNvPr id="10249" name="Rectangle 4"/>
            <p:cNvSpPr/>
            <p:nvPr/>
          </p:nvSpPr>
          <p:spPr>
            <a:xfrm>
              <a:off x="288" y="528"/>
              <a:ext cx="4280" cy="32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latin typeface="黑体" pitchFamily="49" charset="-122"/>
                  <a:ea typeface="黑体" pitchFamily="49" charset="-122"/>
                </a:rPr>
                <a:t>4</a:t>
              </a:r>
              <a:r>
                <a:rPr lang="zh-CN" altLang="en-US" sz="2800" b="1">
                  <a:latin typeface="黑体" pitchFamily="49" charset="-122"/>
                  <a:ea typeface="黑体" pitchFamily="49" charset="-122"/>
                </a:rPr>
                <a:t>、内能的单位是：</a:t>
              </a:r>
              <a:r>
                <a:rPr lang="zh-CN" altLang="en-US" sz="2800" b="1">
                  <a:solidFill>
                    <a:srgbClr val="990033"/>
                  </a:solidFill>
                  <a:latin typeface="黑体" pitchFamily="49" charset="-122"/>
                  <a:ea typeface="黑体" pitchFamily="49" charset="-122"/>
                </a:rPr>
                <a:t>焦耳（</a:t>
              </a:r>
              <a:r>
                <a:rPr lang="en-US" altLang="zh-CN" sz="2800" b="1">
                  <a:solidFill>
                    <a:srgbClr val="990033"/>
                  </a:solidFill>
                  <a:latin typeface="黑体" pitchFamily="49" charset="-122"/>
                  <a:ea typeface="黑体" pitchFamily="49" charset="-122"/>
                </a:rPr>
                <a:t>J</a:t>
              </a:r>
              <a:r>
                <a:rPr lang="zh-CN" altLang="en-US" sz="2800" b="1">
                  <a:solidFill>
                    <a:srgbClr val="990033"/>
                  </a:solidFill>
                  <a:latin typeface="黑体" pitchFamily="49" charset="-122"/>
                  <a:ea typeface="黑体" pitchFamily="49" charset="-122"/>
                </a:rPr>
                <a:t>）</a:t>
              </a:r>
              <a:endParaRPr lang="zh-CN" altLang="en-US" sz="2800" b="1">
                <a:solidFill>
                  <a:srgbClr val="990033"/>
                </a:solidFill>
                <a:latin typeface="黑体" pitchFamily="49" charset="-122"/>
                <a:ea typeface="黑体" pitchFamily="49" charset="-122"/>
              </a:endParaRPr>
            </a:p>
          </p:txBody>
        </p:sp>
        <p:pic>
          <p:nvPicPr>
            <p:cNvPr id="10250" name="Picture 6" descr="3367900_153428034472_2"/>
            <p:cNvPicPr/>
            <p:nvPr/>
          </p:nvPicPr>
          <p:blipFill>
            <a:blip r:embed="rId2"/>
            <a:stretch>
              <a:fillRect/>
            </a:stretch>
          </p:blipFill>
          <p:spPr>
            <a:xfrm>
              <a:off x="3648" y="576"/>
              <a:ext cx="1718" cy="863"/>
            </a:xfrm>
            <a:prstGeom prst="rect">
              <a:avLst/>
            </a:prstGeom>
            <a:noFill/>
            <a:ln w="25400">
              <a:solidFill>
                <a:schemeClr val="tx2"/>
              </a:solidFill>
              <a:miter lim="800000"/>
            </a:ln>
          </p:spPr>
        </p:pic>
      </p:grpSp>
      <p:sp>
        <p:nvSpPr>
          <p:cNvPr id="10243" name="Text Box 2"/>
          <p:cNvSpPr/>
          <p:nvPr/>
        </p:nvSpPr>
        <p:spPr>
          <a:xfrm>
            <a:off x="533400" y="2438400"/>
            <a:ext cx="8001000"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en-US" altLang="zh-CN" sz="2800" b="1">
                <a:latin typeface="黑体" pitchFamily="49" charset="-122"/>
                <a:ea typeface="黑体" pitchFamily="49" charset="-122"/>
              </a:rPr>
              <a:t>5</a:t>
            </a:r>
            <a:r>
              <a:rPr lang="zh-CN" altLang="en-US" sz="2800" b="1">
                <a:latin typeface="黑体" pitchFamily="49" charset="-122"/>
                <a:ea typeface="黑体" pitchFamily="49" charset="-122"/>
              </a:rPr>
              <a:t>、内能大小与质量、温度、状态、物质种类有关</a:t>
            </a:r>
            <a:endParaRPr lang="zh-CN" altLang="en-US" sz="2800" b="1">
              <a:latin typeface="黑体" pitchFamily="49" charset="-122"/>
              <a:ea typeface="黑体" pitchFamily="49" charset="-122"/>
            </a:endParaRPr>
          </a:p>
        </p:txBody>
      </p:sp>
      <p:grpSp>
        <p:nvGrpSpPr>
          <p:cNvPr id="10244" name="Group 12"/>
          <p:cNvGrpSpPr/>
          <p:nvPr/>
        </p:nvGrpSpPr>
        <p:grpSpPr>
          <a:xfrm>
            <a:off x="381000" y="3733800"/>
            <a:ext cx="8001000" cy="2686050"/>
            <a:chOff x="240" y="2352"/>
            <a:chExt cx="5040" cy="1692"/>
          </a:xfrm>
        </p:grpSpPr>
        <p:sp>
          <p:nvSpPr>
            <p:cNvPr id="10245" name="Text Box 2"/>
            <p:cNvSpPr/>
            <p:nvPr/>
          </p:nvSpPr>
          <p:spPr>
            <a:xfrm>
              <a:off x="240" y="2352"/>
              <a:ext cx="5040" cy="32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en-US" altLang="zh-CN" sz="2800" b="1">
                  <a:latin typeface="黑体" pitchFamily="49" charset="-122"/>
                  <a:ea typeface="黑体" pitchFamily="49" charset="-122"/>
                </a:rPr>
                <a:t>6</a:t>
              </a:r>
              <a:r>
                <a:rPr lang="zh-CN" altLang="en-US" sz="2800" b="1">
                  <a:latin typeface="黑体" pitchFamily="49" charset="-122"/>
                  <a:ea typeface="黑体" pitchFamily="49" charset="-122"/>
                </a:rPr>
                <a:t>、内能改变有两种方式：</a:t>
              </a:r>
              <a:r>
                <a:rPr lang="zh-CN" altLang="en-US" sz="2800" b="1">
                  <a:solidFill>
                    <a:srgbClr val="800000"/>
                  </a:solidFill>
                  <a:latin typeface="黑体" pitchFamily="49" charset="-122"/>
                  <a:ea typeface="黑体" pitchFamily="49" charset="-122"/>
                </a:rPr>
                <a:t>做功</a:t>
              </a:r>
              <a:r>
                <a:rPr lang="zh-CN" altLang="en-US" sz="2800" b="1">
                  <a:latin typeface="黑体" pitchFamily="49" charset="-122"/>
                  <a:ea typeface="黑体" pitchFamily="49" charset="-122"/>
                </a:rPr>
                <a:t>和</a:t>
              </a:r>
              <a:r>
                <a:rPr lang="zh-CN" altLang="en-US" sz="2800" b="1">
                  <a:solidFill>
                    <a:srgbClr val="800000"/>
                  </a:solidFill>
                  <a:latin typeface="黑体" pitchFamily="49" charset="-122"/>
                  <a:ea typeface="黑体" pitchFamily="49" charset="-122"/>
                </a:rPr>
                <a:t>热传递</a:t>
              </a:r>
              <a:endParaRPr lang="zh-CN" altLang="en-US" sz="2800" b="1">
                <a:solidFill>
                  <a:srgbClr val="800000"/>
                </a:solidFill>
                <a:latin typeface="黑体" pitchFamily="49" charset="-122"/>
                <a:ea typeface="黑体" pitchFamily="49" charset="-122"/>
              </a:endParaRPr>
            </a:p>
          </p:txBody>
        </p:sp>
        <p:pic>
          <p:nvPicPr>
            <p:cNvPr id="10246" name="Picture 4" descr="13-2-4-1"/>
            <p:cNvPicPr/>
            <p:nvPr/>
          </p:nvPicPr>
          <p:blipFill>
            <a:blip r:embed="rId3"/>
            <a:stretch>
              <a:fillRect/>
            </a:stretch>
          </p:blipFill>
          <p:spPr>
            <a:xfrm>
              <a:off x="912" y="2736"/>
              <a:ext cx="1440" cy="1272"/>
            </a:xfrm>
            <a:prstGeom prst="rect">
              <a:avLst/>
            </a:prstGeom>
            <a:noFill/>
            <a:ln>
              <a:noFill/>
              <a:miter lim="800000"/>
            </a:ln>
          </p:spPr>
        </p:pic>
        <p:pic>
          <p:nvPicPr>
            <p:cNvPr id="10247" name="Picture 10"/>
            <p:cNvPicPr/>
            <p:nvPr/>
          </p:nvPicPr>
          <p:blipFill>
            <a:blip r:embed="rId4"/>
            <a:stretch>
              <a:fillRect/>
            </a:stretch>
          </p:blipFill>
          <p:spPr>
            <a:xfrm>
              <a:off x="3312" y="2928"/>
              <a:ext cx="1134" cy="1116"/>
            </a:xfrm>
            <a:prstGeom prst="rect">
              <a:avLst/>
            </a:prstGeom>
            <a:noFill/>
            <a:ln>
              <a:noFill/>
              <a:miter lim="800000"/>
            </a:ln>
            <a:effectLst/>
          </p:spPr>
        </p:pic>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1024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additive="base">
                                        <p:cTn id="11" dur="1" fill="hold">
                                          <p:stCondLst>
                                            <p:cond delay="0"/>
                                          </p:stCondLst>
                                        </p:cTn>
                                        <p:tgtEl>
                                          <p:spTgt spid="102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1266" name="Text Box 2"/>
          <p:cNvSpPr/>
          <p:nvPr/>
        </p:nvSpPr>
        <p:spPr>
          <a:xfrm>
            <a:off x="3627438" y="504825"/>
            <a:ext cx="1800225" cy="6413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3600" b="1">
                <a:ea typeface="黑体" pitchFamily="49" charset="-122"/>
              </a:rPr>
              <a:t>热传递</a:t>
            </a:r>
            <a:endParaRPr lang="zh-CN" altLang="en-US" sz="3600" b="1">
              <a:ea typeface="黑体" pitchFamily="49" charset="-122"/>
            </a:endParaRPr>
          </a:p>
        </p:txBody>
      </p:sp>
      <p:sp>
        <p:nvSpPr>
          <p:cNvPr id="11267" name="Text Box 2"/>
          <p:cNvSpPr/>
          <p:nvPr/>
        </p:nvSpPr>
        <p:spPr>
          <a:xfrm>
            <a:off x="228600" y="1628775"/>
            <a:ext cx="3411538"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2800" b="1">
                <a:ea typeface="黑体" pitchFamily="49" charset="-122"/>
              </a:rPr>
              <a:t>（</a:t>
            </a:r>
            <a:r>
              <a:rPr lang="en-US" altLang="zh-CN" sz="2800" b="1">
                <a:ea typeface="黑体" pitchFamily="49" charset="-122"/>
              </a:rPr>
              <a:t>1</a:t>
            </a:r>
            <a:r>
              <a:rPr lang="zh-CN" altLang="en-US" sz="2800" b="1">
                <a:ea typeface="黑体" pitchFamily="49" charset="-122"/>
              </a:rPr>
              <a:t>）热传递实质：</a:t>
            </a:r>
            <a:endParaRPr lang="zh-CN" altLang="en-US" sz="2800" b="1"/>
          </a:p>
        </p:txBody>
      </p:sp>
      <p:sp>
        <p:nvSpPr>
          <p:cNvPr id="11268" name="Text Box 2"/>
          <p:cNvSpPr/>
          <p:nvPr/>
        </p:nvSpPr>
        <p:spPr>
          <a:xfrm>
            <a:off x="3595688" y="1628775"/>
            <a:ext cx="3014662"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2800" b="1">
                <a:solidFill>
                  <a:srgbClr val="990033"/>
                </a:solidFill>
                <a:ea typeface="黑体" pitchFamily="49" charset="-122"/>
              </a:rPr>
              <a:t>内能的转移。</a:t>
            </a:r>
            <a:endParaRPr lang="zh-CN" altLang="en-US" sz="2800" b="1">
              <a:solidFill>
                <a:srgbClr val="990033"/>
              </a:solidFill>
            </a:endParaRPr>
          </a:p>
        </p:txBody>
      </p:sp>
      <p:sp>
        <p:nvSpPr>
          <p:cNvPr id="11269" name="Text Box 2"/>
          <p:cNvSpPr/>
          <p:nvPr/>
        </p:nvSpPr>
        <p:spPr>
          <a:xfrm>
            <a:off x="304800" y="2514600"/>
            <a:ext cx="3319462"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2800" b="1">
                <a:ea typeface="黑体" pitchFamily="49" charset="-122"/>
              </a:rPr>
              <a:t>（</a:t>
            </a:r>
            <a:r>
              <a:rPr lang="en-US" altLang="zh-CN" sz="2800" b="1">
                <a:ea typeface="黑体" pitchFamily="49" charset="-122"/>
              </a:rPr>
              <a:t>2</a:t>
            </a:r>
            <a:r>
              <a:rPr lang="zh-CN" altLang="en-US" sz="2800" b="1">
                <a:ea typeface="黑体" pitchFamily="49" charset="-122"/>
              </a:rPr>
              <a:t>）热传递条件：</a:t>
            </a:r>
            <a:endParaRPr lang="zh-CN" altLang="en-US" sz="2800" b="1"/>
          </a:p>
        </p:txBody>
      </p:sp>
      <p:sp>
        <p:nvSpPr>
          <p:cNvPr id="11270" name="Text Box 2"/>
          <p:cNvSpPr/>
          <p:nvPr/>
        </p:nvSpPr>
        <p:spPr>
          <a:xfrm>
            <a:off x="3595688" y="2528888"/>
            <a:ext cx="3014662"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2800" b="1">
                <a:solidFill>
                  <a:srgbClr val="990033"/>
                </a:solidFill>
                <a:ea typeface="黑体" pitchFamily="49" charset="-122"/>
              </a:rPr>
              <a:t>存在温度差。</a:t>
            </a:r>
            <a:endParaRPr lang="zh-CN" altLang="en-US" sz="2800" b="1">
              <a:solidFill>
                <a:srgbClr val="990033"/>
              </a:solidFill>
            </a:endParaRPr>
          </a:p>
        </p:txBody>
      </p:sp>
      <p:sp>
        <p:nvSpPr>
          <p:cNvPr id="11271" name="Text Box 2"/>
          <p:cNvSpPr/>
          <p:nvPr/>
        </p:nvSpPr>
        <p:spPr>
          <a:xfrm>
            <a:off x="304800" y="3384550"/>
            <a:ext cx="2344738"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2800" b="1">
                <a:ea typeface="黑体" pitchFamily="49" charset="-122"/>
              </a:rPr>
              <a:t>（</a:t>
            </a:r>
            <a:r>
              <a:rPr lang="en-US" altLang="zh-CN" sz="2800" b="1">
                <a:ea typeface="黑体" pitchFamily="49" charset="-122"/>
              </a:rPr>
              <a:t>3</a:t>
            </a:r>
            <a:r>
              <a:rPr lang="zh-CN" altLang="en-US" sz="2800" b="1">
                <a:ea typeface="黑体" pitchFamily="49" charset="-122"/>
              </a:rPr>
              <a:t>）热量：</a:t>
            </a:r>
            <a:endParaRPr lang="zh-CN" altLang="en-US" sz="2800" b="1"/>
          </a:p>
        </p:txBody>
      </p:sp>
      <p:sp>
        <p:nvSpPr>
          <p:cNvPr id="11272" name="Rectangle 10"/>
          <p:cNvSpPr/>
          <p:nvPr/>
        </p:nvSpPr>
        <p:spPr>
          <a:xfrm>
            <a:off x="522288" y="4103688"/>
            <a:ext cx="8281988" cy="11176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 typeface=""/>
              <a:buNone/>
            </a:pPr>
            <a:r>
              <a:rPr lang="en-US" altLang="zh-CN" sz="2800" b="1"/>
              <a:t>      </a:t>
            </a:r>
            <a:r>
              <a:rPr lang="zh-CN" altLang="en-US" sz="2800" b="1">
                <a:ea typeface="黑体" pitchFamily="49" charset="-122"/>
              </a:rPr>
              <a:t>在热传递过程中，传递能量的多少叫做热量，热量的单位是</a:t>
            </a:r>
            <a:r>
              <a:rPr lang="zh-CN" altLang="en-US" sz="2800" b="1">
                <a:solidFill>
                  <a:srgbClr val="990033"/>
                </a:solidFill>
                <a:ea typeface="黑体" pitchFamily="49" charset="-122"/>
              </a:rPr>
              <a:t>焦耳</a:t>
            </a:r>
            <a:r>
              <a:rPr lang="zh-CN" altLang="en-US" sz="2800" b="1">
                <a:ea typeface="黑体" pitchFamily="49" charset="-122"/>
              </a:rPr>
              <a:t>。</a:t>
            </a:r>
            <a:endParaRPr lang="zh-CN" altLang="en-US" sz="2800" b="1">
              <a:ea typeface="黑体" pitchFamily="49" charset="-122"/>
            </a:endParaRPr>
          </a:p>
        </p:txBody>
      </p:sp>
      <p:sp>
        <p:nvSpPr>
          <p:cNvPr id="11273" name="Text Box 2"/>
          <p:cNvSpPr/>
          <p:nvPr/>
        </p:nvSpPr>
        <p:spPr>
          <a:xfrm>
            <a:off x="114300" y="5530850"/>
            <a:ext cx="8763000"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2800" b="1">
                <a:ea typeface="黑体" pitchFamily="49" charset="-122"/>
              </a:rPr>
              <a:t>（</a:t>
            </a:r>
            <a:r>
              <a:rPr lang="en-US" altLang="zh-CN" sz="2800" b="1">
                <a:ea typeface="黑体" pitchFamily="49" charset="-122"/>
              </a:rPr>
              <a:t>4</a:t>
            </a:r>
            <a:r>
              <a:rPr lang="zh-CN" altLang="en-US" sz="2800" b="1">
                <a:ea typeface="黑体" pitchFamily="49" charset="-122"/>
              </a:rPr>
              <a:t>）物体</a:t>
            </a:r>
            <a:r>
              <a:rPr lang="zh-CN" altLang="en-US" sz="2800" b="1">
                <a:solidFill>
                  <a:srgbClr val="990033"/>
                </a:solidFill>
                <a:ea typeface="黑体" pitchFamily="49" charset="-122"/>
              </a:rPr>
              <a:t>吸收</a:t>
            </a:r>
            <a:r>
              <a:rPr lang="zh-CN" altLang="en-US" sz="2800" b="1">
                <a:ea typeface="黑体" pitchFamily="49" charset="-122"/>
              </a:rPr>
              <a:t>热量，内能</a:t>
            </a:r>
            <a:r>
              <a:rPr lang="zh-CN" altLang="en-US" sz="2800" b="1">
                <a:solidFill>
                  <a:srgbClr val="990033"/>
                </a:solidFill>
                <a:ea typeface="黑体" pitchFamily="49" charset="-122"/>
              </a:rPr>
              <a:t>增大</a:t>
            </a:r>
            <a:r>
              <a:rPr lang="zh-CN" altLang="en-US" sz="2800" b="1">
                <a:ea typeface="黑体" pitchFamily="49" charset="-122"/>
              </a:rPr>
              <a:t>；</a:t>
            </a:r>
            <a:r>
              <a:rPr lang="zh-CN" altLang="en-US" sz="2800" b="1">
                <a:solidFill>
                  <a:srgbClr val="990033"/>
                </a:solidFill>
                <a:ea typeface="黑体" pitchFamily="49" charset="-122"/>
              </a:rPr>
              <a:t>放出</a:t>
            </a:r>
            <a:r>
              <a:rPr lang="zh-CN" altLang="en-US" sz="2800" b="1">
                <a:ea typeface="黑体" pitchFamily="49" charset="-122"/>
              </a:rPr>
              <a:t>热量内能</a:t>
            </a:r>
            <a:r>
              <a:rPr lang="zh-CN" altLang="en-US" sz="2800" b="1">
                <a:solidFill>
                  <a:srgbClr val="990033"/>
                </a:solidFill>
                <a:ea typeface="黑体" pitchFamily="49" charset="-122"/>
              </a:rPr>
              <a:t>减小</a:t>
            </a:r>
            <a:r>
              <a:rPr lang="zh-CN" altLang="en-US" sz="2800" b="1">
                <a:ea typeface="黑体" pitchFamily="49" charset="-122"/>
              </a:rPr>
              <a:t>。</a:t>
            </a:r>
            <a:endParaRPr lang="zh-CN" altLang="en-US" sz="2800" b="1"/>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1268"/>
                                        </p:tgtEl>
                                        <p:attrNameLst>
                                          <p:attrName>style.visibility</p:attrName>
                                        </p:attrNameLst>
                                      </p:cBhvr>
                                      <p:to>
                                        <p:strVal val="visible"/>
                                      </p:to>
                                    </p:set>
                                    <p:animEffect transition="in" filter="blinds(horizontal)">
                                      <p:cBhvr additive="base">
                                        <p:cTn id="7" dur="500"/>
                                        <p:tgtEl>
                                          <p:spTgt spid="1126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11269"/>
                                        </p:tgtEl>
                                        <p:attrNameLst>
                                          <p:attrName>style.visibility</p:attrName>
                                        </p:attrNameLst>
                                      </p:cBhvr>
                                      <p:to>
                                        <p:strVal val="visible"/>
                                      </p:to>
                                    </p:set>
                                    <p:animEffect transition="in" filter="blinds(horizontal)">
                                      <p:cBhvr additive="base">
                                        <p:cTn id="13" dur="500"/>
                                        <p:tgtEl>
                                          <p:spTgt spid="1126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11270"/>
                                        </p:tgtEl>
                                        <p:attrNameLst>
                                          <p:attrName>style.visibility</p:attrName>
                                        </p:attrNameLst>
                                      </p:cBhvr>
                                      <p:to>
                                        <p:strVal val="visible"/>
                                      </p:to>
                                    </p:set>
                                    <p:animEffect transition="in" filter="blinds(horizontal)">
                                      <p:cBhvr additive="base">
                                        <p:cTn id="19" dur="500"/>
                                        <p:tgtEl>
                                          <p:spTgt spid="1127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11271"/>
                                        </p:tgtEl>
                                        <p:attrNameLst>
                                          <p:attrName>style.visibility</p:attrName>
                                        </p:attrNameLst>
                                      </p:cBhvr>
                                      <p:to>
                                        <p:strVal val="visible"/>
                                      </p:to>
                                    </p:set>
                                    <p:animEffect transition="in" filter="blinds(horizontal)">
                                      <p:cBhvr additive="base">
                                        <p:cTn id="25" dur="500"/>
                                        <p:tgtEl>
                                          <p:spTgt spid="11271"/>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 presetClass="entr" presetSubtype="0" fill="hold" grpId="4" nodeType="clickEffect">
                                  <p:stCondLst>
                                    <p:cond delay="0"/>
                                  </p:stCondLst>
                                  <p:childTnLst>
                                    <p:set>
                                      <p:cBhvr additive="base">
                                        <p:cTn id="30" dur="1" fill="hold">
                                          <p:stCondLst>
                                            <p:cond delay="0"/>
                                          </p:stCondLst>
                                        </p:cTn>
                                        <p:tgtEl>
                                          <p:spTgt spid="11272"/>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indefinite"/>
                            </p:stCondLst>
                          </p:cTn>
                        </p:par>
                        <p:par>
                          <p:cTn id="33" fill="hold" nodeType="afterGroup">
                            <p:stCondLst>
                              <p:cond delay="0"/>
                            </p:stCondLst>
                            <p:childTnLst>
                              <p:par>
                                <p:cTn id="34" presetID="3" presetClass="entr" presetSubtype="10" fill="hold" grpId="5" nodeType="clickEffect">
                                  <p:stCondLst>
                                    <p:cond delay="0"/>
                                  </p:stCondLst>
                                  <p:childTnLst>
                                    <p:set>
                                      <p:cBhvr additive="base">
                                        <p:cTn id="35" dur="1" fill="hold">
                                          <p:stCondLst>
                                            <p:cond delay="0"/>
                                          </p:stCondLst>
                                        </p:cTn>
                                        <p:tgtEl>
                                          <p:spTgt spid="11273"/>
                                        </p:tgtEl>
                                        <p:attrNameLst>
                                          <p:attrName>style.visibility</p:attrName>
                                        </p:attrNameLst>
                                      </p:cBhvr>
                                      <p:to>
                                        <p:strVal val="visible"/>
                                      </p:to>
                                    </p:set>
                                    <p:animEffect transition="in" filter="blinds(horizontal)">
                                      <p:cBhvr additive="base">
                                        <p:cTn id="36" dur="500"/>
                                        <p:tgtEl>
                                          <p:spTgt spid="112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P spid="11269" grpId="1"/>
      <p:bldP spid="11270" grpId="2"/>
      <p:bldP spid="11271" grpId="3"/>
      <p:bldP spid="11272" grpId="4"/>
      <p:bldP spid="11273" grpId="5"/>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2290" name="Picture 2" descr="13-2-5甲"/>
          <p:cNvPicPr/>
          <p:nvPr/>
        </p:nvPicPr>
        <p:blipFill>
          <a:blip r:embed="rId2"/>
          <a:stretch>
            <a:fillRect/>
          </a:stretch>
        </p:blipFill>
        <p:spPr>
          <a:xfrm>
            <a:off x="1881188" y="1722438"/>
            <a:ext cx="2665412" cy="2735262"/>
          </a:xfrm>
          <a:prstGeom prst="rect">
            <a:avLst/>
          </a:prstGeom>
          <a:noFill/>
          <a:ln>
            <a:noFill/>
            <a:miter lim="800000"/>
          </a:ln>
        </p:spPr>
      </p:pic>
      <p:pic>
        <p:nvPicPr>
          <p:cNvPr id="12291" name="Picture 9" descr="E:\李燃\教师教学用书\2012人教教师用书项目\ppt\物理\图标.png"/>
          <p:cNvPicPr/>
          <p:nvPr/>
        </p:nvPicPr>
        <p:blipFill>
          <a:blip r:embed="rId3"/>
          <a:stretch>
            <a:fillRect/>
          </a:stretch>
        </p:blipFill>
        <p:spPr>
          <a:xfrm>
            <a:off x="8143875" y="142875"/>
            <a:ext cx="882650" cy="731838"/>
          </a:xfrm>
          <a:prstGeom prst="rect">
            <a:avLst/>
          </a:prstGeom>
          <a:noFill/>
          <a:ln>
            <a:noFill/>
            <a:miter lim="800000"/>
          </a:ln>
        </p:spPr>
      </p:pic>
      <p:sp>
        <p:nvSpPr>
          <p:cNvPr id="12292" name="Rectangle 2"/>
          <p:cNvSpPr/>
          <p:nvPr/>
        </p:nvSpPr>
        <p:spPr>
          <a:xfrm>
            <a:off x="890588" y="2532062"/>
            <a:ext cx="1439862" cy="538162"/>
          </a:xfrm>
          <a:prstGeom prst="rect">
            <a:avLst/>
          </a:prstGeom>
          <a:gradFill rotWithShape="0">
            <a:gsLst>
              <a:gs pos="0">
                <a:srgbClr val="D1E8FF"/>
              </a:gs>
              <a:gs pos="100000">
                <a:srgbClr val="99CCFF"/>
              </a:gs>
            </a:gsLst>
            <a:lin ang="5400000" scaled="1"/>
          </a:gradFill>
          <a:ln w="19050">
            <a:solidFill>
              <a:schemeClr val="tx2"/>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宋体" pitchFamily="2" charset="-122"/>
              </a:rPr>
              <a:t>实验</a:t>
            </a:r>
            <a:r>
              <a:rPr lang="en-US" altLang="zh-CN" sz="2800" b="1">
                <a:latin typeface="宋体" pitchFamily="2" charset="-122"/>
              </a:rPr>
              <a:t>1</a:t>
            </a:r>
            <a:endParaRPr lang="en-US" altLang="zh-CN" sz="2800" b="1">
              <a:latin typeface="Times New Roman" pitchFamily="18" charset="0"/>
            </a:endParaRPr>
          </a:p>
        </p:txBody>
      </p:sp>
      <p:sp>
        <p:nvSpPr>
          <p:cNvPr id="12293" name="Text Box 2"/>
          <p:cNvSpPr/>
          <p:nvPr/>
        </p:nvSpPr>
        <p:spPr>
          <a:xfrm>
            <a:off x="3087688" y="593725"/>
            <a:ext cx="2970212" cy="6413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3600" b="1">
                <a:ea typeface="黑体" pitchFamily="49" charset="-122"/>
              </a:rPr>
              <a:t>做功改变内能</a:t>
            </a:r>
            <a:endParaRPr lang="zh-CN" altLang="en-US" sz="3600" b="1">
              <a:ea typeface="黑体" pitchFamily="49" charset="-122"/>
            </a:endParaRPr>
          </a:p>
        </p:txBody>
      </p:sp>
      <p:sp>
        <p:nvSpPr>
          <p:cNvPr id="12294" name="Text Box 2"/>
          <p:cNvSpPr/>
          <p:nvPr/>
        </p:nvSpPr>
        <p:spPr>
          <a:xfrm>
            <a:off x="846138" y="5232400"/>
            <a:ext cx="8099425"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黑体" pitchFamily="49" charset="-122"/>
                <a:ea typeface="黑体" pitchFamily="49" charset="-122"/>
              </a:rPr>
              <a:t>结论：  对物体做功，物体内能增加，温度升高。</a:t>
            </a:r>
            <a:endParaRPr lang="zh-CN" altLang="en-US" sz="2800" b="1">
              <a:latin typeface="黑体" pitchFamily="49" charset="-122"/>
              <a:ea typeface="黑体" pitchFamily="49" charset="-122"/>
            </a:endParaRPr>
          </a:p>
        </p:txBody>
      </p:sp>
      <p:sp>
        <p:nvSpPr>
          <p:cNvPr id="12295" name="Text Box 2"/>
          <p:cNvSpPr/>
          <p:nvPr/>
        </p:nvSpPr>
        <p:spPr>
          <a:xfrm>
            <a:off x="5256212" y="2667000"/>
            <a:ext cx="3887788"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黑体" pitchFamily="49" charset="-122"/>
                <a:ea typeface="黑体" pitchFamily="49" charset="-122"/>
              </a:rPr>
              <a:t>看到：棉花燃烧起来。</a:t>
            </a:r>
            <a:endParaRPr lang="zh-CN" altLang="en-US" sz="2800" b="1">
              <a:latin typeface="黑体" pitchFamily="49" charset="-122"/>
              <a:ea typeface="黑体"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additive="base">
                                        <p:cTn id="6" dur="1" fill="hold">
                                          <p:stCondLst>
                                            <p:cond delay="0"/>
                                          </p:stCondLst>
                                        </p:cTn>
                                        <p:tgtEl>
                                          <p:spTgt spid="12295"/>
                                        </p:tgtEl>
                                        <p:attrNameLst>
                                          <p:attrName>style.visibility</p:attrName>
                                        </p:attrNameLst>
                                      </p:cBhvr>
                                      <p:to>
                                        <p:strVal val="visible"/>
                                      </p:to>
                                    </p:set>
                                    <p:animEffect transition="in" filter="blinds(horizontal)">
                                      <p:cBhvr additive="base">
                                        <p:cTn id="7" dur="500"/>
                                        <p:tgtEl>
                                          <p:spTgt spid="1229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additive="base">
                                        <p:cTn id="12" dur="1" fill="hold">
                                          <p:stCondLst>
                                            <p:cond delay="0"/>
                                          </p:stCondLst>
                                        </p:cTn>
                                        <p:tgtEl>
                                          <p:spTgt spid="12294"/>
                                        </p:tgtEl>
                                        <p:attrNameLst>
                                          <p:attrName>style.visibility</p:attrName>
                                        </p:attrNameLst>
                                      </p:cBhvr>
                                      <p:to>
                                        <p:strVal val="visible"/>
                                      </p:to>
                                    </p:set>
                                    <p:animEffect transition="in" filter="blinds(horizontal)">
                                      <p:cBhvr additive="base">
                                        <p:cTn id="13" dur="5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p:bldP spid="12295" grpId="1"/>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3314" name="Picture 3" descr="13-2-5乙"/>
          <p:cNvPicPr/>
          <p:nvPr/>
        </p:nvPicPr>
        <p:blipFill>
          <a:blip r:embed="rId2"/>
          <a:stretch>
            <a:fillRect/>
          </a:stretch>
        </p:blipFill>
        <p:spPr>
          <a:xfrm>
            <a:off x="2006600" y="1763712"/>
            <a:ext cx="3744912" cy="3019425"/>
          </a:xfrm>
          <a:prstGeom prst="rect">
            <a:avLst/>
          </a:prstGeom>
          <a:noFill/>
          <a:ln>
            <a:noFill/>
            <a:miter lim="800000"/>
          </a:ln>
        </p:spPr>
      </p:pic>
      <p:pic>
        <p:nvPicPr>
          <p:cNvPr id="13315" name="Picture 9" descr="E:\李燃\教师教学用书\2012人教教师用书项目\ppt\物理\图标.png"/>
          <p:cNvPicPr/>
          <p:nvPr/>
        </p:nvPicPr>
        <p:blipFill>
          <a:blip r:embed="rId3"/>
          <a:stretch>
            <a:fillRect/>
          </a:stretch>
        </p:blipFill>
        <p:spPr>
          <a:xfrm>
            <a:off x="8143875" y="142875"/>
            <a:ext cx="882650" cy="731838"/>
          </a:xfrm>
          <a:prstGeom prst="rect">
            <a:avLst/>
          </a:prstGeom>
          <a:noFill/>
          <a:ln>
            <a:noFill/>
            <a:miter lim="800000"/>
          </a:ln>
        </p:spPr>
      </p:pic>
      <p:sp>
        <p:nvSpPr>
          <p:cNvPr id="13316" name="Rectangle 2"/>
          <p:cNvSpPr/>
          <p:nvPr/>
        </p:nvSpPr>
        <p:spPr>
          <a:xfrm>
            <a:off x="792162" y="2303462"/>
            <a:ext cx="1214438" cy="538162"/>
          </a:xfrm>
          <a:prstGeom prst="rect">
            <a:avLst/>
          </a:prstGeom>
          <a:gradFill rotWithShape="0">
            <a:gsLst>
              <a:gs pos="0">
                <a:srgbClr val="D1E8FF"/>
              </a:gs>
              <a:gs pos="100000">
                <a:srgbClr val="99CCFF"/>
              </a:gs>
            </a:gsLst>
            <a:lin ang="5400000" scaled="1"/>
          </a:gradFill>
          <a:ln w="19050">
            <a:solidFill>
              <a:schemeClr val="tx2"/>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宋体" pitchFamily="2" charset="-122"/>
              </a:rPr>
              <a:t>实验</a:t>
            </a:r>
            <a:r>
              <a:rPr lang="en-US" altLang="zh-CN" sz="2800" b="1">
                <a:latin typeface="Times New Roman" pitchFamily="18" charset="0"/>
              </a:rPr>
              <a:t>2</a:t>
            </a:r>
            <a:endParaRPr lang="en-US" altLang="zh-CN" sz="2800" b="1">
              <a:latin typeface="Times New Roman" pitchFamily="18" charset="0"/>
            </a:endParaRPr>
          </a:p>
        </p:txBody>
      </p:sp>
      <p:sp>
        <p:nvSpPr>
          <p:cNvPr id="13317" name="Text Box 2"/>
          <p:cNvSpPr/>
          <p:nvPr/>
        </p:nvSpPr>
        <p:spPr>
          <a:xfrm>
            <a:off x="3087688" y="593725"/>
            <a:ext cx="2970212" cy="6413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3600" b="1">
                <a:ea typeface="黑体" pitchFamily="49" charset="-122"/>
              </a:rPr>
              <a:t>做功改变内能</a:t>
            </a:r>
            <a:endParaRPr lang="zh-CN" altLang="en-US" sz="3600" b="1">
              <a:ea typeface="黑体" pitchFamily="49" charset="-122"/>
            </a:endParaRPr>
          </a:p>
        </p:txBody>
      </p:sp>
      <p:sp>
        <p:nvSpPr>
          <p:cNvPr id="13318" name="Text Box 2"/>
          <p:cNvSpPr/>
          <p:nvPr/>
        </p:nvSpPr>
        <p:spPr>
          <a:xfrm>
            <a:off x="612775" y="5319712"/>
            <a:ext cx="8099425"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黑体" pitchFamily="49" charset="-122"/>
                <a:ea typeface="黑体" pitchFamily="49" charset="-122"/>
              </a:rPr>
              <a:t>结论：物体对外做功，物体内能减少，温度降低。</a:t>
            </a:r>
            <a:endParaRPr lang="zh-CN" altLang="en-US" sz="2800" b="1">
              <a:latin typeface="黑体" pitchFamily="49" charset="-122"/>
              <a:ea typeface="黑体" pitchFamily="49" charset="-122"/>
            </a:endParaRPr>
          </a:p>
        </p:txBody>
      </p:sp>
      <p:sp>
        <p:nvSpPr>
          <p:cNvPr id="13319" name="Text Box 2"/>
          <p:cNvSpPr/>
          <p:nvPr/>
        </p:nvSpPr>
        <p:spPr>
          <a:xfrm>
            <a:off x="5643562" y="2979738"/>
            <a:ext cx="3500438" cy="9461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黑体" pitchFamily="49" charset="-122"/>
                <a:ea typeface="黑体" pitchFamily="49" charset="-122"/>
              </a:rPr>
              <a:t>看到：塞子跳起来时，瓶内出现白雾。</a:t>
            </a:r>
            <a:endParaRPr lang="zh-CN" altLang="en-US" sz="2800" b="1">
              <a:latin typeface="黑体" pitchFamily="49" charset="-122"/>
              <a:ea typeface="黑体"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additive="base">
                                        <p:cTn id="6" dur="1" fill="hold">
                                          <p:stCondLst>
                                            <p:cond delay="0"/>
                                          </p:stCondLst>
                                        </p:cTn>
                                        <p:tgtEl>
                                          <p:spTgt spid="13319"/>
                                        </p:tgtEl>
                                        <p:attrNameLst>
                                          <p:attrName>style.visibility</p:attrName>
                                        </p:attrNameLst>
                                      </p:cBhvr>
                                      <p:to>
                                        <p:strVal val="visible"/>
                                      </p:to>
                                    </p:set>
                                    <p:animEffect transition="in" filter="blinds(horizontal)">
                                      <p:cBhvr additive="base">
                                        <p:cTn id="7" dur="500"/>
                                        <p:tgtEl>
                                          <p:spTgt spid="1331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additive="base">
                                        <p:cTn id="12" dur="1" fill="hold">
                                          <p:stCondLst>
                                            <p:cond delay="0"/>
                                          </p:stCondLst>
                                        </p:cTn>
                                        <p:tgtEl>
                                          <p:spTgt spid="13318"/>
                                        </p:tgtEl>
                                        <p:attrNameLst>
                                          <p:attrName>style.visibility</p:attrName>
                                        </p:attrNameLst>
                                      </p:cBhvr>
                                      <p:to>
                                        <p:strVal val="visible"/>
                                      </p:to>
                                    </p:set>
                                    <p:animEffect transition="in" filter="blinds(horizontal)">
                                      <p:cBhvr additive="base">
                                        <p:cTn id="13" dur="500"/>
                                        <p:tgtEl>
                                          <p:spTgt spid="13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p:bldP spid="13319" grpId="1"/>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4338" name="Picture 9" descr="E:\李燃\教师教学用书\2012人教教师用书项目\ppt\物理\图标.png"/>
          <p:cNvPicPr/>
          <p:nvPr/>
        </p:nvPicPr>
        <p:blipFill>
          <a:blip r:embed="rId2"/>
          <a:stretch>
            <a:fillRect/>
          </a:stretch>
        </p:blipFill>
        <p:spPr>
          <a:xfrm>
            <a:off x="8143875" y="142875"/>
            <a:ext cx="882650" cy="731838"/>
          </a:xfrm>
          <a:prstGeom prst="rect">
            <a:avLst/>
          </a:prstGeom>
          <a:noFill/>
          <a:ln>
            <a:noFill/>
            <a:miter lim="800000"/>
          </a:ln>
        </p:spPr>
      </p:pic>
      <p:sp>
        <p:nvSpPr>
          <p:cNvPr id="14339" name="Text Box 2"/>
          <p:cNvSpPr/>
          <p:nvPr/>
        </p:nvSpPr>
        <p:spPr>
          <a:xfrm>
            <a:off x="3087688" y="593725"/>
            <a:ext cx="2970212" cy="6413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sz="3600" b="1">
                <a:ea typeface="黑体" pitchFamily="49" charset="-122"/>
              </a:rPr>
              <a:t>做功改变内能</a:t>
            </a:r>
            <a:endParaRPr lang="zh-CN" altLang="en-US" sz="3600" b="1">
              <a:ea typeface="黑体" pitchFamily="49" charset="-122"/>
            </a:endParaRPr>
          </a:p>
        </p:txBody>
      </p:sp>
      <p:sp>
        <p:nvSpPr>
          <p:cNvPr id="14340" name="Text Box 2"/>
          <p:cNvSpPr/>
          <p:nvPr/>
        </p:nvSpPr>
        <p:spPr>
          <a:xfrm>
            <a:off x="304800" y="4572000"/>
            <a:ext cx="8839200"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黑体" pitchFamily="49" charset="-122"/>
                <a:ea typeface="黑体" pitchFamily="49" charset="-122"/>
              </a:rPr>
              <a:t>（</a:t>
            </a:r>
            <a:r>
              <a:rPr lang="en-US" altLang="zh-CN" sz="2800" b="1">
                <a:latin typeface="黑体" pitchFamily="49" charset="-122"/>
                <a:ea typeface="黑体" pitchFamily="49" charset="-122"/>
              </a:rPr>
              <a:t>3</a:t>
            </a:r>
            <a:r>
              <a:rPr lang="zh-CN" altLang="en-US" sz="2800" b="1">
                <a:latin typeface="黑体" pitchFamily="49" charset="-122"/>
                <a:ea typeface="黑体" pitchFamily="49" charset="-122"/>
              </a:rPr>
              <a:t>）做功改变内能实质：内能与其它形式能的转化。</a:t>
            </a:r>
            <a:endParaRPr lang="zh-CN" altLang="en-US" sz="2800" b="1">
              <a:latin typeface="黑体" pitchFamily="49" charset="-122"/>
              <a:ea typeface="黑体" pitchFamily="49" charset="-122"/>
            </a:endParaRPr>
          </a:p>
        </p:txBody>
      </p:sp>
      <p:grpSp>
        <p:nvGrpSpPr>
          <p:cNvPr id="14341" name="组合 13"/>
          <p:cNvGrpSpPr/>
          <p:nvPr/>
        </p:nvGrpSpPr>
        <p:grpSpPr>
          <a:xfrm>
            <a:off x="304800" y="2133600"/>
            <a:ext cx="7391400" cy="519112"/>
            <a:chOff x="749301" y="1739900"/>
            <a:chExt cx="6934199" cy="519113"/>
          </a:xfrm>
        </p:grpSpPr>
        <p:sp>
          <p:nvSpPr>
            <p:cNvPr id="14346" name="Text Box 2"/>
            <p:cNvSpPr/>
            <p:nvPr/>
          </p:nvSpPr>
          <p:spPr>
            <a:xfrm>
              <a:off x="749301" y="1739900"/>
              <a:ext cx="3689350" cy="519113"/>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黑体" pitchFamily="49" charset="-122"/>
                  <a:ea typeface="黑体" pitchFamily="49" charset="-122"/>
                </a:rPr>
                <a:t>（</a:t>
              </a:r>
              <a:r>
                <a:rPr lang="en-US" altLang="zh-CN" sz="2800" b="1">
                  <a:latin typeface="黑体" pitchFamily="49" charset="-122"/>
                  <a:ea typeface="黑体" pitchFamily="49" charset="-122"/>
                </a:rPr>
                <a:t>1</a:t>
              </a:r>
              <a:r>
                <a:rPr lang="zh-CN" altLang="en-US" sz="2800" b="1">
                  <a:latin typeface="黑体" pitchFamily="49" charset="-122"/>
                  <a:ea typeface="黑体" pitchFamily="49" charset="-122"/>
                </a:rPr>
                <a:t>）物体内能增加</a:t>
              </a:r>
              <a:endParaRPr lang="zh-CN" altLang="en-US" sz="2800" b="1">
                <a:latin typeface="黑体" pitchFamily="49" charset="-122"/>
                <a:ea typeface="黑体" pitchFamily="49" charset="-122"/>
              </a:endParaRPr>
            </a:p>
          </p:txBody>
        </p:sp>
        <p:sp>
          <p:nvSpPr>
            <p:cNvPr id="14347" name="Text Box 2"/>
            <p:cNvSpPr/>
            <p:nvPr/>
          </p:nvSpPr>
          <p:spPr>
            <a:xfrm>
              <a:off x="5238750" y="1739900"/>
              <a:ext cx="2444750" cy="519113"/>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黑体" pitchFamily="49" charset="-122"/>
                  <a:ea typeface="黑体" pitchFamily="49" charset="-122"/>
                </a:rPr>
                <a:t>对物体做功</a:t>
              </a:r>
              <a:endParaRPr lang="zh-CN" altLang="en-US" sz="2800" b="1">
                <a:latin typeface="黑体" pitchFamily="49" charset="-122"/>
                <a:ea typeface="黑体" pitchFamily="49" charset="-122"/>
              </a:endParaRPr>
            </a:p>
          </p:txBody>
        </p:sp>
        <p:sp>
          <p:nvSpPr>
            <p:cNvPr id="14348" name="左右箭头 9"/>
            <p:cNvSpPr/>
            <p:nvPr/>
          </p:nvSpPr>
          <p:spPr>
            <a:xfrm>
              <a:off x="3771900" y="1962150"/>
              <a:ext cx="1422400" cy="177800"/>
            </a:xfrm>
            <a:prstGeom prst="leftRightArrow">
              <a:avLst>
                <a:gd name="adj1" fmla="val 50000"/>
                <a:gd name="adj2" fmla="val 50000"/>
              </a:avLst>
            </a:prstGeom>
            <a:solidFill>
              <a:schemeClr val="accent1"/>
            </a:solidFill>
            <a:ln>
              <a:solidFill>
                <a:schemeClr val="tx1"/>
              </a:solidFill>
              <a:bevel/>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endParaRPr lang="zh-CN" altLang="zh-CN" sz="1800" b="1"/>
            </a:p>
          </p:txBody>
        </p:sp>
      </p:grpSp>
      <p:grpSp>
        <p:nvGrpSpPr>
          <p:cNvPr id="14342" name="组合 14"/>
          <p:cNvGrpSpPr/>
          <p:nvPr/>
        </p:nvGrpSpPr>
        <p:grpSpPr>
          <a:xfrm>
            <a:off x="381000" y="3200400"/>
            <a:ext cx="7921625" cy="563562"/>
            <a:chOff x="749300" y="2806700"/>
            <a:chExt cx="7289799" cy="563562"/>
          </a:xfrm>
        </p:grpSpPr>
        <p:sp>
          <p:nvSpPr>
            <p:cNvPr id="14343" name="Text Box 2"/>
            <p:cNvSpPr/>
            <p:nvPr/>
          </p:nvSpPr>
          <p:spPr>
            <a:xfrm>
              <a:off x="749300" y="2851150"/>
              <a:ext cx="3289300"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黑体" pitchFamily="49" charset="-122"/>
                  <a:ea typeface="黑体" pitchFamily="49" charset="-122"/>
                </a:rPr>
                <a:t>（</a:t>
              </a:r>
              <a:r>
                <a:rPr lang="en-US" altLang="zh-CN" sz="2800" b="1">
                  <a:latin typeface="黑体" pitchFamily="49" charset="-122"/>
                  <a:ea typeface="黑体" pitchFamily="49" charset="-122"/>
                </a:rPr>
                <a:t>2</a:t>
              </a:r>
              <a:r>
                <a:rPr lang="zh-CN" altLang="en-US" sz="2800" b="1">
                  <a:latin typeface="黑体" pitchFamily="49" charset="-122"/>
                  <a:ea typeface="黑体" pitchFamily="49" charset="-122"/>
                </a:rPr>
                <a:t>）物体内能减小</a:t>
              </a:r>
              <a:endParaRPr lang="zh-CN" altLang="en-US" sz="2800" b="1">
                <a:latin typeface="黑体" pitchFamily="49" charset="-122"/>
                <a:ea typeface="黑体" pitchFamily="49" charset="-122"/>
              </a:endParaRPr>
            </a:p>
          </p:txBody>
        </p:sp>
        <p:sp>
          <p:nvSpPr>
            <p:cNvPr id="14344" name="Text Box 2"/>
            <p:cNvSpPr/>
            <p:nvPr/>
          </p:nvSpPr>
          <p:spPr>
            <a:xfrm>
              <a:off x="5283200" y="2806700"/>
              <a:ext cx="2755899"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黑体" pitchFamily="49" charset="-122"/>
                  <a:ea typeface="黑体" pitchFamily="49" charset="-122"/>
                </a:rPr>
                <a:t>物体对外做功</a:t>
              </a:r>
              <a:endParaRPr lang="zh-CN" altLang="en-US" sz="2800" b="1">
                <a:latin typeface="黑体" pitchFamily="49" charset="-122"/>
                <a:ea typeface="黑体" pitchFamily="49" charset="-122"/>
              </a:endParaRPr>
            </a:p>
          </p:txBody>
        </p:sp>
        <p:sp>
          <p:nvSpPr>
            <p:cNvPr id="14345" name="左右箭头 12"/>
            <p:cNvSpPr/>
            <p:nvPr/>
          </p:nvSpPr>
          <p:spPr>
            <a:xfrm>
              <a:off x="3727450" y="3028950"/>
              <a:ext cx="1422400" cy="177800"/>
            </a:xfrm>
            <a:prstGeom prst="leftRightArrow">
              <a:avLst>
                <a:gd name="adj1" fmla="val 50000"/>
                <a:gd name="adj2" fmla="val 50000"/>
              </a:avLst>
            </a:prstGeom>
            <a:solidFill>
              <a:schemeClr val="accent1"/>
            </a:solidFill>
            <a:ln>
              <a:solidFill>
                <a:schemeClr val="tx1"/>
              </a:solidFill>
              <a:bevel/>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endParaRPr lang="zh-CN" altLang="zh-CN" sz="1800" b="1"/>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additive="base">
                                        <p:cTn id="6" dur="1" fill="hold">
                                          <p:stCondLst>
                                            <p:cond delay="0"/>
                                          </p:stCondLst>
                                        </p:cTn>
                                        <p:tgtEl>
                                          <p:spTgt spid="14342"/>
                                        </p:tgtEl>
                                        <p:attrNameLst>
                                          <p:attrName>style.visibility</p:attrName>
                                        </p:attrNameLst>
                                      </p:cBhvr>
                                      <p:to>
                                        <p:strVal val="visible"/>
                                      </p:to>
                                    </p:set>
                                    <p:animEffect transition="in" filter="blinds(horizontal)">
                                      <p:cBhvr additive="base">
                                        <p:cTn id="7" dur="500"/>
                                        <p:tgtEl>
                                          <p:spTgt spid="1434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additive="base">
                                        <p:cTn id="12" dur="1" fill="hold">
                                          <p:stCondLst>
                                            <p:cond delay="0"/>
                                          </p:stCondLst>
                                        </p:cTn>
                                        <p:tgtEl>
                                          <p:spTgt spid="14340"/>
                                        </p:tgtEl>
                                        <p:attrNameLst>
                                          <p:attrName>style.visibility</p:attrName>
                                        </p:attrNameLst>
                                      </p:cBhvr>
                                      <p:to>
                                        <p:strVal val="visible"/>
                                      </p:to>
                                    </p:set>
                                    <p:animEffect transition="in" filter="blinds(horizontal)">
                                      <p:cBhvr additive="base">
                                        <p:cTn id="13" dur="5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5362" name="Text Box 3"/>
          <p:cNvSpPr/>
          <p:nvPr/>
        </p:nvSpPr>
        <p:spPr>
          <a:xfrm>
            <a:off x="566738" y="863600"/>
            <a:ext cx="7345362" cy="15541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b="1">
                <a:latin typeface="黑体" pitchFamily="49" charset="-122"/>
                <a:ea typeface="黑体" pitchFamily="49" charset="-122"/>
              </a:rPr>
              <a:t>例：一小杯水和一大桶水，它们的温度相同，它们的内能是否相同？如果不同，哪一个的内能大？</a:t>
            </a:r>
            <a:endParaRPr lang="zh-CN" altLang="en-US" b="1">
              <a:latin typeface="黑体" pitchFamily="49" charset="-122"/>
              <a:ea typeface="黑体" pitchFamily="49" charset="-122"/>
            </a:endParaRPr>
          </a:p>
        </p:txBody>
      </p:sp>
      <p:sp>
        <p:nvSpPr>
          <p:cNvPr id="15363" name="Text Box 11"/>
          <p:cNvSpPr/>
          <p:nvPr/>
        </p:nvSpPr>
        <p:spPr>
          <a:xfrm>
            <a:off x="657225" y="3114675"/>
            <a:ext cx="7704138" cy="30162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None/>
            </a:pPr>
            <a:r>
              <a:rPr lang="zh-CN" altLang="en-US" b="1">
                <a:ea typeface="黑体" pitchFamily="49" charset="-122"/>
              </a:rPr>
              <a:t>答案：</a:t>
            </a:r>
            <a:r>
              <a:rPr lang="zh-CN" altLang="en-US" b="1">
                <a:solidFill>
                  <a:srgbClr val="990033"/>
                </a:solidFill>
                <a:ea typeface="黑体" pitchFamily="49" charset="-122"/>
              </a:rPr>
              <a:t>一大桶水的内能大</a:t>
            </a:r>
            <a:r>
              <a:rPr lang="zh-CN" altLang="en-US" b="1">
                <a:ea typeface="黑体" pitchFamily="49" charset="-122"/>
              </a:rPr>
              <a:t>，因为内能大小与质量、温度、状态、物质种类有关，一小杯水和一大桶水比较，温度、状态、物质种类相同，</a:t>
            </a:r>
            <a:r>
              <a:rPr lang="zh-CN" altLang="en-US" b="1">
                <a:solidFill>
                  <a:srgbClr val="990033"/>
                </a:solidFill>
                <a:ea typeface="黑体" pitchFamily="49" charset="-122"/>
              </a:rPr>
              <a:t>一大桶水的质量比一小杯水质量大，</a:t>
            </a:r>
            <a:r>
              <a:rPr lang="zh-CN" altLang="en-US" b="1">
                <a:ea typeface="黑体" pitchFamily="49" charset="-122"/>
              </a:rPr>
              <a:t>所以一大桶水的内能比一小杯水内能大。</a:t>
            </a:r>
            <a:endParaRPr lang="zh-CN" altLang="en-US" b="1">
              <a:ea typeface="黑体"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5363"/>
                                        </p:tgtEl>
                                        <p:attrNameLst>
                                          <p:attrName>style.visibility</p:attrName>
                                        </p:attrNameLst>
                                      </p:cBhvr>
                                      <p:to>
                                        <p:strVal val="visible"/>
                                      </p:to>
                                    </p:set>
                                    <p:animEffect transition="in" filter="blinds(horizontal)">
                                      <p:cBhvr additive="base">
                                        <p:cTn id="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6386" name="Rectangle 2"/>
          <p:cNvSpPr/>
          <p:nvPr/>
        </p:nvSpPr>
        <p:spPr>
          <a:xfrm>
            <a:off x="971550" y="2060575"/>
            <a:ext cx="8172450" cy="60483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 typeface=""/>
              <a:buNone/>
            </a:pPr>
            <a:r>
              <a:rPr lang="zh-CN" altLang="en-US" sz="2800" b="1">
                <a:latin typeface="宋体" pitchFamily="2" charset="-122"/>
                <a:ea typeface="黑体" pitchFamily="49" charset="-122"/>
              </a:rPr>
              <a:t>比热容是</a:t>
            </a:r>
            <a:r>
              <a:rPr lang="zh-CN" altLang="en-US" sz="2800" b="1">
                <a:ea typeface="黑体" pitchFamily="49" charset="-122"/>
              </a:rPr>
              <a:t>表示</a:t>
            </a:r>
            <a:r>
              <a:rPr lang="zh-CN" altLang="en-US" sz="2800" b="1">
                <a:solidFill>
                  <a:srgbClr val="CC0000"/>
                </a:solidFill>
                <a:ea typeface="黑体" pitchFamily="49" charset="-122"/>
              </a:rPr>
              <a:t>不同物质的吸热本领</a:t>
            </a:r>
            <a:r>
              <a:rPr lang="zh-CN" altLang="en-US" sz="2800" b="1">
                <a:ea typeface="黑体" pitchFamily="49" charset="-122"/>
              </a:rPr>
              <a:t>的物理量</a:t>
            </a:r>
            <a:r>
              <a:rPr lang="zh-CN" altLang="en-US" sz="2800" b="1">
                <a:latin typeface="宋体" pitchFamily="2" charset="-122"/>
                <a:ea typeface="黑体" pitchFamily="49" charset="-122"/>
              </a:rPr>
              <a:t>。</a:t>
            </a:r>
            <a:endParaRPr lang="zh-CN" altLang="en-US" sz="2800" b="1">
              <a:latin typeface="宋体" pitchFamily="2" charset="-122"/>
              <a:ea typeface="黑体" pitchFamily="49" charset="-122"/>
            </a:endParaRPr>
          </a:p>
        </p:txBody>
      </p:sp>
      <p:sp>
        <p:nvSpPr>
          <p:cNvPr id="16387" name="Rectangle 3"/>
          <p:cNvSpPr/>
          <p:nvPr/>
        </p:nvSpPr>
        <p:spPr>
          <a:xfrm>
            <a:off x="250825" y="3644900"/>
            <a:ext cx="8604250" cy="16303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 typeface=""/>
              <a:buNone/>
            </a:pPr>
            <a:r>
              <a:rPr lang="zh-CN" altLang="en-US" sz="2800" b="1">
                <a:solidFill>
                  <a:srgbClr val="CC0000"/>
                </a:solidFill>
                <a:latin typeface="宋体" pitchFamily="2" charset="-122"/>
              </a:rPr>
              <a:t>　　</a:t>
            </a:r>
            <a:r>
              <a:rPr lang="zh-CN" altLang="en-US" sz="2800" b="1">
                <a:latin typeface="黑体" pitchFamily="49" charset="-122"/>
                <a:ea typeface="黑体" pitchFamily="49" charset="-122"/>
              </a:rPr>
              <a:t>一定质量的某种物质，在温度升高时吸收的热量与它的质量和升高的温度乘积之比，叫做这种物质的比热容。</a:t>
            </a:r>
            <a:endParaRPr lang="zh-CN" altLang="en-US" sz="2800" b="1">
              <a:latin typeface="黑体" pitchFamily="49" charset="-122"/>
              <a:ea typeface="黑体" pitchFamily="49" charset="-122"/>
            </a:endParaRPr>
          </a:p>
        </p:txBody>
      </p:sp>
      <p:sp>
        <p:nvSpPr>
          <p:cNvPr id="16388" name="Rectangle 10"/>
          <p:cNvSpPr/>
          <p:nvPr/>
        </p:nvSpPr>
        <p:spPr>
          <a:xfrm>
            <a:off x="611188" y="1196975"/>
            <a:ext cx="4319588"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latin typeface="Times New Roman" pitchFamily="18" charset="0"/>
                <a:ea typeface="黑体" pitchFamily="49" charset="-122"/>
              </a:rPr>
              <a:t>1</a:t>
            </a:r>
            <a:r>
              <a:rPr lang="zh-CN" altLang="en-US" sz="2800" b="1">
                <a:latin typeface="Times New Roman" pitchFamily="18" charset="0"/>
                <a:ea typeface="黑体" pitchFamily="49" charset="-122"/>
              </a:rPr>
              <a:t>、</a:t>
            </a:r>
            <a:r>
              <a:rPr lang="zh-CN" altLang="en-US" sz="2800" b="1">
                <a:ea typeface="黑体" pitchFamily="49" charset="-122"/>
              </a:rPr>
              <a:t>物理意义：</a:t>
            </a:r>
            <a:endParaRPr lang="zh-CN" altLang="en-US" sz="2800" b="1">
              <a:ea typeface="黑体" pitchFamily="49" charset="-122"/>
            </a:endParaRPr>
          </a:p>
        </p:txBody>
      </p:sp>
      <p:sp>
        <p:nvSpPr>
          <p:cNvPr id="16389" name="Rectangle 10"/>
          <p:cNvSpPr/>
          <p:nvPr/>
        </p:nvSpPr>
        <p:spPr>
          <a:xfrm>
            <a:off x="755650" y="2852738"/>
            <a:ext cx="2016125"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latin typeface="Times New Roman" pitchFamily="18" charset="0"/>
                <a:ea typeface="黑体" pitchFamily="49" charset="-122"/>
              </a:rPr>
              <a:t>2</a:t>
            </a:r>
            <a:r>
              <a:rPr lang="zh-CN" altLang="en-US" sz="2800" b="1">
                <a:latin typeface="Times New Roman" pitchFamily="18" charset="0"/>
                <a:ea typeface="黑体" pitchFamily="49" charset="-122"/>
              </a:rPr>
              <a:t>、</a:t>
            </a:r>
            <a:r>
              <a:rPr lang="zh-CN" altLang="en-US" sz="2800" b="1">
                <a:ea typeface="黑体" pitchFamily="49" charset="-122"/>
              </a:rPr>
              <a:t>定义：</a:t>
            </a:r>
            <a:endParaRPr lang="zh-CN" altLang="en-US" sz="2800" b="1">
              <a:ea typeface="黑体" pitchFamily="49" charset="-122"/>
            </a:endParaRPr>
          </a:p>
        </p:txBody>
      </p:sp>
      <p:sp>
        <p:nvSpPr>
          <p:cNvPr id="16390" name="Rectangle 2"/>
          <p:cNvSpPr/>
          <p:nvPr/>
        </p:nvSpPr>
        <p:spPr>
          <a:xfrm>
            <a:off x="395288" y="5373688"/>
            <a:ext cx="8424862" cy="955675"/>
          </a:xfrm>
          <a:prstGeom prst="rect">
            <a:avLst/>
          </a:prstGeom>
          <a:noFill/>
          <a:ln>
            <a:solidFill>
              <a:schemeClr val="tx1"/>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buClr>
                <a:schemeClr val="hlink"/>
              </a:buClr>
              <a:buFont typeface="Wingdings" pitchFamily="2" charset="2"/>
              <a:buNone/>
            </a:pPr>
            <a:r>
              <a:rPr lang="en-US" altLang="zh-CN" sz="2800" b="1">
                <a:solidFill>
                  <a:srgbClr val="CC0000"/>
                </a:solidFill>
                <a:latin typeface="黑体" pitchFamily="49" charset="-122"/>
                <a:ea typeface="黑体" pitchFamily="49" charset="-122"/>
              </a:rPr>
              <a:t>  </a:t>
            </a:r>
            <a:r>
              <a:rPr lang="zh-CN" altLang="en-US" sz="2800" b="1">
                <a:solidFill>
                  <a:srgbClr val="CC0000"/>
                </a:solidFill>
                <a:latin typeface="黑体" pitchFamily="49" charset="-122"/>
                <a:ea typeface="黑体" pitchFamily="49" charset="-122"/>
              </a:rPr>
              <a:t>单位质量的某种物质，温度升高</a:t>
            </a:r>
            <a:r>
              <a:rPr lang="en-US" altLang="zh-CN" sz="2800" b="1">
                <a:solidFill>
                  <a:srgbClr val="CC0000"/>
                </a:solidFill>
                <a:latin typeface="黑体" pitchFamily="49" charset="-122"/>
                <a:ea typeface="黑体" pitchFamily="49" charset="-122"/>
              </a:rPr>
              <a:t>1 </a:t>
            </a:r>
            <a:r>
              <a:rPr lang="en-US" altLang="en-US" sz="2800" b="1">
                <a:solidFill>
                  <a:srgbClr val="CC0000"/>
                </a:solidFill>
                <a:latin typeface="黑体" pitchFamily="49" charset="-122"/>
                <a:ea typeface="黑体" pitchFamily="49" charset="-122"/>
              </a:rPr>
              <a:t>℃</a:t>
            </a:r>
            <a:r>
              <a:rPr lang="zh-CN" altLang="en-US" sz="2800" b="1">
                <a:solidFill>
                  <a:srgbClr val="CC0000"/>
                </a:solidFill>
                <a:latin typeface="黑体" pitchFamily="49" charset="-122"/>
                <a:ea typeface="黑体" pitchFamily="49" charset="-122"/>
              </a:rPr>
              <a:t>所吸收的热量叫做这种物质的比热容。</a:t>
            </a:r>
            <a:endParaRPr lang="zh-CN" altLang="en-US" sz="2800" b="1">
              <a:solidFill>
                <a:srgbClr val="CC0000"/>
              </a:solidFill>
              <a:latin typeface="黑体" pitchFamily="49" charset="-122"/>
              <a:ea typeface="黑体" pitchFamily="49" charset="-122"/>
            </a:endParaRPr>
          </a:p>
        </p:txBody>
      </p:sp>
      <p:sp>
        <p:nvSpPr>
          <p:cNvPr id="16391" name="矩形 4"/>
          <p:cNvSpPr/>
          <p:nvPr/>
        </p:nvSpPr>
        <p:spPr>
          <a:xfrm>
            <a:off x="3124200" y="381000"/>
            <a:ext cx="2744788" cy="650875"/>
          </a:xfrm>
          <a:prstGeom prst="rect">
            <a:avLst/>
          </a:prstGeom>
          <a:gradFill rotWithShape="1">
            <a:gsLst>
              <a:gs pos="0">
                <a:srgbClr val="2C5D98"/>
              </a:gs>
              <a:gs pos="80000">
                <a:srgbClr val="3C7BC7"/>
              </a:gs>
              <a:gs pos="100000">
                <a:srgbClr val="3A7CCB"/>
              </a:gs>
            </a:gsLst>
            <a:lin ang="5400000" scaled="1"/>
          </a:gradFill>
          <a:ln>
            <a:solidFill>
              <a:schemeClr val="tx1"/>
            </a:solidFill>
            <a:miter lim="800000"/>
          </a:ln>
          <a:effectLst>
            <a:outerShdw dist="23000" dir="5400000" algn="ctr">
              <a:srgbClr val="000000">
                <a:alpha val="25000"/>
              </a:srgbClr>
            </a:outerShdw>
          </a:effectLst>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3600" b="1">
                <a:solidFill>
                  <a:srgbClr val="FFFFFF"/>
                </a:solidFill>
                <a:ea typeface="黑体" pitchFamily="49" charset="-122"/>
              </a:rPr>
              <a:t>三、比热容</a:t>
            </a:r>
            <a:endParaRPr lang="zh-CN" altLang="en-US" sz="3600" b="1">
              <a:solidFill>
                <a:srgbClr val="FFFFFF"/>
              </a:solidFill>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6386"/>
                                        </p:tgtEl>
                                        <p:attrNameLst>
                                          <p:attrName>style.visibility</p:attrName>
                                        </p:attrNameLst>
                                      </p:cBhvr>
                                      <p:to>
                                        <p:strVal val="visible"/>
                                      </p:to>
                                    </p:set>
                                    <p:animEffect transition="in" filter="blinds(horizontal)">
                                      <p:cBhvr additive="base">
                                        <p:cTn id="7" dur="500"/>
                                        <p:tgtEl>
                                          <p:spTgt spid="1638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2" nodeType="clickEffect">
                                  <p:stCondLst>
                                    <p:cond delay="0"/>
                                  </p:stCondLst>
                                  <p:childTnLst>
                                    <p:set>
                                      <p:cBhvr additive="base">
                                        <p:cTn id="12" dur="1" fill="hold">
                                          <p:stCondLst>
                                            <p:cond delay="0"/>
                                          </p:stCondLst>
                                        </p:cTn>
                                        <p:tgtEl>
                                          <p:spTgt spid="16389"/>
                                        </p:tgtEl>
                                        <p:attrNameLst>
                                          <p:attrName>style.visibility</p:attrName>
                                        </p:attrNameLst>
                                      </p:cBhvr>
                                      <p:to>
                                        <p:strVal val="visible"/>
                                      </p:to>
                                    </p:set>
                                    <p:animEffect transition="in" filter="blinds(horizontal)">
                                      <p:cBhvr additive="base">
                                        <p:cTn id="13" dur="500"/>
                                        <p:tgtEl>
                                          <p:spTgt spid="1638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 presetClass="entr" presetSubtype="0" fill="hold" grpId="1" nodeType="clickEffect">
                                  <p:stCondLst>
                                    <p:cond delay="0"/>
                                  </p:stCondLst>
                                  <p:childTnLst>
                                    <p:set>
                                      <p:cBhvr additive="base">
                                        <p:cTn id="18" dur="1" fill="hold">
                                          <p:stCondLst>
                                            <p:cond delay="0"/>
                                          </p:stCondLst>
                                        </p:cTn>
                                        <p:tgtEl>
                                          <p:spTgt spid="1638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3" presetClass="entr" presetSubtype="10" fill="hold" grpId="3" nodeType="clickEffect">
                                  <p:stCondLst>
                                    <p:cond delay="0"/>
                                  </p:stCondLst>
                                  <p:childTnLst>
                                    <p:set>
                                      <p:cBhvr additive="base">
                                        <p:cTn id="23" dur="1" fill="hold">
                                          <p:stCondLst>
                                            <p:cond delay="0"/>
                                          </p:stCondLst>
                                        </p:cTn>
                                        <p:tgtEl>
                                          <p:spTgt spid="16390"/>
                                        </p:tgtEl>
                                        <p:attrNameLst>
                                          <p:attrName>style.visibility</p:attrName>
                                        </p:attrNameLst>
                                      </p:cBhvr>
                                      <p:to>
                                        <p:strVal val="visible"/>
                                      </p:to>
                                    </p:set>
                                    <p:animEffect transition="in" filter="blinds(horizontal)">
                                      <p:cBhvr additive="base">
                                        <p:cTn id="24" dur="5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1"/>
      <p:bldP spid="16389" grpId="2"/>
      <p:bldP spid="16390" grpId="3"/>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7410" name="Rectangle 2"/>
          <p:cNvSpPr/>
          <p:nvPr/>
        </p:nvSpPr>
        <p:spPr>
          <a:xfrm>
            <a:off x="3635375" y="404812"/>
            <a:ext cx="936625" cy="60483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 typeface=""/>
              <a:buNone/>
            </a:pPr>
            <a:r>
              <a:rPr lang="en-US" altLang="zh-CN" sz="2800" b="1">
                <a:solidFill>
                  <a:srgbClr val="CC0000"/>
                </a:solidFill>
                <a:latin typeface="宋体" pitchFamily="2" charset="-122"/>
                <a:ea typeface="黑体" pitchFamily="49" charset="-122"/>
              </a:rPr>
              <a:t>C</a:t>
            </a:r>
            <a:endParaRPr lang="en-US" altLang="zh-CN" sz="2800" b="1">
              <a:solidFill>
                <a:srgbClr val="CC0000"/>
              </a:solidFill>
              <a:latin typeface="宋体" pitchFamily="2" charset="-122"/>
              <a:ea typeface="黑体" pitchFamily="49" charset="-122"/>
            </a:endParaRPr>
          </a:p>
        </p:txBody>
      </p:sp>
      <p:sp>
        <p:nvSpPr>
          <p:cNvPr id="17411" name="Rectangle 7"/>
          <p:cNvSpPr/>
          <p:nvPr/>
        </p:nvSpPr>
        <p:spPr>
          <a:xfrm>
            <a:off x="468312" y="5229225"/>
            <a:ext cx="7956550" cy="11176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 typeface=""/>
              <a:buNone/>
            </a:pPr>
            <a:r>
              <a:rPr lang="zh-CN" altLang="en-US" sz="2800" b="1">
                <a:solidFill>
                  <a:srgbClr val="CC0000"/>
                </a:solidFill>
                <a:latin typeface="宋体" pitchFamily="2" charset="-122"/>
              </a:rPr>
              <a:t>　</a:t>
            </a:r>
            <a:r>
              <a:rPr lang="zh-CN" altLang="en-US" sz="2800" b="1">
                <a:latin typeface="宋体" pitchFamily="2" charset="-122"/>
              </a:rPr>
              <a:t>　</a:t>
            </a:r>
            <a:r>
              <a:rPr lang="zh-CN" altLang="en-US" sz="2800" b="1">
                <a:solidFill>
                  <a:srgbClr val="CC0000"/>
                </a:solidFill>
                <a:latin typeface="黑体" pitchFamily="49" charset="-122"/>
                <a:ea typeface="黑体" pitchFamily="49" charset="-122"/>
              </a:rPr>
              <a:t>焦</a:t>
            </a:r>
            <a:r>
              <a:rPr lang="en-US" altLang="zh-CN" sz="2800" b="1">
                <a:solidFill>
                  <a:srgbClr val="CC0000"/>
                </a:solidFill>
                <a:latin typeface="黑体" pitchFamily="49" charset="-122"/>
                <a:ea typeface="黑体" pitchFamily="49" charset="-122"/>
              </a:rPr>
              <a:t>/(</a:t>
            </a:r>
            <a:r>
              <a:rPr lang="zh-CN" altLang="en-US" sz="2800" b="1">
                <a:solidFill>
                  <a:srgbClr val="CC0000"/>
                </a:solidFill>
                <a:latin typeface="黑体" pitchFamily="49" charset="-122"/>
                <a:ea typeface="黑体" pitchFamily="49" charset="-122"/>
              </a:rPr>
              <a:t>千克</a:t>
            </a:r>
            <a:r>
              <a:rPr lang="en-US" altLang="zh-CN" sz="2800" b="1">
                <a:solidFill>
                  <a:srgbClr val="CC0000"/>
                </a:solidFill>
                <a:latin typeface="黑体" pitchFamily="49" charset="-122"/>
                <a:ea typeface="黑体" pitchFamily="49" charset="-122"/>
              </a:rPr>
              <a:t>·</a:t>
            </a:r>
            <a:r>
              <a:rPr lang="zh-CN" altLang="en-US" sz="2800" b="1">
                <a:solidFill>
                  <a:srgbClr val="CC0000"/>
                </a:solidFill>
                <a:latin typeface="黑体" pitchFamily="49" charset="-122"/>
                <a:ea typeface="黑体" pitchFamily="49" charset="-122"/>
              </a:rPr>
              <a:t>摄氏度</a:t>
            </a:r>
            <a:r>
              <a:rPr lang="en-US" altLang="zh-CN" sz="2800" b="1">
                <a:solidFill>
                  <a:srgbClr val="CC0000"/>
                </a:solidFill>
                <a:latin typeface="黑体" pitchFamily="49" charset="-122"/>
                <a:ea typeface="黑体" pitchFamily="49" charset="-122"/>
              </a:rPr>
              <a:t>)</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读作</a:t>
            </a:r>
            <a:r>
              <a:rPr lang="zh-CN" altLang="en-US" sz="2800" b="1">
                <a:solidFill>
                  <a:srgbClr val="CC0000"/>
                </a:solidFill>
                <a:latin typeface="黑体" pitchFamily="49" charset="-122"/>
                <a:ea typeface="黑体" pitchFamily="49" charset="-122"/>
              </a:rPr>
              <a:t>焦每千克摄氏度</a:t>
            </a:r>
            <a:r>
              <a:rPr lang="zh-CN" altLang="en-US" sz="2800" b="1">
                <a:latin typeface="黑体" pitchFamily="49" charset="-122"/>
                <a:ea typeface="黑体" pitchFamily="49" charset="-122"/>
              </a:rPr>
              <a:t>，符号“</a:t>
            </a:r>
            <a:r>
              <a:rPr lang="en-US" altLang="zh-CN" sz="2800" b="1">
                <a:solidFill>
                  <a:srgbClr val="CC0000"/>
                </a:solidFill>
                <a:latin typeface="黑体" pitchFamily="49" charset="-122"/>
                <a:ea typeface="黑体" pitchFamily="49" charset="-122"/>
              </a:rPr>
              <a:t>J/(kg · ℃)</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a:t>
            </a:r>
            <a:endParaRPr lang="zh-CN" altLang="en-US" sz="2800" b="1">
              <a:latin typeface="黑体" pitchFamily="49" charset="-122"/>
              <a:ea typeface="黑体" pitchFamily="49" charset="-122"/>
            </a:endParaRPr>
          </a:p>
        </p:txBody>
      </p:sp>
      <p:sp>
        <p:nvSpPr>
          <p:cNvPr id="17412" name="Rectangle 10"/>
          <p:cNvSpPr/>
          <p:nvPr/>
        </p:nvSpPr>
        <p:spPr>
          <a:xfrm>
            <a:off x="611188" y="476250"/>
            <a:ext cx="3240088"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latin typeface="黑体" pitchFamily="49" charset="-122"/>
                <a:ea typeface="黑体" pitchFamily="49" charset="-122"/>
              </a:rPr>
              <a:t>3</a:t>
            </a:r>
            <a:r>
              <a:rPr lang="zh-CN" altLang="en-US" sz="2800" b="1">
                <a:latin typeface="黑体" pitchFamily="49" charset="-122"/>
                <a:ea typeface="黑体" pitchFamily="49" charset="-122"/>
              </a:rPr>
              <a:t>、物理量</a:t>
            </a:r>
            <a:r>
              <a:rPr lang="zh-CN" altLang="en-US" sz="2800" b="1">
                <a:ea typeface="黑体" pitchFamily="49" charset="-122"/>
              </a:rPr>
              <a:t>符号：</a:t>
            </a:r>
            <a:endParaRPr lang="zh-CN" altLang="en-US" sz="2800" b="1">
              <a:ea typeface="黑体" pitchFamily="49" charset="-122"/>
            </a:endParaRPr>
          </a:p>
        </p:txBody>
      </p:sp>
      <p:sp>
        <p:nvSpPr>
          <p:cNvPr id="17413" name="Rectangle 10"/>
          <p:cNvSpPr/>
          <p:nvPr/>
        </p:nvSpPr>
        <p:spPr>
          <a:xfrm>
            <a:off x="611188" y="1484312"/>
            <a:ext cx="2016125"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latin typeface="Times New Roman" pitchFamily="18" charset="0"/>
                <a:ea typeface="黑体" pitchFamily="49" charset="-122"/>
              </a:rPr>
              <a:t>4</a:t>
            </a:r>
            <a:r>
              <a:rPr lang="zh-CN" altLang="en-US" sz="2800" b="1">
                <a:latin typeface="Times New Roman" pitchFamily="18" charset="0"/>
                <a:ea typeface="黑体" pitchFamily="49" charset="-122"/>
              </a:rPr>
              <a:t>、</a:t>
            </a:r>
            <a:r>
              <a:rPr lang="zh-CN" altLang="en-US" sz="2800" b="1">
                <a:ea typeface="黑体" pitchFamily="49" charset="-122"/>
              </a:rPr>
              <a:t>公式：</a:t>
            </a:r>
            <a:endParaRPr lang="zh-CN" altLang="en-US" sz="2800" b="1">
              <a:ea typeface="黑体" pitchFamily="49" charset="-122"/>
            </a:endParaRPr>
          </a:p>
        </p:txBody>
      </p:sp>
      <p:graphicFrame>
        <p:nvGraphicFramePr>
          <p:cNvPr id="17414" name="对象 26635"/>
          <p:cNvGraphicFramePr/>
          <p:nvPr/>
        </p:nvGraphicFramePr>
        <p:xfrm>
          <a:off x="3203575" y="1700212"/>
          <a:ext cx="2232025" cy="1657350"/>
        </p:xfrm>
        <a:graphic>
          <a:graphicData uri="http://schemas.openxmlformats.org/presentationml/2006/ole">
            <mc:AlternateContent xmlns:mc="http://schemas.openxmlformats.org/markup-compatibility/2006">
              <mc:Choice xmlns:v="urn:schemas-microsoft-com:vml" Requires="v">
                <p:oleObj spid="_x0000_s1038" r:id="rId2" progId="Equation.DSMT4">
                  <p:embed/>
                </p:oleObj>
              </mc:Choice>
              <mc:Fallback>
                <p:oleObj r:id="rId2" progId="Equation.DSMT4">
                  <p:embed/>
                  <p:pic>
                    <p:nvPicPr>
                      <p:cNvPr id="0" name="OLE substitute image"/>
                      <p:cNvPicPr/>
                      <p:nvPr/>
                    </p:nvPicPr>
                    <p:blipFill>
                      <a:blip r:embed="rId3"/>
                      <a:stretch>
                        <a:fillRect/>
                      </a:stretch>
                    </p:blipFill>
                    <p:spPr>
                      <a:xfrm>
                        <a:off x="3203575" y="1700212"/>
                        <a:ext cx="2232025" cy="1657350"/>
                      </a:xfrm>
                      <a:prstGeom prst="rect">
                        <a:avLst/>
                      </a:prstGeom>
                      <a:noFill/>
                    </p:spPr>
                  </p:pic>
                </p:oleObj>
              </mc:Fallback>
            </mc:AlternateContent>
          </a:graphicData>
        </a:graphic>
      </p:graphicFrame>
      <p:grpSp>
        <p:nvGrpSpPr>
          <p:cNvPr id="17415" name="Group 17"/>
          <p:cNvGrpSpPr/>
          <p:nvPr/>
        </p:nvGrpSpPr>
        <p:grpSpPr>
          <a:xfrm>
            <a:off x="5292725" y="1412875"/>
            <a:ext cx="3167062" cy="647700"/>
            <a:chOff x="3334" y="890"/>
            <a:chExt cx="1995" cy="408"/>
          </a:xfrm>
        </p:grpSpPr>
        <p:cxnSp>
          <p:nvCxnSpPr>
            <p:cNvPr id="17423" name="Line 11"/>
            <p:cNvCxnSpPr/>
            <p:nvPr/>
          </p:nvCxnSpPr>
          <p:spPr>
            <a:xfrm flipV="1">
              <a:off x="3334" y="1071"/>
              <a:ext cx="680" cy="227"/>
            </a:xfrm>
            <a:prstGeom prst="line">
              <a:avLst/>
            </a:prstGeom>
            <a:noFill/>
            <a:ln w="38100">
              <a:solidFill>
                <a:schemeClr val="tx1"/>
              </a:solidFill>
              <a:miter lim="800000"/>
            </a:ln>
          </p:spPr>
        </p:cxnSp>
        <p:sp>
          <p:nvSpPr>
            <p:cNvPr id="17424" name="Rectangle 10"/>
            <p:cNvSpPr/>
            <p:nvPr/>
          </p:nvSpPr>
          <p:spPr>
            <a:xfrm>
              <a:off x="4059" y="890"/>
              <a:ext cx="1270" cy="32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Times New Roman" pitchFamily="18" charset="0"/>
                  <a:ea typeface="黑体" pitchFamily="49" charset="-122"/>
                </a:rPr>
                <a:t>热量  焦耳</a:t>
              </a:r>
              <a:r>
                <a:rPr lang="en-US" altLang="zh-CN" sz="2800" b="1">
                  <a:latin typeface="Times New Roman" pitchFamily="18" charset="0"/>
                  <a:ea typeface="黑体" pitchFamily="49" charset="-122"/>
                </a:rPr>
                <a:t>J</a:t>
              </a:r>
              <a:endParaRPr lang="en-US" altLang="zh-CN" sz="2800" b="1">
                <a:ea typeface="黑体" pitchFamily="49" charset="-122"/>
              </a:endParaRPr>
            </a:p>
          </p:txBody>
        </p:sp>
      </p:grpSp>
      <p:grpSp>
        <p:nvGrpSpPr>
          <p:cNvPr id="17416" name="Group 18"/>
          <p:cNvGrpSpPr/>
          <p:nvPr/>
        </p:nvGrpSpPr>
        <p:grpSpPr>
          <a:xfrm>
            <a:off x="3059112" y="3213100"/>
            <a:ext cx="2592388" cy="1239838"/>
            <a:chOff x="1927" y="2024"/>
            <a:chExt cx="1633" cy="781"/>
          </a:xfrm>
        </p:grpSpPr>
        <p:cxnSp>
          <p:nvCxnSpPr>
            <p:cNvPr id="17421" name="Line 13"/>
            <p:cNvCxnSpPr/>
            <p:nvPr/>
          </p:nvCxnSpPr>
          <p:spPr>
            <a:xfrm flipH="1" flipV="1">
              <a:off x="2789" y="2024"/>
              <a:ext cx="0" cy="408"/>
            </a:xfrm>
            <a:prstGeom prst="line">
              <a:avLst/>
            </a:prstGeom>
            <a:noFill/>
            <a:ln w="38100">
              <a:solidFill>
                <a:schemeClr val="tx1"/>
              </a:solidFill>
              <a:miter lim="800000"/>
            </a:ln>
          </p:spPr>
        </p:cxnSp>
        <p:sp>
          <p:nvSpPr>
            <p:cNvPr id="17422" name="Rectangle 10"/>
            <p:cNvSpPr/>
            <p:nvPr/>
          </p:nvSpPr>
          <p:spPr>
            <a:xfrm>
              <a:off x="1927" y="2478"/>
              <a:ext cx="1633" cy="327"/>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黑体" pitchFamily="49" charset="-122"/>
                  <a:ea typeface="黑体" pitchFamily="49" charset="-122"/>
                </a:rPr>
                <a:t>质量  千克㎏</a:t>
              </a:r>
              <a:endParaRPr lang="zh-CN" altLang="en-US" sz="2800" b="1">
                <a:latin typeface="黑体" pitchFamily="49" charset="-122"/>
                <a:ea typeface="黑体" pitchFamily="49" charset="-122"/>
              </a:endParaRPr>
            </a:p>
          </p:txBody>
        </p:sp>
      </p:grpSp>
      <p:grpSp>
        <p:nvGrpSpPr>
          <p:cNvPr id="17417" name="Group 19"/>
          <p:cNvGrpSpPr/>
          <p:nvPr/>
        </p:nvGrpSpPr>
        <p:grpSpPr>
          <a:xfrm>
            <a:off x="5292725" y="2997200"/>
            <a:ext cx="3240088" cy="822325"/>
            <a:chOff x="3334" y="1888"/>
            <a:chExt cx="2041" cy="518"/>
          </a:xfrm>
        </p:grpSpPr>
        <p:cxnSp>
          <p:nvCxnSpPr>
            <p:cNvPr id="17419" name="Line 15"/>
            <p:cNvCxnSpPr/>
            <p:nvPr/>
          </p:nvCxnSpPr>
          <p:spPr>
            <a:xfrm>
              <a:off x="3334" y="1933"/>
              <a:ext cx="680" cy="136"/>
            </a:xfrm>
            <a:prstGeom prst="line">
              <a:avLst/>
            </a:prstGeom>
            <a:noFill/>
            <a:ln w="38100">
              <a:solidFill>
                <a:schemeClr val="tx1"/>
              </a:solidFill>
              <a:miter lim="800000"/>
            </a:ln>
          </p:spPr>
        </p:cxnSp>
        <p:sp>
          <p:nvSpPr>
            <p:cNvPr id="17420" name="Rectangle 10"/>
            <p:cNvSpPr/>
            <p:nvPr/>
          </p:nvSpPr>
          <p:spPr>
            <a:xfrm>
              <a:off x="4105" y="1888"/>
              <a:ext cx="1270" cy="51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400" b="1">
                  <a:latin typeface="Times New Roman" pitchFamily="18" charset="0"/>
                  <a:ea typeface="黑体" pitchFamily="49" charset="-122"/>
                </a:rPr>
                <a:t>升高温度</a:t>
              </a:r>
              <a:endParaRPr lang="zh-CN" altLang="en-US" sz="2400" b="1">
                <a:latin typeface="Times New Roman" pitchFamily="18" charset="0"/>
                <a:ea typeface="黑体" pitchFamily="49" charset="-122"/>
              </a:endParaRPr>
            </a:p>
            <a:p>
              <a:pPr marL="0" lvl="0" indent="0" eaLnBrk="1" hangingPunct="1">
                <a:spcBef>
                  <a:spcPct val="0"/>
                </a:spcBef>
                <a:buFont typeface=""/>
                <a:buNone/>
              </a:pPr>
              <a:r>
                <a:rPr lang="zh-CN" altLang="en-US" sz="2400" b="1">
                  <a:ea typeface="黑体" pitchFamily="49" charset="-122"/>
                </a:rPr>
                <a:t>摄氏度℃</a:t>
              </a:r>
              <a:endParaRPr lang="zh-CN" altLang="en-US" sz="2400" b="1">
                <a:ea typeface="黑体" pitchFamily="49" charset="-122"/>
              </a:endParaRPr>
            </a:p>
          </p:txBody>
        </p:sp>
      </p:grpSp>
      <p:sp>
        <p:nvSpPr>
          <p:cNvPr id="17418" name="Rectangle 10"/>
          <p:cNvSpPr/>
          <p:nvPr/>
        </p:nvSpPr>
        <p:spPr>
          <a:xfrm>
            <a:off x="827088" y="4724400"/>
            <a:ext cx="2016125"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latin typeface="Times New Roman" pitchFamily="18" charset="0"/>
                <a:ea typeface="黑体" pitchFamily="49" charset="-122"/>
              </a:rPr>
              <a:t>5</a:t>
            </a:r>
            <a:r>
              <a:rPr lang="zh-CN" altLang="en-US" sz="2800" b="1">
                <a:latin typeface="Times New Roman" pitchFamily="18" charset="0"/>
                <a:ea typeface="黑体" pitchFamily="49" charset="-122"/>
              </a:rPr>
              <a:t>、</a:t>
            </a:r>
            <a:r>
              <a:rPr lang="zh-CN" altLang="en-US" sz="2800" b="1">
                <a:ea typeface="黑体" pitchFamily="49" charset="-122"/>
              </a:rPr>
              <a:t>单位：</a:t>
            </a:r>
            <a:endParaRPr lang="zh-CN" altLang="en-US" sz="2800" b="1">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7410"/>
                                        </p:tgtEl>
                                        <p:attrNameLst>
                                          <p:attrName>style.visibility</p:attrName>
                                        </p:attrNameLst>
                                      </p:cBhvr>
                                      <p:to>
                                        <p:strVal val="visible"/>
                                      </p:to>
                                    </p:set>
                                    <p:animEffect transition="in" filter="blinds(horizontal)">
                                      <p:cBhvr additive="base">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2" nodeType="clickEffect">
                                  <p:stCondLst>
                                    <p:cond delay="0"/>
                                  </p:stCondLst>
                                  <p:childTnLst>
                                    <p:set>
                                      <p:cBhvr additive="base">
                                        <p:cTn id="12" dur="1" fill="hold">
                                          <p:stCondLst>
                                            <p:cond delay="0"/>
                                          </p:stCondLst>
                                        </p:cTn>
                                        <p:tgtEl>
                                          <p:spTgt spid="17413"/>
                                        </p:tgtEl>
                                        <p:attrNameLst>
                                          <p:attrName>style.visibility</p:attrName>
                                        </p:attrNameLst>
                                      </p:cBhvr>
                                      <p:to>
                                        <p:strVal val="visible"/>
                                      </p:to>
                                    </p:set>
                                    <p:animEffect transition="in" filter="blinds(horizontal)">
                                      <p:cBhvr additive="base">
                                        <p:cTn id="13" dur="500"/>
                                        <p:tgtEl>
                                          <p:spTgt spid="1741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nodeType="clickEffect">
                                  <p:stCondLst>
                                    <p:cond delay="0"/>
                                  </p:stCondLst>
                                  <p:childTnLst>
                                    <p:set>
                                      <p:cBhvr additive="base">
                                        <p:cTn id="18" dur="1" fill="hold">
                                          <p:stCondLst>
                                            <p:cond delay="0"/>
                                          </p:stCondLst>
                                        </p:cTn>
                                        <p:tgtEl>
                                          <p:spTgt spid="17414"/>
                                        </p:tgtEl>
                                        <p:attrNameLst>
                                          <p:attrName>style.visibility</p:attrName>
                                        </p:attrNameLst>
                                      </p:cBhvr>
                                      <p:to>
                                        <p:strVal val="visible"/>
                                      </p:to>
                                    </p:set>
                                    <p:animEffect transition="in" filter="blinds(horizontal)">
                                      <p:cBhvr additive="base">
                                        <p:cTn id="19" dur="500"/>
                                        <p:tgtEl>
                                          <p:spTgt spid="1741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nodeType="clickEffect">
                                  <p:stCondLst>
                                    <p:cond delay="0"/>
                                  </p:stCondLst>
                                  <p:childTnLst>
                                    <p:set>
                                      <p:cBhvr additive="base">
                                        <p:cTn id="24" dur="1" fill="hold">
                                          <p:stCondLst>
                                            <p:cond delay="0"/>
                                          </p:stCondLst>
                                        </p:cTn>
                                        <p:tgtEl>
                                          <p:spTgt spid="17415"/>
                                        </p:tgtEl>
                                        <p:attrNameLst>
                                          <p:attrName>style.visibility</p:attrName>
                                        </p:attrNameLst>
                                      </p:cBhvr>
                                      <p:to>
                                        <p:strVal val="visible"/>
                                      </p:to>
                                    </p:set>
                                    <p:animEffect transition="in" filter="blinds(horizontal)">
                                      <p:cBhvr additive="base">
                                        <p:cTn id="25" dur="500"/>
                                        <p:tgtEl>
                                          <p:spTgt spid="17415"/>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nodeType="clickEffect">
                                  <p:stCondLst>
                                    <p:cond delay="0"/>
                                  </p:stCondLst>
                                  <p:childTnLst>
                                    <p:set>
                                      <p:cBhvr additive="base">
                                        <p:cTn id="30" dur="1" fill="hold">
                                          <p:stCondLst>
                                            <p:cond delay="0"/>
                                          </p:stCondLst>
                                        </p:cTn>
                                        <p:tgtEl>
                                          <p:spTgt spid="17416"/>
                                        </p:tgtEl>
                                        <p:attrNameLst>
                                          <p:attrName>style.visibility</p:attrName>
                                        </p:attrNameLst>
                                      </p:cBhvr>
                                      <p:to>
                                        <p:strVal val="visible"/>
                                      </p:to>
                                    </p:set>
                                    <p:animEffect transition="in" filter="blinds(horizontal)">
                                      <p:cBhvr additive="base">
                                        <p:cTn id="31" dur="500"/>
                                        <p:tgtEl>
                                          <p:spTgt spid="17416"/>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nodeType="clickEffect">
                                  <p:stCondLst>
                                    <p:cond delay="0"/>
                                  </p:stCondLst>
                                  <p:childTnLst>
                                    <p:set>
                                      <p:cBhvr additive="base">
                                        <p:cTn id="36" dur="1" fill="hold">
                                          <p:stCondLst>
                                            <p:cond delay="0"/>
                                          </p:stCondLst>
                                        </p:cTn>
                                        <p:tgtEl>
                                          <p:spTgt spid="17417"/>
                                        </p:tgtEl>
                                        <p:attrNameLst>
                                          <p:attrName>style.visibility</p:attrName>
                                        </p:attrNameLst>
                                      </p:cBhvr>
                                      <p:to>
                                        <p:strVal val="visible"/>
                                      </p:to>
                                    </p:set>
                                    <p:animEffect transition="in" filter="blinds(horizontal)">
                                      <p:cBhvr additive="base">
                                        <p:cTn id="37" dur="500"/>
                                        <p:tgtEl>
                                          <p:spTgt spid="17417"/>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3" nodeType="clickEffect">
                                  <p:stCondLst>
                                    <p:cond delay="0"/>
                                  </p:stCondLst>
                                  <p:childTnLst>
                                    <p:set>
                                      <p:cBhvr additive="base">
                                        <p:cTn id="42" dur="1" fill="hold">
                                          <p:stCondLst>
                                            <p:cond delay="0"/>
                                          </p:stCondLst>
                                        </p:cTn>
                                        <p:tgtEl>
                                          <p:spTgt spid="17418"/>
                                        </p:tgtEl>
                                        <p:attrNameLst>
                                          <p:attrName>style.visibility</p:attrName>
                                        </p:attrNameLst>
                                      </p:cBhvr>
                                      <p:to>
                                        <p:strVal val="visible"/>
                                      </p:to>
                                    </p:set>
                                    <p:animEffect transition="in" filter="blinds(horizontal)">
                                      <p:cBhvr additive="base">
                                        <p:cTn id="43" dur="500"/>
                                        <p:tgtEl>
                                          <p:spTgt spid="17418"/>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 presetClass="entr" presetSubtype="0" fill="hold" grpId="1" nodeType="clickEffect">
                                  <p:stCondLst>
                                    <p:cond delay="0"/>
                                  </p:stCondLst>
                                  <p:childTnLst>
                                    <p:set>
                                      <p:cBhvr additive="base">
                                        <p:cTn id="48" dur="1" fill="hold">
                                          <p:stCondLst>
                                            <p:cond delay="0"/>
                                          </p:stCondLst>
                                        </p:cTn>
                                        <p:tgtEl>
                                          <p:spTgt spid="174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1"/>
      <p:bldP spid="17413" grpId="2"/>
      <p:bldP spid="17418" grpId="3"/>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8434" name="图片 10246" descr="W9(CN]}3JA_1FIH72Y`SJ~Q"/>
          <p:cNvPicPr/>
          <p:nvPr/>
        </p:nvPicPr>
        <p:blipFill>
          <a:blip r:embed="rId2"/>
          <a:stretch>
            <a:fillRect/>
          </a:stretch>
        </p:blipFill>
        <p:spPr>
          <a:xfrm>
            <a:off x="533400" y="381000"/>
            <a:ext cx="8280400" cy="4221162"/>
          </a:xfrm>
          <a:prstGeom prst="rect">
            <a:avLst/>
          </a:prstGeom>
          <a:noFill/>
          <a:ln>
            <a:noFill/>
            <a:miter lim="800000"/>
          </a:ln>
        </p:spPr>
      </p:pic>
      <p:grpSp>
        <p:nvGrpSpPr>
          <p:cNvPr id="18435" name="组合 11"/>
          <p:cNvGrpSpPr/>
          <p:nvPr/>
        </p:nvGrpSpPr>
        <p:grpSpPr>
          <a:xfrm>
            <a:off x="228600" y="4267200"/>
            <a:ext cx="8686800" cy="2201862"/>
            <a:chOff x="468313" y="4292600"/>
            <a:chExt cx="8280400" cy="2184463"/>
          </a:xfrm>
        </p:grpSpPr>
        <p:sp>
          <p:nvSpPr>
            <p:cNvPr id="18443" name="矩形 10243"/>
            <p:cNvSpPr/>
            <p:nvPr/>
          </p:nvSpPr>
          <p:spPr>
            <a:xfrm>
              <a:off x="468313" y="4292600"/>
              <a:ext cx="8280400" cy="960723"/>
            </a:xfrm>
            <a:prstGeom prst="rect">
              <a:avLst/>
            </a:prstGeom>
            <a:solidFill>
              <a:srgbClr val="FFFFFF"/>
            </a:solid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 typeface=""/>
                <a:buNone/>
              </a:pPr>
              <a:r>
                <a:rPr lang="zh-CN" altLang="en-US" sz="2400" b="1">
                  <a:latin typeface="Times New Roman" pitchFamily="18" charset="0"/>
                </a:rPr>
                <a:t>（</a:t>
              </a:r>
              <a:r>
                <a:rPr lang="en-US" altLang="zh-CN" sz="2400" b="1">
                  <a:latin typeface="Times New Roman" pitchFamily="18" charset="0"/>
                </a:rPr>
                <a:t>1</a:t>
              </a:r>
              <a:r>
                <a:rPr lang="zh-CN" altLang="en-US" sz="2400" b="1">
                  <a:latin typeface="Times New Roman" pitchFamily="18" charset="0"/>
                </a:rPr>
                <a:t>）水的比热容</a:t>
              </a:r>
              <a:r>
                <a:rPr lang="zh-CN" altLang="en-US" sz="2400" b="1" u="sng">
                  <a:latin typeface="Times New Roman" pitchFamily="18" charset="0"/>
                </a:rPr>
                <a:t>                                                                       </a:t>
              </a:r>
              <a:r>
                <a:rPr lang="zh-CN" altLang="en-US" sz="2400" b="1">
                  <a:latin typeface="Times New Roman" pitchFamily="18" charset="0"/>
                </a:rPr>
                <a:t>，它的含义是</a:t>
              </a:r>
              <a:r>
                <a:rPr lang="zh-CN" altLang="en-US" sz="2400" b="1" u="sng">
                  <a:latin typeface="Times New Roman" pitchFamily="18" charset="0"/>
                </a:rPr>
                <a:t>                                                                                      </a:t>
              </a:r>
              <a:r>
                <a:rPr lang="zh-CN" altLang="en-US" sz="2400" b="1">
                  <a:latin typeface="Times New Roman" pitchFamily="18" charset="0"/>
                </a:rPr>
                <a:t>。</a:t>
              </a:r>
              <a:r>
                <a:rPr lang="zh-CN" altLang="en-US" sz="2400" b="1" u="sng">
                  <a:latin typeface="Times New Roman" pitchFamily="18" charset="0"/>
                </a:rPr>
                <a:t>    </a:t>
              </a:r>
              <a:endParaRPr lang="zh-CN" altLang="en-US" sz="2400" b="1">
                <a:latin typeface="Times New Roman" pitchFamily="18" charset="0"/>
              </a:endParaRPr>
            </a:p>
          </p:txBody>
        </p:sp>
        <p:sp>
          <p:nvSpPr>
            <p:cNvPr id="18444" name="矩形 10243"/>
            <p:cNvSpPr/>
            <p:nvPr/>
          </p:nvSpPr>
          <p:spPr>
            <a:xfrm>
              <a:off x="468313" y="5516340"/>
              <a:ext cx="8174474" cy="960723"/>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 typeface=""/>
                <a:buNone/>
              </a:pPr>
              <a:r>
                <a:rPr lang="zh-CN" altLang="en-US" sz="2400" b="1">
                  <a:latin typeface="Times New Roman" pitchFamily="18" charset="0"/>
                </a:rPr>
                <a:t>（</a:t>
              </a:r>
              <a:r>
                <a:rPr lang="en-US" altLang="zh-CN" sz="2400" b="1">
                  <a:latin typeface="Times New Roman" pitchFamily="18" charset="0"/>
                </a:rPr>
                <a:t>2</a:t>
              </a:r>
              <a:r>
                <a:rPr lang="zh-CN" altLang="en-US" sz="2400" b="1">
                  <a:latin typeface="Times New Roman" pitchFamily="18" charset="0"/>
                </a:rPr>
                <a:t>）比热容跟物质的</a:t>
              </a:r>
              <a:r>
                <a:rPr lang="zh-CN" altLang="en-US" sz="2400" b="1" u="sng">
                  <a:latin typeface="Times New Roman" pitchFamily="18" charset="0"/>
                </a:rPr>
                <a:t>                                     </a:t>
              </a:r>
              <a:r>
                <a:rPr lang="zh-CN" altLang="en-US" sz="2400" b="1">
                  <a:latin typeface="Times New Roman" pitchFamily="18" charset="0"/>
                </a:rPr>
                <a:t>有关，比热容是物质的一种特性。</a:t>
              </a:r>
              <a:endParaRPr lang="zh-CN" altLang="en-US" sz="2400" b="1">
                <a:latin typeface="Times New Roman" pitchFamily="18" charset="0"/>
              </a:endParaRPr>
            </a:p>
          </p:txBody>
        </p:sp>
      </p:grpSp>
      <p:sp>
        <p:nvSpPr>
          <p:cNvPr id="18436" name="Rectangle 8"/>
          <p:cNvSpPr/>
          <p:nvPr/>
        </p:nvSpPr>
        <p:spPr>
          <a:xfrm>
            <a:off x="3048000" y="4267200"/>
            <a:ext cx="4337050" cy="457200"/>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None/>
            </a:pPr>
            <a:r>
              <a:rPr lang="en-US" altLang="zh-CN" sz="2400" b="1" i="1">
                <a:solidFill>
                  <a:srgbClr val="CC0000"/>
                </a:solidFill>
                <a:latin typeface="黑体" pitchFamily="49" charset="-122"/>
                <a:ea typeface="黑体" pitchFamily="49" charset="-122"/>
              </a:rPr>
              <a:t>c </a:t>
            </a:r>
            <a:r>
              <a:rPr lang="zh-CN" altLang="en-US" sz="2400" b="1" baseline="-25000">
                <a:solidFill>
                  <a:srgbClr val="CC0000"/>
                </a:solidFill>
                <a:latin typeface="黑体" pitchFamily="49" charset="-122"/>
                <a:ea typeface="黑体" pitchFamily="49" charset="-122"/>
              </a:rPr>
              <a:t>水</a:t>
            </a:r>
            <a:r>
              <a:rPr lang="en-US" altLang="zh-CN" sz="2400" b="1" i="1">
                <a:solidFill>
                  <a:srgbClr val="CC0000"/>
                </a:solidFill>
                <a:latin typeface="黑体" pitchFamily="49" charset="-122"/>
                <a:ea typeface="黑体" pitchFamily="49" charset="-122"/>
              </a:rPr>
              <a:t>=  </a:t>
            </a:r>
            <a:r>
              <a:rPr lang="en-US" altLang="zh-CN" sz="2400" b="1">
                <a:solidFill>
                  <a:srgbClr val="CC0000"/>
                </a:solidFill>
                <a:latin typeface="黑体" pitchFamily="49" charset="-122"/>
                <a:ea typeface="黑体" pitchFamily="49" charset="-122"/>
              </a:rPr>
              <a:t>4.2×10</a:t>
            </a:r>
            <a:r>
              <a:rPr lang="en-US" altLang="zh-CN" sz="2400" b="1" baseline="30000">
                <a:solidFill>
                  <a:srgbClr val="CC0000"/>
                </a:solidFill>
                <a:latin typeface="黑体" pitchFamily="49" charset="-122"/>
                <a:ea typeface="黑体" pitchFamily="49" charset="-122"/>
              </a:rPr>
              <a:t>3</a:t>
            </a:r>
            <a:r>
              <a:rPr lang="en-US" altLang="zh-CN" sz="2400" b="1">
                <a:solidFill>
                  <a:srgbClr val="CC0000"/>
                </a:solidFill>
                <a:latin typeface="黑体" pitchFamily="49" charset="-122"/>
                <a:ea typeface="黑体" pitchFamily="49" charset="-122"/>
              </a:rPr>
              <a:t> J/(kg · ℃)</a:t>
            </a:r>
            <a:endParaRPr lang="en-US" altLang="zh-CN" sz="2400" b="1">
              <a:solidFill>
                <a:srgbClr val="CC0000"/>
              </a:solidFill>
              <a:latin typeface="黑体" pitchFamily="49" charset="-122"/>
              <a:ea typeface="黑体" pitchFamily="49" charset="-122"/>
            </a:endParaRPr>
          </a:p>
        </p:txBody>
      </p:sp>
      <p:sp>
        <p:nvSpPr>
          <p:cNvPr id="18437" name="Rectangle 9"/>
          <p:cNvSpPr/>
          <p:nvPr/>
        </p:nvSpPr>
        <p:spPr>
          <a:xfrm>
            <a:off x="1981200" y="4800600"/>
            <a:ext cx="6272212" cy="457200"/>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None/>
            </a:pPr>
            <a:r>
              <a:rPr lang="en-US" altLang="zh-CN" sz="2400" b="1">
                <a:solidFill>
                  <a:srgbClr val="CC0000"/>
                </a:solidFill>
                <a:latin typeface="黑体" pitchFamily="49" charset="-122"/>
                <a:ea typeface="黑体" pitchFamily="49" charset="-122"/>
              </a:rPr>
              <a:t>1kg </a:t>
            </a:r>
            <a:r>
              <a:rPr lang="zh-CN" altLang="en-US" sz="2400" b="1">
                <a:solidFill>
                  <a:srgbClr val="CC0000"/>
                </a:solidFill>
                <a:latin typeface="黑体" pitchFamily="49" charset="-122"/>
                <a:ea typeface="黑体" pitchFamily="49" charset="-122"/>
              </a:rPr>
              <a:t>水温度升高</a:t>
            </a:r>
            <a:r>
              <a:rPr lang="en-US" altLang="zh-CN" sz="2400" b="1">
                <a:solidFill>
                  <a:srgbClr val="CC0000"/>
                </a:solidFill>
                <a:latin typeface="黑体" pitchFamily="49" charset="-122"/>
                <a:ea typeface="黑体" pitchFamily="49" charset="-122"/>
              </a:rPr>
              <a:t>1 ℃</a:t>
            </a:r>
            <a:r>
              <a:rPr lang="zh-CN" altLang="en-US" sz="2400" b="1">
                <a:solidFill>
                  <a:srgbClr val="CC0000"/>
                </a:solidFill>
                <a:latin typeface="黑体" pitchFamily="49" charset="-122"/>
                <a:ea typeface="黑体" pitchFamily="49" charset="-122"/>
              </a:rPr>
              <a:t>吸收的热量是</a:t>
            </a:r>
            <a:r>
              <a:rPr lang="en-US" altLang="zh-CN" sz="2400" b="1">
                <a:solidFill>
                  <a:srgbClr val="CC0000"/>
                </a:solidFill>
                <a:latin typeface="黑体" pitchFamily="49" charset="-122"/>
                <a:ea typeface="黑体" pitchFamily="49" charset="-122"/>
              </a:rPr>
              <a:t>4.2×10</a:t>
            </a:r>
            <a:r>
              <a:rPr lang="en-US" altLang="zh-CN" sz="2400" b="1" baseline="30000">
                <a:solidFill>
                  <a:srgbClr val="CC0000"/>
                </a:solidFill>
                <a:latin typeface="黑体" pitchFamily="49" charset="-122"/>
                <a:ea typeface="黑体" pitchFamily="49" charset="-122"/>
              </a:rPr>
              <a:t>3</a:t>
            </a:r>
            <a:r>
              <a:rPr lang="en-US" altLang="zh-CN" sz="2400" b="1">
                <a:solidFill>
                  <a:srgbClr val="CC0000"/>
                </a:solidFill>
                <a:latin typeface="黑体" pitchFamily="49" charset="-122"/>
                <a:ea typeface="黑体" pitchFamily="49" charset="-122"/>
              </a:rPr>
              <a:t> J</a:t>
            </a:r>
            <a:endParaRPr lang="en-US" altLang="zh-CN" sz="2400">
              <a:latin typeface="黑体" pitchFamily="49" charset="-122"/>
              <a:ea typeface="黑体" pitchFamily="49" charset="-122"/>
            </a:endParaRPr>
          </a:p>
        </p:txBody>
      </p:sp>
      <p:sp>
        <p:nvSpPr>
          <p:cNvPr id="18438" name="Rectangle 10"/>
          <p:cNvSpPr/>
          <p:nvPr/>
        </p:nvSpPr>
        <p:spPr>
          <a:xfrm>
            <a:off x="3276600" y="5516562"/>
            <a:ext cx="796925" cy="457200"/>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None/>
            </a:pPr>
            <a:r>
              <a:rPr lang="zh-CN" altLang="en-US" sz="2400" b="1">
                <a:solidFill>
                  <a:srgbClr val="CC0000"/>
                </a:solidFill>
                <a:latin typeface="黑体" pitchFamily="49" charset="-122"/>
                <a:ea typeface="黑体" pitchFamily="49" charset="-122"/>
              </a:rPr>
              <a:t>状态</a:t>
            </a:r>
            <a:endParaRPr lang="zh-CN" altLang="en-US" sz="2400" b="1">
              <a:solidFill>
                <a:srgbClr val="CC0000"/>
              </a:solidFill>
              <a:latin typeface="黑体" pitchFamily="49" charset="-122"/>
              <a:ea typeface="黑体" pitchFamily="49" charset="-122"/>
            </a:endParaRPr>
          </a:p>
        </p:txBody>
      </p:sp>
      <p:sp>
        <p:nvSpPr>
          <p:cNvPr id="18439" name="Rectangle 11"/>
          <p:cNvSpPr/>
          <p:nvPr/>
        </p:nvSpPr>
        <p:spPr>
          <a:xfrm>
            <a:off x="4356100" y="5516562"/>
            <a:ext cx="1409700" cy="457200"/>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None/>
            </a:pPr>
            <a:r>
              <a:rPr lang="zh-CN" altLang="en-US" sz="2400" b="1">
                <a:solidFill>
                  <a:srgbClr val="CC0000"/>
                </a:solidFill>
                <a:latin typeface="黑体" pitchFamily="49" charset="-122"/>
                <a:ea typeface="黑体" pitchFamily="49" charset="-122"/>
              </a:rPr>
              <a:t>物质种类</a:t>
            </a:r>
            <a:endParaRPr lang="zh-CN" altLang="en-US" sz="2400" b="1">
              <a:solidFill>
                <a:srgbClr val="CC0000"/>
              </a:solidFill>
              <a:latin typeface="黑体" pitchFamily="49" charset="-122"/>
              <a:ea typeface="黑体" pitchFamily="49" charset="-122"/>
            </a:endParaRPr>
          </a:p>
        </p:txBody>
      </p:sp>
      <p:sp>
        <p:nvSpPr>
          <p:cNvPr id="18440" name="矩形 8"/>
          <p:cNvSpPr/>
          <p:nvPr/>
        </p:nvSpPr>
        <p:spPr>
          <a:xfrm>
            <a:off x="838200" y="1828800"/>
            <a:ext cx="3571875" cy="357188"/>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18441" name="矩形 9"/>
          <p:cNvSpPr/>
          <p:nvPr/>
        </p:nvSpPr>
        <p:spPr>
          <a:xfrm>
            <a:off x="838200" y="3048000"/>
            <a:ext cx="3571875" cy="357188"/>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18442" name="Rectangle 10"/>
          <p:cNvSpPr/>
          <p:nvPr/>
        </p:nvSpPr>
        <p:spPr>
          <a:xfrm>
            <a:off x="457200" y="381000"/>
            <a:ext cx="3240088" cy="519112"/>
          </a:xfrm>
          <a:prstGeom prst="rect">
            <a:avLst/>
          </a:prstGeom>
          <a:solidFill>
            <a:srgbClr val="FFFFFF"/>
          </a:solid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latin typeface="黑体" pitchFamily="49" charset="-122"/>
                <a:ea typeface="黑体" pitchFamily="49" charset="-122"/>
              </a:rPr>
              <a:t>6</a:t>
            </a:r>
            <a:r>
              <a:rPr lang="zh-CN" altLang="en-US" sz="2800" b="1">
                <a:latin typeface="黑体" pitchFamily="49" charset="-122"/>
                <a:ea typeface="黑体" pitchFamily="49" charset="-122"/>
              </a:rPr>
              <a:t>、比热容表分析</a:t>
            </a:r>
            <a:endParaRPr lang="zh-CN" altLang="en-US" sz="2800" b="1">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additive="base">
                                        <p:cTn id="6" dur="1" fill="hold">
                                          <p:stCondLst>
                                            <p:cond delay="0"/>
                                          </p:stCondLst>
                                        </p:cTn>
                                        <p:tgtEl>
                                          <p:spTgt spid="18435"/>
                                        </p:tgtEl>
                                        <p:attrNameLst>
                                          <p:attrName>style.visibility</p:attrName>
                                        </p:attrNameLst>
                                      </p:cBhvr>
                                      <p:to>
                                        <p:strVal val="visible"/>
                                      </p:to>
                                    </p:set>
                                    <p:animEffect transition="in" filter="blinds(horizontal)">
                                      <p:cBhvr additive="base">
                                        <p:cTn id="7" dur="500"/>
                                        <p:tgtEl>
                                          <p:spTgt spid="1843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4" nodeType="clickEffect">
                                  <p:stCondLst>
                                    <p:cond delay="0"/>
                                  </p:stCondLst>
                                  <p:childTnLst>
                                    <p:set>
                                      <p:cBhvr additive="base">
                                        <p:cTn id="12" dur="1" fill="hold">
                                          <p:stCondLst>
                                            <p:cond delay="0"/>
                                          </p:stCondLst>
                                        </p:cTn>
                                        <p:tgtEl>
                                          <p:spTgt spid="18440"/>
                                        </p:tgtEl>
                                        <p:attrNameLst>
                                          <p:attrName>style.visibility</p:attrName>
                                        </p:attrNameLst>
                                      </p:cBhvr>
                                      <p:to>
                                        <p:strVal val="visible"/>
                                      </p:to>
                                    </p:set>
                                    <p:animEffect transition="in" filter="blinds(horizontal)">
                                      <p:cBhvr additive="base">
                                        <p:cTn id="13" dur="500"/>
                                        <p:tgtEl>
                                          <p:spTgt spid="1844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0" nodeType="clickEffect">
                                  <p:stCondLst>
                                    <p:cond delay="0"/>
                                  </p:stCondLst>
                                  <p:childTnLst>
                                    <p:set>
                                      <p:cBhvr additive="base">
                                        <p:cTn id="18" dur="1" fill="hold">
                                          <p:stCondLst>
                                            <p:cond delay="0"/>
                                          </p:stCondLst>
                                        </p:cTn>
                                        <p:tgtEl>
                                          <p:spTgt spid="18436"/>
                                        </p:tgtEl>
                                        <p:attrNameLst>
                                          <p:attrName>style.visibility</p:attrName>
                                        </p:attrNameLst>
                                      </p:cBhvr>
                                      <p:to>
                                        <p:strVal val="visible"/>
                                      </p:to>
                                    </p:set>
                                    <p:animEffect transition="in" filter="blinds(horizontal)">
                                      <p:cBhvr additive="base">
                                        <p:cTn id="19" dur="500"/>
                                        <p:tgtEl>
                                          <p:spTgt spid="1843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1" nodeType="clickEffect">
                                  <p:stCondLst>
                                    <p:cond delay="0"/>
                                  </p:stCondLst>
                                  <p:childTnLst>
                                    <p:set>
                                      <p:cBhvr additive="base">
                                        <p:cTn id="24" dur="1" fill="hold">
                                          <p:stCondLst>
                                            <p:cond delay="0"/>
                                          </p:stCondLst>
                                        </p:cTn>
                                        <p:tgtEl>
                                          <p:spTgt spid="18437"/>
                                        </p:tgtEl>
                                        <p:attrNameLst>
                                          <p:attrName>style.visibility</p:attrName>
                                        </p:attrNameLst>
                                      </p:cBhvr>
                                      <p:to>
                                        <p:strVal val="visible"/>
                                      </p:to>
                                    </p:set>
                                    <p:animEffect transition="in" filter="blinds(horizontal)">
                                      <p:cBhvr additive="base">
                                        <p:cTn id="25" dur="500"/>
                                        <p:tgtEl>
                                          <p:spTgt spid="18437"/>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5" nodeType="clickEffect">
                                  <p:stCondLst>
                                    <p:cond delay="0"/>
                                  </p:stCondLst>
                                  <p:childTnLst>
                                    <p:set>
                                      <p:cBhvr additive="base">
                                        <p:cTn id="30" dur="1" fill="hold">
                                          <p:stCondLst>
                                            <p:cond delay="0"/>
                                          </p:stCondLst>
                                        </p:cTn>
                                        <p:tgtEl>
                                          <p:spTgt spid="18441"/>
                                        </p:tgtEl>
                                        <p:attrNameLst>
                                          <p:attrName>style.visibility</p:attrName>
                                        </p:attrNameLst>
                                      </p:cBhvr>
                                      <p:to>
                                        <p:strVal val="visible"/>
                                      </p:to>
                                    </p:set>
                                    <p:animEffect transition="in" filter="blinds(horizontal)">
                                      <p:cBhvr additive="base">
                                        <p:cTn id="31" dur="500"/>
                                        <p:tgtEl>
                                          <p:spTgt spid="18441"/>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2" nodeType="clickEffect">
                                  <p:stCondLst>
                                    <p:cond delay="0"/>
                                  </p:stCondLst>
                                  <p:childTnLst>
                                    <p:set>
                                      <p:cBhvr additive="base">
                                        <p:cTn id="36" dur="1" fill="hold">
                                          <p:stCondLst>
                                            <p:cond delay="0"/>
                                          </p:stCondLst>
                                        </p:cTn>
                                        <p:tgtEl>
                                          <p:spTgt spid="18438"/>
                                        </p:tgtEl>
                                        <p:attrNameLst>
                                          <p:attrName>style.visibility</p:attrName>
                                        </p:attrNameLst>
                                      </p:cBhvr>
                                      <p:to>
                                        <p:strVal val="visible"/>
                                      </p:to>
                                    </p:set>
                                    <p:animEffect transition="in" filter="blinds(horizontal)">
                                      <p:cBhvr additive="base">
                                        <p:cTn id="37" dur="500"/>
                                        <p:tgtEl>
                                          <p:spTgt spid="18438"/>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3" nodeType="clickEffect">
                                  <p:stCondLst>
                                    <p:cond delay="0"/>
                                  </p:stCondLst>
                                  <p:childTnLst>
                                    <p:set>
                                      <p:cBhvr additive="base">
                                        <p:cTn id="42" dur="1" fill="hold">
                                          <p:stCondLst>
                                            <p:cond delay="0"/>
                                          </p:stCondLst>
                                        </p:cTn>
                                        <p:tgtEl>
                                          <p:spTgt spid="18439"/>
                                        </p:tgtEl>
                                        <p:attrNameLst>
                                          <p:attrName>style.visibility</p:attrName>
                                        </p:attrNameLst>
                                      </p:cBhvr>
                                      <p:to>
                                        <p:strVal val="visible"/>
                                      </p:to>
                                    </p:set>
                                    <p:animEffect transition="in" filter="blinds(horizontal)">
                                      <p:cBhvr additive="base">
                                        <p:cTn id="43" dur="500"/>
                                        <p:tgtEl>
                                          <p:spTgt spid="184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P spid="18437" grpId="1"/>
      <p:bldP spid="18438" grpId="2"/>
      <p:bldP spid="18439" grpId="3"/>
      <p:bldP spid="18440" grpId="4"/>
      <p:bldP spid="18441" grpId="5"/>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9458" name="Rectangle 4"/>
          <p:cNvSpPr/>
          <p:nvPr/>
        </p:nvSpPr>
        <p:spPr>
          <a:xfrm>
            <a:off x="539750" y="476250"/>
            <a:ext cx="7918450" cy="538162"/>
          </a:xfrm>
          <a:prstGeom prst="rect">
            <a:avLst/>
          </a:prstGeom>
          <a:gradFill rotWithShape="1">
            <a:gsLst>
              <a:gs pos="0">
                <a:srgbClr val="D1E8FF"/>
              </a:gs>
              <a:gs pos="100000">
                <a:srgbClr val="99CCFF"/>
              </a:gs>
            </a:gsLst>
            <a:lin ang="5400000" scaled="1"/>
          </a:gradFill>
          <a:ln w="19050">
            <a:solidFill>
              <a:schemeClr val="tx2"/>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algn="ctr" eaLnBrk="1" hangingPunct="1">
              <a:spcBef>
                <a:spcPct val="0"/>
              </a:spcBef>
              <a:buFont typeface=""/>
              <a:buNone/>
            </a:pPr>
            <a:r>
              <a:rPr lang="en-US" altLang="zh-CN" sz="2800" b="1">
                <a:ea typeface="黑体" pitchFamily="49" charset="-122"/>
              </a:rPr>
              <a:t>7</a:t>
            </a:r>
            <a:r>
              <a:rPr lang="zh-CN" altLang="en-US" sz="2800" b="1">
                <a:ea typeface="黑体" pitchFamily="49" charset="-122"/>
              </a:rPr>
              <a:t>、探究物体吸收热量多少与物质种类的关系</a:t>
            </a:r>
            <a:endParaRPr lang="zh-CN" altLang="en-US" sz="2800" b="1">
              <a:latin typeface="Times New Roman" pitchFamily="18" charset="0"/>
              <a:ea typeface="黑体" pitchFamily="49" charset="-122"/>
            </a:endParaRPr>
          </a:p>
        </p:txBody>
      </p:sp>
      <p:grpSp>
        <p:nvGrpSpPr>
          <p:cNvPr id="19459" name="组合 11"/>
          <p:cNvGrpSpPr/>
          <p:nvPr/>
        </p:nvGrpSpPr>
        <p:grpSpPr>
          <a:xfrm>
            <a:off x="762000" y="1371600"/>
            <a:ext cx="7727950" cy="1360488"/>
            <a:chOff x="755650" y="1341438"/>
            <a:chExt cx="7727950" cy="1360487"/>
          </a:xfrm>
        </p:grpSpPr>
        <p:sp>
          <p:nvSpPr>
            <p:cNvPr id="19467" name="Rectangle 3"/>
            <p:cNvSpPr/>
            <p:nvPr/>
          </p:nvSpPr>
          <p:spPr>
            <a:xfrm>
              <a:off x="755650" y="1412875"/>
              <a:ext cx="7727950" cy="128905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40000"/>
                </a:lnSpc>
                <a:spcBef>
                  <a:spcPct val="0"/>
                </a:spcBef>
                <a:buFont typeface=""/>
                <a:buNone/>
              </a:pPr>
              <a:r>
                <a:rPr lang="zh-CN" altLang="en-US" sz="2800" b="1">
                  <a:latin typeface="黑体" pitchFamily="49" charset="-122"/>
                  <a:ea typeface="黑体" pitchFamily="49" charset="-122"/>
                </a:rPr>
                <a:t>控制</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相等，</a:t>
              </a:r>
              <a:endParaRPr lang="zh-CN" altLang="en-US" sz="2800" b="1">
                <a:latin typeface="黑体" pitchFamily="49" charset="-122"/>
                <a:ea typeface="黑体" pitchFamily="49" charset="-122"/>
              </a:endParaRPr>
            </a:p>
            <a:p>
              <a:pPr marL="0" lvl="0" indent="0" eaLnBrk="1" hangingPunct="1">
                <a:lnSpc>
                  <a:spcPct val="140000"/>
                </a:lnSpc>
                <a:spcBef>
                  <a:spcPct val="0"/>
                </a:spcBef>
                <a:buFont typeface=""/>
                <a:buNone/>
              </a:pPr>
              <a:r>
                <a:rPr lang="zh-CN" altLang="en-US" sz="2800" b="1">
                  <a:latin typeface="黑体" pitchFamily="49" charset="-122"/>
                  <a:ea typeface="黑体" pitchFamily="49" charset="-122"/>
                </a:rPr>
                <a:t>改变</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a:t>
              </a:r>
              <a:endParaRPr lang="zh-CN" altLang="en-US" sz="2800" b="1">
                <a:latin typeface="黑体" pitchFamily="49" charset="-122"/>
                <a:ea typeface="黑体" pitchFamily="49" charset="-122"/>
              </a:endParaRPr>
            </a:p>
          </p:txBody>
        </p:sp>
        <p:sp>
          <p:nvSpPr>
            <p:cNvPr id="19468" name="Rectangle 3"/>
            <p:cNvSpPr/>
            <p:nvPr/>
          </p:nvSpPr>
          <p:spPr>
            <a:xfrm>
              <a:off x="1908175" y="1341438"/>
              <a:ext cx="3024188" cy="6905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40000"/>
                </a:lnSpc>
                <a:spcBef>
                  <a:spcPct val="0"/>
                </a:spcBef>
                <a:buFont typeface=""/>
                <a:buNone/>
              </a:pPr>
              <a:r>
                <a:rPr lang="zh-CN" altLang="en-US" sz="2800" b="1">
                  <a:solidFill>
                    <a:srgbClr val="CC0000"/>
                  </a:solidFill>
                  <a:latin typeface="黑体" pitchFamily="49" charset="-122"/>
                  <a:ea typeface="黑体" pitchFamily="49" charset="-122"/>
                </a:rPr>
                <a:t>质量、升高温度</a:t>
              </a:r>
              <a:endParaRPr lang="zh-CN" altLang="en-US" sz="2800" b="1">
                <a:solidFill>
                  <a:srgbClr val="CC0000"/>
                </a:solidFill>
                <a:latin typeface="黑体" pitchFamily="49" charset="-122"/>
                <a:ea typeface="黑体" pitchFamily="49" charset="-122"/>
              </a:endParaRPr>
            </a:p>
          </p:txBody>
        </p:sp>
        <p:sp>
          <p:nvSpPr>
            <p:cNvPr id="19469" name="Rectangle 3"/>
            <p:cNvSpPr/>
            <p:nvPr/>
          </p:nvSpPr>
          <p:spPr>
            <a:xfrm>
              <a:off x="1619250" y="1989138"/>
              <a:ext cx="3024188" cy="6905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40000"/>
                </a:lnSpc>
                <a:spcBef>
                  <a:spcPct val="0"/>
                </a:spcBef>
                <a:buFont typeface=""/>
                <a:buNone/>
              </a:pPr>
              <a:r>
                <a:rPr lang="zh-CN" altLang="en-US" sz="2800" b="1">
                  <a:solidFill>
                    <a:srgbClr val="CC0000"/>
                  </a:solidFill>
                  <a:latin typeface="黑体" pitchFamily="49" charset="-122"/>
                  <a:ea typeface="黑体" pitchFamily="49" charset="-122"/>
                </a:rPr>
                <a:t>物质种类</a:t>
              </a:r>
              <a:endParaRPr lang="zh-CN" altLang="en-US" sz="2800" b="1">
                <a:solidFill>
                  <a:srgbClr val="CC0000"/>
                </a:solidFill>
                <a:latin typeface="黑体" pitchFamily="49" charset="-122"/>
                <a:ea typeface="黑体" pitchFamily="49" charset="-122"/>
              </a:endParaRPr>
            </a:p>
          </p:txBody>
        </p:sp>
      </p:grpSp>
      <p:grpSp>
        <p:nvGrpSpPr>
          <p:cNvPr id="19460" name="Group 11"/>
          <p:cNvGrpSpPr/>
          <p:nvPr/>
        </p:nvGrpSpPr>
        <p:grpSpPr>
          <a:xfrm>
            <a:off x="2286000" y="2286000"/>
            <a:ext cx="6094412" cy="3427412"/>
            <a:chOff x="1156" y="1888"/>
            <a:chExt cx="3839" cy="2159"/>
          </a:xfrm>
        </p:grpSpPr>
        <p:sp>
          <p:nvSpPr>
            <p:cNvPr id="19462" name="Rectangle 4">
              <a:hlinkClick r:id="rId2"/>
            </p:cNvPr>
            <p:cNvSpPr/>
            <p:nvPr/>
          </p:nvSpPr>
          <p:spPr>
            <a:xfrm>
              <a:off x="2200" y="1888"/>
              <a:ext cx="1332" cy="339"/>
            </a:xfrm>
            <a:prstGeom prst="rect">
              <a:avLst/>
            </a:prstGeom>
            <a:gradFill rotWithShape="1">
              <a:gsLst>
                <a:gs pos="0">
                  <a:srgbClr val="D1E8FF"/>
                </a:gs>
                <a:gs pos="100000">
                  <a:srgbClr val="99CCFF"/>
                </a:gs>
              </a:gsLst>
              <a:lin ang="5400000" scaled="1"/>
            </a:gradFill>
            <a:ln w="19050">
              <a:solidFill>
                <a:schemeClr val="tx2"/>
              </a:solid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algn="ctr" eaLnBrk="1" hangingPunct="1">
                <a:spcBef>
                  <a:spcPct val="0"/>
                </a:spcBef>
                <a:buFont typeface=""/>
                <a:buNone/>
              </a:pPr>
              <a:r>
                <a:rPr lang="zh-CN" altLang="en-US" sz="2800" b="1">
                  <a:ea typeface="黑体" pitchFamily="49" charset="-122"/>
                </a:rPr>
                <a:t>设计实验</a:t>
              </a:r>
              <a:endParaRPr lang="en-US" altLang="zh-CN" sz="2800" b="1">
                <a:latin typeface="Times New Roman" pitchFamily="18" charset="0"/>
                <a:ea typeface="黑体" pitchFamily="49" charset="-122"/>
              </a:endParaRPr>
            </a:p>
          </p:txBody>
        </p:sp>
        <p:pic>
          <p:nvPicPr>
            <p:cNvPr id="19463" name="Picture 10" descr="BK2P8BRA3NAHWSH4OMNWREC"/>
            <p:cNvPicPr/>
            <p:nvPr/>
          </p:nvPicPr>
          <p:blipFill>
            <a:blip r:embed="rId3"/>
            <a:srcRect b="12251"/>
            <a:stretch>
              <a:fillRect/>
            </a:stretch>
          </p:blipFill>
          <p:spPr>
            <a:xfrm>
              <a:off x="1156" y="2296"/>
              <a:ext cx="1697" cy="1497"/>
            </a:xfrm>
            <a:prstGeom prst="rect">
              <a:avLst/>
            </a:prstGeom>
            <a:noFill/>
            <a:ln>
              <a:noFill/>
              <a:miter lim="800000"/>
            </a:ln>
          </p:spPr>
        </p:pic>
        <p:pic>
          <p:nvPicPr>
            <p:cNvPr id="19464" name="Picture 11" descr="[@75Z]SR~)9YOR0KS0E7K%K"/>
            <p:cNvPicPr/>
            <p:nvPr/>
          </p:nvPicPr>
          <p:blipFill>
            <a:blip r:embed="rId4"/>
            <a:srcRect b="12160"/>
            <a:stretch>
              <a:fillRect/>
            </a:stretch>
          </p:blipFill>
          <p:spPr>
            <a:xfrm>
              <a:off x="3288" y="2296"/>
              <a:ext cx="1707" cy="1452"/>
            </a:xfrm>
            <a:prstGeom prst="rect">
              <a:avLst/>
            </a:prstGeom>
            <a:noFill/>
            <a:ln>
              <a:noFill/>
              <a:miter lim="800000"/>
            </a:ln>
          </p:spPr>
        </p:pic>
        <p:sp>
          <p:nvSpPr>
            <p:cNvPr id="19465" name="Rectangle 3"/>
            <p:cNvSpPr/>
            <p:nvPr/>
          </p:nvSpPr>
          <p:spPr>
            <a:xfrm>
              <a:off x="1746" y="3612"/>
              <a:ext cx="590" cy="43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40000"/>
                </a:lnSpc>
                <a:spcBef>
                  <a:spcPct val="0"/>
                </a:spcBef>
                <a:buFont typeface=""/>
                <a:buNone/>
              </a:pPr>
              <a:r>
                <a:rPr lang="zh-CN" altLang="en-US" sz="2800" b="1">
                  <a:solidFill>
                    <a:srgbClr val="CC0000"/>
                  </a:solidFill>
                  <a:latin typeface="宋体" pitchFamily="2" charset="-122"/>
                </a:rPr>
                <a:t>水</a:t>
              </a:r>
              <a:endParaRPr lang="zh-CN" altLang="en-US" sz="2800" b="1">
                <a:solidFill>
                  <a:srgbClr val="CC0000"/>
                </a:solidFill>
                <a:latin typeface="宋体" pitchFamily="2" charset="-122"/>
              </a:endParaRPr>
            </a:p>
          </p:txBody>
        </p:sp>
        <p:sp>
          <p:nvSpPr>
            <p:cNvPr id="19466" name="Rectangle 3"/>
            <p:cNvSpPr/>
            <p:nvPr/>
          </p:nvSpPr>
          <p:spPr>
            <a:xfrm>
              <a:off x="3696" y="3612"/>
              <a:ext cx="862" cy="43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40000"/>
                </a:lnSpc>
                <a:spcBef>
                  <a:spcPct val="0"/>
                </a:spcBef>
                <a:buFont typeface=""/>
                <a:buNone/>
              </a:pPr>
              <a:r>
                <a:rPr lang="zh-CN" altLang="en-US" sz="2800" b="1">
                  <a:solidFill>
                    <a:srgbClr val="CC0000"/>
                  </a:solidFill>
                  <a:latin typeface="宋体" pitchFamily="2" charset="-122"/>
                </a:rPr>
                <a:t>食用油</a:t>
              </a:r>
              <a:endParaRPr lang="zh-CN" altLang="en-US" sz="2800" b="1">
                <a:solidFill>
                  <a:srgbClr val="CC0000"/>
                </a:solidFill>
                <a:latin typeface="宋体" pitchFamily="2" charset="-122"/>
              </a:endParaRPr>
            </a:p>
          </p:txBody>
        </p:sp>
      </p:grpSp>
      <p:sp>
        <p:nvSpPr>
          <p:cNvPr id="19461" name="Rectangle 4"/>
          <p:cNvSpPr/>
          <p:nvPr/>
        </p:nvSpPr>
        <p:spPr>
          <a:xfrm>
            <a:off x="762000" y="5715000"/>
            <a:ext cx="7918450" cy="519112"/>
          </a:xfrm>
          <a:prstGeom prst="rect">
            <a:avLst/>
          </a:prstGeom>
          <a:noFill/>
          <a:ln w="19050">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en-US" altLang="zh-CN" sz="2800" b="1">
                <a:ea typeface="黑体" pitchFamily="49" charset="-122"/>
              </a:rPr>
              <a:t>8</a:t>
            </a:r>
            <a:r>
              <a:rPr lang="zh-CN" altLang="en-US" sz="2800" b="1">
                <a:ea typeface="黑体" pitchFamily="49" charset="-122"/>
              </a:rPr>
              <a:t>、物体吸收热量多少与吸热能力</a:t>
            </a:r>
            <a:endParaRPr lang="zh-CN" altLang="en-US" sz="2800" b="1">
              <a:latin typeface="Times New Roman" pitchFamily="18" charset="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additive="base">
                                        <p:cTn id="6" dur="1" fill="hold">
                                          <p:stCondLst>
                                            <p:cond delay="0"/>
                                          </p:stCondLst>
                                        </p:cTn>
                                        <p:tgtEl>
                                          <p:spTgt spid="19459"/>
                                        </p:tgtEl>
                                        <p:attrNameLst>
                                          <p:attrName>style.visibility</p:attrName>
                                        </p:attrNameLst>
                                      </p:cBhvr>
                                      <p:to>
                                        <p:strVal val="visible"/>
                                      </p:to>
                                    </p:set>
                                    <p:animEffect transition="in" filter="blinds(horizontal)">
                                      <p:cBhvr additive="base">
                                        <p:cTn id="7" dur="500"/>
                                        <p:tgtEl>
                                          <p:spTgt spid="1945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additive="base">
                                        <p:cTn id="12" dur="1" fill="hold">
                                          <p:stCondLst>
                                            <p:cond delay="0"/>
                                          </p:stCondLst>
                                        </p:cTn>
                                        <p:tgtEl>
                                          <p:spTgt spid="19460"/>
                                        </p:tgtEl>
                                        <p:attrNameLst>
                                          <p:attrName>style.visibility</p:attrName>
                                        </p:attrNameLst>
                                      </p:cBhvr>
                                      <p:to>
                                        <p:strVal val="visible"/>
                                      </p:to>
                                    </p:set>
                                    <p:animEffect transition="in" filter="blinds(horizontal)">
                                      <p:cBhvr additive="base">
                                        <p:cTn id="13" dur="500"/>
                                        <p:tgtEl>
                                          <p:spTgt spid="1946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 presetClass="entr" presetSubtype="0" fill="hold" grpId="0" nodeType="clickEffect">
                                  <p:stCondLst>
                                    <p:cond delay="0"/>
                                  </p:stCondLst>
                                  <p:childTnLst>
                                    <p:set>
                                      <p:cBhvr additive="base">
                                        <p:cTn id="18" dur="1" fill="hold">
                                          <p:stCondLst>
                                            <p:cond delay="0"/>
                                          </p:stCondLst>
                                        </p:cTn>
                                        <p:tgtEl>
                                          <p:spTgt spid="194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0482" name="Rectangle 2"/>
          <p:cNvSpPr/>
          <p:nvPr>
            <p:ph type="title" idx="4294967295"/>
          </p:nvPr>
        </p:nvSpPr>
        <p:spPr>
          <a:xfrm>
            <a:off x="395288" y="620712"/>
            <a:ext cx="8229600" cy="1143000"/>
          </a:xfrm>
          <a:prstGeom prst="rect">
            <a:avLst/>
          </a:prstGeom>
          <a:noFill/>
          <a:ln>
            <a:miter lim="800000"/>
          </a:ln>
        </p:spPr>
        <p:txBody>
          <a:bodyPr vert="horz" wrap="square" lIns="91440" tIns="45720" rIns="91440" bIns="45720"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fontAlgn="base">
              <a:spcBef>
                <a:spcPct val="0"/>
              </a:spcBef>
              <a:spcAft>
                <a:spcPct val="0"/>
              </a:spcAft>
              <a:defRPr lang="zh-CN" altLang="en-US" sz="4400">
                <a:solidFill>
                  <a:schemeClr val="tx2"/>
                </a:solidFill>
                <a:latin typeface="Arial" pitchFamily="34" charset="0"/>
                <a:ea typeface="宋体" pitchFamily="2" charset="-122"/>
              </a:defRPr>
            </a:lvl2pPr>
            <a:lvl3pPr algn="ctr" rtl="0" fontAlgn="base">
              <a:spcBef>
                <a:spcPct val="0"/>
              </a:spcBef>
              <a:spcAft>
                <a:spcPct val="0"/>
              </a:spcAft>
              <a:defRPr lang="zh-CN" altLang="en-US" sz="4400">
                <a:solidFill>
                  <a:schemeClr val="tx2"/>
                </a:solidFill>
                <a:latin typeface="Arial" pitchFamily="34" charset="0"/>
                <a:ea typeface="宋体" pitchFamily="2" charset="-122"/>
              </a:defRPr>
            </a:lvl3pPr>
            <a:lvl4pPr algn="ctr" rtl="0" fontAlgn="base">
              <a:spcBef>
                <a:spcPct val="0"/>
              </a:spcBef>
              <a:spcAft>
                <a:spcPct val="0"/>
              </a:spcAft>
              <a:defRPr lang="zh-CN" altLang="en-US" sz="4400">
                <a:solidFill>
                  <a:schemeClr val="tx2"/>
                </a:solidFill>
                <a:latin typeface="Arial" pitchFamily="34" charset="0"/>
                <a:ea typeface="宋体" pitchFamily="2" charset="-122"/>
              </a:defRPr>
            </a:lvl4pPr>
            <a:lvl5pPr algn="ctr" rtl="0" fontAlgn="base">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eaLnBrk="1" hangingPunct="1"/>
            <a:r>
              <a:rPr lang="zh-CN" altLang="en-US" b="1">
                <a:ea typeface="黑体" pitchFamily="49" charset="-122"/>
              </a:rPr>
              <a:t>为什么一般用热水袋取暖？</a:t>
            </a:r>
            <a:endParaRPr lang="zh-CN" altLang="en-US" b="1">
              <a:ea typeface="黑体" pitchFamily="49" charset="-122"/>
            </a:endParaRPr>
          </a:p>
        </p:txBody>
      </p:sp>
      <p:pic>
        <p:nvPicPr>
          <p:cNvPr id="20483" name="Picture 4" descr="image"/>
          <p:cNvPicPr/>
          <p:nvPr/>
        </p:nvPicPr>
        <p:blipFill>
          <a:blip r:embed="rId2">
            <a:clrChange>
              <a:clrFrom>
                <a:srgbClr val="FFFFFF"/>
              </a:clrFrom>
              <a:clrTo>
                <a:srgbClr val="FFFFFF">
                  <a:alpha val="0"/>
                </a:srgbClr>
              </a:clrTo>
            </a:clrChange>
          </a:blip>
          <a:stretch>
            <a:fillRect/>
          </a:stretch>
        </p:blipFill>
        <p:spPr>
          <a:xfrm>
            <a:off x="2555875" y="1844675"/>
            <a:ext cx="3529012" cy="2647950"/>
          </a:xfrm>
          <a:prstGeom prst="rect">
            <a:avLst/>
          </a:prstGeom>
          <a:noFill/>
          <a:ln>
            <a:noFill/>
            <a:miter lim="800000"/>
          </a:ln>
        </p:spPr>
      </p:pic>
      <p:sp>
        <p:nvSpPr>
          <p:cNvPr id="20484" name="Rectangle 5"/>
          <p:cNvSpPr/>
          <p:nvPr/>
        </p:nvSpPr>
        <p:spPr>
          <a:xfrm>
            <a:off x="395288" y="4573588"/>
            <a:ext cx="8459788" cy="1584325"/>
          </a:xfrm>
          <a:prstGeom prst="rect">
            <a:avLst/>
          </a:prstGeom>
          <a:noFill/>
          <a:ln>
            <a:noFill/>
            <a:miter lim="800000"/>
          </a:ln>
        </p:spPr>
        <p:txBody>
          <a:bodyPr anchor="ctr" anchorCtr="0">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a:spcBef>
                <a:spcPct val="0"/>
              </a:spcBef>
              <a:buNone/>
            </a:pPr>
            <a:r>
              <a:rPr lang="zh-CN" altLang="en-US" b="1">
                <a:latin typeface="Calibri" pitchFamily="34" charset="0"/>
                <a:ea typeface="黑体" pitchFamily="49" charset="-122"/>
              </a:rPr>
              <a:t>答：</a:t>
            </a:r>
            <a:r>
              <a:rPr lang="zh-CN" altLang="en-US" b="1">
                <a:latin typeface="黑体" pitchFamily="49" charset="-122"/>
                <a:ea typeface="黑体" pitchFamily="49" charset="-122"/>
              </a:rPr>
              <a:t>根据</a:t>
            </a:r>
            <a:r>
              <a:rPr lang="en-US" altLang="zh-CN" b="1" i="1">
                <a:solidFill>
                  <a:srgbClr val="CC0000"/>
                </a:solidFill>
                <a:latin typeface="黑体" pitchFamily="49" charset="-122"/>
                <a:ea typeface="黑体" pitchFamily="49" charset="-122"/>
              </a:rPr>
              <a:t>Q</a:t>
            </a:r>
            <a:r>
              <a:rPr lang="en-US" altLang="zh-CN" b="1">
                <a:solidFill>
                  <a:srgbClr val="CC0000"/>
                </a:solidFill>
                <a:latin typeface="黑体" pitchFamily="49" charset="-122"/>
                <a:ea typeface="黑体" pitchFamily="49" charset="-122"/>
              </a:rPr>
              <a:t>= </a:t>
            </a:r>
            <a:r>
              <a:rPr lang="en-US" altLang="zh-CN" b="1" i="1">
                <a:solidFill>
                  <a:srgbClr val="CC0000"/>
                </a:solidFill>
                <a:latin typeface="黑体" pitchFamily="49" charset="-122"/>
                <a:ea typeface="黑体" pitchFamily="49" charset="-122"/>
              </a:rPr>
              <a:t>cm</a:t>
            </a:r>
            <a:r>
              <a:rPr lang="en-US" altLang="zh-CN" b="1" i="1" baseline="-25000">
                <a:solidFill>
                  <a:srgbClr val="CC0000"/>
                </a:solidFill>
                <a:latin typeface="黑体" pitchFamily="49" charset="-122"/>
                <a:ea typeface="黑体" pitchFamily="49" charset="-122"/>
              </a:rPr>
              <a:t>Δ</a:t>
            </a:r>
            <a:r>
              <a:rPr lang="en-US" altLang="zh-CN" b="1" i="1">
                <a:solidFill>
                  <a:srgbClr val="CC0000"/>
                </a:solidFill>
                <a:latin typeface="黑体" pitchFamily="49" charset="-122"/>
                <a:ea typeface="黑体" pitchFamily="49" charset="-122"/>
              </a:rPr>
              <a:t>t</a:t>
            </a:r>
            <a:r>
              <a:rPr lang="zh-CN" altLang="en-US" b="1">
                <a:solidFill>
                  <a:srgbClr val="CC0000"/>
                </a:solidFill>
                <a:latin typeface="黑体" pitchFamily="49" charset="-122"/>
                <a:ea typeface="黑体" pitchFamily="49" charset="-122"/>
              </a:rPr>
              <a:t>，</a:t>
            </a:r>
            <a:r>
              <a:rPr lang="zh-CN" altLang="en-US" b="1">
                <a:latin typeface="黑体" pitchFamily="49" charset="-122"/>
                <a:ea typeface="黑体" pitchFamily="49" charset="-122"/>
              </a:rPr>
              <a:t>与其它物质相比较，水的比热容大，在质量和降低温度相同时，水放出热量就多，所以一般用热水袋取暖。</a:t>
            </a:r>
            <a:endParaRPr lang="zh-CN" altLang="en-US" b="1">
              <a:latin typeface="黑体" pitchFamily="49" charset="-122"/>
              <a:ea typeface="黑体" pitchFamily="49" charset="-122"/>
            </a:endParaRPr>
          </a:p>
        </p:txBody>
      </p:sp>
      <p:sp>
        <p:nvSpPr>
          <p:cNvPr id="20485" name="矩形 7"/>
          <p:cNvSpPr/>
          <p:nvPr/>
        </p:nvSpPr>
        <p:spPr>
          <a:xfrm>
            <a:off x="2971800" y="4649788"/>
            <a:ext cx="785812" cy="5715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0484"/>
                                        </p:tgtEl>
                                        <p:attrNameLst>
                                          <p:attrName>style.visibility</p:attrName>
                                        </p:attrNameLst>
                                      </p:cBhvr>
                                      <p:to>
                                        <p:strVal val="visible"/>
                                      </p:to>
                                    </p:set>
                                    <p:animEffect transition="in" filter="blinds(horizontal)">
                                      <p:cBhvr additive="base">
                                        <p:cTn id="7" dur="500"/>
                                        <p:tgtEl>
                                          <p:spTgt spid="2048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0485"/>
                                        </p:tgtEl>
                                        <p:attrNameLst>
                                          <p:attrName>style.visibility</p:attrName>
                                        </p:attrNameLst>
                                      </p:cBhvr>
                                      <p:to>
                                        <p:strVal val="visible"/>
                                      </p:to>
                                    </p:set>
                                    <p:animEffect transition="in" filter="blinds(horizontal)">
                                      <p:cBhvr additive="base">
                                        <p:cTn id="13" dur="5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p:bldP spid="20485" grpId="1"/>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1506" name="Rectangle 2"/>
          <p:cNvSpPr/>
          <p:nvPr/>
        </p:nvSpPr>
        <p:spPr>
          <a:xfrm>
            <a:off x="431800" y="1270000"/>
            <a:ext cx="8280400" cy="1627188"/>
          </a:xfrm>
          <a:prstGeom prst="rect">
            <a:avLst/>
          </a:prstGeom>
          <a:noFill/>
          <a:ln>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a:lnSpc>
                <a:spcPct val="120000"/>
              </a:lnSpc>
              <a:spcBef>
                <a:spcPct val="0"/>
              </a:spcBef>
              <a:buFont typeface=""/>
              <a:buNone/>
            </a:pPr>
            <a:r>
              <a:rPr lang="en-US" altLang="zh-CN" sz="2800" b="1">
                <a:latin typeface="黑体" pitchFamily="49" charset="-122"/>
                <a:ea typeface="黑体" pitchFamily="49" charset="-122"/>
              </a:rPr>
              <a:t>1</a:t>
            </a:r>
            <a:r>
              <a:rPr lang="zh-CN" altLang="en-US" sz="2800" b="1">
                <a:latin typeface="黑体" pitchFamily="49" charset="-122"/>
                <a:ea typeface="黑体" pitchFamily="49" charset="-122"/>
              </a:rPr>
              <a:t>、一个质量为</a:t>
            </a:r>
            <a:r>
              <a:rPr lang="en-US" altLang="zh-CN" sz="2800" b="1">
                <a:latin typeface="黑体" pitchFamily="49" charset="-122"/>
                <a:ea typeface="黑体" pitchFamily="49" charset="-122"/>
              </a:rPr>
              <a:t>250 g</a:t>
            </a:r>
            <a:r>
              <a:rPr lang="zh-CN" altLang="en-US" sz="2800" b="1">
                <a:latin typeface="黑体" pitchFamily="49" charset="-122"/>
                <a:ea typeface="黑体" pitchFamily="49" charset="-122"/>
              </a:rPr>
              <a:t>的钢件，加热到</a:t>
            </a:r>
            <a:r>
              <a:rPr lang="en-US" altLang="zh-CN" sz="2800" b="1">
                <a:latin typeface="黑体" pitchFamily="49" charset="-122"/>
                <a:ea typeface="黑体" pitchFamily="49" charset="-122"/>
              </a:rPr>
              <a:t>560 ℃</a:t>
            </a:r>
            <a:r>
              <a:rPr lang="zh-CN" altLang="en-US" sz="2800" b="1">
                <a:latin typeface="黑体" pitchFamily="49" charset="-122"/>
                <a:ea typeface="黑体" pitchFamily="49" charset="-122"/>
              </a:rPr>
              <a:t>，然后在空气中自然冷却，室温为</a:t>
            </a:r>
            <a:r>
              <a:rPr lang="en-US" altLang="zh-CN" sz="2800" b="1">
                <a:latin typeface="黑体" pitchFamily="49" charset="-122"/>
                <a:ea typeface="黑体" pitchFamily="49" charset="-122"/>
              </a:rPr>
              <a:t>20 ℃</a:t>
            </a:r>
            <a:r>
              <a:rPr lang="zh-CN" altLang="en-US" sz="2800" b="1">
                <a:latin typeface="黑体" pitchFamily="49" charset="-122"/>
                <a:ea typeface="黑体" pitchFamily="49" charset="-122"/>
              </a:rPr>
              <a:t>，这个钢件在冷却过程中放出多少热量</a:t>
            </a:r>
            <a:r>
              <a:rPr lang="en-US" altLang="zh-CN" sz="2800" b="1">
                <a:latin typeface="黑体" pitchFamily="49" charset="-122"/>
                <a:ea typeface="黑体" pitchFamily="49" charset="-122"/>
              </a:rPr>
              <a:t>? </a:t>
            </a:r>
            <a:endParaRPr lang="en-US" altLang="zh-CN" sz="2800" b="1">
              <a:latin typeface="黑体" pitchFamily="49" charset="-122"/>
              <a:ea typeface="黑体" pitchFamily="49" charset="-122"/>
            </a:endParaRPr>
          </a:p>
        </p:txBody>
      </p:sp>
      <p:pic>
        <p:nvPicPr>
          <p:cNvPr id="21507" name="Picture 3" descr="刚2"/>
          <p:cNvPicPr/>
          <p:nvPr/>
        </p:nvPicPr>
        <p:blipFill>
          <a:blip r:embed="rId2"/>
          <a:stretch>
            <a:fillRect/>
          </a:stretch>
        </p:blipFill>
        <p:spPr>
          <a:xfrm>
            <a:off x="6804025" y="2349500"/>
            <a:ext cx="1296988" cy="1120775"/>
          </a:xfrm>
          <a:prstGeom prst="rect">
            <a:avLst/>
          </a:prstGeom>
          <a:noFill/>
          <a:ln>
            <a:noFill/>
            <a:miter lim="800000"/>
          </a:ln>
        </p:spPr>
      </p:pic>
      <p:sp>
        <p:nvSpPr>
          <p:cNvPr id="21508" name="Text Box 4"/>
          <p:cNvSpPr/>
          <p:nvPr/>
        </p:nvSpPr>
        <p:spPr>
          <a:xfrm>
            <a:off x="971550" y="3933825"/>
            <a:ext cx="8459788" cy="163036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lnSpc>
                <a:spcPct val="120000"/>
              </a:lnSpc>
              <a:spcBef>
                <a:spcPct val="0"/>
              </a:spcBef>
              <a:buFont typeface=""/>
              <a:buNone/>
            </a:pPr>
            <a:r>
              <a:rPr lang="en-US" altLang="zh-CN" sz="2800" b="1" i="1">
                <a:solidFill>
                  <a:srgbClr val="CC0000"/>
                </a:solidFill>
                <a:latin typeface="Times New Roman" pitchFamily="18" charset="0"/>
                <a:ea typeface="楷体_GB2312" pitchFamily="49" charset="-122"/>
              </a:rPr>
              <a:t>Q</a:t>
            </a:r>
            <a:r>
              <a:rPr lang="zh-CN" altLang="en-US" sz="2800" b="1" baseline="-25000">
                <a:solidFill>
                  <a:srgbClr val="CC0000"/>
                </a:solidFill>
                <a:latin typeface="Times New Roman" pitchFamily="18" charset="0"/>
                <a:ea typeface="楷体_GB2312" pitchFamily="49" charset="-122"/>
              </a:rPr>
              <a:t>放 </a:t>
            </a:r>
            <a:r>
              <a:rPr lang="en-US" altLang="zh-CN" sz="2800" b="1">
                <a:solidFill>
                  <a:srgbClr val="CC0000"/>
                </a:solidFill>
                <a:latin typeface="Times New Roman" pitchFamily="18" charset="0"/>
                <a:ea typeface="楷体_GB2312" pitchFamily="49" charset="-122"/>
              </a:rPr>
              <a:t>= </a:t>
            </a:r>
            <a:r>
              <a:rPr lang="en-US" altLang="zh-CN" sz="2800" b="1" i="1">
                <a:solidFill>
                  <a:srgbClr val="CC0000"/>
                </a:solidFill>
                <a:latin typeface="Times New Roman" pitchFamily="18" charset="0"/>
              </a:rPr>
              <a:t>cm</a:t>
            </a:r>
            <a:r>
              <a:rPr lang="en-US" altLang="zh-CN" sz="2800" b="1">
                <a:solidFill>
                  <a:srgbClr val="CC0000"/>
                </a:solidFill>
                <a:latin typeface="Times New Roman" pitchFamily="18" charset="0"/>
              </a:rPr>
              <a:t>(</a:t>
            </a:r>
            <a:r>
              <a:rPr lang="en-US" altLang="zh-CN" sz="2800" b="1" i="1">
                <a:solidFill>
                  <a:srgbClr val="CC0000"/>
                </a:solidFill>
                <a:latin typeface="Times New Roman" pitchFamily="18" charset="0"/>
              </a:rPr>
              <a:t>t</a:t>
            </a:r>
            <a:r>
              <a:rPr lang="en-US" altLang="zh-CN" sz="2800" b="1" baseline="-25000">
                <a:solidFill>
                  <a:srgbClr val="CC0000"/>
                </a:solidFill>
                <a:latin typeface="Times New Roman" pitchFamily="18" charset="0"/>
              </a:rPr>
              <a:t>0</a:t>
            </a:r>
            <a:r>
              <a:rPr lang="en-US" altLang="zh-CN" sz="2800" b="1">
                <a:solidFill>
                  <a:srgbClr val="CC0000"/>
                </a:solidFill>
                <a:latin typeface="宋体" pitchFamily="2" charset="-122"/>
              </a:rPr>
              <a:t>-</a:t>
            </a:r>
            <a:r>
              <a:rPr lang="en-US" altLang="zh-CN" sz="2800" b="1" i="1">
                <a:solidFill>
                  <a:srgbClr val="CC0000"/>
                </a:solidFill>
                <a:latin typeface="Times New Roman" pitchFamily="18" charset="0"/>
              </a:rPr>
              <a:t>t</a:t>
            </a:r>
            <a:r>
              <a:rPr lang="en-US" altLang="zh-CN" sz="2800" b="1">
                <a:solidFill>
                  <a:srgbClr val="CC0000"/>
                </a:solidFill>
                <a:latin typeface="Times New Roman" pitchFamily="18" charset="0"/>
              </a:rPr>
              <a:t>)</a:t>
            </a:r>
            <a:endParaRPr lang="en-US" altLang="zh-CN" sz="2800" b="1">
              <a:solidFill>
                <a:srgbClr val="CC0000"/>
              </a:solidFill>
              <a:latin typeface="Times New Roman" pitchFamily="18" charset="0"/>
            </a:endParaRPr>
          </a:p>
          <a:p>
            <a:pPr marL="0" lvl="0" indent="0" eaLnBrk="1" hangingPunct="1">
              <a:lnSpc>
                <a:spcPct val="120000"/>
              </a:lnSpc>
              <a:spcBef>
                <a:spcPct val="0"/>
              </a:spcBef>
              <a:buFont typeface=""/>
              <a:buNone/>
            </a:pPr>
            <a:r>
              <a:rPr lang="zh-CN" altLang="en-US" sz="2800" b="1">
                <a:solidFill>
                  <a:srgbClr val="CC0000"/>
                </a:solidFill>
                <a:latin typeface="Times New Roman" pitchFamily="18" charset="0"/>
              </a:rPr>
              <a:t>　  </a:t>
            </a:r>
            <a:r>
              <a:rPr lang="en-US" altLang="zh-CN" sz="2800" b="1">
                <a:latin typeface="Times New Roman" pitchFamily="18" charset="0"/>
              </a:rPr>
              <a:t>=0.46</a:t>
            </a:r>
            <a:r>
              <a:rPr lang="en-US" altLang="zh-CN" sz="2800" b="1"/>
              <a:t>×</a:t>
            </a:r>
            <a:r>
              <a:rPr lang="en-US" altLang="zh-CN" sz="2800" b="1">
                <a:latin typeface="Times New Roman" pitchFamily="18" charset="0"/>
              </a:rPr>
              <a:t>10</a:t>
            </a:r>
            <a:r>
              <a:rPr lang="en-US" altLang="zh-CN" sz="2800" b="1" baseline="30000">
                <a:latin typeface="Times New Roman" pitchFamily="18" charset="0"/>
              </a:rPr>
              <a:t>3 </a:t>
            </a:r>
            <a:r>
              <a:rPr lang="en-US" altLang="zh-CN" sz="2800" b="1">
                <a:latin typeface="Times New Roman" pitchFamily="18" charset="0"/>
              </a:rPr>
              <a:t>J/(kg·</a:t>
            </a:r>
            <a:r>
              <a:rPr lang="en-US" altLang="zh-CN" sz="2800" b="1"/>
              <a:t>℃</a:t>
            </a:r>
            <a:r>
              <a:rPr lang="en-US" altLang="zh-CN" sz="2800" b="1">
                <a:latin typeface="Times New Roman" pitchFamily="18" charset="0"/>
              </a:rPr>
              <a:t>)</a:t>
            </a:r>
            <a:r>
              <a:rPr lang="en-US" altLang="zh-CN" sz="2800" b="1"/>
              <a:t>×</a:t>
            </a:r>
            <a:r>
              <a:rPr lang="en-US" altLang="zh-CN" sz="2800" b="1">
                <a:latin typeface="Times New Roman" pitchFamily="18" charset="0"/>
              </a:rPr>
              <a:t>0.25 kg×(560 ℃</a:t>
            </a:r>
            <a:r>
              <a:rPr lang="en-US" altLang="zh-CN" sz="2800" b="1">
                <a:latin typeface="宋体" pitchFamily="2" charset="-122"/>
              </a:rPr>
              <a:t>-</a:t>
            </a:r>
            <a:r>
              <a:rPr lang="en-US" altLang="zh-CN" sz="2800" b="1">
                <a:latin typeface="Times New Roman" pitchFamily="18" charset="0"/>
              </a:rPr>
              <a:t>20 ℃)</a:t>
            </a:r>
            <a:endParaRPr lang="en-US" altLang="zh-CN" sz="2800" b="1">
              <a:latin typeface="Times New Roman" pitchFamily="18" charset="0"/>
            </a:endParaRPr>
          </a:p>
          <a:p>
            <a:pPr marL="0" lvl="0" indent="0" eaLnBrk="1" hangingPunct="1">
              <a:lnSpc>
                <a:spcPct val="120000"/>
              </a:lnSpc>
              <a:spcBef>
                <a:spcPct val="0"/>
              </a:spcBef>
              <a:buFont typeface=""/>
              <a:buNone/>
            </a:pPr>
            <a:r>
              <a:rPr lang="en-US" altLang="zh-CN" sz="2800" b="1">
                <a:latin typeface="Times New Roman" pitchFamily="18" charset="0"/>
                <a:ea typeface="Batang" pitchFamily="18" charset="-127"/>
              </a:rPr>
              <a:t>      =6.21</a:t>
            </a:r>
            <a:r>
              <a:rPr lang="en-US" altLang="zh-CN" sz="2800" b="1"/>
              <a:t>×</a:t>
            </a:r>
            <a:r>
              <a:rPr lang="en-US" altLang="zh-CN" sz="2800" b="1">
                <a:latin typeface="Times New Roman" pitchFamily="18" charset="0"/>
              </a:rPr>
              <a:t>10</a:t>
            </a:r>
            <a:r>
              <a:rPr lang="en-US" altLang="zh-CN" sz="2800" b="1" baseline="30000">
                <a:latin typeface="Times New Roman" pitchFamily="18" charset="0"/>
              </a:rPr>
              <a:t>4 </a:t>
            </a:r>
            <a:r>
              <a:rPr lang="en-US" altLang="zh-CN" sz="2800" b="1">
                <a:latin typeface="Times New Roman" pitchFamily="18" charset="0"/>
              </a:rPr>
              <a:t>J</a:t>
            </a:r>
            <a:endParaRPr lang="en-US" altLang="zh-CN" sz="2800" b="1">
              <a:latin typeface="Times New Roman" pitchFamily="18" charset="0"/>
            </a:endParaRPr>
          </a:p>
        </p:txBody>
      </p:sp>
      <p:sp>
        <p:nvSpPr>
          <p:cNvPr id="21509" name="Rectangle 5"/>
          <p:cNvSpPr/>
          <p:nvPr/>
        </p:nvSpPr>
        <p:spPr>
          <a:xfrm>
            <a:off x="428625" y="2928938"/>
            <a:ext cx="5543550"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0"/>
              </a:spcBef>
              <a:buFont typeface=""/>
              <a:buNone/>
            </a:pPr>
            <a:r>
              <a:rPr lang="zh-CN" altLang="en-US" sz="2800" b="1">
                <a:latin typeface="Times New Roman" pitchFamily="18" charset="0"/>
              </a:rPr>
              <a:t>钢的比热容为</a:t>
            </a:r>
            <a:r>
              <a:rPr lang="en-US" altLang="zh-CN" sz="2800" b="1">
                <a:latin typeface="Times New Roman" pitchFamily="18" charset="0"/>
              </a:rPr>
              <a:t>0.46</a:t>
            </a:r>
            <a:r>
              <a:rPr lang="en-US" altLang="zh-CN" sz="2000" b="1"/>
              <a:t>×</a:t>
            </a:r>
            <a:r>
              <a:rPr lang="en-US" altLang="zh-CN" sz="2800" b="1">
                <a:latin typeface="Times New Roman" pitchFamily="18" charset="0"/>
              </a:rPr>
              <a:t>10</a:t>
            </a:r>
            <a:r>
              <a:rPr lang="en-US" altLang="zh-CN" sz="2800" b="1" baseline="30000">
                <a:latin typeface="Times New Roman" pitchFamily="18" charset="0"/>
              </a:rPr>
              <a:t>3 </a:t>
            </a:r>
            <a:r>
              <a:rPr lang="en-US" altLang="zh-CN" sz="2800" b="1">
                <a:latin typeface="Times New Roman" pitchFamily="18" charset="0"/>
              </a:rPr>
              <a:t>J/(kg·</a:t>
            </a:r>
            <a:r>
              <a:rPr lang="en-US" altLang="zh-CN" sz="2800" b="1"/>
              <a:t>℃</a:t>
            </a:r>
            <a:r>
              <a:rPr lang="en-US" altLang="zh-CN" sz="2800" b="1">
                <a:latin typeface="Times New Roman" pitchFamily="18" charset="0"/>
              </a:rPr>
              <a:t>)</a:t>
            </a:r>
            <a:endParaRPr lang="en-US" altLang="zh-CN" sz="2800" b="1">
              <a:latin typeface="Times New Roman" pitchFamily="18" charset="0"/>
            </a:endParaRPr>
          </a:p>
        </p:txBody>
      </p:sp>
      <p:sp>
        <p:nvSpPr>
          <p:cNvPr id="21510" name="Text Box 6"/>
          <p:cNvSpPr/>
          <p:nvPr/>
        </p:nvSpPr>
        <p:spPr>
          <a:xfrm>
            <a:off x="428625" y="3571875"/>
            <a:ext cx="7527925" cy="519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eaLnBrk="1" hangingPunct="1">
              <a:spcBef>
                <a:spcPct val="50000"/>
              </a:spcBef>
              <a:buFont typeface=""/>
              <a:buNone/>
            </a:pPr>
            <a:r>
              <a:rPr lang="zh-CN" altLang="en-US" sz="2800" b="1"/>
              <a:t>解：</a:t>
            </a:r>
            <a:r>
              <a:rPr lang="zh-CN" altLang="en-US" sz="2800" b="1">
                <a:latin typeface="黑体" pitchFamily="49" charset="-122"/>
                <a:ea typeface="黑体" pitchFamily="49" charset="-122"/>
              </a:rPr>
              <a:t>这个钢件在冷却过程中放出的热量为：</a:t>
            </a:r>
            <a:endParaRPr lang="zh-CN" altLang="en-US" sz="2800" b="1"/>
          </a:p>
        </p:txBody>
      </p:sp>
      <p:sp>
        <p:nvSpPr>
          <p:cNvPr id="21511" name="标题 1"/>
          <p:cNvSpPr/>
          <p:nvPr/>
        </p:nvSpPr>
        <p:spPr>
          <a:xfrm>
            <a:off x="3429000" y="304800"/>
            <a:ext cx="1295400" cy="762000"/>
          </a:xfrm>
          <a:prstGeom prst="rect">
            <a:avLst/>
          </a:prstGeom>
          <a:noFill/>
          <a:ln>
            <a:noFill/>
            <a:miter lim="800000"/>
          </a:ln>
          <a:effectLst/>
        </p:spPr>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r>
              <a:rPr lang="zh-CN" altLang="en-US" sz="3600" b="1">
                <a:latin typeface="黑体" pitchFamily="49" charset="-122"/>
                <a:ea typeface="黑体" pitchFamily="49" charset="-122"/>
              </a:rPr>
              <a:t>练习</a:t>
            </a:r>
            <a:endParaRPr lang="zh-CN" altLang="en-US" sz="3600" b="1">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1510"/>
                                        </p:tgtEl>
                                        <p:attrNameLst>
                                          <p:attrName>style.visibility</p:attrName>
                                        </p:attrNameLst>
                                      </p:cBhvr>
                                      <p:to>
                                        <p:strVal val="visible"/>
                                      </p:to>
                                    </p:set>
                                    <p:animEffect transition="in" filter="blinds(horizontal)">
                                      <p:cBhvr additive="base">
                                        <p:cTn id="7" dur="500"/>
                                        <p:tgtEl>
                                          <p:spTgt spid="2151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 presetClass="entr" presetSubtype="0" fill="hold" nodeType="clickEffect">
                                  <p:stCondLst>
                                    <p:cond delay="0"/>
                                  </p:stCondLst>
                                  <p:childTnLst>
                                    <p:set>
                                      <p:cBhvr additive="base">
                                        <p:cTn id="12" dur="1" fill="hold">
                                          <p:stCondLst>
                                            <p:cond delay="0"/>
                                          </p:stCondLst>
                                        </p:cTn>
                                        <p:tgtEl>
                                          <p:spTgt spid="21508">
                                            <p:txEl>
                                              <p:pRg st="0" end="0"/>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1" presetClass="entr" presetSubtype="0" fill="hold" nodeType="clickEffect">
                                  <p:stCondLst>
                                    <p:cond delay="0"/>
                                  </p:stCondLst>
                                  <p:childTnLst>
                                    <p:set>
                                      <p:cBhvr additive="base">
                                        <p:cTn id="17" dur="1" fill="hold">
                                          <p:stCondLst>
                                            <p:cond delay="0"/>
                                          </p:stCondLst>
                                        </p:cTn>
                                        <p:tgtEl>
                                          <p:spTgt spid="21508">
                                            <p:txEl>
                                              <p:pRg st="1" end="1"/>
                                            </p:txEl>
                                          </p:spTgt>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1" presetClass="entr" presetSubtype="0" fill="hold" nodeType="clickEffect">
                                  <p:stCondLst>
                                    <p:cond delay="0"/>
                                  </p:stCondLst>
                                  <p:childTnLst>
                                    <p:set>
                                      <p:cBhvr additive="base">
                                        <p:cTn id="22" dur="1" fill="hold">
                                          <p:stCondLst>
                                            <p:cond delay="0"/>
                                          </p:stCondLst>
                                        </p:cTn>
                                        <p:tgtEl>
                                          <p:spTgt spid="2150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2530" name="标题 1"/>
          <p:cNvSpPr/>
          <p:nvPr>
            <p:ph type="title" idx="4294967295"/>
          </p:nvPr>
        </p:nvSpPr>
        <p:spPr>
          <a:xfrm>
            <a:off x="609600" y="1600200"/>
            <a:ext cx="8534400" cy="3657600"/>
          </a:xfrm>
          <a:prstGeom prst="rect">
            <a:avLst/>
          </a:prstGeom>
          <a:noFill/>
          <a:ln>
            <a:miter lim="800000"/>
          </a:ln>
        </p:spPr>
        <p:txBody>
          <a:bodyPr vert="horz" wrap="square" lIns="91440" tIns="45720" rIns="91440" bIns="45720"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fontAlgn="base">
              <a:spcBef>
                <a:spcPct val="0"/>
              </a:spcBef>
              <a:spcAft>
                <a:spcPct val="0"/>
              </a:spcAft>
              <a:defRPr lang="zh-CN" altLang="en-US" sz="4400">
                <a:solidFill>
                  <a:schemeClr val="tx2"/>
                </a:solidFill>
                <a:latin typeface="Arial" pitchFamily="34" charset="0"/>
                <a:ea typeface="宋体" pitchFamily="2" charset="-122"/>
              </a:defRPr>
            </a:lvl2pPr>
            <a:lvl3pPr algn="ctr" rtl="0" fontAlgn="base">
              <a:spcBef>
                <a:spcPct val="0"/>
              </a:spcBef>
              <a:spcAft>
                <a:spcPct val="0"/>
              </a:spcAft>
              <a:defRPr lang="zh-CN" altLang="en-US" sz="4400">
                <a:solidFill>
                  <a:schemeClr val="tx2"/>
                </a:solidFill>
                <a:latin typeface="Arial" pitchFamily="34" charset="0"/>
                <a:ea typeface="宋体" pitchFamily="2" charset="-122"/>
              </a:defRPr>
            </a:lvl3pPr>
            <a:lvl4pPr algn="ctr" rtl="0" fontAlgn="base">
              <a:spcBef>
                <a:spcPct val="0"/>
              </a:spcBef>
              <a:spcAft>
                <a:spcPct val="0"/>
              </a:spcAft>
              <a:defRPr lang="zh-CN" altLang="en-US" sz="4400">
                <a:solidFill>
                  <a:schemeClr val="tx2"/>
                </a:solidFill>
                <a:latin typeface="Arial" pitchFamily="34" charset="0"/>
                <a:ea typeface="宋体" pitchFamily="2" charset="-122"/>
              </a:defRPr>
            </a:lvl4pPr>
            <a:lvl5pPr algn="ctr" rtl="0" fontAlgn="base">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lgn="l" eaLnBrk="1" hangingPunct="1">
              <a:lnSpc>
                <a:spcPct val="130000"/>
              </a:lnSpc>
            </a:pPr>
            <a:r>
              <a:rPr lang="en-US" altLang="zh-CN" sz="2800" b="1">
                <a:solidFill>
                  <a:schemeClr val="tx1"/>
                </a:solidFill>
                <a:latin typeface="黑体" pitchFamily="49" charset="-122"/>
                <a:ea typeface="黑体" pitchFamily="49" charset="-122"/>
              </a:rPr>
              <a:t>2</a:t>
            </a:r>
            <a:r>
              <a:rPr lang="zh-CN" altLang="en-US" sz="2800" b="1">
                <a:solidFill>
                  <a:schemeClr val="tx1"/>
                </a:solidFill>
                <a:latin typeface="黑体" pitchFamily="49" charset="-122"/>
                <a:ea typeface="黑体" pitchFamily="49" charset="-122"/>
              </a:rPr>
              <a:t>、</a:t>
            </a:r>
            <a:r>
              <a:rPr lang="zh-CN" altLang="zh-CN" sz="2800" b="1">
                <a:solidFill>
                  <a:schemeClr val="tx1"/>
                </a:solidFill>
                <a:latin typeface="黑体" pitchFamily="49" charset="-122"/>
                <a:ea typeface="黑体" pitchFamily="49" charset="-122"/>
              </a:rPr>
              <a:t>初温相同的两铁块，甲的质量是乙的</a:t>
            </a:r>
            <a:r>
              <a:rPr lang="en-US" altLang="zh-CN" sz="2800" b="1">
                <a:solidFill>
                  <a:schemeClr val="tx1"/>
                </a:solidFill>
                <a:latin typeface="黑体" pitchFamily="49" charset="-122"/>
                <a:ea typeface="黑体" pitchFamily="49" charset="-122"/>
              </a:rPr>
              <a:t>2</a:t>
            </a:r>
            <a:r>
              <a:rPr lang="zh-CN" altLang="zh-CN" sz="2800" b="1">
                <a:solidFill>
                  <a:schemeClr val="tx1"/>
                </a:solidFill>
                <a:latin typeface="黑体" pitchFamily="49" charset="-122"/>
                <a:ea typeface="黑体" pitchFamily="49" charset="-122"/>
              </a:rPr>
              <a:t>倍，使它们分别放出相同热量后，立即接触，则：（ </a:t>
            </a:r>
            <a:r>
              <a:rPr lang="zh-CN" altLang="en-US" sz="2800" b="1">
                <a:solidFill>
                  <a:schemeClr val="tx1"/>
                </a:solidFill>
                <a:latin typeface="黑体" pitchFamily="49" charset="-122"/>
                <a:ea typeface="黑体" pitchFamily="49" charset="-122"/>
              </a:rPr>
              <a:t>   </a:t>
            </a:r>
            <a:r>
              <a:rPr lang="zh-CN" altLang="zh-CN" sz="2800" b="1">
                <a:solidFill>
                  <a:schemeClr val="tx1"/>
                </a:solidFill>
                <a:latin typeface="黑体" pitchFamily="49" charset="-122"/>
                <a:ea typeface="黑体" pitchFamily="49" charset="-122"/>
              </a:rPr>
              <a:t>）</a:t>
            </a:r>
            <a:br>
              <a:rPr lang="zh-CN" altLang="zh-CN" sz="2800" b="1">
                <a:solidFill>
                  <a:schemeClr val="tx1"/>
                </a:solidFill>
                <a:latin typeface="黑体" pitchFamily="49" charset="-122"/>
                <a:ea typeface="黑体" pitchFamily="49" charset="-122"/>
              </a:rPr>
            </a:br>
            <a:r>
              <a:rPr lang="en-US" altLang="zh-CN" sz="2800" b="1">
                <a:solidFill>
                  <a:schemeClr val="tx1"/>
                </a:solidFill>
                <a:latin typeface="黑体" pitchFamily="49" charset="-122"/>
                <a:ea typeface="黑体" pitchFamily="49" charset="-122"/>
              </a:rPr>
              <a:t>A</a:t>
            </a:r>
            <a:r>
              <a:rPr lang="zh-CN" altLang="zh-CN" sz="2800" b="1">
                <a:solidFill>
                  <a:schemeClr val="tx1"/>
                </a:solidFill>
                <a:latin typeface="黑体" pitchFamily="49" charset="-122"/>
                <a:ea typeface="黑体" pitchFamily="49" charset="-122"/>
              </a:rPr>
              <a:t>热量从甲传给乙</a:t>
            </a:r>
            <a:r>
              <a:rPr lang="zh-CN" altLang="en-US" sz="2800" b="1">
                <a:solidFill>
                  <a:schemeClr val="tx1"/>
                </a:solidFill>
                <a:latin typeface="黑体" pitchFamily="49" charset="-122"/>
                <a:ea typeface="黑体" pitchFamily="49" charset="-122"/>
              </a:rPr>
              <a:t>  </a:t>
            </a:r>
            <a:br>
              <a:rPr lang="zh-CN" altLang="en-US" sz="2800" b="1">
                <a:solidFill>
                  <a:schemeClr val="tx1"/>
                </a:solidFill>
                <a:latin typeface="黑体" pitchFamily="49" charset="-122"/>
                <a:ea typeface="黑体" pitchFamily="49" charset="-122"/>
              </a:rPr>
            </a:br>
            <a:r>
              <a:rPr lang="en-US" altLang="zh-CN" sz="2800" b="1">
                <a:solidFill>
                  <a:schemeClr val="tx1"/>
                </a:solidFill>
                <a:latin typeface="黑体" pitchFamily="49" charset="-122"/>
                <a:ea typeface="黑体" pitchFamily="49" charset="-122"/>
              </a:rPr>
              <a:t>B</a:t>
            </a:r>
            <a:r>
              <a:rPr lang="zh-CN" altLang="zh-CN" sz="2800" b="1">
                <a:solidFill>
                  <a:schemeClr val="tx1"/>
                </a:solidFill>
                <a:latin typeface="黑体" pitchFamily="49" charset="-122"/>
                <a:ea typeface="黑体" pitchFamily="49" charset="-122"/>
              </a:rPr>
              <a:t>热量从乙传给甲</a:t>
            </a:r>
            <a:r>
              <a:rPr lang="zh-CN" altLang="en-US" sz="2800" b="1">
                <a:solidFill>
                  <a:schemeClr val="tx1"/>
                </a:solidFill>
                <a:latin typeface="黑体" pitchFamily="49" charset="-122"/>
                <a:ea typeface="黑体" pitchFamily="49" charset="-122"/>
              </a:rPr>
              <a:t>  </a:t>
            </a:r>
            <a:br>
              <a:rPr lang="zh-CN" altLang="en-US" sz="2800" b="1">
                <a:solidFill>
                  <a:schemeClr val="tx1"/>
                </a:solidFill>
                <a:latin typeface="黑体" pitchFamily="49" charset="-122"/>
                <a:ea typeface="黑体" pitchFamily="49" charset="-122"/>
              </a:rPr>
            </a:br>
            <a:r>
              <a:rPr lang="en-US" altLang="zh-CN" sz="2800" b="1">
                <a:solidFill>
                  <a:schemeClr val="tx1"/>
                </a:solidFill>
                <a:latin typeface="黑体" pitchFamily="49" charset="-122"/>
                <a:ea typeface="黑体" pitchFamily="49" charset="-122"/>
              </a:rPr>
              <a:t>C</a:t>
            </a:r>
            <a:r>
              <a:rPr lang="zh-CN" altLang="zh-CN" sz="2800" b="1">
                <a:solidFill>
                  <a:schemeClr val="tx1"/>
                </a:solidFill>
                <a:latin typeface="黑体" pitchFamily="49" charset="-122"/>
                <a:ea typeface="黑体" pitchFamily="49" charset="-122"/>
              </a:rPr>
              <a:t>甲、乙之间无热传递发生</a:t>
            </a:r>
            <a:r>
              <a:rPr lang="zh-CN" altLang="en-US" sz="2800" b="1">
                <a:solidFill>
                  <a:schemeClr val="tx1"/>
                </a:solidFill>
                <a:latin typeface="黑体" pitchFamily="49" charset="-122"/>
                <a:ea typeface="黑体" pitchFamily="49" charset="-122"/>
              </a:rPr>
              <a:t>      </a:t>
            </a:r>
            <a:br>
              <a:rPr lang="zh-CN" altLang="en-US" sz="2800" b="1">
                <a:solidFill>
                  <a:schemeClr val="tx1"/>
                </a:solidFill>
                <a:latin typeface="黑体" pitchFamily="49" charset="-122"/>
                <a:ea typeface="黑体" pitchFamily="49" charset="-122"/>
              </a:rPr>
            </a:br>
            <a:r>
              <a:rPr lang="en-US" altLang="zh-CN" sz="2800" b="1">
                <a:solidFill>
                  <a:schemeClr val="tx1"/>
                </a:solidFill>
                <a:latin typeface="黑体" pitchFamily="49" charset="-122"/>
                <a:ea typeface="黑体" pitchFamily="49" charset="-122"/>
              </a:rPr>
              <a:t>D</a:t>
            </a:r>
            <a:r>
              <a:rPr lang="zh-CN" altLang="zh-CN" sz="2800" b="1">
                <a:solidFill>
                  <a:schemeClr val="tx1"/>
                </a:solidFill>
                <a:latin typeface="黑体" pitchFamily="49" charset="-122"/>
                <a:ea typeface="黑体" pitchFamily="49" charset="-122"/>
              </a:rPr>
              <a:t>温度由甲传给乙</a:t>
            </a:r>
            <a:br>
              <a:rPr lang="zh-CN" altLang="zh-CN" sz="2800" b="1">
                <a:solidFill>
                  <a:schemeClr val="tx1"/>
                </a:solidFill>
                <a:latin typeface="黑体" pitchFamily="49" charset="-122"/>
                <a:ea typeface="黑体" pitchFamily="49" charset="-122"/>
              </a:rPr>
            </a:br>
            <a:endParaRPr lang="zh-CN" altLang="en-US" sz="2800" b="1">
              <a:solidFill>
                <a:schemeClr val="tx1"/>
              </a:solidFill>
              <a:latin typeface="黑体" pitchFamily="49" charset="-122"/>
              <a:ea typeface="黑体" pitchFamily="49" charset="-122"/>
            </a:endParaRPr>
          </a:p>
        </p:txBody>
      </p:sp>
      <p:sp>
        <p:nvSpPr>
          <p:cNvPr id="22531" name="TextBox 4"/>
          <p:cNvSpPr/>
          <p:nvPr/>
        </p:nvSpPr>
        <p:spPr>
          <a:xfrm>
            <a:off x="7162800" y="2133600"/>
            <a:ext cx="762000" cy="5238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a:spcBef>
                <a:spcPct val="0"/>
              </a:spcBef>
              <a:buNone/>
            </a:pPr>
            <a:r>
              <a:rPr lang="en-US" altLang="zh-CN" sz="2800" b="1">
                <a:solidFill>
                  <a:srgbClr val="FF0000"/>
                </a:solidFill>
                <a:latin typeface="黑体" pitchFamily="49" charset="-122"/>
                <a:ea typeface="黑体" pitchFamily="49" charset="-122"/>
              </a:rPr>
              <a:t>A</a:t>
            </a:r>
            <a:endParaRPr lang="en-US" altLang="zh-CN" sz="2800" b="1">
              <a:solidFill>
                <a:srgbClr val="FF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additive="base">
                                        <p:cTn id="6" dur="1" fill="hold">
                                          <p:stCondLst>
                                            <p:cond delay="0"/>
                                          </p:stCondLst>
                                        </p:cTn>
                                        <p:tgtEl>
                                          <p:spTgt spid="22531"/>
                                        </p:tgtEl>
                                        <p:attrNameLst>
                                          <p:attrName>style.visibility</p:attrName>
                                        </p:attrNameLst>
                                      </p:cBhvr>
                                      <p:to>
                                        <p:strVal val="visible"/>
                                      </p:to>
                                    </p:set>
                                    <p:animEffect transition="in" filter="box(in)">
                                      <p:cBhvr additive="base">
                                        <p:cTn id="7" dur="5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3554" name="标题 1"/>
          <p:cNvSpPr/>
          <p:nvPr>
            <p:ph type="title" idx="4294967295"/>
          </p:nvPr>
        </p:nvSpPr>
        <p:spPr>
          <a:xfrm>
            <a:off x="304800" y="1219200"/>
            <a:ext cx="8534400" cy="2667000"/>
          </a:xfrm>
          <a:prstGeom prst="rect">
            <a:avLst/>
          </a:prstGeom>
          <a:noFill/>
          <a:ln>
            <a:miter lim="800000"/>
          </a:ln>
        </p:spPr>
        <p:txBody>
          <a:bodyPr vert="horz" wrap="square" lIns="91440" tIns="45720" rIns="91440" bIns="45720"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fontAlgn="base">
              <a:spcBef>
                <a:spcPct val="0"/>
              </a:spcBef>
              <a:spcAft>
                <a:spcPct val="0"/>
              </a:spcAft>
              <a:defRPr lang="zh-CN" altLang="en-US" sz="4400">
                <a:solidFill>
                  <a:schemeClr val="tx2"/>
                </a:solidFill>
                <a:latin typeface="Arial" pitchFamily="34" charset="0"/>
                <a:ea typeface="宋体" pitchFamily="2" charset="-122"/>
              </a:defRPr>
            </a:lvl2pPr>
            <a:lvl3pPr algn="ctr" rtl="0" fontAlgn="base">
              <a:spcBef>
                <a:spcPct val="0"/>
              </a:spcBef>
              <a:spcAft>
                <a:spcPct val="0"/>
              </a:spcAft>
              <a:defRPr lang="zh-CN" altLang="en-US" sz="4400">
                <a:solidFill>
                  <a:schemeClr val="tx2"/>
                </a:solidFill>
                <a:latin typeface="Arial" pitchFamily="34" charset="0"/>
                <a:ea typeface="宋体" pitchFamily="2" charset="-122"/>
              </a:defRPr>
            </a:lvl3pPr>
            <a:lvl4pPr algn="ctr" rtl="0" fontAlgn="base">
              <a:spcBef>
                <a:spcPct val="0"/>
              </a:spcBef>
              <a:spcAft>
                <a:spcPct val="0"/>
              </a:spcAft>
              <a:defRPr lang="zh-CN" altLang="en-US" sz="4400">
                <a:solidFill>
                  <a:schemeClr val="tx2"/>
                </a:solidFill>
                <a:latin typeface="Arial" pitchFamily="34" charset="0"/>
                <a:ea typeface="宋体" pitchFamily="2" charset="-122"/>
              </a:defRPr>
            </a:lvl4pPr>
            <a:lvl5pPr algn="ctr" rtl="0" fontAlgn="base">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lgn="l" eaLnBrk="1" hangingPunct="1"/>
            <a:r>
              <a:rPr lang="en-US" altLang="zh-CN" sz="2800" b="1">
                <a:solidFill>
                  <a:schemeClr val="tx1"/>
                </a:solidFill>
                <a:latin typeface="黑体" pitchFamily="49" charset="-122"/>
                <a:ea typeface="黑体" pitchFamily="49" charset="-122"/>
              </a:rPr>
              <a:t>3</a:t>
            </a:r>
            <a:r>
              <a:rPr lang="zh-CN" altLang="en-US" sz="2800" b="1">
                <a:solidFill>
                  <a:schemeClr val="tx1"/>
                </a:solidFill>
                <a:latin typeface="黑体" pitchFamily="49" charset="-122"/>
                <a:ea typeface="黑体" pitchFamily="49" charset="-122"/>
              </a:rPr>
              <a:t>、已知煤气的热值为</a:t>
            </a:r>
            <a:r>
              <a:rPr lang="en-US" altLang="zh-CN" sz="2800" b="1">
                <a:solidFill>
                  <a:schemeClr val="tx1"/>
                </a:solidFill>
                <a:latin typeface="黑体" pitchFamily="49" charset="-122"/>
                <a:ea typeface="黑体" pitchFamily="49" charset="-122"/>
              </a:rPr>
              <a:t>3.6</a:t>
            </a:r>
            <a:r>
              <a:rPr lang="zh-CN" altLang="zh-CN" sz="2800" b="1">
                <a:solidFill>
                  <a:schemeClr val="tx1"/>
                </a:solidFill>
                <a:latin typeface="黑体" pitchFamily="49" charset="-122"/>
                <a:ea typeface="黑体" pitchFamily="49" charset="-122"/>
              </a:rPr>
              <a:t>×</a:t>
            </a:r>
            <a:r>
              <a:rPr lang="en-US" altLang="zh-CN" sz="2800" b="1">
                <a:solidFill>
                  <a:schemeClr val="tx1"/>
                </a:solidFill>
                <a:latin typeface="黑体" pitchFamily="49" charset="-122"/>
                <a:ea typeface="黑体" pitchFamily="49" charset="-122"/>
              </a:rPr>
              <a:t>10</a:t>
            </a:r>
            <a:r>
              <a:rPr lang="en-US" altLang="zh-CN" sz="2800" b="1" baseline="30000">
                <a:solidFill>
                  <a:schemeClr val="tx1"/>
                </a:solidFill>
                <a:latin typeface="黑体" pitchFamily="49" charset="-122"/>
                <a:ea typeface="黑体" pitchFamily="49" charset="-122"/>
              </a:rPr>
              <a:t>7</a:t>
            </a:r>
            <a:r>
              <a:rPr lang="en-US" altLang="zh-CN" sz="2800" b="1">
                <a:solidFill>
                  <a:schemeClr val="tx1"/>
                </a:solidFill>
                <a:latin typeface="黑体" pitchFamily="49" charset="-122"/>
                <a:ea typeface="黑体" pitchFamily="49" charset="-122"/>
              </a:rPr>
              <a:t>J/m</a:t>
            </a:r>
            <a:r>
              <a:rPr lang="en-US" altLang="zh-CN" sz="2800" b="1" baseline="30000">
                <a:solidFill>
                  <a:schemeClr val="tx1"/>
                </a:solidFill>
                <a:latin typeface="黑体" pitchFamily="49" charset="-122"/>
                <a:ea typeface="黑体" pitchFamily="49" charset="-122"/>
              </a:rPr>
              <a:t>3</a:t>
            </a:r>
            <a:r>
              <a:rPr lang="zh-CN" altLang="zh-CN" sz="2800" b="1">
                <a:solidFill>
                  <a:schemeClr val="tx1"/>
                </a:solidFill>
                <a:latin typeface="黑体" pitchFamily="49" charset="-122"/>
                <a:ea typeface="黑体" pitchFamily="49" charset="-122"/>
              </a:rPr>
              <a:t>， </a:t>
            </a:r>
            <a:r>
              <a:rPr lang="en-US" altLang="zh-CN" sz="2800" b="1">
                <a:solidFill>
                  <a:schemeClr val="tx1"/>
                </a:solidFill>
                <a:latin typeface="黑体" pitchFamily="49" charset="-122"/>
                <a:ea typeface="黑体" pitchFamily="49" charset="-122"/>
              </a:rPr>
              <a:t>0.28m</a:t>
            </a:r>
            <a:r>
              <a:rPr lang="en-US" altLang="zh-CN" sz="2800" b="1" baseline="30000">
                <a:solidFill>
                  <a:schemeClr val="tx1"/>
                </a:solidFill>
                <a:latin typeface="黑体" pitchFamily="49" charset="-122"/>
                <a:ea typeface="黑体" pitchFamily="49" charset="-122"/>
              </a:rPr>
              <a:t>3</a:t>
            </a:r>
            <a:r>
              <a:rPr lang="zh-CN" altLang="en-US" sz="2800" b="1">
                <a:solidFill>
                  <a:schemeClr val="tx1"/>
                </a:solidFill>
                <a:latin typeface="黑体" pitchFamily="49" charset="-122"/>
                <a:ea typeface="黑体" pitchFamily="49" charset="-122"/>
              </a:rPr>
              <a:t>的煤气完全燃烧放出的热量是多少？若这些热量的</a:t>
            </a:r>
            <a:r>
              <a:rPr lang="en-US" altLang="zh-CN" sz="2800" b="1">
                <a:solidFill>
                  <a:schemeClr val="tx1"/>
                </a:solidFill>
                <a:latin typeface="黑体" pitchFamily="49" charset="-122"/>
                <a:ea typeface="黑体" pitchFamily="49" charset="-122"/>
              </a:rPr>
              <a:t>50</a:t>
            </a:r>
            <a:r>
              <a:rPr lang="zh-CN" altLang="en-US" sz="2800" b="1">
                <a:solidFill>
                  <a:schemeClr val="tx1"/>
                </a:solidFill>
                <a:latin typeface="黑体" pitchFamily="49" charset="-122"/>
                <a:ea typeface="黑体" pitchFamily="49" charset="-122"/>
              </a:rPr>
              <a:t>％被温度为</a:t>
            </a:r>
            <a:r>
              <a:rPr lang="en-US" altLang="zh-CN" sz="2800" b="1">
                <a:solidFill>
                  <a:schemeClr val="tx1"/>
                </a:solidFill>
                <a:latin typeface="黑体" pitchFamily="49" charset="-122"/>
                <a:ea typeface="黑体" pitchFamily="49" charset="-122"/>
              </a:rPr>
              <a:t>75℃</a:t>
            </a:r>
            <a:r>
              <a:rPr lang="zh-CN" altLang="en-US" sz="2800" b="1">
                <a:solidFill>
                  <a:schemeClr val="tx1"/>
                </a:solidFill>
                <a:latin typeface="黑体" pitchFamily="49" charset="-122"/>
                <a:ea typeface="黑体" pitchFamily="49" charset="-122"/>
              </a:rPr>
              <a:t>，质量为</a:t>
            </a:r>
            <a:r>
              <a:rPr lang="en-US" altLang="zh-CN" sz="2800" b="1">
                <a:solidFill>
                  <a:schemeClr val="tx1"/>
                </a:solidFill>
                <a:latin typeface="黑体" pitchFamily="49" charset="-122"/>
                <a:ea typeface="黑体" pitchFamily="49" charset="-122"/>
              </a:rPr>
              <a:t>30㎏</a:t>
            </a:r>
            <a:r>
              <a:rPr lang="zh-CN" altLang="en-US" sz="2800" b="1">
                <a:solidFill>
                  <a:schemeClr val="tx1"/>
                </a:solidFill>
                <a:latin typeface="黑体" pitchFamily="49" charset="-122"/>
                <a:ea typeface="黑体" pitchFamily="49" charset="-122"/>
              </a:rPr>
              <a:t>的水吸收，则水温升高多少？</a:t>
            </a:r>
            <a:endParaRPr lang="zh-CN" altLang="en-US" sz="2800" b="1">
              <a:solidFill>
                <a:schemeClr val="tx1"/>
              </a:solidFill>
              <a:latin typeface="黑体" pitchFamily="49" charset="-122"/>
              <a:ea typeface="黑体" pitchFamily="49" charset="-122"/>
            </a:endParaRPr>
          </a:p>
        </p:txBody>
      </p:sp>
      <p:sp>
        <p:nvSpPr>
          <p:cNvPr id="23555" name="TextBox 4"/>
          <p:cNvSpPr/>
          <p:nvPr/>
        </p:nvSpPr>
        <p:spPr>
          <a:xfrm>
            <a:off x="914400" y="4114800"/>
            <a:ext cx="5486400" cy="9540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marL="0" lvl="0" indent="0">
              <a:spcBef>
                <a:spcPct val="0"/>
              </a:spcBef>
              <a:buNone/>
            </a:pPr>
            <a:r>
              <a:rPr lang="en-US" altLang="zh-CN" sz="2800" b="1">
                <a:solidFill>
                  <a:srgbClr val="FF0000"/>
                </a:solidFill>
                <a:latin typeface="黑体" pitchFamily="49" charset="-122"/>
                <a:ea typeface="黑体" pitchFamily="49" charset="-122"/>
              </a:rPr>
              <a:t>1.008</a:t>
            </a:r>
            <a:r>
              <a:rPr lang="zh-CN" altLang="zh-CN" sz="2800" b="1">
                <a:solidFill>
                  <a:srgbClr val="FF0000"/>
                </a:solidFill>
                <a:latin typeface="黑体" pitchFamily="49" charset="-122"/>
                <a:ea typeface="黑体" pitchFamily="49" charset="-122"/>
              </a:rPr>
              <a:t>×</a:t>
            </a:r>
            <a:r>
              <a:rPr lang="en-US" altLang="zh-CN" sz="2800" b="1">
                <a:solidFill>
                  <a:srgbClr val="FF0000"/>
                </a:solidFill>
                <a:latin typeface="黑体" pitchFamily="49" charset="-122"/>
                <a:ea typeface="黑体" pitchFamily="49" charset="-122"/>
              </a:rPr>
              <a:t>10</a:t>
            </a:r>
            <a:r>
              <a:rPr lang="en-US" altLang="zh-CN" sz="2800" b="1" baseline="30000">
                <a:solidFill>
                  <a:srgbClr val="FF0000"/>
                </a:solidFill>
                <a:latin typeface="黑体" pitchFamily="49" charset="-122"/>
                <a:ea typeface="黑体" pitchFamily="49" charset="-122"/>
              </a:rPr>
              <a:t>7</a:t>
            </a:r>
            <a:r>
              <a:rPr lang="en-US" altLang="zh-CN" sz="2800" b="1">
                <a:solidFill>
                  <a:srgbClr val="FF0000"/>
                </a:solidFill>
                <a:latin typeface="黑体" pitchFamily="49" charset="-122"/>
                <a:ea typeface="黑体" pitchFamily="49" charset="-122"/>
              </a:rPr>
              <a:t>J</a:t>
            </a:r>
            <a:r>
              <a:rPr lang="zh-CN" altLang="en-US" sz="2800" b="1">
                <a:solidFill>
                  <a:srgbClr val="FF0000"/>
                </a:solidFill>
                <a:latin typeface="黑体" pitchFamily="49" charset="-122"/>
                <a:ea typeface="黑体" pitchFamily="49" charset="-122"/>
              </a:rPr>
              <a:t>　　　</a:t>
            </a:r>
            <a:endParaRPr lang="zh-CN" altLang="en-US" sz="2800" b="1">
              <a:solidFill>
                <a:srgbClr val="FF0000"/>
              </a:solidFill>
              <a:latin typeface="黑体" pitchFamily="49" charset="-122"/>
              <a:ea typeface="黑体" pitchFamily="49" charset="-122"/>
            </a:endParaRPr>
          </a:p>
          <a:p>
            <a:pPr marL="0" lvl="0" indent="0">
              <a:spcBef>
                <a:spcPct val="0"/>
              </a:spcBef>
              <a:buNone/>
            </a:pPr>
            <a:r>
              <a:rPr lang="en-US" altLang="zh-CN" sz="2800" b="1">
                <a:solidFill>
                  <a:srgbClr val="FF0000"/>
                </a:solidFill>
                <a:latin typeface="黑体" pitchFamily="49" charset="-122"/>
                <a:ea typeface="黑体" pitchFamily="49" charset="-122"/>
              </a:rPr>
              <a:t>40℃</a:t>
            </a:r>
            <a:r>
              <a:rPr lang="zh-CN" altLang="en-US" sz="2800" b="1">
                <a:solidFill>
                  <a:srgbClr val="FF0000"/>
                </a:solidFill>
                <a:latin typeface="黑体" pitchFamily="49" charset="-122"/>
                <a:ea typeface="黑体" pitchFamily="49" charset="-122"/>
              </a:rPr>
              <a:t>，</a:t>
            </a:r>
            <a:r>
              <a:rPr lang="en-US" altLang="zh-CN" sz="2800" b="1">
                <a:solidFill>
                  <a:srgbClr val="FF0000"/>
                </a:solidFill>
                <a:latin typeface="黑体" pitchFamily="49" charset="-122"/>
                <a:ea typeface="黑体" pitchFamily="49" charset="-122"/>
              </a:rPr>
              <a:t>25 ℃ </a:t>
            </a:r>
            <a:r>
              <a:rPr lang="zh-CN" altLang="en-US" sz="2800" b="1">
                <a:solidFill>
                  <a:srgbClr val="FF0000"/>
                </a:solidFill>
                <a:latin typeface="黑体" pitchFamily="49" charset="-122"/>
                <a:ea typeface="黑体" pitchFamily="49" charset="-122"/>
              </a:rPr>
              <a:t>　　</a:t>
            </a:r>
            <a:endParaRPr lang="zh-CN" altLang="en-US" sz="2800" b="1">
              <a:solidFill>
                <a:srgbClr val="FF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additive="base">
                                        <p:cTn id="6" dur="1" fill="hold">
                                          <p:stCondLst>
                                            <p:cond delay="0"/>
                                          </p:stCondLst>
                                        </p:cTn>
                                        <p:tgtEl>
                                          <p:spTgt spid="23555"/>
                                        </p:tgtEl>
                                        <p:attrNameLst>
                                          <p:attrName>style.visibility</p:attrName>
                                        </p:attrNameLst>
                                      </p:cBhvr>
                                      <p:to>
                                        <p:strVal val="visible"/>
                                      </p:to>
                                    </p:set>
                                    <p:animEffect transition="in" filter="box(in)">
                                      <p:cBhvr additive="base">
                                        <p:cTn id="7" dur="5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4578" name="Rectangle 2"/>
          <p:cNvSpPr/>
          <p:nvPr>
            <p:ph type="title" idx="4294967295"/>
          </p:nvPr>
        </p:nvSpPr>
        <p:spPr>
          <a:xfrm>
            <a:off x="457200" y="274638"/>
            <a:ext cx="8229600" cy="1143000"/>
          </a:xfrm>
          <a:prstGeom prst="rect">
            <a:avLst/>
          </a:prstGeom>
          <a:noFill/>
          <a:ln>
            <a:miter lim="800000"/>
          </a:ln>
        </p:spPr>
        <p:txBody>
          <a:bodyPr vert="horz" wrap="square" lIns="91440" tIns="45720" rIns="91440" bIns="45720"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fontAlgn="base">
              <a:spcBef>
                <a:spcPct val="0"/>
              </a:spcBef>
              <a:spcAft>
                <a:spcPct val="0"/>
              </a:spcAft>
              <a:defRPr lang="zh-CN" altLang="en-US" sz="4400">
                <a:solidFill>
                  <a:schemeClr val="tx2"/>
                </a:solidFill>
                <a:latin typeface="Arial" pitchFamily="34" charset="0"/>
                <a:ea typeface="宋体" pitchFamily="2" charset="-122"/>
              </a:defRPr>
            </a:lvl2pPr>
            <a:lvl3pPr algn="ctr" rtl="0" fontAlgn="base">
              <a:spcBef>
                <a:spcPct val="0"/>
              </a:spcBef>
              <a:spcAft>
                <a:spcPct val="0"/>
              </a:spcAft>
              <a:defRPr lang="zh-CN" altLang="en-US" sz="4400">
                <a:solidFill>
                  <a:schemeClr val="tx2"/>
                </a:solidFill>
                <a:latin typeface="Arial" pitchFamily="34" charset="0"/>
                <a:ea typeface="宋体" pitchFamily="2" charset="-122"/>
              </a:defRPr>
            </a:lvl3pPr>
            <a:lvl4pPr algn="ctr" rtl="0" fontAlgn="base">
              <a:spcBef>
                <a:spcPct val="0"/>
              </a:spcBef>
              <a:spcAft>
                <a:spcPct val="0"/>
              </a:spcAft>
              <a:defRPr lang="zh-CN" altLang="en-US" sz="4400">
                <a:solidFill>
                  <a:schemeClr val="tx2"/>
                </a:solidFill>
                <a:latin typeface="Arial" pitchFamily="34" charset="0"/>
                <a:ea typeface="宋体" pitchFamily="2" charset="-122"/>
              </a:defRPr>
            </a:lvl4pPr>
            <a:lvl5pPr algn="ctr" rtl="0" fontAlgn="base">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eaLnBrk="1" hangingPunct="1"/>
            <a:endParaRPr lang="zh-CN" altLang="zh-CN"/>
          </a:p>
        </p:txBody>
      </p:sp>
      <p:pic>
        <p:nvPicPr>
          <p:cNvPr id="24579" name="Picture 3" descr="0606"/>
          <p:cNvPicPr/>
          <p:nvPr>
            <p:ph idx="4294967295"/>
          </p:nvPr>
        </p:nvPicPr>
        <p:blipFill>
          <a:blip r:embed="rId2"/>
          <a:stretch>
            <a:fillRect/>
          </a:stretch>
        </p:blipFill>
        <p:spPr>
          <a:xfrm>
            <a:off x="0" y="0"/>
            <a:ext cx="9144000" cy="6858000"/>
          </a:xfrm>
          <a:prstGeom prst="rect">
            <a:avLst/>
          </a:prstGeom>
          <a:noFill/>
          <a:ln>
            <a:miter lim="800000"/>
          </a:ln>
        </p:spPr>
      </p:pic>
      <p:sp>
        <p:nvSpPr>
          <p:cNvPr id="24580" name="WordArt 5"/>
          <p:cNvSpPr/>
          <p:nvPr/>
        </p:nvSpPr>
        <p:spPr>
          <a:xfrm>
            <a:off x="381000" y="3810000"/>
            <a:ext cx="3182938" cy="2647950"/>
          </a:xfrm>
          <a:gradFill rotWithShape="1">
            <a:gsLst>
              <a:gs pos="0">
                <a:srgbClr val="6600CC"/>
              </a:gs>
              <a:gs pos="100000">
                <a:srgbClr val="CC00CC"/>
              </a:gs>
            </a:gsLst>
            <a:lin ang="5400000" scaled="1"/>
          </a:gradFill>
          <a:ln>
            <a:solidFill>
              <a:srgbClr val="CC99FF"/>
            </a:solidFill>
            <a:miter lim="800000"/>
          </a:ln>
          <a:effectLst>
            <a:outerShdw dist="53882" dir="2700000" algn="ctr">
              <a:srgbClr val="9999FF"/>
            </a:outerShdw>
          </a:effectLst>
        </p:spPr>
        <p:txBody>
          <a:bodyPr wrap="none" fromWordArt="1">
            <a:prstTxWarp prst="textSlantUp">
              <a:avLst>
                <a:gd name="adj" fmla="val 32056"/>
              </a:avLst>
            </a:prstTxWarp>
            <a:noAutofit/>
          </a:bodyPr>
          <a:lstStyle/>
          <a:p>
            <a:pPr algn="ctr"/>
            <a:r>
              <a:rPr sz="3600" kern="10">
                <a:ln>
                  <a:solidFill>
                    <a:srgbClr val="CC99FF"/>
                  </a:solidFill>
                </a:ln>
                <a:gradFill rotWithShape="1">
                  <a:gsLst>
                    <a:gs pos="0">
                      <a:srgbClr val="6600CC"/>
                    </a:gs>
                    <a:gs pos="100000">
                      <a:srgbClr val="CC00CC"/>
                    </a:gs>
                  </a:gsLst>
                  <a:lin ang="5400000" scaled="1"/>
                </a:gradFill>
                <a:effectLst>
                  <a:outerShdw dist="53882" dir="2700000" algn="ctr">
                    <a:srgbClr val="9999FF"/>
                  </a:outerShdw>
                </a:effectLst>
                <a:latin typeface="宋体"/>
              </a:rPr>
              <a:t>再见</a:t>
            </a:r>
          </a:p>
        </p:txBody>
      </p:sp>
      <p:pic>
        <p:nvPicPr>
          <p:cNvPr id="24581" name="New picture"/>
          <p:cNvPicPr/>
          <p:nvPr/>
        </p:nvPicPr>
        <p:blipFill>
          <a:blip r:embed="rId3"/>
          <a:stretch>
            <a:fillRect/>
          </a:stretch>
        </p:blipFill>
        <p:spPr>
          <a:xfrm>
            <a:off x="11760200" y="11239500"/>
            <a:ext cx="342900" cy="241300"/>
          </a:xfrm>
          <a:prstGeom prst="cube">
            <a:avLst/>
          </a:prstGeom>
        </p:spPr>
      </p:pic>
    </p:spTree>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Studio">
  <a:themeElements>
    <a:clrScheme name="Studio 1">
      <a:dk1>
        <a:srgbClr val="000000"/>
      </a:dk1>
      <a:lt1>
        <a:srgbClr val="FFFFFF"/>
      </a:lt1>
      <a:dk2>
        <a:srgbClr val="336666"/>
      </a:dk2>
      <a:lt2>
        <a:srgbClr val="CCCC99"/>
      </a:lt2>
      <a:accent1>
        <a:srgbClr val="97CDCC"/>
      </a:accent1>
      <a:accent2>
        <a:srgbClr val="D6E0E0"/>
      </a:accent2>
      <a:accent3>
        <a:srgbClr val="FFFFFF"/>
      </a:accent3>
      <a:accent4>
        <a:srgbClr val="000000"/>
      </a:accent4>
      <a:accent5>
        <a:srgbClr val="C9E3E2"/>
      </a:accent5>
      <a:accent6>
        <a:srgbClr val="C2CBCB"/>
      </a:accent6>
      <a:hlink>
        <a:srgbClr val="99CC00"/>
      </a:hlink>
      <a:folHlink>
        <a:srgbClr val="336666"/>
      </a:folHlink>
    </a:clrScheme>
    <a:fontScheme name="Studio">
      <a:majorFont>
        <a:latin typeface="Arial Black"/>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tudio 1">
        <a:dk1>
          <a:srgbClr val="000000"/>
        </a:dk1>
        <a:lt1>
          <a:srgbClr val="FFFFFF"/>
        </a:lt1>
        <a:dk2>
          <a:srgbClr val="336666"/>
        </a:dk2>
        <a:lt2>
          <a:srgbClr val="CCCC99"/>
        </a:lt2>
        <a:accent1>
          <a:srgbClr val="97CDCC"/>
        </a:accent1>
        <a:accent2>
          <a:srgbClr val="D6E0E0"/>
        </a:accent2>
        <a:accent3>
          <a:srgbClr val="FFFFFF"/>
        </a:accent3>
        <a:accent4>
          <a:srgbClr val="000000"/>
        </a:accent4>
        <a:accent5>
          <a:srgbClr val="C9E3E2"/>
        </a:accent5>
        <a:accent6>
          <a:srgbClr val="C2CBCB"/>
        </a:accent6>
        <a:hlink>
          <a:srgbClr val="99CC00"/>
        </a:hlink>
        <a:folHlink>
          <a:srgbClr val="336666"/>
        </a:folHlink>
      </a:clrScheme>
      <a:clrMap bg1="lt1" tx1="dk1" bg2="lt2" tx2="dk2" accent1="accent1" accent2="accent2" accent3="accent3" accent4="accent4" accent5="accent5" accent6="accent6" hlink="hlink" folHlink="folHlink"/>
    </a:extraClrScheme>
    <a:extraClrScheme>
      <a:clrScheme name="Studio 2">
        <a:dk1>
          <a:srgbClr val="000000"/>
        </a:dk1>
        <a:lt1>
          <a:srgbClr val="FFFFFF"/>
        </a:lt1>
        <a:dk2>
          <a:srgbClr val="3732A0"/>
        </a:dk2>
        <a:lt2>
          <a:srgbClr val="666699"/>
        </a:lt2>
        <a:accent1>
          <a:srgbClr val="CCCCFF"/>
        </a:accent1>
        <a:accent2>
          <a:srgbClr val="009999"/>
        </a:accent2>
        <a:accent3>
          <a:srgbClr val="FFFFFF"/>
        </a:accent3>
        <a:accent4>
          <a:srgbClr val="000000"/>
        </a:accent4>
        <a:accent5>
          <a:srgbClr val="E2E2FF"/>
        </a:accent5>
        <a:accent6>
          <a:srgbClr val="008A8A"/>
        </a:accent6>
        <a:hlink>
          <a:srgbClr val="3366CC"/>
        </a:hlink>
        <a:folHlink>
          <a:srgbClr val="9094B8"/>
        </a:folHlink>
      </a:clrScheme>
      <a:clrMap bg1="lt1" tx1="dk1" bg2="lt2" tx2="dk2" accent1="accent1" accent2="accent2" accent3="accent3" accent4="accent4" accent5="accent5" accent6="accent6" hlink="hlink" folHlink="folHlink"/>
    </a:extraClrScheme>
    <a:extraClrScheme>
      <a:clrScheme name="Studio 3">
        <a:dk1>
          <a:srgbClr val="000000"/>
        </a:dk1>
        <a:lt1>
          <a:srgbClr val="FFFFFF"/>
        </a:lt1>
        <a:dk2>
          <a:srgbClr val="CD0505"/>
        </a:dk2>
        <a:lt2>
          <a:srgbClr val="5F5F5F"/>
        </a:lt2>
        <a:accent1>
          <a:srgbClr val="D2D5DE"/>
        </a:accent1>
        <a:accent2>
          <a:srgbClr val="D55757"/>
        </a:accent2>
        <a:accent3>
          <a:srgbClr val="FFFFFF"/>
        </a:accent3>
        <a:accent4>
          <a:srgbClr val="000000"/>
        </a:accent4>
        <a:accent5>
          <a:srgbClr val="E5E7EC"/>
        </a:accent5>
        <a:accent6>
          <a:srgbClr val="C14E4E"/>
        </a:accent6>
        <a:hlink>
          <a:srgbClr val="F42D1E"/>
        </a:hlink>
        <a:folHlink>
          <a:srgbClr val="7C849E"/>
        </a:folHlink>
      </a:clrScheme>
      <a:clrMap bg1="lt1" tx1="dk1" bg2="lt2" tx2="dk2" accent1="accent1" accent2="accent2" accent3="accent3" accent4="accent4" accent5="accent5" accent6="accent6" hlink="hlink" folHlink="folHlink"/>
    </a:extraClrScheme>
    <a:extraClrScheme>
      <a:clrScheme name="Studio 4">
        <a:dk1>
          <a:srgbClr val="000000"/>
        </a:dk1>
        <a:lt1>
          <a:srgbClr val="FFFFFF"/>
        </a:lt1>
        <a:dk2>
          <a:srgbClr val="551A07"/>
        </a:dk2>
        <a:lt2>
          <a:srgbClr val="CC3300"/>
        </a:lt2>
        <a:accent1>
          <a:srgbClr val="F4B400"/>
        </a:accent1>
        <a:accent2>
          <a:srgbClr val="993300"/>
        </a:accent2>
        <a:accent3>
          <a:srgbClr val="FFFFFF"/>
        </a:accent3>
        <a:accent4>
          <a:srgbClr val="000000"/>
        </a:accent4>
        <a:accent5>
          <a:srgbClr val="F8D6AA"/>
        </a:accent5>
        <a:accent6>
          <a:srgbClr val="8A2D00"/>
        </a:accent6>
        <a:hlink>
          <a:srgbClr val="FF3300"/>
        </a:hlink>
        <a:folHlink>
          <a:srgbClr val="666699"/>
        </a:folHlink>
      </a:clrScheme>
      <a:clrMap bg1="lt1" tx1="dk1" bg2="lt2" tx2="dk2" accent1="accent1" accent2="accent2" accent3="accent3" accent4="accent4" accent5="accent5" accent6="accent6" hlink="hlink" folHlink="folHlink"/>
    </a:extraClrScheme>
    <a:extraClrScheme>
      <a:clrScheme name="Studio 5">
        <a:dk1>
          <a:srgbClr val="000000"/>
        </a:dk1>
        <a:lt1>
          <a:srgbClr val="FFFFFF"/>
        </a:lt1>
        <a:dk2>
          <a:srgbClr val="FF0000"/>
        </a:dk2>
        <a:lt2>
          <a:srgbClr val="FFCC00"/>
        </a:lt2>
        <a:accent1>
          <a:srgbClr val="66CCFF"/>
        </a:accent1>
        <a:accent2>
          <a:srgbClr val="009900"/>
        </a:accent2>
        <a:accent3>
          <a:srgbClr val="FFFFFF"/>
        </a:accent3>
        <a:accent4>
          <a:srgbClr val="000000"/>
        </a:accent4>
        <a:accent5>
          <a:srgbClr val="B8E2FF"/>
        </a:accent5>
        <a:accent6>
          <a:srgbClr val="008A00"/>
        </a:accent6>
        <a:hlink>
          <a:srgbClr val="FF3300"/>
        </a:hlink>
        <a:folHlink>
          <a:srgbClr val="6600FF"/>
        </a:folHlink>
      </a:clrScheme>
      <a:clrMap bg1="lt1" tx1="dk1" bg2="lt2" tx2="dk2" accent1="accent1" accent2="accent2" accent3="accent3" accent4="accent4" accent5="accent5" accent6="accent6" hlink="hlink" folHlink="folHlink"/>
    </a:extraClrScheme>
    <a:extraClrScheme>
      <a:clrScheme name="Studio 6">
        <a:dk1>
          <a:srgbClr val="666633"/>
        </a:dk1>
        <a:lt1>
          <a:srgbClr val="FFFFFF"/>
        </a:lt1>
        <a:dk2>
          <a:srgbClr val="000000"/>
        </a:dk2>
        <a:lt2>
          <a:srgbClr val="CC3300"/>
        </a:lt2>
        <a:accent1>
          <a:srgbClr val="808000"/>
        </a:accent1>
        <a:accent2>
          <a:srgbClr val="FF9900"/>
        </a:accent2>
        <a:accent3>
          <a:srgbClr val="AAAAAA"/>
        </a:accent3>
        <a:accent4>
          <a:srgbClr val="DADADA"/>
        </a:accent4>
        <a:accent5>
          <a:srgbClr val="C0C0AA"/>
        </a:accent5>
        <a:accent6>
          <a:srgbClr val="E78A00"/>
        </a:accent6>
        <a:hlink>
          <a:srgbClr val="CC6600"/>
        </a:hlink>
        <a:folHlink>
          <a:srgbClr val="434B1F"/>
        </a:folHlink>
      </a:clrScheme>
      <a:clrMap bg1="dk2" tx1="lt1" bg2="dk1" tx2="lt2" accent1="accent1" accent2="accent2" accent3="accent3" accent4="accent4" accent5="accent5" accent6="accent6" hlink="hlink" folHlink="folHlink"/>
    </a:extraClrScheme>
    <a:extraClrScheme>
      <a:clrScheme name="Studio 7">
        <a:dk1>
          <a:srgbClr val="766997"/>
        </a:dk1>
        <a:lt1>
          <a:srgbClr val="FFFFFF"/>
        </a:lt1>
        <a:dk2>
          <a:srgbClr val="530901"/>
        </a:dk2>
        <a:lt2>
          <a:srgbClr val="FFFFFF"/>
        </a:lt2>
        <a:accent1>
          <a:srgbClr val="FF3300"/>
        </a:accent1>
        <a:accent2>
          <a:srgbClr val="CC6600"/>
        </a:accent2>
        <a:accent3>
          <a:srgbClr val="B3AAAA"/>
        </a:accent3>
        <a:accent4>
          <a:srgbClr val="DADADA"/>
        </a:accent4>
        <a:accent5>
          <a:srgbClr val="FFADAA"/>
        </a:accent5>
        <a:accent6>
          <a:srgbClr val="B95C00"/>
        </a:accent6>
        <a:hlink>
          <a:srgbClr val="FF9900"/>
        </a:hlink>
        <a:folHlink>
          <a:srgbClr val="993300"/>
        </a:folHlink>
      </a:clrScheme>
      <a:clrMap bg1="dk2" tx1="lt1" bg2="dk1" tx2="lt2" accent1="accent1" accent2="accent2" accent3="accent3" accent4="accent4" accent5="accent5" accent6="accent6" hlink="hlink" folHlink="folHlink"/>
    </a:extraClrScheme>
    <a:extraClrScheme>
      <a:clrScheme name="Studio 8">
        <a:dk1>
          <a:srgbClr val="666699"/>
        </a:dk1>
        <a:lt1>
          <a:srgbClr val="FFFFFF"/>
        </a:lt1>
        <a:dk2>
          <a:srgbClr val="4C004C"/>
        </a:dk2>
        <a:lt2>
          <a:srgbClr val="FFFFFF"/>
        </a:lt2>
        <a:accent1>
          <a:srgbClr val="0099CC"/>
        </a:accent1>
        <a:accent2>
          <a:srgbClr val="993366"/>
        </a:accent2>
        <a:accent3>
          <a:srgbClr val="B2AAB2"/>
        </a:accent3>
        <a:accent4>
          <a:srgbClr val="DADADA"/>
        </a:accent4>
        <a:accent5>
          <a:srgbClr val="AACAE2"/>
        </a:accent5>
        <a:accent6>
          <a:srgbClr val="8A2D5C"/>
        </a:accent6>
        <a:hlink>
          <a:srgbClr val="99CC00"/>
        </a:hlink>
        <a:folHlink>
          <a:srgbClr val="006699"/>
        </a:folHlink>
      </a:clrScheme>
      <a:clrMap bg1="dk2" tx1="lt1" bg2="dk1" tx2="lt2" accent1="accent1" accent2="accent2" accent3="accent3" accent4="accent4" accent5="accent5" accent6="accent6" hlink="hlink" folHlink="folHlink"/>
    </a:extraClrScheme>
    <a:extraClrScheme>
      <a:clrScheme name="Studio 9">
        <a:dk1>
          <a:srgbClr val="565682"/>
        </a:dk1>
        <a:lt1>
          <a:srgbClr val="FFFFFF"/>
        </a:lt1>
        <a:dk2>
          <a:srgbClr val="1E1551"/>
        </a:dk2>
        <a:lt2>
          <a:srgbClr val="CCFFFF"/>
        </a:lt2>
        <a:accent1>
          <a:srgbClr val="33CCCC"/>
        </a:accent1>
        <a:accent2>
          <a:srgbClr val="009999"/>
        </a:accent2>
        <a:accent3>
          <a:srgbClr val="ABAAB3"/>
        </a:accent3>
        <a:accent4>
          <a:srgbClr val="DADADA"/>
        </a:accent4>
        <a:accent5>
          <a:srgbClr val="ADE2E2"/>
        </a:accent5>
        <a:accent6>
          <a:srgbClr val="008A8A"/>
        </a:accent6>
        <a:hlink>
          <a:srgbClr val="FF9900"/>
        </a:hlink>
        <a:folHlink>
          <a:srgbClr val="005986"/>
        </a:folHlink>
      </a:clrScheme>
      <a:clrMap bg1="dk2" tx1="lt1" bg2="dk1" tx2="lt2" accent1="accent1" accent2="accent2" accent3="accent3" accent4="accent4" accent5="accent5" accent6="accent6" hlink="hlink" folHlink="folHlink"/>
    </a:extraClrScheme>
    <a:extraClrScheme>
      <a:clrScheme name="Studio 10">
        <a:dk1>
          <a:srgbClr val="CCCC99"/>
        </a:dk1>
        <a:lt1>
          <a:srgbClr val="FFFFFF"/>
        </a:lt1>
        <a:dk2>
          <a:srgbClr val="2E5D5C"/>
        </a:dk2>
        <a:lt2>
          <a:srgbClr val="FFFFFF"/>
        </a:lt2>
        <a:accent1>
          <a:srgbClr val="0099CC"/>
        </a:accent1>
        <a:accent2>
          <a:srgbClr val="D6E0E0"/>
        </a:accent2>
        <a:accent3>
          <a:srgbClr val="ADB6B5"/>
        </a:accent3>
        <a:accent4>
          <a:srgbClr val="DADADA"/>
        </a:accent4>
        <a:accent5>
          <a:srgbClr val="AACAE2"/>
        </a:accent5>
        <a:accent6>
          <a:srgbClr val="C2CBCB"/>
        </a:accent6>
        <a:hlink>
          <a:srgbClr val="CCCC99"/>
        </a:hlink>
        <a:folHlink>
          <a:srgbClr val="428A8C"/>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1_Studio">
  <a:themeElements>
    <a:clrScheme name="Studio 1">
      <a:dk1>
        <a:srgbClr val="000000"/>
      </a:dk1>
      <a:lt1>
        <a:srgbClr val="FFFFFF"/>
      </a:lt1>
      <a:dk2>
        <a:srgbClr val="336666"/>
      </a:dk2>
      <a:lt2>
        <a:srgbClr val="CCCC99"/>
      </a:lt2>
      <a:accent1>
        <a:srgbClr val="97CDCC"/>
      </a:accent1>
      <a:accent2>
        <a:srgbClr val="D6E0E0"/>
      </a:accent2>
      <a:accent3>
        <a:srgbClr val="FFFFFF"/>
      </a:accent3>
      <a:accent4>
        <a:srgbClr val="000000"/>
      </a:accent4>
      <a:accent5>
        <a:srgbClr val="C9E3E2"/>
      </a:accent5>
      <a:accent6>
        <a:srgbClr val="C2CBCB"/>
      </a:accent6>
      <a:hlink>
        <a:srgbClr val="99CC00"/>
      </a:hlink>
      <a:folHlink>
        <a:srgbClr val="336666"/>
      </a:folHlink>
    </a:clrScheme>
    <a:fontScheme name="Studio">
      <a:majorFont>
        <a:latin typeface="Arial Black"/>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tudio 1">
        <a:dk1>
          <a:srgbClr val="000000"/>
        </a:dk1>
        <a:lt1>
          <a:srgbClr val="FFFFFF"/>
        </a:lt1>
        <a:dk2>
          <a:srgbClr val="336666"/>
        </a:dk2>
        <a:lt2>
          <a:srgbClr val="CCCC99"/>
        </a:lt2>
        <a:accent1>
          <a:srgbClr val="97CDCC"/>
        </a:accent1>
        <a:accent2>
          <a:srgbClr val="D6E0E0"/>
        </a:accent2>
        <a:accent3>
          <a:srgbClr val="FFFFFF"/>
        </a:accent3>
        <a:accent4>
          <a:srgbClr val="000000"/>
        </a:accent4>
        <a:accent5>
          <a:srgbClr val="C9E3E2"/>
        </a:accent5>
        <a:accent6>
          <a:srgbClr val="C2CBCB"/>
        </a:accent6>
        <a:hlink>
          <a:srgbClr val="99CC00"/>
        </a:hlink>
        <a:folHlink>
          <a:srgbClr val="336666"/>
        </a:folHlink>
      </a:clrScheme>
      <a:clrMap bg1="lt1" tx1="dk1" bg2="lt2" tx2="dk2" accent1="accent1" accent2="accent2" accent3="accent3" accent4="accent4" accent5="accent5" accent6="accent6" hlink="hlink" folHlink="folHlink"/>
    </a:extraClrScheme>
    <a:extraClrScheme>
      <a:clrScheme name="Studio 2">
        <a:dk1>
          <a:srgbClr val="000000"/>
        </a:dk1>
        <a:lt1>
          <a:srgbClr val="FFFFFF"/>
        </a:lt1>
        <a:dk2>
          <a:srgbClr val="3732A0"/>
        </a:dk2>
        <a:lt2>
          <a:srgbClr val="666699"/>
        </a:lt2>
        <a:accent1>
          <a:srgbClr val="CCCCFF"/>
        </a:accent1>
        <a:accent2>
          <a:srgbClr val="009999"/>
        </a:accent2>
        <a:accent3>
          <a:srgbClr val="FFFFFF"/>
        </a:accent3>
        <a:accent4>
          <a:srgbClr val="000000"/>
        </a:accent4>
        <a:accent5>
          <a:srgbClr val="E2E2FF"/>
        </a:accent5>
        <a:accent6>
          <a:srgbClr val="008A8A"/>
        </a:accent6>
        <a:hlink>
          <a:srgbClr val="3366CC"/>
        </a:hlink>
        <a:folHlink>
          <a:srgbClr val="9094B8"/>
        </a:folHlink>
      </a:clrScheme>
      <a:clrMap bg1="lt1" tx1="dk1" bg2="lt2" tx2="dk2" accent1="accent1" accent2="accent2" accent3="accent3" accent4="accent4" accent5="accent5" accent6="accent6" hlink="hlink" folHlink="folHlink"/>
    </a:extraClrScheme>
    <a:extraClrScheme>
      <a:clrScheme name="Studio 3">
        <a:dk1>
          <a:srgbClr val="000000"/>
        </a:dk1>
        <a:lt1>
          <a:srgbClr val="FFFFFF"/>
        </a:lt1>
        <a:dk2>
          <a:srgbClr val="CD0505"/>
        </a:dk2>
        <a:lt2>
          <a:srgbClr val="5F5F5F"/>
        </a:lt2>
        <a:accent1>
          <a:srgbClr val="D2D5DE"/>
        </a:accent1>
        <a:accent2>
          <a:srgbClr val="D55757"/>
        </a:accent2>
        <a:accent3>
          <a:srgbClr val="FFFFFF"/>
        </a:accent3>
        <a:accent4>
          <a:srgbClr val="000000"/>
        </a:accent4>
        <a:accent5>
          <a:srgbClr val="E5E7EC"/>
        </a:accent5>
        <a:accent6>
          <a:srgbClr val="C14E4E"/>
        </a:accent6>
        <a:hlink>
          <a:srgbClr val="F42D1E"/>
        </a:hlink>
        <a:folHlink>
          <a:srgbClr val="7C849E"/>
        </a:folHlink>
      </a:clrScheme>
      <a:clrMap bg1="lt1" tx1="dk1" bg2="lt2" tx2="dk2" accent1="accent1" accent2="accent2" accent3="accent3" accent4="accent4" accent5="accent5" accent6="accent6" hlink="hlink" folHlink="folHlink"/>
    </a:extraClrScheme>
    <a:extraClrScheme>
      <a:clrScheme name="Studio 4">
        <a:dk1>
          <a:srgbClr val="000000"/>
        </a:dk1>
        <a:lt1>
          <a:srgbClr val="FFFFFF"/>
        </a:lt1>
        <a:dk2>
          <a:srgbClr val="551A07"/>
        </a:dk2>
        <a:lt2>
          <a:srgbClr val="CC3300"/>
        </a:lt2>
        <a:accent1>
          <a:srgbClr val="F4B400"/>
        </a:accent1>
        <a:accent2>
          <a:srgbClr val="993300"/>
        </a:accent2>
        <a:accent3>
          <a:srgbClr val="FFFFFF"/>
        </a:accent3>
        <a:accent4>
          <a:srgbClr val="000000"/>
        </a:accent4>
        <a:accent5>
          <a:srgbClr val="F8D6AA"/>
        </a:accent5>
        <a:accent6>
          <a:srgbClr val="8A2D00"/>
        </a:accent6>
        <a:hlink>
          <a:srgbClr val="FF3300"/>
        </a:hlink>
        <a:folHlink>
          <a:srgbClr val="666699"/>
        </a:folHlink>
      </a:clrScheme>
      <a:clrMap bg1="lt1" tx1="dk1" bg2="lt2" tx2="dk2" accent1="accent1" accent2="accent2" accent3="accent3" accent4="accent4" accent5="accent5" accent6="accent6" hlink="hlink" folHlink="folHlink"/>
    </a:extraClrScheme>
    <a:extraClrScheme>
      <a:clrScheme name="Studio 5">
        <a:dk1>
          <a:srgbClr val="000000"/>
        </a:dk1>
        <a:lt1>
          <a:srgbClr val="FFFFFF"/>
        </a:lt1>
        <a:dk2>
          <a:srgbClr val="FF0000"/>
        </a:dk2>
        <a:lt2>
          <a:srgbClr val="FFCC00"/>
        </a:lt2>
        <a:accent1>
          <a:srgbClr val="66CCFF"/>
        </a:accent1>
        <a:accent2>
          <a:srgbClr val="009900"/>
        </a:accent2>
        <a:accent3>
          <a:srgbClr val="FFFFFF"/>
        </a:accent3>
        <a:accent4>
          <a:srgbClr val="000000"/>
        </a:accent4>
        <a:accent5>
          <a:srgbClr val="B8E2FF"/>
        </a:accent5>
        <a:accent6>
          <a:srgbClr val="008A00"/>
        </a:accent6>
        <a:hlink>
          <a:srgbClr val="FF3300"/>
        </a:hlink>
        <a:folHlink>
          <a:srgbClr val="6600FF"/>
        </a:folHlink>
      </a:clrScheme>
      <a:clrMap bg1="lt1" tx1="dk1" bg2="lt2" tx2="dk2" accent1="accent1" accent2="accent2" accent3="accent3" accent4="accent4" accent5="accent5" accent6="accent6" hlink="hlink" folHlink="folHlink"/>
    </a:extraClrScheme>
    <a:extraClrScheme>
      <a:clrScheme name="Studio 6">
        <a:dk1>
          <a:srgbClr val="666633"/>
        </a:dk1>
        <a:lt1>
          <a:srgbClr val="FFFFFF"/>
        </a:lt1>
        <a:dk2>
          <a:srgbClr val="000000"/>
        </a:dk2>
        <a:lt2>
          <a:srgbClr val="CC3300"/>
        </a:lt2>
        <a:accent1>
          <a:srgbClr val="808000"/>
        </a:accent1>
        <a:accent2>
          <a:srgbClr val="FF9900"/>
        </a:accent2>
        <a:accent3>
          <a:srgbClr val="AAAAAA"/>
        </a:accent3>
        <a:accent4>
          <a:srgbClr val="DADADA"/>
        </a:accent4>
        <a:accent5>
          <a:srgbClr val="C0C0AA"/>
        </a:accent5>
        <a:accent6>
          <a:srgbClr val="E78A00"/>
        </a:accent6>
        <a:hlink>
          <a:srgbClr val="CC6600"/>
        </a:hlink>
        <a:folHlink>
          <a:srgbClr val="434B1F"/>
        </a:folHlink>
      </a:clrScheme>
      <a:clrMap bg1="dk2" tx1="lt1" bg2="dk1" tx2="lt2" accent1="accent1" accent2="accent2" accent3="accent3" accent4="accent4" accent5="accent5" accent6="accent6" hlink="hlink" folHlink="folHlink"/>
    </a:extraClrScheme>
    <a:extraClrScheme>
      <a:clrScheme name="Studio 7">
        <a:dk1>
          <a:srgbClr val="766997"/>
        </a:dk1>
        <a:lt1>
          <a:srgbClr val="FFFFFF"/>
        </a:lt1>
        <a:dk2>
          <a:srgbClr val="530901"/>
        </a:dk2>
        <a:lt2>
          <a:srgbClr val="FFFFFF"/>
        </a:lt2>
        <a:accent1>
          <a:srgbClr val="FF3300"/>
        </a:accent1>
        <a:accent2>
          <a:srgbClr val="CC6600"/>
        </a:accent2>
        <a:accent3>
          <a:srgbClr val="B3AAAA"/>
        </a:accent3>
        <a:accent4>
          <a:srgbClr val="DADADA"/>
        </a:accent4>
        <a:accent5>
          <a:srgbClr val="FFADAA"/>
        </a:accent5>
        <a:accent6>
          <a:srgbClr val="B95C00"/>
        </a:accent6>
        <a:hlink>
          <a:srgbClr val="FF9900"/>
        </a:hlink>
        <a:folHlink>
          <a:srgbClr val="993300"/>
        </a:folHlink>
      </a:clrScheme>
      <a:clrMap bg1="dk2" tx1="lt1" bg2="dk1" tx2="lt2" accent1="accent1" accent2="accent2" accent3="accent3" accent4="accent4" accent5="accent5" accent6="accent6" hlink="hlink" folHlink="folHlink"/>
    </a:extraClrScheme>
    <a:extraClrScheme>
      <a:clrScheme name="Studio 8">
        <a:dk1>
          <a:srgbClr val="666699"/>
        </a:dk1>
        <a:lt1>
          <a:srgbClr val="FFFFFF"/>
        </a:lt1>
        <a:dk2>
          <a:srgbClr val="4C004C"/>
        </a:dk2>
        <a:lt2>
          <a:srgbClr val="FFFFFF"/>
        </a:lt2>
        <a:accent1>
          <a:srgbClr val="0099CC"/>
        </a:accent1>
        <a:accent2>
          <a:srgbClr val="993366"/>
        </a:accent2>
        <a:accent3>
          <a:srgbClr val="B2AAB2"/>
        </a:accent3>
        <a:accent4>
          <a:srgbClr val="DADADA"/>
        </a:accent4>
        <a:accent5>
          <a:srgbClr val="AACAE2"/>
        </a:accent5>
        <a:accent6>
          <a:srgbClr val="8A2D5C"/>
        </a:accent6>
        <a:hlink>
          <a:srgbClr val="99CC00"/>
        </a:hlink>
        <a:folHlink>
          <a:srgbClr val="006699"/>
        </a:folHlink>
      </a:clrScheme>
      <a:clrMap bg1="dk2" tx1="lt1" bg2="dk1" tx2="lt2" accent1="accent1" accent2="accent2" accent3="accent3" accent4="accent4" accent5="accent5" accent6="accent6" hlink="hlink" folHlink="folHlink"/>
    </a:extraClrScheme>
    <a:extraClrScheme>
      <a:clrScheme name="Studio 9">
        <a:dk1>
          <a:srgbClr val="565682"/>
        </a:dk1>
        <a:lt1>
          <a:srgbClr val="FFFFFF"/>
        </a:lt1>
        <a:dk2>
          <a:srgbClr val="1E1551"/>
        </a:dk2>
        <a:lt2>
          <a:srgbClr val="CCFFFF"/>
        </a:lt2>
        <a:accent1>
          <a:srgbClr val="33CCCC"/>
        </a:accent1>
        <a:accent2>
          <a:srgbClr val="009999"/>
        </a:accent2>
        <a:accent3>
          <a:srgbClr val="ABAAB3"/>
        </a:accent3>
        <a:accent4>
          <a:srgbClr val="DADADA"/>
        </a:accent4>
        <a:accent5>
          <a:srgbClr val="ADE2E2"/>
        </a:accent5>
        <a:accent6>
          <a:srgbClr val="008A8A"/>
        </a:accent6>
        <a:hlink>
          <a:srgbClr val="FF9900"/>
        </a:hlink>
        <a:folHlink>
          <a:srgbClr val="005986"/>
        </a:folHlink>
      </a:clrScheme>
      <a:clrMap bg1="dk2" tx1="lt1" bg2="dk1" tx2="lt2" accent1="accent1" accent2="accent2" accent3="accent3" accent4="accent4" accent5="accent5" accent6="accent6" hlink="hlink" folHlink="folHlink"/>
    </a:extraClrScheme>
    <a:extraClrScheme>
      <a:clrScheme name="Studio 10">
        <a:dk1>
          <a:srgbClr val="CCCC99"/>
        </a:dk1>
        <a:lt1>
          <a:srgbClr val="FFFFFF"/>
        </a:lt1>
        <a:dk2>
          <a:srgbClr val="2E5D5C"/>
        </a:dk2>
        <a:lt2>
          <a:srgbClr val="FFFFFF"/>
        </a:lt2>
        <a:accent1>
          <a:srgbClr val="0099CC"/>
        </a:accent1>
        <a:accent2>
          <a:srgbClr val="D6E0E0"/>
        </a:accent2>
        <a:accent3>
          <a:srgbClr val="ADB6B5"/>
        </a:accent3>
        <a:accent4>
          <a:srgbClr val="DADADA"/>
        </a:accent4>
        <a:accent5>
          <a:srgbClr val="AACAE2"/>
        </a:accent5>
        <a:accent6>
          <a:srgbClr val="C2CBCB"/>
        </a:accent6>
        <a:hlink>
          <a:srgbClr val="CCCC99"/>
        </a:hlink>
        <a:folHlink>
          <a:srgbClr val="428A8C"/>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102</Paragraphs>
  <Slides>21</Slides>
  <Notes>0</Notes>
  <TotalTime>0</TotalTime>
  <HiddenSlides>0</HiddenSlides>
  <MMClips>0</MMClips>
  <ScaleCrop>0</ScaleCrop>
  <HeadingPairs>
    <vt:vector baseType="variant" size="4">
      <vt:variant>
        <vt:lpstr>Theme</vt:lpstr>
      </vt:variant>
      <vt:variant>
        <vt:i4>1</vt:i4>
      </vt:variant>
      <vt:variant>
        <vt:lpstr>Slide Titles</vt:lpstr>
      </vt:variant>
      <vt:variant>
        <vt:i4>21</vt:i4>
      </vt:variant>
    </vt:vector>
  </HeadingPairs>
  <TitlesOfParts>
    <vt:vector baseType="lpstr" size="22">
      <vt:lpstr>默认设计模板</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为什么一般用热水袋取暖？</vt:lpstr>
      <vt:lpstr>Slide 18</vt:lpstr>
      <vt:lpstr>2、初温相同的两铁块，甲的质量是乙的2倍，使它们分别放出相同热量后，立即接触，则：（    ）A热量从甲传给乙  B热量从乙传给甲  C甲、乙之间无热传递发生      D温度由甲传给乙</vt:lpstr>
      <vt:lpstr>3、已知煤气的热值为3.6×107J/m3， 0.28m3的煤气完全燃烧放出的热量是多少？若这些热量的50％被温度为75℃，质量为30㎏的水吸收，则水温升高多少？</vt:lpstr>
      <vt:lpstr>Slide 21</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2020-12-02T13:10:41.504</cp:lastPrinted>
  <dcterms:created xsi:type="dcterms:W3CDTF">2020-12-02T13:10:41Z</dcterms:created>
  <dcterms:modified xsi:type="dcterms:W3CDTF">2020-12-02T05:10:41Z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