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doc" ContentType="application/msword"/>
  <Default Extension="png" ContentType="image/png"/>
  <Default Extension="emf" ContentType="image/x-emf"/>
  <Default Extension="tiff" ContentType="image/tif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338" r:id="rId3"/>
    <p:sldId id="422" r:id="rId4"/>
    <p:sldId id="505" r:id="rId5"/>
    <p:sldId id="506" r:id="rId6"/>
    <p:sldId id="385" r:id="rId7"/>
    <p:sldId id="427" r:id="rId8"/>
    <p:sldId id="507" r:id="rId9"/>
    <p:sldId id="508" r:id="rId10"/>
    <p:sldId id="509" r:id="rId11"/>
    <p:sldId id="510" r:id="rId12"/>
    <p:sldId id="511" r:id="rId13"/>
    <p:sldId id="512" r:id="rId14"/>
    <p:sldId id="513" r:id="rId15"/>
    <p:sldId id="514" r:id="rId16"/>
    <p:sldId id="515" r:id="rId17"/>
    <p:sldId id="516" r:id="rId18"/>
    <p:sldId id="517" r:id="rId19"/>
    <p:sldId id="518" r:id="rId20"/>
    <p:sldId id="519" r:id="rId21"/>
    <p:sldId id="442" r:id="rId22"/>
    <p:sldId id="443" r:id="rId23"/>
    <p:sldId id="444" r:id="rId24"/>
    <p:sldId id="445" r:id="rId25"/>
    <p:sldId id="448" r:id="rId26"/>
    <p:sldId id="449" r:id="rId27"/>
    <p:sldId id="450" r:id="rId28"/>
    <p:sldId id="451" r:id="rId29"/>
    <p:sldId id="452" r:id="rId30"/>
    <p:sldId id="453" r:id="rId31"/>
    <p:sldId id="454" r:id="rId32"/>
    <p:sldId id="455" r:id="rId33"/>
    <p:sldId id="456" r:id="rId34"/>
    <p:sldId id="457" r:id="rId35"/>
    <p:sldId id="458" r:id="rId36"/>
    <p:sldId id="459" r:id="rId37"/>
    <p:sldId id="460" r:id="rId38"/>
    <p:sldId id="483" r:id="rId39"/>
    <p:sldId id="484" r:id="rId40"/>
    <p:sldId id="485" r:id="rId41"/>
    <p:sldId id="486" r:id="rId42"/>
    <p:sldId id="487" r:id="rId43"/>
    <p:sldId id="488" r:id="rId44"/>
    <p:sldId id="520" r:id="rId45"/>
    <p:sldId id="521" r:id="rId46"/>
    <p:sldId id="522" r:id="rId47"/>
    <p:sldId id="523" r:id="rId48"/>
    <p:sldId id="524" r:id="rId49"/>
    <p:sldId id="525" r:id="rId50"/>
    <p:sldId id="526" r:id="rId51"/>
    <p:sldId id="527" r:id="rId52"/>
    <p:sldId id="528" r:id="rId53"/>
    <p:sldId id="529" r:id="rId54"/>
    <p:sldId id="530" r:id="rId55"/>
    <p:sldId id="531" r:id="rId56"/>
    <p:sldId id="532" r:id="rId57"/>
    <p:sldId id="533" r:id="rId58"/>
    <p:sldId id="534" r:id="rId59"/>
    <p:sldId id="535" r:id="rId60"/>
    <p:sldId id="536" r:id="rId61"/>
    <p:sldId id="537" r:id="rId62"/>
    <p:sldId id="538" r:id="rId63"/>
    <p:sldId id="539" r:id="rId64"/>
    <p:sldId id="540" r:id="rId65"/>
    <p:sldId id="541" r:id="rId66"/>
    <p:sldId id="542" r:id="rId67"/>
    <p:sldId id="543" r:id="rId68"/>
    <p:sldId id="544" r:id="rId69"/>
    <p:sldId id="545" r:id="rId70"/>
  </p:sldIdLst>
  <p:sldSz cx="12187238" cy="6840538"/>
  <p:notesSz cx="6858000" cy="9144000"/>
  <p:custDataLst>
    <p:tags r:id="rId71"/>
  </p:custDataLst>
  <p:defaultTextStyle>
    <a:defPPr>
      <a:defRPr lang="zh-CN"/>
    </a:defPPr>
    <a:lvl1pPr marL="0" indent="0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1pPr>
    <a:lvl2pPr marL="388938" indent="68262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2pPr>
    <a:lvl3pPr marL="777875" indent="136525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3pPr>
    <a:lvl4pPr marL="1168400" indent="203200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4pPr>
    <a:lvl5pPr marL="1557338" indent="271462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 autoAdjust="0"/>
    <p:restoredTop sz="94581" autoAdjust="0"/>
  </p:normalViewPr>
  <p:slideViewPr>
    <p:cSldViewPr>
      <p:cViewPr>
        <p:scale>
          <a:sx n="100" d="100"/>
          <a:sy n="100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slide" Target="slides/slide25.xml" /><Relationship Id="rId28" Type="http://schemas.openxmlformats.org/officeDocument/2006/relationships/slide" Target="slides/slide26.xml" /><Relationship Id="rId29" Type="http://schemas.openxmlformats.org/officeDocument/2006/relationships/slide" Target="slides/slide27.xml" /><Relationship Id="rId3" Type="http://schemas.openxmlformats.org/officeDocument/2006/relationships/slide" Target="slides/slide1.xml" /><Relationship Id="rId30" Type="http://schemas.openxmlformats.org/officeDocument/2006/relationships/slide" Target="slides/slide28.xml" /><Relationship Id="rId31" Type="http://schemas.openxmlformats.org/officeDocument/2006/relationships/slide" Target="slides/slide29.xml" /><Relationship Id="rId32" Type="http://schemas.openxmlformats.org/officeDocument/2006/relationships/slide" Target="slides/slide30.xml" /><Relationship Id="rId33" Type="http://schemas.openxmlformats.org/officeDocument/2006/relationships/slide" Target="slides/slide31.xml" /><Relationship Id="rId34" Type="http://schemas.openxmlformats.org/officeDocument/2006/relationships/slide" Target="slides/slide32.xml" /><Relationship Id="rId35" Type="http://schemas.openxmlformats.org/officeDocument/2006/relationships/slide" Target="slides/slide33.xml" /><Relationship Id="rId36" Type="http://schemas.openxmlformats.org/officeDocument/2006/relationships/slide" Target="slides/slide34.xml" /><Relationship Id="rId37" Type="http://schemas.openxmlformats.org/officeDocument/2006/relationships/slide" Target="slides/slide35.xml" /><Relationship Id="rId38" Type="http://schemas.openxmlformats.org/officeDocument/2006/relationships/slide" Target="slides/slide36.xml" /><Relationship Id="rId39" Type="http://schemas.openxmlformats.org/officeDocument/2006/relationships/slide" Target="slides/slide37.xml" /><Relationship Id="rId4" Type="http://schemas.openxmlformats.org/officeDocument/2006/relationships/slide" Target="slides/slide2.xml" /><Relationship Id="rId40" Type="http://schemas.openxmlformats.org/officeDocument/2006/relationships/slide" Target="slides/slide38.xml" /><Relationship Id="rId41" Type="http://schemas.openxmlformats.org/officeDocument/2006/relationships/slide" Target="slides/slide39.xml" /><Relationship Id="rId42" Type="http://schemas.openxmlformats.org/officeDocument/2006/relationships/slide" Target="slides/slide40.xml" /><Relationship Id="rId43" Type="http://schemas.openxmlformats.org/officeDocument/2006/relationships/slide" Target="slides/slide41.xml" /><Relationship Id="rId44" Type="http://schemas.openxmlformats.org/officeDocument/2006/relationships/slide" Target="slides/slide42.xml" /><Relationship Id="rId45" Type="http://schemas.openxmlformats.org/officeDocument/2006/relationships/slide" Target="slides/slide43.xml" /><Relationship Id="rId46" Type="http://schemas.openxmlformats.org/officeDocument/2006/relationships/slide" Target="slides/slide44.xml" /><Relationship Id="rId47" Type="http://schemas.openxmlformats.org/officeDocument/2006/relationships/slide" Target="slides/slide45.xml" /><Relationship Id="rId48" Type="http://schemas.openxmlformats.org/officeDocument/2006/relationships/slide" Target="slides/slide46.xml" /><Relationship Id="rId49" Type="http://schemas.openxmlformats.org/officeDocument/2006/relationships/slide" Target="slides/slide47.xml" /><Relationship Id="rId5" Type="http://schemas.openxmlformats.org/officeDocument/2006/relationships/slide" Target="slides/slide3.xml" /><Relationship Id="rId50" Type="http://schemas.openxmlformats.org/officeDocument/2006/relationships/slide" Target="slides/slide48.xml" /><Relationship Id="rId51" Type="http://schemas.openxmlformats.org/officeDocument/2006/relationships/slide" Target="slides/slide49.xml" /><Relationship Id="rId52" Type="http://schemas.openxmlformats.org/officeDocument/2006/relationships/slide" Target="slides/slide50.xml" /><Relationship Id="rId53" Type="http://schemas.openxmlformats.org/officeDocument/2006/relationships/slide" Target="slides/slide51.xml" /><Relationship Id="rId54" Type="http://schemas.openxmlformats.org/officeDocument/2006/relationships/slide" Target="slides/slide52.xml" /><Relationship Id="rId55" Type="http://schemas.openxmlformats.org/officeDocument/2006/relationships/slide" Target="slides/slide53.xml" /><Relationship Id="rId56" Type="http://schemas.openxmlformats.org/officeDocument/2006/relationships/slide" Target="slides/slide54.xml" /><Relationship Id="rId57" Type="http://schemas.openxmlformats.org/officeDocument/2006/relationships/slide" Target="slides/slide55.xml" /><Relationship Id="rId58" Type="http://schemas.openxmlformats.org/officeDocument/2006/relationships/slide" Target="slides/slide56.xml" /><Relationship Id="rId59" Type="http://schemas.openxmlformats.org/officeDocument/2006/relationships/slide" Target="slides/slide57.xml" /><Relationship Id="rId6" Type="http://schemas.openxmlformats.org/officeDocument/2006/relationships/slide" Target="slides/slide4.xml" /><Relationship Id="rId60" Type="http://schemas.openxmlformats.org/officeDocument/2006/relationships/slide" Target="slides/slide58.xml" /><Relationship Id="rId61" Type="http://schemas.openxmlformats.org/officeDocument/2006/relationships/slide" Target="slides/slide59.xml" /><Relationship Id="rId62" Type="http://schemas.openxmlformats.org/officeDocument/2006/relationships/slide" Target="slides/slide60.xml" /><Relationship Id="rId63" Type="http://schemas.openxmlformats.org/officeDocument/2006/relationships/slide" Target="slides/slide61.xml" /><Relationship Id="rId64" Type="http://schemas.openxmlformats.org/officeDocument/2006/relationships/slide" Target="slides/slide62.xml" /><Relationship Id="rId65" Type="http://schemas.openxmlformats.org/officeDocument/2006/relationships/slide" Target="slides/slide63.xml" /><Relationship Id="rId66" Type="http://schemas.openxmlformats.org/officeDocument/2006/relationships/slide" Target="slides/slide64.xml" /><Relationship Id="rId67" Type="http://schemas.openxmlformats.org/officeDocument/2006/relationships/slide" Target="slides/slide65.xml" /><Relationship Id="rId68" Type="http://schemas.openxmlformats.org/officeDocument/2006/relationships/slide" Target="slides/slide66.xml" /><Relationship Id="rId69" Type="http://schemas.openxmlformats.org/officeDocument/2006/relationships/slide" Target="slides/slide67.xml" /><Relationship Id="rId7" Type="http://schemas.openxmlformats.org/officeDocument/2006/relationships/slide" Target="slides/slide5.xml" /><Relationship Id="rId70" Type="http://schemas.openxmlformats.org/officeDocument/2006/relationships/slide" Target="slides/slide68.xml" /><Relationship Id="rId71" Type="http://schemas.openxmlformats.org/officeDocument/2006/relationships/tags" Target="tags/tag1.xml" /><Relationship Id="rId72" Type="http://schemas.openxmlformats.org/officeDocument/2006/relationships/presProps" Target="presProps.xml" /><Relationship Id="rId73" Type="http://schemas.openxmlformats.org/officeDocument/2006/relationships/viewProps" Target="viewProps.xml" /><Relationship Id="rId74" Type="http://schemas.openxmlformats.org/officeDocument/2006/relationships/theme" Target="theme/theme1.xml" /><Relationship Id="rId75" Type="http://schemas.openxmlformats.org/officeDocument/2006/relationships/tableStyles" Target="tableStyles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emf" /><Relationship Id="rId2" Type="http://schemas.openxmlformats.org/officeDocument/2006/relationships/image" Target="../media/image4.emf" /><Relationship Id="rId3" Type="http://schemas.openxmlformats.org/officeDocument/2006/relationships/image" Target="../media/image5.e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.e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.emf" /><Relationship Id="rId2" Type="http://schemas.openxmlformats.org/officeDocument/2006/relationships/image" Target="../media/image8.emf" /></Relationships>
</file>

<file path=ppt/drawings/_rels/vmlDrawing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.emf" /></Relationships>
</file>

<file path=ppt/drawings/_rels/vmlDrawing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.emf" /></Relationships>
</file>

<file path=ppt/drawings/_rels/vmlDrawing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2.emf" /></Relationships>
</file>

<file path=ppt/drawings/_rels/vmlDrawing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5.emf" /><Relationship Id="rId2" Type="http://schemas.openxmlformats.org/officeDocument/2006/relationships/image" Target="../media/image16.emf" /></Relationships>
</file>

<file path=ppt/drawings/_rels/vmlDrawing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7.emf" /><Relationship Id="rId2" Type="http://schemas.openxmlformats.org/officeDocument/2006/relationships/image" Target="../media/image19.emf" /></Relationships>
</file>

<file path=ppt/drawings/_rels/vmlDrawing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0.emf" /></Relationships>
</file>

<file path=ppt/drawings/_rels/vmlDrawing1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2.emf" /></Relationships>
</file>

<file path=ppt/drawings/_rels/vmlDrawing1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3.emf" /></Relationships>
</file>

<file path=ppt/drawings/_rels/vmlDrawing1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5.emf" /></Relationships>
</file>

<file path=ppt/drawings/_rels/vmlDrawing1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7.emf" /></Relationships>
</file>

<file path=ppt/drawings/_rels/vmlDrawing1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8.emf" /></Relationships>
</file>

<file path=ppt/drawings/_rels/vmlDrawing1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9.emf" /></Relationships>
</file>

<file path=ppt/drawings/_rels/vmlDrawing1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0.emf" /></Relationships>
</file>

<file path=ppt/drawings/_rels/vmlDrawing1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1.emf" /></Relationships>
</file>

<file path=ppt/drawings/_rels/vmlDrawing1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2.emf" /></Relationships>
</file>

<file path=ppt/drawings/_rels/vmlDrawing1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3.emf" /></Relationships>
</file>

<file path=ppt/drawings/_rels/vmlDrawing2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6.emf" /></Relationships>
</file>

<file path=ppt/drawings/_rels/vmlDrawing2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9.emf" /></Relationships>
</file>

<file path=ppt/drawings/_rels/vmlDrawing2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2.emf" /></Relationships>
</file>

<file path=ppt/drawings/_rels/vmlDrawing2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5.emf" /></Relationships>
</file>

<file path=ppt/drawings/_rels/vmlDrawing2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7.emf" /><Relationship Id="rId2" Type="http://schemas.openxmlformats.org/officeDocument/2006/relationships/image" Target="../media/image48.emf" /></Relationships>
</file>

<file path=ppt/drawings/_rels/vmlDrawing2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9.emf" /><Relationship Id="rId2" Type="http://schemas.openxmlformats.org/officeDocument/2006/relationships/image" Target="../media/image51.emf" /></Relationships>
</file>

<file path=ppt/drawings/_rels/vmlDrawing2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2.emf" /></Relationships>
</file>

<file path=ppt/drawings/_rels/vmlDrawing2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3.emf" /></Relationships>
</file>

<file path=ppt/drawings/_rels/vmlDrawing2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5.emf" /></Relationships>
</file>

<file path=ppt/drawings/_rels/vmlDrawing2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6.emf" /></Relationships>
</file>

<file path=ppt/drawings/_rels/vmlDrawing3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7.emf" /></Relationships>
</file>

<file path=ppt/drawings/_rels/vmlDrawing3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8.emf" /></Relationships>
</file>

<file path=ppt/drawings/_rels/vmlDrawing3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9.emf" /><Relationship Id="rId2" Type="http://schemas.openxmlformats.org/officeDocument/2006/relationships/image" Target="../media/image61.emf" /></Relationships>
</file>

<file path=ppt/drawings/_rels/vmlDrawing3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2.emf" /><Relationship Id="rId2" Type="http://schemas.openxmlformats.org/officeDocument/2006/relationships/image" Target="../media/image63.emf" /></Relationships>
</file>

<file path=ppt/drawings/_rels/vmlDrawing3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4.emf" /></Relationships>
</file>

<file path=ppt/drawings/_rels/vmlDrawing3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5.emf" /></Relationships>
</file>

<file path=ppt/drawings/_rels/vmlDrawing3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6.emf" /></Relationships>
</file>

<file path=ppt/drawings/_rels/vmlDrawing3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8.emf" /></Relationships>
</file>

<file path=ppt/drawings/_rels/vmlDrawing3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9.emf" /></Relationships>
</file>

<file path=ppt/drawings/_rels/vmlDrawing3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0.emf" /></Relationships>
</file>

<file path=ppt/drawings/_rels/vmlDrawing4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2.emf" /></Relationships>
</file>

<file path=ppt/drawings/_rels/vmlDrawing4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4.emf" /></Relationships>
</file>

<file path=ppt/drawings/_rels/vmlDrawing4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6.emf" /></Relationships>
</file>

<file path=ppt/drawings/_rels/vmlDrawing4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8.emf" /></Relationships>
</file>

<file path=ppt/drawings/_rels/vmlDrawing4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9.emf" /><Relationship Id="rId2" Type="http://schemas.openxmlformats.org/officeDocument/2006/relationships/image" Target="../media/image80.emf" /></Relationships>
</file>

<file path=ppt/drawings/_rels/vmlDrawing4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2.emf" /><Relationship Id="rId2" Type="http://schemas.openxmlformats.org/officeDocument/2006/relationships/image" Target="../media/image83.emf" /></Relationships>
</file>

<file path=ppt/drawings/_rels/vmlDrawing4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5.emf" /><Relationship Id="rId2" Type="http://schemas.openxmlformats.org/officeDocument/2006/relationships/image" Target="../media/image86.emf" /></Relationships>
</file>

<file path=ppt/drawings/_rels/vmlDrawing4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8.emf" /></Relationships>
</file>

<file path=ppt/drawings/_rels/vmlDrawing4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0.emf" /></Relationships>
</file>

<file path=ppt/drawings/_rels/vmlDrawing4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2.emf" /><Relationship Id="rId2" Type="http://schemas.openxmlformats.org/officeDocument/2006/relationships/image" Target="../media/image93.emf" /></Relationships>
</file>

<file path=ppt/drawings/_rels/vmlDrawing5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6.emf" /></Relationships>
</file>

<file path=ppt/drawings/_rels/vmlDrawing5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8.emf" /></Relationships>
</file>

<file path=ppt/drawings/_rels/vmlDrawing5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0.emf" /></Relationships>
</file>

<file path=ppt/drawings/_rels/vmlDrawing5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2.emf" /></Relationships>
</file>

<file path=ppt/drawings/_rels/vmlDrawing5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5.emf" /></Relationships>
</file>

<file path=ppt/drawings/_rels/vmlDrawing5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8.emf" /></Relationships>
</file>

<file path=ppt/drawings/_rels/vmlDrawing5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1.emf" /></Relationships>
</file>

<file path=ppt/drawings/_rels/vmlDrawing5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4.emf" /></Relationships>
</file>

<file path=ppt/drawings/_rels/vmlDrawing5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8.emf" /></Relationships>
</file>

<file path=ppt/drawings/_rels/vmlDrawing5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22.emf" /></Relationships>
</file>

<file path=ppt/drawings/_rels/vmlDrawing6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25.emf" /></Relationships>
</file>

<file path=ppt/drawings/_rels/vmlDrawing6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29.emf" /></Relationships>
</file>

<file path=ppt/drawings/_rels/vmlDrawing6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30.emf" /><Relationship Id="rId2" Type="http://schemas.openxmlformats.org/officeDocument/2006/relationships/image" Target="../media/image131.emf" /></Relationships>
</file>

<file path=ppt/drawings/_rels/vmlDrawing6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34.emf" /></Relationships>
</file>

<file path=ppt/drawings/_rels/vmlDrawing6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37.emf" /></Relationships>
</file>

<file path=ppt/drawings/_rels/vmlDrawing6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40.emf" /></Relationships>
</file>

<file path=ppt/drawings/_rels/vmlDrawing6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42.emf" /></Relationships>
</file>

<file path=ppt/drawings/_rels/vmlDrawing6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43.e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70658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9890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79145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69035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8290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48180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38070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27325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17215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 b="0">
              <a:solidFill>
                <a:schemeClr val="tx1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0659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779145" rtl="0" eaLnBrk="0" fontAlgn="auto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algn="r" eaLnBrk="1" hangingPunct="1"/>
            <a:fld id="{16579F03-B2C9-418D-8468-0D9B9578BD1F}" type="datetime1">
              <a:rPr lang="zh-CN" altLang="en-US" sz="1200" b="0">
                <a:solidFill>
                  <a:schemeClr val="tx1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 b="0">
              <a:solidFill>
                <a:schemeClr val="tx1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0660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74650" y="685800"/>
            <a:ext cx="61087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70661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rtlCol="0"/>
          <a:lstStyle>
            <a:lvl1pPr marL="0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390525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779462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168400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558925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70662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779145" rtl="0" eaLnBrk="0" fontAlgn="auto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endParaRPr lang="zh-CN" altLang="en-US" sz="1200" b="0">
              <a:solidFill>
                <a:schemeClr val="tx1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0663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algn="r" eaLnBrk="1" hangingPunct="1"/>
            <a:fld id="{86E6EF78-3CAF-4851-B855-2477F585FA65}" type="slidenum">
              <a:rPr lang="zh-CN" altLang="en-US" sz="1200" b="0">
                <a:ea typeface="宋体" pitchFamily="2" charset="-122"/>
              </a:rPr>
              <a:t>*</a:t>
            </a:fld>
            <a:endParaRPr lang="zh-CN" altLang="en-US" sz="1200" b="0"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898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791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690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582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948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3380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7273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1172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ransition/>
  <p:timing/>
  <p:txStyles>
    <p:titleStyle>
      <a:lvl1pPr marL="0" indent="0" algn="ctr" defTabSz="779462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700" b="0" i="0" u="none" kern="1200" baseline="0">
          <a:solidFill>
            <a:schemeClr val="tx1"/>
          </a:solidFill>
          <a:effectLst/>
          <a:latin typeface="Calibri" pitchFamily="34" charset="0"/>
          <a:ea typeface="宋体" pitchFamily="2" charset="-122"/>
          <a:cs typeface="+mj-cs"/>
        </a:defRPr>
      </a:lvl1pPr>
    </p:titleStyle>
    <p:bodyStyle>
      <a:lvl1pPr marL="292100" indent="-292100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•"/>
        <a:defRPr kumimoji="0" sz="27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33413" indent="-242888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–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74725" indent="-195263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63663" indent="-195263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–"/>
        <a:defRPr kumimoji="0" sz="17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752600" indent="-193675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»"/>
        <a:defRPr kumimoji="0" sz="17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143125" indent="-194945" algn="l" defTabSz="779145" rtl="0" eaLnBrk="1" latinLnBrk="0" hangingPunct="1">
        <a:spcBef>
          <a:spcPct val="20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32380" indent="-194945" algn="l" defTabSz="779145" rtl="0" eaLnBrk="1" latinLnBrk="0" hangingPunct="1">
        <a:spcBef>
          <a:spcPct val="20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922270" indent="-194945" algn="l" defTabSz="779145" rtl="0" eaLnBrk="1" latinLnBrk="0" hangingPunct="1">
        <a:spcBef>
          <a:spcPct val="20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311525" indent="-194945" algn="l" defTabSz="779145" rtl="0" eaLnBrk="1" latinLnBrk="0" hangingPunct="1">
        <a:spcBef>
          <a:spcPct val="20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389890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779145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169035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558290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948180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338070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727325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117215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vmlDrawing" Target="../drawings/vmlDrawing1.vml" /><Relationship Id="rId2" Type="http://schemas.openxmlformats.org/officeDocument/2006/relationships/image" Target="../media/image1.png" /><Relationship Id="rId3" Type="http://schemas.openxmlformats.org/officeDocument/2006/relationships/oleObject" Target="../embeddings/oleObject1.doc" TargetMode="Internal" /><Relationship Id="rId4" Type="http://schemas.openxmlformats.org/officeDocument/2006/relationships/image" Target="../media/image2.emf" /><Relationship Id="rId5" Type="http://schemas.openxmlformats.org/officeDocument/2006/relationships/image" Target="../media/image3.png" /><Relationship Id="rId6" Type="http://schemas.openxmlformats.org/officeDocument/2006/relationships/oleObject" Target="../embeddings/oleObject2.doc" TargetMode="Internal" /><Relationship Id="rId7" Type="http://schemas.openxmlformats.org/officeDocument/2006/relationships/image" Target="../media/image4.emf" /><Relationship Id="rId8" Type="http://schemas.openxmlformats.org/officeDocument/2006/relationships/oleObject" Target="../embeddings/oleObject3.doc" TargetMode="Internal" /><Relationship Id="rId9" Type="http://schemas.openxmlformats.org/officeDocument/2006/relationships/image" Target="../media/image5.emf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.doc" TargetMode="Internal" /><Relationship Id="rId3" Type="http://schemas.openxmlformats.org/officeDocument/2006/relationships/image" Target="../media/image6.emf" /><Relationship Id="rId4" Type="http://schemas.openxmlformats.org/officeDocument/2006/relationships/vmlDrawing" Target="../drawings/vmlDrawing2.v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.doc" TargetMode="Internal" /><Relationship Id="rId3" Type="http://schemas.openxmlformats.org/officeDocument/2006/relationships/image" Target="../media/image7.emf" /><Relationship Id="rId4" Type="http://schemas.openxmlformats.org/officeDocument/2006/relationships/oleObject" Target="../embeddings/oleObject6.doc" TargetMode="Internal" /><Relationship Id="rId5" Type="http://schemas.openxmlformats.org/officeDocument/2006/relationships/image" Target="../media/image8.emf" /><Relationship Id="rId6" Type="http://schemas.openxmlformats.org/officeDocument/2006/relationships/vmlDrawing" Target="../drawings/vmlDrawing3.v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oleObject" Target="../embeddings/oleObject7.doc" TargetMode="Internal" /><Relationship Id="rId3" Type="http://schemas.openxmlformats.org/officeDocument/2006/relationships/image" Target="../media/image9.emf" /><Relationship Id="rId4" Type="http://schemas.openxmlformats.org/officeDocument/2006/relationships/vmlDrawing" Target="../drawings/vmlDrawing4.v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0.png" /><Relationship Id="rId3" Type="http://schemas.openxmlformats.org/officeDocument/2006/relationships/oleObject" Target="../embeddings/oleObject8.doc" TargetMode="Internal" /><Relationship Id="rId4" Type="http://schemas.openxmlformats.org/officeDocument/2006/relationships/image" Target="../media/image11.emf" /><Relationship Id="rId5" Type="http://schemas.openxmlformats.org/officeDocument/2006/relationships/vmlDrawing" Target="../drawings/vmlDrawing5.v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9.doc" TargetMode="Internal" /><Relationship Id="rId3" Type="http://schemas.openxmlformats.org/officeDocument/2006/relationships/image" Target="../media/image12.emf" /><Relationship Id="rId4" Type="http://schemas.openxmlformats.org/officeDocument/2006/relationships/image" Target="../media/image13.png" /><Relationship Id="rId5" Type="http://schemas.openxmlformats.org/officeDocument/2006/relationships/vmlDrawing" Target="../drawings/vmlDrawing6.v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4.png" /><Relationship Id="rId3" Type="http://schemas.openxmlformats.org/officeDocument/2006/relationships/oleObject" Target="../embeddings/oleObject10.doc" TargetMode="Internal" /><Relationship Id="rId4" Type="http://schemas.openxmlformats.org/officeDocument/2006/relationships/image" Target="../media/image15.emf" /><Relationship Id="rId5" Type="http://schemas.openxmlformats.org/officeDocument/2006/relationships/oleObject" Target="../embeddings/oleObject11.doc" TargetMode="Internal" /><Relationship Id="rId6" Type="http://schemas.openxmlformats.org/officeDocument/2006/relationships/image" Target="../media/image16.emf" /><Relationship Id="rId7" Type="http://schemas.openxmlformats.org/officeDocument/2006/relationships/vmlDrawing" Target="../drawings/vmlDrawing7.v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2.doc" TargetMode="Internal" /><Relationship Id="rId3" Type="http://schemas.openxmlformats.org/officeDocument/2006/relationships/image" Target="../media/image17.emf" /><Relationship Id="rId4" Type="http://schemas.openxmlformats.org/officeDocument/2006/relationships/image" Target="../media/image18.png" /><Relationship Id="rId5" Type="http://schemas.openxmlformats.org/officeDocument/2006/relationships/oleObject" Target="../embeddings/oleObject13.doc" TargetMode="Internal" /><Relationship Id="rId6" Type="http://schemas.openxmlformats.org/officeDocument/2006/relationships/image" Target="../media/image19.emf" /><Relationship Id="rId7" Type="http://schemas.openxmlformats.org/officeDocument/2006/relationships/vmlDrawing" Target="../drawings/vmlDrawing8.v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4.doc" TargetMode="Internal" /><Relationship Id="rId3" Type="http://schemas.openxmlformats.org/officeDocument/2006/relationships/image" Target="../media/image20.emf" /><Relationship Id="rId4" Type="http://schemas.openxmlformats.org/officeDocument/2006/relationships/vmlDrawing" Target="../drawings/vmlDrawing9.v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21.png" /><Relationship Id="rId3" Type="http://schemas.openxmlformats.org/officeDocument/2006/relationships/oleObject" Target="../embeddings/oleObject15.doc" TargetMode="Internal" /><Relationship Id="rId4" Type="http://schemas.openxmlformats.org/officeDocument/2006/relationships/image" Target="../media/image22.emf" /><Relationship Id="rId5" Type="http://schemas.openxmlformats.org/officeDocument/2006/relationships/vmlDrawing" Target="../drawings/vmlDrawing10.v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6.doc" TargetMode="Internal" /><Relationship Id="rId3" Type="http://schemas.openxmlformats.org/officeDocument/2006/relationships/image" Target="../media/image23.emf" /><Relationship Id="rId4" Type="http://schemas.openxmlformats.org/officeDocument/2006/relationships/vmlDrawing" Target="../drawings/vmlDrawing11.v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24.png" /><Relationship Id="rId3" Type="http://schemas.openxmlformats.org/officeDocument/2006/relationships/oleObject" Target="../embeddings/oleObject17.doc" TargetMode="Internal" /><Relationship Id="rId4" Type="http://schemas.openxmlformats.org/officeDocument/2006/relationships/image" Target="../media/image25.emf" /><Relationship Id="rId5" Type="http://schemas.openxmlformats.org/officeDocument/2006/relationships/vmlDrawing" Target="../drawings/vmlDrawing12.v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26.png" /><Relationship Id="rId3" Type="http://schemas.openxmlformats.org/officeDocument/2006/relationships/oleObject" Target="../embeddings/oleObject18.doc" TargetMode="Internal" /><Relationship Id="rId4" Type="http://schemas.openxmlformats.org/officeDocument/2006/relationships/image" Target="../media/image27.emf" /><Relationship Id="rId5" Type="http://schemas.openxmlformats.org/officeDocument/2006/relationships/vmlDrawing" Target="../drawings/vmlDrawing13.v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9.doc" TargetMode="Internal" /><Relationship Id="rId3" Type="http://schemas.openxmlformats.org/officeDocument/2006/relationships/image" Target="../media/image28.emf" /><Relationship Id="rId4" Type="http://schemas.openxmlformats.org/officeDocument/2006/relationships/vmlDrawing" Target="../drawings/vmlDrawing14.v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0.doc" TargetMode="Internal" /><Relationship Id="rId3" Type="http://schemas.openxmlformats.org/officeDocument/2006/relationships/image" Target="../media/image29.emf" /><Relationship Id="rId4" Type="http://schemas.openxmlformats.org/officeDocument/2006/relationships/vmlDrawing" Target="../drawings/vmlDrawing15.v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1.doc" TargetMode="Internal" /><Relationship Id="rId3" Type="http://schemas.openxmlformats.org/officeDocument/2006/relationships/image" Target="../media/image30.emf" /><Relationship Id="rId4" Type="http://schemas.openxmlformats.org/officeDocument/2006/relationships/vmlDrawing" Target="../drawings/vmlDrawing16.v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2.doc" TargetMode="Internal" /><Relationship Id="rId3" Type="http://schemas.openxmlformats.org/officeDocument/2006/relationships/image" Target="../media/image31.emf" /><Relationship Id="rId4" Type="http://schemas.openxmlformats.org/officeDocument/2006/relationships/vmlDrawing" Target="../drawings/vmlDrawing17.v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3.doc" TargetMode="Internal" /><Relationship Id="rId3" Type="http://schemas.openxmlformats.org/officeDocument/2006/relationships/image" Target="../media/image32.emf" /><Relationship Id="rId4" Type="http://schemas.openxmlformats.org/officeDocument/2006/relationships/vmlDrawing" Target="../drawings/vmlDrawing18.v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4.doc" TargetMode="Internal" /><Relationship Id="rId3" Type="http://schemas.openxmlformats.org/officeDocument/2006/relationships/image" Target="../media/image33.emf" /><Relationship Id="rId4" Type="http://schemas.openxmlformats.org/officeDocument/2006/relationships/image" Target="../media/image34.png" /><Relationship Id="rId5" Type="http://schemas.openxmlformats.org/officeDocument/2006/relationships/image" Target="../media/image35.png" /><Relationship Id="rId6" Type="http://schemas.openxmlformats.org/officeDocument/2006/relationships/vmlDrawing" Target="../drawings/vmlDrawing19.v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5.doc" TargetMode="Internal" /><Relationship Id="rId3" Type="http://schemas.openxmlformats.org/officeDocument/2006/relationships/image" Target="../media/image36.emf" /><Relationship Id="rId4" Type="http://schemas.openxmlformats.org/officeDocument/2006/relationships/image" Target="../media/image37.png" /><Relationship Id="rId5" Type="http://schemas.openxmlformats.org/officeDocument/2006/relationships/image" Target="../media/image38.png" /><Relationship Id="rId6" Type="http://schemas.openxmlformats.org/officeDocument/2006/relationships/vmlDrawing" Target="../drawings/vmlDrawing20.v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6.doc" TargetMode="Internal" /><Relationship Id="rId3" Type="http://schemas.openxmlformats.org/officeDocument/2006/relationships/image" Target="../media/image39.emf" /><Relationship Id="rId4" Type="http://schemas.openxmlformats.org/officeDocument/2006/relationships/image" Target="../media/image40.png" /><Relationship Id="rId5" Type="http://schemas.openxmlformats.org/officeDocument/2006/relationships/image" Target="../media/image41.png" /><Relationship Id="rId6" Type="http://schemas.openxmlformats.org/officeDocument/2006/relationships/vmlDrawing" Target="../drawings/vmlDrawing21.v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7.doc" TargetMode="Internal" /><Relationship Id="rId3" Type="http://schemas.openxmlformats.org/officeDocument/2006/relationships/image" Target="../media/image42.emf" /><Relationship Id="rId4" Type="http://schemas.openxmlformats.org/officeDocument/2006/relationships/image" Target="../media/image43.png" /><Relationship Id="rId5" Type="http://schemas.openxmlformats.org/officeDocument/2006/relationships/image" Target="../media/image44.png" /><Relationship Id="rId6" Type="http://schemas.openxmlformats.org/officeDocument/2006/relationships/vmlDrawing" Target="../drawings/vmlDrawing22.v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8.doc" TargetMode="Internal" /><Relationship Id="rId3" Type="http://schemas.openxmlformats.org/officeDocument/2006/relationships/image" Target="../media/image45.emf" /><Relationship Id="rId4" Type="http://schemas.openxmlformats.org/officeDocument/2006/relationships/image" Target="../media/image46.png" /><Relationship Id="rId5" Type="http://schemas.openxmlformats.org/officeDocument/2006/relationships/vmlDrawing" Target="../drawings/vmlDrawing23.v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9.doc" TargetMode="Internal" /><Relationship Id="rId3" Type="http://schemas.openxmlformats.org/officeDocument/2006/relationships/image" Target="../media/image47.emf" /><Relationship Id="rId4" Type="http://schemas.openxmlformats.org/officeDocument/2006/relationships/oleObject" Target="../embeddings/oleObject30.doc" TargetMode="Internal" /><Relationship Id="rId5" Type="http://schemas.openxmlformats.org/officeDocument/2006/relationships/image" Target="../media/image48.emf" /><Relationship Id="rId6" Type="http://schemas.openxmlformats.org/officeDocument/2006/relationships/vmlDrawing" Target="../drawings/vmlDrawing24.v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1.doc" TargetMode="Internal" /><Relationship Id="rId3" Type="http://schemas.openxmlformats.org/officeDocument/2006/relationships/image" Target="../media/image49.emf" /><Relationship Id="rId4" Type="http://schemas.openxmlformats.org/officeDocument/2006/relationships/image" Target="../media/image50.png" /><Relationship Id="rId5" Type="http://schemas.openxmlformats.org/officeDocument/2006/relationships/oleObject" Target="../embeddings/oleObject32.doc" TargetMode="Internal" /><Relationship Id="rId6" Type="http://schemas.openxmlformats.org/officeDocument/2006/relationships/image" Target="../media/image51.emf" /><Relationship Id="rId7" Type="http://schemas.openxmlformats.org/officeDocument/2006/relationships/vmlDrawing" Target="../drawings/vmlDrawing25.v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3.doc" TargetMode="Internal" /><Relationship Id="rId3" Type="http://schemas.openxmlformats.org/officeDocument/2006/relationships/image" Target="../media/image52.emf" /><Relationship Id="rId4" Type="http://schemas.openxmlformats.org/officeDocument/2006/relationships/vmlDrawing" Target="../drawings/vmlDrawing26.v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4.doc" TargetMode="Internal" /><Relationship Id="rId3" Type="http://schemas.openxmlformats.org/officeDocument/2006/relationships/image" Target="../media/image53.emf" /><Relationship Id="rId4" Type="http://schemas.openxmlformats.org/officeDocument/2006/relationships/image" Target="../media/image54.png" /><Relationship Id="rId5" Type="http://schemas.openxmlformats.org/officeDocument/2006/relationships/vmlDrawing" Target="../drawings/vmlDrawing27.vm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5.doc" TargetMode="Internal" /><Relationship Id="rId3" Type="http://schemas.openxmlformats.org/officeDocument/2006/relationships/image" Target="../media/image55.emf" /><Relationship Id="rId4" Type="http://schemas.openxmlformats.org/officeDocument/2006/relationships/vmlDrawing" Target="../drawings/vmlDrawing28.vml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6.doc" TargetMode="Internal" /><Relationship Id="rId3" Type="http://schemas.openxmlformats.org/officeDocument/2006/relationships/image" Target="../media/image56.emf" /><Relationship Id="rId4" Type="http://schemas.openxmlformats.org/officeDocument/2006/relationships/vmlDrawing" Target="../drawings/vmlDrawing29.vm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7.doc" TargetMode="Internal" /><Relationship Id="rId3" Type="http://schemas.openxmlformats.org/officeDocument/2006/relationships/image" Target="../media/image57.emf" /><Relationship Id="rId4" Type="http://schemas.openxmlformats.org/officeDocument/2006/relationships/vmlDrawing" Target="../drawings/vmlDrawing30.vm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8.doc" TargetMode="Internal" /><Relationship Id="rId3" Type="http://schemas.openxmlformats.org/officeDocument/2006/relationships/image" Target="../media/image58.emf" /><Relationship Id="rId4" Type="http://schemas.openxmlformats.org/officeDocument/2006/relationships/vmlDrawing" Target="../drawings/vmlDrawing31.vml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9.doc" TargetMode="Internal" /><Relationship Id="rId3" Type="http://schemas.openxmlformats.org/officeDocument/2006/relationships/image" Target="../media/image59.emf" /><Relationship Id="rId4" Type="http://schemas.openxmlformats.org/officeDocument/2006/relationships/image" Target="../media/image60.png" /><Relationship Id="rId5" Type="http://schemas.openxmlformats.org/officeDocument/2006/relationships/oleObject" Target="../embeddings/oleObject40.doc" TargetMode="Internal" /><Relationship Id="rId6" Type="http://schemas.openxmlformats.org/officeDocument/2006/relationships/image" Target="../media/image61.emf" /><Relationship Id="rId7" Type="http://schemas.openxmlformats.org/officeDocument/2006/relationships/vmlDrawing" Target="../drawings/vmlDrawing32.vml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1.doc" TargetMode="Internal" /><Relationship Id="rId3" Type="http://schemas.openxmlformats.org/officeDocument/2006/relationships/image" Target="../media/image62.emf" /><Relationship Id="rId4" Type="http://schemas.openxmlformats.org/officeDocument/2006/relationships/oleObject" Target="../embeddings/oleObject42.doc" TargetMode="Internal" /><Relationship Id="rId5" Type="http://schemas.openxmlformats.org/officeDocument/2006/relationships/image" Target="../media/image63.emf" /><Relationship Id="rId6" Type="http://schemas.openxmlformats.org/officeDocument/2006/relationships/vmlDrawing" Target="../drawings/vmlDrawing33.vml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3.doc" TargetMode="Internal" /><Relationship Id="rId3" Type="http://schemas.openxmlformats.org/officeDocument/2006/relationships/image" Target="../media/image64.emf" /><Relationship Id="rId4" Type="http://schemas.openxmlformats.org/officeDocument/2006/relationships/vmlDrawing" Target="../drawings/vmlDrawing34.vml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4.doc" TargetMode="Internal" /><Relationship Id="rId3" Type="http://schemas.openxmlformats.org/officeDocument/2006/relationships/image" Target="../media/image65.emf" /><Relationship Id="rId4" Type="http://schemas.openxmlformats.org/officeDocument/2006/relationships/vmlDrawing" Target="../drawings/vmlDrawing35.vml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5.doc" TargetMode="Internal" /><Relationship Id="rId3" Type="http://schemas.openxmlformats.org/officeDocument/2006/relationships/image" Target="../media/image66.emf" /><Relationship Id="rId4" Type="http://schemas.openxmlformats.org/officeDocument/2006/relationships/image" Target="../media/image67.png" /><Relationship Id="rId5" Type="http://schemas.openxmlformats.org/officeDocument/2006/relationships/vmlDrawing" Target="../drawings/vmlDrawing36.vml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6.doc" TargetMode="Internal" /><Relationship Id="rId3" Type="http://schemas.openxmlformats.org/officeDocument/2006/relationships/image" Target="../media/image68.emf" /><Relationship Id="rId4" Type="http://schemas.openxmlformats.org/officeDocument/2006/relationships/vmlDrawing" Target="../drawings/vmlDrawing37.vml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7.doc" TargetMode="Internal" /><Relationship Id="rId3" Type="http://schemas.openxmlformats.org/officeDocument/2006/relationships/image" Target="../media/image69.emf" /><Relationship Id="rId4" Type="http://schemas.openxmlformats.org/officeDocument/2006/relationships/vmlDrawing" Target="../drawings/vmlDrawing38.vml" /></Relationships>
</file>

<file path=ppt/slides/_rels/slide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8.doc" TargetMode="Internal" /><Relationship Id="rId3" Type="http://schemas.openxmlformats.org/officeDocument/2006/relationships/image" Target="../media/image70.emf" /><Relationship Id="rId4" Type="http://schemas.openxmlformats.org/officeDocument/2006/relationships/image" Target="../media/image71.png" /><Relationship Id="rId5" Type="http://schemas.openxmlformats.org/officeDocument/2006/relationships/vmlDrawing" Target="../drawings/vmlDrawing39.vml" /></Relationships>
</file>

<file path=ppt/slides/_rels/slide4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9.doc" TargetMode="Internal" /><Relationship Id="rId3" Type="http://schemas.openxmlformats.org/officeDocument/2006/relationships/image" Target="../media/image72.emf" /><Relationship Id="rId4" Type="http://schemas.openxmlformats.org/officeDocument/2006/relationships/image" Target="../media/image73.png" /><Relationship Id="rId5" Type="http://schemas.openxmlformats.org/officeDocument/2006/relationships/vmlDrawing" Target="../drawings/vmlDrawing40.vml" /></Relationships>
</file>

<file path=ppt/slides/_rels/slide4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0.png" /><Relationship Id="rId3" Type="http://schemas.openxmlformats.org/officeDocument/2006/relationships/oleObject" Target="../embeddings/oleObject50.doc" TargetMode="Internal" /><Relationship Id="rId4" Type="http://schemas.openxmlformats.org/officeDocument/2006/relationships/image" Target="../media/image74.emf" /><Relationship Id="rId5" Type="http://schemas.openxmlformats.org/officeDocument/2006/relationships/image" Target="../media/image75.png" /><Relationship Id="rId6" Type="http://schemas.openxmlformats.org/officeDocument/2006/relationships/vmlDrawing" Target="../drawings/vmlDrawing41.vml" /></Relationships>
</file>

<file path=ppt/slides/_rels/slide4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1.doc" TargetMode="Internal" /><Relationship Id="rId3" Type="http://schemas.openxmlformats.org/officeDocument/2006/relationships/image" Target="../media/image76.emf" /><Relationship Id="rId4" Type="http://schemas.openxmlformats.org/officeDocument/2006/relationships/image" Target="../media/image77.png" /><Relationship Id="rId5" Type="http://schemas.openxmlformats.org/officeDocument/2006/relationships/vmlDrawing" Target="../drawings/vmlDrawing42.vml" /></Relationships>
</file>

<file path=ppt/slides/_rels/slide4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4.png" /><Relationship Id="rId3" Type="http://schemas.openxmlformats.org/officeDocument/2006/relationships/oleObject" Target="../embeddings/oleObject52.doc" TargetMode="Internal" /><Relationship Id="rId4" Type="http://schemas.openxmlformats.org/officeDocument/2006/relationships/image" Target="../media/image78.emf" /><Relationship Id="rId5" Type="http://schemas.openxmlformats.org/officeDocument/2006/relationships/vmlDrawing" Target="../drawings/vmlDrawing43.vml" /></Relationships>
</file>

<file path=ppt/slides/_rels/slide4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3.doc" TargetMode="Internal" /><Relationship Id="rId3" Type="http://schemas.openxmlformats.org/officeDocument/2006/relationships/image" Target="../media/image79.emf" /><Relationship Id="rId4" Type="http://schemas.openxmlformats.org/officeDocument/2006/relationships/oleObject" Target="../embeddings/oleObject54.doc" TargetMode="Internal" /><Relationship Id="rId5" Type="http://schemas.openxmlformats.org/officeDocument/2006/relationships/image" Target="../media/image80.emf" /><Relationship Id="rId6" Type="http://schemas.openxmlformats.org/officeDocument/2006/relationships/image" Target="../media/image81.png" /><Relationship Id="rId7" Type="http://schemas.openxmlformats.org/officeDocument/2006/relationships/vmlDrawing" Target="../drawings/vmlDrawing44.vml" /></Relationships>
</file>

<file path=ppt/slides/_rels/slide4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5.doc" TargetMode="Internal" /><Relationship Id="rId3" Type="http://schemas.openxmlformats.org/officeDocument/2006/relationships/image" Target="../media/image82.emf" /><Relationship Id="rId4" Type="http://schemas.openxmlformats.org/officeDocument/2006/relationships/oleObject" Target="../embeddings/oleObject56.doc" TargetMode="Internal" /><Relationship Id="rId5" Type="http://schemas.openxmlformats.org/officeDocument/2006/relationships/image" Target="../media/image83.emf" /><Relationship Id="rId6" Type="http://schemas.openxmlformats.org/officeDocument/2006/relationships/image" Target="../media/image84.png" /><Relationship Id="rId7" Type="http://schemas.openxmlformats.org/officeDocument/2006/relationships/vmlDrawing" Target="../drawings/vmlDrawing45.vml" /></Relationships>
</file>

<file path=ppt/slides/_rels/slide4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7.doc" TargetMode="Internal" /><Relationship Id="rId3" Type="http://schemas.openxmlformats.org/officeDocument/2006/relationships/image" Target="../media/image85.emf" /><Relationship Id="rId4" Type="http://schemas.openxmlformats.org/officeDocument/2006/relationships/oleObject" Target="../embeddings/oleObject58.doc" TargetMode="Internal" /><Relationship Id="rId5" Type="http://schemas.openxmlformats.org/officeDocument/2006/relationships/image" Target="../media/image86.emf" /><Relationship Id="rId6" Type="http://schemas.openxmlformats.org/officeDocument/2006/relationships/image" Target="../media/image87.png" /><Relationship Id="rId7" Type="http://schemas.openxmlformats.org/officeDocument/2006/relationships/vmlDrawing" Target="../drawings/vmlDrawing46.vml" /></Relationships>
</file>

<file path=ppt/slides/_rels/slide4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9.doc" TargetMode="Internal" /><Relationship Id="rId3" Type="http://schemas.openxmlformats.org/officeDocument/2006/relationships/image" Target="../media/image88.emf" /><Relationship Id="rId4" Type="http://schemas.openxmlformats.org/officeDocument/2006/relationships/image" Target="../media/image89.png" /><Relationship Id="rId5" Type="http://schemas.openxmlformats.org/officeDocument/2006/relationships/vmlDrawing" Target="../drawings/vmlDrawing47.vml" /></Relationships>
</file>

<file path=ppt/slides/_rels/slide4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60.doc" TargetMode="Internal" /><Relationship Id="rId3" Type="http://schemas.openxmlformats.org/officeDocument/2006/relationships/image" Target="../media/image90.emf" /><Relationship Id="rId4" Type="http://schemas.openxmlformats.org/officeDocument/2006/relationships/image" Target="../media/image91.png" /><Relationship Id="rId5" Type="http://schemas.openxmlformats.org/officeDocument/2006/relationships/vmlDrawing" Target="../drawings/vmlDrawing48.vml" /></Relationships>
</file>

<file path=ppt/slides/_rels/slide5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21.png" /><Relationship Id="rId3" Type="http://schemas.openxmlformats.org/officeDocument/2006/relationships/oleObject" Target="../embeddings/oleObject61.doc" TargetMode="Internal" /><Relationship Id="rId4" Type="http://schemas.openxmlformats.org/officeDocument/2006/relationships/image" Target="../media/image92.emf" /><Relationship Id="rId5" Type="http://schemas.openxmlformats.org/officeDocument/2006/relationships/oleObject" Target="../embeddings/oleObject62.doc" TargetMode="Internal" /><Relationship Id="rId6" Type="http://schemas.openxmlformats.org/officeDocument/2006/relationships/image" Target="../media/image93.emf" /><Relationship Id="rId7" Type="http://schemas.openxmlformats.org/officeDocument/2006/relationships/image" Target="../media/image94.png" /><Relationship Id="rId8" Type="http://schemas.openxmlformats.org/officeDocument/2006/relationships/image" Target="../media/image95.png" /><Relationship Id="rId9" Type="http://schemas.openxmlformats.org/officeDocument/2006/relationships/vmlDrawing" Target="../drawings/vmlDrawing49.vml" /></Relationships>
</file>

<file path=ppt/slides/_rels/slide5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63.doc" TargetMode="Internal" /><Relationship Id="rId3" Type="http://schemas.openxmlformats.org/officeDocument/2006/relationships/image" Target="../media/image96.emf" /><Relationship Id="rId4" Type="http://schemas.openxmlformats.org/officeDocument/2006/relationships/image" Target="../media/image97.png" /><Relationship Id="rId5" Type="http://schemas.openxmlformats.org/officeDocument/2006/relationships/vmlDrawing" Target="../drawings/vmlDrawing50.vml" /></Relationships>
</file>

<file path=ppt/slides/_rels/slide5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64.doc" TargetMode="Internal" /><Relationship Id="rId3" Type="http://schemas.openxmlformats.org/officeDocument/2006/relationships/image" Target="../media/image98.emf" /><Relationship Id="rId4" Type="http://schemas.openxmlformats.org/officeDocument/2006/relationships/image" Target="../media/image99.png" /><Relationship Id="rId5" Type="http://schemas.openxmlformats.org/officeDocument/2006/relationships/vmlDrawing" Target="../drawings/vmlDrawing51.vml" /></Relationships>
</file>

<file path=ppt/slides/_rels/slide5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65.doc" TargetMode="Internal" /><Relationship Id="rId3" Type="http://schemas.openxmlformats.org/officeDocument/2006/relationships/image" Target="../media/image100.emf" /><Relationship Id="rId4" Type="http://schemas.openxmlformats.org/officeDocument/2006/relationships/image" Target="../media/image101.png" /><Relationship Id="rId5" Type="http://schemas.openxmlformats.org/officeDocument/2006/relationships/vmlDrawing" Target="../drawings/vmlDrawing52.vml" /></Relationships>
</file>

<file path=ppt/slides/_rels/slide5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24.png" /><Relationship Id="rId3" Type="http://schemas.openxmlformats.org/officeDocument/2006/relationships/oleObject" Target="../embeddings/oleObject66.doc" TargetMode="Internal" /><Relationship Id="rId4" Type="http://schemas.openxmlformats.org/officeDocument/2006/relationships/image" Target="../media/image102.emf" /><Relationship Id="rId5" Type="http://schemas.openxmlformats.org/officeDocument/2006/relationships/image" Target="../media/image103.png" /><Relationship Id="rId6" Type="http://schemas.openxmlformats.org/officeDocument/2006/relationships/image" Target="../media/image104.png" /><Relationship Id="rId7" Type="http://schemas.openxmlformats.org/officeDocument/2006/relationships/vmlDrawing" Target="../drawings/vmlDrawing53.vml" /></Relationships>
</file>

<file path=ppt/slides/_rels/slide5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67.doc" TargetMode="Internal" /><Relationship Id="rId3" Type="http://schemas.openxmlformats.org/officeDocument/2006/relationships/image" Target="../media/image105.emf" /><Relationship Id="rId4" Type="http://schemas.openxmlformats.org/officeDocument/2006/relationships/image" Target="../media/image106.png" /><Relationship Id="rId5" Type="http://schemas.openxmlformats.org/officeDocument/2006/relationships/image" Target="../media/image107.png" /><Relationship Id="rId6" Type="http://schemas.openxmlformats.org/officeDocument/2006/relationships/vmlDrawing" Target="../drawings/vmlDrawing54.vml" /></Relationships>
</file>

<file path=ppt/slides/_rels/slide5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68.doc" TargetMode="Internal" /><Relationship Id="rId3" Type="http://schemas.openxmlformats.org/officeDocument/2006/relationships/image" Target="../media/image108.emf" /><Relationship Id="rId4" Type="http://schemas.openxmlformats.org/officeDocument/2006/relationships/image" Target="../media/image109.png" /><Relationship Id="rId5" Type="http://schemas.openxmlformats.org/officeDocument/2006/relationships/image" Target="../media/image110.png" /><Relationship Id="rId6" Type="http://schemas.openxmlformats.org/officeDocument/2006/relationships/vmlDrawing" Target="../drawings/vmlDrawing55.vml" /></Relationships>
</file>

<file path=ppt/slides/_rels/slide5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69.doc" TargetMode="Internal" /><Relationship Id="rId3" Type="http://schemas.openxmlformats.org/officeDocument/2006/relationships/image" Target="../media/image111.emf" /><Relationship Id="rId4" Type="http://schemas.openxmlformats.org/officeDocument/2006/relationships/image" Target="../media/image112.png" /><Relationship Id="rId5" Type="http://schemas.openxmlformats.org/officeDocument/2006/relationships/image" Target="../media/image113.png" /><Relationship Id="rId6" Type="http://schemas.openxmlformats.org/officeDocument/2006/relationships/vmlDrawing" Target="../drawings/vmlDrawing56.vml" /></Relationships>
</file>

<file path=ppt/slides/_rels/slide5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70.doc" TargetMode="Internal" /><Relationship Id="rId3" Type="http://schemas.openxmlformats.org/officeDocument/2006/relationships/image" Target="../media/image114.emf" /><Relationship Id="rId4" Type="http://schemas.openxmlformats.org/officeDocument/2006/relationships/image" Target="../media/image115.png" /><Relationship Id="rId5" Type="http://schemas.openxmlformats.org/officeDocument/2006/relationships/image" Target="../media/image116.png" /><Relationship Id="rId6" Type="http://schemas.openxmlformats.org/officeDocument/2006/relationships/image" Target="../media/image117.tiff" /><Relationship Id="rId7" Type="http://schemas.openxmlformats.org/officeDocument/2006/relationships/vmlDrawing" Target="../drawings/vmlDrawing57.vml" /></Relationships>
</file>

<file path=ppt/slides/_rels/slide5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71.doc" TargetMode="Internal" /><Relationship Id="rId3" Type="http://schemas.openxmlformats.org/officeDocument/2006/relationships/image" Target="../media/image118.emf" /><Relationship Id="rId4" Type="http://schemas.openxmlformats.org/officeDocument/2006/relationships/image" Target="../media/image119.png" /><Relationship Id="rId5" Type="http://schemas.openxmlformats.org/officeDocument/2006/relationships/image" Target="../media/image120.png" /><Relationship Id="rId6" Type="http://schemas.openxmlformats.org/officeDocument/2006/relationships/image" Target="../media/image121.png" /><Relationship Id="rId7" Type="http://schemas.openxmlformats.org/officeDocument/2006/relationships/vmlDrawing" Target="../drawings/vmlDrawing58.vml" /></Relationships>
</file>

<file path=ppt/slides/_rels/slide6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72.doc" TargetMode="Internal" /><Relationship Id="rId3" Type="http://schemas.openxmlformats.org/officeDocument/2006/relationships/image" Target="../media/image122.emf" /><Relationship Id="rId4" Type="http://schemas.openxmlformats.org/officeDocument/2006/relationships/image" Target="../media/image123.png" /><Relationship Id="rId5" Type="http://schemas.openxmlformats.org/officeDocument/2006/relationships/image" Target="../media/image124.png" /><Relationship Id="rId6" Type="http://schemas.openxmlformats.org/officeDocument/2006/relationships/vmlDrawing" Target="../drawings/vmlDrawing59.vml" /></Relationships>
</file>

<file path=ppt/slides/_rels/slide6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73.doc" TargetMode="Internal" /><Relationship Id="rId3" Type="http://schemas.openxmlformats.org/officeDocument/2006/relationships/image" Target="../media/image125.emf" /><Relationship Id="rId4" Type="http://schemas.openxmlformats.org/officeDocument/2006/relationships/image" Target="../media/image126.png" /><Relationship Id="rId5" Type="http://schemas.openxmlformats.org/officeDocument/2006/relationships/image" Target="../media/image127.png" /><Relationship Id="rId6" Type="http://schemas.openxmlformats.org/officeDocument/2006/relationships/vmlDrawing" Target="../drawings/vmlDrawing60.vml" /></Relationships>
</file>

<file path=ppt/slides/_rels/slide6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28.png" /><Relationship Id="rId3" Type="http://schemas.openxmlformats.org/officeDocument/2006/relationships/oleObject" Target="../embeddings/oleObject74.doc" TargetMode="Internal" /><Relationship Id="rId4" Type="http://schemas.openxmlformats.org/officeDocument/2006/relationships/image" Target="../media/image129.emf" /><Relationship Id="rId5" Type="http://schemas.openxmlformats.org/officeDocument/2006/relationships/vmlDrawing" Target="../drawings/vmlDrawing61.vml" /></Relationships>
</file>

<file path=ppt/slides/_rels/slide6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75.doc" TargetMode="Internal" /><Relationship Id="rId3" Type="http://schemas.openxmlformats.org/officeDocument/2006/relationships/image" Target="../media/image130.emf" /><Relationship Id="rId4" Type="http://schemas.openxmlformats.org/officeDocument/2006/relationships/oleObject" Target="../embeddings/oleObject76.doc" TargetMode="Internal" /><Relationship Id="rId5" Type="http://schemas.openxmlformats.org/officeDocument/2006/relationships/image" Target="../media/image131.emf" /><Relationship Id="rId6" Type="http://schemas.openxmlformats.org/officeDocument/2006/relationships/image" Target="../media/image132.png" /><Relationship Id="rId7" Type="http://schemas.openxmlformats.org/officeDocument/2006/relationships/image" Target="../media/image133.png" /><Relationship Id="rId8" Type="http://schemas.openxmlformats.org/officeDocument/2006/relationships/vmlDrawing" Target="../drawings/vmlDrawing62.vml" /></Relationships>
</file>

<file path=ppt/slides/_rels/slide6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77.doc" TargetMode="Internal" /><Relationship Id="rId3" Type="http://schemas.openxmlformats.org/officeDocument/2006/relationships/image" Target="../media/image134.emf" /><Relationship Id="rId4" Type="http://schemas.openxmlformats.org/officeDocument/2006/relationships/image" Target="../media/image135.png" /><Relationship Id="rId5" Type="http://schemas.openxmlformats.org/officeDocument/2006/relationships/image" Target="../media/image136.png" /><Relationship Id="rId6" Type="http://schemas.openxmlformats.org/officeDocument/2006/relationships/vmlDrawing" Target="../drawings/vmlDrawing63.vml" /></Relationships>
</file>

<file path=ppt/slides/_rels/slide6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78.doc" TargetMode="Internal" /><Relationship Id="rId3" Type="http://schemas.openxmlformats.org/officeDocument/2006/relationships/image" Target="../media/image137.emf" /><Relationship Id="rId4" Type="http://schemas.openxmlformats.org/officeDocument/2006/relationships/image" Target="../media/image138.png" /><Relationship Id="rId5" Type="http://schemas.openxmlformats.org/officeDocument/2006/relationships/vmlDrawing" Target="../drawings/vmlDrawing64.vml" /></Relationships>
</file>

<file path=ppt/slides/_rels/slide6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39.png" /><Relationship Id="rId3" Type="http://schemas.openxmlformats.org/officeDocument/2006/relationships/oleObject" Target="../embeddings/oleObject79.doc" TargetMode="Internal" /><Relationship Id="rId4" Type="http://schemas.openxmlformats.org/officeDocument/2006/relationships/image" Target="../media/image140.emf" /><Relationship Id="rId5" Type="http://schemas.openxmlformats.org/officeDocument/2006/relationships/image" Target="../media/image141.png" /><Relationship Id="rId6" Type="http://schemas.openxmlformats.org/officeDocument/2006/relationships/vmlDrawing" Target="../drawings/vmlDrawing65.vml" /></Relationships>
</file>

<file path=ppt/slides/_rels/slide6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80.doc" TargetMode="Internal" /><Relationship Id="rId3" Type="http://schemas.openxmlformats.org/officeDocument/2006/relationships/image" Target="../media/image142.emf" /><Relationship Id="rId4" Type="http://schemas.openxmlformats.org/officeDocument/2006/relationships/vmlDrawing" Target="../drawings/vmlDrawing66.vml" /></Relationships>
</file>

<file path=ppt/slides/_rels/slide6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81.doc" TargetMode="Internal" /><Relationship Id="rId3" Type="http://schemas.openxmlformats.org/officeDocument/2006/relationships/image" Target="../media/image143.emf" /><Relationship Id="rId4" Type="http://schemas.openxmlformats.org/officeDocument/2006/relationships/vmlDrawing" Target="../drawings/vmlDrawing67.v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69634" name="TextBox 20"/>
          <p:cNvSpPr/>
          <p:nvPr/>
        </p:nvSpPr>
        <p:spPr>
          <a:xfrm>
            <a:off x="1547813" y="2992438"/>
            <a:ext cx="9601200" cy="1006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algn="ctr" defTabSz="914400" eaLnBrk="1" hangingPunct="1"/>
            <a:r>
              <a:rPr lang="zh-CN" altLang="en-US" sz="6000">
                <a:solidFill>
                  <a:schemeClr val="tx1"/>
                </a:solidFill>
                <a:ea typeface="黑体" pitchFamily="49" charset="-122"/>
              </a:rPr>
              <a:t>　电 与 磁</a:t>
            </a:r>
            <a:r>
              <a:rPr lang="zh-CN" altLang="en-US"/>
              <a:t> </a:t>
            </a:r>
            <a:endParaRPr lang="zh-CN" altLang="en-US"/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029" name="图片 10246" descr="考点1"/>
          <p:cNvPicPr>
            <a:picLocks noChangeAspect="1"/>
          </p:cNvPicPr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2500" y="565150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30" name="矩形 10269"/>
          <p:cNvSpPr/>
          <p:nvPr/>
        </p:nvSpPr>
        <p:spPr>
          <a:xfrm>
            <a:off x="2319338" y="509588"/>
            <a:ext cx="2403475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磁现象　磁场</a:t>
            </a:r>
            <a:r>
              <a:rPr lang="zh-CN" altLang="en-US"/>
              <a:t> </a:t>
            </a:r>
            <a:endParaRPr lang="zh-CN" altLang="en-US"/>
          </a:p>
        </p:txBody>
      </p:sp>
      <p:graphicFrame>
        <p:nvGraphicFramePr>
          <p:cNvPr id="1026" name="对象 10270"/>
          <p:cNvGraphicFramePr/>
          <p:nvPr/>
        </p:nvGraphicFramePr>
        <p:xfrm>
          <a:off x="296863" y="1189038"/>
          <a:ext cx="11591925" cy="5921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3" imgW="11591925" imgH="592137" progId="Word.Document.8">
                  <p:embed/>
                </p:oleObj>
              </mc:Choice>
              <mc:Fallback>
                <p:oleObj r:id="rId3" imgW="11591925" imgH="5921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1189038"/>
                        <a:ext cx="11591925" cy="592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31" name="图片 1027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98825" y="3914775"/>
            <a:ext cx="5299075" cy="14636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32" name="矩形 10272"/>
          <p:cNvSpPr/>
          <p:nvPr/>
        </p:nvSpPr>
        <p:spPr>
          <a:xfrm>
            <a:off x="4400550" y="5376863"/>
            <a:ext cx="30178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>
                <a:solidFill>
                  <a:schemeClr val="tx1"/>
                </a:solidFill>
              </a:rPr>
              <a:t>两个磁极间的磁感线 </a:t>
            </a:r>
            <a:endParaRPr lang="zh-CN" altLang="en-US">
              <a:solidFill>
                <a:schemeClr val="tx1"/>
              </a:solidFill>
            </a:endParaRPr>
          </a:p>
        </p:txBody>
      </p:sp>
      <p:graphicFrame>
        <p:nvGraphicFramePr>
          <p:cNvPr id="1027" name="对象 150531"/>
          <p:cNvGraphicFramePr/>
          <p:nvPr/>
        </p:nvGraphicFramePr>
        <p:xfrm>
          <a:off x="339725" y="1608138"/>
          <a:ext cx="11506200" cy="22637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r:id="rId6" imgW="11506200" imgH="2263775" progId="Word.Document.8">
                  <p:embed/>
                </p:oleObj>
              </mc:Choice>
              <mc:Fallback>
                <p:oleObj r:id="rId6" imgW="11506200" imgH="22637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39725" y="1608138"/>
                        <a:ext cx="11506200" cy="22637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8" name="对象 150532"/>
          <p:cNvGraphicFramePr/>
          <p:nvPr/>
        </p:nvGraphicFramePr>
        <p:xfrm>
          <a:off x="334963" y="5918200"/>
          <a:ext cx="11591925" cy="5921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0" r:id="rId8" imgW="11591925" imgH="592138" progId="Word.Document.8">
                  <p:embed/>
                </p:oleObj>
              </mc:Choice>
              <mc:Fallback>
                <p:oleObj r:id="rId8" imgW="11591925" imgH="5921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334963" y="5918200"/>
                        <a:ext cx="11591925" cy="5921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3" name="矩形 150533"/>
          <p:cNvSpPr/>
          <p:nvPr/>
        </p:nvSpPr>
        <p:spPr>
          <a:xfrm>
            <a:off x="3646488" y="244316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最强 </a:t>
            </a:r>
            <a:endParaRPr lang="zh-CN" altLang="en-US"/>
          </a:p>
        </p:txBody>
      </p:sp>
      <p:sp>
        <p:nvSpPr>
          <p:cNvPr id="1034" name="矩形 150534"/>
          <p:cNvSpPr/>
          <p:nvPr/>
        </p:nvSpPr>
        <p:spPr>
          <a:xfrm>
            <a:off x="4130675" y="291465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南极 </a:t>
            </a:r>
            <a:endParaRPr lang="zh-CN" altLang="en-US"/>
          </a:p>
        </p:txBody>
      </p:sp>
      <p:sp>
        <p:nvSpPr>
          <p:cNvPr id="1035" name="矩形 150535"/>
          <p:cNvSpPr/>
          <p:nvPr/>
        </p:nvSpPr>
        <p:spPr>
          <a:xfrm>
            <a:off x="5662613" y="2913063"/>
            <a:ext cx="4302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S </a:t>
            </a:r>
            <a:endParaRPr lang="en-US" altLang="zh-CN"/>
          </a:p>
        </p:txBody>
      </p:sp>
      <p:sp>
        <p:nvSpPr>
          <p:cNvPr id="1036" name="矩形 150536"/>
          <p:cNvSpPr/>
          <p:nvPr/>
        </p:nvSpPr>
        <p:spPr>
          <a:xfrm>
            <a:off x="9558338" y="291465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北极 </a:t>
            </a:r>
            <a:endParaRPr lang="zh-CN" altLang="en-US"/>
          </a:p>
        </p:txBody>
      </p:sp>
      <p:sp>
        <p:nvSpPr>
          <p:cNvPr id="1037" name="矩形 150537"/>
          <p:cNvSpPr/>
          <p:nvPr/>
        </p:nvSpPr>
        <p:spPr>
          <a:xfrm>
            <a:off x="10718800" y="2914650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N </a:t>
            </a:r>
            <a:endParaRPr lang="en-US" altLang="zh-CN"/>
          </a:p>
        </p:txBody>
      </p:sp>
      <p:sp>
        <p:nvSpPr>
          <p:cNvPr id="1038" name="矩形 150538"/>
          <p:cNvSpPr/>
          <p:nvPr/>
        </p:nvSpPr>
        <p:spPr>
          <a:xfrm>
            <a:off x="6092825" y="337026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排斥 </a:t>
            </a:r>
            <a:endParaRPr lang="zh-CN" altLang="en-US"/>
          </a:p>
        </p:txBody>
      </p:sp>
      <p:sp>
        <p:nvSpPr>
          <p:cNvPr id="1039" name="矩形 150539"/>
          <p:cNvSpPr/>
          <p:nvPr/>
        </p:nvSpPr>
        <p:spPr>
          <a:xfrm>
            <a:off x="9423400" y="338455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吸引 </a:t>
            </a:r>
            <a:endParaRPr lang="zh-CN" altLang="en-US"/>
          </a:p>
        </p:txBody>
      </p:sp>
      <p:sp>
        <p:nvSpPr>
          <p:cNvPr id="1040" name="矩形 150540"/>
          <p:cNvSpPr/>
          <p:nvPr/>
        </p:nvSpPr>
        <p:spPr>
          <a:xfrm>
            <a:off x="3994150" y="590708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磁体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 fill="hold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 fill="hold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 fill="hold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3" grpId="0"/>
      <p:bldP spid="1034" grpId="0"/>
      <p:bldP spid="1035" grpId="0"/>
      <p:bldP spid="1036" grpId="0"/>
      <p:bldP spid="1037" grpId="0"/>
      <p:bldP spid="1038" grpId="0"/>
      <p:bldP spid="1039" grpId="0"/>
      <p:bldP spid="104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050" name="对象 151554"/>
          <p:cNvGraphicFramePr/>
          <p:nvPr/>
        </p:nvGraphicFramePr>
        <p:xfrm>
          <a:off x="296863" y="1641475"/>
          <a:ext cx="11591925" cy="3556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1" r:id="rId2" imgW="11591925" imgH="3556000" progId="Word.Document.8">
                  <p:embed/>
                </p:oleObj>
              </mc:Choice>
              <mc:Fallback>
                <p:oleObj r:id="rId2" imgW="11591925" imgH="3556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641475"/>
                        <a:ext cx="11591925" cy="3556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1" name="矩形 151555"/>
          <p:cNvSpPr/>
          <p:nvPr/>
        </p:nvSpPr>
        <p:spPr>
          <a:xfrm>
            <a:off x="7245350" y="21955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偏转 </a:t>
            </a:r>
            <a:endParaRPr lang="zh-CN" altLang="en-US"/>
          </a:p>
        </p:txBody>
      </p:sp>
      <p:sp>
        <p:nvSpPr>
          <p:cNvPr id="2052" name="矩形 151556"/>
          <p:cNvSpPr/>
          <p:nvPr/>
        </p:nvSpPr>
        <p:spPr>
          <a:xfrm>
            <a:off x="5302250" y="3348038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力 </a:t>
            </a:r>
            <a:endParaRPr lang="zh-CN" altLang="en-US"/>
          </a:p>
        </p:txBody>
      </p:sp>
      <p:sp>
        <p:nvSpPr>
          <p:cNvPr id="2053" name="矩形 151557"/>
          <p:cNvSpPr/>
          <p:nvPr/>
        </p:nvSpPr>
        <p:spPr>
          <a:xfrm>
            <a:off x="7326313" y="3962400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北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/>
      <p:bldP spid="2052" grpId="0"/>
      <p:bldP spid="205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074" name="对象 152577"/>
          <p:cNvGraphicFramePr/>
          <p:nvPr/>
        </p:nvGraphicFramePr>
        <p:xfrm>
          <a:off x="296863" y="252413"/>
          <a:ext cx="11591925" cy="5921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2" r:id="rId2" imgW="11591925" imgH="592137" progId="Word.Document.8">
                  <p:embed/>
                </p:oleObj>
              </mc:Choice>
              <mc:Fallback>
                <p:oleObj r:id="rId2" imgW="11591925" imgH="5921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252413"/>
                        <a:ext cx="11591925" cy="592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5" name="对象 152578"/>
          <p:cNvGraphicFramePr/>
          <p:nvPr/>
        </p:nvGraphicFramePr>
        <p:xfrm>
          <a:off x="220663" y="830263"/>
          <a:ext cx="11645900" cy="549751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3" r:id="rId4" imgW="11645900" imgH="5497512" progId="Word.Document.8">
                  <p:embed/>
                </p:oleObj>
              </mc:Choice>
              <mc:Fallback>
                <p:oleObj r:id="rId4" imgW="11645900" imgH="549751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20663" y="830263"/>
                        <a:ext cx="11645900" cy="54975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6" name="矩形 152579"/>
          <p:cNvSpPr/>
          <p:nvPr/>
        </p:nvSpPr>
        <p:spPr>
          <a:xfrm>
            <a:off x="6381750" y="4500563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N </a:t>
            </a:r>
            <a:endParaRPr lang="en-US" altLang="zh-CN"/>
          </a:p>
        </p:txBody>
      </p:sp>
      <p:sp>
        <p:nvSpPr>
          <p:cNvPr id="3077" name="矩形 152580"/>
          <p:cNvSpPr/>
          <p:nvPr/>
        </p:nvSpPr>
        <p:spPr>
          <a:xfrm>
            <a:off x="9334500" y="4500563"/>
            <a:ext cx="4302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S </a:t>
            </a:r>
            <a:endParaRPr lang="en-US" altLang="zh-CN"/>
          </a:p>
        </p:txBody>
      </p:sp>
      <p:sp>
        <p:nvSpPr>
          <p:cNvPr id="3078" name="矩形 152581"/>
          <p:cNvSpPr/>
          <p:nvPr/>
        </p:nvSpPr>
        <p:spPr>
          <a:xfrm>
            <a:off x="5805488" y="5076825"/>
            <a:ext cx="6429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强 </a:t>
            </a:r>
            <a:endParaRPr lang="zh-CN" altLang="en-US"/>
          </a:p>
        </p:txBody>
      </p:sp>
      <p:sp>
        <p:nvSpPr>
          <p:cNvPr id="3079" name="矩形 152582"/>
          <p:cNvSpPr/>
          <p:nvPr/>
        </p:nvSpPr>
        <p:spPr>
          <a:xfrm>
            <a:off x="10342563" y="5076825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弱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/>
      <p:bldP spid="3077" grpId="0"/>
      <p:bldP spid="3078" grpId="0"/>
      <p:bldP spid="307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098" name="对象 11274"/>
          <p:cNvGraphicFramePr/>
          <p:nvPr/>
        </p:nvGraphicFramePr>
        <p:xfrm>
          <a:off x="296863" y="2530475"/>
          <a:ext cx="11591925" cy="1778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4" r:id="rId2" imgW="11591925" imgH="1778000" progId="Word.Document.8">
                  <p:embed/>
                </p:oleObj>
              </mc:Choice>
              <mc:Fallback>
                <p:oleObj r:id="rId2" imgW="11591925" imgH="1778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2530475"/>
                        <a:ext cx="11591925" cy="177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99" name="矩形 11275"/>
          <p:cNvSpPr/>
          <p:nvPr/>
        </p:nvSpPr>
        <p:spPr>
          <a:xfrm>
            <a:off x="4868863" y="24844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磁场 </a:t>
            </a:r>
            <a:endParaRPr lang="zh-CN" altLang="en-US"/>
          </a:p>
        </p:txBody>
      </p:sp>
      <p:sp>
        <p:nvSpPr>
          <p:cNvPr id="4100" name="矩形 11276"/>
          <p:cNvSpPr/>
          <p:nvPr/>
        </p:nvSpPr>
        <p:spPr>
          <a:xfrm>
            <a:off x="8974138" y="2484438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北 </a:t>
            </a:r>
            <a:endParaRPr lang="zh-CN" altLang="en-US"/>
          </a:p>
        </p:txBody>
      </p:sp>
      <p:sp>
        <p:nvSpPr>
          <p:cNvPr id="4101" name="矩形 11277"/>
          <p:cNvSpPr/>
          <p:nvPr/>
        </p:nvSpPr>
        <p:spPr>
          <a:xfrm>
            <a:off x="1989138" y="3060700"/>
            <a:ext cx="6429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南 </a:t>
            </a:r>
            <a:endParaRPr lang="zh-CN" altLang="en-US"/>
          </a:p>
        </p:txBody>
      </p:sp>
      <p:sp>
        <p:nvSpPr>
          <p:cNvPr id="4102" name="矩形 11278"/>
          <p:cNvSpPr/>
          <p:nvPr/>
        </p:nvSpPr>
        <p:spPr>
          <a:xfrm>
            <a:off x="8974138" y="3060700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并不重合 </a:t>
            </a:r>
            <a:endParaRPr lang="zh-CN" altLang="en-US"/>
          </a:p>
        </p:txBody>
      </p:sp>
      <p:sp>
        <p:nvSpPr>
          <p:cNvPr id="4103" name="矩形 11279"/>
          <p:cNvSpPr/>
          <p:nvPr/>
        </p:nvSpPr>
        <p:spPr>
          <a:xfrm>
            <a:off x="4437063" y="363696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沈括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/>
      <p:bldP spid="4100" grpId="0"/>
      <p:bldP spid="4101" grpId="0"/>
      <p:bldP spid="4102" grpId="0"/>
      <p:bldP spid="410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5123" name="图片 6350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00" y="785813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124" name="矩形 63506"/>
          <p:cNvSpPr/>
          <p:nvPr/>
        </p:nvSpPr>
        <p:spPr>
          <a:xfrm>
            <a:off x="2320925" y="755650"/>
            <a:ext cx="1331913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电生磁</a:t>
            </a:r>
            <a:r>
              <a:rPr lang="zh-CN" altLang="en-US"/>
              <a:t> </a:t>
            </a:r>
            <a:endParaRPr lang="zh-CN" altLang="en-US"/>
          </a:p>
        </p:txBody>
      </p:sp>
      <p:graphicFrame>
        <p:nvGraphicFramePr>
          <p:cNvPr id="5122" name="对象 63508"/>
          <p:cNvGraphicFramePr/>
          <p:nvPr/>
        </p:nvGraphicFramePr>
        <p:xfrm>
          <a:off x="293688" y="1524000"/>
          <a:ext cx="11509375" cy="41100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5" r:id="rId3" imgW="11509375" imgH="4110038" progId="Word.Document.8">
                  <p:embed/>
                </p:oleObj>
              </mc:Choice>
              <mc:Fallback>
                <p:oleObj r:id="rId3" imgW="11509375" imgH="41100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3688" y="1524000"/>
                        <a:ext cx="11509375" cy="41100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5" name="矩形 63509"/>
          <p:cNvSpPr/>
          <p:nvPr/>
        </p:nvSpPr>
        <p:spPr>
          <a:xfrm>
            <a:off x="6310313" y="14763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电流 </a:t>
            </a:r>
            <a:endParaRPr lang="zh-CN" altLang="en-US"/>
          </a:p>
        </p:txBody>
      </p:sp>
      <p:sp>
        <p:nvSpPr>
          <p:cNvPr id="5126" name="矩形 63510"/>
          <p:cNvSpPr/>
          <p:nvPr/>
        </p:nvSpPr>
        <p:spPr>
          <a:xfrm>
            <a:off x="9334500" y="14763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磁场 </a:t>
            </a:r>
            <a:endParaRPr lang="zh-CN" altLang="en-US"/>
          </a:p>
        </p:txBody>
      </p:sp>
      <p:sp>
        <p:nvSpPr>
          <p:cNvPr id="5127" name="矩形 63511"/>
          <p:cNvSpPr/>
          <p:nvPr/>
        </p:nvSpPr>
        <p:spPr>
          <a:xfrm>
            <a:off x="1125538" y="2052638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奥斯特 </a:t>
            </a:r>
            <a:endParaRPr lang="zh-CN" altLang="en-US"/>
          </a:p>
        </p:txBody>
      </p:sp>
      <p:sp>
        <p:nvSpPr>
          <p:cNvPr id="5128" name="矩形 63512"/>
          <p:cNvSpPr/>
          <p:nvPr/>
        </p:nvSpPr>
        <p:spPr>
          <a:xfrm>
            <a:off x="5157788" y="3203575"/>
            <a:ext cx="9493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条形 </a:t>
            </a:r>
            <a:endParaRPr lang="zh-CN" altLang="en-US"/>
          </a:p>
        </p:txBody>
      </p:sp>
      <p:sp>
        <p:nvSpPr>
          <p:cNvPr id="5129" name="矩形 63513"/>
          <p:cNvSpPr/>
          <p:nvPr/>
        </p:nvSpPr>
        <p:spPr>
          <a:xfrm>
            <a:off x="6551613" y="441642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电流 </a:t>
            </a:r>
            <a:endParaRPr lang="zh-CN" altLang="en-US"/>
          </a:p>
        </p:txBody>
      </p:sp>
      <p:sp>
        <p:nvSpPr>
          <p:cNvPr id="5130" name="矩形 63514"/>
          <p:cNvSpPr/>
          <p:nvPr/>
        </p:nvSpPr>
        <p:spPr>
          <a:xfrm>
            <a:off x="9283700" y="4394200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安培定则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 fill="hold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/>
      <p:bldP spid="5126" grpId="0"/>
      <p:bldP spid="5127" grpId="0"/>
      <p:bldP spid="5128" grpId="0"/>
      <p:bldP spid="5129" grpId="0"/>
      <p:bldP spid="51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146" name="对象 154626"/>
          <p:cNvGraphicFramePr/>
          <p:nvPr/>
        </p:nvGraphicFramePr>
        <p:xfrm>
          <a:off x="293688" y="798513"/>
          <a:ext cx="11509375" cy="11779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6" r:id="rId2" imgW="11509375" imgH="1177925" progId="Word.Document.8">
                  <p:embed/>
                </p:oleObj>
              </mc:Choice>
              <mc:Fallback>
                <p:oleObj r:id="rId2" imgW="11509375" imgH="11779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3688" y="798513"/>
                        <a:ext cx="11509375" cy="1177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147" name="图片 15462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68763" y="2901950"/>
            <a:ext cx="3579812" cy="23749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148" name="矩形 154628"/>
          <p:cNvSpPr/>
          <p:nvPr/>
        </p:nvSpPr>
        <p:spPr>
          <a:xfrm>
            <a:off x="3502025" y="755650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右 </a:t>
            </a:r>
            <a:endParaRPr lang="zh-CN" altLang="en-US"/>
          </a:p>
        </p:txBody>
      </p:sp>
      <p:sp>
        <p:nvSpPr>
          <p:cNvPr id="6149" name="矩形 154629"/>
          <p:cNvSpPr/>
          <p:nvPr/>
        </p:nvSpPr>
        <p:spPr>
          <a:xfrm>
            <a:off x="6559550" y="75565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四指 </a:t>
            </a:r>
            <a:endParaRPr lang="zh-CN" altLang="en-US"/>
          </a:p>
        </p:txBody>
      </p:sp>
      <p:sp>
        <p:nvSpPr>
          <p:cNvPr id="6150" name="矩形 154630"/>
          <p:cNvSpPr/>
          <p:nvPr/>
        </p:nvSpPr>
        <p:spPr>
          <a:xfrm>
            <a:off x="404813" y="1331913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大拇指 </a:t>
            </a:r>
            <a:endParaRPr lang="zh-CN" altLang="en-US"/>
          </a:p>
        </p:txBody>
      </p:sp>
      <p:sp>
        <p:nvSpPr>
          <p:cNvPr id="6151" name="矩形 154631"/>
          <p:cNvSpPr/>
          <p:nvPr/>
        </p:nvSpPr>
        <p:spPr>
          <a:xfrm>
            <a:off x="5373688" y="1331913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N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  <p:bldP spid="6149" grpId="0"/>
      <p:bldP spid="6150" grpId="0"/>
      <p:bldP spid="615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7172" name="图片 15360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00" y="1044575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7173" name="矩形 153602"/>
          <p:cNvSpPr/>
          <p:nvPr/>
        </p:nvSpPr>
        <p:spPr>
          <a:xfrm>
            <a:off x="2247900" y="979488"/>
            <a:ext cx="3475038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电磁铁　电磁继电器</a:t>
            </a:r>
            <a:r>
              <a:rPr lang="zh-CN" altLang="en-US"/>
              <a:t> </a:t>
            </a:r>
            <a:endParaRPr lang="zh-CN" altLang="en-US"/>
          </a:p>
        </p:txBody>
      </p:sp>
      <p:graphicFrame>
        <p:nvGraphicFramePr>
          <p:cNvPr id="7170" name="对象 153603"/>
          <p:cNvGraphicFramePr/>
          <p:nvPr/>
        </p:nvGraphicFramePr>
        <p:xfrm>
          <a:off x="296863" y="1736725"/>
          <a:ext cx="11591925" cy="3556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7" r:id="rId3" imgW="11591925" imgH="3556000" progId="Word.Document.8">
                  <p:embed/>
                </p:oleObj>
              </mc:Choice>
              <mc:Fallback>
                <p:oleObj r:id="rId3" imgW="11591925" imgH="3556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1736725"/>
                        <a:ext cx="11591925" cy="3556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71" name="对象 153604"/>
          <p:cNvGraphicFramePr/>
          <p:nvPr/>
        </p:nvGraphicFramePr>
        <p:xfrm>
          <a:off x="296863" y="5276850"/>
          <a:ext cx="11591925" cy="5921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8" r:id="rId5" imgW="11591925" imgH="592138" progId="Word.Document.8">
                  <p:embed/>
                </p:oleObj>
              </mc:Choice>
              <mc:Fallback>
                <p:oleObj r:id="rId5" imgW="11591925" imgH="5921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96863" y="5276850"/>
                        <a:ext cx="11591925" cy="5921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74" name="矩形 153605"/>
          <p:cNvSpPr/>
          <p:nvPr/>
        </p:nvSpPr>
        <p:spPr>
          <a:xfrm>
            <a:off x="8902700" y="22685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铁芯 </a:t>
            </a:r>
            <a:endParaRPr lang="zh-CN" altLang="en-US"/>
          </a:p>
        </p:txBody>
      </p:sp>
      <p:sp>
        <p:nvSpPr>
          <p:cNvPr id="7175" name="矩形 153606"/>
          <p:cNvSpPr/>
          <p:nvPr/>
        </p:nvSpPr>
        <p:spPr>
          <a:xfrm>
            <a:off x="1052513" y="28448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磁性 </a:t>
            </a:r>
            <a:endParaRPr lang="zh-CN" altLang="en-US"/>
          </a:p>
        </p:txBody>
      </p:sp>
      <p:sp>
        <p:nvSpPr>
          <p:cNvPr id="7176" name="矩形 153607"/>
          <p:cNvSpPr/>
          <p:nvPr/>
        </p:nvSpPr>
        <p:spPr>
          <a:xfrm>
            <a:off x="5013325" y="28448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磁性 </a:t>
            </a:r>
            <a:endParaRPr lang="zh-CN" altLang="en-US"/>
          </a:p>
        </p:txBody>
      </p:sp>
      <p:sp>
        <p:nvSpPr>
          <p:cNvPr id="7177" name="矩形 153608"/>
          <p:cNvSpPr/>
          <p:nvPr/>
        </p:nvSpPr>
        <p:spPr>
          <a:xfrm>
            <a:off x="6237288" y="4068763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强 </a:t>
            </a:r>
            <a:endParaRPr lang="zh-CN" altLang="en-US"/>
          </a:p>
        </p:txBody>
      </p:sp>
      <p:sp>
        <p:nvSpPr>
          <p:cNvPr id="7178" name="矩形 153609"/>
          <p:cNvSpPr/>
          <p:nvPr/>
        </p:nvSpPr>
        <p:spPr>
          <a:xfrm>
            <a:off x="6310313" y="4645025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强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4" grpId="0"/>
      <p:bldP spid="7175" grpId="0"/>
      <p:bldP spid="7176" grpId="0"/>
      <p:bldP spid="7177" grpId="0"/>
      <p:bldP spid="717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8194" name="对象 157697"/>
          <p:cNvGraphicFramePr/>
          <p:nvPr/>
        </p:nvGraphicFramePr>
        <p:xfrm>
          <a:off x="296863" y="1116013"/>
          <a:ext cx="11591925" cy="5921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9" r:id="rId2" imgW="11591925" imgH="592137" progId="Word.Document.8">
                  <p:embed/>
                </p:oleObj>
              </mc:Choice>
              <mc:Fallback>
                <p:oleObj r:id="rId2" imgW="11591925" imgH="5921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116013"/>
                        <a:ext cx="11591925" cy="592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196" name="图片 15769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52963" y="1689100"/>
            <a:ext cx="3540125" cy="2274888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8195" name="对象 157699"/>
          <p:cNvGraphicFramePr/>
          <p:nvPr/>
        </p:nvGraphicFramePr>
        <p:xfrm>
          <a:off x="293688" y="4106863"/>
          <a:ext cx="11383962" cy="11557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0" r:id="rId5" imgW="11383962" imgH="1155700" progId="Word.Document.8">
                  <p:embed/>
                </p:oleObj>
              </mc:Choice>
              <mc:Fallback>
                <p:oleObj r:id="rId5" imgW="11383962" imgH="11557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93688" y="4106863"/>
                        <a:ext cx="11383962" cy="1155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197" name="矩形 157700"/>
          <p:cNvSpPr/>
          <p:nvPr/>
        </p:nvSpPr>
        <p:spPr>
          <a:xfrm>
            <a:off x="8469313" y="4027488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高电压 </a:t>
            </a:r>
            <a:endParaRPr lang="zh-CN" altLang="en-US"/>
          </a:p>
        </p:txBody>
      </p:sp>
      <p:sp>
        <p:nvSpPr>
          <p:cNvPr id="8198" name="矩形 157701"/>
          <p:cNvSpPr/>
          <p:nvPr/>
        </p:nvSpPr>
        <p:spPr>
          <a:xfrm>
            <a:off x="10126663" y="4065588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强电流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/>
      <p:bldP spid="819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9218" name="对象 156673"/>
          <p:cNvGraphicFramePr/>
          <p:nvPr/>
        </p:nvGraphicFramePr>
        <p:xfrm>
          <a:off x="293688" y="1344613"/>
          <a:ext cx="11509375" cy="41211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1" r:id="rId2" imgW="11509375" imgH="4121150" progId="Word.Document.8">
                  <p:embed/>
                </p:oleObj>
              </mc:Choice>
              <mc:Fallback>
                <p:oleObj r:id="rId2" imgW="11509375" imgH="41211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3688" y="1344613"/>
                        <a:ext cx="11509375" cy="41211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19" name="矩形 156674"/>
          <p:cNvSpPr/>
          <p:nvPr/>
        </p:nvSpPr>
        <p:spPr>
          <a:xfrm>
            <a:off x="5157788" y="1306513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电磁铁 </a:t>
            </a:r>
            <a:endParaRPr lang="zh-CN" altLang="en-US"/>
          </a:p>
        </p:txBody>
      </p:sp>
      <p:sp>
        <p:nvSpPr>
          <p:cNvPr id="9220" name="矩形 156675"/>
          <p:cNvSpPr/>
          <p:nvPr/>
        </p:nvSpPr>
        <p:spPr>
          <a:xfrm>
            <a:off x="8902700" y="1836738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低压控制 </a:t>
            </a:r>
            <a:endParaRPr lang="zh-CN" altLang="en-US"/>
          </a:p>
        </p:txBody>
      </p:sp>
      <p:sp>
        <p:nvSpPr>
          <p:cNvPr id="9221" name="矩形 156676"/>
          <p:cNvSpPr/>
          <p:nvPr/>
        </p:nvSpPr>
        <p:spPr>
          <a:xfrm>
            <a:off x="476250" y="2484438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高压工作 </a:t>
            </a:r>
            <a:endParaRPr lang="zh-CN" altLang="en-US"/>
          </a:p>
        </p:txBody>
      </p:sp>
      <p:sp>
        <p:nvSpPr>
          <p:cNvPr id="9222" name="矩形 156677"/>
          <p:cNvSpPr/>
          <p:nvPr/>
        </p:nvSpPr>
        <p:spPr>
          <a:xfrm>
            <a:off x="10053638" y="3060700"/>
            <a:ext cx="9493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磁性 </a:t>
            </a:r>
            <a:endParaRPr lang="zh-CN" altLang="en-US"/>
          </a:p>
        </p:txBody>
      </p:sp>
      <p:sp>
        <p:nvSpPr>
          <p:cNvPr id="9223" name="矩形 156678"/>
          <p:cNvSpPr/>
          <p:nvPr/>
        </p:nvSpPr>
        <p:spPr>
          <a:xfrm>
            <a:off x="6742113" y="363696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电流 </a:t>
            </a:r>
            <a:endParaRPr lang="zh-CN" altLang="en-US"/>
          </a:p>
        </p:txBody>
      </p:sp>
      <p:sp>
        <p:nvSpPr>
          <p:cNvPr id="9224" name="矩形 156679"/>
          <p:cNvSpPr/>
          <p:nvPr/>
        </p:nvSpPr>
        <p:spPr>
          <a:xfrm>
            <a:off x="7245350" y="42116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磁性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 fill="hold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9220" grpId="0"/>
      <p:bldP spid="9221" grpId="0"/>
      <p:bldP spid="9222" grpId="0"/>
      <p:bldP spid="9223" grpId="0"/>
      <p:bldP spid="922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0243" name="图片 15564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8038" y="762000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44" name="矩形 155650"/>
          <p:cNvSpPr/>
          <p:nvPr/>
        </p:nvSpPr>
        <p:spPr>
          <a:xfrm>
            <a:off x="2151063" y="684213"/>
            <a:ext cx="5618162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磁场对通电导体的作用与电磁感应</a:t>
            </a:r>
            <a:r>
              <a:rPr lang="zh-CN" altLang="en-US"/>
              <a:t> </a:t>
            </a:r>
            <a:endParaRPr lang="zh-CN" altLang="en-US"/>
          </a:p>
        </p:txBody>
      </p:sp>
      <p:graphicFrame>
        <p:nvGraphicFramePr>
          <p:cNvPr id="10242" name="对象 155651"/>
          <p:cNvGraphicFramePr/>
          <p:nvPr/>
        </p:nvGraphicFramePr>
        <p:xfrm>
          <a:off x="225425" y="1481138"/>
          <a:ext cx="11734800" cy="45799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2" r:id="rId3" imgW="11734800" imgH="4579937" progId="Word.Document.8">
                  <p:embed/>
                </p:oleObj>
              </mc:Choice>
              <mc:Fallback>
                <p:oleObj r:id="rId3" imgW="11734800" imgH="45799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25425" y="1481138"/>
                        <a:ext cx="11734800" cy="45799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45" name="矩形 155652"/>
          <p:cNvSpPr/>
          <p:nvPr/>
        </p:nvSpPr>
        <p:spPr>
          <a:xfrm>
            <a:off x="6669088" y="20526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闭合 </a:t>
            </a:r>
            <a:endParaRPr lang="zh-CN" altLang="en-US"/>
          </a:p>
        </p:txBody>
      </p:sp>
      <p:sp>
        <p:nvSpPr>
          <p:cNvPr id="10246" name="矩形 155653"/>
          <p:cNvSpPr/>
          <p:nvPr/>
        </p:nvSpPr>
        <p:spPr>
          <a:xfrm>
            <a:off x="6958013" y="2628900"/>
            <a:ext cx="179228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切割磁感线 </a:t>
            </a:r>
            <a:endParaRPr lang="zh-CN" altLang="en-US"/>
          </a:p>
        </p:txBody>
      </p:sp>
      <p:sp>
        <p:nvSpPr>
          <p:cNvPr id="10247" name="矩形 155654"/>
          <p:cNvSpPr/>
          <p:nvPr/>
        </p:nvSpPr>
        <p:spPr>
          <a:xfrm>
            <a:off x="7389813" y="3203575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感应电流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/>
      <p:bldP spid="10246" grpId="0"/>
      <p:bldP spid="1024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1266" name="对象 159745"/>
          <p:cNvGraphicFramePr/>
          <p:nvPr/>
        </p:nvGraphicFramePr>
        <p:xfrm>
          <a:off x="220663" y="1765300"/>
          <a:ext cx="11645900" cy="32797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3" r:id="rId2" imgW="11645900" imgH="3279775" progId="Word.Document.8">
                  <p:embed/>
                </p:oleObj>
              </mc:Choice>
              <mc:Fallback>
                <p:oleObj r:id="rId2" imgW="11645900" imgH="32797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0663" y="1765300"/>
                        <a:ext cx="11645900" cy="32797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67" name="矩形 159746"/>
          <p:cNvSpPr/>
          <p:nvPr/>
        </p:nvSpPr>
        <p:spPr>
          <a:xfrm>
            <a:off x="4797425" y="23018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电流 </a:t>
            </a:r>
            <a:endParaRPr lang="zh-CN" altLang="en-US"/>
          </a:p>
        </p:txBody>
      </p:sp>
      <p:sp>
        <p:nvSpPr>
          <p:cNvPr id="11268" name="矩形 159747"/>
          <p:cNvSpPr/>
          <p:nvPr/>
        </p:nvSpPr>
        <p:spPr>
          <a:xfrm>
            <a:off x="3141663" y="28829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磁场 </a:t>
            </a:r>
            <a:endParaRPr lang="zh-CN" altLang="en-US"/>
          </a:p>
        </p:txBody>
      </p:sp>
      <p:sp>
        <p:nvSpPr>
          <p:cNvPr id="11269" name="矩形 159748"/>
          <p:cNvSpPr/>
          <p:nvPr/>
        </p:nvSpPr>
        <p:spPr>
          <a:xfrm>
            <a:off x="8902700" y="2301875"/>
            <a:ext cx="240506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导体切割磁感线 </a:t>
            </a:r>
            <a:endParaRPr lang="zh-CN" altLang="en-US"/>
          </a:p>
        </p:txBody>
      </p:sp>
      <p:sp>
        <p:nvSpPr>
          <p:cNvPr id="11270" name="矩形 159749"/>
          <p:cNvSpPr/>
          <p:nvPr/>
        </p:nvSpPr>
        <p:spPr>
          <a:xfrm>
            <a:off x="7461250" y="29162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磁场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  <p:bldP spid="11268" grpId="0"/>
      <p:bldP spid="11269" grpId="0"/>
      <p:bldP spid="1127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2291" name="图片 1587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3575" y="482600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2292" name="矩形 158722"/>
          <p:cNvSpPr/>
          <p:nvPr/>
        </p:nvSpPr>
        <p:spPr>
          <a:xfrm>
            <a:off x="1958975" y="452438"/>
            <a:ext cx="2760663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电动机与发电机</a:t>
            </a:r>
            <a:r>
              <a:rPr lang="zh-CN" altLang="en-US"/>
              <a:t> </a:t>
            </a:r>
            <a:endParaRPr lang="zh-CN" altLang="en-US"/>
          </a:p>
        </p:txBody>
      </p:sp>
      <p:graphicFrame>
        <p:nvGraphicFramePr>
          <p:cNvPr id="12290" name="对象 158725"/>
          <p:cNvGraphicFramePr/>
          <p:nvPr/>
        </p:nvGraphicFramePr>
        <p:xfrm>
          <a:off x="220663" y="1146175"/>
          <a:ext cx="11645900" cy="52657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4" r:id="rId3" imgW="11645900" imgH="5265738" progId="Word.Document.8">
                  <p:embed/>
                </p:oleObj>
              </mc:Choice>
              <mc:Fallback>
                <p:oleObj r:id="rId3" imgW="11645900" imgH="52657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20663" y="1146175"/>
                        <a:ext cx="11645900" cy="52657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93" name="矩形 158726"/>
          <p:cNvSpPr/>
          <p:nvPr/>
        </p:nvSpPr>
        <p:spPr>
          <a:xfrm>
            <a:off x="2133600" y="1717675"/>
            <a:ext cx="39370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通电导体在磁场中受力转动 </a:t>
            </a:r>
            <a:endParaRPr lang="zh-CN" altLang="en-US"/>
          </a:p>
        </p:txBody>
      </p:sp>
      <p:sp>
        <p:nvSpPr>
          <p:cNvPr id="12294" name="矩形 158727"/>
          <p:cNvSpPr/>
          <p:nvPr/>
        </p:nvSpPr>
        <p:spPr>
          <a:xfrm>
            <a:off x="6165850" y="1717675"/>
            <a:ext cx="15621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电磁感应 </a:t>
            </a:r>
            <a:endParaRPr lang="zh-CN" altLang="en-US"/>
          </a:p>
        </p:txBody>
      </p:sp>
      <p:sp>
        <p:nvSpPr>
          <p:cNvPr id="12295" name="矩形 158728"/>
          <p:cNvSpPr/>
          <p:nvPr/>
        </p:nvSpPr>
        <p:spPr>
          <a:xfrm>
            <a:off x="2349500" y="4860925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电 </a:t>
            </a:r>
            <a:endParaRPr lang="zh-CN" altLang="en-US"/>
          </a:p>
        </p:txBody>
      </p:sp>
      <p:sp>
        <p:nvSpPr>
          <p:cNvPr id="12296" name="矩形 158729"/>
          <p:cNvSpPr/>
          <p:nvPr/>
        </p:nvSpPr>
        <p:spPr>
          <a:xfrm>
            <a:off x="4437063" y="486092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机械 </a:t>
            </a:r>
            <a:endParaRPr lang="zh-CN" altLang="en-US"/>
          </a:p>
        </p:txBody>
      </p:sp>
      <p:sp>
        <p:nvSpPr>
          <p:cNvPr id="12297" name="矩形 158730"/>
          <p:cNvSpPr/>
          <p:nvPr/>
        </p:nvSpPr>
        <p:spPr>
          <a:xfrm>
            <a:off x="6094413" y="4860925"/>
            <a:ext cx="9493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机械 </a:t>
            </a:r>
            <a:endParaRPr lang="zh-CN" altLang="en-US"/>
          </a:p>
        </p:txBody>
      </p:sp>
      <p:sp>
        <p:nvSpPr>
          <p:cNvPr id="12298" name="矩形 158731"/>
          <p:cNvSpPr/>
          <p:nvPr/>
        </p:nvSpPr>
        <p:spPr>
          <a:xfrm>
            <a:off x="8613775" y="4860925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电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 fill="hold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/>
      <p:bldP spid="12294" grpId="0"/>
      <p:bldP spid="12295" grpId="0"/>
      <p:bldP spid="12296" grpId="0"/>
      <p:bldP spid="12297" grpId="0"/>
      <p:bldP spid="1229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3315" name="图片 16077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755650"/>
            <a:ext cx="1722438" cy="403225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13314" name="对象 160773"/>
          <p:cNvGraphicFramePr/>
          <p:nvPr/>
        </p:nvGraphicFramePr>
        <p:xfrm>
          <a:off x="225425" y="1260475"/>
          <a:ext cx="11734800" cy="45831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5" r:id="rId3" imgW="11734800" imgH="4583113" progId="Word.Document.8">
                  <p:embed/>
                </p:oleObj>
              </mc:Choice>
              <mc:Fallback>
                <p:oleObj r:id="rId3" imgW="11734800" imgH="458311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25425" y="1260475"/>
                        <a:ext cx="11734800" cy="45831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16" name="矩形 160774"/>
          <p:cNvSpPr/>
          <p:nvPr/>
        </p:nvSpPr>
        <p:spPr>
          <a:xfrm>
            <a:off x="1341438" y="45720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磁场 </a:t>
            </a:r>
            <a:endParaRPr lang="zh-CN" altLang="en-US"/>
          </a:p>
        </p:txBody>
      </p:sp>
      <p:sp>
        <p:nvSpPr>
          <p:cNvPr id="13317" name="矩形 160775"/>
          <p:cNvSpPr/>
          <p:nvPr/>
        </p:nvSpPr>
        <p:spPr>
          <a:xfrm>
            <a:off x="6237288" y="4619625"/>
            <a:ext cx="4302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S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  <p:bldP spid="1331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4338" name="对象 162817"/>
          <p:cNvGraphicFramePr/>
          <p:nvPr/>
        </p:nvGraphicFramePr>
        <p:xfrm>
          <a:off x="225425" y="673100"/>
          <a:ext cx="11734800" cy="54927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6" r:id="rId2" imgW="11734800" imgH="5492750" progId="Word.Document.8">
                  <p:embed/>
                </p:oleObj>
              </mc:Choice>
              <mc:Fallback>
                <p:oleObj r:id="rId2" imgW="11734800" imgH="54927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5425" y="673100"/>
                        <a:ext cx="11734800" cy="54927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39" name="矩形 162818"/>
          <p:cNvSpPr/>
          <p:nvPr/>
        </p:nvSpPr>
        <p:spPr>
          <a:xfrm>
            <a:off x="6958013" y="1763713"/>
            <a:ext cx="33242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通电导线周围存在磁场 </a:t>
            </a:r>
            <a:endParaRPr lang="zh-CN" altLang="en-US"/>
          </a:p>
        </p:txBody>
      </p:sp>
      <p:sp>
        <p:nvSpPr>
          <p:cNvPr id="14340" name="矩形 162819"/>
          <p:cNvSpPr/>
          <p:nvPr/>
        </p:nvSpPr>
        <p:spPr>
          <a:xfrm>
            <a:off x="4005263" y="23653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电流 </a:t>
            </a:r>
            <a:endParaRPr lang="zh-CN" altLang="en-US"/>
          </a:p>
        </p:txBody>
      </p:sp>
      <p:sp>
        <p:nvSpPr>
          <p:cNvPr id="14341" name="矩形 162820"/>
          <p:cNvSpPr/>
          <p:nvPr/>
        </p:nvSpPr>
        <p:spPr>
          <a:xfrm>
            <a:off x="4149725" y="2987675"/>
            <a:ext cx="11795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小磁针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  <p:bldP spid="14340" grpId="0"/>
      <p:bldP spid="1434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5362" name="对象 161793"/>
          <p:cNvGraphicFramePr/>
          <p:nvPr/>
        </p:nvGraphicFramePr>
        <p:xfrm>
          <a:off x="225425" y="793750"/>
          <a:ext cx="11734800" cy="52530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7" r:id="rId2" imgW="11734800" imgH="5253038" progId="Word.Document.8">
                  <p:embed/>
                </p:oleObj>
              </mc:Choice>
              <mc:Fallback>
                <p:oleObj r:id="rId2" imgW="11734800" imgH="52530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5425" y="793750"/>
                        <a:ext cx="11734800" cy="52530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63" name="矩形 161794"/>
          <p:cNvSpPr/>
          <p:nvPr/>
        </p:nvSpPr>
        <p:spPr>
          <a:xfrm>
            <a:off x="3357563" y="3852863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力 </a:t>
            </a:r>
            <a:endParaRPr lang="zh-CN" altLang="en-US"/>
          </a:p>
        </p:txBody>
      </p:sp>
      <p:sp>
        <p:nvSpPr>
          <p:cNvPr id="15364" name="矩形 161795"/>
          <p:cNvSpPr/>
          <p:nvPr/>
        </p:nvSpPr>
        <p:spPr>
          <a:xfrm>
            <a:off x="1412875" y="4500563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左 </a:t>
            </a:r>
            <a:endParaRPr lang="zh-CN" altLang="en-US"/>
          </a:p>
        </p:txBody>
      </p:sp>
      <p:sp>
        <p:nvSpPr>
          <p:cNvPr id="15365" name="矩形 161796"/>
          <p:cNvSpPr/>
          <p:nvPr/>
        </p:nvSpPr>
        <p:spPr>
          <a:xfrm>
            <a:off x="2636838" y="5076825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左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  <p:bldP spid="15364" grpId="0"/>
      <p:bldP spid="1536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6386" name="对象 163841"/>
          <p:cNvGraphicFramePr/>
          <p:nvPr/>
        </p:nvGraphicFramePr>
        <p:xfrm>
          <a:off x="225425" y="925513"/>
          <a:ext cx="11734800" cy="523081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8" r:id="rId2" imgW="11734800" imgH="5230812" progId="Word.Document.8">
                  <p:embed/>
                </p:oleObj>
              </mc:Choice>
              <mc:Fallback>
                <p:oleObj r:id="rId2" imgW="11734800" imgH="523081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5425" y="925513"/>
                        <a:ext cx="11734800" cy="52308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387" name="矩形 163842"/>
          <p:cNvSpPr/>
          <p:nvPr/>
        </p:nvSpPr>
        <p:spPr>
          <a:xfrm>
            <a:off x="3141663" y="3995738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电动机 </a:t>
            </a:r>
            <a:endParaRPr lang="zh-CN" altLang="en-US"/>
          </a:p>
        </p:txBody>
      </p:sp>
      <p:sp>
        <p:nvSpPr>
          <p:cNvPr id="16388" name="矩形 163843"/>
          <p:cNvSpPr/>
          <p:nvPr/>
        </p:nvSpPr>
        <p:spPr>
          <a:xfrm>
            <a:off x="1485900" y="5148263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电流方向 </a:t>
            </a:r>
            <a:endParaRPr lang="zh-CN" altLang="en-US"/>
          </a:p>
        </p:txBody>
      </p:sp>
      <p:sp>
        <p:nvSpPr>
          <p:cNvPr id="16389" name="矩形 163844"/>
          <p:cNvSpPr/>
          <p:nvPr/>
        </p:nvSpPr>
        <p:spPr>
          <a:xfrm>
            <a:off x="7389813" y="5148263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换向器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  <p:bldP spid="16388" grpId="0"/>
      <p:bldP spid="1638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7410" name="对象 164865"/>
          <p:cNvGraphicFramePr/>
          <p:nvPr/>
        </p:nvGraphicFramePr>
        <p:xfrm>
          <a:off x="225425" y="509588"/>
          <a:ext cx="11734800" cy="58213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9" r:id="rId2" imgW="11734800" imgH="5821362" progId="Word.Document.8">
                  <p:embed/>
                </p:oleObj>
              </mc:Choice>
              <mc:Fallback>
                <p:oleObj r:id="rId2" imgW="11734800" imgH="58213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5425" y="509588"/>
                        <a:ext cx="11734800" cy="58213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1" name="矩形 164866"/>
          <p:cNvSpPr/>
          <p:nvPr/>
        </p:nvSpPr>
        <p:spPr>
          <a:xfrm>
            <a:off x="5805488" y="1620838"/>
            <a:ext cx="179228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切割磁感线 </a:t>
            </a:r>
            <a:endParaRPr lang="zh-CN" altLang="en-US"/>
          </a:p>
        </p:txBody>
      </p:sp>
      <p:sp>
        <p:nvSpPr>
          <p:cNvPr id="17412" name="矩形 164867"/>
          <p:cNvSpPr/>
          <p:nvPr/>
        </p:nvSpPr>
        <p:spPr>
          <a:xfrm>
            <a:off x="5013325" y="2205038"/>
            <a:ext cx="240506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切割磁感线运动 </a:t>
            </a:r>
            <a:endParaRPr lang="zh-CN" altLang="en-US"/>
          </a:p>
        </p:txBody>
      </p:sp>
      <p:sp>
        <p:nvSpPr>
          <p:cNvPr id="17413" name="矩形 164868"/>
          <p:cNvSpPr/>
          <p:nvPr/>
        </p:nvSpPr>
        <p:spPr>
          <a:xfrm>
            <a:off x="9261475" y="22685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磁场 </a:t>
            </a:r>
            <a:endParaRPr lang="zh-CN" altLang="en-US"/>
          </a:p>
        </p:txBody>
      </p:sp>
      <p:sp>
        <p:nvSpPr>
          <p:cNvPr id="17414" name="矩形 164869"/>
          <p:cNvSpPr/>
          <p:nvPr/>
        </p:nvSpPr>
        <p:spPr>
          <a:xfrm>
            <a:off x="4868863" y="2844800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发电机 </a:t>
            </a:r>
            <a:endParaRPr lang="zh-CN" altLang="en-US"/>
          </a:p>
        </p:txBody>
      </p:sp>
      <p:sp>
        <p:nvSpPr>
          <p:cNvPr id="17415" name="矩形 164870"/>
          <p:cNvSpPr/>
          <p:nvPr/>
        </p:nvSpPr>
        <p:spPr>
          <a:xfrm>
            <a:off x="3789363" y="3421063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法拉第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  <p:bldP spid="17412" grpId="0"/>
      <p:bldP spid="17413" grpId="0"/>
      <p:bldP spid="17414" grpId="0"/>
      <p:bldP spid="1741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8434" name="对象 165889"/>
          <p:cNvGraphicFramePr/>
          <p:nvPr/>
        </p:nvGraphicFramePr>
        <p:xfrm>
          <a:off x="225425" y="1385888"/>
          <a:ext cx="11734800" cy="40687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0" r:id="rId2" imgW="11734800" imgH="4068762" progId="Word.Document.8">
                  <p:embed/>
                </p:oleObj>
              </mc:Choice>
              <mc:Fallback>
                <p:oleObj r:id="rId2" imgW="11734800" imgH="40687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5425" y="1385888"/>
                        <a:ext cx="11734800" cy="40687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35" name="矩形 165890"/>
          <p:cNvSpPr/>
          <p:nvPr/>
        </p:nvSpPr>
        <p:spPr>
          <a:xfrm>
            <a:off x="4581525" y="1908175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电磁感应 </a:t>
            </a:r>
            <a:endParaRPr lang="zh-CN" altLang="en-US"/>
          </a:p>
        </p:txBody>
      </p:sp>
      <p:sp>
        <p:nvSpPr>
          <p:cNvPr id="18436" name="矩形 165891"/>
          <p:cNvSpPr/>
          <p:nvPr/>
        </p:nvSpPr>
        <p:spPr>
          <a:xfrm>
            <a:off x="909638" y="2517775"/>
            <a:ext cx="12557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机械能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  <p:bldP spid="1843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9458" name="对象 80905"/>
          <p:cNvGraphicFramePr/>
          <p:nvPr/>
        </p:nvGraphicFramePr>
        <p:xfrm>
          <a:off x="296863" y="539750"/>
          <a:ext cx="11591925" cy="15462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1" r:id="rId2" imgW="11591925" imgH="1546225" progId="Word.Document.8">
                  <p:embed/>
                </p:oleObj>
              </mc:Choice>
              <mc:Fallback>
                <p:oleObj r:id="rId2" imgW="11591925" imgH="15462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539750"/>
                        <a:ext cx="11591925" cy="15462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9459" name="图片 8090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7700" y="2411413"/>
            <a:ext cx="4295775" cy="20764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9460" name="图片 8090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42113" y="2413000"/>
            <a:ext cx="4467225" cy="22098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0482" name="对象 79875"/>
          <p:cNvGraphicFramePr/>
          <p:nvPr/>
        </p:nvGraphicFramePr>
        <p:xfrm>
          <a:off x="296863" y="1116013"/>
          <a:ext cx="11591925" cy="1185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2" r:id="rId2" imgW="11591925" imgH="1185862" progId="Word.Document.8">
                  <p:embed/>
                </p:oleObj>
              </mc:Choice>
              <mc:Fallback>
                <p:oleObj r:id="rId2" imgW="11591925" imgH="1185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116013"/>
                        <a:ext cx="11591925" cy="1185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483" name="图片 7987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5538" y="2555875"/>
            <a:ext cx="4248150" cy="23907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0484" name="图片 7987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21388" y="2628900"/>
            <a:ext cx="4105275" cy="23241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1506" name="对象 78851"/>
          <p:cNvGraphicFramePr/>
          <p:nvPr/>
        </p:nvGraphicFramePr>
        <p:xfrm>
          <a:off x="296863" y="828675"/>
          <a:ext cx="11591925" cy="1185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3" r:id="rId2" imgW="11591925" imgH="1185863" progId="Word.Document.8">
                  <p:embed/>
                </p:oleObj>
              </mc:Choice>
              <mc:Fallback>
                <p:oleObj r:id="rId2" imgW="11591925" imgH="1185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828675"/>
                        <a:ext cx="11591925" cy="1185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1507" name="图片 7885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6975" y="2124075"/>
            <a:ext cx="4133850" cy="37433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1508" name="图片 7885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97650" y="2268538"/>
            <a:ext cx="3733800" cy="36766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2530" name="对象 81923"/>
          <p:cNvGraphicFramePr/>
          <p:nvPr/>
        </p:nvGraphicFramePr>
        <p:xfrm>
          <a:off x="296863" y="755650"/>
          <a:ext cx="11591925" cy="1185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4" r:id="rId2" imgW="11591925" imgH="1185863" progId="Word.Document.8">
                  <p:embed/>
                </p:oleObj>
              </mc:Choice>
              <mc:Fallback>
                <p:oleObj r:id="rId2" imgW="11591925" imgH="1185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755650"/>
                        <a:ext cx="11591925" cy="1185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2531" name="图片 8192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3238" y="2339975"/>
            <a:ext cx="3448050" cy="24193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2532" name="图片 8192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97650" y="2339975"/>
            <a:ext cx="3343275" cy="25146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3554" name="对象 84995"/>
          <p:cNvGraphicFramePr/>
          <p:nvPr/>
        </p:nvGraphicFramePr>
        <p:xfrm>
          <a:off x="296863" y="252413"/>
          <a:ext cx="11591925" cy="27320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5" r:id="rId2" imgW="11591925" imgH="2732087" progId="Word.Document.8">
                  <p:embed/>
                </p:oleObj>
              </mc:Choice>
              <mc:Fallback>
                <p:oleObj r:id="rId2" imgW="11591925" imgH="273208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252413"/>
                        <a:ext cx="11591925" cy="27320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3555" name="图片 8499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43275" y="3143250"/>
            <a:ext cx="4497388" cy="30321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4578" name="对象 86021"/>
          <p:cNvGraphicFramePr/>
          <p:nvPr/>
        </p:nvGraphicFramePr>
        <p:xfrm>
          <a:off x="296863" y="539750"/>
          <a:ext cx="11591925" cy="3556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6" r:id="rId2" imgW="11591925" imgH="3556000" progId="Word.Document.8">
                  <p:embed/>
                </p:oleObj>
              </mc:Choice>
              <mc:Fallback>
                <p:oleObj r:id="rId2" imgW="11591925" imgH="3556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539750"/>
                        <a:ext cx="11591925" cy="3556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79" name="对象 86022"/>
          <p:cNvGraphicFramePr/>
          <p:nvPr/>
        </p:nvGraphicFramePr>
        <p:xfrm>
          <a:off x="296863" y="4017963"/>
          <a:ext cx="11591925" cy="1778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7" r:id="rId4" imgW="11591925" imgH="1778000" progId="Word.Document.8">
                  <p:embed/>
                </p:oleObj>
              </mc:Choice>
              <mc:Fallback>
                <p:oleObj r:id="rId4" imgW="11591925" imgH="1778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4017963"/>
                        <a:ext cx="11591925" cy="177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5602" name="对象 87048"/>
          <p:cNvGraphicFramePr/>
          <p:nvPr/>
        </p:nvGraphicFramePr>
        <p:xfrm>
          <a:off x="296863" y="828675"/>
          <a:ext cx="11591925" cy="1185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8" r:id="rId2" imgW="11591925" imgH="1185863" progId="Word.Document.8">
                  <p:embed/>
                </p:oleObj>
              </mc:Choice>
              <mc:Fallback>
                <p:oleObj r:id="rId2" imgW="11591925" imgH="1185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828675"/>
                        <a:ext cx="11591925" cy="1185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5604" name="图片 8704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92538" y="2060575"/>
            <a:ext cx="3608387" cy="2432050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25603" name="对象 87050"/>
          <p:cNvGraphicFramePr/>
          <p:nvPr/>
        </p:nvGraphicFramePr>
        <p:xfrm>
          <a:off x="296863" y="4683125"/>
          <a:ext cx="11591925" cy="1185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9" r:id="rId5" imgW="11591925" imgH="1185863" progId="Word.Document.8">
                  <p:embed/>
                </p:oleObj>
              </mc:Choice>
              <mc:Fallback>
                <p:oleObj r:id="rId5" imgW="11591925" imgH="1185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96863" y="4683125"/>
                        <a:ext cx="11591925" cy="1185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605" name="矩形 87051"/>
          <p:cNvSpPr/>
          <p:nvPr/>
        </p:nvSpPr>
        <p:spPr>
          <a:xfrm>
            <a:off x="10126663" y="464502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增加 </a:t>
            </a:r>
            <a:endParaRPr lang="zh-CN" altLang="en-US"/>
          </a:p>
        </p:txBody>
      </p:sp>
      <p:sp>
        <p:nvSpPr>
          <p:cNvPr id="25606" name="矩形 87052"/>
          <p:cNvSpPr/>
          <p:nvPr/>
        </p:nvSpPr>
        <p:spPr>
          <a:xfrm>
            <a:off x="5445125" y="5219700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大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5" grpId="0"/>
      <p:bldP spid="2560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6626" name="对象 88070"/>
          <p:cNvGraphicFramePr/>
          <p:nvPr/>
        </p:nvGraphicFramePr>
        <p:xfrm>
          <a:off x="293688" y="1933575"/>
          <a:ext cx="11509375" cy="29432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0" r:id="rId2" imgW="11509375" imgH="2943225" progId="Word.Document.8">
                  <p:embed/>
                </p:oleObj>
              </mc:Choice>
              <mc:Fallback>
                <p:oleObj r:id="rId2" imgW="11509375" imgH="29432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3688" y="1933575"/>
                        <a:ext cx="11509375" cy="29432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627" name="矩形 88071"/>
          <p:cNvSpPr/>
          <p:nvPr/>
        </p:nvSpPr>
        <p:spPr>
          <a:xfrm>
            <a:off x="4581525" y="1882775"/>
            <a:ext cx="6429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甲 </a:t>
            </a:r>
            <a:endParaRPr lang="zh-CN" altLang="en-US"/>
          </a:p>
        </p:txBody>
      </p:sp>
      <p:sp>
        <p:nvSpPr>
          <p:cNvPr id="26628" name="矩形 88072"/>
          <p:cNvSpPr/>
          <p:nvPr/>
        </p:nvSpPr>
        <p:spPr>
          <a:xfrm>
            <a:off x="1052513" y="2462213"/>
            <a:ext cx="209867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线圈匝数越多 </a:t>
            </a:r>
            <a:endParaRPr lang="zh-CN" altLang="en-US"/>
          </a:p>
        </p:txBody>
      </p:sp>
      <p:sp>
        <p:nvSpPr>
          <p:cNvPr id="26629" name="矩形 88073"/>
          <p:cNvSpPr/>
          <p:nvPr/>
        </p:nvSpPr>
        <p:spPr>
          <a:xfrm>
            <a:off x="8902700" y="3094038"/>
            <a:ext cx="4302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S </a:t>
            </a:r>
            <a:endParaRPr lang="en-US" altLang="zh-CN"/>
          </a:p>
        </p:txBody>
      </p:sp>
      <p:sp>
        <p:nvSpPr>
          <p:cNvPr id="26630" name="矩形 88074"/>
          <p:cNvSpPr/>
          <p:nvPr/>
        </p:nvSpPr>
        <p:spPr>
          <a:xfrm>
            <a:off x="6453188" y="3636963"/>
            <a:ext cx="485616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大头针被磁化，同名磁极相互排斥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  <p:bldP spid="26628" grpId="0"/>
      <p:bldP spid="26629" grpId="0"/>
      <p:bldP spid="2663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7650" name="对象 89095"/>
          <p:cNvGraphicFramePr/>
          <p:nvPr/>
        </p:nvGraphicFramePr>
        <p:xfrm>
          <a:off x="293688" y="830263"/>
          <a:ext cx="11509375" cy="15763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1" r:id="rId2" imgW="11509375" imgH="1576387" progId="Word.Document.8">
                  <p:embed/>
                </p:oleObj>
              </mc:Choice>
              <mc:Fallback>
                <p:oleObj r:id="rId2" imgW="11509375" imgH="157638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3688" y="830263"/>
                        <a:ext cx="11509375" cy="15763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7651" name="图片 8909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9363" y="2974975"/>
            <a:ext cx="3887787" cy="22796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8674" name="对象 90122"/>
          <p:cNvGraphicFramePr/>
          <p:nvPr/>
        </p:nvGraphicFramePr>
        <p:xfrm>
          <a:off x="296863" y="1938338"/>
          <a:ext cx="11591925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2" r:id="rId2" imgW="11591925" imgH="2963862" progId="Word.Document.8">
                  <p:embed/>
                </p:oleObj>
              </mc:Choice>
              <mc:Fallback>
                <p:oleObj r:id="rId2" imgW="11591925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938338"/>
                        <a:ext cx="11591925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675" name="矩形 90123"/>
          <p:cNvSpPr/>
          <p:nvPr/>
        </p:nvSpPr>
        <p:spPr>
          <a:xfrm>
            <a:off x="1844675" y="3060700"/>
            <a:ext cx="33242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电流表的指针是否偏转 </a:t>
            </a:r>
            <a:endParaRPr lang="zh-CN" altLang="en-US"/>
          </a:p>
        </p:txBody>
      </p:sp>
      <p:sp>
        <p:nvSpPr>
          <p:cNvPr id="28676" name="矩形 90124"/>
          <p:cNvSpPr/>
          <p:nvPr/>
        </p:nvSpPr>
        <p:spPr>
          <a:xfrm>
            <a:off x="6877050" y="36703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方向 </a:t>
            </a:r>
            <a:endParaRPr lang="zh-CN" altLang="en-US"/>
          </a:p>
        </p:txBody>
      </p:sp>
      <p:sp>
        <p:nvSpPr>
          <p:cNvPr id="28677" name="矩形 90125"/>
          <p:cNvSpPr/>
          <p:nvPr/>
        </p:nvSpPr>
        <p:spPr>
          <a:xfrm>
            <a:off x="6884988" y="42116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大小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  <p:bldP spid="28676" grpId="0"/>
      <p:bldP spid="2867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9698" name="对象 91144"/>
          <p:cNvGraphicFramePr/>
          <p:nvPr/>
        </p:nvGraphicFramePr>
        <p:xfrm>
          <a:off x="293688" y="473075"/>
          <a:ext cx="11383962" cy="52339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3" r:id="rId2" imgW="11383962" imgH="5233988" progId="Word.Document.8">
                  <p:embed/>
                </p:oleObj>
              </mc:Choice>
              <mc:Fallback>
                <p:oleObj r:id="rId2" imgW="11383962" imgH="52339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3688" y="473075"/>
                        <a:ext cx="11383962" cy="52339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699" name="矩形 91145"/>
          <p:cNvSpPr/>
          <p:nvPr/>
        </p:nvSpPr>
        <p:spPr>
          <a:xfrm>
            <a:off x="6788150" y="1006475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导体运动 </a:t>
            </a:r>
            <a:endParaRPr lang="zh-CN" altLang="en-US"/>
          </a:p>
        </p:txBody>
      </p:sp>
      <p:sp>
        <p:nvSpPr>
          <p:cNvPr id="29700" name="矩形 91146"/>
          <p:cNvSpPr/>
          <p:nvPr/>
        </p:nvSpPr>
        <p:spPr>
          <a:xfrm>
            <a:off x="10485438" y="97155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磁场 </a:t>
            </a:r>
            <a:endParaRPr lang="zh-CN" altLang="en-US"/>
          </a:p>
        </p:txBody>
      </p:sp>
      <p:sp>
        <p:nvSpPr>
          <p:cNvPr id="29701" name="矩形 91147"/>
          <p:cNvSpPr/>
          <p:nvPr/>
        </p:nvSpPr>
        <p:spPr>
          <a:xfrm>
            <a:off x="7893050" y="21574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磁场 </a:t>
            </a:r>
            <a:endParaRPr lang="zh-CN" altLang="en-US"/>
          </a:p>
        </p:txBody>
      </p:sp>
      <p:sp>
        <p:nvSpPr>
          <p:cNvPr id="29702" name="矩形 91148"/>
          <p:cNvSpPr/>
          <p:nvPr/>
        </p:nvSpPr>
        <p:spPr>
          <a:xfrm>
            <a:off x="549275" y="2700338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导体运动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/>
      <p:bldP spid="29700" grpId="0"/>
      <p:bldP spid="29701" grpId="0"/>
      <p:bldP spid="2970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0722" name="对象 92167"/>
          <p:cNvGraphicFramePr/>
          <p:nvPr/>
        </p:nvGraphicFramePr>
        <p:xfrm>
          <a:off x="296863" y="1938338"/>
          <a:ext cx="11591925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4" r:id="rId2" imgW="11591925" imgH="2963862" progId="Word.Document.8">
                  <p:embed/>
                </p:oleObj>
              </mc:Choice>
              <mc:Fallback>
                <p:oleObj r:id="rId2" imgW="11591925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938338"/>
                        <a:ext cx="11591925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1746" name="对象 93189"/>
          <p:cNvGraphicFramePr/>
          <p:nvPr/>
        </p:nvGraphicFramePr>
        <p:xfrm>
          <a:off x="296863" y="684213"/>
          <a:ext cx="11591925" cy="4741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5" r:id="rId2" imgW="11591925" imgH="4741862" progId="Word.Document.8">
                  <p:embed/>
                </p:oleObj>
              </mc:Choice>
              <mc:Fallback>
                <p:oleObj r:id="rId2" imgW="11591925" imgH="4741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684213"/>
                        <a:ext cx="11591925" cy="4741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747" name="矩形 93190"/>
          <p:cNvSpPr/>
          <p:nvPr/>
        </p:nvSpPr>
        <p:spPr>
          <a:xfrm>
            <a:off x="6310313" y="4787900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机械能 </a:t>
            </a:r>
            <a:endParaRPr lang="zh-CN" altLang="en-US"/>
          </a:p>
        </p:txBody>
      </p:sp>
      <p:sp>
        <p:nvSpPr>
          <p:cNvPr id="31748" name="矩形 93191"/>
          <p:cNvSpPr/>
          <p:nvPr/>
        </p:nvSpPr>
        <p:spPr>
          <a:xfrm>
            <a:off x="8758238" y="47879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电能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/>
      <p:bldP spid="3174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2770" name="对象 94211"/>
          <p:cNvGraphicFramePr/>
          <p:nvPr/>
        </p:nvGraphicFramePr>
        <p:xfrm>
          <a:off x="296863" y="468313"/>
          <a:ext cx="11591925" cy="1185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6" r:id="rId2" imgW="11591925" imgH="1185862" progId="Word.Document.8">
                  <p:embed/>
                </p:oleObj>
              </mc:Choice>
              <mc:Fallback>
                <p:oleObj r:id="rId2" imgW="11591925" imgH="1185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468313"/>
                        <a:ext cx="11591925" cy="1185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2772" name="图片 942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33888" y="1803400"/>
            <a:ext cx="3321050" cy="1944688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32771" name="对象 94213"/>
          <p:cNvGraphicFramePr/>
          <p:nvPr/>
        </p:nvGraphicFramePr>
        <p:xfrm>
          <a:off x="296863" y="4538663"/>
          <a:ext cx="11591925" cy="1185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7" r:id="rId5" imgW="11591925" imgH="1185862" progId="Word.Document.8">
                  <p:embed/>
                </p:oleObj>
              </mc:Choice>
              <mc:Fallback>
                <p:oleObj r:id="rId5" imgW="11591925" imgH="1185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96863" y="4538663"/>
                        <a:ext cx="11591925" cy="1185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773" name="矩形 94214"/>
          <p:cNvSpPr/>
          <p:nvPr/>
        </p:nvSpPr>
        <p:spPr>
          <a:xfrm>
            <a:off x="11277600" y="4500563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无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3794" name="对象 95235"/>
          <p:cNvGraphicFramePr/>
          <p:nvPr/>
        </p:nvGraphicFramePr>
        <p:xfrm>
          <a:off x="296863" y="684213"/>
          <a:ext cx="11591925" cy="1185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8" r:id="rId2" imgW="11591925" imgH="1185862" progId="Word.Document.8">
                  <p:embed/>
                </p:oleObj>
              </mc:Choice>
              <mc:Fallback>
                <p:oleObj r:id="rId2" imgW="11591925" imgH="1185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684213"/>
                        <a:ext cx="11591925" cy="1185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795" name="对象 95236"/>
          <p:cNvGraphicFramePr/>
          <p:nvPr/>
        </p:nvGraphicFramePr>
        <p:xfrm>
          <a:off x="225425" y="1954213"/>
          <a:ext cx="11734800" cy="41306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9" r:id="rId4" imgW="11734800" imgH="4130675" progId="Word.Document.8">
                  <p:embed/>
                </p:oleObj>
              </mc:Choice>
              <mc:Fallback>
                <p:oleObj r:id="rId4" imgW="11734800" imgH="41306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25425" y="1954213"/>
                        <a:ext cx="11734800" cy="41306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3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4818" name="对象 96259"/>
          <p:cNvGraphicFramePr/>
          <p:nvPr/>
        </p:nvGraphicFramePr>
        <p:xfrm>
          <a:off x="293688" y="1639888"/>
          <a:ext cx="11509375" cy="35306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0" r:id="rId2" imgW="11509375" imgH="3530600" progId="Word.Document.8">
                  <p:embed/>
                </p:oleObj>
              </mc:Choice>
              <mc:Fallback>
                <p:oleObj r:id="rId2" imgW="11509375" imgH="35306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3688" y="1639888"/>
                        <a:ext cx="11509375" cy="3530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4819" name="矩形 96260"/>
          <p:cNvSpPr/>
          <p:nvPr/>
        </p:nvSpPr>
        <p:spPr>
          <a:xfrm>
            <a:off x="693738" y="21955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闭合 </a:t>
            </a:r>
            <a:endParaRPr lang="zh-CN" altLang="en-US"/>
          </a:p>
        </p:txBody>
      </p:sp>
      <p:sp>
        <p:nvSpPr>
          <p:cNvPr id="34820" name="矩形 96261"/>
          <p:cNvSpPr/>
          <p:nvPr/>
        </p:nvSpPr>
        <p:spPr>
          <a:xfrm>
            <a:off x="5661025" y="2195513"/>
            <a:ext cx="179228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切割磁感线 </a:t>
            </a:r>
            <a:endParaRPr lang="zh-CN" altLang="en-US"/>
          </a:p>
        </p:txBody>
      </p:sp>
      <p:sp>
        <p:nvSpPr>
          <p:cNvPr id="34821" name="矩形 96262"/>
          <p:cNvSpPr/>
          <p:nvPr/>
        </p:nvSpPr>
        <p:spPr>
          <a:xfrm>
            <a:off x="2781300" y="2771775"/>
            <a:ext cx="412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3 </a:t>
            </a:r>
            <a:endParaRPr lang="en-US" altLang="zh-CN"/>
          </a:p>
        </p:txBody>
      </p:sp>
      <p:sp>
        <p:nvSpPr>
          <p:cNvPr id="34822" name="矩形 96263"/>
          <p:cNvSpPr/>
          <p:nvPr/>
        </p:nvSpPr>
        <p:spPr>
          <a:xfrm>
            <a:off x="8253413" y="3348038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磁场方向 </a:t>
            </a:r>
            <a:endParaRPr lang="zh-CN" altLang="en-US"/>
          </a:p>
        </p:txBody>
      </p:sp>
      <p:sp>
        <p:nvSpPr>
          <p:cNvPr id="34823" name="矩形 96264"/>
          <p:cNvSpPr/>
          <p:nvPr/>
        </p:nvSpPr>
        <p:spPr>
          <a:xfrm>
            <a:off x="1989138" y="4533900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会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34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/>
      <p:bldP spid="34820" grpId="0"/>
      <p:bldP spid="34821" grpId="0"/>
      <p:bldP spid="34822" grpId="0"/>
      <p:bldP spid="3482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5842" name="对象 97283"/>
          <p:cNvGraphicFramePr/>
          <p:nvPr/>
        </p:nvGraphicFramePr>
        <p:xfrm>
          <a:off x="296863" y="2530475"/>
          <a:ext cx="11591925" cy="1778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1" r:id="rId2" imgW="11591925" imgH="1778000" progId="Word.Document.8">
                  <p:embed/>
                </p:oleObj>
              </mc:Choice>
              <mc:Fallback>
                <p:oleObj r:id="rId2" imgW="11591925" imgH="1778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2530475"/>
                        <a:ext cx="11591925" cy="177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843" name="矩形 97284"/>
          <p:cNvSpPr/>
          <p:nvPr/>
        </p:nvSpPr>
        <p:spPr>
          <a:xfrm>
            <a:off x="8758238" y="3060700"/>
            <a:ext cx="30178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保持导体运动快慢相 </a:t>
            </a:r>
            <a:endParaRPr lang="zh-CN" altLang="en-US"/>
          </a:p>
        </p:txBody>
      </p:sp>
      <p:sp>
        <p:nvSpPr>
          <p:cNvPr id="35844" name="矩形 97285"/>
          <p:cNvSpPr/>
          <p:nvPr/>
        </p:nvSpPr>
        <p:spPr>
          <a:xfrm>
            <a:off x="260350" y="3636963"/>
            <a:ext cx="88392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同，方向不变，改变磁场强弱，观察灵敏电流计指针的偏转角度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 fill="hold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/>
      <p:bldP spid="3584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6866" name="对象 116741"/>
          <p:cNvGraphicFramePr/>
          <p:nvPr/>
        </p:nvGraphicFramePr>
        <p:xfrm>
          <a:off x="296863" y="2328863"/>
          <a:ext cx="11591925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2" r:id="rId2" imgW="11591925" imgH="2963862" progId="Word.Document.8">
                  <p:embed/>
                </p:oleObj>
              </mc:Choice>
              <mc:Fallback>
                <p:oleObj r:id="rId2" imgW="11591925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2328863"/>
                        <a:ext cx="11591925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6867" name="图片 11674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8538" y="1597025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6868" name="矩形 116743"/>
          <p:cNvSpPr/>
          <p:nvPr/>
        </p:nvSpPr>
        <p:spPr>
          <a:xfrm>
            <a:off x="2365375" y="1546225"/>
            <a:ext cx="2403475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磁现象　磁场</a:t>
            </a:r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36869" name="矩形 116744"/>
          <p:cNvSpPr/>
          <p:nvPr/>
        </p:nvSpPr>
        <p:spPr>
          <a:xfrm>
            <a:off x="4868863" y="2314575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D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9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7890" name="对象 115718"/>
          <p:cNvGraphicFramePr/>
          <p:nvPr/>
        </p:nvGraphicFramePr>
        <p:xfrm>
          <a:off x="296863" y="1938338"/>
          <a:ext cx="11591925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3" r:id="rId2" imgW="11591925" imgH="2963862" progId="Word.Document.8">
                  <p:embed/>
                </p:oleObj>
              </mc:Choice>
              <mc:Fallback>
                <p:oleObj r:id="rId2" imgW="11591925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938338"/>
                        <a:ext cx="11591925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891" name="矩形 115719"/>
          <p:cNvSpPr/>
          <p:nvPr/>
        </p:nvSpPr>
        <p:spPr>
          <a:xfrm>
            <a:off x="5445125" y="1908175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C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8914" name="对象 114695"/>
          <p:cNvGraphicFramePr/>
          <p:nvPr/>
        </p:nvGraphicFramePr>
        <p:xfrm>
          <a:off x="296863" y="1938338"/>
          <a:ext cx="11591925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4" r:id="rId2" imgW="11591925" imgH="2963862" progId="Word.Document.8">
                  <p:embed/>
                </p:oleObj>
              </mc:Choice>
              <mc:Fallback>
                <p:oleObj r:id="rId2" imgW="11591925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938338"/>
                        <a:ext cx="11591925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8915" name="矩形 114696"/>
          <p:cNvSpPr/>
          <p:nvPr/>
        </p:nvSpPr>
        <p:spPr>
          <a:xfrm>
            <a:off x="9693275" y="1908175"/>
            <a:ext cx="463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B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9938" name="对象 113672"/>
          <p:cNvGraphicFramePr/>
          <p:nvPr/>
        </p:nvGraphicFramePr>
        <p:xfrm>
          <a:off x="296863" y="755650"/>
          <a:ext cx="11591925" cy="41481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5" r:id="rId2" imgW="11591925" imgH="4148138" progId="Word.Document.8">
                  <p:embed/>
                </p:oleObj>
              </mc:Choice>
              <mc:Fallback>
                <p:oleObj r:id="rId2" imgW="11591925" imgH="41481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755650"/>
                        <a:ext cx="11591925" cy="41481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9939" name="图片 11367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26438" y="2411413"/>
            <a:ext cx="2722562" cy="24558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9940" name="矩形 113674"/>
          <p:cNvSpPr/>
          <p:nvPr/>
        </p:nvSpPr>
        <p:spPr>
          <a:xfrm>
            <a:off x="5589588" y="1908175"/>
            <a:ext cx="463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B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0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0962" name="对象 112646"/>
          <p:cNvGraphicFramePr/>
          <p:nvPr/>
        </p:nvGraphicFramePr>
        <p:xfrm>
          <a:off x="406400" y="1531938"/>
          <a:ext cx="11591925" cy="5921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6" r:id="rId2" imgW="11591925" imgH="592137" progId="Word.Document.8">
                  <p:embed/>
                </p:oleObj>
              </mc:Choice>
              <mc:Fallback>
                <p:oleObj r:id="rId2" imgW="11591925" imgH="5921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06400" y="1531938"/>
                        <a:ext cx="11591925" cy="592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0963" name="图片 11264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5538" y="2268538"/>
            <a:ext cx="10440987" cy="27606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0964" name="矩形 112648"/>
          <p:cNvSpPr/>
          <p:nvPr/>
        </p:nvSpPr>
        <p:spPr>
          <a:xfrm>
            <a:off x="7102475" y="1476375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A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4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41987" name="图片 1116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1063" y="603250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1988" name="矩形 111629"/>
          <p:cNvSpPr/>
          <p:nvPr/>
        </p:nvSpPr>
        <p:spPr>
          <a:xfrm>
            <a:off x="2236788" y="539750"/>
            <a:ext cx="3844925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电流的磁场与安培定则</a:t>
            </a:r>
            <a:r>
              <a:rPr lang="zh-CN" altLang="en-US" sz="2800"/>
              <a:t> </a:t>
            </a:r>
            <a:endParaRPr lang="zh-CN" altLang="en-US" sz="2800"/>
          </a:p>
        </p:txBody>
      </p:sp>
      <p:graphicFrame>
        <p:nvGraphicFramePr>
          <p:cNvPr id="41986" name="对象 111630"/>
          <p:cNvGraphicFramePr/>
          <p:nvPr/>
        </p:nvGraphicFramePr>
        <p:xfrm>
          <a:off x="296863" y="1274763"/>
          <a:ext cx="11591925" cy="40814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7" r:id="rId3" imgW="11591925" imgH="4081462" progId="Word.Document.8">
                  <p:embed/>
                </p:oleObj>
              </mc:Choice>
              <mc:Fallback>
                <p:oleObj r:id="rId3" imgW="11591925" imgH="40814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1274763"/>
                        <a:ext cx="11591925" cy="40814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1989" name="图片 11163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53538" y="3216275"/>
            <a:ext cx="2227262" cy="19351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1990" name="矩形 111632"/>
          <p:cNvSpPr/>
          <p:nvPr/>
        </p:nvSpPr>
        <p:spPr>
          <a:xfrm>
            <a:off x="11350625" y="2411413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C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90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3010" name="对象 166915"/>
          <p:cNvGraphicFramePr/>
          <p:nvPr/>
        </p:nvGraphicFramePr>
        <p:xfrm>
          <a:off x="296863" y="1044575"/>
          <a:ext cx="11591925" cy="2963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8" r:id="rId2" imgW="11591925" imgH="2963863" progId="Word.Document.8">
                  <p:embed/>
                </p:oleObj>
              </mc:Choice>
              <mc:Fallback>
                <p:oleObj r:id="rId2" imgW="11591925" imgH="2963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044575"/>
                        <a:ext cx="11591925" cy="2963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3011" name="图片 1669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88300" y="1898650"/>
            <a:ext cx="3101975" cy="21097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3012" name="矩形 166917"/>
          <p:cNvSpPr/>
          <p:nvPr/>
        </p:nvSpPr>
        <p:spPr>
          <a:xfrm>
            <a:off x="10845800" y="971550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D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2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44035" name="图片 16793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3938" y="1476375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4036" name="矩形 167938"/>
          <p:cNvSpPr/>
          <p:nvPr/>
        </p:nvSpPr>
        <p:spPr>
          <a:xfrm>
            <a:off x="2379663" y="1398588"/>
            <a:ext cx="3475037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电磁铁　电磁继电器</a:t>
            </a:r>
            <a:r>
              <a:rPr lang="zh-CN" altLang="en-US"/>
              <a:t> </a:t>
            </a:r>
            <a:endParaRPr lang="zh-CN" altLang="en-US"/>
          </a:p>
        </p:txBody>
      </p:sp>
      <p:graphicFrame>
        <p:nvGraphicFramePr>
          <p:cNvPr id="44034" name="对象 167939"/>
          <p:cNvGraphicFramePr/>
          <p:nvPr/>
        </p:nvGraphicFramePr>
        <p:xfrm>
          <a:off x="296863" y="2090738"/>
          <a:ext cx="11591925" cy="34893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9" r:id="rId3" imgW="11591925" imgH="3489325" progId="Word.Document.8">
                  <p:embed/>
                </p:oleObj>
              </mc:Choice>
              <mc:Fallback>
                <p:oleObj r:id="rId3" imgW="11591925" imgH="34893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2090738"/>
                        <a:ext cx="11591925" cy="34893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4037" name="矩形 167940"/>
          <p:cNvSpPr/>
          <p:nvPr/>
        </p:nvSpPr>
        <p:spPr>
          <a:xfrm>
            <a:off x="11350625" y="2628900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D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4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7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5058" name="对象 171009"/>
          <p:cNvGraphicFramePr/>
          <p:nvPr/>
        </p:nvGraphicFramePr>
        <p:xfrm>
          <a:off x="296863" y="755650"/>
          <a:ext cx="11591925" cy="1185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0" r:id="rId2" imgW="11591925" imgH="1185863" progId="Word.Document.8">
                  <p:embed/>
                </p:oleObj>
              </mc:Choice>
              <mc:Fallback>
                <p:oleObj r:id="rId2" imgW="11591925" imgH="1185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755650"/>
                        <a:ext cx="11591925" cy="1185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059" name="对象 171010"/>
          <p:cNvGraphicFramePr/>
          <p:nvPr/>
        </p:nvGraphicFramePr>
        <p:xfrm>
          <a:off x="296863" y="2235200"/>
          <a:ext cx="11591925" cy="23701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1" r:id="rId4" imgW="11591925" imgH="2370138" progId="Word.Document.8">
                  <p:embed/>
                </p:oleObj>
              </mc:Choice>
              <mc:Fallback>
                <p:oleObj r:id="rId4" imgW="11591925" imgH="23701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2235200"/>
                        <a:ext cx="11591925" cy="23701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5060" name="图片 1710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58125" y="2235200"/>
            <a:ext cx="3797300" cy="241141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5061" name="矩形 171012"/>
          <p:cNvSpPr/>
          <p:nvPr/>
        </p:nvSpPr>
        <p:spPr>
          <a:xfrm>
            <a:off x="10774363" y="1331913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A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5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1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6082" name="对象 169985"/>
          <p:cNvGraphicFramePr/>
          <p:nvPr/>
        </p:nvGraphicFramePr>
        <p:xfrm>
          <a:off x="296863" y="1044575"/>
          <a:ext cx="11591925" cy="1778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2" r:id="rId2" imgW="11591925" imgH="1778000" progId="Word.Document.8">
                  <p:embed/>
                </p:oleObj>
              </mc:Choice>
              <mc:Fallback>
                <p:oleObj r:id="rId2" imgW="11591925" imgH="1778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044575"/>
                        <a:ext cx="11591925" cy="177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6083" name="对象 169986"/>
          <p:cNvGraphicFramePr/>
          <p:nvPr/>
        </p:nvGraphicFramePr>
        <p:xfrm>
          <a:off x="260350" y="2778125"/>
          <a:ext cx="11591925" cy="23701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3" r:id="rId4" imgW="11591925" imgH="2370138" progId="Word.Document.8">
                  <p:embed/>
                </p:oleObj>
              </mc:Choice>
              <mc:Fallback>
                <p:oleObj r:id="rId4" imgW="11591925" imgH="23701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60350" y="2778125"/>
                        <a:ext cx="11591925" cy="23701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6084" name="图片 16998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56488" y="2822575"/>
            <a:ext cx="3838575" cy="18827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6085" name="矩形 169988"/>
          <p:cNvSpPr/>
          <p:nvPr/>
        </p:nvSpPr>
        <p:spPr>
          <a:xfrm>
            <a:off x="4941888" y="2195513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A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6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5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7106" name="对象 168961"/>
          <p:cNvGraphicFramePr/>
          <p:nvPr/>
        </p:nvGraphicFramePr>
        <p:xfrm>
          <a:off x="296863" y="755650"/>
          <a:ext cx="11591925" cy="1185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4" r:id="rId2" imgW="11591925" imgH="1185863" progId="Word.Document.8">
                  <p:embed/>
                </p:oleObj>
              </mc:Choice>
              <mc:Fallback>
                <p:oleObj r:id="rId2" imgW="11591925" imgH="1185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755650"/>
                        <a:ext cx="11591925" cy="1185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107" name="对象 168962"/>
          <p:cNvGraphicFramePr/>
          <p:nvPr/>
        </p:nvGraphicFramePr>
        <p:xfrm>
          <a:off x="296863" y="1849438"/>
          <a:ext cx="11591925" cy="23701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5" r:id="rId4" imgW="11591925" imgH="2370137" progId="Word.Document.8">
                  <p:embed/>
                </p:oleObj>
              </mc:Choice>
              <mc:Fallback>
                <p:oleObj r:id="rId4" imgW="11591925" imgH="23701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1849438"/>
                        <a:ext cx="11591925" cy="2370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7108" name="图片 16896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43263" y="4148138"/>
            <a:ext cx="4383087" cy="23495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7109" name="矩形 168964"/>
          <p:cNvSpPr/>
          <p:nvPr/>
        </p:nvSpPr>
        <p:spPr>
          <a:xfrm>
            <a:off x="4941888" y="1331913"/>
            <a:ext cx="4572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D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7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9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8130" name="对象 172035"/>
          <p:cNvGraphicFramePr/>
          <p:nvPr/>
        </p:nvGraphicFramePr>
        <p:xfrm>
          <a:off x="296863" y="684213"/>
          <a:ext cx="11591925" cy="23701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6" r:id="rId2" imgW="11591925" imgH="2370137" progId="Word.Document.8">
                  <p:embed/>
                </p:oleObj>
              </mc:Choice>
              <mc:Fallback>
                <p:oleObj r:id="rId2" imgW="11591925" imgH="23701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684213"/>
                        <a:ext cx="11591925" cy="2370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8131" name="图片 17203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92450" y="3533775"/>
            <a:ext cx="4283075" cy="20447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8132" name="矩形 172037"/>
          <p:cNvSpPr/>
          <p:nvPr/>
        </p:nvSpPr>
        <p:spPr>
          <a:xfrm>
            <a:off x="3933825" y="1836738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N </a:t>
            </a:r>
            <a:endParaRPr lang="en-US" altLang="zh-CN"/>
          </a:p>
        </p:txBody>
      </p:sp>
      <p:sp>
        <p:nvSpPr>
          <p:cNvPr id="48133" name="矩形 172038"/>
          <p:cNvSpPr/>
          <p:nvPr/>
        </p:nvSpPr>
        <p:spPr>
          <a:xfrm>
            <a:off x="8685213" y="18367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变大 </a:t>
            </a:r>
            <a:endParaRPr lang="zh-CN" altLang="en-US"/>
          </a:p>
        </p:txBody>
      </p:sp>
      <p:sp>
        <p:nvSpPr>
          <p:cNvPr id="48134" name="矩形 172039"/>
          <p:cNvSpPr/>
          <p:nvPr/>
        </p:nvSpPr>
        <p:spPr>
          <a:xfrm>
            <a:off x="4797425" y="24114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向左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48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2" grpId="0"/>
      <p:bldP spid="48133" grpId="0"/>
      <p:bldP spid="48134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9154" name="对象 173057"/>
          <p:cNvGraphicFramePr/>
          <p:nvPr/>
        </p:nvGraphicFramePr>
        <p:xfrm>
          <a:off x="296863" y="468313"/>
          <a:ext cx="11591925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7" r:id="rId2" imgW="11591925" imgH="2963862" progId="Word.Document.8">
                  <p:embed/>
                </p:oleObj>
              </mc:Choice>
              <mc:Fallback>
                <p:oleObj r:id="rId2" imgW="11591925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468313"/>
                        <a:ext cx="11591925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9155" name="图片 17305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67150" y="3406775"/>
            <a:ext cx="3879850" cy="3124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9156" name="矩形 173059"/>
          <p:cNvSpPr/>
          <p:nvPr/>
        </p:nvSpPr>
        <p:spPr>
          <a:xfrm>
            <a:off x="6381750" y="15478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减小 </a:t>
            </a:r>
            <a:endParaRPr lang="zh-CN" altLang="en-US"/>
          </a:p>
        </p:txBody>
      </p:sp>
      <p:sp>
        <p:nvSpPr>
          <p:cNvPr id="49157" name="矩形 173060"/>
          <p:cNvSpPr/>
          <p:nvPr/>
        </p:nvSpPr>
        <p:spPr>
          <a:xfrm>
            <a:off x="1196975" y="21955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增强 </a:t>
            </a:r>
            <a:endParaRPr lang="zh-CN" altLang="en-US"/>
          </a:p>
        </p:txBody>
      </p:sp>
      <p:sp>
        <p:nvSpPr>
          <p:cNvPr id="49158" name="矩形 173061"/>
          <p:cNvSpPr/>
          <p:nvPr/>
        </p:nvSpPr>
        <p:spPr>
          <a:xfrm>
            <a:off x="2709863" y="2806700"/>
            <a:ext cx="43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b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9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9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49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6" grpId="0"/>
      <p:bldP spid="49157" grpId="0"/>
      <p:bldP spid="49158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50180" name="图片 17408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00" y="387350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0181" name="矩形 174082"/>
          <p:cNvSpPr/>
          <p:nvPr/>
        </p:nvSpPr>
        <p:spPr>
          <a:xfrm>
            <a:off x="2295525" y="323850"/>
            <a:ext cx="2760663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电动机与发电机</a:t>
            </a:r>
            <a:r>
              <a:rPr lang="zh-CN" altLang="en-US"/>
              <a:t> </a:t>
            </a:r>
            <a:endParaRPr lang="zh-CN" altLang="en-US"/>
          </a:p>
        </p:txBody>
      </p:sp>
      <p:graphicFrame>
        <p:nvGraphicFramePr>
          <p:cNvPr id="50178" name="对象 174083"/>
          <p:cNvGraphicFramePr/>
          <p:nvPr/>
        </p:nvGraphicFramePr>
        <p:xfrm>
          <a:off x="296863" y="1035050"/>
          <a:ext cx="11591925" cy="5921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8" r:id="rId3" imgW="11591925" imgH="592138" progId="Word.Document.8">
                  <p:embed/>
                </p:oleObj>
              </mc:Choice>
              <mc:Fallback>
                <p:oleObj r:id="rId3" imgW="11591925" imgH="5921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1035050"/>
                        <a:ext cx="11591925" cy="5921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0179" name="对象 174084"/>
          <p:cNvGraphicFramePr/>
          <p:nvPr/>
        </p:nvGraphicFramePr>
        <p:xfrm>
          <a:off x="296863" y="1490663"/>
          <a:ext cx="11591925" cy="23701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9" r:id="rId5" imgW="11591925" imgH="2370137" progId="Word.Document.8">
                  <p:embed/>
                </p:oleObj>
              </mc:Choice>
              <mc:Fallback>
                <p:oleObj r:id="rId5" imgW="11591925" imgH="23701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96863" y="1490663"/>
                        <a:ext cx="11591925" cy="2370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0182" name="图片 17408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98775" y="4192588"/>
            <a:ext cx="2157413" cy="2382837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0183" name="图片 17408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11875" y="4076700"/>
            <a:ext cx="3121025" cy="24987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0184" name="矩形 174087"/>
          <p:cNvSpPr/>
          <p:nvPr/>
        </p:nvSpPr>
        <p:spPr>
          <a:xfrm>
            <a:off x="8037513" y="1044575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A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0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4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1202" name="对象 175105"/>
          <p:cNvGraphicFramePr/>
          <p:nvPr/>
        </p:nvGraphicFramePr>
        <p:xfrm>
          <a:off x="296863" y="1187450"/>
          <a:ext cx="11591925" cy="1185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0" r:id="rId2" imgW="11591925" imgH="1185863" progId="Word.Document.8">
                  <p:embed/>
                </p:oleObj>
              </mc:Choice>
              <mc:Fallback>
                <p:oleObj r:id="rId2" imgW="11591925" imgH="1185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187450"/>
                        <a:ext cx="11591925" cy="1185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1203" name="图片 17510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4500" y="2855913"/>
            <a:ext cx="7829550" cy="15049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1204" name="矩形 175107"/>
          <p:cNvSpPr/>
          <p:nvPr/>
        </p:nvSpPr>
        <p:spPr>
          <a:xfrm>
            <a:off x="7461250" y="1763713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D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4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2226" name="对象 176129"/>
          <p:cNvGraphicFramePr/>
          <p:nvPr/>
        </p:nvGraphicFramePr>
        <p:xfrm>
          <a:off x="296863" y="611188"/>
          <a:ext cx="11591925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1" r:id="rId2" imgW="11591925" imgH="2963862" progId="Word.Document.8">
                  <p:embed/>
                </p:oleObj>
              </mc:Choice>
              <mc:Fallback>
                <p:oleObj r:id="rId2" imgW="11591925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611188"/>
                        <a:ext cx="11591925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2227" name="图片 17613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46563" y="4048125"/>
            <a:ext cx="3092450" cy="187801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2228" name="矩形 176131"/>
          <p:cNvSpPr/>
          <p:nvPr/>
        </p:nvSpPr>
        <p:spPr>
          <a:xfrm>
            <a:off x="10198100" y="611188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C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8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3250" name="对象 177153"/>
          <p:cNvGraphicFramePr/>
          <p:nvPr/>
        </p:nvGraphicFramePr>
        <p:xfrm>
          <a:off x="296863" y="611188"/>
          <a:ext cx="11591925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2" r:id="rId2" imgW="11591925" imgH="2963862" progId="Word.Document.8">
                  <p:embed/>
                </p:oleObj>
              </mc:Choice>
              <mc:Fallback>
                <p:oleObj r:id="rId2" imgW="11591925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611188"/>
                        <a:ext cx="11591925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3251" name="图片 17715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67188" y="3781425"/>
            <a:ext cx="3138487" cy="25495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3252" name="矩形 177155"/>
          <p:cNvSpPr/>
          <p:nvPr/>
        </p:nvSpPr>
        <p:spPr>
          <a:xfrm>
            <a:off x="8037513" y="611188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A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2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54275" name="图片 17817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00" y="641350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4276" name="矩形 178178"/>
          <p:cNvSpPr/>
          <p:nvPr/>
        </p:nvSpPr>
        <p:spPr>
          <a:xfrm>
            <a:off x="2392363" y="539750"/>
            <a:ext cx="1689100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电磁作图</a:t>
            </a:r>
            <a:r>
              <a:rPr lang="zh-CN" altLang="en-US"/>
              <a:t> </a:t>
            </a:r>
            <a:endParaRPr lang="zh-CN" altLang="en-US"/>
          </a:p>
        </p:txBody>
      </p:sp>
      <p:graphicFrame>
        <p:nvGraphicFramePr>
          <p:cNvPr id="54274" name="对象 178179"/>
          <p:cNvGraphicFramePr/>
          <p:nvPr/>
        </p:nvGraphicFramePr>
        <p:xfrm>
          <a:off x="296863" y="1146175"/>
          <a:ext cx="11591925" cy="15462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3" r:id="rId3" imgW="11591925" imgH="1546225" progId="Word.Document.8">
                  <p:embed/>
                </p:oleObj>
              </mc:Choice>
              <mc:Fallback>
                <p:oleObj r:id="rId3" imgW="11591925" imgH="15462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1146175"/>
                        <a:ext cx="11591925" cy="15462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4277" name="图片 17818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44738" y="3409950"/>
            <a:ext cx="3359150" cy="18954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4278" name="图片 17818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24625" y="3243263"/>
            <a:ext cx="3095625" cy="209391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4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5298" name="对象 181249"/>
          <p:cNvGraphicFramePr/>
          <p:nvPr/>
        </p:nvGraphicFramePr>
        <p:xfrm>
          <a:off x="296863" y="971550"/>
          <a:ext cx="11591925" cy="1185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4" r:id="rId2" imgW="11591925" imgH="1185863" progId="Word.Document.8">
                  <p:embed/>
                </p:oleObj>
              </mc:Choice>
              <mc:Fallback>
                <p:oleObj r:id="rId2" imgW="11591925" imgH="1185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971550"/>
                        <a:ext cx="11591925" cy="1185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5299" name="图片 18125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0000" y="2463800"/>
            <a:ext cx="3914775" cy="27511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5300" name="图片 18125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56400" y="2382838"/>
            <a:ext cx="3865563" cy="28321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5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6322" name="对象 180225"/>
          <p:cNvGraphicFramePr/>
          <p:nvPr/>
        </p:nvGraphicFramePr>
        <p:xfrm>
          <a:off x="296863" y="1187450"/>
          <a:ext cx="11591925" cy="5921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5" r:id="rId2" imgW="11591925" imgH="592138" progId="Word.Document.8">
                  <p:embed/>
                </p:oleObj>
              </mc:Choice>
              <mc:Fallback>
                <p:oleObj r:id="rId2" imgW="11591925" imgH="5921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187450"/>
                        <a:ext cx="11591925" cy="5921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6323" name="图片 18022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6975" y="1979613"/>
            <a:ext cx="4210050" cy="32004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6324" name="图片 18022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53188" y="1908175"/>
            <a:ext cx="3781425" cy="33337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6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7346" name="对象 179201"/>
          <p:cNvGraphicFramePr/>
          <p:nvPr/>
        </p:nvGraphicFramePr>
        <p:xfrm>
          <a:off x="296863" y="468313"/>
          <a:ext cx="11591925" cy="21399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6" r:id="rId2" imgW="11591925" imgH="2139950" progId="Word.Document.8">
                  <p:embed/>
                </p:oleObj>
              </mc:Choice>
              <mc:Fallback>
                <p:oleObj r:id="rId2" imgW="11591925" imgH="21399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468313"/>
                        <a:ext cx="11591925" cy="21399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7347" name="图片 17920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1500" y="2832100"/>
            <a:ext cx="3825875" cy="2436813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7348" name="图片 17920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64375" y="2833688"/>
            <a:ext cx="3606800" cy="229711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7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8370" name="对象 182273"/>
          <p:cNvGraphicFramePr/>
          <p:nvPr/>
        </p:nvGraphicFramePr>
        <p:xfrm>
          <a:off x="296863" y="971550"/>
          <a:ext cx="11591925" cy="1185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7" r:id="rId2" imgW="11591925" imgH="1185863" progId="Word.Document.8">
                  <p:embed/>
                </p:oleObj>
              </mc:Choice>
              <mc:Fallback>
                <p:oleObj r:id="rId2" imgW="11591925" imgH="1185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971550"/>
                        <a:ext cx="11591925" cy="1185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8371" name="图片 18227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61075" y="2825750"/>
            <a:ext cx="5424488" cy="1865313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8372" name="图片 18227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44900" y="4860925"/>
            <a:ext cx="215900" cy="4381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8373" name="图片 18227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80063" y="4860925"/>
            <a:ext cx="215900" cy="4381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8374" name="图片 1" descr="BB30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1350" y="2800350"/>
            <a:ext cx="5154613" cy="17684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500" fill="hold"/>
                                        <p:tgtEl>
                                          <p:spTgt spid="583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 fill="hold"/>
                                        <p:tgtEl>
                                          <p:spTgt spid="583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58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9394" name="对象 183297"/>
          <p:cNvGraphicFramePr/>
          <p:nvPr/>
        </p:nvGraphicFramePr>
        <p:xfrm>
          <a:off x="296863" y="755650"/>
          <a:ext cx="11591925" cy="1185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8" r:id="rId2" imgW="11591925" imgH="1185863" progId="Word.Document.8">
                  <p:embed/>
                </p:oleObj>
              </mc:Choice>
              <mc:Fallback>
                <p:oleObj r:id="rId2" imgW="11591925" imgH="1185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755650"/>
                        <a:ext cx="11591925" cy="1185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9395" name="图片 18329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44900" y="1908175"/>
            <a:ext cx="1924050" cy="38163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9396" name="图片 18329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29450" y="1979613"/>
            <a:ext cx="1790700" cy="396081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9397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11074400" y="12573000"/>
            <a:ext cx="342900" cy="2540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0418" name="对象 185345"/>
          <p:cNvGraphicFramePr/>
          <p:nvPr/>
        </p:nvGraphicFramePr>
        <p:xfrm>
          <a:off x="296863" y="468313"/>
          <a:ext cx="11591925" cy="21399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9" r:id="rId2" imgW="11591925" imgH="2139950" progId="Word.Document.8">
                  <p:embed/>
                </p:oleObj>
              </mc:Choice>
              <mc:Fallback>
                <p:oleObj r:id="rId2" imgW="11591925" imgH="21399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468313"/>
                        <a:ext cx="11591925" cy="21399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0419" name="图片 18534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9638" y="2844800"/>
            <a:ext cx="4257675" cy="30194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60420" name="图片 18534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76925" y="2628900"/>
            <a:ext cx="3810000" cy="30480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0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1442" name="对象 184321"/>
          <p:cNvGraphicFramePr/>
          <p:nvPr/>
        </p:nvGraphicFramePr>
        <p:xfrm>
          <a:off x="296863" y="468313"/>
          <a:ext cx="11591925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0" r:id="rId2" imgW="11591925" imgH="2963862" progId="Word.Document.8">
                  <p:embed/>
                </p:oleObj>
              </mc:Choice>
              <mc:Fallback>
                <p:oleObj r:id="rId2" imgW="11591925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468313"/>
                        <a:ext cx="11591925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1443" name="图片 1843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18313" y="3568700"/>
            <a:ext cx="4379912" cy="26685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61444" name="图片 1" descr="BB308-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81100" y="3497263"/>
            <a:ext cx="4368800" cy="2662237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1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62467" name="图片 18637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00" y="946150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2468" name="矩形 186372"/>
          <p:cNvSpPr/>
          <p:nvPr/>
        </p:nvSpPr>
        <p:spPr>
          <a:xfrm>
            <a:off x="2465388" y="915988"/>
            <a:ext cx="2046287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电磁综合题</a:t>
            </a:r>
            <a:r>
              <a:rPr lang="zh-CN" altLang="en-US"/>
              <a:t> </a:t>
            </a:r>
            <a:endParaRPr lang="zh-CN" altLang="en-US"/>
          </a:p>
        </p:txBody>
      </p:sp>
      <p:graphicFrame>
        <p:nvGraphicFramePr>
          <p:cNvPr id="62466" name="对象 186373"/>
          <p:cNvGraphicFramePr/>
          <p:nvPr/>
        </p:nvGraphicFramePr>
        <p:xfrm>
          <a:off x="296863" y="1641475"/>
          <a:ext cx="11591925" cy="3556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1" r:id="rId3" imgW="11591925" imgH="3556000" progId="Word.Document.8">
                  <p:embed/>
                </p:oleObj>
              </mc:Choice>
              <mc:Fallback>
                <p:oleObj r:id="rId3" imgW="11591925" imgH="3556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1641475"/>
                        <a:ext cx="11591925" cy="3556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2469" name="矩形 186374"/>
          <p:cNvSpPr/>
          <p:nvPr/>
        </p:nvSpPr>
        <p:spPr>
          <a:xfrm>
            <a:off x="6094413" y="1620838"/>
            <a:ext cx="5572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</a:t>
            </a:r>
            <a:r>
              <a:rPr lang="en-US" altLang="zh-CN"/>
              <a:t>A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2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9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3490" name="对象 190465"/>
          <p:cNvGraphicFramePr/>
          <p:nvPr/>
        </p:nvGraphicFramePr>
        <p:xfrm>
          <a:off x="296863" y="395288"/>
          <a:ext cx="11591925" cy="5921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2" r:id="rId2" imgW="11591925" imgH="592137" progId="Word.Document.8">
                  <p:embed/>
                </p:oleObj>
              </mc:Choice>
              <mc:Fallback>
                <p:oleObj r:id="rId2" imgW="11591925" imgH="5921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395288"/>
                        <a:ext cx="11591925" cy="592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491" name="对象 190466"/>
          <p:cNvGraphicFramePr/>
          <p:nvPr/>
        </p:nvGraphicFramePr>
        <p:xfrm>
          <a:off x="298450" y="3773488"/>
          <a:ext cx="11588750" cy="23780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3" r:id="rId4" imgW="11588750" imgH="2378075" progId="Word.Document.8">
                  <p:embed/>
                </p:oleObj>
              </mc:Choice>
              <mc:Fallback>
                <p:oleObj r:id="rId4" imgW="11588750" imgH="23780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8450" y="3773488"/>
                        <a:ext cx="11588750" cy="23780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3492" name="图片 190467"/>
          <p:cNvPicPr>
            <a:picLocks noChangeAspect="1"/>
          </p:cNvPicPr>
          <p:nvPr/>
        </p:nvPicPr>
        <p:blipFill>
          <a:blip r:embed="rId6"/>
          <a:srcRect l="7846" r="6644"/>
          <a:stretch>
            <a:fillRect/>
          </a:stretch>
        </p:blipFill>
        <p:spPr>
          <a:xfrm>
            <a:off x="722313" y="1127125"/>
            <a:ext cx="5378450" cy="23209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63493" name="图片 190468"/>
          <p:cNvPicPr>
            <a:picLocks noChangeAspect="1"/>
          </p:cNvPicPr>
          <p:nvPr/>
        </p:nvPicPr>
        <p:blipFill>
          <a:blip r:embed="rId7"/>
          <a:srcRect l="7703" r="3166"/>
          <a:stretch>
            <a:fillRect/>
          </a:stretch>
        </p:blipFill>
        <p:spPr>
          <a:xfrm>
            <a:off x="6408738" y="949325"/>
            <a:ext cx="5538787" cy="24288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3494" name="矩形 190469"/>
          <p:cNvSpPr/>
          <p:nvPr/>
        </p:nvSpPr>
        <p:spPr>
          <a:xfrm>
            <a:off x="5518150" y="395288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A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3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4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4514" name="对象 189441"/>
          <p:cNvGraphicFramePr/>
          <p:nvPr/>
        </p:nvGraphicFramePr>
        <p:xfrm>
          <a:off x="298450" y="730250"/>
          <a:ext cx="11588750" cy="11890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4" r:id="rId2" imgW="11588750" imgH="1189038" progId="Word.Document.8">
                  <p:embed/>
                </p:oleObj>
              </mc:Choice>
              <mc:Fallback>
                <p:oleObj r:id="rId2" imgW="11588750" imgH="11890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8450" y="730250"/>
                        <a:ext cx="11588750" cy="11890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4515" name="图片 18944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838" y="2555875"/>
            <a:ext cx="1970087" cy="26130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64516" name="图片 18944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73513" y="1822450"/>
            <a:ext cx="6481762" cy="4733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4517" name="矩形 189444"/>
          <p:cNvSpPr/>
          <p:nvPr/>
        </p:nvSpPr>
        <p:spPr>
          <a:xfrm>
            <a:off x="10198100" y="1308100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A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4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7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5538" name="对象 188417"/>
          <p:cNvGraphicFramePr/>
          <p:nvPr/>
        </p:nvGraphicFramePr>
        <p:xfrm>
          <a:off x="296863" y="1227138"/>
          <a:ext cx="11591925" cy="23701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5" r:id="rId2" imgW="11591925" imgH="2370137" progId="Word.Document.8">
                  <p:embed/>
                </p:oleObj>
              </mc:Choice>
              <mc:Fallback>
                <p:oleObj r:id="rId2" imgW="11591925" imgH="23701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227138"/>
                        <a:ext cx="11591925" cy="2370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5539" name="矩形 188418"/>
          <p:cNvSpPr/>
          <p:nvPr/>
        </p:nvSpPr>
        <p:spPr>
          <a:xfrm>
            <a:off x="6884988" y="1187450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斥 </a:t>
            </a:r>
            <a:endParaRPr lang="zh-CN" altLang="en-US"/>
          </a:p>
        </p:txBody>
      </p:sp>
      <p:sp>
        <p:nvSpPr>
          <p:cNvPr id="65540" name="矩形 188419"/>
          <p:cNvSpPr/>
          <p:nvPr/>
        </p:nvSpPr>
        <p:spPr>
          <a:xfrm>
            <a:off x="4941888" y="1763713"/>
            <a:ext cx="8699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磁场 </a:t>
            </a:r>
            <a:endParaRPr lang="zh-CN" altLang="en-US"/>
          </a:p>
        </p:txBody>
      </p:sp>
      <p:sp>
        <p:nvSpPr>
          <p:cNvPr id="65541" name="矩形 188420"/>
          <p:cNvSpPr/>
          <p:nvPr/>
        </p:nvSpPr>
        <p:spPr>
          <a:xfrm>
            <a:off x="1412875" y="2941638"/>
            <a:ext cx="8699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纸外 </a:t>
            </a:r>
            <a:endParaRPr lang="zh-CN" altLang="en-US"/>
          </a:p>
        </p:txBody>
      </p:sp>
      <p:pic>
        <p:nvPicPr>
          <p:cNvPr id="65542" name="图片 1884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86350" y="4116388"/>
            <a:ext cx="2012950" cy="2109787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5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65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65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9" grpId="0"/>
      <p:bldP spid="65540" grpId="0"/>
      <p:bldP spid="65541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66563" name="图片 18739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2975" y="798513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6564" name="矩形 187394"/>
          <p:cNvSpPr/>
          <p:nvPr/>
        </p:nvSpPr>
        <p:spPr>
          <a:xfrm>
            <a:off x="2206625" y="755650"/>
            <a:ext cx="5975350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探究影响通电螺线管磁性强弱的因素</a:t>
            </a:r>
            <a:r>
              <a:rPr lang="zh-CN" altLang="en-US"/>
              <a:t> </a:t>
            </a:r>
            <a:endParaRPr lang="zh-CN" altLang="en-US"/>
          </a:p>
        </p:txBody>
      </p:sp>
      <p:graphicFrame>
        <p:nvGraphicFramePr>
          <p:cNvPr id="66562" name="对象 187395"/>
          <p:cNvGraphicFramePr/>
          <p:nvPr/>
        </p:nvGraphicFramePr>
        <p:xfrm>
          <a:off x="296863" y="1374775"/>
          <a:ext cx="11591925" cy="1185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6" r:id="rId3" imgW="11591925" imgH="1185863" progId="Word.Document.8">
                  <p:embed/>
                </p:oleObj>
              </mc:Choice>
              <mc:Fallback>
                <p:oleObj r:id="rId3" imgW="11591925" imgH="1185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1374775"/>
                        <a:ext cx="11591925" cy="1185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6565" name="图片 18739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54450" y="3151188"/>
            <a:ext cx="3292475" cy="239871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6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7586" name="对象 191491"/>
          <p:cNvGraphicFramePr/>
          <p:nvPr/>
        </p:nvGraphicFramePr>
        <p:xfrm>
          <a:off x="296863" y="1938338"/>
          <a:ext cx="11591925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7" r:id="rId2" imgW="11591925" imgH="2963862" progId="Word.Document.8">
                  <p:embed/>
                </p:oleObj>
              </mc:Choice>
              <mc:Fallback>
                <p:oleObj r:id="rId2" imgW="11591925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938338"/>
                        <a:ext cx="11591925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7587" name="矩形 191492"/>
          <p:cNvSpPr/>
          <p:nvPr/>
        </p:nvSpPr>
        <p:spPr>
          <a:xfrm>
            <a:off x="1125538" y="2484438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下 </a:t>
            </a:r>
            <a:endParaRPr lang="zh-CN" altLang="en-US"/>
          </a:p>
        </p:txBody>
      </p:sp>
      <p:sp>
        <p:nvSpPr>
          <p:cNvPr id="67588" name="矩形 191493"/>
          <p:cNvSpPr/>
          <p:nvPr/>
        </p:nvSpPr>
        <p:spPr>
          <a:xfrm>
            <a:off x="5589588" y="30607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电流 </a:t>
            </a:r>
            <a:endParaRPr lang="zh-CN" altLang="en-US"/>
          </a:p>
        </p:txBody>
      </p:sp>
      <p:sp>
        <p:nvSpPr>
          <p:cNvPr id="67589" name="矩形 191494"/>
          <p:cNvSpPr/>
          <p:nvPr/>
        </p:nvSpPr>
        <p:spPr>
          <a:xfrm>
            <a:off x="1698625" y="4198938"/>
            <a:ext cx="41402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磁体</a:t>
            </a:r>
            <a:r>
              <a:rPr lang="en-US" altLang="zh-CN"/>
              <a:t>(</a:t>
            </a:r>
            <a:r>
              <a:rPr lang="zh-CN" altLang="en-US"/>
              <a:t>金属棒、磁铁和金属棒</a:t>
            </a:r>
            <a:r>
              <a:rPr lang="en-US" altLang="zh-CN"/>
              <a:t>)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7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67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67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7" grpId="0"/>
      <p:bldP spid="67588" grpId="0"/>
      <p:bldP spid="67589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8610" name="对象 192513"/>
          <p:cNvGraphicFramePr/>
          <p:nvPr/>
        </p:nvGraphicFramePr>
        <p:xfrm>
          <a:off x="296863" y="1938338"/>
          <a:ext cx="11591925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8" r:id="rId2" imgW="11591925" imgH="2963862" progId="Word.Document.8">
                  <p:embed/>
                </p:oleObj>
              </mc:Choice>
              <mc:Fallback>
                <p:oleObj r:id="rId2" imgW="11591925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938338"/>
                        <a:ext cx="11591925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8611" name="矩形 192514"/>
          <p:cNvSpPr/>
          <p:nvPr/>
        </p:nvSpPr>
        <p:spPr>
          <a:xfrm>
            <a:off x="4148138" y="3060700"/>
            <a:ext cx="27114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反复来回移动磁体 </a:t>
            </a:r>
            <a:endParaRPr lang="zh-CN" altLang="en-US"/>
          </a:p>
        </p:txBody>
      </p:sp>
      <p:sp>
        <p:nvSpPr>
          <p:cNvPr id="68612" name="矩形 192515"/>
          <p:cNvSpPr/>
          <p:nvPr/>
        </p:nvSpPr>
        <p:spPr>
          <a:xfrm>
            <a:off x="5084763" y="4211638"/>
            <a:ext cx="60817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仅凭一个偶然得到的现象是需要反复验证的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8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68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1" grpId="0"/>
      <p:bldP spid="68612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143</Paragraphs>
  <Slides>68</Slides>
  <Notes>0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68</vt:i4>
      </vt:variant>
    </vt:vector>
  </HeadingPairs>
  <TitlesOfParts>
    <vt:vector baseType="lpstr" size="76">
      <vt:lpstr>Arial</vt:lpstr>
      <vt:lpstr>Times New Roman</vt:lpstr>
      <vt:lpstr>楷体_GB2312</vt:lpstr>
      <vt:lpstr>Calibri</vt:lpstr>
      <vt:lpstr>宋体</vt:lpstr>
      <vt:lpstr>黑体</vt:lpstr>
      <vt:lpstr>Wingdings</vt:lpstr>
      <vt:lpstr>Office 主题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2021-01-02T08:27:37.194</cp:lastPrinted>
  <dcterms:created xsi:type="dcterms:W3CDTF">2021-01-02T08:27:37Z</dcterms:created>
  <dcterms:modified xsi:type="dcterms:W3CDTF">2021-01-02T00:27:41Z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