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761" r:id="rId6"/>
    <p:sldId id="920" r:id="rId7"/>
    <p:sldId id="967" r:id="rId8"/>
    <p:sldId id="763" r:id="rId9"/>
    <p:sldId id="1043" r:id="rId10"/>
    <p:sldId id="968" r:id="rId11"/>
    <p:sldId id="970" r:id="rId12"/>
    <p:sldId id="1044" r:id="rId13"/>
    <p:sldId id="971" r:id="rId14"/>
    <p:sldId id="1015" r:id="rId15"/>
    <p:sldId id="992" r:id="rId16"/>
    <p:sldId id="993" r:id="rId17"/>
    <p:sldId id="995" r:id="rId18"/>
    <p:sldId id="996" r:id="rId19"/>
    <p:sldId id="1016" r:id="rId20"/>
    <p:sldId id="997" r:id="rId21"/>
    <p:sldId id="1045" r:id="rId22"/>
    <p:sldId id="998" r:id="rId23"/>
    <p:sldId id="999" r:id="rId24"/>
    <p:sldId id="1017" r:id="rId25"/>
    <p:sldId id="1000" r:id="rId26"/>
    <p:sldId id="1001" r:id="rId27"/>
    <p:sldId id="1002" r:id="rId28"/>
    <p:sldId id="1003" r:id="rId29"/>
    <p:sldId id="1005" r:id="rId30"/>
    <p:sldId id="797" r:id="rId31"/>
    <p:sldId id="1037" r:id="rId32"/>
    <p:sldId id="798" r:id="rId33"/>
    <p:sldId id="1038" r:id="rId34"/>
  </p:sldIdLst>
  <p:sldSz cx="12192000" cy="6858000"/>
  <p:notesSz cx="6858000" cy="9144000"/>
  <p:custDataLst>
    <p:tags r:id="rId35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7" userDrawn="1">
          <p15:clr>
            <a:srgbClr val="A4A3A4"/>
          </p15:clr>
        </p15:guide>
        <p15:guide id="2" pos="399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347"/>
        <p:guide pos="399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tags" Target="tags/tag580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tags" Target="../tags/tag57.xml" /><Relationship Id="rId4" Type="http://schemas.openxmlformats.org/officeDocument/2006/relationships/tags" Target="../tags/tag58.xml" /><Relationship Id="rId5" Type="http://schemas.openxmlformats.org/officeDocument/2006/relationships/tags" Target="../tags/tag59.xml" /><Relationship Id="rId6" Type="http://schemas.openxmlformats.org/officeDocument/2006/relationships/tags" Target="../tags/tag60.xml" /><Relationship Id="rId7" Type="http://schemas.openxmlformats.org/officeDocument/2006/relationships/tags" Target="../tags/tag61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ags" Target="../tags/tag8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5.xml" /><Relationship Id="rId4" Type="http://schemas.openxmlformats.org/officeDocument/2006/relationships/tags" Target="../tags/tag96.xml" /><Relationship Id="rId5" Type="http://schemas.openxmlformats.org/officeDocument/2006/relationships/tags" Target="../tags/tag97.xml" /><Relationship Id="rId6" Type="http://schemas.openxmlformats.org/officeDocument/2006/relationships/tags" Target="../tags/tag98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tags" Target="../tags/tag114.xml" /><Relationship Id="rId6" Type="http://schemas.openxmlformats.org/officeDocument/2006/relationships/tags" Target="../tags/tag115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8.xml" /><Relationship Id="rId4" Type="http://schemas.openxmlformats.org/officeDocument/2006/relationships/tags" Target="../tags/tag129.xml" /><Relationship Id="rId5" Type="http://schemas.openxmlformats.org/officeDocument/2006/relationships/tags" Target="../tags/tag130.xml" /><Relationship Id="rId6" Type="http://schemas.openxmlformats.org/officeDocument/2006/relationships/tags" Target="../tags/tag13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3.xml" /><Relationship Id="rId4" Type="http://schemas.openxmlformats.org/officeDocument/2006/relationships/tags" Target="../tags/tag154.xml" /><Relationship Id="rId5" Type="http://schemas.openxmlformats.org/officeDocument/2006/relationships/tags" Target="../tags/tag155.xml" /><Relationship Id="rId6" Type="http://schemas.openxmlformats.org/officeDocument/2006/relationships/tags" Target="../tags/tag15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2.xml" /><Relationship Id="rId4" Type="http://schemas.openxmlformats.org/officeDocument/2006/relationships/tags" Target="../tags/tag173.xml" /><Relationship Id="rId5" Type="http://schemas.openxmlformats.org/officeDocument/2006/relationships/tags" Target="../tags/tag174.xml" /><Relationship Id="rId6" Type="http://schemas.openxmlformats.org/officeDocument/2006/relationships/tags" Target="../tags/tag175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1.xml" /><Relationship Id="rId4" Type="http://schemas.openxmlformats.org/officeDocument/2006/relationships/tags" Target="../tags/tag192.xml" /><Relationship Id="rId5" Type="http://schemas.openxmlformats.org/officeDocument/2006/relationships/tags" Target="../tags/tag193.xml" /><Relationship Id="rId6" Type="http://schemas.openxmlformats.org/officeDocument/2006/relationships/tags" Target="../tags/tag194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9.xml" /><Relationship Id="rId4" Type="http://schemas.openxmlformats.org/officeDocument/2006/relationships/tags" Target="../tags/tag230.xml" /><Relationship Id="rId5" Type="http://schemas.openxmlformats.org/officeDocument/2006/relationships/tags" Target="../tags/tag231.xml" /><Relationship Id="rId6" Type="http://schemas.openxmlformats.org/officeDocument/2006/relationships/tags" Target="../tags/tag232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5C3DCF2-437D-4778-99AC-63A726948FA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5C3DCF2-437D-4778-99AC-63A726948FA5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5C3DCF2-437D-4778-99AC-63A726948FA5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5C3DCF2-437D-4778-99AC-63A726948FA5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5C3DCF2-437D-4778-99AC-63A726948FA5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5C3DCF2-437D-4778-99AC-63A726948FA5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5C3DCF2-437D-4778-99AC-63A726948FA5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5C3DCF2-437D-4778-99AC-63A726948FA5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image" Target="../media/image1.jpeg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10" Type="http://schemas.openxmlformats.org/officeDocument/2006/relationships/tags" Target="../tags/tag25.xml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image" Target="../media/image2.png" /><Relationship Id="rId6" Type="http://schemas.openxmlformats.org/officeDocument/2006/relationships/tags" Target="../tags/tag22.xml" /><Relationship Id="rId7" Type="http://schemas.openxmlformats.org/officeDocument/2006/relationships/image" Target="../media/image3.png" /><Relationship Id="rId8" Type="http://schemas.openxmlformats.org/officeDocument/2006/relationships/tags" Target="../tags/tag23.xml" /><Relationship Id="rId9" Type="http://schemas.openxmlformats.org/officeDocument/2006/relationships/tags" Target="../tags/tag24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.xml" /><Relationship Id="rId2" Type="http://schemas.openxmlformats.org/officeDocument/2006/relationships/tags" Target="../tags/tag37.xml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3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4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9.xml" /><Relationship Id="rId11" Type="http://schemas.openxmlformats.org/officeDocument/2006/relationships/tags" Target="../tags/tag30.xml" /><Relationship Id="rId12" Type="http://schemas.openxmlformats.org/officeDocument/2006/relationships/tags" Target="../tags/tag31.xml" /><Relationship Id="rId13" Type="http://schemas.openxmlformats.org/officeDocument/2006/relationships/tags" Target="../tags/tag32.xml" /><Relationship Id="rId14" Type="http://schemas.openxmlformats.org/officeDocument/2006/relationships/tags" Target="../tags/tag33.xml" /><Relationship Id="rId15" Type="http://schemas.openxmlformats.org/officeDocument/2006/relationships/image" Target="file:///D:\qq&#25991;&#20214;\712321467\Image\C2C\Image2\%7b75232B38-A165-1FB7-499C-2E1C792CACB5%7d.png" TargetMode="External" /><Relationship Id="rId16" Type="http://schemas.openxmlformats.org/officeDocument/2006/relationships/image" Target="../media/image4.png" /><Relationship Id="rId17" Type="http://schemas.openxmlformats.org/officeDocument/2006/relationships/tags" Target="../tags/tag34.xml" /><Relationship Id="rId18" Type="http://schemas.openxmlformats.org/officeDocument/2006/relationships/image" Target="../media/image5.jpeg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26.xml" /><Relationship Id="rId8" Type="http://schemas.openxmlformats.org/officeDocument/2006/relationships/tags" Target="../tags/tag27.xml" /><Relationship Id="rId9" Type="http://schemas.openxmlformats.org/officeDocument/2006/relationships/tags" Target="../tags/tag28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.xml" /><Relationship Id="rId11" Type="http://schemas.openxmlformats.org/officeDocument/2006/relationships/tags" Target="../tags/tag51.xml" /><Relationship Id="rId12" Type="http://schemas.openxmlformats.org/officeDocument/2006/relationships/tags" Target="../tags/tag52.xml" /><Relationship Id="rId13" Type="http://schemas.openxmlformats.org/officeDocument/2006/relationships/tags" Target="../tags/tag53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4.png" /><Relationship Id="rId16" Type="http://schemas.openxmlformats.org/officeDocument/2006/relationships/tags" Target="../tags/tag54.xml" /><Relationship Id="rId17" Type="http://schemas.openxmlformats.org/officeDocument/2006/relationships/image" Target="../media/image5.jpeg" /><Relationship Id="rId18" Type="http://schemas.openxmlformats.org/officeDocument/2006/relationships/theme" Target="../theme/theme2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Relationship Id="rId9" Type="http://schemas.openxmlformats.org/officeDocument/2006/relationships/tags" Target="../tags/tag4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8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2"/>
              </p:custDataLst>
            </p:nvPr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4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5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7"/>
              </p:custDataLst>
            </p:nvPr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8"/>
              </p:custDataLst>
            </p:nvPr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9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10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3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2.xml" /><Relationship Id="rId3" Type="http://schemas.openxmlformats.org/officeDocument/2006/relationships/tags" Target="../tags/tag63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2.xml" /><Relationship Id="rId11" Type="http://schemas.openxmlformats.org/officeDocument/2006/relationships/tags" Target="../tags/tag203.xml" /><Relationship Id="rId12" Type="http://schemas.openxmlformats.org/officeDocument/2006/relationships/tags" Target="../tags/tag204.xml" /><Relationship Id="rId13" Type="http://schemas.openxmlformats.org/officeDocument/2006/relationships/tags" Target="../tags/tag205.xml" /><Relationship Id="rId14" Type="http://schemas.openxmlformats.org/officeDocument/2006/relationships/image" Target="../media/image17.gif" /><Relationship Id="rId15" Type="http://schemas.openxmlformats.org/officeDocument/2006/relationships/tags" Target="../tags/tag206.xml" /><Relationship Id="rId16" Type="http://schemas.openxmlformats.org/officeDocument/2006/relationships/tags" Target="../tags/tag207.xml" /><Relationship Id="rId17" Type="http://schemas.openxmlformats.org/officeDocument/2006/relationships/tags" Target="../tags/tag208.xml" /><Relationship Id="rId18" Type="http://schemas.openxmlformats.org/officeDocument/2006/relationships/image" Target="../media/image18.gif" /><Relationship Id="rId19" Type="http://schemas.openxmlformats.org/officeDocument/2006/relationships/tags" Target="../tags/tag209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10.xml" /><Relationship Id="rId21" Type="http://schemas.openxmlformats.org/officeDocument/2006/relationships/tags" Target="../tags/tag211.xml" /><Relationship Id="rId22" Type="http://schemas.openxmlformats.org/officeDocument/2006/relationships/tags" Target="../tags/tag212.xml" /><Relationship Id="rId23" Type="http://schemas.openxmlformats.org/officeDocument/2006/relationships/tags" Target="../tags/tag213.xml" /><Relationship Id="rId24" Type="http://schemas.openxmlformats.org/officeDocument/2006/relationships/tags" Target="../tags/tag214.xml" /><Relationship Id="rId25" Type="http://schemas.openxmlformats.org/officeDocument/2006/relationships/tags" Target="../tags/tag215.xml" /><Relationship Id="rId26" Type="http://schemas.openxmlformats.org/officeDocument/2006/relationships/tags" Target="../tags/tag216.xml" /><Relationship Id="rId27" Type="http://schemas.openxmlformats.org/officeDocument/2006/relationships/tags" Target="../tags/tag217.xml" /><Relationship Id="rId28" Type="http://schemas.openxmlformats.org/officeDocument/2006/relationships/tags" Target="../tags/tag218.xml" /><Relationship Id="rId29" Type="http://schemas.openxmlformats.org/officeDocument/2006/relationships/tags" Target="../tags/tag219.xml" /><Relationship Id="rId3" Type="http://schemas.openxmlformats.org/officeDocument/2006/relationships/tags" Target="../tags/tag195.xml" /><Relationship Id="rId30" Type="http://schemas.openxmlformats.org/officeDocument/2006/relationships/tags" Target="../tags/tag220.xml" /><Relationship Id="rId31" Type="http://schemas.openxmlformats.org/officeDocument/2006/relationships/image" Target="../media/image19.gif" /><Relationship Id="rId32" Type="http://schemas.openxmlformats.org/officeDocument/2006/relationships/tags" Target="../tags/tag221.xml" /><Relationship Id="rId33" Type="http://schemas.openxmlformats.org/officeDocument/2006/relationships/tags" Target="../tags/tag222.xml" /><Relationship Id="rId34" Type="http://schemas.openxmlformats.org/officeDocument/2006/relationships/tags" Target="../tags/tag223.xml" /><Relationship Id="rId35" Type="http://schemas.openxmlformats.org/officeDocument/2006/relationships/tags" Target="../tags/tag224.xml" /><Relationship Id="rId36" Type="http://schemas.openxmlformats.org/officeDocument/2006/relationships/tags" Target="../tags/tag225.xml" /><Relationship Id="rId37" Type="http://schemas.openxmlformats.org/officeDocument/2006/relationships/tags" Target="../tags/tag226.xml" /><Relationship Id="rId38" Type="http://schemas.openxmlformats.org/officeDocument/2006/relationships/tags" Target="../tags/tag227.xml" /><Relationship Id="rId39" Type="http://schemas.openxmlformats.org/officeDocument/2006/relationships/tags" Target="../tags/tag228.xml" /><Relationship Id="rId4" Type="http://schemas.openxmlformats.org/officeDocument/2006/relationships/tags" Target="../tags/tag196.xml" /><Relationship Id="rId5" Type="http://schemas.openxmlformats.org/officeDocument/2006/relationships/tags" Target="../tags/tag197.xml" /><Relationship Id="rId6" Type="http://schemas.openxmlformats.org/officeDocument/2006/relationships/tags" Target="../tags/tag198.xml" /><Relationship Id="rId7" Type="http://schemas.openxmlformats.org/officeDocument/2006/relationships/tags" Target="../tags/tag199.xml" /><Relationship Id="rId8" Type="http://schemas.openxmlformats.org/officeDocument/2006/relationships/tags" Target="../tags/tag200.xml" /><Relationship Id="rId9" Type="http://schemas.openxmlformats.org/officeDocument/2006/relationships/tags" Target="../tags/tag20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0.xml" /><Relationship Id="rId11" Type="http://schemas.openxmlformats.org/officeDocument/2006/relationships/tags" Target="../tags/tag241.xml" /><Relationship Id="rId12" Type="http://schemas.openxmlformats.org/officeDocument/2006/relationships/tags" Target="../tags/tag242.xml" /><Relationship Id="rId13" Type="http://schemas.openxmlformats.org/officeDocument/2006/relationships/tags" Target="../tags/tag243.xml" /><Relationship Id="rId14" Type="http://schemas.openxmlformats.org/officeDocument/2006/relationships/tags" Target="../tags/tag244.xml" /><Relationship Id="rId15" Type="http://schemas.openxmlformats.org/officeDocument/2006/relationships/tags" Target="../tags/tag245.xml" /><Relationship Id="rId16" Type="http://schemas.openxmlformats.org/officeDocument/2006/relationships/tags" Target="../tags/tag246.xml" /><Relationship Id="rId17" Type="http://schemas.openxmlformats.org/officeDocument/2006/relationships/tags" Target="../tags/tag247.xml" /><Relationship Id="rId18" Type="http://schemas.openxmlformats.org/officeDocument/2006/relationships/tags" Target="../tags/tag248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33.xml" /><Relationship Id="rId4" Type="http://schemas.openxmlformats.org/officeDocument/2006/relationships/tags" Target="../tags/tag234.xml" /><Relationship Id="rId5" Type="http://schemas.openxmlformats.org/officeDocument/2006/relationships/tags" Target="../tags/tag235.xml" /><Relationship Id="rId6" Type="http://schemas.openxmlformats.org/officeDocument/2006/relationships/tags" Target="../tags/tag236.xml" /><Relationship Id="rId7" Type="http://schemas.openxmlformats.org/officeDocument/2006/relationships/tags" Target="../tags/tag237.xml" /><Relationship Id="rId8" Type="http://schemas.openxmlformats.org/officeDocument/2006/relationships/tags" Target="../tags/tag238.xml" /><Relationship Id="rId9" Type="http://schemas.openxmlformats.org/officeDocument/2006/relationships/tags" Target="../tags/tag239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56.xml" /><Relationship Id="rId11" Type="http://schemas.openxmlformats.org/officeDocument/2006/relationships/tags" Target="../tags/tag257.xml" /><Relationship Id="rId2" Type="http://schemas.openxmlformats.org/officeDocument/2006/relationships/tags" Target="../tags/tag249.xml" /><Relationship Id="rId3" Type="http://schemas.openxmlformats.org/officeDocument/2006/relationships/tags" Target="../tags/tag250.xml" /><Relationship Id="rId4" Type="http://schemas.openxmlformats.org/officeDocument/2006/relationships/tags" Target="../tags/tag251.xml" /><Relationship Id="rId5" Type="http://schemas.openxmlformats.org/officeDocument/2006/relationships/tags" Target="../tags/tag252.xml" /><Relationship Id="rId6" Type="http://schemas.openxmlformats.org/officeDocument/2006/relationships/tags" Target="../tags/tag253.xml" /><Relationship Id="rId7" Type="http://schemas.openxmlformats.org/officeDocument/2006/relationships/tags" Target="../tags/tag254.xml" /><Relationship Id="rId8" Type="http://schemas.openxmlformats.org/officeDocument/2006/relationships/tags" Target="../tags/tag255.xml" /><Relationship Id="rId9" Type="http://schemas.openxmlformats.org/officeDocument/2006/relationships/image" Target="../media/image20.gif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1.jpeg" /><Relationship Id="rId11" Type="http://schemas.openxmlformats.org/officeDocument/2006/relationships/tags" Target="../tags/tag266.xml" /><Relationship Id="rId12" Type="http://schemas.openxmlformats.org/officeDocument/2006/relationships/tags" Target="../tags/tag267.xml" /><Relationship Id="rId13" Type="http://schemas.openxmlformats.org/officeDocument/2006/relationships/tags" Target="../tags/tag268.xml" /><Relationship Id="rId14" Type="http://schemas.openxmlformats.org/officeDocument/2006/relationships/tags" Target="../tags/tag269.xml" /><Relationship Id="rId15" Type="http://schemas.openxmlformats.org/officeDocument/2006/relationships/tags" Target="../tags/tag270.xml" /><Relationship Id="rId16" Type="http://schemas.openxmlformats.org/officeDocument/2006/relationships/tags" Target="../tags/tag271.xml" /><Relationship Id="rId17" Type="http://schemas.openxmlformats.org/officeDocument/2006/relationships/tags" Target="../tags/tag272.xml" /><Relationship Id="rId18" Type="http://schemas.openxmlformats.org/officeDocument/2006/relationships/tags" Target="../tags/tag273.xml" /><Relationship Id="rId19" Type="http://schemas.openxmlformats.org/officeDocument/2006/relationships/tags" Target="../tags/tag274.xml" /><Relationship Id="rId2" Type="http://schemas.openxmlformats.org/officeDocument/2006/relationships/tags" Target="../tags/tag258.xml" /><Relationship Id="rId20" Type="http://schemas.openxmlformats.org/officeDocument/2006/relationships/tags" Target="../tags/tag275.xml" /><Relationship Id="rId21" Type="http://schemas.openxmlformats.org/officeDocument/2006/relationships/tags" Target="../tags/tag276.xml" /><Relationship Id="rId22" Type="http://schemas.openxmlformats.org/officeDocument/2006/relationships/tags" Target="../tags/tag277.xml" /><Relationship Id="rId23" Type="http://schemas.openxmlformats.org/officeDocument/2006/relationships/tags" Target="../tags/tag278.xml" /><Relationship Id="rId24" Type="http://schemas.openxmlformats.org/officeDocument/2006/relationships/image" Target="../media/image22.png" /><Relationship Id="rId25" Type="http://schemas.openxmlformats.org/officeDocument/2006/relationships/tags" Target="../tags/tag279.xml" /><Relationship Id="rId26" Type="http://schemas.openxmlformats.org/officeDocument/2006/relationships/video" Target="../media/media3.mp4" /><Relationship Id="rId27" Type="http://schemas.microsoft.com/office/2007/relationships/media" Target="../media/media3.mp4" /><Relationship Id="rId3" Type="http://schemas.openxmlformats.org/officeDocument/2006/relationships/tags" Target="../tags/tag259.xml" /><Relationship Id="rId4" Type="http://schemas.openxmlformats.org/officeDocument/2006/relationships/tags" Target="../tags/tag260.xml" /><Relationship Id="rId5" Type="http://schemas.openxmlformats.org/officeDocument/2006/relationships/tags" Target="../tags/tag261.xml" /><Relationship Id="rId6" Type="http://schemas.openxmlformats.org/officeDocument/2006/relationships/tags" Target="../tags/tag262.xml" /><Relationship Id="rId7" Type="http://schemas.openxmlformats.org/officeDocument/2006/relationships/tags" Target="../tags/tag263.xml" /><Relationship Id="rId8" Type="http://schemas.openxmlformats.org/officeDocument/2006/relationships/tags" Target="../tags/tag264.xml" /><Relationship Id="rId9" Type="http://schemas.openxmlformats.org/officeDocument/2006/relationships/tags" Target="../tags/tag265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3.jpeg" /><Relationship Id="rId11" Type="http://schemas.openxmlformats.org/officeDocument/2006/relationships/tags" Target="../tags/tag288.xml" /><Relationship Id="rId12" Type="http://schemas.openxmlformats.org/officeDocument/2006/relationships/tags" Target="../tags/tag289.xml" /><Relationship Id="rId13" Type="http://schemas.openxmlformats.org/officeDocument/2006/relationships/tags" Target="../tags/tag290.xml" /><Relationship Id="rId14" Type="http://schemas.openxmlformats.org/officeDocument/2006/relationships/tags" Target="../tags/tag291.xml" /><Relationship Id="rId15" Type="http://schemas.openxmlformats.org/officeDocument/2006/relationships/tags" Target="../tags/tag292.xml" /><Relationship Id="rId16" Type="http://schemas.openxmlformats.org/officeDocument/2006/relationships/tags" Target="../tags/tag293.xml" /><Relationship Id="rId2" Type="http://schemas.openxmlformats.org/officeDocument/2006/relationships/tags" Target="../tags/tag280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tags" Target="../tags/tag284.xml" /><Relationship Id="rId7" Type="http://schemas.openxmlformats.org/officeDocument/2006/relationships/tags" Target="../tags/tag285.xml" /><Relationship Id="rId8" Type="http://schemas.openxmlformats.org/officeDocument/2006/relationships/tags" Target="../tags/tag286.xml" /><Relationship Id="rId9" Type="http://schemas.openxmlformats.org/officeDocument/2006/relationships/tags" Target="../tags/tag287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01.xml" /><Relationship Id="rId11" Type="http://schemas.openxmlformats.org/officeDocument/2006/relationships/tags" Target="../tags/tag302.xml" /><Relationship Id="rId12" Type="http://schemas.openxmlformats.org/officeDocument/2006/relationships/tags" Target="../tags/tag303.xml" /><Relationship Id="rId13" Type="http://schemas.openxmlformats.org/officeDocument/2006/relationships/image" Target="../media/image25.png" /><Relationship Id="rId14" Type="http://schemas.openxmlformats.org/officeDocument/2006/relationships/tags" Target="../tags/tag304.xml" /><Relationship Id="rId15" Type="http://schemas.openxmlformats.org/officeDocument/2006/relationships/tags" Target="../tags/tag305.xml" /><Relationship Id="rId16" Type="http://schemas.openxmlformats.org/officeDocument/2006/relationships/tags" Target="../tags/tag306.xml" /><Relationship Id="rId17" Type="http://schemas.openxmlformats.org/officeDocument/2006/relationships/image" Target="../media/image26.jpeg" /><Relationship Id="rId18" Type="http://schemas.openxmlformats.org/officeDocument/2006/relationships/tags" Target="../tags/tag307.xml" /><Relationship Id="rId19" Type="http://schemas.openxmlformats.org/officeDocument/2006/relationships/tags" Target="../tags/tag308.xml" /><Relationship Id="rId2" Type="http://schemas.openxmlformats.org/officeDocument/2006/relationships/tags" Target="../tags/tag294.xml" /><Relationship Id="rId20" Type="http://schemas.openxmlformats.org/officeDocument/2006/relationships/tags" Target="../tags/tag309.xml" /><Relationship Id="rId21" Type="http://schemas.openxmlformats.org/officeDocument/2006/relationships/tags" Target="../tags/tag310.xml" /><Relationship Id="rId22" Type="http://schemas.openxmlformats.org/officeDocument/2006/relationships/tags" Target="../tags/tag311.xml" /><Relationship Id="rId23" Type="http://schemas.openxmlformats.org/officeDocument/2006/relationships/tags" Target="../tags/tag312.xml" /><Relationship Id="rId24" Type="http://schemas.openxmlformats.org/officeDocument/2006/relationships/image" Target="../media/image27.jpeg" /><Relationship Id="rId25" Type="http://schemas.openxmlformats.org/officeDocument/2006/relationships/tags" Target="../tags/tag313.xml" /><Relationship Id="rId26" Type="http://schemas.openxmlformats.org/officeDocument/2006/relationships/tags" Target="../tags/tag314.xml" /><Relationship Id="rId27" Type="http://schemas.openxmlformats.org/officeDocument/2006/relationships/tags" Target="../tags/tag315.xml" /><Relationship Id="rId28" Type="http://schemas.openxmlformats.org/officeDocument/2006/relationships/tags" Target="../tags/tag316.xml" /><Relationship Id="rId29" Type="http://schemas.openxmlformats.org/officeDocument/2006/relationships/tags" Target="../tags/tag317.xml" /><Relationship Id="rId3" Type="http://schemas.openxmlformats.org/officeDocument/2006/relationships/tags" Target="../tags/tag295.xml" /><Relationship Id="rId30" Type="http://schemas.openxmlformats.org/officeDocument/2006/relationships/tags" Target="../tags/tag318.xml" /><Relationship Id="rId31" Type="http://schemas.openxmlformats.org/officeDocument/2006/relationships/tags" Target="../tags/tag319.xml" /><Relationship Id="rId32" Type="http://schemas.openxmlformats.org/officeDocument/2006/relationships/tags" Target="../tags/tag320.xml" /><Relationship Id="rId4" Type="http://schemas.openxmlformats.org/officeDocument/2006/relationships/image" Target="../media/image24.jpeg" /><Relationship Id="rId5" Type="http://schemas.openxmlformats.org/officeDocument/2006/relationships/tags" Target="../tags/tag296.xml" /><Relationship Id="rId6" Type="http://schemas.openxmlformats.org/officeDocument/2006/relationships/tags" Target="../tags/tag297.xml" /><Relationship Id="rId7" Type="http://schemas.openxmlformats.org/officeDocument/2006/relationships/tags" Target="../tags/tag298.xml" /><Relationship Id="rId8" Type="http://schemas.openxmlformats.org/officeDocument/2006/relationships/tags" Target="../tags/tag299.xml" /><Relationship Id="rId9" Type="http://schemas.openxmlformats.org/officeDocument/2006/relationships/tags" Target="../tags/tag300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29.xml" /><Relationship Id="rId11" Type="http://schemas.openxmlformats.org/officeDocument/2006/relationships/tags" Target="../tags/tag330.xml" /><Relationship Id="rId12" Type="http://schemas.openxmlformats.org/officeDocument/2006/relationships/tags" Target="../tags/tag331.xml" /><Relationship Id="rId13" Type="http://schemas.openxmlformats.org/officeDocument/2006/relationships/image" Target="../media/image28.png" /><Relationship Id="rId14" Type="http://schemas.openxmlformats.org/officeDocument/2006/relationships/tags" Target="../tags/tag332.xml" /><Relationship Id="rId15" Type="http://schemas.openxmlformats.org/officeDocument/2006/relationships/video" Target="../media/media4.mp4" /><Relationship Id="rId16" Type="http://schemas.microsoft.com/office/2007/relationships/media" Target="../media/media4.mp4" /><Relationship Id="rId2" Type="http://schemas.openxmlformats.org/officeDocument/2006/relationships/tags" Target="../tags/tag321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tags" Target="../tags/tag324.xml" /><Relationship Id="rId6" Type="http://schemas.openxmlformats.org/officeDocument/2006/relationships/tags" Target="../tags/tag325.xml" /><Relationship Id="rId7" Type="http://schemas.openxmlformats.org/officeDocument/2006/relationships/tags" Target="../tags/tag326.xml" /><Relationship Id="rId8" Type="http://schemas.openxmlformats.org/officeDocument/2006/relationships/tags" Target="../tags/tag327.xml" /><Relationship Id="rId9" Type="http://schemas.openxmlformats.org/officeDocument/2006/relationships/tags" Target="../tags/tag32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9.jpeg" /><Relationship Id="rId11" Type="http://schemas.openxmlformats.org/officeDocument/2006/relationships/tags" Target="../tags/tag341.xml" /><Relationship Id="rId2" Type="http://schemas.openxmlformats.org/officeDocument/2006/relationships/tags" Target="../tags/tag333.xml" /><Relationship Id="rId3" Type="http://schemas.openxmlformats.org/officeDocument/2006/relationships/tags" Target="../tags/tag334.xml" /><Relationship Id="rId4" Type="http://schemas.openxmlformats.org/officeDocument/2006/relationships/tags" Target="../tags/tag335.xml" /><Relationship Id="rId5" Type="http://schemas.openxmlformats.org/officeDocument/2006/relationships/tags" Target="../tags/tag336.xml" /><Relationship Id="rId6" Type="http://schemas.openxmlformats.org/officeDocument/2006/relationships/tags" Target="../tags/tag337.xml" /><Relationship Id="rId7" Type="http://schemas.openxmlformats.org/officeDocument/2006/relationships/tags" Target="../tags/tag338.xml" /><Relationship Id="rId8" Type="http://schemas.openxmlformats.org/officeDocument/2006/relationships/tags" Target="../tags/tag339.xml" /><Relationship Id="rId9" Type="http://schemas.openxmlformats.org/officeDocument/2006/relationships/tags" Target="../tags/tag340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50.xml" /><Relationship Id="rId11" Type="http://schemas.openxmlformats.org/officeDocument/2006/relationships/tags" Target="../tags/tag351.xml" /><Relationship Id="rId12" Type="http://schemas.openxmlformats.org/officeDocument/2006/relationships/tags" Target="../tags/tag352.xml" /><Relationship Id="rId13" Type="http://schemas.openxmlformats.org/officeDocument/2006/relationships/image" Target="../media/image30.png" /><Relationship Id="rId14" Type="http://schemas.openxmlformats.org/officeDocument/2006/relationships/tags" Target="../tags/tag353.xml" /><Relationship Id="rId15" Type="http://schemas.openxmlformats.org/officeDocument/2006/relationships/video" Target="../media/media5.mp4" /><Relationship Id="rId16" Type="http://schemas.microsoft.com/office/2007/relationships/media" Target="../media/media5.mp4" /><Relationship Id="rId17" Type="http://schemas.openxmlformats.org/officeDocument/2006/relationships/tags" Target="../tags/tag354.xml" /><Relationship Id="rId18" Type="http://schemas.openxmlformats.org/officeDocument/2006/relationships/tags" Target="../tags/tag355.xml" /><Relationship Id="rId19" Type="http://schemas.openxmlformats.org/officeDocument/2006/relationships/tags" Target="../tags/tag356.xml" /><Relationship Id="rId2" Type="http://schemas.openxmlformats.org/officeDocument/2006/relationships/tags" Target="../tags/tag342.xml" /><Relationship Id="rId20" Type="http://schemas.openxmlformats.org/officeDocument/2006/relationships/tags" Target="../tags/tag357.xml" /><Relationship Id="rId21" Type="http://schemas.openxmlformats.org/officeDocument/2006/relationships/tags" Target="../tags/tag358.xml" /><Relationship Id="rId3" Type="http://schemas.openxmlformats.org/officeDocument/2006/relationships/tags" Target="../tags/tag343.xml" /><Relationship Id="rId4" Type="http://schemas.openxmlformats.org/officeDocument/2006/relationships/tags" Target="../tags/tag344.xml" /><Relationship Id="rId5" Type="http://schemas.openxmlformats.org/officeDocument/2006/relationships/tags" Target="../tags/tag345.xml" /><Relationship Id="rId6" Type="http://schemas.openxmlformats.org/officeDocument/2006/relationships/tags" Target="../tags/tag346.xml" /><Relationship Id="rId7" Type="http://schemas.openxmlformats.org/officeDocument/2006/relationships/tags" Target="../tags/tag347.xml" /><Relationship Id="rId8" Type="http://schemas.openxmlformats.org/officeDocument/2006/relationships/tags" Target="../tags/tag348.xml" /><Relationship Id="rId9" Type="http://schemas.openxmlformats.org/officeDocument/2006/relationships/tags" Target="../tags/tag34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67.xml" /><Relationship Id="rId11" Type="http://schemas.openxmlformats.org/officeDocument/2006/relationships/tags" Target="../tags/tag368.xml" /><Relationship Id="rId12" Type="http://schemas.openxmlformats.org/officeDocument/2006/relationships/tags" Target="../tags/tag369.xml" /><Relationship Id="rId13" Type="http://schemas.openxmlformats.org/officeDocument/2006/relationships/image" Target="../media/image31.png" /><Relationship Id="rId14" Type="http://schemas.openxmlformats.org/officeDocument/2006/relationships/tags" Target="../tags/tag370.xml" /><Relationship Id="rId15" Type="http://schemas.openxmlformats.org/officeDocument/2006/relationships/tags" Target="../tags/tag371.xml" /><Relationship Id="rId16" Type="http://schemas.openxmlformats.org/officeDocument/2006/relationships/tags" Target="../tags/tag372.xml" /><Relationship Id="rId17" Type="http://schemas.openxmlformats.org/officeDocument/2006/relationships/tags" Target="../tags/tag373.xml" /><Relationship Id="rId18" Type="http://schemas.openxmlformats.org/officeDocument/2006/relationships/tags" Target="../tags/tag374.xml" /><Relationship Id="rId19" Type="http://schemas.openxmlformats.org/officeDocument/2006/relationships/tags" Target="../tags/tag375.xml" /><Relationship Id="rId2" Type="http://schemas.openxmlformats.org/officeDocument/2006/relationships/tags" Target="../tags/tag359.xml" /><Relationship Id="rId20" Type="http://schemas.openxmlformats.org/officeDocument/2006/relationships/tags" Target="../tags/tag376.xml" /><Relationship Id="rId21" Type="http://schemas.openxmlformats.org/officeDocument/2006/relationships/tags" Target="../tags/tag377.xml" /><Relationship Id="rId22" Type="http://schemas.openxmlformats.org/officeDocument/2006/relationships/tags" Target="../tags/tag378.xml" /><Relationship Id="rId23" Type="http://schemas.openxmlformats.org/officeDocument/2006/relationships/tags" Target="../tags/tag379.xml" /><Relationship Id="rId24" Type="http://schemas.openxmlformats.org/officeDocument/2006/relationships/tags" Target="../tags/tag380.xml" /><Relationship Id="rId3" Type="http://schemas.openxmlformats.org/officeDocument/2006/relationships/tags" Target="../tags/tag360.xml" /><Relationship Id="rId4" Type="http://schemas.openxmlformats.org/officeDocument/2006/relationships/tags" Target="../tags/tag361.xml" /><Relationship Id="rId5" Type="http://schemas.openxmlformats.org/officeDocument/2006/relationships/tags" Target="../tags/tag362.xml" /><Relationship Id="rId6" Type="http://schemas.openxmlformats.org/officeDocument/2006/relationships/tags" Target="../tags/tag363.xml" /><Relationship Id="rId7" Type="http://schemas.openxmlformats.org/officeDocument/2006/relationships/tags" Target="../tags/tag364.xml" /><Relationship Id="rId8" Type="http://schemas.openxmlformats.org/officeDocument/2006/relationships/tags" Target="../tags/tag365.xml" /><Relationship Id="rId9" Type="http://schemas.openxmlformats.org/officeDocument/2006/relationships/tags" Target="../tags/tag36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64.xml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tags" Target="../tags/tag67.xml" /><Relationship Id="rId6" Type="http://schemas.openxmlformats.org/officeDocument/2006/relationships/image" Target="../media/image6.png" /><Relationship Id="rId7" Type="http://schemas.openxmlformats.org/officeDocument/2006/relationships/tags" Target="../tags/tag68.xml" /><Relationship Id="rId8" Type="http://schemas.openxmlformats.org/officeDocument/2006/relationships/video" Target="../media/media1.mp4" /><Relationship Id="rId9" Type="http://schemas.microsoft.com/office/2007/relationships/media" Target="../media/media1.mp4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32.png" /><Relationship Id="rId11" Type="http://schemas.openxmlformats.org/officeDocument/2006/relationships/tags" Target="../tags/tag389.xml" /><Relationship Id="rId12" Type="http://schemas.openxmlformats.org/officeDocument/2006/relationships/video" Target="../media/media6.mp4" /><Relationship Id="rId13" Type="http://schemas.microsoft.com/office/2007/relationships/media" Target="../media/media6.mp4" /><Relationship Id="rId14" Type="http://schemas.openxmlformats.org/officeDocument/2006/relationships/tags" Target="../tags/tag390.xml" /><Relationship Id="rId15" Type="http://schemas.openxmlformats.org/officeDocument/2006/relationships/tags" Target="../tags/tag391.xml" /><Relationship Id="rId16" Type="http://schemas.openxmlformats.org/officeDocument/2006/relationships/tags" Target="../tags/tag392.xml" /><Relationship Id="rId17" Type="http://schemas.openxmlformats.org/officeDocument/2006/relationships/tags" Target="../tags/tag393.xml" /><Relationship Id="rId18" Type="http://schemas.openxmlformats.org/officeDocument/2006/relationships/tags" Target="../tags/tag394.xml" /><Relationship Id="rId19" Type="http://schemas.openxmlformats.org/officeDocument/2006/relationships/tags" Target="../tags/tag395.xml" /><Relationship Id="rId2" Type="http://schemas.openxmlformats.org/officeDocument/2006/relationships/tags" Target="../tags/tag381.xml" /><Relationship Id="rId20" Type="http://schemas.openxmlformats.org/officeDocument/2006/relationships/tags" Target="../tags/tag396.xml" /><Relationship Id="rId21" Type="http://schemas.openxmlformats.org/officeDocument/2006/relationships/tags" Target="../tags/tag397.xml" /><Relationship Id="rId22" Type="http://schemas.openxmlformats.org/officeDocument/2006/relationships/tags" Target="../tags/tag398.xml" /><Relationship Id="rId23" Type="http://schemas.openxmlformats.org/officeDocument/2006/relationships/tags" Target="../tags/tag399.xml" /><Relationship Id="rId3" Type="http://schemas.openxmlformats.org/officeDocument/2006/relationships/tags" Target="../tags/tag382.xml" /><Relationship Id="rId4" Type="http://schemas.openxmlformats.org/officeDocument/2006/relationships/tags" Target="../tags/tag383.xml" /><Relationship Id="rId5" Type="http://schemas.openxmlformats.org/officeDocument/2006/relationships/tags" Target="../tags/tag384.xml" /><Relationship Id="rId6" Type="http://schemas.openxmlformats.org/officeDocument/2006/relationships/tags" Target="../tags/tag385.xml" /><Relationship Id="rId7" Type="http://schemas.openxmlformats.org/officeDocument/2006/relationships/tags" Target="../tags/tag386.xml" /><Relationship Id="rId8" Type="http://schemas.openxmlformats.org/officeDocument/2006/relationships/tags" Target="../tags/tag387.xml" /><Relationship Id="rId9" Type="http://schemas.openxmlformats.org/officeDocument/2006/relationships/tags" Target="../tags/tag388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08.xml" /><Relationship Id="rId11" Type="http://schemas.openxmlformats.org/officeDocument/2006/relationships/image" Target="../media/image33.png" /><Relationship Id="rId12" Type="http://schemas.openxmlformats.org/officeDocument/2006/relationships/tags" Target="../tags/tag409.xml" /><Relationship Id="rId13" Type="http://schemas.openxmlformats.org/officeDocument/2006/relationships/tags" Target="../tags/tag410.xml" /><Relationship Id="rId14" Type="http://schemas.openxmlformats.org/officeDocument/2006/relationships/tags" Target="../tags/tag411.xml" /><Relationship Id="rId15" Type="http://schemas.openxmlformats.org/officeDocument/2006/relationships/tags" Target="../tags/tag412.xml" /><Relationship Id="rId16" Type="http://schemas.openxmlformats.org/officeDocument/2006/relationships/tags" Target="../tags/tag413.xml" /><Relationship Id="rId17" Type="http://schemas.openxmlformats.org/officeDocument/2006/relationships/tags" Target="../tags/tag414.xml" /><Relationship Id="rId18" Type="http://schemas.openxmlformats.org/officeDocument/2006/relationships/tags" Target="../tags/tag415.xml" /><Relationship Id="rId19" Type="http://schemas.openxmlformats.org/officeDocument/2006/relationships/tags" Target="../tags/tag416.xml" /><Relationship Id="rId2" Type="http://schemas.openxmlformats.org/officeDocument/2006/relationships/tags" Target="../tags/tag400.xml" /><Relationship Id="rId20" Type="http://schemas.openxmlformats.org/officeDocument/2006/relationships/tags" Target="../tags/tag417.xml" /><Relationship Id="rId21" Type="http://schemas.openxmlformats.org/officeDocument/2006/relationships/tags" Target="../tags/tag418.xml" /><Relationship Id="rId22" Type="http://schemas.openxmlformats.org/officeDocument/2006/relationships/tags" Target="../tags/tag419.xml" /><Relationship Id="rId3" Type="http://schemas.openxmlformats.org/officeDocument/2006/relationships/tags" Target="../tags/tag401.xml" /><Relationship Id="rId4" Type="http://schemas.openxmlformats.org/officeDocument/2006/relationships/tags" Target="../tags/tag402.xml" /><Relationship Id="rId5" Type="http://schemas.openxmlformats.org/officeDocument/2006/relationships/tags" Target="../tags/tag403.xml" /><Relationship Id="rId6" Type="http://schemas.openxmlformats.org/officeDocument/2006/relationships/tags" Target="../tags/tag404.xml" /><Relationship Id="rId7" Type="http://schemas.openxmlformats.org/officeDocument/2006/relationships/tags" Target="../tags/tag405.xml" /><Relationship Id="rId8" Type="http://schemas.openxmlformats.org/officeDocument/2006/relationships/tags" Target="../tags/tag406.xml" /><Relationship Id="rId9" Type="http://schemas.openxmlformats.org/officeDocument/2006/relationships/tags" Target="../tags/tag407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28.xml" /><Relationship Id="rId11" Type="http://schemas.openxmlformats.org/officeDocument/2006/relationships/tags" Target="../tags/tag429.xml" /><Relationship Id="rId12" Type="http://schemas.openxmlformats.org/officeDocument/2006/relationships/image" Target="../media/image34.gif" /><Relationship Id="rId13" Type="http://schemas.openxmlformats.org/officeDocument/2006/relationships/tags" Target="../tags/tag430.xml" /><Relationship Id="rId14" Type="http://schemas.openxmlformats.org/officeDocument/2006/relationships/tags" Target="../tags/tag431.xml" /><Relationship Id="rId15" Type="http://schemas.openxmlformats.org/officeDocument/2006/relationships/tags" Target="../tags/tag432.xml" /><Relationship Id="rId16" Type="http://schemas.openxmlformats.org/officeDocument/2006/relationships/image" Target="../media/image35.png" /><Relationship Id="rId17" Type="http://schemas.openxmlformats.org/officeDocument/2006/relationships/tags" Target="../tags/tag433.xml" /><Relationship Id="rId18" Type="http://schemas.openxmlformats.org/officeDocument/2006/relationships/tags" Target="../tags/tag434.xml" /><Relationship Id="rId19" Type="http://schemas.openxmlformats.org/officeDocument/2006/relationships/tags" Target="../tags/tag435.xml" /><Relationship Id="rId2" Type="http://schemas.openxmlformats.org/officeDocument/2006/relationships/tags" Target="../tags/tag420.xml" /><Relationship Id="rId20" Type="http://schemas.openxmlformats.org/officeDocument/2006/relationships/tags" Target="../tags/tag436.xml" /><Relationship Id="rId21" Type="http://schemas.openxmlformats.org/officeDocument/2006/relationships/tags" Target="../tags/tag437.xml" /><Relationship Id="rId22" Type="http://schemas.openxmlformats.org/officeDocument/2006/relationships/tags" Target="../tags/tag438.xml" /><Relationship Id="rId23" Type="http://schemas.openxmlformats.org/officeDocument/2006/relationships/tags" Target="../tags/tag439.xml" /><Relationship Id="rId24" Type="http://schemas.openxmlformats.org/officeDocument/2006/relationships/tags" Target="../tags/tag440.xml" /><Relationship Id="rId25" Type="http://schemas.openxmlformats.org/officeDocument/2006/relationships/tags" Target="../tags/tag441.xml" /><Relationship Id="rId26" Type="http://schemas.openxmlformats.org/officeDocument/2006/relationships/tags" Target="../tags/tag442.xml" /><Relationship Id="rId27" Type="http://schemas.openxmlformats.org/officeDocument/2006/relationships/tags" Target="../tags/tag443.xml" /><Relationship Id="rId28" Type="http://schemas.openxmlformats.org/officeDocument/2006/relationships/image" Target="../media/image36.jpeg" /><Relationship Id="rId29" Type="http://schemas.openxmlformats.org/officeDocument/2006/relationships/tags" Target="../tags/tag444.xml" /><Relationship Id="rId3" Type="http://schemas.openxmlformats.org/officeDocument/2006/relationships/tags" Target="../tags/tag421.xml" /><Relationship Id="rId30" Type="http://schemas.openxmlformats.org/officeDocument/2006/relationships/tags" Target="../tags/tag445.xml" /><Relationship Id="rId4" Type="http://schemas.openxmlformats.org/officeDocument/2006/relationships/tags" Target="../tags/tag422.xml" /><Relationship Id="rId5" Type="http://schemas.openxmlformats.org/officeDocument/2006/relationships/tags" Target="../tags/tag423.xml" /><Relationship Id="rId6" Type="http://schemas.openxmlformats.org/officeDocument/2006/relationships/tags" Target="../tags/tag424.xml" /><Relationship Id="rId7" Type="http://schemas.openxmlformats.org/officeDocument/2006/relationships/tags" Target="../tags/tag425.xml" /><Relationship Id="rId8" Type="http://schemas.openxmlformats.org/officeDocument/2006/relationships/tags" Target="../tags/tag426.xml" /><Relationship Id="rId9" Type="http://schemas.openxmlformats.org/officeDocument/2006/relationships/tags" Target="../tags/tag427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54.xml" /><Relationship Id="rId11" Type="http://schemas.openxmlformats.org/officeDocument/2006/relationships/tags" Target="../tags/tag455.xml" /><Relationship Id="rId12" Type="http://schemas.openxmlformats.org/officeDocument/2006/relationships/image" Target="../media/image37.png" /><Relationship Id="rId13" Type="http://schemas.openxmlformats.org/officeDocument/2006/relationships/tags" Target="../tags/tag456.xml" /><Relationship Id="rId14" Type="http://schemas.openxmlformats.org/officeDocument/2006/relationships/tags" Target="../tags/tag457.xml" /><Relationship Id="rId15" Type="http://schemas.openxmlformats.org/officeDocument/2006/relationships/tags" Target="../tags/tag458.xml" /><Relationship Id="rId16" Type="http://schemas.openxmlformats.org/officeDocument/2006/relationships/tags" Target="../tags/tag459.xml" /><Relationship Id="rId17" Type="http://schemas.openxmlformats.org/officeDocument/2006/relationships/tags" Target="../tags/tag460.xml" /><Relationship Id="rId18" Type="http://schemas.openxmlformats.org/officeDocument/2006/relationships/tags" Target="../tags/tag461.xml" /><Relationship Id="rId19" Type="http://schemas.openxmlformats.org/officeDocument/2006/relationships/tags" Target="../tags/tag462.xml" /><Relationship Id="rId2" Type="http://schemas.openxmlformats.org/officeDocument/2006/relationships/tags" Target="../tags/tag446.xml" /><Relationship Id="rId20" Type="http://schemas.openxmlformats.org/officeDocument/2006/relationships/tags" Target="../tags/tag463.xml" /><Relationship Id="rId21" Type="http://schemas.openxmlformats.org/officeDocument/2006/relationships/tags" Target="../tags/tag464.xml" /><Relationship Id="rId22" Type="http://schemas.openxmlformats.org/officeDocument/2006/relationships/tags" Target="../tags/tag465.xml" /><Relationship Id="rId23" Type="http://schemas.openxmlformats.org/officeDocument/2006/relationships/tags" Target="../tags/tag466.xml" /><Relationship Id="rId24" Type="http://schemas.openxmlformats.org/officeDocument/2006/relationships/tags" Target="../tags/tag467.xml" /><Relationship Id="rId25" Type="http://schemas.openxmlformats.org/officeDocument/2006/relationships/tags" Target="../tags/tag468.xml" /><Relationship Id="rId26" Type="http://schemas.openxmlformats.org/officeDocument/2006/relationships/tags" Target="../tags/tag469.xml" /><Relationship Id="rId27" Type="http://schemas.openxmlformats.org/officeDocument/2006/relationships/tags" Target="../tags/tag470.xml" /><Relationship Id="rId28" Type="http://schemas.openxmlformats.org/officeDocument/2006/relationships/tags" Target="../tags/tag471.xml" /><Relationship Id="rId29" Type="http://schemas.openxmlformats.org/officeDocument/2006/relationships/tags" Target="../tags/tag472.xml" /><Relationship Id="rId3" Type="http://schemas.openxmlformats.org/officeDocument/2006/relationships/tags" Target="../tags/tag447.xml" /><Relationship Id="rId30" Type="http://schemas.openxmlformats.org/officeDocument/2006/relationships/tags" Target="../tags/tag473.xml" /><Relationship Id="rId31" Type="http://schemas.openxmlformats.org/officeDocument/2006/relationships/tags" Target="../tags/tag474.xml" /><Relationship Id="rId32" Type="http://schemas.openxmlformats.org/officeDocument/2006/relationships/tags" Target="../tags/tag475.xml" /><Relationship Id="rId33" Type="http://schemas.openxmlformats.org/officeDocument/2006/relationships/tags" Target="../tags/tag476.xml" /><Relationship Id="rId34" Type="http://schemas.openxmlformats.org/officeDocument/2006/relationships/tags" Target="../tags/tag477.xml" /><Relationship Id="rId35" Type="http://schemas.openxmlformats.org/officeDocument/2006/relationships/tags" Target="../tags/tag478.xml" /><Relationship Id="rId36" Type="http://schemas.openxmlformats.org/officeDocument/2006/relationships/tags" Target="../tags/tag479.xml" /><Relationship Id="rId37" Type="http://schemas.openxmlformats.org/officeDocument/2006/relationships/tags" Target="../tags/tag480.xml" /><Relationship Id="rId38" Type="http://schemas.openxmlformats.org/officeDocument/2006/relationships/tags" Target="../tags/tag481.xml" /><Relationship Id="rId39" Type="http://schemas.openxmlformats.org/officeDocument/2006/relationships/tags" Target="../tags/tag482.xml" /><Relationship Id="rId4" Type="http://schemas.openxmlformats.org/officeDocument/2006/relationships/tags" Target="../tags/tag448.xml" /><Relationship Id="rId40" Type="http://schemas.openxmlformats.org/officeDocument/2006/relationships/tags" Target="../tags/tag483.xml" /><Relationship Id="rId41" Type="http://schemas.openxmlformats.org/officeDocument/2006/relationships/tags" Target="../tags/tag484.xml" /><Relationship Id="rId42" Type="http://schemas.openxmlformats.org/officeDocument/2006/relationships/tags" Target="../tags/tag485.xml" /><Relationship Id="rId43" Type="http://schemas.openxmlformats.org/officeDocument/2006/relationships/tags" Target="../tags/tag486.xml" /><Relationship Id="rId44" Type="http://schemas.openxmlformats.org/officeDocument/2006/relationships/tags" Target="../tags/tag487.xml" /><Relationship Id="rId45" Type="http://schemas.openxmlformats.org/officeDocument/2006/relationships/tags" Target="../tags/tag488.xml" /><Relationship Id="rId46" Type="http://schemas.openxmlformats.org/officeDocument/2006/relationships/tags" Target="../tags/tag489.xml" /><Relationship Id="rId47" Type="http://schemas.openxmlformats.org/officeDocument/2006/relationships/tags" Target="../tags/tag490.xml" /><Relationship Id="rId48" Type="http://schemas.openxmlformats.org/officeDocument/2006/relationships/tags" Target="../tags/tag491.xml" /><Relationship Id="rId49" Type="http://schemas.openxmlformats.org/officeDocument/2006/relationships/tags" Target="../tags/tag492.xml" /><Relationship Id="rId5" Type="http://schemas.openxmlformats.org/officeDocument/2006/relationships/tags" Target="../tags/tag449.xml" /><Relationship Id="rId50" Type="http://schemas.openxmlformats.org/officeDocument/2006/relationships/tags" Target="../tags/tag493.xml" /><Relationship Id="rId51" Type="http://schemas.openxmlformats.org/officeDocument/2006/relationships/tags" Target="../tags/tag494.xml" /><Relationship Id="rId52" Type="http://schemas.openxmlformats.org/officeDocument/2006/relationships/tags" Target="../tags/tag495.xml" /><Relationship Id="rId53" Type="http://schemas.openxmlformats.org/officeDocument/2006/relationships/tags" Target="../tags/tag496.xml" /><Relationship Id="rId54" Type="http://schemas.openxmlformats.org/officeDocument/2006/relationships/tags" Target="../tags/tag497.xml" /><Relationship Id="rId55" Type="http://schemas.openxmlformats.org/officeDocument/2006/relationships/tags" Target="../tags/tag498.xml" /><Relationship Id="rId56" Type="http://schemas.openxmlformats.org/officeDocument/2006/relationships/tags" Target="../tags/tag499.xml" /><Relationship Id="rId57" Type="http://schemas.openxmlformats.org/officeDocument/2006/relationships/tags" Target="../tags/tag500.xml" /><Relationship Id="rId58" Type="http://schemas.openxmlformats.org/officeDocument/2006/relationships/tags" Target="../tags/tag501.xml" /><Relationship Id="rId59" Type="http://schemas.openxmlformats.org/officeDocument/2006/relationships/tags" Target="../tags/tag502.xml" /><Relationship Id="rId6" Type="http://schemas.openxmlformats.org/officeDocument/2006/relationships/tags" Target="../tags/tag450.xml" /><Relationship Id="rId60" Type="http://schemas.openxmlformats.org/officeDocument/2006/relationships/tags" Target="../tags/tag503.xml" /><Relationship Id="rId61" Type="http://schemas.openxmlformats.org/officeDocument/2006/relationships/tags" Target="../tags/tag504.xml" /><Relationship Id="rId62" Type="http://schemas.openxmlformats.org/officeDocument/2006/relationships/tags" Target="../tags/tag505.xml" /><Relationship Id="rId7" Type="http://schemas.openxmlformats.org/officeDocument/2006/relationships/tags" Target="../tags/tag451.xml" /><Relationship Id="rId8" Type="http://schemas.openxmlformats.org/officeDocument/2006/relationships/tags" Target="../tags/tag452.xml" /><Relationship Id="rId9" Type="http://schemas.openxmlformats.org/officeDocument/2006/relationships/tags" Target="../tags/tag453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14.xml" /><Relationship Id="rId11" Type="http://schemas.openxmlformats.org/officeDocument/2006/relationships/image" Target="../media/image38.jpeg" /><Relationship Id="rId12" Type="http://schemas.openxmlformats.org/officeDocument/2006/relationships/tags" Target="../tags/tag515.xml" /><Relationship Id="rId13" Type="http://schemas.openxmlformats.org/officeDocument/2006/relationships/tags" Target="../tags/tag516.xml" /><Relationship Id="rId2" Type="http://schemas.openxmlformats.org/officeDocument/2006/relationships/tags" Target="../tags/tag506.xml" /><Relationship Id="rId3" Type="http://schemas.openxmlformats.org/officeDocument/2006/relationships/tags" Target="../tags/tag507.xml" /><Relationship Id="rId4" Type="http://schemas.openxmlformats.org/officeDocument/2006/relationships/tags" Target="../tags/tag508.xml" /><Relationship Id="rId5" Type="http://schemas.openxmlformats.org/officeDocument/2006/relationships/tags" Target="../tags/tag509.xml" /><Relationship Id="rId6" Type="http://schemas.openxmlformats.org/officeDocument/2006/relationships/tags" Target="../tags/tag510.xml" /><Relationship Id="rId7" Type="http://schemas.openxmlformats.org/officeDocument/2006/relationships/tags" Target="../tags/tag511.xml" /><Relationship Id="rId8" Type="http://schemas.openxmlformats.org/officeDocument/2006/relationships/tags" Target="../tags/tag512.xml" /><Relationship Id="rId9" Type="http://schemas.openxmlformats.org/officeDocument/2006/relationships/tags" Target="../tags/tag513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25.xml" /><Relationship Id="rId11" Type="http://schemas.openxmlformats.org/officeDocument/2006/relationships/tags" Target="../tags/tag526.xml" /><Relationship Id="rId12" Type="http://schemas.openxmlformats.org/officeDocument/2006/relationships/tags" Target="../tags/tag527.xml" /><Relationship Id="rId13" Type="http://schemas.openxmlformats.org/officeDocument/2006/relationships/tags" Target="../tags/tag528.xml" /><Relationship Id="rId14" Type="http://schemas.openxmlformats.org/officeDocument/2006/relationships/tags" Target="../tags/tag529.xml" /><Relationship Id="rId15" Type="http://schemas.openxmlformats.org/officeDocument/2006/relationships/tags" Target="../tags/tag530.xml" /><Relationship Id="rId16" Type="http://schemas.openxmlformats.org/officeDocument/2006/relationships/tags" Target="../tags/tag531.xml" /><Relationship Id="rId17" Type="http://schemas.openxmlformats.org/officeDocument/2006/relationships/tags" Target="../tags/tag532.xml" /><Relationship Id="rId18" Type="http://schemas.openxmlformats.org/officeDocument/2006/relationships/tags" Target="../tags/tag533.xml" /><Relationship Id="rId19" Type="http://schemas.openxmlformats.org/officeDocument/2006/relationships/tags" Target="../tags/tag534.xml" /><Relationship Id="rId2" Type="http://schemas.openxmlformats.org/officeDocument/2006/relationships/tags" Target="../tags/tag517.xml" /><Relationship Id="rId20" Type="http://schemas.openxmlformats.org/officeDocument/2006/relationships/tags" Target="../tags/tag535.xml" /><Relationship Id="rId21" Type="http://schemas.openxmlformats.org/officeDocument/2006/relationships/image" Target="../media/image39.png" /><Relationship Id="rId22" Type="http://schemas.openxmlformats.org/officeDocument/2006/relationships/tags" Target="../tags/tag536.xml" /><Relationship Id="rId23" Type="http://schemas.openxmlformats.org/officeDocument/2006/relationships/video" Target="../media/media7.mp4" /><Relationship Id="rId24" Type="http://schemas.microsoft.com/office/2007/relationships/media" Target="../media/media7.mp4" /><Relationship Id="rId25" Type="http://schemas.openxmlformats.org/officeDocument/2006/relationships/tags" Target="../tags/tag537.xml" /><Relationship Id="rId26" Type="http://schemas.openxmlformats.org/officeDocument/2006/relationships/tags" Target="../tags/tag538.xml" /><Relationship Id="rId27" Type="http://schemas.openxmlformats.org/officeDocument/2006/relationships/tags" Target="../tags/tag539.xml" /><Relationship Id="rId28" Type="http://schemas.openxmlformats.org/officeDocument/2006/relationships/image" Target="../media/image40.png" /><Relationship Id="rId29" Type="http://schemas.openxmlformats.org/officeDocument/2006/relationships/tags" Target="../tags/tag540.xml" /><Relationship Id="rId3" Type="http://schemas.openxmlformats.org/officeDocument/2006/relationships/tags" Target="../tags/tag518.xml" /><Relationship Id="rId4" Type="http://schemas.openxmlformats.org/officeDocument/2006/relationships/tags" Target="../tags/tag519.xml" /><Relationship Id="rId5" Type="http://schemas.openxmlformats.org/officeDocument/2006/relationships/tags" Target="../tags/tag520.xml" /><Relationship Id="rId6" Type="http://schemas.openxmlformats.org/officeDocument/2006/relationships/tags" Target="../tags/tag521.xml" /><Relationship Id="rId7" Type="http://schemas.openxmlformats.org/officeDocument/2006/relationships/tags" Target="../tags/tag522.xml" /><Relationship Id="rId8" Type="http://schemas.openxmlformats.org/officeDocument/2006/relationships/tags" Target="../tags/tag523.xml" /><Relationship Id="rId9" Type="http://schemas.openxmlformats.org/officeDocument/2006/relationships/tags" Target="../tags/tag524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49.xml" /><Relationship Id="rId11" Type="http://schemas.openxmlformats.org/officeDocument/2006/relationships/tags" Target="../tags/tag550.xml" /><Relationship Id="rId12" Type="http://schemas.openxmlformats.org/officeDocument/2006/relationships/tags" Target="../tags/tag551.xml" /><Relationship Id="rId13" Type="http://schemas.openxmlformats.org/officeDocument/2006/relationships/tags" Target="../tags/tag552.xml" /><Relationship Id="rId14" Type="http://schemas.openxmlformats.org/officeDocument/2006/relationships/tags" Target="../tags/tag553.xml" /><Relationship Id="rId15" Type="http://schemas.openxmlformats.org/officeDocument/2006/relationships/tags" Target="../tags/tag554.xml" /><Relationship Id="rId16" Type="http://schemas.openxmlformats.org/officeDocument/2006/relationships/tags" Target="../tags/tag555.xml" /><Relationship Id="rId17" Type="http://schemas.openxmlformats.org/officeDocument/2006/relationships/tags" Target="../tags/tag556.xml" /><Relationship Id="rId18" Type="http://schemas.openxmlformats.org/officeDocument/2006/relationships/tags" Target="../tags/tag557.xml" /><Relationship Id="rId19" Type="http://schemas.openxmlformats.org/officeDocument/2006/relationships/tags" Target="../tags/tag558.xml" /><Relationship Id="rId2" Type="http://schemas.openxmlformats.org/officeDocument/2006/relationships/tags" Target="../tags/tag541.xml" /><Relationship Id="rId20" Type="http://schemas.openxmlformats.org/officeDocument/2006/relationships/tags" Target="../tags/tag559.xml" /><Relationship Id="rId21" Type="http://schemas.openxmlformats.org/officeDocument/2006/relationships/tags" Target="../tags/tag560.xml" /><Relationship Id="rId22" Type="http://schemas.openxmlformats.org/officeDocument/2006/relationships/tags" Target="../tags/tag561.xml" /><Relationship Id="rId3" Type="http://schemas.openxmlformats.org/officeDocument/2006/relationships/tags" Target="../tags/tag542.xml" /><Relationship Id="rId4" Type="http://schemas.openxmlformats.org/officeDocument/2006/relationships/tags" Target="../tags/tag543.xml" /><Relationship Id="rId5" Type="http://schemas.openxmlformats.org/officeDocument/2006/relationships/tags" Target="../tags/tag544.xml" /><Relationship Id="rId6" Type="http://schemas.openxmlformats.org/officeDocument/2006/relationships/tags" Target="../tags/tag545.xml" /><Relationship Id="rId7" Type="http://schemas.openxmlformats.org/officeDocument/2006/relationships/tags" Target="../tags/tag546.xml" /><Relationship Id="rId8" Type="http://schemas.openxmlformats.org/officeDocument/2006/relationships/tags" Target="../tags/tag547.xml" /><Relationship Id="rId9" Type="http://schemas.openxmlformats.org/officeDocument/2006/relationships/tags" Target="../tags/tag548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562.xml" /><Relationship Id="rId3" Type="http://schemas.openxmlformats.org/officeDocument/2006/relationships/tags" Target="../tags/tag563.xml" /><Relationship Id="rId4" Type="http://schemas.openxmlformats.org/officeDocument/2006/relationships/tags" Target="../tags/tag564.xml" /><Relationship Id="rId5" Type="http://schemas.openxmlformats.org/officeDocument/2006/relationships/tags" Target="../tags/tag565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566.xml" /><Relationship Id="rId3" Type="http://schemas.openxmlformats.org/officeDocument/2006/relationships/tags" Target="../tags/tag567.xml" /><Relationship Id="rId4" Type="http://schemas.openxmlformats.org/officeDocument/2006/relationships/tags" Target="../tags/tag568.xml" /><Relationship Id="rId5" Type="http://schemas.openxmlformats.org/officeDocument/2006/relationships/tags" Target="../tags/tag569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570.xml" /><Relationship Id="rId3" Type="http://schemas.openxmlformats.org/officeDocument/2006/relationships/tags" Target="../tags/tag571.xml" /><Relationship Id="rId4" Type="http://schemas.openxmlformats.org/officeDocument/2006/relationships/tags" Target="../tags/tag572.xml" /><Relationship Id="rId5" Type="http://schemas.openxmlformats.org/officeDocument/2006/relationships/tags" Target="../tags/tag573.xml" /><Relationship Id="rId6" Type="http://schemas.openxmlformats.org/officeDocument/2006/relationships/image" Target="../media/image41.png" /><Relationship Id="rId7" Type="http://schemas.openxmlformats.org/officeDocument/2006/relationships/tags" Target="../tags/tag574.xml" /><Relationship Id="rId8" Type="http://schemas.openxmlformats.org/officeDocument/2006/relationships/tags" Target="../tags/tag57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5.xml" /><Relationship Id="rId11" Type="http://schemas.openxmlformats.org/officeDocument/2006/relationships/tags" Target="../tags/tag76.xml" /><Relationship Id="rId12" Type="http://schemas.openxmlformats.org/officeDocument/2006/relationships/tags" Target="../tags/tag77.xml" /><Relationship Id="rId2" Type="http://schemas.openxmlformats.org/officeDocument/2006/relationships/tags" Target="../tags/tag69.xml" /><Relationship Id="rId3" Type="http://schemas.openxmlformats.org/officeDocument/2006/relationships/tags" Target="../tags/tag70.xml" /><Relationship Id="rId4" Type="http://schemas.openxmlformats.org/officeDocument/2006/relationships/tags" Target="../tags/tag71.xml" /><Relationship Id="rId5" Type="http://schemas.openxmlformats.org/officeDocument/2006/relationships/tags" Target="../tags/tag72.xml" /><Relationship Id="rId6" Type="http://schemas.openxmlformats.org/officeDocument/2006/relationships/image" Target="../media/image7.gif" /><Relationship Id="rId7" Type="http://schemas.openxmlformats.org/officeDocument/2006/relationships/tags" Target="../tags/tag73.xml" /><Relationship Id="rId8" Type="http://schemas.openxmlformats.org/officeDocument/2006/relationships/image" Target="../media/image8.gif" /><Relationship Id="rId9" Type="http://schemas.openxmlformats.org/officeDocument/2006/relationships/tags" Target="../tags/tag74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576.xml" /><Relationship Id="rId3" Type="http://schemas.openxmlformats.org/officeDocument/2006/relationships/tags" Target="../tags/tag577.xml" /><Relationship Id="rId4" Type="http://schemas.openxmlformats.org/officeDocument/2006/relationships/tags" Target="../tags/tag578.xml" /><Relationship Id="rId5" Type="http://schemas.openxmlformats.org/officeDocument/2006/relationships/tags" Target="../tags/tag57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9.xml" /><Relationship Id="rId11" Type="http://schemas.openxmlformats.org/officeDocument/2006/relationships/tags" Target="../tags/tag90.xml" /><Relationship Id="rId12" Type="http://schemas.openxmlformats.org/officeDocument/2006/relationships/tags" Target="../tags/tag91.xml" /><Relationship Id="rId13" Type="http://schemas.openxmlformats.org/officeDocument/2006/relationships/tags" Target="../tags/tag92.xml" /><Relationship Id="rId14" Type="http://schemas.openxmlformats.org/officeDocument/2006/relationships/tags" Target="../tags/tag93.xml" /><Relationship Id="rId15" Type="http://schemas.openxmlformats.org/officeDocument/2006/relationships/image" Target="../media/image9.jpeg" /><Relationship Id="rId16" Type="http://schemas.openxmlformats.org/officeDocument/2006/relationships/tags" Target="../tags/tag94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tags" Target="../tags/tag86.xml" /><Relationship Id="rId8" Type="http://schemas.openxmlformats.org/officeDocument/2006/relationships/tags" Target="../tags/tag87.xml" /><Relationship Id="rId9" Type="http://schemas.openxmlformats.org/officeDocument/2006/relationships/tags" Target="../tags/tag8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6.xml" /><Relationship Id="rId11" Type="http://schemas.openxmlformats.org/officeDocument/2006/relationships/tags" Target="../tags/tag107.xml" /><Relationship Id="rId12" Type="http://schemas.openxmlformats.org/officeDocument/2006/relationships/tags" Target="../tags/tag108.xml" /><Relationship Id="rId13" Type="http://schemas.openxmlformats.org/officeDocument/2006/relationships/tags" Target="../tags/tag109.xml" /><Relationship Id="rId14" Type="http://schemas.openxmlformats.org/officeDocument/2006/relationships/tags" Target="../tags/tag110.xml" /><Relationship Id="rId15" Type="http://schemas.openxmlformats.org/officeDocument/2006/relationships/image" Target="../media/image10.jpeg" /><Relationship Id="rId16" Type="http://schemas.openxmlformats.org/officeDocument/2006/relationships/tags" Target="../tags/tag111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99.xml" /><Relationship Id="rId4" Type="http://schemas.openxmlformats.org/officeDocument/2006/relationships/tags" Target="../tags/tag100.xml" /><Relationship Id="rId5" Type="http://schemas.openxmlformats.org/officeDocument/2006/relationships/tags" Target="../tags/tag101.xml" /><Relationship Id="rId6" Type="http://schemas.openxmlformats.org/officeDocument/2006/relationships/tags" Target="../tags/tag102.xml" /><Relationship Id="rId7" Type="http://schemas.openxmlformats.org/officeDocument/2006/relationships/tags" Target="../tags/tag103.xml" /><Relationship Id="rId8" Type="http://schemas.openxmlformats.org/officeDocument/2006/relationships/tags" Target="../tags/tag104.xml" /><Relationship Id="rId9" Type="http://schemas.openxmlformats.org/officeDocument/2006/relationships/tags" Target="../tags/tag10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3.xml" /><Relationship Id="rId11" Type="http://schemas.openxmlformats.org/officeDocument/2006/relationships/tags" Target="../tags/tag124.xml" /><Relationship Id="rId12" Type="http://schemas.openxmlformats.org/officeDocument/2006/relationships/tags" Target="../tags/tag125.xml" /><Relationship Id="rId13" Type="http://schemas.openxmlformats.org/officeDocument/2006/relationships/tags" Target="../tags/tag126.xml" /><Relationship Id="rId14" Type="http://schemas.openxmlformats.org/officeDocument/2006/relationships/image" Target="../media/image11.png" /><Relationship Id="rId15" Type="http://schemas.openxmlformats.org/officeDocument/2006/relationships/tags" Target="../tags/tag127.xml" /><Relationship Id="rId16" Type="http://schemas.openxmlformats.org/officeDocument/2006/relationships/video" Target="../media/media2.mp4" /><Relationship Id="rId17" Type="http://schemas.microsoft.com/office/2007/relationships/media" Target="../media/media2.mp4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16.xml" /><Relationship Id="rId4" Type="http://schemas.openxmlformats.org/officeDocument/2006/relationships/tags" Target="../tags/tag117.xml" /><Relationship Id="rId5" Type="http://schemas.openxmlformats.org/officeDocument/2006/relationships/tags" Target="../tags/tag118.xml" /><Relationship Id="rId6" Type="http://schemas.openxmlformats.org/officeDocument/2006/relationships/tags" Target="../tags/tag119.xml" /><Relationship Id="rId7" Type="http://schemas.openxmlformats.org/officeDocument/2006/relationships/tags" Target="../tags/tag120.xml" /><Relationship Id="rId8" Type="http://schemas.openxmlformats.org/officeDocument/2006/relationships/tags" Target="../tags/tag121.xml" /><Relationship Id="rId9" Type="http://schemas.openxmlformats.org/officeDocument/2006/relationships/tags" Target="../tags/tag122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9.xml" /><Relationship Id="rId11" Type="http://schemas.openxmlformats.org/officeDocument/2006/relationships/image" Target="../media/image12.gif" /><Relationship Id="rId12" Type="http://schemas.openxmlformats.org/officeDocument/2006/relationships/tags" Target="../tags/tag140.xml" /><Relationship Id="rId13" Type="http://schemas.openxmlformats.org/officeDocument/2006/relationships/tags" Target="../tags/tag141.xml" /><Relationship Id="rId14" Type="http://schemas.openxmlformats.org/officeDocument/2006/relationships/tags" Target="../tags/tag142.xml" /><Relationship Id="rId15" Type="http://schemas.openxmlformats.org/officeDocument/2006/relationships/tags" Target="../tags/tag143.xml" /><Relationship Id="rId16" Type="http://schemas.openxmlformats.org/officeDocument/2006/relationships/tags" Target="../tags/tag144.xml" /><Relationship Id="rId17" Type="http://schemas.openxmlformats.org/officeDocument/2006/relationships/tags" Target="../tags/tag145.xml" /><Relationship Id="rId18" Type="http://schemas.openxmlformats.org/officeDocument/2006/relationships/tags" Target="../tags/tag146.xml" /><Relationship Id="rId19" Type="http://schemas.openxmlformats.org/officeDocument/2006/relationships/tags" Target="../tags/tag147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148.xml" /><Relationship Id="rId21" Type="http://schemas.openxmlformats.org/officeDocument/2006/relationships/tags" Target="../tags/tag149.xml" /><Relationship Id="rId22" Type="http://schemas.openxmlformats.org/officeDocument/2006/relationships/tags" Target="../tags/tag150.xml" /><Relationship Id="rId23" Type="http://schemas.openxmlformats.org/officeDocument/2006/relationships/tags" Target="../tags/tag151.xml" /><Relationship Id="rId24" Type="http://schemas.openxmlformats.org/officeDocument/2006/relationships/image" Target="../media/image10.jpeg" /><Relationship Id="rId25" Type="http://schemas.openxmlformats.org/officeDocument/2006/relationships/tags" Target="../tags/tag152.xml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tags" Target="../tags/tag134.xml" /><Relationship Id="rId6" Type="http://schemas.openxmlformats.org/officeDocument/2006/relationships/tags" Target="../tags/tag135.xml" /><Relationship Id="rId7" Type="http://schemas.openxmlformats.org/officeDocument/2006/relationships/tags" Target="../tags/tag136.xml" /><Relationship Id="rId8" Type="http://schemas.openxmlformats.org/officeDocument/2006/relationships/tags" Target="../tags/tag137.xml" /><Relationship Id="rId9" Type="http://schemas.openxmlformats.org/officeDocument/2006/relationships/tags" Target="../tags/tag13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1.xml" /><Relationship Id="rId11" Type="http://schemas.openxmlformats.org/officeDocument/2006/relationships/tags" Target="../tags/tag162.xml" /><Relationship Id="rId12" Type="http://schemas.openxmlformats.org/officeDocument/2006/relationships/tags" Target="../tags/tag163.xml" /><Relationship Id="rId13" Type="http://schemas.openxmlformats.org/officeDocument/2006/relationships/tags" Target="../tags/tag164.xml" /><Relationship Id="rId14" Type="http://schemas.openxmlformats.org/officeDocument/2006/relationships/tags" Target="../tags/tag165.xml" /><Relationship Id="rId15" Type="http://schemas.openxmlformats.org/officeDocument/2006/relationships/tags" Target="../tags/tag166.xml" /><Relationship Id="rId16" Type="http://schemas.openxmlformats.org/officeDocument/2006/relationships/tags" Target="../tags/tag167.xml" /><Relationship Id="rId17" Type="http://schemas.openxmlformats.org/officeDocument/2006/relationships/tags" Target="../tags/tag168.xml" /><Relationship Id="rId18" Type="http://schemas.openxmlformats.org/officeDocument/2006/relationships/image" Target="../media/image16.gif" /><Relationship Id="rId19" Type="http://schemas.openxmlformats.org/officeDocument/2006/relationships/tags" Target="../tags/tag169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170.xml" /><Relationship Id="rId21" Type="http://schemas.openxmlformats.org/officeDocument/2006/relationships/tags" Target="../tags/tag171.xml" /><Relationship Id="rId3" Type="http://schemas.openxmlformats.org/officeDocument/2006/relationships/tags" Target="../tags/tag157.xml" /><Relationship Id="rId4" Type="http://schemas.openxmlformats.org/officeDocument/2006/relationships/image" Target="../media/image13.gif" /><Relationship Id="rId5" Type="http://schemas.openxmlformats.org/officeDocument/2006/relationships/tags" Target="../tags/tag158.xml" /><Relationship Id="rId6" Type="http://schemas.openxmlformats.org/officeDocument/2006/relationships/image" Target="../media/image14.gif" /><Relationship Id="rId7" Type="http://schemas.openxmlformats.org/officeDocument/2006/relationships/tags" Target="../tags/tag159.xml" /><Relationship Id="rId8" Type="http://schemas.openxmlformats.org/officeDocument/2006/relationships/image" Target="../media/image15.jpeg" /><Relationship Id="rId9" Type="http://schemas.openxmlformats.org/officeDocument/2006/relationships/tags" Target="../tags/tag160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0.xml" /><Relationship Id="rId11" Type="http://schemas.openxmlformats.org/officeDocument/2006/relationships/tags" Target="../tags/tag181.xml" /><Relationship Id="rId12" Type="http://schemas.openxmlformats.org/officeDocument/2006/relationships/tags" Target="../tags/tag182.xml" /><Relationship Id="rId13" Type="http://schemas.openxmlformats.org/officeDocument/2006/relationships/tags" Target="../tags/tag183.xml" /><Relationship Id="rId14" Type="http://schemas.openxmlformats.org/officeDocument/2006/relationships/tags" Target="../tags/tag184.xml" /><Relationship Id="rId15" Type="http://schemas.openxmlformats.org/officeDocument/2006/relationships/tags" Target="../tags/tag185.xml" /><Relationship Id="rId16" Type="http://schemas.openxmlformats.org/officeDocument/2006/relationships/image" Target="../media/image16.gif" /><Relationship Id="rId17" Type="http://schemas.openxmlformats.org/officeDocument/2006/relationships/tags" Target="../tags/tag186.xml" /><Relationship Id="rId18" Type="http://schemas.openxmlformats.org/officeDocument/2006/relationships/tags" Target="../tags/tag187.xml" /><Relationship Id="rId19" Type="http://schemas.openxmlformats.org/officeDocument/2006/relationships/tags" Target="../tags/tag188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189.xml" /><Relationship Id="rId21" Type="http://schemas.openxmlformats.org/officeDocument/2006/relationships/tags" Target="../tags/tag190.xml" /><Relationship Id="rId3" Type="http://schemas.openxmlformats.org/officeDocument/2006/relationships/tags" Target="../tags/tag176.xml" /><Relationship Id="rId4" Type="http://schemas.openxmlformats.org/officeDocument/2006/relationships/image" Target="../media/image13.gif" /><Relationship Id="rId5" Type="http://schemas.openxmlformats.org/officeDocument/2006/relationships/tags" Target="../tags/tag177.xml" /><Relationship Id="rId6" Type="http://schemas.openxmlformats.org/officeDocument/2006/relationships/image" Target="../media/image14.gif" /><Relationship Id="rId7" Type="http://schemas.openxmlformats.org/officeDocument/2006/relationships/tags" Target="../tags/tag178.xml" /><Relationship Id="rId8" Type="http://schemas.openxmlformats.org/officeDocument/2006/relationships/image" Target="../media/image15.jpeg" /><Relationship Id="rId9" Type="http://schemas.openxmlformats.org/officeDocument/2006/relationships/tags" Target="../tags/tag17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" name="文本框 19" title=""/>
          <p:cNvSpPr txBox="1"/>
          <p:nvPr>
            <p:custDataLst>
              <p:tags r:id="rId3"/>
            </p:custDataLst>
          </p:nvPr>
        </p:nvSpPr>
        <p:spPr>
          <a:xfrm>
            <a:off x="594995" y="2420620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1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声音的产生与传播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589280" y="1772920"/>
            <a:ext cx="5601970" cy="7308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tx1"/>
                </a:solidFill>
                <a:latin typeface="宋体" panose="02010600030101010101" pitchFamily="2" charset="-122"/>
              </a:rPr>
              <a:t>说说下列声音的声源各是什么？</a:t>
            </a:r>
            <a:endParaRPr lang="zh-CN" altLang="en-US" sz="3200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sp>
        <p:nvSpPr>
          <p:cNvPr id="22529" name="文本占位符 10242" title=""/>
          <p:cNvSpPr>
            <a:spLocks noGrp="1"/>
          </p:cNvSpPr>
          <p:nvPr>
            <p:ph type="body" sz="half" idx="1"/>
            <p:custDataLst>
              <p:tags r:id="rId10"/>
            </p:custDataLst>
          </p:nvPr>
        </p:nvSpPr>
        <p:spPr>
          <a:xfrm>
            <a:off x="589280" y="836930"/>
            <a:ext cx="11400155" cy="8521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indent="-3429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lang="zh-CN" altLang="en-US" sz="2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lang="zh-CN" altLang="en-US" sz="24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lang="zh-CN" altLang="en-US" sz="20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marL="0" indent="0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正在发声</a:t>
            </a:r>
            <a:r>
              <a:rPr lang="en-US" altLang="zh-CN" sz="3200" b="1">
                <a:latin typeface="微软雅黑" panose="020b0503020204020204" charset="-122"/>
                <a:ea typeface="微软雅黑"/>
                <a:sym typeface="+mn-ea"/>
              </a:rPr>
              <a:t>的物体</a:t>
            </a:r>
            <a:r>
              <a:rPr sz="3200" b="1">
                <a:latin typeface="微软雅黑" panose="020b0503020204020204" charset="-122"/>
                <a:ea typeface="微软雅黑"/>
                <a:sym typeface="+mn-ea"/>
              </a:rPr>
              <a:t>叫做</a:t>
            </a:r>
            <a:r>
              <a:rPr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声源。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" name="文本占位符 10242" title="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5375910" y="836930"/>
            <a:ext cx="9026525" cy="70421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indent="-3429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lang="zh-CN" altLang="en-US" sz="2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lang="zh-CN" altLang="en-US" sz="24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lang="zh-CN" altLang="en-US" sz="20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marL="0" indent="0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固体、液体、气体</a:t>
            </a:r>
            <a:r>
              <a:rPr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都可以作为声源。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12"/>
            </p:custDataLst>
          </p:nvPr>
        </p:nvGrpSpPr>
        <p:grpSpPr>
          <a:xfrm>
            <a:off x="4224020" y="2573020"/>
            <a:ext cx="2837180" cy="3014345"/>
            <a:chOff x="6992" y="4719"/>
            <a:chExt cx="4468" cy="4747"/>
          </a:xfrm>
        </p:grpSpPr>
        <p:sp>
          <p:nvSpPr>
            <p:cNvPr id="10" name="文本框 9"/>
            <p:cNvSpPr txBox="1"/>
            <p:nvPr>
              <p:custDataLst>
                <p:tags r:id="rId13"/>
              </p:custDataLst>
            </p:nvPr>
          </p:nvSpPr>
          <p:spPr>
            <a:xfrm>
              <a:off x="6992" y="7491"/>
              <a:ext cx="4468" cy="19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no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latin typeface="微软雅黑" panose="020b0503020204020204" charset="-122"/>
                  <a:ea typeface="微软雅黑"/>
                </a:rPr>
                <a:t>笛子、萧等管乐器演奏的声音</a:t>
              </a:r>
              <a:endParaRPr lang="zh-CN" altLang="en-US" sz="280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104" name="图片 103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7218" y="4719"/>
              <a:ext cx="3550" cy="266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9" name="组合 18" title=""/>
          <p:cNvGrpSpPr/>
          <p:nvPr>
            <p:custDataLst>
              <p:tags r:id="rId16"/>
            </p:custDataLst>
          </p:nvPr>
        </p:nvGrpSpPr>
        <p:grpSpPr>
          <a:xfrm>
            <a:off x="7320280" y="2573020"/>
            <a:ext cx="3689350" cy="2661920"/>
            <a:chOff x="11868" y="4777"/>
            <a:chExt cx="5810" cy="4192"/>
          </a:xfrm>
        </p:grpSpPr>
        <p:sp>
          <p:nvSpPr>
            <p:cNvPr id="2" name="文本框 1"/>
            <p:cNvSpPr txBox="1"/>
            <p:nvPr>
              <p:custDataLst>
                <p:tags r:id="rId17"/>
              </p:custDataLst>
            </p:nvPr>
          </p:nvSpPr>
          <p:spPr>
            <a:xfrm>
              <a:off x="12094" y="7790"/>
              <a:ext cx="5584" cy="117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no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latin typeface="微软雅黑" panose="020b0503020204020204" charset="-122"/>
                  <a:ea typeface="微软雅黑"/>
                </a:rPr>
                <a:t>小溪潺潺的流水声</a:t>
              </a:r>
              <a:endParaRPr lang="zh-CN" altLang="en-US" sz="280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105" name="图片 104"/>
            <p:cNvPicPr/>
            <p:nvPr>
              <p:custDataLst>
                <p:tags r:id="rId19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11868" y="4777"/>
              <a:ext cx="5064" cy="2663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2" name="组合 21" title=""/>
          <p:cNvGrpSpPr/>
          <p:nvPr>
            <p:custDataLst>
              <p:tags r:id="rId20"/>
            </p:custDataLst>
          </p:nvPr>
        </p:nvGrpSpPr>
        <p:grpSpPr>
          <a:xfrm>
            <a:off x="8832461" y="5355833"/>
            <a:ext cx="1459230" cy="1088641"/>
            <a:chOff x="14098" y="8439"/>
            <a:chExt cx="1520" cy="1417"/>
          </a:xfrm>
        </p:grpSpPr>
        <p:sp>
          <p:nvSpPr>
            <p:cNvPr id="11" name="下箭头 10"/>
            <p:cNvSpPr/>
            <p:nvPr>
              <p:custDataLst>
                <p:tags r:id="rId21"/>
              </p:custDataLst>
            </p:nvPr>
          </p:nvSpPr>
          <p:spPr>
            <a:xfrm>
              <a:off x="14136" y="8439"/>
              <a:ext cx="426" cy="41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>
              <p:custDataLst>
                <p:tags r:id="rId22"/>
              </p:custDataLst>
            </p:nvPr>
          </p:nvSpPr>
          <p:spPr>
            <a:xfrm>
              <a:off x="14098" y="8931"/>
              <a:ext cx="1520" cy="92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no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水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20" name="组合 19" title=""/>
          <p:cNvGrpSpPr/>
          <p:nvPr>
            <p:custDataLst>
              <p:tags r:id="rId23"/>
            </p:custDataLst>
          </p:nvPr>
        </p:nvGrpSpPr>
        <p:grpSpPr>
          <a:xfrm>
            <a:off x="1957398" y="5395595"/>
            <a:ext cx="874395" cy="953501"/>
            <a:chOff x="2878" y="8461"/>
            <a:chExt cx="986" cy="1280"/>
          </a:xfrm>
        </p:grpSpPr>
        <p:sp>
          <p:nvSpPr>
            <p:cNvPr id="4" name="下箭头 3"/>
            <p:cNvSpPr/>
            <p:nvPr>
              <p:custDataLst>
                <p:tags r:id="rId24"/>
              </p:custDataLst>
            </p:nvPr>
          </p:nvSpPr>
          <p:spPr>
            <a:xfrm>
              <a:off x="2909" y="8461"/>
              <a:ext cx="454" cy="45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>
              <p:custDataLst>
                <p:tags r:id="rId25"/>
              </p:custDataLst>
            </p:nvPr>
          </p:nvSpPr>
          <p:spPr>
            <a:xfrm>
              <a:off x="2878" y="9033"/>
              <a:ext cx="986" cy="7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no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弦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21" name="组合 20" title=""/>
          <p:cNvGrpSpPr/>
          <p:nvPr>
            <p:custDataLst>
              <p:tags r:id="rId26"/>
            </p:custDataLst>
          </p:nvPr>
        </p:nvGrpSpPr>
        <p:grpSpPr>
          <a:xfrm>
            <a:off x="4296168" y="5410835"/>
            <a:ext cx="2583815" cy="1028065"/>
            <a:chOff x="7231" y="8575"/>
            <a:chExt cx="3212" cy="1401"/>
          </a:xfrm>
        </p:grpSpPr>
        <p:sp>
          <p:nvSpPr>
            <p:cNvPr id="7" name="下箭头 6"/>
            <p:cNvSpPr/>
            <p:nvPr>
              <p:custDataLst>
                <p:tags r:id="rId27"/>
              </p:custDataLst>
            </p:nvPr>
          </p:nvSpPr>
          <p:spPr>
            <a:xfrm>
              <a:off x="8466" y="8575"/>
              <a:ext cx="540" cy="46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>
              <p:custDataLst>
                <p:tags r:id="rId28"/>
              </p:custDataLst>
            </p:nvPr>
          </p:nvSpPr>
          <p:spPr>
            <a:xfrm>
              <a:off x="7231" y="9058"/>
              <a:ext cx="3212" cy="91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no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管内的空气柱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29"/>
            </p:custDataLst>
          </p:nvPr>
        </p:nvGrpSpPr>
        <p:grpSpPr>
          <a:xfrm>
            <a:off x="802005" y="2565400"/>
            <a:ext cx="3143885" cy="2669540"/>
            <a:chOff x="1489" y="4707"/>
            <a:chExt cx="4951" cy="4204"/>
          </a:xfrm>
        </p:grpSpPr>
        <p:sp>
          <p:nvSpPr>
            <p:cNvPr id="5" name="文本框 4"/>
            <p:cNvSpPr txBox="1"/>
            <p:nvPr>
              <p:custDataLst>
                <p:tags r:id="rId30"/>
              </p:custDataLst>
            </p:nvPr>
          </p:nvSpPr>
          <p:spPr>
            <a:xfrm>
              <a:off x="1489" y="7515"/>
              <a:ext cx="4951" cy="139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no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latin typeface="微软雅黑" panose="020b0503020204020204" charset="-122"/>
                  <a:ea typeface="微软雅黑"/>
                </a:rPr>
                <a:t>小提琴、二胡等弦乐器演奏的声音</a:t>
              </a:r>
              <a:endParaRPr lang="zh-CN" altLang="en-US" sz="280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1548" y="4707"/>
              <a:ext cx="4561" cy="267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3" name="组合 12" title=""/>
          <p:cNvGrpSpPr/>
          <p:nvPr>
            <p:custDataLst>
              <p:tags r:id="rId33"/>
            </p:custDataLst>
          </p:nvPr>
        </p:nvGrpSpPr>
        <p:grpSpPr>
          <a:xfrm>
            <a:off x="250445" y="12405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3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3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矩形 8" title=""/>
          <p:cNvSpPr/>
          <p:nvPr>
            <p:custDataLst>
              <p:tags r:id="rId36"/>
            </p:custDataLst>
          </p:nvPr>
        </p:nvSpPr>
        <p:spPr>
          <a:xfrm>
            <a:off x="339820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声音的产生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27" name="组合 26" title=""/>
          <p:cNvGrpSpPr/>
          <p:nvPr>
            <p:custDataLst>
              <p:tags r:id="rId37"/>
            </p:custDataLst>
          </p:nvPr>
        </p:nvGrpSpPr>
        <p:grpSpPr>
          <a:xfrm>
            <a:off x="250445" y="1949162"/>
            <a:ext cx="295322" cy="210471"/>
            <a:chOff x="435463" y="1226414"/>
            <a:chExt cx="295380" cy="210512"/>
          </a:xfrm>
        </p:grpSpPr>
        <p:sp>
          <p:nvSpPr>
            <p:cNvPr id="29" name="矩形 28"/>
            <p:cNvSpPr/>
            <p:nvPr>
              <p:custDataLst>
                <p:tags r:id="rId3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>
              <p:custDataLst>
                <p:tags r:id="rId3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ffcf01 [5]"/>
                                          </p:val>
                                        </p:tav>
                                        <p:tav tm="50000">
                                          <p:val>
                                            <p:strVal val="#ff0000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ffcf01 [5]"/>
                                          </p:val>
                                        </p:tav>
                                        <p:tav tm="50000">
                                          <p:val>
                                            <p:strVal val="#ff0000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  <p:cond evt="onBegin" delay="0">
                          <p:tn val="40"/>
                        </p:cond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  <p:cond evt="onBegin" delay="0">
                          <p:tn val="46"/>
                        </p:cond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839470" y="1581785"/>
            <a:ext cx="11161395" cy="278320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 marL="538480" indent="-538480" algn="just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吹笛子发声主要是由（       ）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A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笛子的竹管振动发声 	</a:t>
            </a: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B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笛子中空部分的空气柱振动发声 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538480" indent="-538480" algn="just">
              <a:lnSpc>
                <a:spcPct val="150000"/>
              </a:lnSpc>
            </a:pP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C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演员的嘴唇振动发声 	</a:t>
            </a: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D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以上说法都不正确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99965" y="1628775"/>
            <a:ext cx="769620" cy="70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889000" y="3885565"/>
            <a:ext cx="6035675" cy="23063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判断以下说法的正误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一切发声物体都在</a:t>
            </a:r>
            <a:r>
              <a:rPr lang="zh-CN" altLang="en-US" sz="2800" smtClean="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振动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）扬声器是声源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3" name="文本框 2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 flipH="1">
            <a:off x="5475605" y="4437380"/>
            <a:ext cx="769620" cy="70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√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文本框 3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 flipH="1">
            <a:off x="5520055" y="5085080"/>
            <a:ext cx="769620" cy="70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×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矩形 5" title=""/>
          <p:cNvSpPr/>
          <p:nvPr>
            <p:custDataLst>
              <p:tags r:id="rId14"/>
            </p:custDataLst>
          </p:nvPr>
        </p:nvSpPr>
        <p:spPr>
          <a:xfrm>
            <a:off x="339820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声音的产生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5"/>
            </p:custDataLst>
          </p:nvPr>
        </p:nvGrpSpPr>
        <p:grpSpPr>
          <a:xfrm>
            <a:off x="284735" y="1230977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 title=""/>
          <p:cNvSpPr txBox="1"/>
          <p:nvPr>
            <p:custDataLst>
              <p:tags r:id="rId18"/>
            </p:custDataLst>
          </p:nvPr>
        </p:nvSpPr>
        <p:spPr>
          <a:xfrm>
            <a:off x="695325" y="981075"/>
            <a:ext cx="1694815" cy="535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随堂练习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/>
      <p:bldP spid="3" grpId="1"/>
      <p:bldP spid="4" grpId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51" name="TextBox 1" title=""/>
          <p:cNvSpPr txBox="1"/>
          <p:nvPr>
            <p:custDataLst>
              <p:tags r:id="rId8"/>
            </p:custDataLst>
          </p:nvPr>
        </p:nvSpPr>
        <p:spPr>
          <a:xfrm>
            <a:off x="911225" y="2853055"/>
            <a:ext cx="5078095" cy="12236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5000"/>
              </a:lnSpc>
            </a:pP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物体振动产生声音后，声音又是怎样在空气中传播的呢？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456045" y="1701165"/>
            <a:ext cx="4174490" cy="4174490"/>
          </a:xfrm>
          <a:prstGeom prst="rect">
            <a:avLst/>
          </a:prstGeom>
        </p:spPr>
      </p:pic>
      <p:sp>
        <p:nvSpPr>
          <p:cNvPr id="32" name="矩形 31" title=""/>
          <p:cNvSpPr/>
          <p:nvPr>
            <p:custDataLst>
              <p:tags r:id="rId11"/>
            </p:custDataLst>
          </p:nvPr>
        </p:nvSpPr>
        <p:spPr>
          <a:xfrm>
            <a:off x="339820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声音的传播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51" name="TextBox 1" title=""/>
          <p:cNvSpPr txBox="1"/>
          <p:nvPr>
            <p:custDataLst>
              <p:tags r:id="rId8"/>
            </p:custDataLst>
          </p:nvPr>
        </p:nvSpPr>
        <p:spPr>
          <a:xfrm>
            <a:off x="6311900" y="4149090"/>
            <a:ext cx="5767070" cy="1599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15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音叉振动时邻近的空气随着音叉振动</a:t>
            </a:r>
            <a:r>
              <a:rPr lang="zh-CN" altLang="en-US" sz="2800" smtClean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形成一系列疏密相间的波动向四周传播，这就是</a:t>
            </a:r>
            <a:r>
              <a:rPr lang="zh-CN" altLang="en-US" sz="28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声波</a:t>
            </a:r>
            <a:r>
              <a:rPr lang="zh-CN" altLang="en-US" sz="2800" smtClean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。</a:t>
            </a:r>
            <a:endParaRPr lang="zh-CN" altLang="en-US" sz="3200" smtClean="0">
              <a:solidFill>
                <a:schemeClr val="tx1"/>
              </a:solidFill>
              <a:latin typeface="宋体" panose="02010600030101010101" pitchFamily="2" charset="-122"/>
            </a:endParaRPr>
          </a:p>
          <a:p>
            <a:pPr>
              <a:lnSpc>
                <a:spcPct val="115000"/>
              </a:lnSpc>
            </a:pPr>
            <a:endParaRPr lang="zh-CN" altLang="en-US" sz="3200" smtClean="0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Box 1" title=""/>
          <p:cNvSpPr txBox="1"/>
          <p:nvPr>
            <p:custDataLst>
              <p:tags r:id="rId9"/>
            </p:custDataLst>
          </p:nvPr>
        </p:nvSpPr>
        <p:spPr>
          <a:xfrm>
            <a:off x="887095" y="4136390"/>
            <a:ext cx="4255770" cy="152590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txBody>
          <a:bodyPr wrap="square">
            <a:noAutofit/>
          </a:bodyPr>
          <a:lstStyle/>
          <a:p>
            <a:pPr>
              <a:lnSpc>
                <a:spcPct val="115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水滴滴入平静的水面，水面上下起伏，向四周传播，形成水波。</a:t>
            </a:r>
            <a:endParaRPr lang="zh-CN" altLang="en-US" sz="280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http://photo-static-api.fotomore.com/creative/vcg/400/new/VCG41N840662146.jpg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t="41704" b="15046"/>
          <a:stretch>
            <a:fillRect/>
          </a:stretch>
        </p:blipFill>
        <p:spPr>
          <a:xfrm>
            <a:off x="839470" y="1628775"/>
            <a:ext cx="4304030" cy="2482215"/>
          </a:xfrm>
          <a:prstGeom prst="rect">
            <a:avLst/>
          </a:prstGeom>
        </p:spPr>
      </p:pic>
      <p:grpSp>
        <p:nvGrpSpPr>
          <p:cNvPr id="4" name="组合 3" title=""/>
          <p:cNvGrpSpPr/>
          <p:nvPr>
            <p:custDataLst>
              <p:tags r:id="rId12"/>
            </p:custDataLst>
          </p:nvPr>
        </p:nvGrpSpPr>
        <p:grpSpPr>
          <a:xfrm>
            <a:off x="5295900" y="2220595"/>
            <a:ext cx="1440180" cy="1008380"/>
            <a:chOff x="8466" y="3585"/>
            <a:chExt cx="2268" cy="1588"/>
          </a:xfrm>
        </p:grpSpPr>
        <p:sp>
          <p:nvSpPr>
            <p:cNvPr id="5" name="右箭头 4"/>
            <p:cNvSpPr/>
            <p:nvPr>
              <p:custDataLst>
                <p:tags r:id="rId13"/>
              </p:custDataLst>
            </p:nvPr>
          </p:nvSpPr>
          <p:spPr>
            <a:xfrm>
              <a:off x="8466" y="4354"/>
              <a:ext cx="2268" cy="81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>
              <p:custDataLst>
                <p:tags r:id="rId14"/>
              </p:custDataLst>
            </p:nvPr>
          </p:nvSpPr>
          <p:spPr>
            <a:xfrm>
              <a:off x="8756" y="3585"/>
              <a:ext cx="1723" cy="95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类比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10" name="文本占位符 10242" title=""/>
          <p:cNvSpPr>
            <a:spLocks noGrp="1"/>
          </p:cNvSpPr>
          <p:nvPr>
            <p:custDataLst>
              <p:tags r:id="rId15"/>
            </p:custDataLst>
          </p:nvPr>
        </p:nvSpPr>
        <p:spPr>
          <a:xfrm>
            <a:off x="774065" y="5687695"/>
            <a:ext cx="5615940" cy="8172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indent="-3429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lang="zh-CN" altLang="en-US" sz="2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lang="zh-CN" altLang="en-US" sz="24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lang="zh-CN" altLang="en-US" sz="20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marL="0" indent="0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声音是以</a:t>
            </a:r>
            <a:r>
              <a:rPr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声波</a:t>
            </a:r>
            <a:r>
              <a:rPr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的形式传播的。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6"/>
            </p:custDataLst>
          </p:nvPr>
        </p:nvGrpSpPr>
        <p:grpSpPr>
          <a:xfrm>
            <a:off x="356490" y="606523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 7" title=""/>
          <p:cNvSpPr/>
          <p:nvPr>
            <p:custDataLst>
              <p:tags r:id="rId19"/>
            </p:custDataLst>
          </p:nvPr>
        </p:nvSpPr>
        <p:spPr>
          <a:xfrm>
            <a:off x="339820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声音的传播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9" name="组合 8" title=""/>
          <p:cNvGrpSpPr/>
          <p:nvPr>
            <p:custDataLst>
              <p:tags r:id="rId20"/>
            </p:custDataLst>
          </p:nvPr>
        </p:nvGrpSpPr>
        <p:grpSpPr>
          <a:xfrm>
            <a:off x="272035" y="110715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 title=""/>
          <p:cNvSpPr txBox="1"/>
          <p:nvPr>
            <p:custDataLst>
              <p:tags r:id="rId23"/>
            </p:custDataLst>
          </p:nvPr>
        </p:nvSpPr>
        <p:spPr>
          <a:xfrm>
            <a:off x="695325" y="900430"/>
            <a:ext cx="406400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声音以什么形式传播呢？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pic>
        <p:nvPicPr>
          <p:cNvPr id="18" name="音叉振动" title="">
            <a:hlinkClick action="ppaction://media"/>
          </p:cNvPr>
          <p:cNvPicPr/>
          <p:nvPr>
            <a:videoFile r:link="rId26"/>
            <p:custDataLst>
              <p:tags r:id="rId25"/>
            </p:custDataLst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816090" y="1587500"/>
            <a:ext cx="4853940" cy="25488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4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3" grpId="0"/>
      <p:bldP spid="2051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6323" name="文本占位符 56322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774065" y="894080"/>
            <a:ext cx="9927590" cy="158813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声音在传播的过程中，如遇到障碍物就会被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反射</a:t>
            </a:r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回来，反射回来的声音叫做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回声</a:t>
            </a:r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。</a:t>
            </a: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" name="组合 2" title=""/>
          <p:cNvGrpSpPr/>
          <p:nvPr>
            <p:custDataLst>
              <p:tags r:id="rId9"/>
            </p:custDataLst>
          </p:nvPr>
        </p:nvGrpSpPr>
        <p:grpSpPr>
          <a:xfrm>
            <a:off x="911225" y="2726055"/>
            <a:ext cx="9892665" cy="3382010"/>
            <a:chOff x="1219" y="4833"/>
            <a:chExt cx="15579" cy="5326"/>
          </a:xfrm>
        </p:grpSpPr>
        <p:pic>
          <p:nvPicPr>
            <p:cNvPr id="4" name="图片 3"/>
            <p:cNvPicPr/>
            <p:nvPr>
              <p:custDataLst>
                <p:tags r:id="rId11"/>
              </p:custDataLst>
            </p:nvPr>
          </p:nvPicPr>
          <p:blipFill>
            <a:blip r:embed="rId10"/>
            <a:srcRect l="7409" t="8026" r="2208" b="5581"/>
            <a:stretch>
              <a:fillRect/>
            </a:stretch>
          </p:blipFill>
          <p:spPr>
            <a:xfrm>
              <a:off x="1219" y="4833"/>
              <a:ext cx="7524" cy="53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" name="文本框 7"/>
            <p:cNvSpPr txBox="1"/>
            <p:nvPr>
              <p:custDataLst>
                <p:tags r:id="rId12"/>
              </p:custDataLst>
            </p:nvPr>
          </p:nvSpPr>
          <p:spPr>
            <a:xfrm>
              <a:off x="9033" y="5400"/>
              <a:ext cx="7765" cy="405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800">
                  <a:latin typeface="宋体" panose="02010600030101010101" pitchFamily="2" charset="-122"/>
                </a:rPr>
                <a:t>北京天坛公园内有个回音壁。对着墙壁说话，即使声音很轻，在墙壁的许多位置仍能听得清楚。这些都是由于声音的反射而产生的。</a:t>
              </a:r>
              <a:endParaRPr lang="zh-CN" altLang="en-US" sz="2800">
                <a:latin typeface="宋体" panose="02010600030101010101" pitchFamily="2" charset="-122"/>
              </a:endParaRPr>
            </a:p>
          </p:txBody>
        </p:sp>
      </p:grpSp>
      <p:grpSp>
        <p:nvGrpSpPr>
          <p:cNvPr id="13" name="组合 12" title=""/>
          <p:cNvGrpSpPr/>
          <p:nvPr>
            <p:custDataLst>
              <p:tags r:id="rId13"/>
            </p:custDataLst>
          </p:nvPr>
        </p:nvGrpSpPr>
        <p:grpSpPr>
          <a:xfrm>
            <a:off x="294260" y="1312257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 title=""/>
          <p:cNvSpPr/>
          <p:nvPr>
            <p:custDataLst>
              <p:tags r:id="rId16"/>
            </p:custDataLst>
          </p:nvPr>
        </p:nvSpPr>
        <p:spPr>
          <a:xfrm>
            <a:off x="339820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声音的传播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2" name="组合 11" title=""/>
          <p:cNvGrpSpPr/>
          <p:nvPr>
            <p:custDataLst>
              <p:tags r:id="rId3"/>
            </p:custDataLst>
          </p:nvPr>
        </p:nvGrpSpPr>
        <p:grpSpPr>
          <a:xfrm>
            <a:off x="2550795" y="3131185"/>
            <a:ext cx="2004695" cy="2324100"/>
            <a:chOff x="4235" y="6095"/>
            <a:chExt cx="3157" cy="3660"/>
          </a:xfrm>
        </p:grpSpPr>
        <p:pic>
          <p:nvPicPr>
            <p:cNvPr id="8" name="http://photo-static-api.fotomore.com/creative/vcg/400/new/VCG41N1191417202.jpg?uid=386&amp;timestamp=1695274860&amp;sign=c1ea182207c0b4026c619a302233e1f8" descr="templates\picture_hover\&amp;pky310_sjzg_VCG41N1191417202&amp;2&amp;src_toppic_inpsrchzd1&amp;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235" y="6095"/>
              <a:ext cx="3157" cy="2707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6"/>
              </p:custDataLst>
            </p:nvPr>
          </p:nvSpPr>
          <p:spPr>
            <a:xfrm>
              <a:off x="5055" y="8834"/>
              <a:ext cx="2128" cy="92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>
                  <a:latin typeface="微软雅黑" panose="020b0503020204020204" charset="-122"/>
                  <a:ea typeface="微软雅黑"/>
                </a:rPr>
                <a:t>话筒</a:t>
              </a:r>
              <a:endParaRPr lang="zh-CN" altLang="en-US" sz="2400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8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>
            <p:custDataLst>
              <p:tags r:id="rId12"/>
            </p:custDataLst>
          </p:nvPr>
        </p:nvGrpSpPr>
        <p:grpSpPr>
          <a:xfrm>
            <a:off x="5006340" y="3068955"/>
            <a:ext cx="2926080" cy="2385695"/>
            <a:chOff x="8195" y="6079"/>
            <a:chExt cx="4608" cy="3757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8195" y="6079"/>
              <a:ext cx="4608" cy="2383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>
              <p:custDataLst>
                <p:tags r:id="rId15"/>
              </p:custDataLst>
            </p:nvPr>
          </p:nvSpPr>
          <p:spPr>
            <a:xfrm>
              <a:off x="9374" y="8916"/>
              <a:ext cx="2128" cy="92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>
                  <a:latin typeface="微软雅黑" panose="020b0503020204020204" charset="-122"/>
                  <a:ea typeface="微软雅黑"/>
                </a:rPr>
                <a:t>示波器</a:t>
              </a:r>
              <a:endParaRPr lang="zh-CN" altLang="en-US" sz="240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18" name="组合 17" title=""/>
          <p:cNvGrpSpPr/>
          <p:nvPr>
            <p:custDataLst>
              <p:tags r:id="rId16"/>
            </p:custDataLst>
          </p:nvPr>
        </p:nvGrpSpPr>
        <p:grpSpPr>
          <a:xfrm>
            <a:off x="8616315" y="3340100"/>
            <a:ext cx="3081655" cy="2015490"/>
            <a:chOff x="13796" y="6522"/>
            <a:chExt cx="4853" cy="3174"/>
          </a:xfrm>
        </p:grpSpPr>
        <p:pic>
          <p:nvPicPr>
            <p:cNvPr id="102" name="图片 101"/>
            <p:cNvPicPr/>
            <p:nvPr>
              <p:custDataLst>
                <p:tags r:id="rId18"/>
              </p:custDataLst>
            </p:nvPr>
          </p:nvPicPr>
          <p:blipFill>
            <a:blip r:embed="rId1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b="13333"/>
            <a:stretch>
              <a:fillRect/>
            </a:stretch>
          </p:blipFill>
          <p:spPr>
            <a:xfrm>
              <a:off x="13796" y="6522"/>
              <a:ext cx="4853" cy="16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文本框 3"/>
            <p:cNvSpPr txBox="1"/>
            <p:nvPr>
              <p:custDataLst>
                <p:tags r:id="rId19"/>
              </p:custDataLst>
            </p:nvPr>
          </p:nvSpPr>
          <p:spPr>
            <a:xfrm>
              <a:off x="14476" y="8900"/>
              <a:ext cx="3289" cy="79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>
                  <a:latin typeface="微软雅黑" panose="020b0503020204020204" charset="-122"/>
                  <a:ea typeface="微软雅黑"/>
                </a:rPr>
                <a:t>声音的波形图</a:t>
              </a:r>
              <a:endParaRPr lang="zh-CN" altLang="en-US" sz="2400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7" name="右箭头 6" title=""/>
          <p:cNvSpPr/>
          <p:nvPr>
            <p:custDataLst>
              <p:tags r:id="rId20"/>
            </p:custDataLst>
          </p:nvPr>
        </p:nvSpPr>
        <p:spPr>
          <a:xfrm>
            <a:off x="2477135" y="3789045"/>
            <a:ext cx="478790" cy="18478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右箭头 13" title=""/>
          <p:cNvSpPr/>
          <p:nvPr>
            <p:custDataLst>
              <p:tags r:id="rId21"/>
            </p:custDataLst>
          </p:nvPr>
        </p:nvSpPr>
        <p:spPr>
          <a:xfrm>
            <a:off x="4422775" y="3778885"/>
            <a:ext cx="478790" cy="18478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右箭头 14" title=""/>
          <p:cNvSpPr/>
          <p:nvPr>
            <p:custDataLst>
              <p:tags r:id="rId22"/>
            </p:custDataLst>
          </p:nvPr>
        </p:nvSpPr>
        <p:spPr>
          <a:xfrm>
            <a:off x="8040370" y="3778885"/>
            <a:ext cx="478790" cy="18478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 title=""/>
          <p:cNvGrpSpPr/>
          <p:nvPr>
            <p:custDataLst>
              <p:tags r:id="rId23"/>
            </p:custDataLst>
          </p:nvPr>
        </p:nvGrpSpPr>
        <p:grpSpPr>
          <a:xfrm>
            <a:off x="622935" y="3056890"/>
            <a:ext cx="1669415" cy="2265166"/>
            <a:chOff x="301" y="5853"/>
            <a:chExt cx="2822" cy="3780"/>
          </a:xfrm>
        </p:grpSpPr>
        <p:pic>
          <p:nvPicPr>
            <p:cNvPr id="6" name="http://photo-static-api.fotomore.com/creative/vcg/400/new/VCG41N822655896.jpg?uid=386&amp;timestamp=1695274743&amp;sign=ab0d2ec6cc3ba50c53ff02d606410683" descr="templates\picture_hover\&amp;pky240_sjzg_VCG41N822655896&amp;2&amp;src_toppic_inpsrchzd1&amp;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301" y="5853"/>
              <a:ext cx="2822" cy="2822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>
              <p:custDataLst>
                <p:tags r:id="rId26"/>
              </p:custDataLst>
            </p:nvPr>
          </p:nvSpPr>
          <p:spPr>
            <a:xfrm>
              <a:off x="982" y="8916"/>
              <a:ext cx="1676" cy="71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>
                  <a:latin typeface="微软雅黑" panose="020b0503020204020204" charset="-122"/>
                  <a:ea typeface="微软雅黑"/>
                </a:rPr>
                <a:t>音叉</a:t>
              </a:r>
              <a:endParaRPr lang="zh-CN" altLang="en-US" sz="240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10" name="组合 9" title=""/>
          <p:cNvGrpSpPr/>
          <p:nvPr>
            <p:custDataLst>
              <p:tags r:id="rId27"/>
            </p:custDataLst>
          </p:nvPr>
        </p:nvGrpSpPr>
        <p:grpSpPr>
          <a:xfrm>
            <a:off x="356490" y="1168747"/>
            <a:ext cx="295322" cy="210471"/>
            <a:chOff x="435463" y="1226414"/>
            <a:chExt cx="295380" cy="210512"/>
          </a:xfrm>
        </p:grpSpPr>
        <p:sp>
          <p:nvSpPr>
            <p:cNvPr id="23" name="矩形 22"/>
            <p:cNvSpPr/>
            <p:nvPr>
              <p:custDataLst>
                <p:tags r:id="rId2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>
              <p:custDataLst>
                <p:tags r:id="rId2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文本框 26" title=""/>
          <p:cNvSpPr txBox="1"/>
          <p:nvPr>
            <p:custDataLst>
              <p:tags r:id="rId30"/>
            </p:custDataLst>
          </p:nvPr>
        </p:nvSpPr>
        <p:spPr>
          <a:xfrm>
            <a:off x="774065" y="1581785"/>
            <a:ext cx="11073765" cy="1198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>
                <a:latin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</a:rPr>
              <a:t>将声音信号通过话筒，转换成电信号，再通过计算机或者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示波器</a:t>
            </a:r>
            <a:r>
              <a:rPr lang="zh-CN" altLang="en-US" sz="2800">
                <a:latin typeface="宋体" panose="02010600030101010101" pitchFamily="2" charset="-122"/>
              </a:rPr>
              <a:t>，就能在显示屏上显示出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声音的波形</a:t>
            </a:r>
            <a:r>
              <a:rPr lang="zh-CN" altLang="en-US" sz="2800">
                <a:latin typeface="宋体" panose="02010600030101010101" pitchFamily="2" charset="-122"/>
              </a:rPr>
              <a:t>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19" name="矩形 18" title=""/>
          <p:cNvSpPr/>
          <p:nvPr>
            <p:custDataLst>
              <p:tags r:id="rId31"/>
            </p:custDataLst>
          </p:nvPr>
        </p:nvSpPr>
        <p:spPr>
          <a:xfrm>
            <a:off x="339820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声音的传播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56323" name="文本占位符 56322" title=""/>
          <p:cNvSpPr>
            <a:spLocks noGrp="1"/>
          </p:cNvSpPr>
          <p:nvPr>
            <p:custDataLst>
              <p:tags r:id="rId32"/>
            </p:custDataLst>
          </p:nvPr>
        </p:nvSpPr>
        <p:spPr>
          <a:xfrm>
            <a:off x="695325" y="754380"/>
            <a:ext cx="5393690" cy="8540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活动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：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观察声音的波形</a:t>
            </a: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6323" name="文本占位符 56322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695325" y="754380"/>
            <a:ext cx="5393690" cy="8540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活动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：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观察声音的波形</a:t>
            </a: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9"/>
            </p:custDataLst>
          </p:nvPr>
        </p:nvGrpSpPr>
        <p:grpSpPr>
          <a:xfrm>
            <a:off x="356490" y="116874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 title=""/>
          <p:cNvSpPr/>
          <p:nvPr>
            <p:custDataLst>
              <p:tags r:id="rId12"/>
            </p:custDataLst>
          </p:nvPr>
        </p:nvSpPr>
        <p:spPr>
          <a:xfrm>
            <a:off x="339820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声音的传播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4" name="5月27日(2)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063115" y="1701165"/>
            <a:ext cx="7818120" cy="42652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774065" y="2853055"/>
            <a:ext cx="4558665" cy="1426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声音的传播需要条件吗？真空可以传声吗？</a:t>
            </a:r>
            <a:endParaRPr lang="zh-CN" altLang="en-US" sz="3200">
              <a:latin typeface="宋体" panose="02010600030101010101" pitchFamily="2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9"/>
            </p:custDataLst>
          </p:nvPr>
        </p:nvSpPr>
        <p:spPr>
          <a:xfrm>
            <a:off x="3398209" y="188825"/>
            <a:ext cx="37261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声音的传播需要介质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3" name="https://photo-static-api.fotomore.com/creative/vcg/400/new/VCG41N844890312.jpg?uid=386&amp;timestamp=1716796566&amp;sign=dffbec8f1bb152678a8780ba550a6a88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520055" y="1412875"/>
            <a:ext cx="6214110" cy="41421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6323" name="文本占位符 56322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119380" y="692785"/>
            <a:ext cx="4291330" cy="95694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/>
              <a:t>   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活动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：</a:t>
            </a:r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传声实验</a:t>
            </a: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9"/>
            </p:custDataLst>
          </p:nvPr>
        </p:nvSpPr>
        <p:spPr>
          <a:xfrm>
            <a:off x="3398209" y="188825"/>
            <a:ext cx="37261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声音的传播需要介质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0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5月7日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35955" y="2277110"/>
            <a:ext cx="5899785" cy="3415665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17"/>
            </p:custDataLst>
          </p:nvPr>
        </p:nvSpPr>
        <p:spPr>
          <a:xfrm>
            <a:off x="695325" y="1557020"/>
            <a:ext cx="5426075" cy="699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实验一：声音能否在真空中传播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9" name="组合 8" title=""/>
          <p:cNvGrpSpPr/>
          <p:nvPr>
            <p:custDataLst>
              <p:tags r:id="rId18"/>
            </p:custDataLst>
          </p:nvPr>
        </p:nvGrpSpPr>
        <p:grpSpPr>
          <a:xfrm>
            <a:off x="294260" y="181644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 title=""/>
          <p:cNvSpPr txBox="1"/>
          <p:nvPr>
            <p:custDataLst>
              <p:tags r:id="rId21"/>
            </p:custDataLst>
          </p:nvPr>
        </p:nvSpPr>
        <p:spPr>
          <a:xfrm>
            <a:off x="839470" y="2493010"/>
            <a:ext cx="4624705" cy="27698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    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把正在响铃的闹钟放在玻璃罩内，逐渐抽出其中的空气，再让空气逐渐进入玻璃罩内，听声音的变化。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6323" name="文本占位符 56322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119380" y="1492885"/>
            <a:ext cx="10500995" cy="24606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/>
              <a:t>   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9"/>
            </p:custDataLst>
          </p:nvPr>
        </p:nvGrpSpPr>
        <p:grpSpPr>
          <a:xfrm>
            <a:off x="3176905" y="2421255"/>
            <a:ext cx="2223356" cy="662320"/>
            <a:chOff x="14700" y="4174"/>
            <a:chExt cx="4997" cy="1149"/>
          </a:xfrm>
        </p:grpSpPr>
        <p:sp>
          <p:nvSpPr>
            <p:cNvPr id="6" name="圆角矩形标注 5"/>
            <p:cNvSpPr/>
            <p:nvPr>
              <p:custDataLst>
                <p:tags r:id="rId10"/>
              </p:custDataLst>
            </p:nvPr>
          </p:nvSpPr>
          <p:spPr>
            <a:xfrm>
              <a:off x="14700" y="4174"/>
              <a:ext cx="4685" cy="1110"/>
            </a:xfrm>
            <a:prstGeom prst="wedgeRoundRectCallout">
              <a:avLst>
                <a:gd name="adj1" fmla="val -56518"/>
                <a:gd name="adj2" fmla="val 122287"/>
                <a:gd name="adj3" fmla="val 16667"/>
              </a:avLst>
            </a:prstGeom>
            <a:solidFill>
              <a:srgbClr val="036E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>
              <p:custDataLst>
                <p:tags r:id="rId11"/>
              </p:custDataLst>
            </p:nvPr>
          </p:nvSpPr>
          <p:spPr>
            <a:xfrm>
              <a:off x="14856" y="4174"/>
              <a:ext cx="4841" cy="114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rPr>
                <a:t>理想实验法</a:t>
              </a:r>
              <a:endParaRPr lang="zh-CN" altLang="en-US" sz="2800">
                <a:solidFill>
                  <a:schemeClr val="bg1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32" name="矩形 31" title=""/>
          <p:cNvSpPr/>
          <p:nvPr>
            <p:custDataLst>
              <p:tags r:id="rId12"/>
            </p:custDataLst>
          </p:nvPr>
        </p:nvSpPr>
        <p:spPr>
          <a:xfrm>
            <a:off x="3398209" y="188825"/>
            <a:ext cx="37261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声音的传播需要介质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188" t="1957" r="3751"/>
          <a:stretch>
            <a:fillRect/>
          </a:stretch>
        </p:blipFill>
        <p:spPr>
          <a:xfrm>
            <a:off x="857250" y="2381885"/>
            <a:ext cx="2214880" cy="3205480"/>
          </a:xfrm>
          <a:prstGeom prst="rect">
            <a:avLst/>
          </a:prstGeom>
        </p:spPr>
      </p:pic>
      <p:sp>
        <p:nvSpPr>
          <p:cNvPr id="2051" name="TextBox 1" title=""/>
          <p:cNvSpPr txBox="1"/>
          <p:nvPr>
            <p:custDataLst>
              <p:tags r:id="rId15"/>
            </p:custDataLst>
          </p:nvPr>
        </p:nvSpPr>
        <p:spPr>
          <a:xfrm>
            <a:off x="4295775" y="3425825"/>
            <a:ext cx="2077720" cy="723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实验表明：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13" name="TextBox 1" title=""/>
          <p:cNvSpPr txBox="1"/>
          <p:nvPr>
            <p:custDataLst>
              <p:tags r:id="rId16"/>
            </p:custDataLst>
          </p:nvPr>
        </p:nvSpPr>
        <p:spPr>
          <a:xfrm>
            <a:off x="4295775" y="4073525"/>
            <a:ext cx="5324475" cy="15455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声音</a:t>
            </a:r>
            <a:r>
              <a:rPr lang="zh-CN" altLang="en-US" sz="3200" b="1">
                <a:latin typeface="微软雅黑" panose="020b0503020204020204" charset="-122"/>
                <a:ea typeface="微软雅黑"/>
                <a:sym typeface="+mn-ea"/>
              </a:rPr>
              <a:t>可以在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空气</a:t>
            </a:r>
            <a:r>
              <a:rPr lang="zh-CN" altLang="en-US" sz="3200" b="1">
                <a:latin typeface="微软雅黑" panose="020b0503020204020204" charset="-122"/>
                <a:ea typeface="微软雅黑"/>
                <a:sym typeface="+mn-ea"/>
              </a:rPr>
              <a:t>中传播，</a:t>
            </a:r>
            <a:endParaRPr lang="zh-CN" altLang="en-US" sz="3200" b="1">
              <a:latin typeface="微软雅黑" panose="020b0503020204020204" charset="-122"/>
              <a:ea typeface="微软雅黑"/>
              <a:sym typeface="+mn-ea"/>
            </a:endParaRPr>
          </a:p>
          <a:p>
            <a:pPr eaLnBrk="1" hangingPunct="1">
              <a:lnSpc>
                <a:spcPct val="125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  <a:sym typeface="+mn-ea"/>
              </a:rPr>
              <a:t>但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不能在真空中传播</a:t>
            </a:r>
            <a:r>
              <a:rPr lang="zh-CN" altLang="en-US" sz="3200" b="1">
                <a:latin typeface="微软雅黑" panose="020b0503020204020204" charset="-122"/>
                <a:ea typeface="微软雅黑"/>
                <a:sym typeface="+mn-ea"/>
              </a:rPr>
              <a:t>。</a:t>
            </a:r>
            <a:endParaRPr lang="zh-CN" altLang="en-US" sz="3200" b="1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" name="文本占位符 56322" title=""/>
          <p:cNvSpPr>
            <a:spLocks noGrp="1"/>
          </p:cNvSpPr>
          <p:nvPr>
            <p:custDataLst>
              <p:tags r:id="rId17"/>
            </p:custDataLst>
          </p:nvPr>
        </p:nvSpPr>
        <p:spPr>
          <a:xfrm>
            <a:off x="119380" y="692785"/>
            <a:ext cx="4291330" cy="95694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/>
              <a:t>   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活动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：</a:t>
            </a:r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传声实验</a:t>
            </a: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18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 title=""/>
          <p:cNvSpPr txBox="1"/>
          <p:nvPr>
            <p:custDataLst>
              <p:tags r:id="rId21"/>
            </p:custDataLst>
          </p:nvPr>
        </p:nvSpPr>
        <p:spPr>
          <a:xfrm>
            <a:off x="695325" y="1557020"/>
            <a:ext cx="5426075" cy="699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实验一：声音能否在真空中传播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22"/>
            </p:custDataLst>
          </p:nvPr>
        </p:nvGrpSpPr>
        <p:grpSpPr>
          <a:xfrm>
            <a:off x="294260" y="1816447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2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2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4338" name="文本框 96257" title=""/>
          <p:cNvSpPr/>
          <p:nvPr>
            <p:custDataLst>
              <p:tags r:id="rId4"/>
            </p:custDataLst>
          </p:nvPr>
        </p:nvSpPr>
        <p:spPr>
          <a:xfrm>
            <a:off x="479425" y="836930"/>
            <a:ext cx="5959475" cy="6089015"/>
          </a:xfrm>
          <a:prstGeom prst="rect">
            <a:avLst/>
          </a:prstGeom>
          <a:noFill/>
          <a:ln w="9525">
            <a:noFill/>
          </a:ln>
        </p:spPr>
        <p:txBody>
          <a:bodyPr lIns="102372" tIns="51186" rIns="102372" bIns="51186">
            <a:noAutofit/>
          </a:bodyPr>
          <a:lstStyle/>
          <a:p>
            <a:pPr defTabSz="1666875">
              <a:buClrTx/>
              <a:buSzTx/>
              <a:buFontTx/>
              <a:buNone/>
            </a:pPr>
            <a:r>
              <a:rPr lang="en-US" altLang="zh-CN" sz="3380">
                <a:latin typeface="宋体" panose="02010600030101010101" pitchFamily="2" charset="-122"/>
                <a:sym typeface="Wingdings" panose="05000000000000000000" pitchFamily="2" charset="2"/>
              </a:rPr>
              <a:t>  </a:t>
            </a:r>
            <a:r>
              <a:rPr lang="en-US" altLang="zh-CN" sz="3380">
                <a:solidFill>
                  <a:schemeClr val="bg1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 </a:t>
            </a:r>
            <a:endParaRPr lang="en-US" altLang="zh-CN" sz="3380">
              <a:solidFill>
                <a:schemeClr val="tx1"/>
              </a:solidFill>
              <a:latin typeface="宋体" panose="02010600030101010101" pitchFamily="2" charset="-122"/>
              <a:sym typeface="Wingdings" panose="05000000000000000000" pitchFamily="2" charset="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5"/>
            </p:custDataLst>
          </p:nvPr>
        </p:nvSpPr>
        <p:spPr>
          <a:xfrm>
            <a:off x="551180" y="1484630"/>
            <a:ext cx="5689600" cy="3982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我国河南省贾湖出土的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贾湖骨笛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，距今已有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7800</a:t>
            </a:r>
            <a:r>
              <a:rPr lang="en-US" altLang="zh-CN" sz="2800">
                <a:ea typeface="宋体" panose="02010600030101010101" pitchFamily="2" charset="-122"/>
                <a:cs typeface="+mn-lt"/>
                <a:sym typeface="+mn-ea"/>
              </a:rPr>
              <a:t>~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9000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年历史，是华夏先民用大型飞禽的翅骨制成的古老的笛子，至今仍能用它吹奏出每秒的乐曲，震惊了世界。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5" name="5月27日" title="">
            <a:hlinkClick action="ppaction://media"/>
          </p:cNvPr>
          <p:cNvPicPr/>
          <p:nvPr>
            <a:videoFile r:link="rId8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11900" y="1557020"/>
            <a:ext cx="5489575" cy="36341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6323" name="文本占位符 56322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119380" y="1492885"/>
            <a:ext cx="10500995" cy="24606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/>
              <a:t>   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2" name="TextBox 1" title=""/>
          <p:cNvSpPr txBox="1"/>
          <p:nvPr>
            <p:custDataLst>
              <p:tags r:id="rId9"/>
            </p:custDataLst>
          </p:nvPr>
        </p:nvSpPr>
        <p:spPr>
          <a:xfrm>
            <a:off x="6887845" y="3213100"/>
            <a:ext cx="1164590" cy="5416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0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说明：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pic>
        <p:nvPicPr>
          <p:cNvPr id="8" name="11月8日" title="">
            <a:hlinkClick action="ppaction://media"/>
          </p:cNvPr>
          <p:cNvPicPr/>
          <p:nvPr>
            <a:vide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4065" y="2358390"/>
            <a:ext cx="5681980" cy="3061970"/>
          </a:xfrm>
          <a:prstGeom prst="rect">
            <a:avLst/>
          </a:prstGeom>
        </p:spPr>
      </p:pic>
      <p:sp>
        <p:nvSpPr>
          <p:cNvPr id="32" name="矩形 31" title=""/>
          <p:cNvSpPr/>
          <p:nvPr>
            <p:custDataLst>
              <p:tags r:id="rId14"/>
            </p:custDataLst>
          </p:nvPr>
        </p:nvSpPr>
        <p:spPr>
          <a:xfrm>
            <a:off x="3398209" y="18882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声音是怎样传播的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3" name="TextBox 1" title=""/>
          <p:cNvSpPr txBox="1"/>
          <p:nvPr>
            <p:custDataLst>
              <p:tags r:id="rId15"/>
            </p:custDataLst>
          </p:nvPr>
        </p:nvSpPr>
        <p:spPr>
          <a:xfrm>
            <a:off x="6887845" y="3789045"/>
            <a:ext cx="4250055" cy="6197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05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声音也可以在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液体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中传播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占位符 56322" title=""/>
          <p:cNvSpPr>
            <a:spLocks noGrp="1"/>
          </p:cNvSpPr>
          <p:nvPr>
            <p:custDataLst>
              <p:tags r:id="rId16"/>
            </p:custDataLst>
          </p:nvPr>
        </p:nvSpPr>
        <p:spPr>
          <a:xfrm>
            <a:off x="119380" y="692785"/>
            <a:ext cx="4291330" cy="95694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/>
              <a:t>   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活动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：</a:t>
            </a:r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传声实验</a:t>
            </a: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17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 title=""/>
          <p:cNvSpPr txBox="1"/>
          <p:nvPr>
            <p:custDataLst>
              <p:tags r:id="rId20"/>
            </p:custDataLst>
          </p:nvPr>
        </p:nvSpPr>
        <p:spPr>
          <a:xfrm>
            <a:off x="695325" y="1557020"/>
            <a:ext cx="5426075" cy="699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实验二：声音能否在液体中传播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21"/>
            </p:custDataLst>
          </p:nvPr>
        </p:nvGrpSpPr>
        <p:grpSpPr>
          <a:xfrm>
            <a:off x="294260" y="1816447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2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6323" name="文本占位符 56322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119380" y="1492885"/>
            <a:ext cx="10500995" cy="24606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/>
              <a:t>   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9"/>
            </p:custDataLst>
          </p:nvPr>
        </p:nvSpPr>
        <p:spPr>
          <a:xfrm>
            <a:off x="4820285" y="2637155"/>
            <a:ext cx="6558280" cy="2179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用手捂住一只耳朵，另一支耳朵紧贴桌面，用手轻敲桌面，你能听到声音吗？当耳朵离开桌面后，还能听到声音吗？这两次听声效果相同吗？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10"/>
            </p:custDataLst>
          </p:nvPr>
        </p:nvSpPr>
        <p:spPr>
          <a:xfrm>
            <a:off x="3398209" y="18882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声音是怎样传播的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42102" b="11886"/>
          <a:stretch>
            <a:fillRect/>
          </a:stretch>
        </p:blipFill>
        <p:spPr>
          <a:xfrm>
            <a:off x="1003935" y="2277110"/>
            <a:ext cx="3867785" cy="2646045"/>
          </a:xfrm>
          <a:prstGeom prst="rect">
            <a:avLst/>
          </a:prstGeom>
        </p:spPr>
      </p:pic>
      <p:sp>
        <p:nvSpPr>
          <p:cNvPr id="5" name="TextBox 1" title=""/>
          <p:cNvSpPr txBox="1"/>
          <p:nvPr>
            <p:custDataLst>
              <p:tags r:id="rId13"/>
            </p:custDataLst>
          </p:nvPr>
        </p:nvSpPr>
        <p:spPr>
          <a:xfrm>
            <a:off x="774065" y="5301615"/>
            <a:ext cx="1164590" cy="5416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0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说明：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TextBox 1" title=""/>
          <p:cNvSpPr txBox="1"/>
          <p:nvPr>
            <p:custDataLst>
              <p:tags r:id="rId14"/>
            </p:custDataLst>
          </p:nvPr>
        </p:nvSpPr>
        <p:spPr>
          <a:xfrm>
            <a:off x="1782445" y="5301615"/>
            <a:ext cx="4250055" cy="6197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05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声音也可以在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固体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中传播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占位符 56322" title=""/>
          <p:cNvSpPr>
            <a:spLocks noGrp="1"/>
          </p:cNvSpPr>
          <p:nvPr>
            <p:custDataLst>
              <p:tags r:id="rId15"/>
            </p:custDataLst>
          </p:nvPr>
        </p:nvSpPr>
        <p:spPr>
          <a:xfrm>
            <a:off x="119380" y="692785"/>
            <a:ext cx="4291330" cy="95694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/>
              <a:t>   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活动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：</a:t>
            </a:r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传声实验</a:t>
            </a: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8" name="组合 7" title=""/>
          <p:cNvGrpSpPr/>
          <p:nvPr>
            <p:custDataLst>
              <p:tags r:id="rId16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 title=""/>
          <p:cNvSpPr txBox="1"/>
          <p:nvPr>
            <p:custDataLst>
              <p:tags r:id="rId19"/>
            </p:custDataLst>
          </p:nvPr>
        </p:nvSpPr>
        <p:spPr>
          <a:xfrm>
            <a:off x="695325" y="1557020"/>
            <a:ext cx="5426075" cy="699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实验三：声音能否在固体中传播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20"/>
            </p:custDataLst>
          </p:nvPr>
        </p:nvGrpSpPr>
        <p:grpSpPr>
          <a:xfrm>
            <a:off x="294260" y="1816447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6323" name="文本占位符 56322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119380" y="1492885"/>
            <a:ext cx="10500995" cy="24606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/>
              <a:t>   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2" name="TextBox 1" title=""/>
          <p:cNvSpPr txBox="1"/>
          <p:nvPr>
            <p:custDataLst>
              <p:tags r:id="rId9"/>
            </p:custDataLst>
          </p:nvPr>
        </p:nvSpPr>
        <p:spPr>
          <a:xfrm>
            <a:off x="767080" y="908685"/>
            <a:ext cx="1066165" cy="751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结论：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0"/>
            </p:custDataLst>
          </p:nvPr>
        </p:nvSpPr>
        <p:spPr>
          <a:xfrm>
            <a:off x="839470" y="2659380"/>
            <a:ext cx="31610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036EB8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生活实例：</a:t>
            </a:r>
            <a:endParaRPr lang="zh-CN" altLang="en-US" sz="3200" b="1">
              <a:solidFill>
                <a:srgbClr val="036EB8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11"/>
            </p:custDataLst>
          </p:nvPr>
        </p:nvGrpSpPr>
        <p:grpSpPr>
          <a:xfrm>
            <a:off x="855980" y="3419475"/>
            <a:ext cx="3600450" cy="2861945"/>
            <a:chOff x="1473" y="5967"/>
            <a:chExt cx="5670" cy="4507"/>
          </a:xfrm>
        </p:grpSpPr>
        <p:pic>
          <p:nvPicPr>
            <p:cNvPr id="23" name="图片 22" descr="2-13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10800000">
              <a:off x="1473" y="5967"/>
              <a:ext cx="5669" cy="2938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>
              <p:custDataLst>
                <p:tags r:id="rId14"/>
              </p:custDataLst>
            </p:nvPr>
          </p:nvSpPr>
          <p:spPr>
            <a:xfrm>
              <a:off x="1587" y="8942"/>
              <a:ext cx="5556" cy="15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</a:rPr>
                <a:t>花样游泳比赛中，运动员在水里也能听到音乐</a:t>
              </a:r>
              <a:endParaRPr lang="en-US" altLang="zh-CN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0" name="组合 9" title=""/>
          <p:cNvGrpSpPr/>
          <p:nvPr>
            <p:custDataLst>
              <p:tags r:id="rId15"/>
            </p:custDataLst>
          </p:nvPr>
        </p:nvGrpSpPr>
        <p:grpSpPr>
          <a:xfrm>
            <a:off x="7798435" y="3409950"/>
            <a:ext cx="3330575" cy="2908300"/>
            <a:chOff x="12354" y="5615"/>
            <a:chExt cx="5245" cy="4580"/>
          </a:xfrm>
        </p:grpSpPr>
        <p:pic>
          <p:nvPicPr>
            <p:cNvPr id="102" name="图片 101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12354" y="5615"/>
              <a:ext cx="5245" cy="295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" name="文本框 7"/>
            <p:cNvSpPr txBox="1"/>
            <p:nvPr>
              <p:custDataLst>
                <p:tags r:id="rId18"/>
              </p:custDataLst>
            </p:nvPr>
          </p:nvSpPr>
          <p:spPr>
            <a:xfrm>
              <a:off x="13229" y="8707"/>
              <a:ext cx="3897" cy="148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</a:rPr>
                <a:t>航天员在太空中是如何交谈的呢</a:t>
              </a:r>
              <a:endParaRPr lang="zh-CN" altLang="en-US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19"/>
            </p:custDataLst>
          </p:nvPr>
        </p:nvGrpSpPr>
        <p:grpSpPr>
          <a:xfrm>
            <a:off x="9479814" y="2157730"/>
            <a:ext cx="2385861" cy="752475"/>
            <a:chOff x="14878" y="4081"/>
            <a:chExt cx="3181" cy="1030"/>
          </a:xfrm>
        </p:grpSpPr>
        <p:sp>
          <p:nvSpPr>
            <p:cNvPr id="7" name="圆角矩形标注 6"/>
            <p:cNvSpPr/>
            <p:nvPr>
              <p:custDataLst>
                <p:tags r:id="rId20"/>
              </p:custDataLst>
            </p:nvPr>
          </p:nvSpPr>
          <p:spPr>
            <a:xfrm>
              <a:off x="14878" y="4081"/>
              <a:ext cx="2753" cy="1030"/>
            </a:xfrm>
            <a:prstGeom prst="wedgeRoundRectCallout">
              <a:avLst>
                <a:gd name="adj1" fmla="val -62928"/>
                <a:gd name="adj2" fmla="val 110410"/>
                <a:gd name="adj3" fmla="val 16667"/>
              </a:avLst>
            </a:prstGeom>
            <a:solidFill>
              <a:srgbClr val="036E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>
              <p:custDataLst>
                <p:tags r:id="rId21"/>
              </p:custDataLst>
            </p:nvPr>
          </p:nvSpPr>
          <p:spPr>
            <a:xfrm>
              <a:off x="14896" y="4179"/>
              <a:ext cx="3163" cy="67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rPr>
                <a:t>通过电磁波</a:t>
              </a:r>
              <a:endParaRPr lang="zh-CN" altLang="en-US" sz="2800">
                <a:solidFill>
                  <a:schemeClr val="bg1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32" name="矩形 31" title=""/>
          <p:cNvSpPr/>
          <p:nvPr>
            <p:custDataLst>
              <p:tags r:id="rId22"/>
            </p:custDataLst>
          </p:nvPr>
        </p:nvSpPr>
        <p:spPr>
          <a:xfrm>
            <a:off x="3398209" y="188825"/>
            <a:ext cx="37261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声音的传播需要介质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23"/>
            </p:custDataLst>
          </p:nvPr>
        </p:nvGrpSpPr>
        <p:grpSpPr>
          <a:xfrm>
            <a:off x="348870" y="128241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2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2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TextBox 1" title=""/>
          <p:cNvSpPr txBox="1"/>
          <p:nvPr>
            <p:custDataLst>
              <p:tags r:id="rId26"/>
            </p:custDataLst>
          </p:nvPr>
        </p:nvSpPr>
        <p:spPr>
          <a:xfrm>
            <a:off x="1912620" y="908685"/>
            <a:ext cx="9406890" cy="15525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声音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需要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气体、液体、固体等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作为声音传播的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介质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。在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真空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中，声音是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不能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传播的。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5" name="组合 4" title=""/>
          <p:cNvGrpSpPr/>
          <p:nvPr>
            <p:custDataLst>
              <p:tags r:id="rId27"/>
            </p:custDataLst>
          </p:nvPr>
        </p:nvGrpSpPr>
        <p:grpSpPr>
          <a:xfrm>
            <a:off x="4547870" y="3419475"/>
            <a:ext cx="3121660" cy="2774315"/>
            <a:chOff x="7219" y="5627"/>
            <a:chExt cx="4916" cy="4369"/>
          </a:xfrm>
        </p:grpSpPr>
        <p:pic>
          <p:nvPicPr>
            <p:cNvPr id="105" name="图片 104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28">
              <a:clrChange>
                <a:clrFrom>
                  <a:srgbClr val="FEFEFE">
                    <a:alpha val="100000"/>
                  </a:srgbClr>
                </a:clrFrom>
                <a:clrTo>
                  <a:srgbClr val="FEFEFE">
                    <a:alpha val="100000"/>
                    <a:alpha val="0"/>
                  </a:srgbClr>
                </a:clrTo>
              </a:clrChange>
            </a:blip>
            <a:srcRect l="8910" t="13935" r="3103" b="11719"/>
            <a:stretch>
              <a:fillRect/>
            </a:stretch>
          </p:blipFill>
          <p:spPr>
            <a:xfrm>
              <a:off x="7219" y="5627"/>
              <a:ext cx="4917" cy="29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" name="文本框 13"/>
            <p:cNvSpPr txBox="1"/>
            <p:nvPr>
              <p:custDataLst>
                <p:tags r:id="rId30"/>
              </p:custDataLst>
            </p:nvPr>
          </p:nvSpPr>
          <p:spPr>
            <a:xfrm>
              <a:off x="8012" y="8644"/>
              <a:ext cx="3461" cy="135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>
                  <a:latin typeface="宋体" panose="02010600030101010101" pitchFamily="2" charset="-122"/>
                </a:rPr>
                <a:t>用纸杯和棉线制作传声筒</a:t>
              </a:r>
              <a:endParaRPr lang="zh-CN" altLang="en-US" sz="2400" b="1">
                <a:latin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6323" name="文本占位符 56322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119380" y="1492885"/>
            <a:ext cx="10500995" cy="24606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/>
              <a:t>   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57" name="组合 56" title=""/>
          <p:cNvGrpSpPr/>
          <p:nvPr>
            <p:custDataLst>
              <p:tags r:id="rId9"/>
            </p:custDataLst>
          </p:nvPr>
        </p:nvGrpSpPr>
        <p:grpSpPr>
          <a:xfrm>
            <a:off x="839470" y="1917065"/>
            <a:ext cx="5859780" cy="612140"/>
            <a:chOff x="1353" y="4179"/>
            <a:chExt cx="9507" cy="1076"/>
          </a:xfrm>
        </p:grpSpPr>
        <p:sp>
          <p:nvSpPr>
            <p:cNvPr id="58" name="右箭头 57"/>
            <p:cNvSpPr/>
            <p:nvPr>
              <p:custDataLst>
                <p:tags r:id="rId10"/>
              </p:custDataLst>
            </p:nvPr>
          </p:nvSpPr>
          <p:spPr>
            <a:xfrm>
              <a:off x="1353" y="4260"/>
              <a:ext cx="9229" cy="900"/>
            </a:xfrm>
            <a:prstGeom prst="rightArrow">
              <a:avLst>
                <a:gd name="adj1" fmla="val 55312"/>
                <a:gd name="adj2" fmla="val 156206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文本框 58"/>
            <p:cNvSpPr txBox="1"/>
            <p:nvPr>
              <p:custDataLst>
                <p:tags r:id="rId11"/>
              </p:custDataLst>
            </p:nvPr>
          </p:nvSpPr>
          <p:spPr>
            <a:xfrm>
              <a:off x="1549" y="4266"/>
              <a:ext cx="7930" cy="98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空气（</a:t>
              </a:r>
              <a:r>
                <a:rPr lang="en-US" altLang="zh-CN" sz="20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15℃</a:t>
              </a:r>
              <a:r>
                <a:rPr lang="zh-CN" altLang="en-US" sz="20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）每秒约</a:t>
              </a:r>
              <a:r>
                <a:rPr lang="en-US" altLang="zh-CN" sz="20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340m</a:t>
              </a:r>
              <a:endParaRPr lang="en-US" altLang="zh-CN" sz="2000">
                <a:solidFill>
                  <a:srgbClr val="FF0000"/>
                </a:solidFill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60" name="图片 59" descr="1e3a-fyrpeic9561855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9188" y="4179"/>
              <a:ext cx="1672" cy="1045"/>
            </a:xfrm>
            <a:prstGeom prst="rect">
              <a:avLst/>
            </a:prstGeom>
          </p:spPr>
        </p:pic>
      </p:grpSp>
      <p:grpSp>
        <p:nvGrpSpPr>
          <p:cNvPr id="81" name="组合 80" title=""/>
          <p:cNvGrpSpPr/>
          <p:nvPr>
            <p:custDataLst>
              <p:tags r:id="rId14"/>
            </p:custDataLst>
          </p:nvPr>
        </p:nvGrpSpPr>
        <p:grpSpPr>
          <a:xfrm>
            <a:off x="833755" y="2521585"/>
            <a:ext cx="6114415" cy="603885"/>
            <a:chOff x="1353" y="4179"/>
            <a:chExt cx="9507" cy="1076"/>
          </a:xfrm>
        </p:grpSpPr>
        <p:sp>
          <p:nvSpPr>
            <p:cNvPr id="82" name="右箭头 81"/>
            <p:cNvSpPr/>
            <p:nvPr>
              <p:custDataLst>
                <p:tags r:id="rId15"/>
              </p:custDataLst>
            </p:nvPr>
          </p:nvSpPr>
          <p:spPr>
            <a:xfrm>
              <a:off x="1353" y="4260"/>
              <a:ext cx="9229" cy="900"/>
            </a:xfrm>
            <a:prstGeom prst="rightArrow">
              <a:avLst>
                <a:gd name="adj1" fmla="val 55312"/>
                <a:gd name="adj2" fmla="val 156206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文本框 82"/>
            <p:cNvSpPr txBox="1"/>
            <p:nvPr>
              <p:custDataLst>
                <p:tags r:id="rId16"/>
              </p:custDataLst>
            </p:nvPr>
          </p:nvSpPr>
          <p:spPr>
            <a:xfrm>
              <a:off x="1549" y="4266"/>
              <a:ext cx="7930" cy="98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水（常温）</a:t>
              </a:r>
              <a:r>
                <a:rPr lang="en-US" altLang="zh-CN" sz="2000">
                  <a:latin typeface="微软雅黑" panose="020b0503020204020204" charset="-122"/>
                  <a:ea typeface="微软雅黑"/>
                </a:rPr>
                <a:t>      </a:t>
              </a: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每秒约</a:t>
              </a:r>
              <a:r>
                <a:rPr lang="en-US" altLang="zh-CN" sz="2000">
                  <a:latin typeface="微软雅黑" panose="020b0503020204020204" charset="-122"/>
                  <a:ea typeface="微软雅黑"/>
                </a:rPr>
                <a:t>1500m</a:t>
              </a:r>
              <a:endParaRPr lang="en-US" altLang="zh-CN" sz="200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84" name="图片 83" descr="1e3a-fyrpeic9561855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9188" y="4179"/>
              <a:ext cx="1672" cy="1045"/>
            </a:xfrm>
            <a:prstGeom prst="rect">
              <a:avLst/>
            </a:prstGeom>
          </p:spPr>
        </p:pic>
      </p:grpSp>
      <p:grpSp>
        <p:nvGrpSpPr>
          <p:cNvPr id="85" name="组合 84" title=""/>
          <p:cNvGrpSpPr/>
          <p:nvPr>
            <p:custDataLst>
              <p:tags r:id="rId18"/>
            </p:custDataLst>
          </p:nvPr>
        </p:nvGrpSpPr>
        <p:grpSpPr>
          <a:xfrm>
            <a:off x="834390" y="3161030"/>
            <a:ext cx="6471920" cy="585470"/>
            <a:chOff x="1353" y="4179"/>
            <a:chExt cx="9507" cy="1076"/>
          </a:xfrm>
        </p:grpSpPr>
        <p:sp>
          <p:nvSpPr>
            <p:cNvPr id="86" name="右箭头 85"/>
            <p:cNvSpPr/>
            <p:nvPr>
              <p:custDataLst>
                <p:tags r:id="rId19"/>
              </p:custDataLst>
            </p:nvPr>
          </p:nvSpPr>
          <p:spPr>
            <a:xfrm>
              <a:off x="1353" y="4260"/>
              <a:ext cx="9229" cy="900"/>
            </a:xfrm>
            <a:prstGeom prst="rightArrow">
              <a:avLst>
                <a:gd name="adj1" fmla="val 55312"/>
                <a:gd name="adj2" fmla="val 156206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文本框 86"/>
            <p:cNvSpPr txBox="1"/>
            <p:nvPr>
              <p:custDataLst>
                <p:tags r:id="rId20"/>
              </p:custDataLst>
            </p:nvPr>
          </p:nvSpPr>
          <p:spPr>
            <a:xfrm>
              <a:off x="1549" y="4266"/>
              <a:ext cx="7930" cy="98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尼龙</a:t>
              </a:r>
              <a:r>
                <a:rPr lang="en-US" altLang="zh-CN" sz="2000">
                  <a:latin typeface="微软雅黑" panose="020b0503020204020204" charset="-122"/>
                  <a:ea typeface="微软雅黑"/>
                </a:rPr>
                <a:t>                   </a:t>
              </a: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每秒约</a:t>
              </a:r>
              <a:r>
                <a:rPr lang="en-US" altLang="zh-CN" sz="2000">
                  <a:latin typeface="微软雅黑" panose="020b0503020204020204" charset="-122"/>
                  <a:ea typeface="微软雅黑"/>
                </a:rPr>
                <a:t>2600m</a:t>
              </a:r>
              <a:endParaRPr lang="en-US" altLang="zh-CN" sz="200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88" name="图片 87" descr="1e3a-fyrpeic9561855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9188" y="4179"/>
              <a:ext cx="1672" cy="1045"/>
            </a:xfrm>
            <a:prstGeom prst="rect">
              <a:avLst/>
            </a:prstGeom>
          </p:spPr>
        </p:pic>
      </p:grpSp>
      <p:grpSp>
        <p:nvGrpSpPr>
          <p:cNvPr id="89" name="组合 88" title=""/>
          <p:cNvGrpSpPr/>
          <p:nvPr>
            <p:custDataLst>
              <p:tags r:id="rId22"/>
            </p:custDataLst>
          </p:nvPr>
        </p:nvGrpSpPr>
        <p:grpSpPr>
          <a:xfrm>
            <a:off x="835025" y="3800475"/>
            <a:ext cx="6774815" cy="575310"/>
            <a:chOff x="1353" y="4179"/>
            <a:chExt cx="9507" cy="1076"/>
          </a:xfrm>
        </p:grpSpPr>
        <p:sp>
          <p:nvSpPr>
            <p:cNvPr id="90" name="右箭头 89"/>
            <p:cNvSpPr/>
            <p:nvPr>
              <p:custDataLst>
                <p:tags r:id="rId23"/>
              </p:custDataLst>
            </p:nvPr>
          </p:nvSpPr>
          <p:spPr>
            <a:xfrm>
              <a:off x="1353" y="4260"/>
              <a:ext cx="9229" cy="900"/>
            </a:xfrm>
            <a:prstGeom prst="rightArrow">
              <a:avLst>
                <a:gd name="adj1" fmla="val 55312"/>
                <a:gd name="adj2" fmla="val 156206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文本框 90"/>
            <p:cNvSpPr txBox="1"/>
            <p:nvPr>
              <p:custDataLst>
                <p:tags r:id="rId24"/>
              </p:custDataLst>
            </p:nvPr>
          </p:nvSpPr>
          <p:spPr>
            <a:xfrm>
              <a:off x="1549" y="4266"/>
              <a:ext cx="7930" cy="98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冰</a:t>
              </a:r>
              <a:r>
                <a:rPr lang="en-US" altLang="zh-CN" sz="2000">
                  <a:latin typeface="微软雅黑" panose="020b0503020204020204" charset="-122"/>
                  <a:ea typeface="微软雅黑"/>
                </a:rPr>
                <a:t>                          </a:t>
              </a: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每秒约</a:t>
              </a:r>
              <a:r>
                <a:rPr lang="en-US" altLang="zh-CN" sz="2000">
                  <a:latin typeface="微软雅黑" panose="020b0503020204020204" charset="-122"/>
                  <a:ea typeface="微软雅黑"/>
                </a:rPr>
                <a:t>3230m</a:t>
              </a:r>
              <a:endParaRPr lang="en-US" altLang="zh-CN" sz="200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92" name="图片 91" descr="1e3a-fyrpeic9561855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9188" y="4179"/>
              <a:ext cx="1672" cy="1045"/>
            </a:xfrm>
            <a:prstGeom prst="rect">
              <a:avLst/>
            </a:prstGeom>
          </p:spPr>
        </p:pic>
      </p:grpSp>
      <p:grpSp>
        <p:nvGrpSpPr>
          <p:cNvPr id="93" name="组合 92" title=""/>
          <p:cNvGrpSpPr/>
          <p:nvPr>
            <p:custDataLst>
              <p:tags r:id="rId26"/>
            </p:custDataLst>
          </p:nvPr>
        </p:nvGrpSpPr>
        <p:grpSpPr>
          <a:xfrm>
            <a:off x="835660" y="4441190"/>
            <a:ext cx="7024370" cy="500380"/>
            <a:chOff x="1353" y="4179"/>
            <a:chExt cx="9507" cy="1076"/>
          </a:xfrm>
        </p:grpSpPr>
        <p:sp>
          <p:nvSpPr>
            <p:cNvPr id="94" name="右箭头 93"/>
            <p:cNvSpPr/>
            <p:nvPr>
              <p:custDataLst>
                <p:tags r:id="rId27"/>
              </p:custDataLst>
            </p:nvPr>
          </p:nvSpPr>
          <p:spPr>
            <a:xfrm>
              <a:off x="1353" y="4260"/>
              <a:ext cx="9229" cy="900"/>
            </a:xfrm>
            <a:prstGeom prst="rightArrow">
              <a:avLst>
                <a:gd name="adj1" fmla="val 55312"/>
                <a:gd name="adj2" fmla="val 156206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文本框 94"/>
            <p:cNvSpPr txBox="1"/>
            <p:nvPr>
              <p:custDataLst>
                <p:tags r:id="rId28"/>
              </p:custDataLst>
            </p:nvPr>
          </p:nvSpPr>
          <p:spPr>
            <a:xfrm>
              <a:off x="1549" y="4266"/>
              <a:ext cx="7930" cy="98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松木</a:t>
              </a:r>
              <a:r>
                <a:rPr lang="en-US" altLang="zh-CN" sz="2000">
                  <a:latin typeface="微软雅黑" panose="020b0503020204020204" charset="-122"/>
                  <a:ea typeface="微软雅黑"/>
                </a:rPr>
                <a:t>                          </a:t>
              </a: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每秒约</a:t>
              </a:r>
              <a:r>
                <a:rPr lang="en-US" altLang="zh-CN" sz="2000">
                  <a:latin typeface="微软雅黑" panose="020b0503020204020204" charset="-122"/>
                  <a:ea typeface="微软雅黑"/>
                </a:rPr>
                <a:t>3320m</a:t>
              </a:r>
              <a:endParaRPr lang="en-US" altLang="zh-CN" sz="200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97" name="图片 96" descr="1e3a-fyrpeic9561855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9188" y="4179"/>
              <a:ext cx="1672" cy="1045"/>
            </a:xfrm>
            <a:prstGeom prst="rect">
              <a:avLst/>
            </a:prstGeom>
          </p:spPr>
        </p:pic>
      </p:grpSp>
      <p:grpSp>
        <p:nvGrpSpPr>
          <p:cNvPr id="98" name="组合 97" title=""/>
          <p:cNvGrpSpPr/>
          <p:nvPr>
            <p:custDataLst>
              <p:tags r:id="rId30"/>
            </p:custDataLst>
          </p:nvPr>
        </p:nvGrpSpPr>
        <p:grpSpPr>
          <a:xfrm>
            <a:off x="836295" y="5089525"/>
            <a:ext cx="7328535" cy="555625"/>
            <a:chOff x="1353" y="4179"/>
            <a:chExt cx="9507" cy="1076"/>
          </a:xfrm>
        </p:grpSpPr>
        <p:sp>
          <p:nvSpPr>
            <p:cNvPr id="99" name="右箭头 98"/>
            <p:cNvSpPr/>
            <p:nvPr>
              <p:custDataLst>
                <p:tags r:id="rId31"/>
              </p:custDataLst>
            </p:nvPr>
          </p:nvSpPr>
          <p:spPr>
            <a:xfrm>
              <a:off x="1353" y="4260"/>
              <a:ext cx="9229" cy="900"/>
            </a:xfrm>
            <a:prstGeom prst="rightArrow">
              <a:avLst>
                <a:gd name="adj1" fmla="val 55312"/>
                <a:gd name="adj2" fmla="val 156206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文本框 99"/>
            <p:cNvSpPr txBox="1"/>
            <p:nvPr>
              <p:custDataLst>
                <p:tags r:id="rId32"/>
              </p:custDataLst>
            </p:nvPr>
          </p:nvSpPr>
          <p:spPr>
            <a:xfrm>
              <a:off x="1549" y="4266"/>
              <a:ext cx="7930" cy="98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水泥</a:t>
              </a:r>
              <a:r>
                <a:rPr lang="en-US" altLang="zh-CN" sz="2000">
                  <a:latin typeface="微软雅黑" panose="020b0503020204020204" charset="-122"/>
                  <a:ea typeface="微软雅黑"/>
                </a:rPr>
                <a:t>                              </a:t>
              </a: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每秒约</a:t>
              </a:r>
              <a:r>
                <a:rPr lang="en-US" altLang="zh-CN" sz="2000">
                  <a:latin typeface="微软雅黑" panose="020b0503020204020204" charset="-122"/>
                  <a:ea typeface="微软雅黑"/>
                </a:rPr>
                <a:t>4800m</a:t>
              </a:r>
              <a:endParaRPr lang="en-US" altLang="zh-CN" sz="200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101" name="图片 100" descr="1e3a-fyrpeic9561855"/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9188" y="4179"/>
              <a:ext cx="1672" cy="1045"/>
            </a:xfrm>
            <a:prstGeom prst="rect">
              <a:avLst/>
            </a:prstGeom>
          </p:spPr>
        </p:pic>
      </p:grpSp>
      <p:grpSp>
        <p:nvGrpSpPr>
          <p:cNvPr id="102" name="组合 101" title=""/>
          <p:cNvGrpSpPr/>
          <p:nvPr>
            <p:custDataLst>
              <p:tags r:id="rId34"/>
            </p:custDataLst>
          </p:nvPr>
        </p:nvGrpSpPr>
        <p:grpSpPr>
          <a:xfrm>
            <a:off x="833755" y="5737225"/>
            <a:ext cx="7681595" cy="525145"/>
            <a:chOff x="1353" y="4179"/>
            <a:chExt cx="9507" cy="1076"/>
          </a:xfrm>
        </p:grpSpPr>
        <p:sp>
          <p:nvSpPr>
            <p:cNvPr id="104" name="右箭头 103"/>
            <p:cNvSpPr/>
            <p:nvPr>
              <p:custDataLst>
                <p:tags r:id="rId35"/>
              </p:custDataLst>
            </p:nvPr>
          </p:nvSpPr>
          <p:spPr>
            <a:xfrm>
              <a:off x="1353" y="4260"/>
              <a:ext cx="9229" cy="900"/>
            </a:xfrm>
            <a:prstGeom prst="rightArrow">
              <a:avLst>
                <a:gd name="adj1" fmla="val 55312"/>
                <a:gd name="adj2" fmla="val 156206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文本框 104"/>
            <p:cNvSpPr txBox="1"/>
            <p:nvPr>
              <p:custDataLst>
                <p:tags r:id="rId36"/>
              </p:custDataLst>
            </p:nvPr>
          </p:nvSpPr>
          <p:spPr>
            <a:xfrm>
              <a:off x="1549" y="4266"/>
              <a:ext cx="7930" cy="98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铁</a:t>
              </a:r>
              <a:r>
                <a:rPr lang="en-US" altLang="zh-CN" sz="2000">
                  <a:latin typeface="微软雅黑" panose="020b0503020204020204" charset="-122"/>
                  <a:ea typeface="微软雅黑"/>
                </a:rPr>
                <a:t>                                       </a:t>
              </a: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每秒约</a:t>
              </a:r>
              <a:r>
                <a:rPr lang="en-US" altLang="zh-CN" sz="2000">
                  <a:latin typeface="微软雅黑" panose="020b0503020204020204" charset="-122"/>
                  <a:ea typeface="微软雅黑"/>
                </a:rPr>
                <a:t>5200m</a:t>
              </a:r>
              <a:endParaRPr lang="en-US" altLang="zh-CN" sz="200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106" name="图片 105" descr="1e3a-fyrpeic9561855"/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9188" y="4179"/>
              <a:ext cx="1672" cy="1045"/>
            </a:xfrm>
            <a:prstGeom prst="rect">
              <a:avLst/>
            </a:prstGeom>
          </p:spPr>
        </p:pic>
      </p:grpSp>
      <p:sp>
        <p:nvSpPr>
          <p:cNvPr id="22" name="TextBox 1" title=""/>
          <p:cNvSpPr txBox="1"/>
          <p:nvPr>
            <p:custDataLst>
              <p:tags r:id="rId38"/>
            </p:custDataLst>
          </p:nvPr>
        </p:nvSpPr>
        <p:spPr>
          <a:xfrm>
            <a:off x="796290" y="1125220"/>
            <a:ext cx="9241155" cy="5346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05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声音传播的距离和传播所用时间之比叫做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声速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8" name="组合 7" title=""/>
          <p:cNvGrpSpPr/>
          <p:nvPr>
            <p:custDataLst>
              <p:tags r:id="rId39"/>
            </p:custDataLst>
          </p:nvPr>
        </p:nvGrpSpPr>
        <p:grpSpPr>
          <a:xfrm>
            <a:off x="7684135" y="2744470"/>
            <a:ext cx="2252345" cy="1220470"/>
            <a:chOff x="12101" y="4322"/>
            <a:chExt cx="3547" cy="1922"/>
          </a:xfrm>
        </p:grpSpPr>
        <p:sp>
          <p:nvSpPr>
            <p:cNvPr id="109" name="文本框 1"/>
            <p:cNvSpPr txBox="1"/>
            <p:nvPr>
              <p:custDataLst>
                <p:tags r:id="rId40"/>
              </p:custDataLst>
            </p:nvPr>
          </p:nvSpPr>
          <p:spPr>
            <a:xfrm>
              <a:off x="12101" y="4833"/>
              <a:ext cx="2172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声速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=</a:t>
              </a:r>
              <a:endPara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13" name="组合 15"/>
            <p:cNvGrpSpPr/>
            <p:nvPr>
              <p:custDataLst>
                <p:tags r:id="rId41"/>
              </p:custDataLst>
            </p:nvPr>
          </p:nvGrpSpPr>
          <p:grpSpPr>
            <a:xfrm>
              <a:off x="13948" y="4322"/>
              <a:ext cx="1700" cy="1922"/>
              <a:chOff x="4397" y="6276"/>
              <a:chExt cx="1700" cy="1921"/>
            </a:xfrm>
          </p:grpSpPr>
          <p:sp>
            <p:nvSpPr>
              <p:cNvPr id="23568" name="文本框 2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4397" y="6276"/>
                <a:ext cx="1700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zh-CN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路程</a:t>
                </a:r>
                <a:endParaRPr lang="zh-CN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3569" name="文本框 3"/>
              <p:cNvSpPr txBox="1"/>
              <p:nvPr>
                <p:custDataLst>
                  <p:tags r:id="rId43"/>
                </p:custDataLst>
              </p:nvPr>
            </p:nvSpPr>
            <p:spPr>
              <a:xfrm>
                <a:off x="4397" y="7375"/>
                <a:ext cx="1700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zh-CN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时间</a:t>
                </a:r>
                <a:endParaRPr lang="zh-CN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cxnSp>
            <p:nvCxnSpPr>
              <p:cNvPr id="114" name="直接连接符 113"/>
              <p:cNvCxnSpPr/>
              <p:nvPr>
                <p:custDataLst>
                  <p:tags r:id="rId44"/>
                </p:custDataLst>
              </p:nvPr>
            </p:nvCxnSpPr>
            <p:spPr>
              <a:xfrm>
                <a:off x="4397" y="7188"/>
                <a:ext cx="1455" cy="0"/>
              </a:xfrm>
              <a:prstGeom prst="line">
                <a:avLst/>
              </a:prstGeom>
              <a:ln w="15875" cmpd="sng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组合 6" title=""/>
          <p:cNvGrpSpPr/>
          <p:nvPr>
            <p:custDataLst>
              <p:tags r:id="rId45"/>
            </p:custDataLst>
          </p:nvPr>
        </p:nvGrpSpPr>
        <p:grpSpPr>
          <a:xfrm>
            <a:off x="8055610" y="3535680"/>
            <a:ext cx="2444750" cy="1283970"/>
            <a:chOff x="12686" y="5568"/>
            <a:chExt cx="3850" cy="2022"/>
          </a:xfrm>
        </p:grpSpPr>
        <p:sp>
          <p:nvSpPr>
            <p:cNvPr id="112" name="文本框 6"/>
            <p:cNvSpPr txBox="1"/>
            <p:nvPr>
              <p:custDataLst>
                <p:tags r:id="rId46"/>
              </p:custDataLst>
            </p:nvPr>
          </p:nvSpPr>
          <p:spPr>
            <a:xfrm>
              <a:off x="12808" y="6768"/>
              <a:ext cx="3728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米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/</a:t>
              </a: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秒</a:t>
              </a:r>
              <a:r>
                <a:rPr lang="zh-CN" altLang="en-US" sz="2800" b="1">
                  <a:solidFill>
                    <a:srgbClr val="036EB8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（</a:t>
              </a:r>
              <a:r>
                <a:rPr lang="en-US" altLang="zh-CN" sz="2800" b="1">
                  <a:solidFill>
                    <a:srgbClr val="036EB8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m/s</a:t>
              </a:r>
              <a:r>
                <a:rPr lang="zh-CN" altLang="en-US" sz="2800" b="1">
                  <a:solidFill>
                    <a:srgbClr val="036EB8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）</a:t>
              </a:r>
              <a:endParaRPr lang="zh-CN" altLang="en-US" sz="2800" b="1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15" name="直接箭头连接符 114"/>
            <p:cNvCxnSpPr/>
            <p:nvPr>
              <p:custDataLst>
                <p:tags r:id="rId47"/>
              </p:custDataLst>
            </p:nvPr>
          </p:nvCxnSpPr>
          <p:spPr>
            <a:xfrm flipH="1" flipV="1">
              <a:off x="12686" y="5568"/>
              <a:ext cx="1183" cy="1183"/>
            </a:xfrm>
            <a:prstGeom prst="straightConnector1">
              <a:avLst/>
            </a:prstGeom>
            <a:ln w="12700" cmpd="sng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组合 4" title=""/>
          <p:cNvGrpSpPr/>
          <p:nvPr>
            <p:custDataLst>
              <p:tags r:id="rId48"/>
            </p:custDataLst>
          </p:nvPr>
        </p:nvGrpSpPr>
        <p:grpSpPr>
          <a:xfrm>
            <a:off x="9858375" y="3684270"/>
            <a:ext cx="2003425" cy="637540"/>
            <a:chOff x="15525" y="5802"/>
            <a:chExt cx="3155" cy="1004"/>
          </a:xfrm>
        </p:grpSpPr>
        <p:sp>
          <p:nvSpPr>
            <p:cNvPr id="111" name="文本框 5"/>
            <p:cNvSpPr txBox="1"/>
            <p:nvPr>
              <p:custDataLst>
                <p:tags r:id="rId49"/>
              </p:custDataLst>
            </p:nvPr>
          </p:nvSpPr>
          <p:spPr>
            <a:xfrm>
              <a:off x="16558" y="5984"/>
              <a:ext cx="2122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秒</a:t>
              </a:r>
              <a:r>
                <a:rPr lang="zh-CN" altLang="zh-CN" sz="2800" b="1">
                  <a:solidFill>
                    <a:srgbClr val="036EB8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（</a:t>
              </a:r>
              <a:r>
                <a:rPr lang="en-US" altLang="zh-CN" sz="2800" b="1">
                  <a:solidFill>
                    <a:srgbClr val="036EB8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s</a:t>
              </a:r>
              <a:r>
                <a:rPr lang="zh-CN" altLang="zh-CN" sz="2800" b="1">
                  <a:solidFill>
                    <a:srgbClr val="036EB8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）</a:t>
              </a:r>
              <a:endParaRPr lang="zh-CN" altLang="zh-CN" sz="2800" b="1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16" name="直接箭头连接符 115"/>
            <p:cNvCxnSpPr/>
            <p:nvPr>
              <p:custDataLst>
                <p:tags r:id="rId50"/>
              </p:custDataLst>
            </p:nvPr>
          </p:nvCxnSpPr>
          <p:spPr>
            <a:xfrm flipH="1" flipV="1">
              <a:off x="15525" y="5802"/>
              <a:ext cx="1173" cy="533"/>
            </a:xfrm>
            <a:prstGeom prst="straightConnector1">
              <a:avLst/>
            </a:prstGeom>
            <a:ln w="12700" cmpd="sng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3" title=""/>
          <p:cNvGrpSpPr/>
          <p:nvPr>
            <p:custDataLst>
              <p:tags r:id="rId51"/>
            </p:custDataLst>
          </p:nvPr>
        </p:nvGrpSpPr>
        <p:grpSpPr>
          <a:xfrm>
            <a:off x="9791700" y="2306320"/>
            <a:ext cx="2117725" cy="657225"/>
            <a:chOff x="15420" y="3632"/>
            <a:chExt cx="3335" cy="1035"/>
          </a:xfrm>
        </p:grpSpPr>
        <p:sp>
          <p:nvSpPr>
            <p:cNvPr id="110" name="文本框 4"/>
            <p:cNvSpPr txBox="1"/>
            <p:nvPr>
              <p:custDataLst>
                <p:tags r:id="rId52"/>
              </p:custDataLst>
            </p:nvPr>
          </p:nvSpPr>
          <p:spPr>
            <a:xfrm>
              <a:off x="16483" y="3632"/>
              <a:ext cx="2272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米</a:t>
              </a:r>
              <a:r>
                <a:rPr lang="zh-CN" altLang="zh-CN" sz="2800" b="1">
                  <a:solidFill>
                    <a:srgbClr val="036EB8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（</a:t>
              </a:r>
              <a:r>
                <a:rPr lang="en-US" altLang="zh-CN" sz="2800" b="1">
                  <a:solidFill>
                    <a:srgbClr val="036EB8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m</a:t>
              </a:r>
              <a:r>
                <a:rPr lang="zh-CN" altLang="zh-CN" sz="2800" b="1">
                  <a:solidFill>
                    <a:srgbClr val="036EB8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）</a:t>
              </a:r>
              <a:endParaRPr lang="zh-CN" altLang="zh-CN" sz="2800" b="1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17" name="直接箭头连接符 116"/>
            <p:cNvCxnSpPr/>
            <p:nvPr>
              <p:custDataLst>
                <p:tags r:id="rId53"/>
              </p:custDataLst>
            </p:nvPr>
          </p:nvCxnSpPr>
          <p:spPr>
            <a:xfrm flipH="1">
              <a:off x="15420" y="4067"/>
              <a:ext cx="1063" cy="600"/>
            </a:xfrm>
            <a:prstGeom prst="straightConnector1">
              <a:avLst/>
            </a:prstGeom>
            <a:ln w="12700" cmpd="sng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组合 117" title=""/>
          <p:cNvGrpSpPr/>
          <p:nvPr>
            <p:custDataLst>
              <p:tags r:id="rId54"/>
            </p:custDataLst>
          </p:nvPr>
        </p:nvGrpSpPr>
        <p:grpSpPr>
          <a:xfrm>
            <a:off x="8688705" y="4941570"/>
            <a:ext cx="1346200" cy="1263015"/>
            <a:chOff x="9808" y="3937"/>
            <a:chExt cx="2120" cy="1989"/>
          </a:xfrm>
        </p:grpSpPr>
        <p:cxnSp>
          <p:nvCxnSpPr>
            <p:cNvPr id="119" name="直接连接符 118"/>
            <p:cNvCxnSpPr/>
            <p:nvPr>
              <p:custDataLst>
                <p:tags r:id="rId55"/>
              </p:custDataLst>
            </p:nvPr>
          </p:nvCxnSpPr>
          <p:spPr>
            <a:xfrm>
              <a:off x="10708" y="4924"/>
              <a:ext cx="835" cy="0"/>
            </a:xfrm>
            <a:prstGeom prst="line">
              <a:avLst/>
            </a:prstGeom>
            <a:ln w="15875" cmpd="sng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文本框 9"/>
            <p:cNvSpPr txBox="1"/>
            <p:nvPr>
              <p:custDataLst>
                <p:tags r:id="rId56"/>
              </p:custDataLst>
            </p:nvPr>
          </p:nvSpPr>
          <p:spPr>
            <a:xfrm>
              <a:off x="9808" y="4513"/>
              <a:ext cx="1100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v</a:t>
              </a: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=</a:t>
              </a:r>
              <a:endPara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1" name="文本框 10"/>
            <p:cNvSpPr txBox="1"/>
            <p:nvPr>
              <p:custDataLst>
                <p:tags r:id="rId57"/>
              </p:custDataLst>
            </p:nvPr>
          </p:nvSpPr>
          <p:spPr>
            <a:xfrm>
              <a:off x="10828" y="3937"/>
              <a:ext cx="1100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s</a:t>
              </a:r>
              <a:endPara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2" name="文本框 11"/>
            <p:cNvSpPr txBox="1"/>
            <p:nvPr>
              <p:custDataLst>
                <p:tags r:id="rId58"/>
              </p:custDataLst>
            </p:nvPr>
          </p:nvSpPr>
          <p:spPr>
            <a:xfrm>
              <a:off x="10828" y="5104"/>
              <a:ext cx="1100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t</a:t>
              </a:r>
              <a:endPara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2" name="矩形 31" title=""/>
          <p:cNvSpPr/>
          <p:nvPr>
            <p:custDataLst>
              <p:tags r:id="rId59"/>
            </p:custDataLst>
          </p:nvPr>
        </p:nvSpPr>
        <p:spPr>
          <a:xfrm>
            <a:off x="339820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声音传播的快慢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60"/>
            </p:custDataLst>
          </p:nvPr>
        </p:nvGrpSpPr>
        <p:grpSpPr>
          <a:xfrm>
            <a:off x="355855" y="1312257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6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6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6323" name="文本占位符 56322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119380" y="1492885"/>
            <a:ext cx="10500995" cy="24606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/>
              <a:t>   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07" name="文本框 106" title=""/>
          <p:cNvSpPr txBox="1"/>
          <p:nvPr>
            <p:custDataLst>
              <p:tags r:id="rId9"/>
            </p:custDataLst>
          </p:nvPr>
        </p:nvSpPr>
        <p:spPr>
          <a:xfrm>
            <a:off x="664845" y="908685"/>
            <a:ext cx="11194415" cy="23177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总结：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在不同的介质中，声速一般不同。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一般来说，固体中的声速最大，液体次之，气体中的声速最小。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在同一介质中，声速还与温度有关，在空气中，温度越高，声速越大。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4799965" y="3514725"/>
            <a:ext cx="6334760" cy="2361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  <a:buClrTx/>
              <a:buSzTx/>
              <a:buFontTx/>
            </a:pPr>
            <a:r>
              <a:rPr lang="zh-CN" altLang="en-US" sz="2800" b="1">
                <a:latin typeface="Times New Roman" panose="02020603050405020304" pitchFamily="18" charset="0"/>
              </a:rPr>
              <a:t>想一想：</a:t>
            </a:r>
            <a:endParaRPr lang="zh-CN" altLang="en-US" sz="2800" b="1">
              <a:latin typeface="Times New Roman" panose="02020603050405020304" pitchFamily="18" charset="0"/>
            </a:endParaRPr>
          </a:p>
          <a:p>
            <a:pPr>
              <a:lnSpc>
                <a:spcPct val="130000"/>
              </a:lnSpc>
              <a:buClrTx/>
              <a:buSzTx/>
              <a:buFontTx/>
            </a:pPr>
            <a:r>
              <a:rPr lang="en-US" altLang="zh-CN" sz="2800">
                <a:latin typeface="Times New Roman" panose="02020603050405020304" pitchFamily="18" charset="0"/>
              </a:rPr>
              <a:t>       </a:t>
            </a:r>
            <a:r>
              <a:rPr lang="zh-CN" altLang="en-US" sz="2800">
                <a:latin typeface="Times New Roman" panose="02020603050405020304" pitchFamily="18" charset="0"/>
              </a:rPr>
              <a:t>百米赛跑时，如果终点计时员听见起点处的发令枪响才按表计时，这样的计时方法正确吗？为什么？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  <p:pic>
        <p:nvPicPr>
          <p:cNvPr id="103" name="图片 10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46455" y="3424555"/>
            <a:ext cx="3731260" cy="26015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 title=""/>
          <p:cNvSpPr/>
          <p:nvPr>
            <p:custDataLst>
              <p:tags r:id="rId13"/>
            </p:custDataLst>
          </p:nvPr>
        </p:nvSpPr>
        <p:spPr>
          <a:xfrm>
            <a:off x="339820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声音传播的快慢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38918" title=""/>
          <p:cNvSpPr txBox="1"/>
          <p:nvPr>
            <p:custDataLst>
              <p:tags r:id="rId8"/>
            </p:custDataLst>
          </p:nvPr>
        </p:nvSpPr>
        <p:spPr>
          <a:xfrm>
            <a:off x="718185" y="5614670"/>
            <a:ext cx="108140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声波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文本框 38921" title=""/>
          <p:cNvSpPr txBox="1"/>
          <p:nvPr>
            <p:custDataLst>
              <p:tags r:id="rId9"/>
            </p:custDataLst>
          </p:nvPr>
        </p:nvSpPr>
        <p:spPr>
          <a:xfrm>
            <a:off x="2280285" y="5616575"/>
            <a:ext cx="16186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鼓膜振动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文本框 38922" title=""/>
          <p:cNvSpPr txBox="1"/>
          <p:nvPr>
            <p:custDataLst>
              <p:tags r:id="rId10"/>
            </p:custDataLst>
          </p:nvPr>
        </p:nvSpPr>
        <p:spPr>
          <a:xfrm>
            <a:off x="4672965" y="5618480"/>
            <a:ext cx="14497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听小骨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3" name="文本框 38923" title=""/>
          <p:cNvSpPr txBox="1"/>
          <p:nvPr>
            <p:custDataLst>
              <p:tags r:id="rId11"/>
            </p:custDataLst>
          </p:nvPr>
        </p:nvSpPr>
        <p:spPr>
          <a:xfrm>
            <a:off x="8246110" y="5620385"/>
            <a:ext cx="1381760" cy="528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听神经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4" name="文本框 38924" title=""/>
          <p:cNvSpPr txBox="1"/>
          <p:nvPr>
            <p:custDataLst>
              <p:tags r:id="rId12"/>
            </p:custDataLst>
          </p:nvPr>
        </p:nvSpPr>
        <p:spPr>
          <a:xfrm>
            <a:off x="10170160" y="5622290"/>
            <a:ext cx="116522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大脑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5" name="右箭头 14" title=""/>
          <p:cNvSpPr/>
          <p:nvPr>
            <p:custDataLst>
              <p:tags r:id="rId13"/>
            </p:custDataLst>
          </p:nvPr>
        </p:nvSpPr>
        <p:spPr>
          <a:xfrm>
            <a:off x="1667510" y="5702300"/>
            <a:ext cx="600075" cy="347980"/>
          </a:xfrm>
          <a:prstGeom prst="rightArrow">
            <a:avLst>
              <a:gd name="adj1" fmla="val 50000"/>
              <a:gd name="adj2" fmla="val 83146"/>
            </a:avLst>
          </a:prstGeom>
          <a:solidFill>
            <a:srgbClr val="036EB8"/>
          </a:solidFill>
          <a:ln w="9525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右箭头 15" title=""/>
          <p:cNvSpPr/>
          <p:nvPr>
            <p:custDataLst>
              <p:tags r:id="rId14"/>
            </p:custDataLst>
          </p:nvPr>
        </p:nvSpPr>
        <p:spPr>
          <a:xfrm>
            <a:off x="7606665" y="5702300"/>
            <a:ext cx="600075" cy="347980"/>
          </a:xfrm>
          <a:prstGeom prst="rightArrow">
            <a:avLst>
              <a:gd name="adj1" fmla="val 50000"/>
              <a:gd name="adj2" fmla="val 83146"/>
            </a:avLst>
          </a:prstGeom>
          <a:solidFill>
            <a:srgbClr val="036EB8"/>
          </a:solidFill>
          <a:ln w="9525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右箭头 16" title=""/>
          <p:cNvSpPr/>
          <p:nvPr>
            <p:custDataLst>
              <p:tags r:id="rId15"/>
            </p:custDataLst>
          </p:nvPr>
        </p:nvSpPr>
        <p:spPr>
          <a:xfrm>
            <a:off x="9624060" y="5702300"/>
            <a:ext cx="600075" cy="347980"/>
          </a:xfrm>
          <a:prstGeom prst="rightArrow">
            <a:avLst>
              <a:gd name="adj1" fmla="val 50000"/>
              <a:gd name="adj2" fmla="val 83146"/>
            </a:avLst>
          </a:prstGeom>
          <a:solidFill>
            <a:srgbClr val="036EB8"/>
          </a:solidFill>
          <a:ln w="9525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右箭头 17" title=""/>
          <p:cNvSpPr/>
          <p:nvPr>
            <p:custDataLst>
              <p:tags r:id="rId16"/>
            </p:custDataLst>
          </p:nvPr>
        </p:nvSpPr>
        <p:spPr>
          <a:xfrm>
            <a:off x="3996690" y="5702300"/>
            <a:ext cx="600075" cy="347980"/>
          </a:xfrm>
          <a:prstGeom prst="rightArrow">
            <a:avLst>
              <a:gd name="adj1" fmla="val 50000"/>
              <a:gd name="adj2" fmla="val 83146"/>
            </a:avLst>
          </a:prstGeom>
          <a:solidFill>
            <a:srgbClr val="036EB8"/>
          </a:solidFill>
          <a:ln w="9525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文本框 38922" title=""/>
          <p:cNvSpPr txBox="1"/>
          <p:nvPr>
            <p:custDataLst>
              <p:tags r:id="rId17"/>
            </p:custDataLst>
          </p:nvPr>
        </p:nvSpPr>
        <p:spPr>
          <a:xfrm>
            <a:off x="6630035" y="5624195"/>
            <a:ext cx="10166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耳蜗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1" name="右箭头 20" title=""/>
          <p:cNvSpPr/>
          <p:nvPr>
            <p:custDataLst>
              <p:tags r:id="rId18"/>
            </p:custDataLst>
          </p:nvPr>
        </p:nvSpPr>
        <p:spPr>
          <a:xfrm>
            <a:off x="5991860" y="5702300"/>
            <a:ext cx="600075" cy="347980"/>
          </a:xfrm>
          <a:prstGeom prst="rightArrow">
            <a:avLst>
              <a:gd name="adj1" fmla="val 50000"/>
              <a:gd name="adj2" fmla="val 83146"/>
            </a:avLst>
          </a:prstGeom>
          <a:solidFill>
            <a:srgbClr val="036EB8"/>
          </a:solidFill>
          <a:ln w="9525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" name="TextBox 1" title=""/>
          <p:cNvSpPr txBox="1"/>
          <p:nvPr>
            <p:custDataLst>
              <p:tags r:id="rId19"/>
            </p:custDataLst>
          </p:nvPr>
        </p:nvSpPr>
        <p:spPr>
          <a:xfrm>
            <a:off x="695325" y="855980"/>
            <a:ext cx="7304405" cy="8153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外界的声音是怎样被人听见的呢？</a:t>
            </a:r>
            <a:endParaRPr lang="zh-CN" altLang="en-US" sz="3200">
              <a:latin typeface="宋体" panose="02010600030101010101" pitchFamily="2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20"/>
            </p:custDataLst>
          </p:nvPr>
        </p:nvSpPr>
        <p:spPr>
          <a:xfrm>
            <a:off x="339820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人怎样听见声音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4" name="人耳是怎么听到声音的..161459937" title="">
            <a:hlinkClick action="ppaction://media"/>
          </p:cNvPr>
          <p:cNvPicPr/>
          <p:nvPr>
            <a:videoFile r:link="rId23"/>
            <p:custDataLst>
              <p:tags r:id="rId22"/>
            </p:custDataLst>
            <p:extLst>
              <p:ext uri="{DAA4B4D4-6D71-4841-9C94-3DE7FCFB9230}">
                <p14:media xmlns:p14="http://schemas.microsoft.com/office/powerpoint/2010/main" r:embed="rId24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567305" y="1772920"/>
            <a:ext cx="6096000" cy="3505200"/>
          </a:xfrm>
          <a:prstGeom prst="rect">
            <a:avLst/>
          </a:prstGeom>
        </p:spPr>
      </p:pic>
      <p:grpSp>
        <p:nvGrpSpPr>
          <p:cNvPr id="3" name="组合 2" title=""/>
          <p:cNvGrpSpPr/>
          <p:nvPr>
            <p:custDataLst>
              <p:tags r:id="rId25"/>
            </p:custDataLst>
          </p:nvPr>
        </p:nvGrpSpPr>
        <p:grpSpPr>
          <a:xfrm>
            <a:off x="356490" y="124050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2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2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Picture 6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 flipH="1">
            <a:off x="11010900" y="10896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6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8" grpId="0"/>
      <p:bldP spid="15" grpId="0" animBg="1"/>
      <p:bldP spid="10" grpId="0"/>
      <p:bldP spid="18" grpId="0" animBg="1"/>
      <p:bldP spid="12" grpId="0"/>
      <p:bldP spid="21" grpId="0" animBg="1"/>
      <p:bldP spid="19" grpId="0"/>
      <p:bldP spid="16" grpId="0" animBg="1"/>
      <p:bldP spid="13" grpId="0"/>
      <p:bldP spid="17" grpId="0" animBg="1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8"/>
            </p:custDataLst>
          </p:nvPr>
        </p:nvSpPr>
        <p:spPr>
          <a:xfrm>
            <a:off x="5664200" y="3933190"/>
            <a:ext cx="6303645" cy="52895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sz="2800">
                <a:latin typeface="Times New Roman" panose="02020603050405020304" pitchFamily="18" charset="0"/>
              </a:rPr>
              <a:t>一般固体中最快，液体次之，气体最慢</a:t>
            </a:r>
            <a:endParaRPr lang="zh-CN" sz="2800">
              <a:latin typeface="Times New Roman" panose="02020603050405020304" pitchFamily="18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9"/>
            </p:custDataLst>
          </p:nvPr>
        </p:nvSpPr>
        <p:spPr>
          <a:xfrm>
            <a:off x="5231130" y="955040"/>
            <a:ext cx="4625340" cy="486410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声音是由物体的振动产生的</a:t>
            </a: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5239385" y="1663700"/>
            <a:ext cx="4180840" cy="501650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振动停止，发声也停止</a:t>
            </a: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22" name="左大括号 21" title=""/>
          <p:cNvSpPr/>
          <p:nvPr>
            <p:custDataLst>
              <p:tags r:id="rId11"/>
            </p:custDataLst>
          </p:nvPr>
        </p:nvSpPr>
        <p:spPr>
          <a:xfrm>
            <a:off x="4758055" y="1206500"/>
            <a:ext cx="348615" cy="768985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2"/>
            </p:custDataLst>
          </p:nvPr>
        </p:nvSpPr>
        <p:spPr>
          <a:xfrm>
            <a:off x="5276850" y="2464435"/>
            <a:ext cx="3518535" cy="527050"/>
          </a:xfrm>
          <a:prstGeom prst="roundRect">
            <a:avLst/>
          </a:prstGeom>
          <a:noFill/>
          <a:ln w="9525" cap="flat" cmpd="sng">
            <a:solidFill>
              <a:srgbClr val="00A0E9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声音的传播需要介质</a:t>
            </a: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3"/>
            </p:custDataLst>
          </p:nvPr>
        </p:nvSpPr>
        <p:spPr>
          <a:xfrm>
            <a:off x="5304155" y="3140710"/>
            <a:ext cx="2574290" cy="501650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真空不能传声</a:t>
            </a: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23" name="左大括号 22" title=""/>
          <p:cNvSpPr/>
          <p:nvPr>
            <p:custDataLst>
              <p:tags r:id="rId14"/>
            </p:custDataLst>
          </p:nvPr>
        </p:nvSpPr>
        <p:spPr>
          <a:xfrm>
            <a:off x="4773295" y="2637155"/>
            <a:ext cx="347980" cy="849630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左大括号 24" title=""/>
          <p:cNvSpPr/>
          <p:nvPr>
            <p:custDataLst>
              <p:tags r:id="rId15"/>
            </p:custDataLst>
          </p:nvPr>
        </p:nvSpPr>
        <p:spPr>
          <a:xfrm>
            <a:off x="1415415" y="1558290"/>
            <a:ext cx="561340" cy="4131310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endParaRPr lang="zh-CN" altLang="en-US" sz="280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6"/>
            </p:custDataLst>
          </p:nvPr>
        </p:nvSpPr>
        <p:spPr>
          <a:xfrm>
            <a:off x="5664200" y="4653280"/>
            <a:ext cx="5793740" cy="53784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Times New Roman" panose="02020603050405020304" pitchFamily="18" charset="0"/>
              </a:rPr>
              <a:t>声速：空气中</a:t>
            </a:r>
            <a:r>
              <a:rPr lang="en-US" altLang="zh-CN" sz="2800">
                <a:latin typeface="Times New Roman" panose="02020603050405020304" pitchFamily="18" charset="0"/>
              </a:rPr>
              <a:t>15℃</a:t>
            </a:r>
            <a:r>
              <a:rPr lang="zh-CN" altLang="en-US" sz="2800">
                <a:latin typeface="Times New Roman" panose="02020603050405020304" pitchFamily="18" charset="0"/>
              </a:rPr>
              <a:t>的声速为</a:t>
            </a:r>
            <a:r>
              <a:rPr lang="en-US" altLang="zh-CN" sz="2800">
                <a:latin typeface="Times New Roman" panose="02020603050405020304" pitchFamily="18" charset="0"/>
              </a:rPr>
              <a:t>340m/s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  <p:sp>
        <p:nvSpPr>
          <p:cNvPr id="18" name="左大括号 17" title=""/>
          <p:cNvSpPr/>
          <p:nvPr>
            <p:custDataLst>
              <p:tags r:id="rId17"/>
            </p:custDataLst>
          </p:nvPr>
        </p:nvSpPr>
        <p:spPr>
          <a:xfrm>
            <a:off x="5160010" y="4149090"/>
            <a:ext cx="354330" cy="852805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矩形 2" title=""/>
          <p:cNvSpPr/>
          <p:nvPr>
            <p:custDataLst>
              <p:tags r:id="rId18"/>
            </p:custDataLst>
          </p:nvPr>
        </p:nvSpPr>
        <p:spPr>
          <a:xfrm>
            <a:off x="522490" y="1412978"/>
            <a:ext cx="749144" cy="4419314"/>
          </a:xfrm>
          <a:prstGeom prst="rect">
            <a:avLst/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tIns="0" rIns="0" bIns="0" anchor="ctr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r>
              <a:rPr lang="zh-CN" altLang="en-US" sz="32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声音的产生与传播</a:t>
            </a:r>
            <a:endParaRPr lang="zh-CN" altLang="en-US" sz="320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9"/>
            </p:custDataLst>
          </p:nvPr>
        </p:nvSpPr>
        <p:spPr>
          <a:xfrm>
            <a:off x="2120458" y="1283120"/>
            <a:ext cx="2451859" cy="615822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声音的产生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20"/>
            </p:custDataLst>
          </p:nvPr>
        </p:nvSpPr>
        <p:spPr>
          <a:xfrm>
            <a:off x="2144589" y="2700730"/>
            <a:ext cx="2451859" cy="615822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声音的传播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21"/>
            </p:custDataLst>
          </p:nvPr>
        </p:nvSpPr>
        <p:spPr>
          <a:xfrm>
            <a:off x="2096770" y="4293235"/>
            <a:ext cx="2933065" cy="59563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声音传播的快慢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22"/>
            </p:custDataLst>
          </p:nvPr>
        </p:nvSpPr>
        <p:spPr>
          <a:xfrm>
            <a:off x="2110105" y="5373370"/>
            <a:ext cx="2933065" cy="59563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人怎样听见声音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2" grpId="0" animBg="1"/>
      <p:bldP spid="8" grpId="0" animBg="1"/>
      <p:bldP spid="9" grpId="0" animBg="1"/>
      <p:bldP spid="23" grpId="0" animBg="1"/>
      <p:bldP spid="20" grpId="0" animBg="1"/>
      <p:bldP spid="21" grpId="0" animBg="1"/>
      <p:bldP spid="18" grpId="0" animBg="1"/>
      <p:bldP spid="16" grpId="0" animBg="1"/>
      <p:bldP spid="11" grpId="0" animBg="1"/>
      <p:bldP spid="3" grpId="0" animBg="1"/>
      <p:bldP spid="5" grpId="0" animBg="1"/>
      <p:bldP spid="13" grpId="0" animBg="1"/>
      <p:bldP spid="10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1180" y="1412875"/>
            <a:ext cx="10875645" cy="2484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marL="452755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在装满水的较长水管的一端敲击一下，在水管的另一端能听到的响声次数是</a:t>
            </a: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         )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452755">
              <a:lnSpc>
                <a:spcPct val="150000"/>
              </a:lnSpc>
            </a:pP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A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. 1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次	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</a:t>
            </a: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. 2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次	</a:t>
            </a: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	C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. 3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次	</a:t>
            </a:r>
            <a:r>
              <a:rPr lang="en-US" altLang="zh-CN" sz="2800" smtClean="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	D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. 4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次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143250" y="2132965"/>
            <a:ext cx="1363980" cy="66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7107" name="文本框 34820" title=""/>
          <p:cNvSpPr txBox="1"/>
          <p:nvPr>
            <p:custDataLst>
              <p:tags r:id="rId3"/>
            </p:custDataLst>
          </p:nvPr>
        </p:nvSpPr>
        <p:spPr>
          <a:xfrm>
            <a:off x="839470" y="981075"/>
            <a:ext cx="10032365" cy="309118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人耳能分清前后两次声音的时间间隔应大于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0.1s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。据此，要想听到回声，人离障碍物的距离应（   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）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大于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17m      B.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大于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34m</a:t>
            </a:r>
            <a:endParaRPr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小于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17m      D.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小于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34m</a:t>
            </a:r>
            <a:endParaRPr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240291" y="1701268"/>
            <a:ext cx="1798637" cy="626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mc:AlternateContent>
        <mc:Choice Requires="a14">
          <p:sp>
            <p:nvSpPr>
              <p:cNvPr id="3" name="文本框 2" title="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911225" y="3717290"/>
                <a:ext cx="10554970" cy="273367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解析：声速为</a:t>
                </a:r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340m/s</a:t>
                </a:r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，若时间以</a:t>
                </a:r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0.1s</a:t>
                </a:r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计算，则</a:t>
                </a:r>
                <a:endPara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  <a:p>
                <a:pPr>
                  <a:lnSpc>
                    <a:spcPct val="125000"/>
                  </a:lnSpc>
                </a:pPr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声音传播的路程：</a:t>
                </a:r>
                <a:r>
                  <a:rPr lang="en-US" altLang="zh-CN" sz="36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s</a:t>
                </a:r>
                <a:r>
                  <a:rPr lang="zh-CN" altLang="en-US" sz="3600" i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声</a:t>
                </a:r>
                <a:r>
                  <a:rPr lang="en-US" altLang="zh-CN" sz="3600" i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6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= </a:t>
                </a:r>
                <a:r>
                  <a:rPr lang="en-US" altLang="zh-CN" sz="36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vt </a:t>
                </a:r>
                <a:r>
                  <a:rPr lang="en-US" altLang="zh-CN" sz="36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= </a:t>
                </a:r>
                <a:r>
                  <a:rPr lang="en-US" altLang="zh-CN" sz="32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340m/s </a:t>
                </a:r>
                <a:r>
                  <a:rPr lang="zh-CN" altLang="en-US" sz="32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32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0.1s </a:t>
                </a:r>
                <a:r>
                  <a:rPr lang="en-US" altLang="zh-CN" sz="36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= </a:t>
                </a:r>
                <a:r>
                  <a:rPr lang="en-US" altLang="zh-CN" sz="32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34m</a:t>
                </a:r>
                <a:endParaRPr lang="en-US" altLang="zh-CN" sz="32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  <a:p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人离障碍物的距离：</a:t>
                </a:r>
                <a:r>
                  <a:rPr lang="en-US" altLang="zh-CN" sz="36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s</a:t>
                </a:r>
                <a:r>
                  <a:rPr lang="en-US" altLang="zh-CN" sz="36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= 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36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36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US" altLang="zh-CN" sz="3600" baseline="-250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声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36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r>
                  <a:rPr lang="en-US" altLang="zh-CN" sz="36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=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600">
                          <a:solidFill>
                            <a:srgbClr val="FF0000"/>
                          </a:solidFill>
                          <a:latin typeface="Times New Roman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m:t> </m:t>
                      </m:r>
                      <m:f>
                        <m:fPr>
                          <m:type m:val="bar"/>
                          <m:ctrlPr>
                            <a:rPr lang="en-US" altLang="zh-CN" sz="36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36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34</m:t>
                          </m:r>
                          <m:r>
                            <a:rPr lang="en-US" altLang="zh-CN" sz="36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Cambria Math" panose="02040503050406030204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CN" sz="36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r>
                  <a:rPr lang="en-US" altLang="zh-CN" sz="3600" i="1">
                    <a:solidFill>
                      <a:srgbClr val="FF0000"/>
                    </a:solidFill>
                    <a:latin typeface="Cambria Math" panose="02040503050406030204" charset="0"/>
                    <a:ea typeface="微软雅黑"/>
                    <a:cs typeface="Cambria Math" panose="02040503050406030204" charset="0"/>
                  </a:rPr>
                  <a:t> </a:t>
                </a:r>
                <a:r>
                  <a:rPr lang="en-US" altLang="zh-CN" sz="3200">
                    <a:solidFill>
                      <a:srgbClr val="FF0000"/>
                    </a:solidFill>
                    <a:latin typeface="Cambria Math" panose="02040503050406030204" charset="0"/>
                    <a:ea typeface="微软雅黑"/>
                    <a:cs typeface="Cambria Math" panose="02040503050406030204" charset="0"/>
                  </a:rPr>
                  <a:t>=17m</a:t>
                </a:r>
                <a:endParaRPr lang="en-US" altLang="zh-CN" sz="3200">
                  <a:solidFill>
                    <a:srgbClr val="FF0000"/>
                  </a:solidFill>
                  <a:latin typeface="Cambria Math" panose="02040503050406030204" charset="0"/>
                  <a:ea typeface="微软雅黑"/>
                  <a:cs typeface="Cambria Math" panose="02040503050406030204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zh-CN" altLang="en-US" sz="2800">
                    <a:solidFill>
                      <a:srgbClr val="FF0000"/>
                    </a:solidFill>
                    <a:latin typeface="Cambria Math" panose="02040503050406030204" charset="0"/>
                    <a:ea typeface="微软雅黑"/>
                    <a:cs typeface="Cambria Math" panose="02040503050406030204" charset="0"/>
                  </a:rPr>
                  <a:t>所以要想听到回声，人离障碍物的距离就要大于</a:t>
                </a:r>
                <a:r>
                  <a:rPr lang="en-US" altLang="zh-CN" sz="2800">
                    <a:solidFill>
                      <a:srgbClr val="FF0000"/>
                    </a:solidFill>
                    <a:latin typeface="Cambria Math" panose="02040503050406030204" charset="0"/>
                    <a:ea typeface="微软雅黑"/>
                    <a:cs typeface="Cambria Math" panose="02040503050406030204" charset="0"/>
                  </a:rPr>
                  <a:t>17m</a:t>
                </a:r>
                <a:r>
                  <a:rPr lang="zh-CN" altLang="en-US" sz="2800">
                    <a:solidFill>
                      <a:srgbClr val="FF0000"/>
                    </a:solidFill>
                    <a:latin typeface="Cambria Math" panose="02040503050406030204" charset="0"/>
                    <a:ea typeface="微软雅黑"/>
                    <a:cs typeface="Cambria Math" panose="02040503050406030204" charset="0"/>
                  </a:rPr>
                  <a:t>。</a:t>
                </a:r>
                <a:endParaRPr lang="zh-CN" altLang="en-US" sz="2800">
                  <a:solidFill>
                    <a:srgbClr val="FF0000"/>
                  </a:solidFill>
                  <a:latin typeface="Cambria Math" panose="02040503050406030204" charset="0"/>
                  <a:ea typeface="微软雅黑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911225" y="3717290"/>
                <a:ext cx="10554970" cy="27336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4820" title=""/>
          <p:cNvSpPr txBox="1"/>
          <p:nvPr>
            <p:custDataLst>
              <p:tags r:id="rId7"/>
            </p:custDataLst>
          </p:nvPr>
        </p:nvSpPr>
        <p:spPr>
          <a:xfrm>
            <a:off x="839470" y="981075"/>
            <a:ext cx="10032365" cy="309118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人耳能分清前后两次声音的时间间隔应大于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0.1s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。据此，要想听到回声，人离障碍物的距离应（   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）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大于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17m      B.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大于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34m</a:t>
            </a:r>
            <a:endParaRPr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小于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17m      D.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小于</a:t>
            </a:r>
            <a:r>
              <a:rPr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34m</a:t>
            </a:r>
            <a:endParaRPr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5" name="文本框 4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240291" y="1701268"/>
            <a:ext cx="1798637" cy="626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4338" name="文本框 96257" title=""/>
          <p:cNvSpPr/>
          <p:nvPr>
            <p:custDataLst>
              <p:tags r:id="rId4"/>
            </p:custDataLst>
          </p:nvPr>
        </p:nvSpPr>
        <p:spPr>
          <a:xfrm>
            <a:off x="191135" y="981075"/>
            <a:ext cx="5959475" cy="6089015"/>
          </a:xfrm>
          <a:prstGeom prst="rect">
            <a:avLst/>
          </a:prstGeom>
          <a:noFill/>
          <a:ln w="9525">
            <a:noFill/>
          </a:ln>
        </p:spPr>
        <p:txBody>
          <a:bodyPr lIns="102372" tIns="51186" rIns="102372" bIns="51186">
            <a:noAutofit/>
          </a:bodyPr>
          <a:lstStyle/>
          <a:p>
            <a:pPr defTabSz="1666875">
              <a:buClrTx/>
              <a:buSzTx/>
              <a:buFontTx/>
              <a:buNone/>
            </a:pPr>
            <a:r>
              <a:rPr lang="en-US" altLang="zh-CN" sz="3380">
                <a:latin typeface="宋体" panose="02010600030101010101" pitchFamily="2" charset="-122"/>
                <a:sym typeface="Wingdings" panose="05000000000000000000" pitchFamily="2" charset="2"/>
              </a:rPr>
              <a:t>  </a:t>
            </a:r>
            <a:r>
              <a:rPr lang="en-US" altLang="zh-CN" sz="3380">
                <a:solidFill>
                  <a:schemeClr val="bg1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 </a:t>
            </a:r>
            <a:endParaRPr lang="en-US" altLang="zh-CN" sz="3380">
              <a:solidFill>
                <a:schemeClr val="tx1"/>
              </a:solidFill>
              <a:latin typeface="宋体" panose="02010600030101010101" pitchFamily="2" charset="-122"/>
              <a:sym typeface="Wingdings" panose="05000000000000000000" pitchFamily="2" charset="2"/>
            </a:endParaRPr>
          </a:p>
        </p:txBody>
      </p:sp>
      <p:sp>
        <p:nvSpPr>
          <p:cNvPr id="5122" name="Text Box 3" title=""/>
          <p:cNvSpPr/>
          <p:nvPr>
            <p:custDataLst>
              <p:tags r:id="rId5"/>
            </p:custDataLst>
          </p:nvPr>
        </p:nvSpPr>
        <p:spPr>
          <a:xfrm>
            <a:off x="695325" y="875665"/>
            <a:ext cx="10692130" cy="978535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9pPr>
          </a:lstStyle>
          <a:p>
            <a:pPr marL="0" lvl="0" indent="0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那么，</a:t>
            </a:r>
            <a:r>
              <a:rPr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声音是怎样产生的？又是怎样传到我们的耳朵的呢？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01" name="图片 100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703705" y="2061210"/>
            <a:ext cx="3204210" cy="37928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735955" y="2061210"/>
            <a:ext cx="3205152" cy="37944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3" name="组合 12" title=""/>
          <p:cNvGrpSpPr/>
          <p:nvPr>
            <p:custDataLst>
              <p:tags r:id="rId10"/>
            </p:custDataLst>
          </p:nvPr>
        </p:nvGrpSpPr>
        <p:grpSpPr>
          <a:xfrm>
            <a:off x="294260" y="124050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5280" y="1340485"/>
            <a:ext cx="10875645" cy="2484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marL="452755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在发生地震或矿难事故时，埋在废墟或矿井中的被困人员，通过敲击水管发出求救信号比直接呼救的效果好，为什么呢？</a:t>
            </a:r>
            <a:endParaRPr 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767080" y="2924810"/>
            <a:ext cx="10368280" cy="1744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答：是因为固体传声效果比气体好，所以敲击水管发出的声音比直接呼救发出的声音更响、传播更远。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291" name="Text Box 3" title=""/>
          <p:cNvSpPr txBox="1"/>
          <p:nvPr>
            <p:custDataLst>
              <p:tags r:id="rId9"/>
            </p:custDataLst>
          </p:nvPr>
        </p:nvSpPr>
        <p:spPr>
          <a:xfrm>
            <a:off x="695325" y="1628775"/>
            <a:ext cx="10413365" cy="791845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/>
          <a:p>
            <a:pPr marL="0" lvl="1" algn="just">
              <a:lnSpc>
                <a:spcPct val="125000"/>
              </a:lnSpc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）敲击音叉，将叉股插入水中，仔细观察发生的现象。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</a:endParaRPr>
          </a:p>
          <a:p>
            <a:pPr marL="0" lvl="1" algn="just">
              <a:lnSpc>
                <a:spcPct val="125000"/>
              </a:lnSpc>
            </a:pP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lvl="1" algn="just">
              <a:lnSpc>
                <a:spcPct val="125000"/>
              </a:lnSpc>
            </a:pP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文本占位符 8193" title="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95325" y="980440"/>
            <a:ext cx="5680075" cy="10636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</a:rPr>
              <a:t>活动1 ：观察发声物体的振动</a:t>
            </a:r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13" name="组合 12" title=""/>
          <p:cNvGrpSpPr/>
          <p:nvPr>
            <p:custDataLst>
              <p:tags r:id="rId11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 title=""/>
          <p:cNvSpPr/>
          <p:nvPr>
            <p:custDataLst>
              <p:tags r:id="rId14"/>
            </p:custDataLst>
          </p:nvPr>
        </p:nvSpPr>
        <p:spPr>
          <a:xfrm>
            <a:off x="339820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声音的产生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055370" y="2404110"/>
            <a:ext cx="4448810" cy="34074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2291" name="Text Box 3" title=""/>
          <p:cNvSpPr txBox="1"/>
          <p:nvPr>
            <p:custDataLst>
              <p:tags r:id="rId4"/>
            </p:custDataLst>
          </p:nvPr>
        </p:nvSpPr>
        <p:spPr>
          <a:xfrm>
            <a:off x="695325" y="1628775"/>
            <a:ext cx="10294620" cy="2281555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/>
          <a:p>
            <a:pPr marL="0" lvl="1" algn="just">
              <a:lnSpc>
                <a:spcPct val="125000"/>
              </a:lnSpc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）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把手指放在正在播放音乐的扬声器上，你有什么感受？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占位符 8193" title="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695325" y="980440"/>
            <a:ext cx="5680075" cy="10636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</a:rPr>
              <a:t>活动1 ：观察发声物体的振动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5" name="组合 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6" name="等腰三角形 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 title=""/>
          <p:cNvSpPr/>
          <p:nvPr>
            <p:custDataLst>
              <p:tags r:id="rId11"/>
            </p:custDataLst>
          </p:nvPr>
        </p:nvSpPr>
        <p:spPr>
          <a:xfrm>
            <a:off x="339820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声音的产生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2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1" name="图片 100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05535" y="2404110"/>
            <a:ext cx="4519930" cy="29552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占位符 8193" title="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695325" y="980440"/>
            <a:ext cx="5680075" cy="10636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>
                <a:solidFill>
                  <a:schemeClr val="tx1"/>
                </a:solidFill>
              </a:rPr>
              <a:t>活动1 ：观察发声物体的振动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5" name="组合 4" title=""/>
          <p:cNvGrpSpPr/>
          <p:nvPr>
            <p:custDataLst>
              <p:tags r:id="rId6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6" name="等腰三角形 5"/>
            <p:cNvSpPr/>
            <p:nvPr>
              <p:custDataLst>
                <p:tags r:id="rId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>
              <p:custDataLst>
                <p:tags r:id="rId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>
              <p:custDataLst>
                <p:tags r:id="rId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 title=""/>
          <p:cNvSpPr/>
          <p:nvPr>
            <p:custDataLst>
              <p:tags r:id="rId10"/>
            </p:custDataLst>
          </p:nvPr>
        </p:nvSpPr>
        <p:spPr>
          <a:xfrm>
            <a:off x="339820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声音的产生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1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5月27日(1)" title="">
            <a:hlinkClick action="ppaction://media"/>
          </p:cNvPr>
          <p:cNvPicPr/>
          <p:nvPr>
            <a:videoFile r:link="rId16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351405" y="1701165"/>
            <a:ext cx="7486650" cy="43408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529" name="文本占位符 10242" title=""/>
          <p:cNvSpPr>
            <a:spLocks noGrp="1"/>
          </p:cNvSpPr>
          <p:nvPr>
            <p:ph type="body" sz="half" idx="1"/>
            <p:custDataLst>
              <p:tags r:id="rId9"/>
            </p:custDataLst>
          </p:nvPr>
        </p:nvSpPr>
        <p:spPr>
          <a:xfrm>
            <a:off x="774065" y="5516880"/>
            <a:ext cx="268922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indent="-3429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lang="zh-CN" altLang="en-US" sz="2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lang="zh-CN" altLang="en-US" sz="24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lang="zh-CN" altLang="en-US" sz="20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marL="342900" lvl="0" indent="-342900" defTabSz="914400">
              <a:buNone/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上述活动表明：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" name="组合 1" title=""/>
          <p:cNvGrpSpPr/>
          <p:nvPr>
            <p:custDataLst>
              <p:tags r:id="rId10"/>
            </p:custDataLst>
          </p:nvPr>
        </p:nvGrpSpPr>
        <p:grpSpPr>
          <a:xfrm>
            <a:off x="839470" y="1124585"/>
            <a:ext cx="4880610" cy="3384550"/>
            <a:chOff x="1322" y="4659"/>
            <a:chExt cx="7686" cy="5330"/>
          </a:xfrm>
        </p:grpSpPr>
        <p:pic>
          <p:nvPicPr>
            <p:cNvPr id="7" name="图片 6" descr="2-71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322" y="4659"/>
              <a:ext cx="7686" cy="4327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>
              <p:custDataLst>
                <p:tags r:id="rId13"/>
              </p:custDataLst>
            </p:nvPr>
          </p:nvSpPr>
          <p:spPr>
            <a:xfrm>
              <a:off x="2160" y="9046"/>
              <a:ext cx="5403" cy="943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R="0" indent="-342900" defTabSz="91440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b="1">
                  <a:solidFill>
                    <a:schemeClr val="tx1"/>
                  </a:solidFill>
                  <a:latin typeface="宋体" panose="02010600030101010101" pitchFamily="2" charset="-122"/>
                  <a:sym typeface="+mn-ea"/>
                </a:rPr>
                <a:t>音叉振动，水花四溅</a:t>
              </a:r>
              <a:endParaRPr lang="zh-CN" altLang="en-US" sz="2800" b="1">
                <a:solidFill>
                  <a:schemeClr val="tx1"/>
                </a:solidFill>
                <a:latin typeface="宋体" panose="02010600030101010101" pitchFamily="2" charset="-122"/>
                <a:sym typeface="+mn-ea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14"/>
            </p:custDataLst>
          </p:nvPr>
        </p:nvGrpSpPr>
        <p:grpSpPr>
          <a:xfrm>
            <a:off x="5106368" y="4596765"/>
            <a:ext cx="1353947" cy="624276"/>
            <a:chOff x="14735" y="4174"/>
            <a:chExt cx="3043" cy="1083"/>
          </a:xfrm>
        </p:grpSpPr>
        <p:sp>
          <p:nvSpPr>
            <p:cNvPr id="6" name="圆角矩形标注 5"/>
            <p:cNvSpPr/>
            <p:nvPr>
              <p:custDataLst>
                <p:tags r:id="rId15"/>
              </p:custDataLst>
            </p:nvPr>
          </p:nvSpPr>
          <p:spPr>
            <a:xfrm>
              <a:off x="14735" y="4174"/>
              <a:ext cx="3043" cy="1083"/>
            </a:xfrm>
            <a:prstGeom prst="wedgeRoundRectCallout">
              <a:avLst>
                <a:gd name="adj1" fmla="val -97393"/>
                <a:gd name="adj2" fmla="val -65257"/>
                <a:gd name="adj3" fmla="val 16667"/>
              </a:avLst>
            </a:prstGeom>
            <a:solidFill>
              <a:srgbClr val="036E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>
              <p:custDataLst>
                <p:tags r:id="rId16"/>
              </p:custDataLst>
            </p:nvPr>
          </p:nvSpPr>
          <p:spPr>
            <a:xfrm>
              <a:off x="14856" y="4174"/>
              <a:ext cx="2839" cy="92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rPr>
                <a:t>转换法</a:t>
              </a:r>
              <a:endPara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10" name="文本占位符 10242" title=""/>
          <p:cNvSpPr>
            <a:spLocks noGrp="1"/>
          </p:cNvSpPr>
          <p:nvPr>
            <p:custDataLst>
              <p:tags r:id="rId17"/>
            </p:custDataLst>
          </p:nvPr>
        </p:nvSpPr>
        <p:spPr>
          <a:xfrm>
            <a:off x="3575685" y="5516880"/>
            <a:ext cx="5682615" cy="568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indent="-3429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lang="zh-CN" altLang="en-US" sz="2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lang="zh-CN" altLang="en-US" sz="24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lang="zh-CN" altLang="en-US" sz="20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marL="342900" lvl="0" indent="-342900" defTabSz="914400">
              <a:buNone/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声音是由于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物体振动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而产生的。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8"/>
            </p:custDataLst>
          </p:nvPr>
        </p:nvGrpSpPr>
        <p:grpSpPr>
          <a:xfrm>
            <a:off x="366650" y="56956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矩形 8" title=""/>
          <p:cNvSpPr/>
          <p:nvPr>
            <p:custDataLst>
              <p:tags r:id="rId21"/>
            </p:custDataLst>
          </p:nvPr>
        </p:nvSpPr>
        <p:spPr>
          <a:xfrm>
            <a:off x="339820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声音的产生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22"/>
            </p:custDataLst>
          </p:nvPr>
        </p:nvGrpSpPr>
        <p:grpSpPr>
          <a:xfrm>
            <a:off x="6096000" y="1119505"/>
            <a:ext cx="4394835" cy="3464560"/>
            <a:chOff x="9600" y="1763"/>
            <a:chExt cx="6921" cy="5456"/>
          </a:xfrm>
        </p:grpSpPr>
        <p:sp>
          <p:nvSpPr>
            <p:cNvPr id="5" name="文本框 4"/>
            <p:cNvSpPr txBox="1"/>
            <p:nvPr>
              <p:custDataLst>
                <p:tags r:id="rId23"/>
              </p:custDataLst>
            </p:nvPr>
          </p:nvSpPr>
          <p:spPr>
            <a:xfrm>
              <a:off x="9713" y="6139"/>
              <a:ext cx="6809" cy="1080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marR="0" indent="-342900" defTabSz="91440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b="1">
                  <a:solidFill>
                    <a:schemeClr val="tx1"/>
                  </a:solidFill>
                  <a:latin typeface="宋体" panose="02010600030101010101" pitchFamily="2" charset="-122"/>
                  <a:sym typeface="+mn-ea"/>
                </a:rPr>
                <a:t>播放音乐时扬声器在振动</a:t>
              </a:r>
              <a:endParaRPr lang="zh-CN" altLang="en-US" sz="2800" b="1">
                <a:solidFill>
                  <a:schemeClr val="tx1"/>
                </a:solidFill>
                <a:latin typeface="宋体" panose="02010600030101010101" pitchFamily="2" charset="-122"/>
                <a:sym typeface="+mn-ea"/>
              </a:endParaRPr>
            </a:p>
          </p:txBody>
        </p:sp>
        <p:pic>
          <p:nvPicPr>
            <p:cNvPr id="101" name="图片 100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9600" y="1763"/>
              <a:ext cx="6660" cy="4355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build="p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106" name="图片 105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207260" y="1109980"/>
            <a:ext cx="7317105" cy="4079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766060" y="1136650"/>
            <a:ext cx="7143750" cy="40252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rcRect b="9215"/>
          <a:stretch>
            <a:fillRect/>
          </a:stretch>
        </p:blipFill>
        <p:spPr>
          <a:xfrm>
            <a:off x="3646170" y="1136650"/>
            <a:ext cx="4562475" cy="40265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2889250" y="5229225"/>
            <a:ext cx="6365240" cy="789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人说话、唱歌是喉咙里的声带在振动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1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16"/>
            </p:custDataLst>
          </p:nvPr>
        </p:nvSpPr>
        <p:spPr>
          <a:xfrm>
            <a:off x="3503930" y="5229225"/>
            <a:ext cx="5601970" cy="7308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风吹树叶哗哗响，树叶在振动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7"/>
            </p:custDataLst>
          </p:nvPr>
        </p:nvSpPr>
        <p:spPr>
          <a:xfrm>
            <a:off x="3575685" y="5212080"/>
            <a:ext cx="4932680" cy="85280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蚊子发出嗡嗡声是翅膀在振动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3792220" y="836930"/>
            <a:ext cx="4555490" cy="4276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 title=""/>
          <p:cNvSpPr txBox="1"/>
          <p:nvPr>
            <p:custDataLst>
              <p:tags r:id="rId20"/>
            </p:custDataLst>
          </p:nvPr>
        </p:nvSpPr>
        <p:spPr>
          <a:xfrm>
            <a:off x="3863340" y="5300663"/>
            <a:ext cx="4484687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敲鼓时，鼓面在振动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矩形 11" title=""/>
          <p:cNvSpPr/>
          <p:nvPr>
            <p:custDataLst>
              <p:tags r:id="rId21"/>
            </p:custDataLst>
          </p:nvPr>
        </p:nvSpPr>
        <p:spPr>
          <a:xfrm>
            <a:off x="339820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声音的产生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2"/>
      <p:bldP spid="6" grpId="0"/>
      <p:bldP spid="6" grpId="2"/>
      <p:bldP spid="5" grpId="0"/>
      <p:bldP spid="5" grpId="2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106" name="图片 105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303520" y="1018540"/>
            <a:ext cx="3769864" cy="2102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303520" y="3293110"/>
            <a:ext cx="3769995" cy="2124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rcRect b="9215"/>
          <a:stretch>
            <a:fillRect/>
          </a:stretch>
        </p:blipFill>
        <p:spPr>
          <a:xfrm>
            <a:off x="2207260" y="1003300"/>
            <a:ext cx="2381885" cy="21024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11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2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3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4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529" name="文本占位符 10242" title=""/>
          <p:cNvSpPr>
            <a:spLocks noGrp="1"/>
          </p:cNvSpPr>
          <p:nvPr>
            <p:ph type="body" sz="half" idx="1"/>
            <p:custDataLst>
              <p:tags r:id="rId15"/>
            </p:custDataLst>
          </p:nvPr>
        </p:nvSpPr>
        <p:spPr>
          <a:xfrm>
            <a:off x="774065" y="5445125"/>
            <a:ext cx="10320020" cy="9842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indent="-3429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lang="zh-CN" altLang="en-US" sz="2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lang="zh-CN" altLang="en-US" sz="24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lang="zh-CN" altLang="en-US" sz="20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marL="0" indent="0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3200" b="1">
                <a:latin typeface="微软雅黑" panose="020b0503020204020204" charset="-122"/>
                <a:ea typeface="微软雅黑"/>
                <a:sym typeface="+mn-ea"/>
              </a:rPr>
              <a:t>一切正在发声的物体都在振动，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振动停止，发声也停止</a:t>
            </a:r>
            <a:r>
              <a:rPr lang="en-US" altLang="zh-CN" sz="3200" b="1">
                <a:latin typeface="微软雅黑" panose="020b0503020204020204" charset="-122"/>
                <a:ea typeface="微软雅黑"/>
                <a:sym typeface="+mn-ea"/>
              </a:rPr>
              <a:t>。</a:t>
            </a:r>
            <a:endParaRPr lang="en-US" altLang="zh-CN" sz="3200" b="1">
              <a:latin typeface="宋体" panose="02010600030101010101" pitchFamily="2" charset="-122"/>
              <a:sym typeface="+mn-ea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50000"/>
              </a:spcBef>
              <a:buNone/>
            </a:pPr>
            <a:endParaRPr lang="en-US" altLang="zh-CN" sz="3200" b="1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pic>
        <p:nvPicPr>
          <p:cNvPr id="4" name="图片 3" title=""/>
          <p:cNvPicPr/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207260" y="3320415"/>
            <a:ext cx="2376805" cy="209677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3" name="组合 12" title=""/>
          <p:cNvGrpSpPr/>
          <p:nvPr>
            <p:custDataLst>
              <p:tags r:id="rId18"/>
            </p:custDataLst>
          </p:nvPr>
        </p:nvGrpSpPr>
        <p:grpSpPr>
          <a:xfrm>
            <a:off x="300610" y="583155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 title=""/>
          <p:cNvSpPr/>
          <p:nvPr>
            <p:custDataLst>
              <p:tags r:id="rId21"/>
            </p:custDataLst>
          </p:nvPr>
        </p:nvSpPr>
        <p:spPr>
          <a:xfrm>
            <a:off x="339820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声音的产生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build="p"/>
    </p:bldLst>
  </p:timing>
</p:sld>
</file>

<file path=ppt/tags/tag1.xml><?xml version="1.0" encoding="utf-8"?>
<p:tagLst xmlns:p="http://schemas.openxmlformats.org/presentationml/2006/main">
  <p:tag name="AS_UNIQUEID" val="698"/>
</p:tagLst>
</file>

<file path=ppt/tags/tag10.xml><?xml version="1.0" encoding="utf-8"?>
<p:tagLst xmlns:p="http://schemas.openxmlformats.org/presentationml/2006/main">
  <p:tag name="AS_UNIQUEID" val="707"/>
</p:tagLst>
</file>

<file path=ppt/tags/tag100.xml><?xml version="1.0" encoding="utf-8"?>
<p:tagLst xmlns:p="http://schemas.openxmlformats.org/presentationml/2006/main">
  <p:tag name="AS_UNIQUEID" val="79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1.xml><?xml version="1.0" encoding="utf-8"?>
<p:tagLst xmlns:p="http://schemas.openxmlformats.org/presentationml/2006/main">
  <p:tag name="AS_UNIQUEID" val="66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2.xml><?xml version="1.0" encoding="utf-8"?>
<p:tagLst xmlns:p="http://schemas.openxmlformats.org/presentationml/2006/main">
  <p:tag name="AS_UNIQUEID" val="797"/>
  <p:tag name="KSO_WM_BEAUTIFY_FLAG" val=""/>
</p:tagLst>
</file>

<file path=ppt/tags/tag103.xml><?xml version="1.0" encoding="utf-8"?>
<p:tagLst xmlns:p="http://schemas.openxmlformats.org/presentationml/2006/main">
  <p:tag name="AS_UNIQUEID" val="798"/>
</p:tagLst>
</file>

<file path=ppt/tags/tag104.xml><?xml version="1.0" encoding="utf-8"?>
<p:tagLst xmlns:p="http://schemas.openxmlformats.org/presentationml/2006/main">
  <p:tag name="AS_UNIQUEID" val="799"/>
  <p:tag name="KSO_WM_BEAUTIFY_FLAG" val=""/>
</p:tagLst>
</file>

<file path=ppt/tags/tag105.xml><?xml version="1.0" encoding="utf-8"?>
<p:tagLst xmlns:p="http://schemas.openxmlformats.org/presentationml/2006/main">
  <p:tag name="AS_UNIQUEID" val="800"/>
  <p:tag name="KSO_WM_BEAUTIFY_FLAG" val=""/>
</p:tagLst>
</file>

<file path=ppt/tags/tag106.xml><?xml version="1.0" encoding="utf-8"?>
<p:tagLst xmlns:p="http://schemas.openxmlformats.org/presentationml/2006/main">
  <p:tag name="AS_UNIQUEID" val="801"/>
  <p:tag name="KSO_WM_BEAUTIFY_FLAG" val=""/>
</p:tagLst>
</file>

<file path=ppt/tags/tag107.xml><?xml version="1.0" encoding="utf-8"?>
<p:tagLst xmlns:p="http://schemas.openxmlformats.org/presentationml/2006/main">
  <p:tag name="AS_UNIQUEID" val="80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8.xml><?xml version="1.0" encoding="utf-8"?>
<p:tagLst xmlns:p="http://schemas.openxmlformats.org/presentationml/2006/main">
  <p:tag name="AS_UNIQUEID" val="80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9.xml><?xml version="1.0" encoding="utf-8"?>
<p:tagLst xmlns:p="http://schemas.openxmlformats.org/presentationml/2006/main">
  <p:tag name="AS_UNIQUEID" val="804"/>
  <p:tag name="KSO_WM_BEAUTIFY_FLAG" val=""/>
</p:tagLst>
</file>

<file path=ppt/tags/tag11.xml><?xml version="1.0" encoding="utf-8"?>
<p:tagLst xmlns:p="http://schemas.openxmlformats.org/presentationml/2006/main">
  <p:tag name="AS_UNIQUEID" val="708"/>
</p:tagLst>
</file>

<file path=ppt/tags/tag110.xml><?xml version="1.0" encoding="utf-8"?>
<p:tagLst xmlns:p="http://schemas.openxmlformats.org/presentationml/2006/main">
  <p:tag name="AS_UNIQUEID" val="805"/>
  <p:tag name="KSO_WM_BEAUTIFY_FLAG" val=""/>
</p:tagLst>
</file>

<file path=ppt/tags/tag111.xml><?xml version="1.0" encoding="utf-8"?>
<p:tagLst xmlns:p="http://schemas.openxmlformats.org/presentationml/2006/main">
  <p:tag name="AS_UNIQUEID" val="806"/>
</p:tagLst>
</file>

<file path=ppt/tags/tag112.xml><?xml version="1.0" encoding="utf-8"?>
<p:tagLst xmlns:p="http://schemas.openxmlformats.org/presentationml/2006/main">
  <p:tag name="AS_UNIQUEID" val="807"/>
</p:tagLst>
</file>

<file path=ppt/tags/tag113.xml><?xml version="1.0" encoding="utf-8"?>
<p:tagLst xmlns:p="http://schemas.openxmlformats.org/presentationml/2006/main">
  <p:tag name="AS_UNIQUEID" val="808"/>
</p:tagLst>
</file>

<file path=ppt/tags/tag114.xml><?xml version="1.0" encoding="utf-8"?>
<p:tagLst xmlns:p="http://schemas.openxmlformats.org/presentationml/2006/main">
  <p:tag name="AS_UNIQUEID" val="809"/>
</p:tagLst>
</file>

<file path=ppt/tags/tag115.xml><?xml version="1.0" encoding="utf-8"?>
<p:tagLst xmlns:p="http://schemas.openxmlformats.org/presentationml/2006/main">
  <p:tag name="AS_UNIQUEID" val="810"/>
</p:tagLst>
</file>

<file path=ppt/tags/tag116.xml><?xml version="1.0" encoding="utf-8"?>
<p:tagLst xmlns:p="http://schemas.openxmlformats.org/presentationml/2006/main">
  <p:tag name="AS_UNIQUEID" val="811"/>
</p:tagLst>
</file>

<file path=ppt/tags/tag117.xml><?xml version="1.0" encoding="utf-8"?>
<p:tagLst xmlns:p="http://schemas.openxmlformats.org/presentationml/2006/main">
  <p:tag name="AS_UNIQUEID" val="66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8.xml><?xml version="1.0" encoding="utf-8"?>
<p:tagLst xmlns:p="http://schemas.openxmlformats.org/presentationml/2006/main">
  <p:tag name="AS_UNIQUEID" val="812"/>
  <p:tag name="KSO_WM_BEAUTIFY_FLAG" val=""/>
</p:tagLst>
</file>

<file path=ppt/tags/tag119.xml><?xml version="1.0" encoding="utf-8"?>
<p:tagLst xmlns:p="http://schemas.openxmlformats.org/presentationml/2006/main">
  <p:tag name="AS_UNIQUEID" val="813"/>
</p:tagLst>
</file>

<file path=ppt/tags/tag12.xml><?xml version="1.0" encoding="utf-8"?>
<p:tagLst xmlns:p="http://schemas.openxmlformats.org/presentationml/2006/main">
  <p:tag name="AS_UNIQUEID" val="709"/>
</p:tagLst>
</file>

<file path=ppt/tags/tag120.xml><?xml version="1.0" encoding="utf-8"?>
<p:tagLst xmlns:p="http://schemas.openxmlformats.org/presentationml/2006/main">
  <p:tag name="AS_UNIQUEID" val="814"/>
  <p:tag name="KSO_WM_BEAUTIFY_FLAG" val=""/>
</p:tagLst>
</file>

<file path=ppt/tags/tag121.xml><?xml version="1.0" encoding="utf-8"?>
<p:tagLst xmlns:p="http://schemas.openxmlformats.org/presentationml/2006/main">
  <p:tag name="AS_UNIQUEID" val="815"/>
  <p:tag name="KSO_WM_BEAUTIFY_FLAG" val=""/>
</p:tagLst>
</file>

<file path=ppt/tags/tag122.xml><?xml version="1.0" encoding="utf-8"?>
<p:tagLst xmlns:p="http://schemas.openxmlformats.org/presentationml/2006/main">
  <p:tag name="AS_UNIQUEID" val="816"/>
  <p:tag name="KSO_WM_BEAUTIFY_FLAG" val=""/>
</p:tagLst>
</file>

<file path=ppt/tags/tag123.xml><?xml version="1.0" encoding="utf-8"?>
<p:tagLst xmlns:p="http://schemas.openxmlformats.org/presentationml/2006/main">
  <p:tag name="AS_UNIQUEID" val="81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4.xml><?xml version="1.0" encoding="utf-8"?>
<p:tagLst xmlns:p="http://schemas.openxmlformats.org/presentationml/2006/main">
  <p:tag name="AS_UNIQUEID" val="81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5.xml><?xml version="1.0" encoding="utf-8"?>
<p:tagLst xmlns:p="http://schemas.openxmlformats.org/presentationml/2006/main">
  <p:tag name="AS_UNIQUEID" val="819"/>
  <p:tag name="KSO_WM_BEAUTIFY_FLAG" val=""/>
</p:tagLst>
</file>

<file path=ppt/tags/tag126.xml><?xml version="1.0" encoding="utf-8"?>
<p:tagLst xmlns:p="http://schemas.openxmlformats.org/presentationml/2006/main">
  <p:tag name="AS_UNIQUEID" val="820"/>
  <p:tag name="KSO_WM_BEAUTIFY_FLAG" val=""/>
</p:tagLst>
</file>

<file path=ppt/tags/tag127.xml><?xml version="1.0" encoding="utf-8"?>
<p:tagLst xmlns:p="http://schemas.openxmlformats.org/presentationml/2006/main">
  <p:tag name="AS_UNIQUEID" val="821"/>
  <p:tag name="KSO_WM_MEDIACOVER_FLAG" val="1"/>
  <p:tag name="KSO_WM_UNIT_MEDIACOVER_BTN_STATE" val="1"/>
  <p:tag name="KSO_WM_UNIT_MEDIACOVER_BTNRECT" val="0*0*0*0"/>
</p:tagLst>
</file>

<file path=ppt/tags/tag128.xml><?xml version="1.0" encoding="utf-8"?>
<p:tagLst xmlns:p="http://schemas.openxmlformats.org/presentationml/2006/main">
  <p:tag name="AS_UNIQUEID" val="822"/>
</p:tagLst>
</file>

<file path=ppt/tags/tag129.xml><?xml version="1.0" encoding="utf-8"?>
<p:tagLst xmlns:p="http://schemas.openxmlformats.org/presentationml/2006/main">
  <p:tag name="AS_UNIQUEID" val="823"/>
</p:tagLst>
</file>

<file path=ppt/tags/tag13.xml><?xml version="1.0" encoding="utf-8"?>
<p:tagLst xmlns:p="http://schemas.openxmlformats.org/presentationml/2006/main">
  <p:tag name="AS_UNIQUEID" val="710"/>
</p:tagLst>
</file>

<file path=ppt/tags/tag130.xml><?xml version="1.0" encoding="utf-8"?>
<p:tagLst xmlns:p="http://schemas.openxmlformats.org/presentationml/2006/main">
  <p:tag name="AS_UNIQUEID" val="824"/>
</p:tagLst>
</file>

<file path=ppt/tags/tag131.xml><?xml version="1.0" encoding="utf-8"?>
<p:tagLst xmlns:p="http://schemas.openxmlformats.org/presentationml/2006/main">
  <p:tag name="AS_UNIQUEID" val="825"/>
</p:tagLst>
</file>

<file path=ppt/tags/tag132.xml><?xml version="1.0" encoding="utf-8"?>
<p:tagLst xmlns:p="http://schemas.openxmlformats.org/presentationml/2006/main">
  <p:tag name="AS_UNIQUEID" val="826"/>
</p:tagLst>
</file>

<file path=ppt/tags/tag133.xml><?xml version="1.0" encoding="utf-8"?>
<p:tagLst xmlns:p="http://schemas.openxmlformats.org/presentationml/2006/main">
  <p:tag name="AS_UNIQUEID" val="827"/>
  <p:tag name="KSO_WM_BEAUTIFY_FLAG" val=""/>
</p:tagLst>
</file>

<file path=ppt/tags/tag134.xml><?xml version="1.0" encoding="utf-8"?>
<p:tagLst xmlns:p="http://schemas.openxmlformats.org/presentationml/2006/main">
  <p:tag name="AS_UNIQUEID" val="828"/>
</p:tagLst>
</file>

<file path=ppt/tags/tag135.xml><?xml version="1.0" encoding="utf-8"?>
<p:tagLst xmlns:p="http://schemas.openxmlformats.org/presentationml/2006/main">
  <p:tag name="AS_UNIQUEID" val="829"/>
  <p:tag name="KSO_WM_BEAUTIFY_FLAG" val=""/>
</p:tagLst>
</file>

<file path=ppt/tags/tag136.xml><?xml version="1.0" encoding="utf-8"?>
<p:tagLst xmlns:p="http://schemas.openxmlformats.org/presentationml/2006/main">
  <p:tag name="AS_UNIQUEID" val="830"/>
  <p:tag name="KSO_WM_BEAUTIFY_FLAG" val=""/>
</p:tagLst>
</file>

<file path=ppt/tags/tag137.xml><?xml version="1.0" encoding="utf-8"?>
<p:tagLst xmlns:p="http://schemas.openxmlformats.org/presentationml/2006/main">
  <p:tag name="AS_UNIQUEID" val="831"/>
  <p:tag name="KSO_WM_BEAUTIFY_FLAG" val=""/>
</p:tagLst>
</file>

<file path=ppt/tags/tag138.xml><?xml version="1.0" encoding="utf-8"?>
<p:tagLst xmlns:p="http://schemas.openxmlformats.org/presentationml/2006/main">
  <p:tag name="AS_UNIQUEID" val="83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9.xml><?xml version="1.0" encoding="utf-8"?>
<p:tagLst xmlns:p="http://schemas.openxmlformats.org/presentationml/2006/main">
  <p:tag name="AS_UNIQUEID" val="833"/>
</p:tagLst>
</file>

<file path=ppt/tags/tag14.xml><?xml version="1.0" encoding="utf-8"?>
<p:tagLst xmlns:p="http://schemas.openxmlformats.org/presentationml/2006/main">
  <p:tag name="AS_UNIQUEID" val="711"/>
</p:tagLst>
</file>

<file path=ppt/tags/tag140.xml><?xml version="1.0" encoding="utf-8"?>
<p:tagLst xmlns:p="http://schemas.openxmlformats.org/presentationml/2006/main">
  <p:tag name="AS_UNIQUEID" val="83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1.xml><?xml version="1.0" encoding="utf-8"?>
<p:tagLst xmlns:p="http://schemas.openxmlformats.org/presentationml/2006/main">
  <p:tag name="AS_UNIQUEID" val="83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2.xml><?xml version="1.0" encoding="utf-8"?>
<p:tagLst xmlns:p="http://schemas.openxmlformats.org/presentationml/2006/main">
  <p:tag name="AS_UNIQUEID" val="836"/>
</p:tagLst>
</file>

<file path=ppt/tags/tag143.xml><?xml version="1.0" encoding="utf-8"?>
<p:tagLst xmlns:p="http://schemas.openxmlformats.org/presentationml/2006/main">
  <p:tag name="AS_UNIQUEID" val="837"/>
  <p:tag name="KSO_WM_BEAUTIFY_FLAG" val=""/>
</p:tagLst>
</file>

<file path=ppt/tags/tag144.xml><?xml version="1.0" encoding="utf-8"?>
<p:tagLst xmlns:p="http://schemas.openxmlformats.org/presentationml/2006/main">
  <p:tag name="AS_UNIQUEID" val="838"/>
  <p:tag name="KSO_WM_BEAUTIFY_FLAG" val=""/>
</p:tagLst>
</file>

<file path=ppt/tags/tag145.xml><?xml version="1.0" encoding="utf-8"?>
<p:tagLst xmlns:p="http://schemas.openxmlformats.org/presentationml/2006/main">
  <p:tag name="AS_UNIQUEID" val="83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6.xml><?xml version="1.0" encoding="utf-8"?>
<p:tagLst xmlns:p="http://schemas.openxmlformats.org/presentationml/2006/main">
  <p:tag name="AS_UNIQUEID" val="84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7.xml><?xml version="1.0" encoding="utf-8"?>
<p:tagLst xmlns:p="http://schemas.openxmlformats.org/presentationml/2006/main">
  <p:tag name="AS_UNIQUEID" val="841"/>
  <p:tag name="KSO_WM_BEAUTIFY_FLAG" val=""/>
</p:tagLst>
</file>

<file path=ppt/tags/tag148.xml><?xml version="1.0" encoding="utf-8"?>
<p:tagLst xmlns:p="http://schemas.openxmlformats.org/presentationml/2006/main">
  <p:tag name="AS_UNIQUEID" val="842"/>
  <p:tag name="KSO_WM_BEAUTIFY_FLAG" val=""/>
</p:tagLst>
</file>

<file path=ppt/tags/tag149.xml><?xml version="1.0" encoding="utf-8"?>
<p:tagLst xmlns:p="http://schemas.openxmlformats.org/presentationml/2006/main">
  <p:tag name="AS_UNIQUEID" val="84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.xml><?xml version="1.0" encoding="utf-8"?>
<p:tagLst xmlns:p="http://schemas.openxmlformats.org/presentationml/2006/main">
  <p:tag name="AS_UNIQUEID" val="712"/>
</p:tagLst>
</file>

<file path=ppt/tags/tag150.xml><?xml version="1.0" encoding="utf-8"?>
<p:tagLst xmlns:p="http://schemas.openxmlformats.org/presentationml/2006/main">
  <p:tag name="AS_UNIQUEID" val="844"/>
</p:tagLst>
</file>

<file path=ppt/tags/tag151.xml><?xml version="1.0" encoding="utf-8"?>
<p:tagLst xmlns:p="http://schemas.openxmlformats.org/presentationml/2006/main">
  <p:tag name="AS_UNIQUEID" val="84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2.xml><?xml version="1.0" encoding="utf-8"?>
<p:tagLst xmlns:p="http://schemas.openxmlformats.org/presentationml/2006/main">
  <p:tag name="AS_UNIQUEID" val="846"/>
</p:tagLst>
</file>

<file path=ppt/tags/tag153.xml><?xml version="1.0" encoding="utf-8"?>
<p:tagLst xmlns:p="http://schemas.openxmlformats.org/presentationml/2006/main">
  <p:tag name="AS_UNIQUEID" val="847"/>
</p:tagLst>
</file>

<file path=ppt/tags/tag154.xml><?xml version="1.0" encoding="utf-8"?>
<p:tagLst xmlns:p="http://schemas.openxmlformats.org/presentationml/2006/main">
  <p:tag name="AS_UNIQUEID" val="848"/>
</p:tagLst>
</file>

<file path=ppt/tags/tag155.xml><?xml version="1.0" encoding="utf-8"?>
<p:tagLst xmlns:p="http://schemas.openxmlformats.org/presentationml/2006/main">
  <p:tag name="AS_UNIQUEID" val="849"/>
</p:tagLst>
</file>

<file path=ppt/tags/tag156.xml><?xml version="1.0" encoding="utf-8"?>
<p:tagLst xmlns:p="http://schemas.openxmlformats.org/presentationml/2006/main">
  <p:tag name="AS_UNIQUEID" val="850"/>
</p:tagLst>
</file>

<file path=ppt/tags/tag157.xml><?xml version="1.0" encoding="utf-8"?>
<p:tagLst xmlns:p="http://schemas.openxmlformats.org/presentationml/2006/main">
  <p:tag name="AS_UNIQUEID" val="851"/>
</p:tagLst>
</file>

<file path=ppt/tags/tag158.xml><?xml version="1.0" encoding="utf-8"?>
<p:tagLst xmlns:p="http://schemas.openxmlformats.org/presentationml/2006/main">
  <p:tag name="AS_UNIQUEID" val="852"/>
</p:tagLst>
</file>

<file path=ppt/tags/tag159.xml><?xml version="1.0" encoding="utf-8"?>
<p:tagLst xmlns:p="http://schemas.openxmlformats.org/presentationml/2006/main">
  <p:tag name="AS_UNIQUEID" val="853"/>
</p:tagLst>
</file>

<file path=ppt/tags/tag16.xml><?xml version="1.0" encoding="utf-8"?>
<p:tagLst xmlns:p="http://schemas.openxmlformats.org/presentationml/2006/main">
  <p:tag name="AS_UNIQUEID" val="713"/>
</p:tagLst>
</file>

<file path=ppt/tags/tag160.xml><?xml version="1.0" encoding="utf-8"?>
<p:tagLst xmlns:p="http://schemas.openxmlformats.org/presentationml/2006/main">
  <p:tag name="AS_UNIQUEID" val="85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1.xml><?xml version="1.0" encoding="utf-8"?>
<p:tagLst xmlns:p="http://schemas.openxmlformats.org/presentationml/2006/main">
  <p:tag name="AS_UNIQUEID" val="855"/>
</p:tagLst>
</file>

<file path=ppt/tags/tag162.xml><?xml version="1.0" encoding="utf-8"?>
<p:tagLst xmlns:p="http://schemas.openxmlformats.org/presentationml/2006/main">
  <p:tag name="AS_UNIQUEID" val="856"/>
  <p:tag name="KSO_WM_BEAUTIFY_FLAG" val=""/>
</p:tagLst>
</file>

<file path=ppt/tags/tag163.xml><?xml version="1.0" encoding="utf-8"?>
<p:tagLst xmlns:p="http://schemas.openxmlformats.org/presentationml/2006/main">
  <p:tag name="AS_UNIQUEID" val="857"/>
</p:tagLst>
</file>

<file path=ppt/tags/tag164.xml><?xml version="1.0" encoding="utf-8"?>
<p:tagLst xmlns:p="http://schemas.openxmlformats.org/presentationml/2006/main">
  <p:tag name="AS_UNIQUEID" val="858"/>
  <p:tag name="KSO_WM_BEAUTIFY_FLAG" val=""/>
</p:tagLst>
</file>

<file path=ppt/tags/tag165.xml><?xml version="1.0" encoding="utf-8"?>
<p:tagLst xmlns:p="http://schemas.openxmlformats.org/presentationml/2006/main">
  <p:tag name="AS_UNIQUEID" val="859"/>
  <p:tag name="KSO_WM_BEAUTIFY_FLAG" val=""/>
</p:tagLst>
</file>

<file path=ppt/tags/tag166.xml><?xml version="1.0" encoding="utf-8"?>
<p:tagLst xmlns:p="http://schemas.openxmlformats.org/presentationml/2006/main">
  <p:tag name="AS_UNIQUEID" val="860"/>
  <p:tag name="KSO_WM_BEAUTIFY_FLAG" val=""/>
</p:tagLst>
</file>

<file path=ppt/tags/tag167.xml><?xml version="1.0" encoding="utf-8"?>
<p:tagLst xmlns:p="http://schemas.openxmlformats.org/presentationml/2006/main">
  <p:tag name="AS_UNIQUEID" val="861"/>
</p:tagLst>
</file>

<file path=ppt/tags/tag168.xml><?xml version="1.0" encoding="utf-8"?>
<p:tagLst xmlns:p="http://schemas.openxmlformats.org/presentationml/2006/main">
  <p:tag name="AS_UNIQUEID" val="862"/>
</p:tagLst>
</file>

<file path=ppt/tags/tag169.xml><?xml version="1.0" encoding="utf-8"?>
<p:tagLst xmlns:p="http://schemas.openxmlformats.org/presentationml/2006/main">
  <p:tag name="AS_UNIQUEID" val="863"/>
</p:tagLst>
</file>

<file path=ppt/tags/tag17.xml><?xml version="1.0" encoding="utf-8"?>
<p:tagLst xmlns:p="http://schemas.openxmlformats.org/presentationml/2006/main">
  <p:tag name="AS_UNIQUEID" val="714"/>
</p:tagLst>
</file>

<file path=ppt/tags/tag170.xml><?xml version="1.0" encoding="utf-8"?>
<p:tagLst xmlns:p="http://schemas.openxmlformats.org/presentationml/2006/main">
  <p:tag name="AS_UNIQUEID" val="864"/>
</p:tagLst>
</file>

<file path=ppt/tags/tag171.xml><?xml version="1.0" encoding="utf-8"?>
<p:tagLst xmlns:p="http://schemas.openxmlformats.org/presentationml/2006/main">
  <p:tag name="AS_UNIQUEID" val="86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2.xml><?xml version="1.0" encoding="utf-8"?>
<p:tagLst xmlns:p="http://schemas.openxmlformats.org/presentationml/2006/main">
  <p:tag name="AS_UNIQUEID" val="866"/>
</p:tagLst>
</file>

<file path=ppt/tags/tag173.xml><?xml version="1.0" encoding="utf-8"?>
<p:tagLst xmlns:p="http://schemas.openxmlformats.org/presentationml/2006/main">
  <p:tag name="AS_UNIQUEID" val="867"/>
</p:tagLst>
</file>

<file path=ppt/tags/tag174.xml><?xml version="1.0" encoding="utf-8"?>
<p:tagLst xmlns:p="http://schemas.openxmlformats.org/presentationml/2006/main">
  <p:tag name="AS_UNIQUEID" val="868"/>
</p:tagLst>
</file>

<file path=ppt/tags/tag175.xml><?xml version="1.0" encoding="utf-8"?>
<p:tagLst xmlns:p="http://schemas.openxmlformats.org/presentationml/2006/main">
  <p:tag name="AS_UNIQUEID" val="869"/>
</p:tagLst>
</file>

<file path=ppt/tags/tag176.xml><?xml version="1.0" encoding="utf-8"?>
<p:tagLst xmlns:p="http://schemas.openxmlformats.org/presentationml/2006/main">
  <p:tag name="AS_UNIQUEID" val="870"/>
</p:tagLst>
</file>

<file path=ppt/tags/tag177.xml><?xml version="1.0" encoding="utf-8"?>
<p:tagLst xmlns:p="http://schemas.openxmlformats.org/presentationml/2006/main">
  <p:tag name="AS_UNIQUEID" val="871"/>
</p:tagLst>
</file>

<file path=ppt/tags/tag178.xml><?xml version="1.0" encoding="utf-8"?>
<p:tagLst xmlns:p="http://schemas.openxmlformats.org/presentationml/2006/main">
  <p:tag name="AS_UNIQUEID" val="872"/>
</p:tagLst>
</file>

<file path=ppt/tags/tag179.xml><?xml version="1.0" encoding="utf-8"?>
<p:tagLst xmlns:p="http://schemas.openxmlformats.org/presentationml/2006/main">
  <p:tag name="AS_UNIQUEID" val="87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.xml><?xml version="1.0" encoding="utf-8"?>
<p:tagLst xmlns:p="http://schemas.openxmlformats.org/presentationml/2006/main">
  <p:tag name="AS_UNIQUEID" val="715"/>
</p:tagLst>
</file>

<file path=ppt/tags/tag180.xml><?xml version="1.0" encoding="utf-8"?>
<p:tagLst xmlns:p="http://schemas.openxmlformats.org/presentationml/2006/main">
  <p:tag name="AS_UNIQUEID" val="874"/>
  <p:tag name="KSO_WM_BEAUTIFY_FLAG" val=""/>
</p:tagLst>
</file>

<file path=ppt/tags/tag181.xml><?xml version="1.0" encoding="utf-8"?>
<p:tagLst xmlns:p="http://schemas.openxmlformats.org/presentationml/2006/main">
  <p:tag name="AS_UNIQUEID" val="875"/>
</p:tagLst>
</file>

<file path=ppt/tags/tag182.xml><?xml version="1.0" encoding="utf-8"?>
<p:tagLst xmlns:p="http://schemas.openxmlformats.org/presentationml/2006/main">
  <p:tag name="AS_UNIQUEID" val="876"/>
  <p:tag name="KSO_WM_BEAUTIFY_FLAG" val=""/>
</p:tagLst>
</file>

<file path=ppt/tags/tag183.xml><?xml version="1.0" encoding="utf-8"?>
<p:tagLst xmlns:p="http://schemas.openxmlformats.org/presentationml/2006/main">
  <p:tag name="AS_UNIQUEID" val="877"/>
  <p:tag name="KSO_WM_BEAUTIFY_FLAG" val=""/>
</p:tagLst>
</file>

<file path=ppt/tags/tag184.xml><?xml version="1.0" encoding="utf-8"?>
<p:tagLst xmlns:p="http://schemas.openxmlformats.org/presentationml/2006/main">
  <p:tag name="AS_UNIQUEID" val="878"/>
  <p:tag name="KSO_WM_BEAUTIFY_FLAG" val=""/>
</p:tagLst>
</file>

<file path=ppt/tags/tag185.xml><?xml version="1.0" encoding="utf-8"?>
<p:tagLst xmlns:p="http://schemas.openxmlformats.org/presentationml/2006/main">
  <p:tag name="AS_UNIQUEID" val="87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6.xml><?xml version="1.0" encoding="utf-8"?>
<p:tagLst xmlns:p="http://schemas.openxmlformats.org/presentationml/2006/main">
  <p:tag name="AS_UNIQUEID" val="880"/>
</p:tagLst>
</file>

<file path=ppt/tags/tag187.xml><?xml version="1.0" encoding="utf-8"?>
<p:tagLst xmlns:p="http://schemas.openxmlformats.org/presentationml/2006/main">
  <p:tag name="AS_UNIQUEID" val="88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8.xml><?xml version="1.0" encoding="utf-8"?>
<p:tagLst xmlns:p="http://schemas.openxmlformats.org/presentationml/2006/main">
  <p:tag name="AS_UNIQUEID" val="882"/>
  <p:tag name="KSO_WM_BEAUTIFY_FLAG" val=""/>
</p:tagLst>
</file>

<file path=ppt/tags/tag189.xml><?xml version="1.0" encoding="utf-8"?>
<p:tagLst xmlns:p="http://schemas.openxmlformats.org/presentationml/2006/main">
  <p:tag name="AS_UNIQUEID" val="883"/>
  <p:tag name="KSO_WM_BEAUTIFY_FLAG" val=""/>
</p:tagLst>
</file>

<file path=ppt/tags/tag19.xml><?xml version="1.0" encoding="utf-8"?>
<p:tagLst xmlns:p="http://schemas.openxmlformats.org/presentationml/2006/main">
  <p:tag name="AS_UNIQUEID" val="716"/>
</p:tagLst>
</file>

<file path=ppt/tags/tag190.xml><?xml version="1.0" encoding="utf-8"?>
<p:tagLst xmlns:p="http://schemas.openxmlformats.org/presentationml/2006/main">
  <p:tag name="AS_UNIQUEID" val="88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1.xml><?xml version="1.0" encoding="utf-8"?>
<p:tagLst xmlns:p="http://schemas.openxmlformats.org/presentationml/2006/main">
  <p:tag name="AS_UNIQUEID" val="885"/>
</p:tagLst>
</file>

<file path=ppt/tags/tag192.xml><?xml version="1.0" encoding="utf-8"?>
<p:tagLst xmlns:p="http://schemas.openxmlformats.org/presentationml/2006/main">
  <p:tag name="AS_UNIQUEID" val="886"/>
</p:tagLst>
</file>

<file path=ppt/tags/tag193.xml><?xml version="1.0" encoding="utf-8"?>
<p:tagLst xmlns:p="http://schemas.openxmlformats.org/presentationml/2006/main">
  <p:tag name="AS_UNIQUEID" val="887"/>
</p:tagLst>
</file>

<file path=ppt/tags/tag194.xml><?xml version="1.0" encoding="utf-8"?>
<p:tagLst xmlns:p="http://schemas.openxmlformats.org/presentationml/2006/main">
  <p:tag name="AS_UNIQUEID" val="888"/>
</p:tagLst>
</file>

<file path=ppt/tags/tag195.xml><?xml version="1.0" encoding="utf-8"?>
<p:tagLst xmlns:p="http://schemas.openxmlformats.org/presentationml/2006/main">
  <p:tag name="AS_UNIQUEID" val="889"/>
</p:tagLst>
</file>

<file path=ppt/tags/tag196.xml><?xml version="1.0" encoding="utf-8"?>
<p:tagLst xmlns:p="http://schemas.openxmlformats.org/presentationml/2006/main">
  <p:tag name="AS_UNIQUEID" val="890"/>
  <p:tag name="KSO_WM_BEAUTIFY_FLAG" val=""/>
</p:tagLst>
</file>

<file path=ppt/tags/tag197.xml><?xml version="1.0" encoding="utf-8"?>
<p:tagLst xmlns:p="http://schemas.openxmlformats.org/presentationml/2006/main">
  <p:tag name="AS_UNIQUEID" val="891"/>
</p:tagLst>
</file>

<file path=ppt/tags/tag198.xml><?xml version="1.0" encoding="utf-8"?>
<p:tagLst xmlns:p="http://schemas.openxmlformats.org/presentationml/2006/main">
  <p:tag name="AS_UNIQUEID" val="892"/>
  <p:tag name="KSO_WM_BEAUTIFY_FLAG" val=""/>
</p:tagLst>
</file>

<file path=ppt/tags/tag199.xml><?xml version="1.0" encoding="utf-8"?>
<p:tagLst xmlns:p="http://schemas.openxmlformats.org/presentationml/2006/main">
  <p:tag name="AS_UNIQUEID" val="893"/>
  <p:tag name="KSO_WM_BEAUTIFY_FLAG" val=""/>
</p:tagLst>
</file>

<file path=ppt/tags/tag2.xml><?xml version="1.0" encoding="utf-8"?>
<p:tagLst xmlns:p="http://schemas.openxmlformats.org/presentationml/2006/main">
  <p:tag name="AS_UNIQUEID" val="699"/>
</p:tagLst>
</file>

<file path=ppt/tags/tag20.xml><?xml version="1.0" encoding="utf-8"?>
<p:tagLst xmlns:p="http://schemas.openxmlformats.org/presentationml/2006/main">
  <p:tag name="AS_UNIQUEID" val="717"/>
</p:tagLst>
</file>

<file path=ppt/tags/tag200.xml><?xml version="1.0" encoding="utf-8"?>
<p:tagLst xmlns:p="http://schemas.openxmlformats.org/presentationml/2006/main">
  <p:tag name="AS_UNIQUEID" val="894"/>
  <p:tag name="KSO_WM_BEAUTIFY_FLAG" val=""/>
</p:tagLst>
</file>

<file path=ppt/tags/tag201.xml><?xml version="1.0" encoding="utf-8"?>
<p:tagLst xmlns:p="http://schemas.openxmlformats.org/presentationml/2006/main">
  <p:tag name="AS_UNIQUEID" val="895"/>
  <p:tag name="KSO_WM_BEAUTIFY_FLAG" val=""/>
</p:tagLst>
</file>

<file path=ppt/tags/tag202.xml><?xml version="1.0" encoding="utf-8"?>
<p:tagLst xmlns:p="http://schemas.openxmlformats.org/presentationml/2006/main">
  <p:tag name="AS_UNIQUEID" val="89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3.xml><?xml version="1.0" encoding="utf-8"?>
<p:tagLst xmlns:p="http://schemas.openxmlformats.org/presentationml/2006/main">
  <p:tag name="AS_UNIQUEID" val="89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4.xml><?xml version="1.0" encoding="utf-8"?>
<p:tagLst xmlns:p="http://schemas.openxmlformats.org/presentationml/2006/main">
  <p:tag name="AS_UNIQUEID" val="898"/>
</p:tagLst>
</file>

<file path=ppt/tags/tag205.xml><?xml version="1.0" encoding="utf-8"?>
<p:tagLst xmlns:p="http://schemas.openxmlformats.org/presentationml/2006/main">
  <p:tag name="AS_UNIQUEID" val="899"/>
  <p:tag name="KSO_WM_BEAUTIFY_FLAG" val=""/>
</p:tagLst>
</file>

<file path=ppt/tags/tag206.xml><?xml version="1.0" encoding="utf-8"?>
<p:tagLst xmlns:p="http://schemas.openxmlformats.org/presentationml/2006/main">
  <p:tag name="AS_UNIQUEID" val="900"/>
</p:tagLst>
</file>

<file path=ppt/tags/tag207.xml><?xml version="1.0" encoding="utf-8"?>
<p:tagLst xmlns:p="http://schemas.openxmlformats.org/presentationml/2006/main">
  <p:tag name="AS_UNIQUEID" val="901"/>
</p:tagLst>
</file>

<file path=ppt/tags/tag208.xml><?xml version="1.0" encoding="utf-8"?>
<p:tagLst xmlns:p="http://schemas.openxmlformats.org/presentationml/2006/main">
  <p:tag name="AS_UNIQUEID" val="902"/>
  <p:tag name="KSO_WM_BEAUTIFY_FLAG" val=""/>
</p:tagLst>
</file>

<file path=ppt/tags/tag209.xml><?xml version="1.0" encoding="utf-8"?>
<p:tagLst xmlns:p="http://schemas.openxmlformats.org/presentationml/2006/main">
  <p:tag name="AS_UNIQUEID" val="903"/>
</p:tagLst>
</file>

<file path=ppt/tags/tag21.xml><?xml version="1.0" encoding="utf-8"?>
<p:tagLst xmlns:p="http://schemas.openxmlformats.org/presentationml/2006/main">
  <p:tag name="AS_UNIQUEID" val="718"/>
</p:tagLst>
</file>

<file path=ppt/tags/tag210.xml><?xml version="1.0" encoding="utf-8"?>
<p:tagLst xmlns:p="http://schemas.openxmlformats.org/presentationml/2006/main">
  <p:tag name="AS_UNIQUEID" val="904"/>
</p:tagLst>
</file>

<file path=ppt/tags/tag211.xml><?xml version="1.0" encoding="utf-8"?>
<p:tagLst xmlns:p="http://schemas.openxmlformats.org/presentationml/2006/main">
  <p:tag name="AS_UNIQUEID" val="905"/>
  <p:tag name="KSO_WM_BEAUTIFY_FLAG" val=""/>
</p:tagLst>
</file>

<file path=ppt/tags/tag212.xml><?xml version="1.0" encoding="utf-8"?>
<p:tagLst xmlns:p="http://schemas.openxmlformats.org/presentationml/2006/main">
  <p:tag name="AS_UNIQUEID" val="906"/>
  <p:tag name="KSO_WM_BEAUTIFY_FLAG" val=""/>
</p:tagLst>
</file>

<file path=ppt/tags/tag213.xml><?xml version="1.0" encoding="utf-8"?>
<p:tagLst xmlns:p="http://schemas.openxmlformats.org/presentationml/2006/main">
  <p:tag name="AS_UNIQUEID" val="907"/>
</p:tagLst>
</file>

<file path=ppt/tags/tag214.xml><?xml version="1.0" encoding="utf-8"?>
<p:tagLst xmlns:p="http://schemas.openxmlformats.org/presentationml/2006/main">
  <p:tag name="AS_UNIQUEID" val="908"/>
</p:tagLst>
</file>

<file path=ppt/tags/tag215.xml><?xml version="1.0" encoding="utf-8"?>
<p:tagLst xmlns:p="http://schemas.openxmlformats.org/presentationml/2006/main">
  <p:tag name="AS_UNIQUEID" val="909"/>
  <p:tag name="KSO_WM_BEAUTIFY_FLAG" val=""/>
</p:tagLst>
</file>

<file path=ppt/tags/tag216.xml><?xml version="1.0" encoding="utf-8"?>
<p:tagLst xmlns:p="http://schemas.openxmlformats.org/presentationml/2006/main">
  <p:tag name="AS_UNIQUEID" val="910"/>
</p:tagLst>
</file>

<file path=ppt/tags/tag217.xml><?xml version="1.0" encoding="utf-8"?>
<p:tagLst xmlns:p="http://schemas.openxmlformats.org/presentationml/2006/main">
  <p:tag name="AS_UNIQUEID" val="911"/>
  <p:tag name="KSO_WM_BEAUTIFY_FLAG" val=""/>
</p:tagLst>
</file>

<file path=ppt/tags/tag218.xml><?xml version="1.0" encoding="utf-8"?>
<p:tagLst xmlns:p="http://schemas.openxmlformats.org/presentationml/2006/main">
  <p:tag name="AS_UNIQUEID" val="912"/>
  <p:tag name="KSO_WM_BEAUTIFY_FLAG" val=""/>
</p:tagLst>
</file>

<file path=ppt/tags/tag219.xml><?xml version="1.0" encoding="utf-8"?>
<p:tagLst xmlns:p="http://schemas.openxmlformats.org/presentationml/2006/main">
  <p:tag name="AS_UNIQUEID" val="913"/>
</p:tagLst>
</file>

<file path=ppt/tags/tag22.xml><?xml version="1.0" encoding="utf-8"?>
<p:tagLst xmlns:p="http://schemas.openxmlformats.org/presentationml/2006/main">
  <p:tag name="AS_UNIQUEID" val="719"/>
</p:tagLst>
</file>

<file path=ppt/tags/tag220.xml><?xml version="1.0" encoding="utf-8"?>
<p:tagLst xmlns:p="http://schemas.openxmlformats.org/presentationml/2006/main">
  <p:tag name="AS_UNIQUEID" val="914"/>
  <p:tag name="KSO_WM_BEAUTIFY_FLAG" val=""/>
</p:tagLst>
</file>

<file path=ppt/tags/tag221.xml><?xml version="1.0" encoding="utf-8"?>
<p:tagLst xmlns:p="http://schemas.openxmlformats.org/presentationml/2006/main">
  <p:tag name="AS_UNIQUEID" val="915"/>
</p:tagLst>
</file>

<file path=ppt/tags/tag222.xml><?xml version="1.0" encoding="utf-8"?>
<p:tagLst xmlns:p="http://schemas.openxmlformats.org/presentationml/2006/main">
  <p:tag name="AS_UNIQUEID" val="91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3.xml><?xml version="1.0" encoding="utf-8"?>
<p:tagLst xmlns:p="http://schemas.openxmlformats.org/presentationml/2006/main">
  <p:tag name="AS_UNIQUEID" val="917"/>
  <p:tag name="KSO_WM_BEAUTIFY_FLAG" val=""/>
</p:tagLst>
</file>

<file path=ppt/tags/tag224.xml><?xml version="1.0" encoding="utf-8"?>
<p:tagLst xmlns:p="http://schemas.openxmlformats.org/presentationml/2006/main">
  <p:tag name="AS_UNIQUEID" val="918"/>
  <p:tag name="KSO_WM_BEAUTIFY_FLAG" val=""/>
</p:tagLst>
</file>

<file path=ppt/tags/tag225.xml><?xml version="1.0" encoding="utf-8"?>
<p:tagLst xmlns:p="http://schemas.openxmlformats.org/presentationml/2006/main">
  <p:tag name="AS_UNIQUEID" val="91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6.xml><?xml version="1.0" encoding="utf-8"?>
<p:tagLst xmlns:p="http://schemas.openxmlformats.org/presentationml/2006/main">
  <p:tag name="AS_UNIQUEID" val="92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7.xml><?xml version="1.0" encoding="utf-8"?>
<p:tagLst xmlns:p="http://schemas.openxmlformats.org/presentationml/2006/main">
  <p:tag name="AS_UNIQUEID" val="921"/>
  <p:tag name="KSO_WM_BEAUTIFY_FLAG" val=""/>
</p:tagLst>
</file>

<file path=ppt/tags/tag228.xml><?xml version="1.0" encoding="utf-8"?>
<p:tagLst xmlns:p="http://schemas.openxmlformats.org/presentationml/2006/main">
  <p:tag name="AS_UNIQUEID" val="922"/>
  <p:tag name="KSO_WM_BEAUTIFY_FLAG" val=""/>
</p:tagLst>
</file>

<file path=ppt/tags/tag229.xml><?xml version="1.0" encoding="utf-8"?>
<p:tagLst xmlns:p="http://schemas.openxmlformats.org/presentationml/2006/main">
  <p:tag name="AS_UNIQUEID" val="923"/>
</p:tagLst>
</file>

<file path=ppt/tags/tag23.xml><?xml version="1.0" encoding="utf-8"?>
<p:tagLst xmlns:p="http://schemas.openxmlformats.org/presentationml/2006/main">
  <p:tag name="AS_UNIQUEID" val="720"/>
</p:tagLst>
</file>

<file path=ppt/tags/tag230.xml><?xml version="1.0" encoding="utf-8"?>
<p:tagLst xmlns:p="http://schemas.openxmlformats.org/presentationml/2006/main">
  <p:tag name="AS_UNIQUEID" val="924"/>
</p:tagLst>
</file>

<file path=ppt/tags/tag231.xml><?xml version="1.0" encoding="utf-8"?>
<p:tagLst xmlns:p="http://schemas.openxmlformats.org/presentationml/2006/main">
  <p:tag name="AS_UNIQUEID" val="925"/>
</p:tagLst>
</file>

<file path=ppt/tags/tag232.xml><?xml version="1.0" encoding="utf-8"?>
<p:tagLst xmlns:p="http://schemas.openxmlformats.org/presentationml/2006/main">
  <p:tag name="AS_UNIQUEID" val="926"/>
</p:tagLst>
</file>

<file path=ppt/tags/tag233.xml><?xml version="1.0" encoding="utf-8"?>
<p:tagLst xmlns:p="http://schemas.openxmlformats.org/presentationml/2006/main">
  <p:tag name="AS_UNIQUEID" val="927"/>
</p:tagLst>
</file>

<file path=ppt/tags/tag234.xml><?xml version="1.0" encoding="utf-8"?>
<p:tagLst xmlns:p="http://schemas.openxmlformats.org/presentationml/2006/main">
  <p:tag name="AS_UNIQUEID" val="928"/>
  <p:tag name="KSO_WM_BEAUTIFY_FLAG" val=""/>
</p:tagLst>
</file>

<file path=ppt/tags/tag235.xml><?xml version="1.0" encoding="utf-8"?>
<p:tagLst xmlns:p="http://schemas.openxmlformats.org/presentationml/2006/main">
  <p:tag name="AS_UNIQUEID" val="929"/>
</p:tagLst>
</file>

<file path=ppt/tags/tag236.xml><?xml version="1.0" encoding="utf-8"?>
<p:tagLst xmlns:p="http://schemas.openxmlformats.org/presentationml/2006/main">
  <p:tag name="AS_UNIQUEID" val="930"/>
  <p:tag name="KSO_WM_BEAUTIFY_FLAG" val=""/>
</p:tagLst>
</file>

<file path=ppt/tags/tag237.xml><?xml version="1.0" encoding="utf-8"?>
<p:tagLst xmlns:p="http://schemas.openxmlformats.org/presentationml/2006/main">
  <p:tag name="AS_UNIQUEID" val="931"/>
  <p:tag name="KSO_WM_BEAUTIFY_FLAG" val=""/>
</p:tagLst>
</file>

<file path=ppt/tags/tag238.xml><?xml version="1.0" encoding="utf-8"?>
<p:tagLst xmlns:p="http://schemas.openxmlformats.org/presentationml/2006/main">
  <p:tag name="AS_UNIQUEID" val="932"/>
  <p:tag name="KSO_WM_BEAUTIFY_FLAG" val=""/>
</p:tagLst>
</file>

<file path=ppt/tags/tag239.xml><?xml version="1.0" encoding="utf-8"?>
<p:tagLst xmlns:p="http://schemas.openxmlformats.org/presentationml/2006/main">
  <p:tag name="AS_UNIQUEID" val="933"/>
  <p:tag name="KSO_WM_BEAUTIFY_FLAG" val=""/>
</p:tagLst>
</file>

<file path=ppt/tags/tag24.xml><?xml version="1.0" encoding="utf-8"?>
<p:tagLst xmlns:p="http://schemas.openxmlformats.org/presentationml/2006/main">
  <p:tag name="AS_UNIQUEID" val="721"/>
</p:tagLst>
</file>

<file path=ppt/tags/tag240.xml><?xml version="1.0" encoding="utf-8"?>
<p:tagLst xmlns:p="http://schemas.openxmlformats.org/presentationml/2006/main">
  <p:tag name="AS_UNIQUEID" val="934"/>
  <p:tag name="KSO_WM_BEAUTIFY_FLAG" val=""/>
</p:tagLst>
</file>

<file path=ppt/tags/tag241.xml><?xml version="1.0" encoding="utf-8"?>
<p:tagLst xmlns:p="http://schemas.openxmlformats.org/presentationml/2006/main">
  <p:tag name="AS_UNIQUEID" val="935"/>
</p:tagLst>
</file>

<file path=ppt/tags/tag242.xml><?xml version="1.0" encoding="utf-8"?>
<p:tagLst xmlns:p="http://schemas.openxmlformats.org/presentationml/2006/main">
  <p:tag name="AS_UNIQUEID" val="936"/>
  <p:tag name="KSO_WM_BEAUTIFY_FLAG" val=""/>
</p:tagLst>
</file>

<file path=ppt/tags/tag243.xml><?xml version="1.0" encoding="utf-8"?>
<p:tagLst xmlns:p="http://schemas.openxmlformats.org/presentationml/2006/main">
  <p:tag name="AS_UNIQUEID" val="937"/>
  <p:tag name="KSO_WM_BEAUTIFY_FLAG" val=""/>
</p:tagLst>
</file>

<file path=ppt/tags/tag244.xml><?xml version="1.0" encoding="utf-8"?>
<p:tagLst xmlns:p="http://schemas.openxmlformats.org/presentationml/2006/main">
  <p:tag name="AS_UNIQUEID" val="93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5.xml><?xml version="1.0" encoding="utf-8"?>
<p:tagLst xmlns:p="http://schemas.openxmlformats.org/presentationml/2006/main">
  <p:tag name="AS_UNIQUEID" val="93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6.xml><?xml version="1.0" encoding="utf-8"?>
<p:tagLst xmlns:p="http://schemas.openxmlformats.org/presentationml/2006/main">
  <p:tag name="AS_UNIQUEID" val="940"/>
  <p:tag name="KSO_WM_BEAUTIFY_FLAG" val=""/>
</p:tagLst>
</file>

<file path=ppt/tags/tag247.xml><?xml version="1.0" encoding="utf-8"?>
<p:tagLst xmlns:p="http://schemas.openxmlformats.org/presentationml/2006/main">
  <p:tag name="AS_UNIQUEID" val="941"/>
  <p:tag name="KSO_WM_BEAUTIFY_FLAG" val=""/>
</p:tagLst>
</file>

<file path=ppt/tags/tag248.xml><?xml version="1.0" encoding="utf-8"?>
<p:tagLst xmlns:p="http://schemas.openxmlformats.org/presentationml/2006/main">
  <p:tag name="AS_UNIQUEID" val="942"/>
</p:tagLst>
</file>

<file path=ppt/tags/tag249.xml><?xml version="1.0" encoding="utf-8"?>
<p:tagLst xmlns:p="http://schemas.openxmlformats.org/presentationml/2006/main">
  <p:tag name="AS_UNIQUEID" val="943"/>
</p:tagLst>
</file>

<file path=ppt/tags/tag25.xml><?xml version="1.0" encoding="utf-8"?>
<p:tagLst xmlns:p="http://schemas.openxmlformats.org/presentationml/2006/main">
  <p:tag name="AS_UNIQUEID" val="722"/>
</p:tagLst>
</file>

<file path=ppt/tags/tag250.xml><?xml version="1.0" encoding="utf-8"?>
<p:tagLst xmlns:p="http://schemas.openxmlformats.org/presentationml/2006/main">
  <p:tag name="AS_UNIQUEID" val="944"/>
  <p:tag name="KSO_WM_BEAUTIFY_FLAG" val=""/>
</p:tagLst>
</file>

<file path=ppt/tags/tag251.xml><?xml version="1.0" encoding="utf-8"?>
<p:tagLst xmlns:p="http://schemas.openxmlformats.org/presentationml/2006/main">
  <p:tag name="AS_UNIQUEID" val="945"/>
</p:tagLst>
</file>

<file path=ppt/tags/tag252.xml><?xml version="1.0" encoding="utf-8"?>
<p:tagLst xmlns:p="http://schemas.openxmlformats.org/presentationml/2006/main">
  <p:tag name="AS_UNIQUEID" val="946"/>
  <p:tag name="KSO_WM_BEAUTIFY_FLAG" val=""/>
</p:tagLst>
</file>

<file path=ppt/tags/tag253.xml><?xml version="1.0" encoding="utf-8"?>
<p:tagLst xmlns:p="http://schemas.openxmlformats.org/presentationml/2006/main">
  <p:tag name="AS_UNIQUEID" val="947"/>
  <p:tag name="KSO_WM_BEAUTIFY_FLAG" val=""/>
</p:tagLst>
</file>

<file path=ppt/tags/tag254.xml><?xml version="1.0" encoding="utf-8"?>
<p:tagLst xmlns:p="http://schemas.openxmlformats.org/presentationml/2006/main">
  <p:tag name="AS_UNIQUEID" val="948"/>
  <p:tag name="KSO_WM_BEAUTIFY_FLAG" val=""/>
</p:tagLst>
</file>

<file path=ppt/tags/tag255.xml><?xml version="1.0" encoding="utf-8"?>
<p:tagLst xmlns:p="http://schemas.openxmlformats.org/presentationml/2006/main">
  <p:tag name="AS_UNIQUEID" val="949"/>
  <p:tag name="KSO_WM_BEAUTIFY_FLAG" val=""/>
</p:tagLst>
</file>

<file path=ppt/tags/tag256.xml><?xml version="1.0" encoding="utf-8"?>
<p:tagLst xmlns:p="http://schemas.openxmlformats.org/presentationml/2006/main">
  <p:tag name="AS_UNIQUEID" val="950"/>
  <p:tag name="KSO_WM_BEAUTIFY_FLAG" val=""/>
</p:tagLst>
</file>

<file path=ppt/tags/tag257.xml><?xml version="1.0" encoding="utf-8"?>
<p:tagLst xmlns:p="http://schemas.openxmlformats.org/presentationml/2006/main">
  <p:tag name="AS_UNIQUEID" val="951"/>
  <p:tag name="KSO_WM_BEAUTIFY_FLAG" val=""/>
</p:tagLst>
</file>

<file path=ppt/tags/tag258.xml><?xml version="1.0" encoding="utf-8"?>
<p:tagLst xmlns:p="http://schemas.openxmlformats.org/presentationml/2006/main">
  <p:tag name="AS_UNIQUEID" val="952"/>
</p:tagLst>
</file>

<file path=ppt/tags/tag259.xml><?xml version="1.0" encoding="utf-8"?>
<p:tagLst xmlns:p="http://schemas.openxmlformats.org/presentationml/2006/main">
  <p:tag name="AS_UNIQUEID" val="953"/>
  <p:tag name="KSO_WM_BEAUTIFY_FLAG" val=""/>
</p:tagLst>
</file>

<file path=ppt/tags/tag26.xml><?xml version="1.0" encoding="utf-8"?>
<p:tagLst xmlns:p="http://schemas.openxmlformats.org/presentationml/2006/main">
  <p:tag name="AS_UNIQUEID" val="723"/>
</p:tagLst>
</file>

<file path=ppt/tags/tag260.xml><?xml version="1.0" encoding="utf-8"?>
<p:tagLst xmlns:p="http://schemas.openxmlformats.org/presentationml/2006/main">
  <p:tag name="AS_UNIQUEID" val="954"/>
</p:tagLst>
</file>

<file path=ppt/tags/tag261.xml><?xml version="1.0" encoding="utf-8"?>
<p:tagLst xmlns:p="http://schemas.openxmlformats.org/presentationml/2006/main">
  <p:tag name="AS_UNIQUEID" val="955"/>
  <p:tag name="KSO_WM_BEAUTIFY_FLAG" val=""/>
</p:tagLst>
</file>

<file path=ppt/tags/tag262.xml><?xml version="1.0" encoding="utf-8"?>
<p:tagLst xmlns:p="http://schemas.openxmlformats.org/presentationml/2006/main">
  <p:tag name="AS_UNIQUEID" val="956"/>
  <p:tag name="KSO_WM_BEAUTIFY_FLAG" val=""/>
</p:tagLst>
</file>

<file path=ppt/tags/tag263.xml><?xml version="1.0" encoding="utf-8"?>
<p:tagLst xmlns:p="http://schemas.openxmlformats.org/presentationml/2006/main">
  <p:tag name="AS_UNIQUEID" val="957"/>
  <p:tag name="KSO_WM_BEAUTIFY_FLAG" val=""/>
</p:tagLst>
</file>

<file path=ppt/tags/tag264.xml><?xml version="1.0" encoding="utf-8"?>
<p:tagLst xmlns:p="http://schemas.openxmlformats.org/presentationml/2006/main">
  <p:tag name="AS_UNIQUEID" val="95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65.xml><?xml version="1.0" encoding="utf-8"?>
<p:tagLst xmlns:p="http://schemas.openxmlformats.org/presentationml/2006/main">
  <p:tag name="AS_UNIQUEID" val="959"/>
</p:tagLst>
</file>

<file path=ppt/tags/tag266.xml><?xml version="1.0" encoding="utf-8"?>
<p:tagLst xmlns:p="http://schemas.openxmlformats.org/presentationml/2006/main">
  <p:tag name="AS_UNIQUEID" val="487"/>
</p:tagLst>
</file>

<file path=ppt/tags/tag267.xml><?xml version="1.0" encoding="utf-8"?>
<p:tagLst xmlns:p="http://schemas.openxmlformats.org/presentationml/2006/main">
  <p:tag name="AS_UNIQUEID" val="960"/>
</p:tagLst>
</file>

<file path=ppt/tags/tag268.xml><?xml version="1.0" encoding="utf-8"?>
<p:tagLst xmlns:p="http://schemas.openxmlformats.org/presentationml/2006/main">
  <p:tag name="AS_UNIQUEID" val="961"/>
</p:tagLst>
</file>

<file path=ppt/tags/tag269.xml><?xml version="1.0" encoding="utf-8"?>
<p:tagLst xmlns:p="http://schemas.openxmlformats.org/presentationml/2006/main">
  <p:tag name="AS_UNIQUEID" val="962"/>
</p:tagLst>
</file>

<file path=ppt/tags/tag27.xml><?xml version="1.0" encoding="utf-8"?>
<p:tagLst xmlns:p="http://schemas.openxmlformats.org/presentationml/2006/main">
  <p:tag name="AS_UNIQUEID" val="724"/>
</p:tagLst>
</file>

<file path=ppt/tags/tag270.xml><?xml version="1.0" encoding="utf-8"?>
<p:tagLst xmlns:p="http://schemas.openxmlformats.org/presentationml/2006/main">
  <p:tag name="AS_UNIQUEID" val="96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1.xml><?xml version="1.0" encoding="utf-8"?>
<p:tagLst xmlns:p="http://schemas.openxmlformats.org/presentationml/2006/main">
  <p:tag name="AS_UNIQUEID" val="96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2.xml><?xml version="1.0" encoding="utf-8"?>
<p:tagLst xmlns:p="http://schemas.openxmlformats.org/presentationml/2006/main">
  <p:tag name="AS_UNIQUEID" val="965"/>
  <p:tag name="KSO_WM_BEAUTIFY_FLAG" val=""/>
</p:tagLst>
</file>

<file path=ppt/tags/tag273.xml><?xml version="1.0" encoding="utf-8"?>
<p:tagLst xmlns:p="http://schemas.openxmlformats.org/presentationml/2006/main">
  <p:tag name="AS_UNIQUEID" val="966"/>
  <p:tag name="KSO_WM_BEAUTIFY_FLAG" val=""/>
</p:tagLst>
</file>

<file path=ppt/tags/tag274.xml><?xml version="1.0" encoding="utf-8"?>
<p:tagLst xmlns:p="http://schemas.openxmlformats.org/presentationml/2006/main">
  <p:tag name="AS_UNIQUEID" val="967"/>
  <p:tag name="KSO_WM_BEAUTIFY_FLAG" val=""/>
</p:tagLst>
</file>

<file path=ppt/tags/tag275.xml><?xml version="1.0" encoding="utf-8"?>
<p:tagLst xmlns:p="http://schemas.openxmlformats.org/presentationml/2006/main">
  <p:tag name="AS_UNIQUEID" val="96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6.xml><?xml version="1.0" encoding="utf-8"?>
<p:tagLst xmlns:p="http://schemas.openxmlformats.org/presentationml/2006/main">
  <p:tag name="AS_UNIQUEID" val="969"/>
  <p:tag name="KSO_WM_BEAUTIFY_FLAG" val=""/>
</p:tagLst>
</file>

<file path=ppt/tags/tag277.xml><?xml version="1.0" encoding="utf-8"?>
<p:tagLst xmlns:p="http://schemas.openxmlformats.org/presentationml/2006/main">
  <p:tag name="AS_UNIQUEID" val="970"/>
  <p:tag name="KSO_WM_BEAUTIFY_FLAG" val=""/>
</p:tagLst>
</file>

<file path=ppt/tags/tag278.xml><?xml version="1.0" encoding="utf-8"?>
<p:tagLst xmlns:p="http://schemas.openxmlformats.org/presentationml/2006/main">
  <p:tag name="AS_UNIQUEID" val="971"/>
</p:tagLst>
</file>

<file path=ppt/tags/tag279.xml><?xml version="1.0" encoding="utf-8"?>
<p:tagLst xmlns:p="http://schemas.openxmlformats.org/presentationml/2006/main">
  <p:tag name="AS_UNIQUEID" val="0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3822*2007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8.xml><?xml version="1.0" encoding="utf-8"?>
<p:tagLst xmlns:p="http://schemas.openxmlformats.org/presentationml/2006/main">
  <p:tag name="AS_UNIQUEID" val="725"/>
</p:tagLst>
</file>

<file path=ppt/tags/tag280.xml><?xml version="1.0" encoding="utf-8"?>
<p:tagLst xmlns:p="http://schemas.openxmlformats.org/presentationml/2006/main">
  <p:tag name="AS_UNIQUEID" val="972"/>
</p:tagLst>
</file>

<file path=ppt/tags/tag281.xml><?xml version="1.0" encoding="utf-8"?>
<p:tagLst xmlns:p="http://schemas.openxmlformats.org/presentationml/2006/main">
  <p:tag name="AS_UNIQUEID" val="973"/>
  <p:tag name="KSO_WM_BEAUTIFY_FLAG" val=""/>
</p:tagLst>
</file>

<file path=ppt/tags/tag282.xml><?xml version="1.0" encoding="utf-8"?>
<p:tagLst xmlns:p="http://schemas.openxmlformats.org/presentationml/2006/main">
  <p:tag name="AS_UNIQUEID" val="974"/>
</p:tagLst>
</file>

<file path=ppt/tags/tag283.xml><?xml version="1.0" encoding="utf-8"?>
<p:tagLst xmlns:p="http://schemas.openxmlformats.org/presentationml/2006/main">
  <p:tag name="AS_UNIQUEID" val="975"/>
  <p:tag name="KSO_WM_BEAUTIFY_FLAG" val=""/>
</p:tagLst>
</file>

<file path=ppt/tags/tag284.xml><?xml version="1.0" encoding="utf-8"?>
<p:tagLst xmlns:p="http://schemas.openxmlformats.org/presentationml/2006/main">
  <p:tag name="AS_UNIQUEID" val="976"/>
  <p:tag name="KSO_WM_BEAUTIFY_FLAG" val=""/>
</p:tagLst>
</file>

<file path=ppt/tags/tag285.xml><?xml version="1.0" encoding="utf-8"?>
<p:tagLst xmlns:p="http://schemas.openxmlformats.org/presentationml/2006/main">
  <p:tag name="AS_UNIQUEID" val="977"/>
  <p:tag name="KSO_WM_BEAUTIFY_FLAG" val=""/>
</p:tagLst>
</file>

<file path=ppt/tags/tag286.xml><?xml version="1.0" encoding="utf-8"?>
<p:tagLst xmlns:p="http://schemas.openxmlformats.org/presentationml/2006/main">
  <p:tag name="AS_UNIQUEID" val="72"/>
</p:tagLst>
</file>

<file path=ppt/tags/tag287.xml><?xml version="1.0" encoding="utf-8"?>
<p:tagLst xmlns:p="http://schemas.openxmlformats.org/presentationml/2006/main">
  <p:tag name="AS_UNIQUEID" val="978"/>
</p:tagLst>
</file>

<file path=ppt/tags/tag288.xml><?xml version="1.0" encoding="utf-8"?>
<p:tagLst xmlns:p="http://schemas.openxmlformats.org/presentationml/2006/main">
  <p:tag name="AS_UNIQUEID" val="97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9.xml><?xml version="1.0" encoding="utf-8"?>
<p:tagLst xmlns:p="http://schemas.openxmlformats.org/presentationml/2006/main">
  <p:tag name="AS_UNIQUEID" val="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.xml><?xml version="1.0" encoding="utf-8"?>
<p:tagLst xmlns:p="http://schemas.openxmlformats.org/presentationml/2006/main">
  <p:tag name="AS_UNIQUEID" val="726"/>
</p:tagLst>
</file>

<file path=ppt/tags/tag290.xml><?xml version="1.0" encoding="utf-8"?>
<p:tagLst xmlns:p="http://schemas.openxmlformats.org/presentationml/2006/main">
  <p:tag name="AS_UNIQUEID" val="98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1.xml><?xml version="1.0" encoding="utf-8"?>
<p:tagLst xmlns:p="http://schemas.openxmlformats.org/presentationml/2006/main">
  <p:tag name="AS_UNIQUEID" val="982"/>
  <p:tag name="KSO_WM_BEAUTIFY_FLAG" val=""/>
</p:tagLst>
</file>

<file path=ppt/tags/tag292.xml><?xml version="1.0" encoding="utf-8"?>
<p:tagLst xmlns:p="http://schemas.openxmlformats.org/presentationml/2006/main">
  <p:tag name="AS_UNIQUEID" val="983"/>
  <p:tag name="KSO_WM_BEAUTIFY_FLAG" val=""/>
</p:tagLst>
</file>

<file path=ppt/tags/tag293.xml><?xml version="1.0" encoding="utf-8"?>
<p:tagLst xmlns:p="http://schemas.openxmlformats.org/presentationml/2006/main">
  <p:tag name="AS_UNIQUEID" val="984"/>
  <p:tag name="KSO_WM_BEAUTIFY_FLAG" val=""/>
</p:tagLst>
</file>

<file path=ppt/tags/tag294.xml><?xml version="1.0" encoding="utf-8"?>
<p:tagLst xmlns:p="http://schemas.openxmlformats.org/presentationml/2006/main">
  <p:tag name="AS_UNIQUEID" val="985"/>
</p:tagLst>
</file>

<file path=ppt/tags/tag295.xml><?xml version="1.0" encoding="utf-8"?>
<p:tagLst xmlns:p="http://schemas.openxmlformats.org/presentationml/2006/main">
  <p:tag name="AS_UNIQUEID" val="986"/>
</p:tagLst>
</file>

<file path=ppt/tags/tag296.xml><?xml version="1.0" encoding="utf-8"?>
<p:tagLst xmlns:p="http://schemas.openxmlformats.org/presentationml/2006/main">
  <p:tag name="AS_UNIQUEID" val="987"/>
</p:tagLst>
</file>

<file path=ppt/tags/tag297.xml><?xml version="1.0" encoding="utf-8"?>
<p:tagLst xmlns:p="http://schemas.openxmlformats.org/presentationml/2006/main">
  <p:tag name="AS_UNIQUEID" val="988"/>
  <p:tag name="KSO_WM_BEAUTIFY_FLAG" val=""/>
</p:tagLst>
</file>

<file path=ppt/tags/tag298.xml><?xml version="1.0" encoding="utf-8"?>
<p:tagLst xmlns:p="http://schemas.openxmlformats.org/presentationml/2006/main">
  <p:tag name="AS_UNIQUEID" val="989"/>
  <p:tag name="KSO_WM_BEAUTIFY_FLAG" val=""/>
</p:tagLst>
</file>

<file path=ppt/tags/tag299.xml><?xml version="1.0" encoding="utf-8"?>
<p:tagLst xmlns:p="http://schemas.openxmlformats.org/presentationml/2006/main">
  <p:tag name="AS_UNIQUEID" val="990"/>
</p:tagLst>
</file>

<file path=ppt/tags/tag3.xml><?xml version="1.0" encoding="utf-8"?>
<p:tagLst xmlns:p="http://schemas.openxmlformats.org/presentationml/2006/main">
  <p:tag name="AS_UNIQUEID" val="700"/>
</p:tagLst>
</file>

<file path=ppt/tags/tag30.xml><?xml version="1.0" encoding="utf-8"?>
<p:tagLst xmlns:p="http://schemas.openxmlformats.org/presentationml/2006/main">
  <p:tag name="AS_UNIQUEID" val="727"/>
</p:tagLst>
</file>

<file path=ppt/tags/tag300.xml><?xml version="1.0" encoding="utf-8"?>
<p:tagLst xmlns:p="http://schemas.openxmlformats.org/presentationml/2006/main">
  <p:tag name="AS_UNIQUEID" val="991"/>
  <p:tag name="KSO_WM_BEAUTIFY_FLAG" val=""/>
</p:tagLst>
</file>

<file path=ppt/tags/tag301.xml><?xml version="1.0" encoding="utf-8"?>
<p:tagLst xmlns:p="http://schemas.openxmlformats.org/presentationml/2006/main">
  <p:tag name="AS_UNIQUEID" val="992"/>
  <p:tag name="KSO_WM_BEAUTIFY_FLAG" val=""/>
</p:tagLst>
</file>

<file path=ppt/tags/tag302.xml><?xml version="1.0" encoding="utf-8"?>
<p:tagLst xmlns:p="http://schemas.openxmlformats.org/presentationml/2006/main">
  <p:tag name="AS_UNIQUEID" val="993"/>
  <p:tag name="KSO_WM_BEAUTIFY_FLAG" val=""/>
</p:tagLst>
</file>

<file path=ppt/tags/tag303.xml><?xml version="1.0" encoding="utf-8"?>
<p:tagLst xmlns:p="http://schemas.openxmlformats.org/presentationml/2006/main">
  <p:tag name="AS_UNIQUEID" val="994"/>
</p:tagLst>
</file>

<file path=ppt/tags/tag304.xml><?xml version="1.0" encoding="utf-8"?>
<p:tagLst xmlns:p="http://schemas.openxmlformats.org/presentationml/2006/main">
  <p:tag name="AS_UNIQUEID" val="9"/>
  <p:tag name="KSO_WM_BEAUTIFY_FLAG" val=""/>
</p:tagLst>
</file>

<file path=ppt/tags/tag305.xml><?xml version="1.0" encoding="utf-8"?>
<p:tagLst xmlns:p="http://schemas.openxmlformats.org/presentationml/2006/main">
  <p:tag name="AS_UNIQUEID" val="995"/>
</p:tagLst>
</file>

<file path=ppt/tags/tag306.xml><?xml version="1.0" encoding="utf-8"?>
<p:tagLst xmlns:p="http://schemas.openxmlformats.org/presentationml/2006/main">
  <p:tag name="AS_UNIQUEID" val="996"/>
</p:tagLst>
</file>

<file path=ppt/tags/tag307.xml><?xml version="1.0" encoding="utf-8"?>
<p:tagLst xmlns:p="http://schemas.openxmlformats.org/presentationml/2006/main">
  <p:tag name="AS_UNIQUEID" val="697"/>
  <p:tag name="KSO_WM_BEAUTIFY_FLAG" val=""/>
</p:tagLst>
</file>

<file path=ppt/tags/tag308.xml><?xml version="1.0" encoding="utf-8"?>
<p:tagLst xmlns:p="http://schemas.openxmlformats.org/presentationml/2006/main">
  <p:tag name="AS_UNIQUEID" val="997"/>
  <p:tag name="KSO_WM_BEAUTIFY_FLAG" val=""/>
</p:tagLst>
</file>

<file path=ppt/tags/tag309.xml><?xml version="1.0" encoding="utf-8"?>
<p:tagLst xmlns:p="http://schemas.openxmlformats.org/presentationml/2006/main">
  <p:tag name="AS_UNIQUEID" val="998"/>
</p:tagLst>
</file>

<file path=ppt/tags/tag31.xml><?xml version="1.0" encoding="utf-8"?>
<p:tagLst xmlns:p="http://schemas.openxmlformats.org/presentationml/2006/main">
  <p:tag name="AS_UNIQUEID" val="728"/>
</p:tagLst>
</file>

<file path=ppt/tags/tag310.xml><?xml version="1.0" encoding="utf-8"?>
<p:tagLst xmlns:p="http://schemas.openxmlformats.org/presentationml/2006/main">
  <p:tag name="AS_UNIQUEID" val="999"/>
</p:tagLst>
</file>

<file path=ppt/tags/tag311.xml><?xml version="1.0" encoding="utf-8"?>
<p:tagLst xmlns:p="http://schemas.openxmlformats.org/presentationml/2006/main">
  <p:tag name="AS_UNIQUEID" val="1000"/>
</p:tagLst>
</file>

<file path=ppt/tags/tag312.xml><?xml version="1.0" encoding="utf-8"?>
<p:tagLst xmlns:p="http://schemas.openxmlformats.org/presentationml/2006/main">
  <p:tag name="AS_UNIQUEID" val="1001"/>
</p:tagLst>
</file>

<file path=ppt/tags/tag313.xml><?xml version="1.0" encoding="utf-8"?>
<p:tagLst xmlns:p="http://schemas.openxmlformats.org/presentationml/2006/main">
  <p:tag name="AS_UNIQUEID" val="1002"/>
</p:tagLst>
</file>

<file path=ppt/tags/tag314.xml><?xml version="1.0" encoding="utf-8"?>
<p:tagLst xmlns:p="http://schemas.openxmlformats.org/presentationml/2006/main">
  <p:tag name="AS_UNIQUEID" val="1003"/>
  <p:tag name="KSO_WM_BEAUTIFY_FLAG" val=""/>
</p:tagLst>
</file>

<file path=ppt/tags/tag315.xml><?xml version="1.0" encoding="utf-8"?>
<p:tagLst xmlns:p="http://schemas.openxmlformats.org/presentationml/2006/main">
  <p:tag name="AS_UNIQUEID" val="100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6.xml><?xml version="1.0" encoding="utf-8"?>
<p:tagLst xmlns:p="http://schemas.openxmlformats.org/presentationml/2006/main">
  <p:tag name="AS_UNIQUEID" val="1005"/>
  <p:tag name="KSO_WM_BEAUTIFY_FLAG" val=""/>
</p:tagLst>
</file>

<file path=ppt/tags/tag317.xml><?xml version="1.0" encoding="utf-8"?>
<p:tagLst xmlns:p="http://schemas.openxmlformats.org/presentationml/2006/main">
  <p:tag name="AS_UNIQUEID" val="1006"/>
  <p:tag name="KSO_WM_BEAUTIFY_FLAG" val=""/>
</p:tagLst>
</file>

<file path=ppt/tags/tag318.xml><?xml version="1.0" encoding="utf-8"?>
<p:tagLst xmlns:p="http://schemas.openxmlformats.org/presentationml/2006/main">
  <p:tag name="AS_UNIQUEID" val="100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9.xml><?xml version="1.0" encoding="utf-8"?>
<p:tagLst xmlns:p="http://schemas.openxmlformats.org/presentationml/2006/main">
  <p:tag name="AS_UNIQUEID" val="1008"/>
  <p:tag name="KSO_WM_BEAUTIFY_FLAG" val=""/>
</p:tagLst>
</file>

<file path=ppt/tags/tag32.xml><?xml version="1.0" encoding="utf-8"?>
<p:tagLst xmlns:p="http://schemas.openxmlformats.org/presentationml/2006/main">
  <p:tag name="AS_UNIQUEID" val="729"/>
</p:tagLst>
</file>

<file path=ppt/tags/tag320.xml><?xml version="1.0" encoding="utf-8"?>
<p:tagLst xmlns:p="http://schemas.openxmlformats.org/presentationml/2006/main">
  <p:tag name="AS_UNIQUEID" val="7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1.xml><?xml version="1.0" encoding="utf-8"?>
<p:tagLst xmlns:p="http://schemas.openxmlformats.org/presentationml/2006/main">
  <p:tag name="AS_UNIQUEID" val="1009"/>
</p:tagLst>
</file>

<file path=ppt/tags/tag322.xml><?xml version="1.0" encoding="utf-8"?>
<p:tagLst xmlns:p="http://schemas.openxmlformats.org/presentationml/2006/main">
  <p:tag name="AS_UNIQUEID" val="1010"/>
  <p:tag name="KSO_WM_BEAUTIFY_FLAG" val=""/>
</p:tagLst>
</file>

<file path=ppt/tags/tag323.xml><?xml version="1.0" encoding="utf-8"?>
<p:tagLst xmlns:p="http://schemas.openxmlformats.org/presentationml/2006/main">
  <p:tag name="AS_UNIQUEID" val="1011"/>
</p:tagLst>
</file>

<file path=ppt/tags/tag324.xml><?xml version="1.0" encoding="utf-8"?>
<p:tagLst xmlns:p="http://schemas.openxmlformats.org/presentationml/2006/main">
  <p:tag name="AS_UNIQUEID" val="1012"/>
  <p:tag name="KSO_WM_BEAUTIFY_FLAG" val=""/>
</p:tagLst>
</file>

<file path=ppt/tags/tag325.xml><?xml version="1.0" encoding="utf-8"?>
<p:tagLst xmlns:p="http://schemas.openxmlformats.org/presentationml/2006/main">
  <p:tag name="AS_UNIQUEID" val="1013"/>
  <p:tag name="KSO_WM_BEAUTIFY_FLAG" val=""/>
</p:tagLst>
</file>

<file path=ppt/tags/tag326.xml><?xml version="1.0" encoding="utf-8"?>
<p:tagLst xmlns:p="http://schemas.openxmlformats.org/presentationml/2006/main">
  <p:tag name="AS_UNIQUEID" val="1014"/>
  <p:tag name="KSO_WM_BEAUTIFY_FLAG" val=""/>
</p:tagLst>
</file>

<file path=ppt/tags/tag327.xml><?xml version="1.0" encoding="utf-8"?>
<p:tagLst xmlns:p="http://schemas.openxmlformats.org/presentationml/2006/main">
  <p:tag name="AS_UNIQUEID" val="7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8.xml><?xml version="1.0" encoding="utf-8"?>
<p:tagLst xmlns:p="http://schemas.openxmlformats.org/presentationml/2006/main">
  <p:tag name="AS_UNIQUEID" val="101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9.xml><?xml version="1.0" encoding="utf-8"?>
<p:tagLst xmlns:p="http://schemas.openxmlformats.org/presentationml/2006/main">
  <p:tag name="AS_UNIQUEID" val="1016"/>
  <p:tag name="KSO_WM_BEAUTIFY_FLAG" val=""/>
</p:tagLst>
</file>

<file path=ppt/tags/tag33.xml><?xml version="1.0" encoding="utf-8"?>
<p:tagLst xmlns:p="http://schemas.openxmlformats.org/presentationml/2006/main">
  <p:tag name="AS_UNIQUEID" val="730"/>
</p:tagLst>
</file>

<file path=ppt/tags/tag330.xml><?xml version="1.0" encoding="utf-8"?>
<p:tagLst xmlns:p="http://schemas.openxmlformats.org/presentationml/2006/main">
  <p:tag name="AS_UNIQUEID" val="1017"/>
  <p:tag name="KSO_WM_BEAUTIFY_FLAG" val=""/>
</p:tagLst>
</file>

<file path=ppt/tags/tag331.xml><?xml version="1.0" encoding="utf-8"?>
<p:tagLst xmlns:p="http://schemas.openxmlformats.org/presentationml/2006/main">
  <p:tag name="AS_UNIQUEID" val="1018"/>
  <p:tag name="KSO_WM_BEAUTIFY_FLAG" val=""/>
</p:tagLst>
</file>

<file path=ppt/tags/tag332.xml><?xml version="1.0" encoding="utf-8"?>
<p:tagLst xmlns:p="http://schemas.openxmlformats.org/presentationml/2006/main">
  <p:tag name="AS_UNIQUEID" val="1019"/>
  <p:tag name="KSO_WM_MEDIACOVER_FLAG" val="1"/>
  <p:tag name="KSO_WM_UNIT_MEDIACOVER_BTN_STATE" val="1"/>
  <p:tag name="KSO_WM_UNIT_MEDIACOVER_BTNRECT" val="0*0*0*0"/>
</p:tagLst>
</file>

<file path=ppt/tags/tag333.xml><?xml version="1.0" encoding="utf-8"?>
<p:tagLst xmlns:p="http://schemas.openxmlformats.org/presentationml/2006/main">
  <p:tag name="AS_UNIQUEID" val="1020"/>
</p:tagLst>
</file>

<file path=ppt/tags/tag334.xml><?xml version="1.0" encoding="utf-8"?>
<p:tagLst xmlns:p="http://schemas.openxmlformats.org/presentationml/2006/main">
  <p:tag name="AS_UNIQUEID" val="1021"/>
  <p:tag name="KSO_WM_BEAUTIFY_FLAG" val=""/>
</p:tagLst>
</file>

<file path=ppt/tags/tag335.xml><?xml version="1.0" encoding="utf-8"?>
<p:tagLst xmlns:p="http://schemas.openxmlformats.org/presentationml/2006/main">
  <p:tag name="AS_UNIQUEID" val="1022"/>
</p:tagLst>
</file>

<file path=ppt/tags/tag336.xml><?xml version="1.0" encoding="utf-8"?>
<p:tagLst xmlns:p="http://schemas.openxmlformats.org/presentationml/2006/main">
  <p:tag name="AS_UNIQUEID" val="1023"/>
  <p:tag name="KSO_WM_BEAUTIFY_FLAG" val=""/>
</p:tagLst>
</file>

<file path=ppt/tags/tag337.xml><?xml version="1.0" encoding="utf-8"?>
<p:tagLst xmlns:p="http://schemas.openxmlformats.org/presentationml/2006/main">
  <p:tag name="AS_UNIQUEID" val="1024"/>
  <p:tag name="KSO_WM_BEAUTIFY_FLAG" val=""/>
</p:tagLst>
</file>

<file path=ppt/tags/tag338.xml><?xml version="1.0" encoding="utf-8"?>
<p:tagLst xmlns:p="http://schemas.openxmlformats.org/presentationml/2006/main">
  <p:tag name="AS_UNIQUEID" val="1025"/>
  <p:tag name="KSO_WM_BEAUTIFY_FLAG" val=""/>
</p:tagLst>
</file>

<file path=ppt/tags/tag339.xml><?xml version="1.0" encoding="utf-8"?>
<p:tagLst xmlns:p="http://schemas.openxmlformats.org/presentationml/2006/main">
  <p:tag name="AS_UNIQUEID" val="102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.xml><?xml version="1.0" encoding="utf-8"?>
<p:tagLst xmlns:p="http://schemas.openxmlformats.org/presentationml/2006/main">
  <p:tag name="AS_UNIQUEID" val="731"/>
</p:tagLst>
</file>

<file path=ppt/tags/tag340.xml><?xml version="1.0" encoding="utf-8"?>
<p:tagLst xmlns:p="http://schemas.openxmlformats.org/presentationml/2006/main">
  <p:tag name="AS_UNIQUEID" val="102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1.xml><?xml version="1.0" encoding="utf-8"?>
<p:tagLst xmlns:p="http://schemas.openxmlformats.org/presentationml/2006/main">
  <p:tag name="AS_UNIQUEID" val="1028"/>
</p:tagLst>
</file>

<file path=ppt/tags/tag342.xml><?xml version="1.0" encoding="utf-8"?>
<p:tagLst xmlns:p="http://schemas.openxmlformats.org/presentationml/2006/main">
  <p:tag name="AS_UNIQUEID" val="1029"/>
</p:tagLst>
</file>

<file path=ppt/tags/tag343.xml><?xml version="1.0" encoding="utf-8"?>
<p:tagLst xmlns:p="http://schemas.openxmlformats.org/presentationml/2006/main">
  <p:tag name="AS_UNIQUEID" val="1030"/>
  <p:tag name="KSO_WM_BEAUTIFY_FLAG" val=""/>
</p:tagLst>
</file>

<file path=ppt/tags/tag344.xml><?xml version="1.0" encoding="utf-8"?>
<p:tagLst xmlns:p="http://schemas.openxmlformats.org/presentationml/2006/main">
  <p:tag name="AS_UNIQUEID" val="1031"/>
</p:tagLst>
</file>

<file path=ppt/tags/tag345.xml><?xml version="1.0" encoding="utf-8"?>
<p:tagLst xmlns:p="http://schemas.openxmlformats.org/presentationml/2006/main">
  <p:tag name="AS_UNIQUEID" val="1032"/>
  <p:tag name="KSO_WM_BEAUTIFY_FLAG" val=""/>
</p:tagLst>
</file>

<file path=ppt/tags/tag346.xml><?xml version="1.0" encoding="utf-8"?>
<p:tagLst xmlns:p="http://schemas.openxmlformats.org/presentationml/2006/main">
  <p:tag name="AS_UNIQUEID" val="1033"/>
  <p:tag name="KSO_WM_BEAUTIFY_FLAG" val=""/>
</p:tagLst>
</file>

<file path=ppt/tags/tag347.xml><?xml version="1.0" encoding="utf-8"?>
<p:tagLst xmlns:p="http://schemas.openxmlformats.org/presentationml/2006/main">
  <p:tag name="AS_UNIQUEID" val="1034"/>
  <p:tag name="KSO_WM_BEAUTIFY_FLAG" val=""/>
</p:tagLst>
</file>

<file path=ppt/tags/tag348.xml><?xml version="1.0" encoding="utf-8"?>
<p:tagLst xmlns:p="http://schemas.openxmlformats.org/presentationml/2006/main">
  <p:tag name="AS_UNIQUEID" val="7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9.xml><?xml version="1.0" encoding="utf-8"?>
<p:tagLst xmlns:p="http://schemas.openxmlformats.org/presentationml/2006/main">
  <p:tag name="AS_UNIQUEID" val="103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.xml><?xml version="1.0" encoding="utf-8"?>
<p:tagLst xmlns:p="http://schemas.openxmlformats.org/presentationml/2006/main">
  <p:tag name="AS_UNIQUEID" val="732"/>
</p:tagLst>
</file>

<file path=ppt/tags/tag350.xml><?xml version="1.0" encoding="utf-8"?>
<p:tagLst xmlns:p="http://schemas.openxmlformats.org/presentationml/2006/main">
  <p:tag name="AS_UNIQUEID" val="103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1.xml><?xml version="1.0" encoding="utf-8"?>
<p:tagLst xmlns:p="http://schemas.openxmlformats.org/presentationml/2006/main">
  <p:tag name="AS_UNIQUEID" val="1037"/>
  <p:tag name="KSO_WM_BEAUTIFY_FLAG" val=""/>
</p:tagLst>
</file>

<file path=ppt/tags/tag352.xml><?xml version="1.0" encoding="utf-8"?>
<p:tagLst xmlns:p="http://schemas.openxmlformats.org/presentationml/2006/main">
  <p:tag name="AS_UNIQUEID" val="1038"/>
  <p:tag name="KSO_WM_BEAUTIFY_FLAG" val=""/>
</p:tagLst>
</file>

<file path=ppt/tags/tag353.xml><?xml version="1.0" encoding="utf-8"?>
<p:tagLst xmlns:p="http://schemas.openxmlformats.org/presentationml/2006/main">
  <p:tag name="AS_UNIQUEID" val="1039"/>
  <p:tag name="KSO_WM_MEDIACOVER_FLAG" val="1"/>
  <p:tag name="KSO_WM_UNIT_MEDIACOVER_BTN_STATE" val="1"/>
  <p:tag name="KSO_WM_UNIT_MEDIACOVER_BTNRECT" val="0*0*0*0"/>
</p:tagLst>
</file>

<file path=ppt/tags/tag354.xml><?xml version="1.0" encoding="utf-8"?>
<p:tagLst xmlns:p="http://schemas.openxmlformats.org/presentationml/2006/main">
  <p:tag name="AS_UNIQUEID" val="1040"/>
</p:tagLst>
</file>

<file path=ppt/tags/tag355.xml><?xml version="1.0" encoding="utf-8"?>
<p:tagLst xmlns:p="http://schemas.openxmlformats.org/presentationml/2006/main">
  <p:tag name="AS_UNIQUEID" val="104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6.xml><?xml version="1.0" encoding="utf-8"?>
<p:tagLst xmlns:p="http://schemas.openxmlformats.org/presentationml/2006/main">
  <p:tag name="AS_UNIQUEID" val="1042"/>
  <p:tag name="KSO_WM_BEAUTIFY_FLAG" val=""/>
</p:tagLst>
</file>

<file path=ppt/tags/tag357.xml><?xml version="1.0" encoding="utf-8"?>
<p:tagLst xmlns:p="http://schemas.openxmlformats.org/presentationml/2006/main">
  <p:tag name="AS_UNIQUEID" val="1043"/>
  <p:tag name="KSO_WM_BEAUTIFY_FLAG" val=""/>
</p:tagLst>
</file>

<file path=ppt/tags/tag358.xml><?xml version="1.0" encoding="utf-8"?>
<p:tagLst xmlns:p="http://schemas.openxmlformats.org/presentationml/2006/main">
  <p:tag name="AS_UNIQUEID" val="302"/>
</p:tagLst>
</file>

<file path=ppt/tags/tag359.xml><?xml version="1.0" encoding="utf-8"?>
<p:tagLst xmlns:p="http://schemas.openxmlformats.org/presentationml/2006/main">
  <p:tag name="AS_UNIQUEID" val="1044"/>
</p:tagLst>
</file>

<file path=ppt/tags/tag36.xml><?xml version="1.0" encoding="utf-8"?>
<p:tagLst xmlns:p="http://schemas.openxmlformats.org/presentationml/2006/main">
  <p:tag name="AS_UNIQUEID" val="733"/>
</p:tagLst>
</file>

<file path=ppt/tags/tag360.xml><?xml version="1.0" encoding="utf-8"?>
<p:tagLst xmlns:p="http://schemas.openxmlformats.org/presentationml/2006/main">
  <p:tag name="AS_UNIQUEID" val="1045"/>
  <p:tag name="KSO_WM_BEAUTIFY_FLAG" val=""/>
</p:tagLst>
</file>

<file path=ppt/tags/tag361.xml><?xml version="1.0" encoding="utf-8"?>
<p:tagLst xmlns:p="http://schemas.openxmlformats.org/presentationml/2006/main">
  <p:tag name="AS_UNIQUEID" val="1046"/>
</p:tagLst>
</file>

<file path=ppt/tags/tag362.xml><?xml version="1.0" encoding="utf-8"?>
<p:tagLst xmlns:p="http://schemas.openxmlformats.org/presentationml/2006/main">
  <p:tag name="AS_UNIQUEID" val="1047"/>
  <p:tag name="KSO_WM_BEAUTIFY_FLAG" val=""/>
</p:tagLst>
</file>

<file path=ppt/tags/tag363.xml><?xml version="1.0" encoding="utf-8"?>
<p:tagLst xmlns:p="http://schemas.openxmlformats.org/presentationml/2006/main">
  <p:tag name="AS_UNIQUEID" val="1048"/>
  <p:tag name="KSO_WM_BEAUTIFY_FLAG" val=""/>
</p:tagLst>
</file>

<file path=ppt/tags/tag364.xml><?xml version="1.0" encoding="utf-8"?>
<p:tagLst xmlns:p="http://schemas.openxmlformats.org/presentationml/2006/main">
  <p:tag name="AS_UNIQUEID" val="1049"/>
  <p:tag name="KSO_WM_BEAUTIFY_FLAG" val=""/>
</p:tagLst>
</file>

<file path=ppt/tags/tag365.xml><?xml version="1.0" encoding="utf-8"?>
<p:tagLst xmlns:p="http://schemas.openxmlformats.org/presentationml/2006/main">
  <p:tag name="AS_UNIQUEID" val="72"/>
  <p:tag name="KSO_WM_BEAUTIFY_FLAG" val=""/>
</p:tagLst>
</file>

<file path=ppt/tags/tag366.xml><?xml version="1.0" encoding="utf-8"?>
<p:tagLst xmlns:p="http://schemas.openxmlformats.org/presentationml/2006/main">
  <p:tag name="AS_UNIQUEID" val="105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67.xml><?xml version="1.0" encoding="utf-8"?>
<p:tagLst xmlns:p="http://schemas.openxmlformats.org/presentationml/2006/main">
  <p:tag name="AS_UNIQUEID" val="1051"/>
  <p:tag name="KSO_WM_BEAUTIFY_FLAG" val=""/>
</p:tagLst>
</file>

<file path=ppt/tags/tag368.xml><?xml version="1.0" encoding="utf-8"?>
<p:tagLst xmlns:p="http://schemas.openxmlformats.org/presentationml/2006/main">
  <p:tag name="AS_UNIQUEID" val="1052"/>
  <p:tag name="KSO_WM_BEAUTIFY_FLAG" val=""/>
</p:tagLst>
</file>

<file path=ppt/tags/tag369.xml><?xml version="1.0" encoding="utf-8"?>
<p:tagLst xmlns:p="http://schemas.openxmlformats.org/presentationml/2006/main">
  <p:tag name="AS_UNIQUEID" val="105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.xml><?xml version="1.0" encoding="utf-8"?>
<p:tagLst xmlns:p="http://schemas.openxmlformats.org/presentationml/2006/main">
  <p:tag name="AS_UNIQUEID" val="734"/>
</p:tagLst>
</file>

<file path=ppt/tags/tag370.xml><?xml version="1.0" encoding="utf-8"?>
<p:tagLst xmlns:p="http://schemas.openxmlformats.org/presentationml/2006/main">
  <p:tag name="AS_UNIQUEID" val="10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1.xml><?xml version="1.0" encoding="utf-8"?>
<p:tagLst xmlns:p="http://schemas.openxmlformats.org/presentationml/2006/main">
  <p:tag name="AS_UNIQUEID" val="105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2.xml><?xml version="1.0" encoding="utf-8"?>
<p:tagLst xmlns:p="http://schemas.openxmlformats.org/presentationml/2006/main">
  <p:tag name="AS_UNIQUEID" val="105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3.xml><?xml version="1.0" encoding="utf-8"?>
<p:tagLst xmlns:p="http://schemas.openxmlformats.org/presentationml/2006/main">
  <p:tag name="AS_UNIQUEID" val="7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4.xml><?xml version="1.0" encoding="utf-8"?>
<p:tagLst xmlns:p="http://schemas.openxmlformats.org/presentationml/2006/main">
  <p:tag name="AS_UNIQUEID" val="105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5.xml><?xml version="1.0" encoding="utf-8"?>
<p:tagLst xmlns:p="http://schemas.openxmlformats.org/presentationml/2006/main">
  <p:tag name="AS_UNIQUEID" val="1058"/>
  <p:tag name="KSO_WM_BEAUTIFY_FLAG" val=""/>
</p:tagLst>
</file>

<file path=ppt/tags/tag376.xml><?xml version="1.0" encoding="utf-8"?>
<p:tagLst xmlns:p="http://schemas.openxmlformats.org/presentationml/2006/main">
  <p:tag name="AS_UNIQUEID" val="1059"/>
  <p:tag name="KSO_WM_BEAUTIFY_FLAG" val=""/>
</p:tagLst>
</file>

<file path=ppt/tags/tag377.xml><?xml version="1.0" encoding="utf-8"?>
<p:tagLst xmlns:p="http://schemas.openxmlformats.org/presentationml/2006/main">
  <p:tag name="AS_UNIQUEID" val="1060"/>
</p:tagLst>
</file>

<file path=ppt/tags/tag378.xml><?xml version="1.0" encoding="utf-8"?>
<p:tagLst xmlns:p="http://schemas.openxmlformats.org/presentationml/2006/main">
  <p:tag name="AS_UNIQUEID" val="106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9.xml><?xml version="1.0" encoding="utf-8"?>
<p:tagLst xmlns:p="http://schemas.openxmlformats.org/presentationml/2006/main">
  <p:tag name="AS_UNIQUEID" val="1062"/>
  <p:tag name="KSO_WM_BEAUTIFY_FLAG" val=""/>
</p:tagLst>
</file>

<file path=ppt/tags/tag38.xml><?xml version="1.0" encoding="utf-8"?>
<p:tagLst xmlns:p="http://schemas.openxmlformats.org/presentationml/2006/main">
  <p:tag name="AS_UNIQUEID" val="735"/>
</p:tagLst>
</file>

<file path=ppt/tags/tag380.xml><?xml version="1.0" encoding="utf-8"?>
<p:tagLst xmlns:p="http://schemas.openxmlformats.org/presentationml/2006/main">
  <p:tag name="AS_UNIQUEID" val="1063"/>
  <p:tag name="KSO_WM_BEAUTIFY_FLAG" val=""/>
</p:tagLst>
</file>

<file path=ppt/tags/tag381.xml><?xml version="1.0" encoding="utf-8"?>
<p:tagLst xmlns:p="http://schemas.openxmlformats.org/presentationml/2006/main">
  <p:tag name="AS_UNIQUEID" val="1064"/>
</p:tagLst>
</file>

<file path=ppt/tags/tag382.xml><?xml version="1.0" encoding="utf-8"?>
<p:tagLst xmlns:p="http://schemas.openxmlformats.org/presentationml/2006/main">
  <p:tag name="AS_UNIQUEID" val="1065"/>
  <p:tag name="KSO_WM_BEAUTIFY_FLAG" val=""/>
</p:tagLst>
</file>

<file path=ppt/tags/tag383.xml><?xml version="1.0" encoding="utf-8"?>
<p:tagLst xmlns:p="http://schemas.openxmlformats.org/presentationml/2006/main">
  <p:tag name="AS_UNIQUEID" val="1066"/>
</p:tagLst>
</file>

<file path=ppt/tags/tag384.xml><?xml version="1.0" encoding="utf-8"?>
<p:tagLst xmlns:p="http://schemas.openxmlformats.org/presentationml/2006/main">
  <p:tag name="AS_UNIQUEID" val="1067"/>
  <p:tag name="KSO_WM_BEAUTIFY_FLAG" val=""/>
</p:tagLst>
</file>

<file path=ppt/tags/tag385.xml><?xml version="1.0" encoding="utf-8"?>
<p:tagLst xmlns:p="http://schemas.openxmlformats.org/presentationml/2006/main">
  <p:tag name="AS_UNIQUEID" val="1068"/>
  <p:tag name="KSO_WM_BEAUTIFY_FLAG" val=""/>
</p:tagLst>
</file>

<file path=ppt/tags/tag386.xml><?xml version="1.0" encoding="utf-8"?>
<p:tagLst xmlns:p="http://schemas.openxmlformats.org/presentationml/2006/main">
  <p:tag name="AS_UNIQUEID" val="1069"/>
  <p:tag name="KSO_WM_BEAUTIFY_FLAG" val=""/>
</p:tagLst>
</file>

<file path=ppt/tags/tag387.xml><?xml version="1.0" encoding="utf-8"?>
<p:tagLst xmlns:p="http://schemas.openxmlformats.org/presentationml/2006/main">
  <p:tag name="AS_UNIQUEID" val="7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8.xml><?xml version="1.0" encoding="utf-8"?>
<p:tagLst xmlns:p="http://schemas.openxmlformats.org/presentationml/2006/main">
  <p:tag name="AS_UNIQUEID" val="107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9.xml><?xml version="1.0" encoding="utf-8"?>
<p:tagLst xmlns:p="http://schemas.openxmlformats.org/presentationml/2006/main">
  <p:tag name="AS_UNIQUEID" val="1071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4474*2411*0*0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.xml><?xml version="1.0" encoding="utf-8"?>
<p:tagLst xmlns:p="http://schemas.openxmlformats.org/presentationml/2006/main">
  <p:tag name="AS_UNIQUEID" val="736"/>
</p:tagLst>
</file>

<file path=ppt/tags/tag390.xml><?xml version="1.0" encoding="utf-8"?>
<p:tagLst xmlns:p="http://schemas.openxmlformats.org/presentationml/2006/main">
  <p:tag name="AS_UNIQUEID" val="107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1.xml><?xml version="1.0" encoding="utf-8"?>
<p:tagLst xmlns:p="http://schemas.openxmlformats.org/presentationml/2006/main">
  <p:tag name="AS_UNIQUEID" val="107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2.xml><?xml version="1.0" encoding="utf-8"?>
<p:tagLst xmlns:p="http://schemas.openxmlformats.org/presentationml/2006/main">
  <p:tag name="AS_UNIQUEID" val="7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3.xml><?xml version="1.0" encoding="utf-8"?>
<p:tagLst xmlns:p="http://schemas.openxmlformats.org/presentationml/2006/main">
  <p:tag name="AS_UNIQUEID" val="107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4.xml><?xml version="1.0" encoding="utf-8"?>
<p:tagLst xmlns:p="http://schemas.openxmlformats.org/presentationml/2006/main">
  <p:tag name="AS_UNIQUEID" val="1075"/>
  <p:tag name="KSO_WM_BEAUTIFY_FLAG" val=""/>
</p:tagLst>
</file>

<file path=ppt/tags/tag395.xml><?xml version="1.0" encoding="utf-8"?>
<p:tagLst xmlns:p="http://schemas.openxmlformats.org/presentationml/2006/main">
  <p:tag name="AS_UNIQUEID" val="1076"/>
  <p:tag name="KSO_WM_BEAUTIFY_FLAG" val=""/>
</p:tagLst>
</file>

<file path=ppt/tags/tag396.xml><?xml version="1.0" encoding="utf-8"?>
<p:tagLst xmlns:p="http://schemas.openxmlformats.org/presentationml/2006/main">
  <p:tag name="AS_UNIQUEID" val="1077"/>
</p:tagLst>
</file>

<file path=ppt/tags/tag397.xml><?xml version="1.0" encoding="utf-8"?>
<p:tagLst xmlns:p="http://schemas.openxmlformats.org/presentationml/2006/main">
  <p:tag name="AS_UNIQUEID" val="107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8.xml><?xml version="1.0" encoding="utf-8"?>
<p:tagLst xmlns:p="http://schemas.openxmlformats.org/presentationml/2006/main">
  <p:tag name="AS_UNIQUEID" val="1079"/>
  <p:tag name="KSO_WM_BEAUTIFY_FLAG" val=""/>
</p:tagLst>
</file>

<file path=ppt/tags/tag399.xml><?xml version="1.0" encoding="utf-8"?>
<p:tagLst xmlns:p="http://schemas.openxmlformats.org/presentationml/2006/main">
  <p:tag name="AS_UNIQUEID" val="1080"/>
  <p:tag name="KSO_WM_BEAUTIFY_FLAG" val=""/>
</p:tagLst>
</file>

<file path=ppt/tags/tag4.xml><?xml version="1.0" encoding="utf-8"?>
<p:tagLst xmlns:p="http://schemas.openxmlformats.org/presentationml/2006/main">
  <p:tag name="AS_UNIQUEID" val="701"/>
</p:tagLst>
</file>

<file path=ppt/tags/tag40.xml><?xml version="1.0" encoding="utf-8"?>
<p:tagLst xmlns:p="http://schemas.openxmlformats.org/presentationml/2006/main">
  <p:tag name="AS_UNIQUEID" val="737"/>
</p:tagLst>
</file>

<file path=ppt/tags/tag400.xml><?xml version="1.0" encoding="utf-8"?>
<p:tagLst xmlns:p="http://schemas.openxmlformats.org/presentationml/2006/main">
  <p:tag name="AS_UNIQUEID" val="1081"/>
</p:tagLst>
</file>

<file path=ppt/tags/tag401.xml><?xml version="1.0" encoding="utf-8"?>
<p:tagLst xmlns:p="http://schemas.openxmlformats.org/presentationml/2006/main">
  <p:tag name="AS_UNIQUEID" val="1082"/>
  <p:tag name="KSO_WM_BEAUTIFY_FLAG" val=""/>
</p:tagLst>
</file>

<file path=ppt/tags/tag402.xml><?xml version="1.0" encoding="utf-8"?>
<p:tagLst xmlns:p="http://schemas.openxmlformats.org/presentationml/2006/main">
  <p:tag name="AS_UNIQUEID" val="1083"/>
</p:tagLst>
</file>

<file path=ppt/tags/tag403.xml><?xml version="1.0" encoding="utf-8"?>
<p:tagLst xmlns:p="http://schemas.openxmlformats.org/presentationml/2006/main">
  <p:tag name="AS_UNIQUEID" val="1084"/>
  <p:tag name="KSO_WM_BEAUTIFY_FLAG" val=""/>
</p:tagLst>
</file>

<file path=ppt/tags/tag404.xml><?xml version="1.0" encoding="utf-8"?>
<p:tagLst xmlns:p="http://schemas.openxmlformats.org/presentationml/2006/main">
  <p:tag name="AS_UNIQUEID" val="1085"/>
  <p:tag name="KSO_WM_BEAUTIFY_FLAG" val=""/>
</p:tagLst>
</file>

<file path=ppt/tags/tag405.xml><?xml version="1.0" encoding="utf-8"?>
<p:tagLst xmlns:p="http://schemas.openxmlformats.org/presentationml/2006/main">
  <p:tag name="AS_UNIQUEID" val="1086"/>
  <p:tag name="KSO_WM_BEAUTIFY_FLAG" val=""/>
</p:tagLst>
</file>

<file path=ppt/tags/tag406.xml><?xml version="1.0" encoding="utf-8"?>
<p:tagLst xmlns:p="http://schemas.openxmlformats.org/presentationml/2006/main">
  <p:tag name="AS_UNIQUEID" val="7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7.xml><?xml version="1.0" encoding="utf-8"?>
<p:tagLst xmlns:p="http://schemas.openxmlformats.org/presentationml/2006/main">
  <p:tag name="AS_UNIQUEID" val="108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8.xml><?xml version="1.0" encoding="utf-8"?>
<p:tagLst xmlns:p="http://schemas.openxmlformats.org/presentationml/2006/main">
  <p:tag name="AS_UNIQUEID" val="1088"/>
  <p:tag name="KSO_WM_BEAUTIFY_FLAG" val=""/>
</p:tagLst>
</file>

<file path=ppt/tags/tag409.xml><?xml version="1.0" encoding="utf-8"?>
<p:tagLst xmlns:p="http://schemas.openxmlformats.org/presentationml/2006/main">
  <p:tag name="AS_UNIQUEID" val="108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1.xml><?xml version="1.0" encoding="utf-8"?>
<p:tagLst xmlns:p="http://schemas.openxmlformats.org/presentationml/2006/main">
  <p:tag name="AS_UNIQUEID" val="738"/>
</p:tagLst>
</file>

<file path=ppt/tags/tag410.xml><?xml version="1.0" encoding="utf-8"?>
<p:tagLst xmlns:p="http://schemas.openxmlformats.org/presentationml/2006/main">
  <p:tag name="AS_UNIQUEID" val="109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1.xml><?xml version="1.0" encoding="utf-8"?>
<p:tagLst xmlns:p="http://schemas.openxmlformats.org/presentationml/2006/main">
  <p:tag name="AS_UNIQUEID" val="109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2.xml><?xml version="1.0" encoding="utf-8"?>
<p:tagLst xmlns:p="http://schemas.openxmlformats.org/presentationml/2006/main">
  <p:tag name="AS_UNIQUEID" val="7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3.xml><?xml version="1.0" encoding="utf-8"?>
<p:tagLst xmlns:p="http://schemas.openxmlformats.org/presentationml/2006/main">
  <p:tag name="AS_UNIQUEID" val="109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4.xml><?xml version="1.0" encoding="utf-8"?>
<p:tagLst xmlns:p="http://schemas.openxmlformats.org/presentationml/2006/main">
  <p:tag name="AS_UNIQUEID" val="1093"/>
  <p:tag name="KSO_WM_BEAUTIFY_FLAG" val=""/>
</p:tagLst>
</file>

<file path=ppt/tags/tag415.xml><?xml version="1.0" encoding="utf-8"?>
<p:tagLst xmlns:p="http://schemas.openxmlformats.org/presentationml/2006/main">
  <p:tag name="AS_UNIQUEID" val="1094"/>
  <p:tag name="KSO_WM_BEAUTIFY_FLAG" val=""/>
</p:tagLst>
</file>

<file path=ppt/tags/tag416.xml><?xml version="1.0" encoding="utf-8"?>
<p:tagLst xmlns:p="http://schemas.openxmlformats.org/presentationml/2006/main">
  <p:tag name="AS_UNIQUEID" val="1095"/>
</p:tagLst>
</file>

<file path=ppt/tags/tag417.xml><?xml version="1.0" encoding="utf-8"?>
<p:tagLst xmlns:p="http://schemas.openxmlformats.org/presentationml/2006/main">
  <p:tag name="AS_UNIQUEID" val="109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8.xml><?xml version="1.0" encoding="utf-8"?>
<p:tagLst xmlns:p="http://schemas.openxmlformats.org/presentationml/2006/main">
  <p:tag name="AS_UNIQUEID" val="1097"/>
  <p:tag name="KSO_WM_BEAUTIFY_FLAG" val=""/>
</p:tagLst>
</file>

<file path=ppt/tags/tag419.xml><?xml version="1.0" encoding="utf-8"?>
<p:tagLst xmlns:p="http://schemas.openxmlformats.org/presentationml/2006/main">
  <p:tag name="AS_UNIQUEID" val="1098"/>
  <p:tag name="KSO_WM_BEAUTIFY_FLAG" val=""/>
</p:tagLst>
</file>

<file path=ppt/tags/tag42.xml><?xml version="1.0" encoding="utf-8"?>
<p:tagLst xmlns:p="http://schemas.openxmlformats.org/presentationml/2006/main">
  <p:tag name="AS_UNIQUEID" val="739"/>
</p:tagLst>
</file>

<file path=ppt/tags/tag420.xml><?xml version="1.0" encoding="utf-8"?>
<p:tagLst xmlns:p="http://schemas.openxmlformats.org/presentationml/2006/main">
  <p:tag name="AS_UNIQUEID" val="1099"/>
</p:tagLst>
</file>

<file path=ppt/tags/tag421.xml><?xml version="1.0" encoding="utf-8"?>
<p:tagLst xmlns:p="http://schemas.openxmlformats.org/presentationml/2006/main">
  <p:tag name="AS_UNIQUEID" val="1100"/>
  <p:tag name="KSO_WM_BEAUTIFY_FLAG" val=""/>
</p:tagLst>
</file>

<file path=ppt/tags/tag422.xml><?xml version="1.0" encoding="utf-8"?>
<p:tagLst xmlns:p="http://schemas.openxmlformats.org/presentationml/2006/main">
  <p:tag name="AS_UNIQUEID" val="1101"/>
</p:tagLst>
</file>

<file path=ppt/tags/tag423.xml><?xml version="1.0" encoding="utf-8"?>
<p:tagLst xmlns:p="http://schemas.openxmlformats.org/presentationml/2006/main">
  <p:tag name="AS_UNIQUEID" val="1102"/>
  <p:tag name="KSO_WM_BEAUTIFY_FLAG" val=""/>
</p:tagLst>
</file>

<file path=ppt/tags/tag424.xml><?xml version="1.0" encoding="utf-8"?>
<p:tagLst xmlns:p="http://schemas.openxmlformats.org/presentationml/2006/main">
  <p:tag name="AS_UNIQUEID" val="1103"/>
  <p:tag name="KSO_WM_BEAUTIFY_FLAG" val=""/>
</p:tagLst>
</file>

<file path=ppt/tags/tag425.xml><?xml version="1.0" encoding="utf-8"?>
<p:tagLst xmlns:p="http://schemas.openxmlformats.org/presentationml/2006/main">
  <p:tag name="AS_UNIQUEID" val="1104"/>
  <p:tag name="KSO_WM_BEAUTIFY_FLAG" val=""/>
</p:tagLst>
</file>

<file path=ppt/tags/tag426.xml><?xml version="1.0" encoding="utf-8"?>
<p:tagLst xmlns:p="http://schemas.openxmlformats.org/presentationml/2006/main">
  <p:tag name="AS_UNIQUEID" val="7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27.xml><?xml version="1.0" encoding="utf-8"?>
<p:tagLst xmlns:p="http://schemas.openxmlformats.org/presentationml/2006/main">
  <p:tag name="AS_UNIQUEID" val="110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28.xml><?xml version="1.0" encoding="utf-8"?>
<p:tagLst xmlns:p="http://schemas.openxmlformats.org/presentationml/2006/main">
  <p:tag name="AS_UNIQUEID" val="110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29.xml><?xml version="1.0" encoding="utf-8"?>
<p:tagLst xmlns:p="http://schemas.openxmlformats.org/presentationml/2006/main">
  <p:tag name="AS_UNIQUEID" val="110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.xml><?xml version="1.0" encoding="utf-8"?>
<p:tagLst xmlns:p="http://schemas.openxmlformats.org/presentationml/2006/main">
  <p:tag name="AS_UNIQUEID" val="740"/>
</p:tagLst>
</file>

<file path=ppt/tags/tag430.xml><?xml version="1.0" encoding="utf-8"?>
<p:tagLst xmlns:p="http://schemas.openxmlformats.org/presentationml/2006/main">
  <p:tag name="AS_UNIQUEID" val="11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1.xml><?xml version="1.0" encoding="utf-8"?>
<p:tagLst xmlns:p="http://schemas.openxmlformats.org/presentationml/2006/main">
  <p:tag name="AS_UNIQUEID" val="110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32.xml><?xml version="1.0" encoding="utf-8"?>
<p:tagLst xmlns:p="http://schemas.openxmlformats.org/presentationml/2006/main">
  <p:tag name="AS_UNIQUEID" val="111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3.xml><?xml version="1.0" encoding="utf-8"?>
<p:tagLst xmlns:p="http://schemas.openxmlformats.org/presentationml/2006/main">
  <p:tag name="AS_UNIQUEID" val="111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4.xml><?xml version="1.0" encoding="utf-8"?>
<p:tagLst xmlns:p="http://schemas.openxmlformats.org/presentationml/2006/main">
  <p:tag name="AS_UNIQUEID" val="111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5.xml><?xml version="1.0" encoding="utf-8"?>
<p:tagLst xmlns:p="http://schemas.openxmlformats.org/presentationml/2006/main">
  <p:tag name="AS_UNIQUEID" val="111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6.xml><?xml version="1.0" encoding="utf-8"?>
<p:tagLst xmlns:p="http://schemas.openxmlformats.org/presentationml/2006/main">
  <p:tag name="AS_UNIQUEID" val="1114"/>
</p:tagLst>
</file>

<file path=ppt/tags/tag437.xml><?xml version="1.0" encoding="utf-8"?>
<p:tagLst xmlns:p="http://schemas.openxmlformats.org/presentationml/2006/main">
  <p:tag name="AS_UNIQUEID" val="1115"/>
</p:tagLst>
</file>

<file path=ppt/tags/tag438.xml><?xml version="1.0" encoding="utf-8"?>
<p:tagLst xmlns:p="http://schemas.openxmlformats.org/presentationml/2006/main">
  <p:tag name="AS_UNIQUEID" val="111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9.xml><?xml version="1.0" encoding="utf-8"?>
<p:tagLst xmlns:p="http://schemas.openxmlformats.org/presentationml/2006/main">
  <p:tag name="AS_UNIQUEID" val="111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.xml><?xml version="1.0" encoding="utf-8"?>
<p:tagLst xmlns:p="http://schemas.openxmlformats.org/presentationml/2006/main">
  <p:tag name="AS_UNIQUEID" val="741"/>
</p:tagLst>
</file>

<file path=ppt/tags/tag440.xml><?xml version="1.0" encoding="utf-8"?>
<p:tagLst xmlns:p="http://schemas.openxmlformats.org/presentationml/2006/main">
  <p:tag name="AS_UNIQUEID" val="1118"/>
  <p:tag name="KSO_WM_BEAUTIFY_FLAG" val=""/>
</p:tagLst>
</file>

<file path=ppt/tags/tag441.xml><?xml version="1.0" encoding="utf-8"?>
<p:tagLst xmlns:p="http://schemas.openxmlformats.org/presentationml/2006/main">
  <p:tag name="AS_UNIQUEID" val="1119"/>
  <p:tag name="KSO_WM_BEAUTIFY_FLAG" val=""/>
</p:tagLst>
</file>

<file path=ppt/tags/tag442.xml><?xml version="1.0" encoding="utf-8"?>
<p:tagLst xmlns:p="http://schemas.openxmlformats.org/presentationml/2006/main">
  <p:tag name="AS_UNIQUEID" val="112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3.xml><?xml version="1.0" encoding="utf-8"?>
<p:tagLst xmlns:p="http://schemas.openxmlformats.org/presentationml/2006/main">
  <p:tag name="AS_UNIQUEID" val="1121"/>
</p:tagLst>
</file>

<file path=ppt/tags/tag444.xml><?xml version="1.0" encoding="utf-8"?>
<p:tagLst xmlns:p="http://schemas.openxmlformats.org/presentationml/2006/main">
  <p:tag name="AS_UNIQUEID" val="112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5.xml><?xml version="1.0" encoding="utf-8"?>
<p:tagLst xmlns:p="http://schemas.openxmlformats.org/presentationml/2006/main">
  <p:tag name="AS_UNIQUEID" val="112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6.xml><?xml version="1.0" encoding="utf-8"?>
<p:tagLst xmlns:p="http://schemas.openxmlformats.org/presentationml/2006/main">
  <p:tag name="AS_UNIQUEID" val="1124"/>
</p:tagLst>
</file>

<file path=ppt/tags/tag447.xml><?xml version="1.0" encoding="utf-8"?>
<p:tagLst xmlns:p="http://schemas.openxmlformats.org/presentationml/2006/main">
  <p:tag name="AS_UNIQUEID" val="1125"/>
  <p:tag name="KSO_WM_BEAUTIFY_FLAG" val=""/>
</p:tagLst>
</file>

<file path=ppt/tags/tag448.xml><?xml version="1.0" encoding="utf-8"?>
<p:tagLst xmlns:p="http://schemas.openxmlformats.org/presentationml/2006/main">
  <p:tag name="AS_UNIQUEID" val="1126"/>
</p:tagLst>
</file>

<file path=ppt/tags/tag449.xml><?xml version="1.0" encoding="utf-8"?>
<p:tagLst xmlns:p="http://schemas.openxmlformats.org/presentationml/2006/main">
  <p:tag name="AS_UNIQUEID" val="1127"/>
  <p:tag name="KSO_WM_BEAUTIFY_FLAG" val=""/>
</p:tagLst>
</file>

<file path=ppt/tags/tag45.xml><?xml version="1.0" encoding="utf-8"?>
<p:tagLst xmlns:p="http://schemas.openxmlformats.org/presentationml/2006/main">
  <p:tag name="AS_UNIQUEID" val="742"/>
</p:tagLst>
</file>

<file path=ppt/tags/tag450.xml><?xml version="1.0" encoding="utf-8"?>
<p:tagLst xmlns:p="http://schemas.openxmlformats.org/presentationml/2006/main">
  <p:tag name="AS_UNIQUEID" val="1128"/>
  <p:tag name="KSO_WM_BEAUTIFY_FLAG" val=""/>
</p:tagLst>
</file>

<file path=ppt/tags/tag451.xml><?xml version="1.0" encoding="utf-8"?>
<p:tagLst xmlns:p="http://schemas.openxmlformats.org/presentationml/2006/main">
  <p:tag name="AS_UNIQUEID" val="1129"/>
  <p:tag name="KSO_WM_BEAUTIFY_FLAG" val=""/>
</p:tagLst>
</file>

<file path=ppt/tags/tag452.xml><?xml version="1.0" encoding="utf-8"?>
<p:tagLst xmlns:p="http://schemas.openxmlformats.org/presentationml/2006/main">
  <p:tag name="AS_UNIQUEID" val="7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3.xml><?xml version="1.0" encoding="utf-8"?>
<p:tagLst xmlns:p="http://schemas.openxmlformats.org/presentationml/2006/main">
  <p:tag name="AS_UNIQUEID" val="113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4.xml><?xml version="1.0" encoding="utf-8"?>
<p:tagLst xmlns:p="http://schemas.openxmlformats.org/presentationml/2006/main">
  <p:tag name="AS_UNIQUEID" val="113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5.xml><?xml version="1.0" encoding="utf-8"?>
<p:tagLst xmlns:p="http://schemas.openxmlformats.org/presentationml/2006/main">
  <p:tag name="AS_UNIQUEID" val="113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6.xml><?xml version="1.0" encoding="utf-8"?>
<p:tagLst xmlns:p="http://schemas.openxmlformats.org/presentationml/2006/main">
  <p:tag name="AS_UNIQUEID" val="11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7.xml><?xml version="1.0" encoding="utf-8"?>
<p:tagLst xmlns:p="http://schemas.openxmlformats.org/presentationml/2006/main">
  <p:tag name="AS_UNIQUEID" val="11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8.xml><?xml version="1.0" encoding="utf-8"?>
<p:tagLst xmlns:p="http://schemas.openxmlformats.org/presentationml/2006/main">
  <p:tag name="AS_UNIQUEID" val="113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9.xml><?xml version="1.0" encoding="utf-8"?>
<p:tagLst xmlns:p="http://schemas.openxmlformats.org/presentationml/2006/main">
  <p:tag name="AS_UNIQUEID" val="113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.xml><?xml version="1.0" encoding="utf-8"?>
<p:tagLst xmlns:p="http://schemas.openxmlformats.org/presentationml/2006/main">
  <p:tag name="AS_UNIQUEID" val="743"/>
</p:tagLst>
</file>

<file path=ppt/tags/tag460.xml><?xml version="1.0" encoding="utf-8"?>
<p:tagLst xmlns:p="http://schemas.openxmlformats.org/presentationml/2006/main">
  <p:tag name="AS_UNIQUEID" val="113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1.xml><?xml version="1.0" encoding="utf-8"?>
<p:tagLst xmlns:p="http://schemas.openxmlformats.org/presentationml/2006/main">
  <p:tag name="AS_UNIQUEID" val="113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2.xml><?xml version="1.0" encoding="utf-8"?>
<p:tagLst xmlns:p="http://schemas.openxmlformats.org/presentationml/2006/main">
  <p:tag name="AS_UNIQUEID" val="113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3.xml><?xml version="1.0" encoding="utf-8"?>
<p:tagLst xmlns:p="http://schemas.openxmlformats.org/presentationml/2006/main">
  <p:tag name="AS_UNIQUEID" val="114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4.xml><?xml version="1.0" encoding="utf-8"?>
<p:tagLst xmlns:p="http://schemas.openxmlformats.org/presentationml/2006/main">
  <p:tag name="AS_UNIQUEID" val="114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5.xml><?xml version="1.0" encoding="utf-8"?>
<p:tagLst xmlns:p="http://schemas.openxmlformats.org/presentationml/2006/main">
  <p:tag name="AS_UNIQUEID" val="114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6.xml><?xml version="1.0" encoding="utf-8"?>
<p:tagLst xmlns:p="http://schemas.openxmlformats.org/presentationml/2006/main">
  <p:tag name="AS_UNIQUEID" val="114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7.xml><?xml version="1.0" encoding="utf-8"?>
<p:tagLst xmlns:p="http://schemas.openxmlformats.org/presentationml/2006/main">
  <p:tag name="AS_UNIQUEID" val="114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8.xml><?xml version="1.0" encoding="utf-8"?>
<p:tagLst xmlns:p="http://schemas.openxmlformats.org/presentationml/2006/main">
  <p:tag name="AS_UNIQUEID" val="114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9.xml><?xml version="1.0" encoding="utf-8"?>
<p:tagLst xmlns:p="http://schemas.openxmlformats.org/presentationml/2006/main">
  <p:tag name="AS_UNIQUEID" val="114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.xml><?xml version="1.0" encoding="utf-8"?>
<p:tagLst xmlns:p="http://schemas.openxmlformats.org/presentationml/2006/main">
  <p:tag name="AS_UNIQUEID" val="744"/>
</p:tagLst>
</file>

<file path=ppt/tags/tag470.xml><?xml version="1.0" encoding="utf-8"?>
<p:tagLst xmlns:p="http://schemas.openxmlformats.org/presentationml/2006/main">
  <p:tag name="AS_UNIQUEID" val="114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1.xml><?xml version="1.0" encoding="utf-8"?>
<p:tagLst xmlns:p="http://schemas.openxmlformats.org/presentationml/2006/main">
  <p:tag name="AS_UNIQUEID" val="114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2.xml><?xml version="1.0" encoding="utf-8"?>
<p:tagLst xmlns:p="http://schemas.openxmlformats.org/presentationml/2006/main">
  <p:tag name="AS_UNIQUEID" val="114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3.xml><?xml version="1.0" encoding="utf-8"?>
<p:tagLst xmlns:p="http://schemas.openxmlformats.org/presentationml/2006/main">
  <p:tag name="AS_UNIQUEID" val="115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4.xml><?xml version="1.0" encoding="utf-8"?>
<p:tagLst xmlns:p="http://schemas.openxmlformats.org/presentationml/2006/main">
  <p:tag name="AS_UNIQUEID" val="115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5.xml><?xml version="1.0" encoding="utf-8"?>
<p:tagLst xmlns:p="http://schemas.openxmlformats.org/presentationml/2006/main">
  <p:tag name="AS_UNIQUEID" val="115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6.xml><?xml version="1.0" encoding="utf-8"?>
<p:tagLst xmlns:p="http://schemas.openxmlformats.org/presentationml/2006/main">
  <p:tag name="AS_UNIQUEID" val="115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7.xml><?xml version="1.0" encoding="utf-8"?>
<p:tagLst xmlns:p="http://schemas.openxmlformats.org/presentationml/2006/main">
  <p:tag name="AS_UNIQUEID" val="115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8.xml><?xml version="1.0" encoding="utf-8"?>
<p:tagLst xmlns:p="http://schemas.openxmlformats.org/presentationml/2006/main">
  <p:tag name="AS_UNIQUEID" val="115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9.xml><?xml version="1.0" encoding="utf-8"?>
<p:tagLst xmlns:p="http://schemas.openxmlformats.org/presentationml/2006/main">
  <p:tag name="AS_UNIQUEID" val="115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8.xml><?xml version="1.0" encoding="utf-8"?>
<p:tagLst xmlns:p="http://schemas.openxmlformats.org/presentationml/2006/main">
  <p:tag name="AS_UNIQUEID" val="745"/>
</p:tagLst>
</file>

<file path=ppt/tags/tag480.xml><?xml version="1.0" encoding="utf-8"?>
<p:tagLst xmlns:p="http://schemas.openxmlformats.org/presentationml/2006/main">
  <p:tag name="AS_UNIQUEID" val="115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81.xml><?xml version="1.0" encoding="utf-8"?>
<p:tagLst xmlns:p="http://schemas.openxmlformats.org/presentationml/2006/main">
  <p:tag name="AS_UNIQUEID" val="115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82.xml><?xml version="1.0" encoding="utf-8"?>
<p:tagLst xmlns:p="http://schemas.openxmlformats.org/presentationml/2006/main">
  <p:tag name="AS_UNIQUEID" val="1159"/>
</p:tagLst>
</file>

<file path=ppt/tags/tag483.xml><?xml version="1.0" encoding="utf-8"?>
<p:tagLst xmlns:p="http://schemas.openxmlformats.org/presentationml/2006/main">
  <p:tag name="AS_UNIQUEID" val="1160"/>
  <p:tag name="KSO_WM_BEAUTIFY_FLAG" val=""/>
</p:tagLst>
</file>

<file path=ppt/tags/tag484.xml><?xml version="1.0" encoding="utf-8"?>
<p:tagLst xmlns:p="http://schemas.openxmlformats.org/presentationml/2006/main">
  <p:tag name="AS_UNIQUEID" val="1161"/>
</p:tagLst>
</file>

<file path=ppt/tags/tag485.xml><?xml version="1.0" encoding="utf-8"?>
<p:tagLst xmlns:p="http://schemas.openxmlformats.org/presentationml/2006/main">
  <p:tag name="AS_UNIQUEID" val="1162"/>
  <p:tag name="KSO_WM_BEAUTIFY_FLAG" val=""/>
</p:tagLst>
</file>

<file path=ppt/tags/tag486.xml><?xml version="1.0" encoding="utf-8"?>
<p:tagLst xmlns:p="http://schemas.openxmlformats.org/presentationml/2006/main">
  <p:tag name="AS_UNIQUEID" val="1163"/>
  <p:tag name="KSO_WM_BEAUTIFY_FLAG" val=""/>
</p:tagLst>
</file>

<file path=ppt/tags/tag487.xml><?xml version="1.0" encoding="utf-8"?>
<p:tagLst xmlns:p="http://schemas.openxmlformats.org/presentationml/2006/main">
  <p:tag name="AS_UNIQUEID" val="1164"/>
  <p:tag name="KSO_WM_BEAUTIFY_FLAG" val=""/>
</p:tagLst>
</file>

<file path=ppt/tags/tag488.xml><?xml version="1.0" encoding="utf-8"?>
<p:tagLst xmlns:p="http://schemas.openxmlformats.org/presentationml/2006/main">
  <p:tag name="AS_UNIQUEID" val="116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89.xml><?xml version="1.0" encoding="utf-8"?>
<p:tagLst xmlns:p="http://schemas.openxmlformats.org/presentationml/2006/main">
  <p:tag name="AS_UNIQUEID" val="1166"/>
  <p:tag name="KSO_WM_BEAUTIFY_FLAG" val=""/>
</p:tagLst>
</file>

<file path=ppt/tags/tag49.xml><?xml version="1.0" encoding="utf-8"?>
<p:tagLst xmlns:p="http://schemas.openxmlformats.org/presentationml/2006/main">
  <p:tag name="AS_UNIQUEID" val="746"/>
</p:tagLst>
</file>

<file path=ppt/tags/tag490.xml><?xml version="1.0" encoding="utf-8"?>
<p:tagLst xmlns:p="http://schemas.openxmlformats.org/presentationml/2006/main">
  <p:tag name="AS_UNIQUEID" val="1167"/>
  <p:tag name="KSO_WM_BEAUTIFY_FLAG" val=""/>
</p:tagLst>
</file>

<file path=ppt/tags/tag491.xml><?xml version="1.0" encoding="utf-8"?>
<p:tagLst xmlns:p="http://schemas.openxmlformats.org/presentationml/2006/main">
  <p:tag name="AS_UNIQUEID" val="116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92.xml><?xml version="1.0" encoding="utf-8"?>
<p:tagLst xmlns:p="http://schemas.openxmlformats.org/presentationml/2006/main">
  <p:tag name="AS_UNIQUEID" val="1169"/>
  <p:tag name="KSO_WM_BEAUTIFY_FLAG" val=""/>
</p:tagLst>
</file>

<file path=ppt/tags/tag493.xml><?xml version="1.0" encoding="utf-8"?>
<p:tagLst xmlns:p="http://schemas.openxmlformats.org/presentationml/2006/main">
  <p:tag name="AS_UNIQUEID" val="1170"/>
  <p:tag name="KSO_WM_BEAUTIFY_FLAG" val=""/>
</p:tagLst>
</file>

<file path=ppt/tags/tag494.xml><?xml version="1.0" encoding="utf-8"?>
<p:tagLst xmlns:p="http://schemas.openxmlformats.org/presentationml/2006/main">
  <p:tag name="AS_UNIQUEID" val="117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95.xml><?xml version="1.0" encoding="utf-8"?>
<p:tagLst xmlns:p="http://schemas.openxmlformats.org/presentationml/2006/main">
  <p:tag name="AS_UNIQUEID" val="1172"/>
  <p:tag name="KSO_WM_BEAUTIFY_FLAG" val=""/>
</p:tagLst>
</file>

<file path=ppt/tags/tag496.xml><?xml version="1.0" encoding="utf-8"?>
<p:tagLst xmlns:p="http://schemas.openxmlformats.org/presentationml/2006/main">
  <p:tag name="AS_UNIQUEID" val="1173"/>
  <p:tag name="KSO_WM_BEAUTIFY_FLAG" val=""/>
</p:tagLst>
</file>

<file path=ppt/tags/tag497.xml><?xml version="1.0" encoding="utf-8"?>
<p:tagLst xmlns:p="http://schemas.openxmlformats.org/presentationml/2006/main">
  <p:tag name="AS_UNIQUEID" val="117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8.xml><?xml version="1.0" encoding="utf-8"?>
<p:tagLst xmlns:p="http://schemas.openxmlformats.org/presentationml/2006/main">
  <p:tag name="AS_UNIQUEID" val="1175"/>
  <p:tag name="KSO_WM_BEAUTIFY_FLAG" val=""/>
</p:tagLst>
</file>

<file path=ppt/tags/tag499.xml><?xml version="1.0" encoding="utf-8"?>
<p:tagLst xmlns:p="http://schemas.openxmlformats.org/presentationml/2006/main">
  <p:tag name="AS_UNIQUEID" val="1176"/>
  <p:tag name="KSO_WM_BEAUTIFY_FLAG" val=""/>
</p:tagLst>
</file>

<file path=ppt/tags/tag5.xml><?xml version="1.0" encoding="utf-8"?>
<p:tagLst xmlns:p="http://schemas.openxmlformats.org/presentationml/2006/main">
  <p:tag name="AS_UNIQUEID" val="702"/>
</p:tagLst>
</file>

<file path=ppt/tags/tag50.xml><?xml version="1.0" encoding="utf-8"?>
<p:tagLst xmlns:p="http://schemas.openxmlformats.org/presentationml/2006/main">
  <p:tag name="AS_UNIQUEID" val="747"/>
</p:tagLst>
</file>

<file path=ppt/tags/tag500.xml><?xml version="1.0" encoding="utf-8"?>
<p:tagLst xmlns:p="http://schemas.openxmlformats.org/presentationml/2006/main">
  <p:tag name="AS_UNIQUEID" val="1177"/>
  <p:tag name="KSO_WM_BEAUTIFY_FLAG" val=""/>
</p:tagLst>
</file>

<file path=ppt/tags/tag501.xml><?xml version="1.0" encoding="utf-8"?>
<p:tagLst xmlns:p="http://schemas.openxmlformats.org/presentationml/2006/main">
  <p:tag name="AS_UNIQUEID" val="1178"/>
  <p:tag name="KSO_WM_BEAUTIFY_FLAG" val=""/>
</p:tagLst>
</file>

<file path=ppt/tags/tag502.xml><?xml version="1.0" encoding="utf-8"?>
<p:tagLst xmlns:p="http://schemas.openxmlformats.org/presentationml/2006/main">
  <p:tag name="AS_UNIQUEID" val="117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03.xml><?xml version="1.0" encoding="utf-8"?>
<p:tagLst xmlns:p="http://schemas.openxmlformats.org/presentationml/2006/main">
  <p:tag name="AS_UNIQUEID" val="118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04.xml><?xml version="1.0" encoding="utf-8"?>
<p:tagLst xmlns:p="http://schemas.openxmlformats.org/presentationml/2006/main">
  <p:tag name="AS_UNIQUEID" val="1181"/>
  <p:tag name="KSO_WM_BEAUTIFY_FLAG" val=""/>
</p:tagLst>
</file>

<file path=ppt/tags/tag505.xml><?xml version="1.0" encoding="utf-8"?>
<p:tagLst xmlns:p="http://schemas.openxmlformats.org/presentationml/2006/main">
  <p:tag name="AS_UNIQUEID" val="1182"/>
  <p:tag name="KSO_WM_BEAUTIFY_FLAG" val=""/>
</p:tagLst>
</file>

<file path=ppt/tags/tag506.xml><?xml version="1.0" encoding="utf-8"?>
<p:tagLst xmlns:p="http://schemas.openxmlformats.org/presentationml/2006/main">
  <p:tag name="AS_UNIQUEID" val="1183"/>
</p:tagLst>
</file>

<file path=ppt/tags/tag507.xml><?xml version="1.0" encoding="utf-8"?>
<p:tagLst xmlns:p="http://schemas.openxmlformats.org/presentationml/2006/main">
  <p:tag name="AS_UNIQUEID" val="1184"/>
  <p:tag name="KSO_WM_BEAUTIFY_FLAG" val=""/>
</p:tagLst>
</file>

<file path=ppt/tags/tag508.xml><?xml version="1.0" encoding="utf-8"?>
<p:tagLst xmlns:p="http://schemas.openxmlformats.org/presentationml/2006/main">
  <p:tag name="AS_UNIQUEID" val="1185"/>
</p:tagLst>
</file>

<file path=ppt/tags/tag509.xml><?xml version="1.0" encoding="utf-8"?>
<p:tagLst xmlns:p="http://schemas.openxmlformats.org/presentationml/2006/main">
  <p:tag name="AS_UNIQUEID" val="1186"/>
  <p:tag name="KSO_WM_BEAUTIFY_FLAG" val=""/>
</p:tagLst>
</file>

<file path=ppt/tags/tag51.xml><?xml version="1.0" encoding="utf-8"?>
<p:tagLst xmlns:p="http://schemas.openxmlformats.org/presentationml/2006/main">
  <p:tag name="AS_UNIQUEID" val="748"/>
</p:tagLst>
</file>

<file path=ppt/tags/tag510.xml><?xml version="1.0" encoding="utf-8"?>
<p:tagLst xmlns:p="http://schemas.openxmlformats.org/presentationml/2006/main">
  <p:tag name="AS_UNIQUEID" val="1187"/>
  <p:tag name="KSO_WM_BEAUTIFY_FLAG" val=""/>
</p:tagLst>
</file>

<file path=ppt/tags/tag511.xml><?xml version="1.0" encoding="utf-8"?>
<p:tagLst xmlns:p="http://schemas.openxmlformats.org/presentationml/2006/main">
  <p:tag name="AS_UNIQUEID" val="1188"/>
  <p:tag name="KSO_WM_BEAUTIFY_FLAG" val=""/>
</p:tagLst>
</file>

<file path=ppt/tags/tag512.xml><?xml version="1.0" encoding="utf-8"?>
<p:tagLst xmlns:p="http://schemas.openxmlformats.org/presentationml/2006/main">
  <p:tag name="AS_UNIQUEID" val="7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3.xml><?xml version="1.0" encoding="utf-8"?>
<p:tagLst xmlns:p="http://schemas.openxmlformats.org/presentationml/2006/main">
  <p:tag name="AS_UNIQUEID" val="118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4.xml><?xml version="1.0" encoding="utf-8"?>
<p:tagLst xmlns:p="http://schemas.openxmlformats.org/presentationml/2006/main">
  <p:tag name="AS_UNIQUEID" val="119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5.xml><?xml version="1.0" encoding="utf-8"?>
<p:tagLst xmlns:p="http://schemas.openxmlformats.org/presentationml/2006/main">
  <p:tag name="AS_UNIQUEID" val="1191"/>
</p:tagLst>
</file>

<file path=ppt/tags/tag516.xml><?xml version="1.0" encoding="utf-8"?>
<p:tagLst xmlns:p="http://schemas.openxmlformats.org/presentationml/2006/main">
  <p:tag name="AS_UNIQUEID" val="119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7.xml><?xml version="1.0" encoding="utf-8"?>
<p:tagLst xmlns:p="http://schemas.openxmlformats.org/presentationml/2006/main">
  <p:tag name="AS_UNIQUEID" val="1193"/>
</p:tagLst>
</file>

<file path=ppt/tags/tag518.xml><?xml version="1.0" encoding="utf-8"?>
<p:tagLst xmlns:p="http://schemas.openxmlformats.org/presentationml/2006/main">
  <p:tag name="AS_UNIQUEID" val="1194"/>
  <p:tag name="KSO_WM_BEAUTIFY_FLAG" val=""/>
</p:tagLst>
</file>

<file path=ppt/tags/tag519.xml><?xml version="1.0" encoding="utf-8"?>
<p:tagLst xmlns:p="http://schemas.openxmlformats.org/presentationml/2006/main">
  <p:tag name="AS_UNIQUEID" val="1195"/>
</p:tagLst>
</file>

<file path=ppt/tags/tag52.xml><?xml version="1.0" encoding="utf-8"?>
<p:tagLst xmlns:p="http://schemas.openxmlformats.org/presentationml/2006/main">
  <p:tag name="AS_UNIQUEID" val="749"/>
</p:tagLst>
</file>

<file path=ppt/tags/tag520.xml><?xml version="1.0" encoding="utf-8"?>
<p:tagLst xmlns:p="http://schemas.openxmlformats.org/presentationml/2006/main">
  <p:tag name="AS_UNIQUEID" val="1196"/>
  <p:tag name="KSO_WM_BEAUTIFY_FLAG" val=""/>
</p:tagLst>
</file>

<file path=ppt/tags/tag521.xml><?xml version="1.0" encoding="utf-8"?>
<p:tagLst xmlns:p="http://schemas.openxmlformats.org/presentationml/2006/main">
  <p:tag name="AS_UNIQUEID" val="1197"/>
  <p:tag name="KSO_WM_BEAUTIFY_FLAG" val=""/>
</p:tagLst>
</file>

<file path=ppt/tags/tag522.xml><?xml version="1.0" encoding="utf-8"?>
<p:tagLst xmlns:p="http://schemas.openxmlformats.org/presentationml/2006/main">
  <p:tag name="AS_UNIQUEID" val="1198"/>
  <p:tag name="KSO_WM_BEAUTIFY_FLAG" val=""/>
</p:tagLst>
</file>

<file path=ppt/tags/tag523.xml><?xml version="1.0" encoding="utf-8"?>
<p:tagLst xmlns:p="http://schemas.openxmlformats.org/presentationml/2006/main">
  <p:tag name="AS_UNIQUEID" val="16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24.xml><?xml version="1.0" encoding="utf-8"?>
<p:tagLst xmlns:p="http://schemas.openxmlformats.org/presentationml/2006/main">
  <p:tag name="AS_UNIQUEID" val="17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25.xml><?xml version="1.0" encoding="utf-8"?>
<p:tagLst xmlns:p="http://schemas.openxmlformats.org/presentationml/2006/main">
  <p:tag name="AS_UNIQUEID" val="17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26.xml><?xml version="1.0" encoding="utf-8"?>
<p:tagLst xmlns:p="http://schemas.openxmlformats.org/presentationml/2006/main">
  <p:tag name="AS_UNIQUEID" val="17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27.xml><?xml version="1.0" encoding="utf-8"?>
<p:tagLst xmlns:p="http://schemas.openxmlformats.org/presentationml/2006/main">
  <p:tag name="AS_UNIQUEID" val="17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28.xml><?xml version="1.0" encoding="utf-8"?>
<p:tagLst xmlns:p="http://schemas.openxmlformats.org/presentationml/2006/main">
  <p:tag name="AS_UNIQUEID" val="176"/>
</p:tagLst>
</file>

<file path=ppt/tags/tag529.xml><?xml version="1.0" encoding="utf-8"?>
<p:tagLst xmlns:p="http://schemas.openxmlformats.org/presentationml/2006/main">
  <p:tag name="AS_UNIQUEID" val="177"/>
</p:tagLst>
</file>

<file path=ppt/tags/tag53.xml><?xml version="1.0" encoding="utf-8"?>
<p:tagLst xmlns:p="http://schemas.openxmlformats.org/presentationml/2006/main">
  <p:tag name="AS_UNIQUEID" val="750"/>
</p:tagLst>
</file>

<file path=ppt/tags/tag530.xml><?xml version="1.0" encoding="utf-8"?>
<p:tagLst xmlns:p="http://schemas.openxmlformats.org/presentationml/2006/main">
  <p:tag name="AS_UNIQUEID" val="178"/>
</p:tagLst>
</file>

<file path=ppt/tags/tag531.xml><?xml version="1.0" encoding="utf-8"?>
<p:tagLst xmlns:p="http://schemas.openxmlformats.org/presentationml/2006/main">
  <p:tag name="AS_UNIQUEID" val="179"/>
</p:tagLst>
</file>

<file path=ppt/tags/tag532.xml><?xml version="1.0" encoding="utf-8"?>
<p:tagLst xmlns:p="http://schemas.openxmlformats.org/presentationml/2006/main">
  <p:tag name="AS_UNIQUEID" val="19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33.xml><?xml version="1.0" encoding="utf-8"?>
<p:tagLst xmlns:p="http://schemas.openxmlformats.org/presentationml/2006/main">
  <p:tag name="AS_UNIQUEID" val="196"/>
</p:tagLst>
</file>

<file path=ppt/tags/tag534.xml><?xml version="1.0" encoding="utf-8"?>
<p:tagLst xmlns:p="http://schemas.openxmlformats.org/presentationml/2006/main">
  <p:tag name="AS_UNIQUEID" val="119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35.xml><?xml version="1.0" encoding="utf-8"?>
<p:tagLst xmlns:p="http://schemas.openxmlformats.org/presentationml/2006/main">
  <p:tag name="AS_UNIQUEID" val="120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36.xml><?xml version="1.0" encoding="utf-8"?>
<p:tagLst xmlns:p="http://schemas.openxmlformats.org/presentationml/2006/main">
  <p:tag name="AS_UNIQUEID" val="1201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4800*2760*0*0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37.xml><?xml version="1.0" encoding="utf-8"?>
<p:tagLst xmlns:p="http://schemas.openxmlformats.org/presentationml/2006/main">
  <p:tag name="AS_UNIQUEID" val="120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38.xml><?xml version="1.0" encoding="utf-8"?>
<p:tagLst xmlns:p="http://schemas.openxmlformats.org/presentationml/2006/main">
  <p:tag name="AS_UNIQUEID" val="1203"/>
  <p:tag name="KSO_WM_BEAUTIFY_FLAG" val=""/>
</p:tagLst>
</file>

<file path=ppt/tags/tag539.xml><?xml version="1.0" encoding="utf-8"?>
<p:tagLst xmlns:p="http://schemas.openxmlformats.org/presentationml/2006/main">
  <p:tag name="AS_UNIQUEID" val="1204"/>
  <p:tag name="KSO_WM_BEAUTIFY_FLAG" val=""/>
</p:tagLst>
</file>

<file path=ppt/tags/tag54.xml><?xml version="1.0" encoding="utf-8"?>
<p:tagLst xmlns:p="http://schemas.openxmlformats.org/presentationml/2006/main">
  <p:tag name="AS_UNIQUEID" val="751"/>
</p:tagLst>
</file>

<file path=ppt/tags/tag540.xml><?xml version="1.0" encoding="utf-8"?>
<p:tagLst xmlns:p="http://schemas.openxmlformats.org/presentationml/2006/main">
  <p:tag name="AS_UNIQUEID" val="1244"/>
</p:tagLst>
</file>

<file path=ppt/tags/tag541.xml><?xml version="1.0" encoding="utf-8"?>
<p:tagLst xmlns:p="http://schemas.openxmlformats.org/presentationml/2006/main">
  <p:tag name="AS_UNIQUEID" val="1205"/>
</p:tagLst>
</file>

<file path=ppt/tags/tag542.xml><?xml version="1.0" encoding="utf-8"?>
<p:tagLst xmlns:p="http://schemas.openxmlformats.org/presentationml/2006/main">
  <p:tag name="AS_UNIQUEID" val="1206"/>
  <p:tag name="KSO_WM_BEAUTIFY_FLAG" val=""/>
</p:tagLst>
</file>

<file path=ppt/tags/tag543.xml><?xml version="1.0" encoding="utf-8"?>
<p:tagLst xmlns:p="http://schemas.openxmlformats.org/presentationml/2006/main">
  <p:tag name="AS_UNIQUEID" val="1207"/>
  <p:tag name="KSO_WM_BEAUTIFY_FLAG" val=""/>
</p:tagLst>
</file>

<file path=ppt/tags/tag544.xml><?xml version="1.0" encoding="utf-8"?>
<p:tagLst xmlns:p="http://schemas.openxmlformats.org/presentationml/2006/main">
  <p:tag name="AS_UNIQUEID" val="1208"/>
  <p:tag name="KSO_WM_BEAUTIFY_FLAG" val=""/>
</p:tagLst>
</file>

<file path=ppt/tags/tag545.xml><?xml version="1.0" encoding="utf-8"?>
<p:tagLst xmlns:p="http://schemas.openxmlformats.org/presentationml/2006/main">
  <p:tag name="AS_UNIQUEID" val="1209"/>
  <p:tag name="KSO_WM_BEAUTIFY_FLAG" val=""/>
</p:tagLst>
</file>

<file path=ppt/tags/tag546.xml><?xml version="1.0" encoding="utf-8"?>
<p:tagLst xmlns:p="http://schemas.openxmlformats.org/presentationml/2006/main">
  <p:tag name="AS_UNIQUEID" val="1210"/>
  <p:tag name="KSO_WM_BEAUTIFY_FLAG" val=""/>
</p:tagLst>
</file>

<file path=ppt/tags/tag547.xml><?xml version="1.0" encoding="utf-8"?>
<p:tagLst xmlns:p="http://schemas.openxmlformats.org/presentationml/2006/main">
  <p:tag name="AS_UNIQUEID" val="121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48.xml><?xml version="1.0" encoding="utf-8"?>
<p:tagLst xmlns:p="http://schemas.openxmlformats.org/presentationml/2006/main">
  <p:tag name="AS_UNIQUEID" val="1212"/>
</p:tagLst>
</file>

<file path=ppt/tags/tag549.xml><?xml version="1.0" encoding="utf-8"?>
<p:tagLst xmlns:p="http://schemas.openxmlformats.org/presentationml/2006/main">
  <p:tag name="AS_UNIQUEID" val="121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.xml><?xml version="1.0" encoding="utf-8"?>
<p:tagLst xmlns:p="http://schemas.openxmlformats.org/presentationml/2006/main">
  <p:tag name="AS_UNIQUEID" val="752"/>
</p:tagLst>
</file>

<file path=ppt/tags/tag550.xml><?xml version="1.0" encoding="utf-8"?>
<p:tagLst xmlns:p="http://schemas.openxmlformats.org/presentationml/2006/main">
  <p:tag name="AS_UNIQUEID" val="1214"/>
</p:tagLst>
</file>

<file path=ppt/tags/tag551.xml><?xml version="1.0" encoding="utf-8"?>
<p:tagLst xmlns:p="http://schemas.openxmlformats.org/presentationml/2006/main">
  <p:tag name="AS_UNIQUEID" val="121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2.xml><?xml version="1.0" encoding="utf-8"?>
<p:tagLst xmlns:p="http://schemas.openxmlformats.org/presentationml/2006/main">
  <p:tag name="AS_UNIQUEID" val="121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3.xml><?xml version="1.0" encoding="utf-8"?>
<p:tagLst xmlns:p="http://schemas.openxmlformats.org/presentationml/2006/main">
  <p:tag name="AS_UNIQUEID" val="121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54.xml><?xml version="1.0" encoding="utf-8"?>
<p:tagLst xmlns:p="http://schemas.openxmlformats.org/presentationml/2006/main">
  <p:tag name="AS_UNIQUEID" val="121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5.xml><?xml version="1.0" encoding="utf-8"?>
<p:tagLst xmlns:p="http://schemas.openxmlformats.org/presentationml/2006/main">
  <p:tag name="AS_UNIQUEID" val="121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6.xml><?xml version="1.0" encoding="utf-8"?>
<p:tagLst xmlns:p="http://schemas.openxmlformats.org/presentationml/2006/main">
  <p:tag name="AS_UNIQUEID" val="122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57.xml><?xml version="1.0" encoding="utf-8"?>
<p:tagLst xmlns:p="http://schemas.openxmlformats.org/presentationml/2006/main">
  <p:tag name="AS_UNIQUEID" val="12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8.xml><?xml version="1.0" encoding="utf-8"?>
<p:tagLst xmlns:p="http://schemas.openxmlformats.org/presentationml/2006/main">
  <p:tag name="AS_UNIQUEID" val="122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59.xml><?xml version="1.0" encoding="utf-8"?>
<p:tagLst xmlns:p="http://schemas.openxmlformats.org/presentationml/2006/main">
  <p:tag name="AS_UNIQUEID" val="122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6.xml><?xml version="1.0" encoding="utf-8"?>
<p:tagLst xmlns:p="http://schemas.openxmlformats.org/presentationml/2006/main">
  <p:tag name="AS_UNIQUEID" val="753"/>
</p:tagLst>
</file>

<file path=ppt/tags/tag560.xml><?xml version="1.0" encoding="utf-8"?>
<p:tagLst xmlns:p="http://schemas.openxmlformats.org/presentationml/2006/main">
  <p:tag name="AS_UNIQUEID" val="122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61.xml><?xml version="1.0" encoding="utf-8"?>
<p:tagLst xmlns:p="http://schemas.openxmlformats.org/presentationml/2006/main">
  <p:tag name="AS_UNIQUEID" val="122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62.xml><?xml version="1.0" encoding="utf-8"?>
<p:tagLst xmlns:p="http://schemas.openxmlformats.org/presentationml/2006/main">
  <p:tag name="AS_UNIQUEID" val="1226"/>
</p:tagLst>
</file>

<file path=ppt/tags/tag563.xml><?xml version="1.0" encoding="utf-8"?>
<p:tagLst xmlns:p="http://schemas.openxmlformats.org/presentationml/2006/main">
  <p:tag name="AS_UNIQUEID" val="1227"/>
  <p:tag name="KSO_WM_BEAUTIFY_FLAG" val=""/>
</p:tagLst>
</file>

<file path=ppt/tags/tag564.xml><?xml version="1.0" encoding="utf-8"?>
<p:tagLst xmlns:p="http://schemas.openxmlformats.org/presentationml/2006/main">
  <p:tag name="AS_UNIQUEID" val="1228"/>
  <p:tag name="KSO_WM_BEAUTIFY_FLAG" val=""/>
</p:tagLst>
</file>

<file path=ppt/tags/tag565.xml><?xml version="1.0" encoding="utf-8"?>
<p:tagLst xmlns:p="http://schemas.openxmlformats.org/presentationml/2006/main">
  <p:tag name="AS_UNIQUEID" val="1229"/>
  <p:tag name="KSO_WM_BEAUTIFY_FLAG" val=""/>
</p:tagLst>
</file>

<file path=ppt/tags/tag566.xml><?xml version="1.0" encoding="utf-8"?>
<p:tagLst xmlns:p="http://schemas.openxmlformats.org/presentationml/2006/main">
  <p:tag name="AS_UNIQUEID" val="1230"/>
</p:tagLst>
</file>

<file path=ppt/tags/tag567.xml><?xml version="1.0" encoding="utf-8"?>
<p:tagLst xmlns:p="http://schemas.openxmlformats.org/presentationml/2006/main">
  <p:tag name="AS_UNIQUEID" val="1231"/>
  <p:tag name="KSO_WM_BEAUTIFY_FLAG" val=""/>
</p:tagLst>
</file>

<file path=ppt/tags/tag568.xml><?xml version="1.0" encoding="utf-8"?>
<p:tagLst xmlns:p="http://schemas.openxmlformats.org/presentationml/2006/main">
  <p:tag name="AS_UNIQUEID" val="1232"/>
  <p:tag name="KSO_WM_BEAUTIFY_FLAG" val=""/>
</p:tagLst>
</file>

<file path=ppt/tags/tag569.xml><?xml version="1.0" encoding="utf-8"?>
<p:tagLst xmlns:p="http://schemas.openxmlformats.org/presentationml/2006/main">
  <p:tag name="AS_UNIQUEID" val="1233"/>
</p:tagLst>
</file>

<file path=ppt/tags/tag57.xml><?xml version="1.0" encoding="utf-8"?>
<p:tagLst xmlns:p="http://schemas.openxmlformats.org/presentationml/2006/main">
  <p:tag name="AS_UNIQUEID" val="754"/>
</p:tagLst>
</file>

<file path=ppt/tags/tag570.xml><?xml version="1.0" encoding="utf-8"?>
<p:tagLst xmlns:p="http://schemas.openxmlformats.org/presentationml/2006/main">
  <p:tag name="AS_UNIQUEID" val="1234"/>
</p:tagLst>
</file>

<file path=ppt/tags/tag571.xml><?xml version="1.0" encoding="utf-8"?>
<p:tagLst xmlns:p="http://schemas.openxmlformats.org/presentationml/2006/main">
  <p:tag name="AS_UNIQUEID" val="1235"/>
  <p:tag name="KSO_WM_BEAUTIFY_FLAG" val=""/>
</p:tagLst>
</file>

<file path=ppt/tags/tag572.xml><?xml version="1.0" encoding="utf-8"?>
<p:tagLst xmlns:p="http://schemas.openxmlformats.org/presentationml/2006/main">
  <p:tag name="AS_UNIQUEID" val="1236"/>
</p:tagLst>
</file>

<file path=ppt/tags/tag573.xml><?xml version="1.0" encoding="utf-8"?>
<p:tagLst xmlns:p="http://schemas.openxmlformats.org/presentationml/2006/main">
  <p:tag name="AS_UNIQUEID" val="1237"/>
</p:tagLst>
</file>

<file path=ppt/tags/tag574.xml><?xml version="1.0" encoding="utf-8"?>
<p:tagLst xmlns:p="http://schemas.openxmlformats.org/presentationml/2006/main">
  <p:tag name="AS_UNIQUEID" val="1238"/>
  <p:tag name="KSO_WM_BEAUTIFY_FLAG" val=""/>
</p:tagLst>
</file>

<file path=ppt/tags/tag575.xml><?xml version="1.0" encoding="utf-8"?>
<p:tagLst xmlns:p="http://schemas.openxmlformats.org/presentationml/2006/main">
  <p:tag name="AS_UNIQUEID" val="1239"/>
</p:tagLst>
</file>

<file path=ppt/tags/tag576.xml><?xml version="1.0" encoding="utf-8"?>
<p:tagLst xmlns:p="http://schemas.openxmlformats.org/presentationml/2006/main">
  <p:tag name="AS_UNIQUEID" val="1240"/>
</p:tagLst>
</file>

<file path=ppt/tags/tag577.xml><?xml version="1.0" encoding="utf-8"?>
<p:tagLst xmlns:p="http://schemas.openxmlformats.org/presentationml/2006/main">
  <p:tag name="AS_UNIQUEID" val="1241"/>
  <p:tag name="KSO_WM_BEAUTIFY_FLAG" val=""/>
</p:tagLst>
</file>

<file path=ppt/tags/tag578.xml><?xml version="1.0" encoding="utf-8"?>
<p:tagLst xmlns:p="http://schemas.openxmlformats.org/presentationml/2006/main">
  <p:tag name="AS_UNIQUEID" val="1242"/>
  <p:tag name="KSO_WM_BEAUTIFY_FLAG" val=""/>
</p:tagLst>
</file>

<file path=ppt/tags/tag579.xml><?xml version="1.0" encoding="utf-8"?>
<p:tagLst xmlns:p="http://schemas.openxmlformats.org/presentationml/2006/main">
  <p:tag name="AS_UNIQUEID" val="1243"/>
</p:tagLst>
</file>

<file path=ppt/tags/tag58.xml><?xml version="1.0" encoding="utf-8"?>
<p:tagLst xmlns:p="http://schemas.openxmlformats.org/presentationml/2006/main">
  <p:tag name="AS_UNIQUEID" val="755"/>
</p:tagLst>
</file>

<file path=ppt/tags/tag58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59.xml><?xml version="1.0" encoding="utf-8"?>
<p:tagLst xmlns:p="http://schemas.openxmlformats.org/presentationml/2006/main">
  <p:tag name="AS_UNIQUEID" val="756"/>
</p:tagLst>
</file>

<file path=ppt/tags/tag6.xml><?xml version="1.0" encoding="utf-8"?>
<p:tagLst xmlns:p="http://schemas.openxmlformats.org/presentationml/2006/main">
  <p:tag name="AS_UNIQUEID" val="703"/>
</p:tagLst>
</file>

<file path=ppt/tags/tag60.xml><?xml version="1.0" encoding="utf-8"?>
<p:tagLst xmlns:p="http://schemas.openxmlformats.org/presentationml/2006/main">
  <p:tag name="AS_UNIQUEID" val="757"/>
</p:tagLst>
</file>

<file path=ppt/tags/tag61.xml><?xml version="1.0" encoding="utf-8"?>
<p:tagLst xmlns:p="http://schemas.openxmlformats.org/presentationml/2006/main">
  <p:tag name="AS_UNIQUEID" val="758"/>
</p:tagLst>
</file>

<file path=ppt/tags/tag62.xml><?xml version="1.0" encoding="utf-8"?>
<p:tagLst xmlns:p="http://schemas.openxmlformats.org/presentationml/2006/main">
  <p:tag name="AS_UNIQUEID" val="759"/>
</p:tagLst>
</file>

<file path=ppt/tags/tag63.xml><?xml version="1.0" encoding="utf-8"?>
<p:tagLst xmlns:p="http://schemas.openxmlformats.org/presentationml/2006/main">
  <p:tag name="AS_UNIQUEID" val="7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4.xml><?xml version="1.0" encoding="utf-8"?>
<p:tagLst xmlns:p="http://schemas.openxmlformats.org/presentationml/2006/main">
  <p:tag name="AS_UNIQUEID" val="761"/>
</p:tagLst>
</file>

<file path=ppt/tags/tag65.xml><?xml version="1.0" encoding="utf-8"?>
<p:tagLst xmlns:p="http://schemas.openxmlformats.org/presentationml/2006/main">
  <p:tag name="AS_UNIQUEID" val="762"/>
  <p:tag name="KSO_WM_BEAUTIFY_FLAG" val=""/>
</p:tagLst>
</file>

<file path=ppt/tags/tag66.xml><?xml version="1.0" encoding="utf-8"?>
<p:tagLst xmlns:p="http://schemas.openxmlformats.org/presentationml/2006/main">
  <p:tag name="AS_UNIQUEID" val="763"/>
  <p:tag name="KSO_WM_BEAUTIFY_FLAG" val=""/>
</p:tagLst>
</file>

<file path=ppt/tags/tag67.xml><?xml version="1.0" encoding="utf-8"?>
<p:tagLst xmlns:p="http://schemas.openxmlformats.org/presentationml/2006/main">
  <p:tag name="AS_UNIQUEID" val="764"/>
  <p:tag name="KSO_WM_BEAUTIFY_FLAG" val=""/>
</p:tagLst>
</file>

<file path=ppt/tags/tag68.xml><?xml version="1.0" encoding="utf-8"?>
<p:tagLst xmlns:p="http://schemas.openxmlformats.org/presentationml/2006/main">
  <p:tag name="AS_UNIQUEID" val="765"/>
  <p:tag name="KSO_WM_MEDIACOVER_FLAG" val="1"/>
  <p:tag name="KSO_WM_UNIT_MEDIACOVER_BTN_STATE" val="1"/>
  <p:tag name="KSO_WM_UNIT_MEDIACOVER_BTNRECT" val="0*0*0*0"/>
</p:tagLst>
</file>

<file path=ppt/tags/tag69.xml><?xml version="1.0" encoding="utf-8"?>
<p:tagLst xmlns:p="http://schemas.openxmlformats.org/presentationml/2006/main">
  <p:tag name="AS_UNIQUEID" val="766"/>
</p:tagLst>
</file>

<file path=ppt/tags/tag7.xml><?xml version="1.0" encoding="utf-8"?>
<p:tagLst xmlns:p="http://schemas.openxmlformats.org/presentationml/2006/main">
  <p:tag name="AS_UNIQUEID" val="704"/>
</p:tagLst>
</file>

<file path=ppt/tags/tag70.xml><?xml version="1.0" encoding="utf-8"?>
<p:tagLst xmlns:p="http://schemas.openxmlformats.org/presentationml/2006/main">
  <p:tag name="AS_UNIQUEID" val="767"/>
  <p:tag name="KSO_WM_BEAUTIFY_FLAG" val=""/>
</p:tagLst>
</file>

<file path=ppt/tags/tag71.xml><?xml version="1.0" encoding="utf-8"?>
<p:tagLst xmlns:p="http://schemas.openxmlformats.org/presentationml/2006/main">
  <p:tag name="AS_UNIQUEID" val="768"/>
  <p:tag name="KSO_WM_BEAUTIFY_FLAG" val=""/>
</p:tagLst>
</file>

<file path=ppt/tags/tag72.xml><?xml version="1.0" encoding="utf-8"?>
<p:tagLst xmlns:p="http://schemas.openxmlformats.org/presentationml/2006/main">
  <p:tag name="AS_UNIQUEID" val="769"/>
</p:tagLst>
</file>

<file path=ppt/tags/tag73.xml><?xml version="1.0" encoding="utf-8"?>
<p:tagLst xmlns:p="http://schemas.openxmlformats.org/presentationml/2006/main">
  <p:tag name="AS_UNIQUEID" val="770"/>
</p:tagLst>
</file>

<file path=ppt/tags/tag74.xml><?xml version="1.0" encoding="utf-8"?>
<p:tagLst xmlns:p="http://schemas.openxmlformats.org/presentationml/2006/main">
  <p:tag name="AS_UNIQUEID" val="771"/>
</p:tagLst>
</file>

<file path=ppt/tags/tag75.xml><?xml version="1.0" encoding="utf-8"?>
<p:tagLst xmlns:p="http://schemas.openxmlformats.org/presentationml/2006/main">
  <p:tag name="AS_UNIQUEID" val="77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6.xml><?xml version="1.0" encoding="utf-8"?>
<p:tagLst xmlns:p="http://schemas.openxmlformats.org/presentationml/2006/main">
  <p:tag name="AS_UNIQUEID" val="773"/>
  <p:tag name="KSO_WM_BEAUTIFY_FLAG" val=""/>
</p:tagLst>
</file>

<file path=ppt/tags/tag77.xml><?xml version="1.0" encoding="utf-8"?>
<p:tagLst xmlns:p="http://schemas.openxmlformats.org/presentationml/2006/main">
  <p:tag name="AS_UNIQUEID" val="774"/>
  <p:tag name="KSO_WM_BEAUTIFY_FLAG" val=""/>
</p:tagLst>
</file>

<file path=ppt/tags/tag78.xml><?xml version="1.0" encoding="utf-8"?>
<p:tagLst xmlns:p="http://schemas.openxmlformats.org/presentationml/2006/main">
  <p:tag name="AS_UNIQUEID" val="775"/>
</p:tagLst>
</file>

<file path=ppt/tags/tag79.xml><?xml version="1.0" encoding="utf-8"?>
<p:tagLst xmlns:p="http://schemas.openxmlformats.org/presentationml/2006/main">
  <p:tag name="AS_UNIQUEID" val="776"/>
</p:tagLst>
</file>

<file path=ppt/tags/tag8.xml><?xml version="1.0" encoding="utf-8"?>
<p:tagLst xmlns:p="http://schemas.openxmlformats.org/presentationml/2006/main">
  <p:tag name="AS_UNIQUEID" val="705"/>
</p:tagLst>
</file>

<file path=ppt/tags/tag80.xml><?xml version="1.0" encoding="utf-8"?>
<p:tagLst xmlns:p="http://schemas.openxmlformats.org/presentationml/2006/main">
  <p:tag name="AS_UNIQUEID" val="777"/>
</p:tagLst>
</file>

<file path=ppt/tags/tag81.xml><?xml version="1.0" encoding="utf-8"?>
<p:tagLst xmlns:p="http://schemas.openxmlformats.org/presentationml/2006/main">
  <p:tag name="AS_UNIQUEID" val="778"/>
</p:tagLst>
</file>

<file path=ppt/tags/tag82.xml><?xml version="1.0" encoding="utf-8"?>
<p:tagLst xmlns:p="http://schemas.openxmlformats.org/presentationml/2006/main">
  <p:tag name="AS_UNIQUEID" val="779"/>
</p:tagLst>
</file>

<file path=ppt/tags/tag83.xml><?xml version="1.0" encoding="utf-8"?>
<p:tagLst xmlns:p="http://schemas.openxmlformats.org/presentationml/2006/main">
  <p:tag name="AS_UNIQUEID" val="780"/>
  <p:tag name="KSO_WM_BEAUTIFY_FLAG" val=""/>
</p:tagLst>
</file>

<file path=ppt/tags/tag84.xml><?xml version="1.0" encoding="utf-8"?>
<p:tagLst xmlns:p="http://schemas.openxmlformats.org/presentationml/2006/main">
  <p:tag name="AS_UNIQUEID" val="781"/>
</p:tagLst>
</file>

<file path=ppt/tags/tag85.xml><?xml version="1.0" encoding="utf-8"?>
<p:tagLst xmlns:p="http://schemas.openxmlformats.org/presentationml/2006/main">
  <p:tag name="AS_UNIQUEID" val="782"/>
  <p:tag name="KSO_WM_BEAUTIFY_FLAG" val=""/>
</p:tagLst>
</file>

<file path=ppt/tags/tag86.xml><?xml version="1.0" encoding="utf-8"?>
<p:tagLst xmlns:p="http://schemas.openxmlformats.org/presentationml/2006/main">
  <p:tag name="AS_UNIQUEID" val="783"/>
  <p:tag name="KSO_WM_BEAUTIFY_FLAG" val=""/>
</p:tagLst>
</file>

<file path=ppt/tags/tag87.xml><?xml version="1.0" encoding="utf-8"?>
<p:tagLst xmlns:p="http://schemas.openxmlformats.org/presentationml/2006/main">
  <p:tag name="AS_UNIQUEID" val="784"/>
  <p:tag name="KSO_WM_BEAUTIFY_FLAG" val=""/>
</p:tagLst>
</file>

<file path=ppt/tags/tag88.xml><?xml version="1.0" encoding="utf-8"?>
<p:tagLst xmlns:p="http://schemas.openxmlformats.org/presentationml/2006/main">
  <p:tag name="AS_UNIQUEID" val="78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9.xml><?xml version="1.0" encoding="utf-8"?>
<p:tagLst xmlns:p="http://schemas.openxmlformats.org/presentationml/2006/main">
  <p:tag name="AS_UNIQUEID" val="66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9.xml><?xml version="1.0" encoding="utf-8"?>
<p:tagLst xmlns:p="http://schemas.openxmlformats.org/presentationml/2006/main">
  <p:tag name="AS_UNIQUEID" val="706"/>
</p:tagLst>
</file>

<file path=ppt/tags/tag90.xml><?xml version="1.0" encoding="utf-8"?>
<p:tagLst xmlns:p="http://schemas.openxmlformats.org/presentationml/2006/main">
  <p:tag name="AS_UNIQUEID" val="78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1.xml><?xml version="1.0" encoding="utf-8"?>
<p:tagLst xmlns:p="http://schemas.openxmlformats.org/presentationml/2006/main">
  <p:tag name="AS_UNIQUEID" val="787"/>
  <p:tag name="KSO_WM_BEAUTIFY_FLAG" val=""/>
</p:tagLst>
</file>

<file path=ppt/tags/tag92.xml><?xml version="1.0" encoding="utf-8"?>
<p:tagLst xmlns:p="http://schemas.openxmlformats.org/presentationml/2006/main">
  <p:tag name="AS_UNIQUEID" val="788"/>
  <p:tag name="KSO_WM_BEAUTIFY_FLAG" val=""/>
</p:tagLst>
</file>

<file path=ppt/tags/tag93.xml><?xml version="1.0" encoding="utf-8"?>
<p:tagLst xmlns:p="http://schemas.openxmlformats.org/presentationml/2006/main">
  <p:tag name="AS_UNIQUEID" val="78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4.xml><?xml version="1.0" encoding="utf-8"?>
<p:tagLst xmlns:p="http://schemas.openxmlformats.org/presentationml/2006/main">
  <p:tag name="AS_UNIQUEID" val="790"/>
</p:tagLst>
</file>

<file path=ppt/tags/tag95.xml><?xml version="1.0" encoding="utf-8"?>
<p:tagLst xmlns:p="http://schemas.openxmlformats.org/presentationml/2006/main">
  <p:tag name="AS_UNIQUEID" val="791"/>
</p:tagLst>
</file>

<file path=ppt/tags/tag96.xml><?xml version="1.0" encoding="utf-8"?>
<p:tagLst xmlns:p="http://schemas.openxmlformats.org/presentationml/2006/main">
  <p:tag name="AS_UNIQUEID" val="792"/>
</p:tagLst>
</file>

<file path=ppt/tags/tag97.xml><?xml version="1.0" encoding="utf-8"?>
<p:tagLst xmlns:p="http://schemas.openxmlformats.org/presentationml/2006/main">
  <p:tag name="AS_UNIQUEID" val="793"/>
</p:tagLst>
</file>

<file path=ppt/tags/tag98.xml><?xml version="1.0" encoding="utf-8"?>
<p:tagLst xmlns:p="http://schemas.openxmlformats.org/presentationml/2006/main">
  <p:tag name="AS_UNIQUEID" val="794"/>
</p:tagLst>
</file>

<file path=ppt/tags/tag99.xml><?xml version="1.0" encoding="utf-8"?>
<p:tagLst xmlns:p="http://schemas.openxmlformats.org/presentationml/2006/main">
  <p:tag name="AS_UNIQUEID" val="795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196</Paragraphs>
  <Slides>30</Slides>
  <Notes>8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Wingdings</vt:lpstr>
      <vt:lpstr>Tahoma</vt:lpstr>
      <vt:lpstr>Cambria Math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2024-08-18T12:32:23Z</cp:lastPrinted>
  <dcterms:created xsi:type="dcterms:W3CDTF">2024-08-18T12:32:23Z</dcterms:created>
  <dcterms:modified xsi:type="dcterms:W3CDTF">2024-08-18T04:32:23Z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