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504" r:id="rId5"/>
    <p:sldId id="505" r:id="rId6"/>
    <p:sldId id="506" r:id="rId7"/>
    <p:sldId id="507" r:id="rId8"/>
    <p:sldId id="508" r:id="rId9"/>
    <p:sldId id="509" r:id="rId10"/>
    <p:sldId id="510" r:id="rId11"/>
    <p:sldId id="511" r:id="rId12"/>
    <p:sldId id="512" r:id="rId13"/>
    <p:sldId id="513" r:id="rId14"/>
    <p:sldId id="442" r:id="rId15"/>
    <p:sldId id="444" r:id="rId16"/>
    <p:sldId id="445" r:id="rId17"/>
    <p:sldId id="483" r:id="rId18"/>
    <p:sldId id="484" r:id="rId19"/>
    <p:sldId id="485" r:id="rId20"/>
    <p:sldId id="486" r:id="rId21"/>
    <p:sldId id="487" r:id="rId22"/>
    <p:sldId id="488" r:id="rId23"/>
    <p:sldId id="514" r:id="rId24"/>
    <p:sldId id="515" r:id="rId25"/>
    <p:sldId id="516" r:id="rId26"/>
    <p:sldId id="517" r:id="rId27"/>
    <p:sldId id="518" r:id="rId28"/>
    <p:sldId id="519" r:id="rId29"/>
    <p:sldId id="520" r:id="rId30"/>
    <p:sldId id="521" r:id="rId31"/>
    <p:sldId id="522" r:id="rId32"/>
  </p:sldIdLst>
  <p:sldSz cx="12187238" cy="6840538"/>
  <p:notesSz cx="6858000" cy="9144000"/>
  <p:custDataLst>
    <p:tags r:id="rId33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Relationship Id="rId2" Type="http://schemas.openxmlformats.org/officeDocument/2006/relationships/image" Target="../media/image8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Relationship Id="rId2" Type="http://schemas.openxmlformats.org/officeDocument/2006/relationships/image" Target="../media/image24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0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Relationship Id="rId2" Type="http://schemas.openxmlformats.org/officeDocument/2006/relationships/image" Target="../media/image34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Relationship Id="rId2" Type="http://schemas.openxmlformats.org/officeDocument/2006/relationships/image" Target="../media/image52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17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426F6D64-DC9F-4C94-9C2D-B442251DF7BF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17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17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BD52F709-15F2-4B70-A6F6-7D65A61B3709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image" Target="../media/image3.png" /><Relationship Id="rId6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5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6.emf" /><Relationship Id="rId4" Type="http://schemas.openxmlformats.org/officeDocument/2006/relationships/image" Target="../media/image7.png" /><Relationship Id="rId5" Type="http://schemas.openxmlformats.org/officeDocument/2006/relationships/oleObject" Target="../embeddings/oleObject5.doc" TargetMode="Internal" /><Relationship Id="rId6" Type="http://schemas.openxmlformats.org/officeDocument/2006/relationships/image" Target="../media/image8.emf" /><Relationship Id="rId7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7.doc" TargetMode="Internal" /><Relationship Id="rId4" Type="http://schemas.openxmlformats.org/officeDocument/2006/relationships/image" Target="../media/image11.emf" /><Relationship Id="rId5" Type="http://schemas.openxmlformats.org/officeDocument/2006/relationships/oleObject" Target="../embeddings/oleObject8.doc" TargetMode="Internal" /><Relationship Id="rId6" Type="http://schemas.openxmlformats.org/officeDocument/2006/relationships/image" Target="../media/image12.emf" /><Relationship Id="rId7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.png" /><Relationship Id="rId3" Type="http://schemas.openxmlformats.org/officeDocument/2006/relationships/oleObject" Target="../embeddings/oleObject9.doc" TargetMode="Internal" /><Relationship Id="rId4" Type="http://schemas.openxmlformats.org/officeDocument/2006/relationships/image" Target="../media/image14.emf" /><Relationship Id="rId5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7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image" Target="../media/image21.png" /><Relationship Id="rId6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23.png" /><Relationship Id="rId5" Type="http://schemas.openxmlformats.org/officeDocument/2006/relationships/oleObject" Target="../embeddings/oleObject16.doc" TargetMode="Internal" /><Relationship Id="rId6" Type="http://schemas.openxmlformats.org/officeDocument/2006/relationships/image" Target="../media/image24.emf" /><Relationship Id="rId7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5.emf" /><Relationship Id="rId4" Type="http://schemas.openxmlformats.org/officeDocument/2006/relationships/image" Target="../media/image26.png" /><Relationship Id="rId5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7.png" /><Relationship Id="rId3" Type="http://schemas.openxmlformats.org/officeDocument/2006/relationships/oleObject" Target="../embeddings/oleObject18.doc" TargetMode="Internal" /><Relationship Id="rId4" Type="http://schemas.openxmlformats.org/officeDocument/2006/relationships/image" Target="../media/image28.emf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9.emf" /><Relationship Id="rId4" Type="http://schemas.openxmlformats.org/officeDocument/2006/relationships/oleObject" Target="../embeddings/oleObject20.doc" TargetMode="Internal" /><Relationship Id="rId5" Type="http://schemas.openxmlformats.org/officeDocument/2006/relationships/image" Target="../media/image30.emf" /><Relationship Id="rId6" Type="http://schemas.openxmlformats.org/officeDocument/2006/relationships/image" Target="../media/image31.png" /><Relationship Id="rId7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32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33.emf" /><Relationship Id="rId4" Type="http://schemas.openxmlformats.org/officeDocument/2006/relationships/oleObject" Target="../embeddings/oleObject23.doc" TargetMode="Internal" /><Relationship Id="rId5" Type="http://schemas.openxmlformats.org/officeDocument/2006/relationships/image" Target="../media/image34.emf" /><Relationship Id="rId6" Type="http://schemas.openxmlformats.org/officeDocument/2006/relationships/image" Target="../media/image35.png" /><Relationship Id="rId7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6.emf" /><Relationship Id="rId4" Type="http://schemas.openxmlformats.org/officeDocument/2006/relationships/image" Target="../media/image37.png" /><Relationship Id="rId5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8.emf" /><Relationship Id="rId4" Type="http://schemas.openxmlformats.org/officeDocument/2006/relationships/image" Target="../media/image39.png" /><Relationship Id="rId5" Type="http://schemas.openxmlformats.org/officeDocument/2006/relationships/image" Target="../media/image40.png" /><Relationship Id="rId6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41.emf" /><Relationship Id="rId4" Type="http://schemas.openxmlformats.org/officeDocument/2006/relationships/image" Target="../media/image42.png" /><Relationship Id="rId5" Type="http://schemas.openxmlformats.org/officeDocument/2006/relationships/image" Target="../media/image43.png" /><Relationship Id="rId6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27.doc" TargetMode="Internal" /><Relationship Id="rId4" Type="http://schemas.openxmlformats.org/officeDocument/2006/relationships/image" Target="../media/image44.emf" /><Relationship Id="rId5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45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47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8.emf" /><Relationship Id="rId4" Type="http://schemas.openxmlformats.org/officeDocument/2006/relationships/image" Target="../media/image49.png" /><Relationship Id="rId5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50.emf" /><Relationship Id="rId4" Type="http://schemas.openxmlformats.org/officeDocument/2006/relationships/image" Target="../media/image51.png" /><Relationship Id="rId5" Type="http://schemas.openxmlformats.org/officeDocument/2006/relationships/oleObject" Target="../embeddings/oleObject33.doc" TargetMode="Internal" /><Relationship Id="rId6" Type="http://schemas.openxmlformats.org/officeDocument/2006/relationships/image" Target="../media/image52.emf" /><Relationship Id="rId7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53.emf" /><Relationship Id="rId4" Type="http://schemas.openxmlformats.org/officeDocument/2006/relationships/image" Target="../media/image54.png" /><Relationship Id="rId5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5.emf" /><Relationship Id="rId4" Type="http://schemas.openxmlformats.org/officeDocument/2006/relationships/image" Target="../media/image56.png" /><Relationship Id="rId5" Type="http://schemas.openxmlformats.org/officeDocument/2006/relationships/vmlDrawing" Target="../drawings/vmlDrawing29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22" name="TextBox 20"/>
          <p:cNvSpPr/>
          <p:nvPr/>
        </p:nvSpPr>
        <p:spPr>
          <a:xfrm>
            <a:off x="1557338" y="3000375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生活用电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3938" y="5810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319338" y="525463"/>
            <a:ext cx="1701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家庭电路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1026" name="对象 10270"/>
          <p:cNvGraphicFramePr/>
          <p:nvPr/>
        </p:nvGraphicFramePr>
        <p:xfrm>
          <a:off x="296863" y="13319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592137" progId="Word.Document.8">
                  <p:embed/>
                </p:oleObj>
              </mc:Choice>
              <mc:Fallback>
                <p:oleObj r:id="rId3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图片 102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6838" y="2262188"/>
            <a:ext cx="6246812" cy="35956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50531"/>
          <p:cNvGraphicFramePr/>
          <p:nvPr/>
        </p:nvGraphicFramePr>
        <p:xfrm>
          <a:off x="293688" y="1344613"/>
          <a:ext cx="11509375" cy="4121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09375" imgH="4121150" progId="Word.Document.8">
                  <p:embed/>
                </p:oleObj>
              </mc:Choice>
              <mc:Fallback>
                <p:oleObj r:id="rId2" imgW="11509375" imgH="4121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344613"/>
                        <a:ext cx="11509375" cy="412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50532"/>
          <p:cNvSpPr/>
          <p:nvPr/>
        </p:nvSpPr>
        <p:spPr>
          <a:xfrm>
            <a:off x="6526213" y="12604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电能表 </a:t>
            </a:r>
            <a:endParaRPr lang="zh-CN" altLang="en-US"/>
          </a:p>
        </p:txBody>
      </p:sp>
      <p:sp>
        <p:nvSpPr>
          <p:cNvPr id="2052" name="矩形 150533"/>
          <p:cNvSpPr/>
          <p:nvPr/>
        </p:nvSpPr>
        <p:spPr>
          <a:xfrm>
            <a:off x="8326438" y="12604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总开关 </a:t>
            </a:r>
            <a:endParaRPr lang="zh-CN" altLang="en-US"/>
          </a:p>
        </p:txBody>
      </p:sp>
      <p:sp>
        <p:nvSpPr>
          <p:cNvPr id="2053" name="矩形 150534"/>
          <p:cNvSpPr/>
          <p:nvPr/>
        </p:nvSpPr>
        <p:spPr>
          <a:xfrm>
            <a:off x="10053638" y="12604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保险装置 </a:t>
            </a:r>
            <a:endParaRPr lang="zh-CN" altLang="en-US"/>
          </a:p>
        </p:txBody>
      </p:sp>
      <p:sp>
        <p:nvSpPr>
          <p:cNvPr id="2054" name="矩形 150535"/>
          <p:cNvSpPr/>
          <p:nvPr/>
        </p:nvSpPr>
        <p:spPr>
          <a:xfrm>
            <a:off x="4149725" y="24844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2055" name="矩形 150536"/>
          <p:cNvSpPr/>
          <p:nvPr/>
        </p:nvSpPr>
        <p:spPr>
          <a:xfrm>
            <a:off x="6669088" y="24844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低 </a:t>
            </a:r>
            <a:endParaRPr lang="zh-CN" altLang="en-US"/>
          </a:p>
        </p:txBody>
      </p:sp>
      <p:sp>
        <p:nvSpPr>
          <p:cNvPr id="2056" name="矩形 150537"/>
          <p:cNvSpPr/>
          <p:nvPr/>
        </p:nvSpPr>
        <p:spPr>
          <a:xfrm>
            <a:off x="7966075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铅锑 </a:t>
            </a:r>
            <a:endParaRPr lang="zh-CN" altLang="en-US"/>
          </a:p>
        </p:txBody>
      </p:sp>
      <p:sp>
        <p:nvSpPr>
          <p:cNvPr id="2057" name="矩形 150538"/>
          <p:cNvSpPr/>
          <p:nvPr/>
        </p:nvSpPr>
        <p:spPr>
          <a:xfrm>
            <a:off x="7821613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保护 </a:t>
            </a:r>
            <a:endParaRPr lang="zh-CN" altLang="en-US"/>
          </a:p>
        </p:txBody>
      </p:sp>
      <p:sp>
        <p:nvSpPr>
          <p:cNvPr id="2058" name="矩形 150539"/>
          <p:cNvSpPr/>
          <p:nvPr/>
        </p:nvSpPr>
        <p:spPr>
          <a:xfrm>
            <a:off x="6742113" y="3636963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空气开关 </a:t>
            </a:r>
            <a:endParaRPr lang="zh-CN" altLang="en-US"/>
          </a:p>
        </p:txBody>
      </p:sp>
      <p:sp>
        <p:nvSpPr>
          <p:cNvPr id="2059" name="矩形 150540"/>
          <p:cNvSpPr/>
          <p:nvPr/>
        </p:nvSpPr>
        <p:spPr>
          <a:xfrm>
            <a:off x="4221163" y="42116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电流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  <p:bldP spid="2055" grpId="0"/>
      <p:bldP spid="2056" grpId="0"/>
      <p:bldP spid="2057" grpId="0"/>
      <p:bldP spid="2058" grpId="0"/>
      <p:bldP spid="20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51553"/>
          <p:cNvGraphicFramePr/>
          <p:nvPr/>
        </p:nvGraphicFramePr>
        <p:xfrm>
          <a:off x="296863" y="755650"/>
          <a:ext cx="11591925" cy="4741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91925" imgH="4741863" progId="Word.Document.8">
                  <p:embed/>
                </p:oleObj>
              </mc:Choice>
              <mc:Fallback>
                <p:oleObj r:id="rId2" imgW="11591925" imgH="4741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4741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151554"/>
          <p:cNvSpPr/>
          <p:nvPr/>
        </p:nvSpPr>
        <p:spPr>
          <a:xfrm>
            <a:off x="8685213" y="1254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火线 </a:t>
            </a:r>
            <a:endParaRPr lang="zh-CN" altLang="en-US"/>
          </a:p>
        </p:txBody>
      </p:sp>
      <p:sp>
        <p:nvSpPr>
          <p:cNvPr id="3076" name="矩形 151555"/>
          <p:cNvSpPr/>
          <p:nvPr/>
        </p:nvSpPr>
        <p:spPr>
          <a:xfrm>
            <a:off x="765175" y="1903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零线 </a:t>
            </a:r>
            <a:endParaRPr lang="zh-CN" altLang="en-US"/>
          </a:p>
        </p:txBody>
      </p:sp>
      <p:sp>
        <p:nvSpPr>
          <p:cNvPr id="3077" name="矩形 151556"/>
          <p:cNvSpPr/>
          <p:nvPr/>
        </p:nvSpPr>
        <p:spPr>
          <a:xfrm>
            <a:off x="4797425" y="3630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笔卡 </a:t>
            </a:r>
            <a:endParaRPr lang="zh-CN" altLang="en-US"/>
          </a:p>
        </p:txBody>
      </p:sp>
      <p:sp>
        <p:nvSpPr>
          <p:cNvPr id="3078" name="矩形 151557"/>
          <p:cNvSpPr/>
          <p:nvPr/>
        </p:nvSpPr>
        <p:spPr>
          <a:xfrm>
            <a:off x="9118600" y="36306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笔尖 </a:t>
            </a:r>
            <a:endParaRPr lang="zh-CN" altLang="en-US"/>
          </a:p>
        </p:txBody>
      </p:sp>
      <p:sp>
        <p:nvSpPr>
          <p:cNvPr id="3079" name="矩形 151558"/>
          <p:cNvSpPr/>
          <p:nvPr/>
        </p:nvSpPr>
        <p:spPr>
          <a:xfrm>
            <a:off x="5518150" y="42529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火线 </a:t>
            </a:r>
            <a:endParaRPr lang="zh-CN" altLang="en-US"/>
          </a:p>
        </p:txBody>
      </p:sp>
      <p:sp>
        <p:nvSpPr>
          <p:cNvPr id="3080" name="矩形 151559"/>
          <p:cNvSpPr/>
          <p:nvPr/>
        </p:nvSpPr>
        <p:spPr>
          <a:xfrm>
            <a:off x="765175" y="485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零线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  <p:bldP spid="3078" grpId="0"/>
      <p:bldP spid="3079" grpId="0"/>
      <p:bldP spid="30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152577"/>
          <p:cNvGraphicFramePr/>
          <p:nvPr/>
        </p:nvGraphicFramePr>
        <p:xfrm>
          <a:off x="296863" y="5397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0" name="图片 1525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7925" y="1908175"/>
            <a:ext cx="3360738" cy="19034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099" name="对象 152579"/>
          <p:cNvGraphicFramePr/>
          <p:nvPr/>
        </p:nvGraphicFramePr>
        <p:xfrm>
          <a:off x="296863" y="401796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5" imgW="11591925" imgH="1778000" progId="Word.Document.8">
                  <p:embed/>
                </p:oleObj>
              </mc:Choice>
              <mc:Fallback>
                <p:oleObj r:id="rId5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401796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矩形 152580"/>
          <p:cNvSpPr/>
          <p:nvPr/>
        </p:nvSpPr>
        <p:spPr>
          <a:xfrm>
            <a:off x="3751263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火线 </a:t>
            </a:r>
            <a:endParaRPr lang="zh-CN" altLang="en-US"/>
          </a:p>
        </p:txBody>
      </p:sp>
      <p:sp>
        <p:nvSpPr>
          <p:cNvPr id="4102" name="矩形 152581"/>
          <p:cNvSpPr/>
          <p:nvPr/>
        </p:nvSpPr>
        <p:spPr>
          <a:xfrm>
            <a:off x="6165850" y="10779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零线 </a:t>
            </a:r>
            <a:endParaRPr lang="zh-CN" altLang="en-US"/>
          </a:p>
        </p:txBody>
      </p:sp>
      <p:sp>
        <p:nvSpPr>
          <p:cNvPr id="4103" name="矩形 152582"/>
          <p:cNvSpPr/>
          <p:nvPr/>
        </p:nvSpPr>
        <p:spPr>
          <a:xfrm>
            <a:off x="8542338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地线 </a:t>
            </a:r>
            <a:endParaRPr lang="zh-CN" altLang="en-US"/>
          </a:p>
        </p:txBody>
      </p:sp>
      <p:sp>
        <p:nvSpPr>
          <p:cNvPr id="4104" name="矩形 152583"/>
          <p:cNvSpPr/>
          <p:nvPr/>
        </p:nvSpPr>
        <p:spPr>
          <a:xfrm>
            <a:off x="836613" y="51482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切断电源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3" grpId="0"/>
      <p:bldP spid="41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53601"/>
          <p:cNvGraphicFramePr/>
          <p:nvPr/>
        </p:nvGraphicFramePr>
        <p:xfrm>
          <a:off x="298450" y="1912938"/>
          <a:ext cx="11588750" cy="3013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588750" imgH="3013075" progId="Word.Document.8">
                  <p:embed/>
                </p:oleObj>
              </mc:Choice>
              <mc:Fallback>
                <p:oleObj r:id="rId2" imgW="11588750" imgH="3013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1912938"/>
                        <a:ext cx="11588750" cy="301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153602"/>
          <p:cNvSpPr/>
          <p:nvPr/>
        </p:nvSpPr>
        <p:spPr>
          <a:xfrm>
            <a:off x="1989138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短路 </a:t>
            </a:r>
            <a:endParaRPr lang="zh-CN" altLang="en-US"/>
          </a:p>
        </p:txBody>
      </p:sp>
      <p:sp>
        <p:nvSpPr>
          <p:cNvPr id="5124" name="矩形 153603"/>
          <p:cNvSpPr/>
          <p:nvPr/>
        </p:nvSpPr>
        <p:spPr>
          <a:xfrm>
            <a:off x="3717925" y="33480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总功率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8" name="图片 1546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97313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9" name="矩形 154626"/>
          <p:cNvSpPr/>
          <p:nvPr/>
        </p:nvSpPr>
        <p:spPr>
          <a:xfrm>
            <a:off x="2393950" y="942975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安全用电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146" name="对象 154627"/>
          <p:cNvGraphicFramePr/>
          <p:nvPr/>
        </p:nvGraphicFramePr>
        <p:xfrm>
          <a:off x="296863" y="1593850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11591925" imgH="3556000" progId="Word.Document.8">
                  <p:embed/>
                </p:oleObj>
              </mc:Choice>
              <mc:Fallback>
                <p:oleObj r:id="rId3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593850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矩形 154628"/>
          <p:cNvSpPr/>
          <p:nvPr/>
        </p:nvSpPr>
        <p:spPr>
          <a:xfrm>
            <a:off x="1557338" y="21240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不接触 </a:t>
            </a:r>
            <a:endParaRPr lang="zh-CN" altLang="en-US"/>
          </a:p>
        </p:txBody>
      </p:sp>
      <p:sp>
        <p:nvSpPr>
          <p:cNvPr id="6151" name="矩形 154629"/>
          <p:cNvSpPr/>
          <p:nvPr/>
        </p:nvSpPr>
        <p:spPr>
          <a:xfrm>
            <a:off x="4725988" y="21240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不靠近 </a:t>
            </a:r>
            <a:endParaRPr lang="zh-CN" altLang="en-US"/>
          </a:p>
        </p:txBody>
      </p:sp>
      <p:sp>
        <p:nvSpPr>
          <p:cNvPr id="6152" name="矩形 154630"/>
          <p:cNvSpPr/>
          <p:nvPr/>
        </p:nvSpPr>
        <p:spPr>
          <a:xfrm>
            <a:off x="4797425" y="27003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  <p:sp>
        <p:nvSpPr>
          <p:cNvPr id="6153" name="矩形 154631"/>
          <p:cNvSpPr/>
          <p:nvPr/>
        </p:nvSpPr>
        <p:spPr>
          <a:xfrm>
            <a:off x="4510088" y="32766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绝缘层 </a:t>
            </a:r>
            <a:endParaRPr lang="zh-CN" altLang="en-US"/>
          </a:p>
        </p:txBody>
      </p:sp>
      <p:sp>
        <p:nvSpPr>
          <p:cNvPr id="6154" name="矩形 154632"/>
          <p:cNvSpPr/>
          <p:nvPr/>
        </p:nvSpPr>
        <p:spPr>
          <a:xfrm>
            <a:off x="9118600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更换 </a:t>
            </a:r>
            <a:endParaRPr lang="zh-CN" altLang="en-US"/>
          </a:p>
        </p:txBody>
      </p:sp>
      <p:graphicFrame>
        <p:nvGraphicFramePr>
          <p:cNvPr id="6147" name="对象 155649"/>
          <p:cNvGraphicFramePr/>
          <p:nvPr/>
        </p:nvGraphicFramePr>
        <p:xfrm>
          <a:off x="296863" y="51006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5" imgW="11591925" imgH="1185862" progId="Word.Document.8">
                  <p:embed/>
                </p:oleObj>
              </mc:Choice>
              <mc:Fallback>
                <p:oleObj r:id="rId5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51006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  <p:bldP spid="6152" grpId="0"/>
      <p:bldP spid="6153" grpId="0"/>
      <p:bldP spid="61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1" name="图片 1556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900113"/>
            <a:ext cx="1722437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170" name="对象 155651"/>
          <p:cNvGraphicFramePr/>
          <p:nvPr/>
        </p:nvGraphicFramePr>
        <p:xfrm>
          <a:off x="225425" y="1620838"/>
          <a:ext cx="11734800" cy="4754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11734800" imgH="4754562" progId="Word.Document.8">
                  <p:embed/>
                </p:oleObj>
              </mc:Choice>
              <mc:Fallback>
                <p:oleObj r:id="rId3" imgW="11734800" imgH="4754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5425" y="1620838"/>
                        <a:ext cx="11734800" cy="4754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2" name="矩形 155652"/>
          <p:cNvSpPr/>
          <p:nvPr/>
        </p:nvSpPr>
        <p:spPr>
          <a:xfrm>
            <a:off x="4076700" y="478948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 </a:t>
            </a:r>
            <a:endParaRPr lang="zh-CN" altLang="en-US"/>
          </a:p>
        </p:txBody>
      </p:sp>
      <p:sp>
        <p:nvSpPr>
          <p:cNvPr id="7173" name="矩形 155653"/>
          <p:cNvSpPr/>
          <p:nvPr/>
        </p:nvSpPr>
        <p:spPr>
          <a:xfrm>
            <a:off x="3214688" y="5365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火线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56673"/>
          <p:cNvGraphicFramePr/>
          <p:nvPr/>
        </p:nvGraphicFramePr>
        <p:xfrm>
          <a:off x="225425" y="812800"/>
          <a:ext cx="11734800" cy="54879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734800" imgH="5487988" progId="Word.Document.8">
                  <p:embed/>
                </p:oleObj>
              </mc:Choice>
              <mc:Fallback>
                <p:oleObj r:id="rId2" imgW="11734800" imgH="54879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812800"/>
                        <a:ext cx="11734800" cy="548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156674"/>
          <p:cNvSpPr/>
          <p:nvPr/>
        </p:nvSpPr>
        <p:spPr>
          <a:xfrm>
            <a:off x="9550400" y="4140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大地 </a:t>
            </a:r>
            <a:endParaRPr lang="zh-CN" altLang="en-US"/>
          </a:p>
        </p:txBody>
      </p:sp>
      <p:sp>
        <p:nvSpPr>
          <p:cNvPr id="8196" name="矩形 156675"/>
          <p:cNvSpPr/>
          <p:nvPr/>
        </p:nvSpPr>
        <p:spPr>
          <a:xfrm>
            <a:off x="1701800" y="5292725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确保用电器外壳先接地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57697"/>
          <p:cNvGraphicFramePr/>
          <p:nvPr/>
        </p:nvGraphicFramePr>
        <p:xfrm>
          <a:off x="225425" y="509588"/>
          <a:ext cx="11734800" cy="5819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734800" imgH="5819775" progId="Word.Document.8">
                  <p:embed/>
                </p:oleObj>
              </mc:Choice>
              <mc:Fallback>
                <p:oleObj r:id="rId2" imgW="11734800" imgH="5819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509588"/>
                        <a:ext cx="11734800" cy="581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57698"/>
          <p:cNvSpPr/>
          <p:nvPr/>
        </p:nvSpPr>
        <p:spPr>
          <a:xfrm>
            <a:off x="5805488" y="35639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并 </a:t>
            </a:r>
            <a:endParaRPr lang="zh-CN" altLang="en-US"/>
          </a:p>
        </p:txBody>
      </p:sp>
      <p:sp>
        <p:nvSpPr>
          <p:cNvPr id="9220" name="矩形 157699"/>
          <p:cNvSpPr/>
          <p:nvPr/>
        </p:nvSpPr>
        <p:spPr>
          <a:xfrm>
            <a:off x="1628775" y="4787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过大 </a:t>
            </a:r>
            <a:endParaRPr lang="zh-CN" altLang="en-US"/>
          </a:p>
        </p:txBody>
      </p:sp>
      <p:sp>
        <p:nvSpPr>
          <p:cNvPr id="9221" name="矩形 157700"/>
          <p:cNvSpPr/>
          <p:nvPr/>
        </p:nvSpPr>
        <p:spPr>
          <a:xfrm>
            <a:off x="9621838" y="4749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158722"/>
          <p:cNvGraphicFramePr/>
          <p:nvPr/>
        </p:nvGraphicFramePr>
        <p:xfrm>
          <a:off x="225425" y="676275"/>
          <a:ext cx="11734800" cy="56245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734800" imgH="5624513" progId="Word.Document.8">
                  <p:embed/>
                </p:oleObj>
              </mc:Choice>
              <mc:Fallback>
                <p:oleObj r:id="rId2" imgW="11734800" imgH="56245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676275"/>
                        <a:ext cx="11734800" cy="5624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矩形 158723"/>
          <p:cNvSpPr/>
          <p:nvPr/>
        </p:nvSpPr>
        <p:spPr>
          <a:xfrm>
            <a:off x="4076700" y="11874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火线 </a:t>
            </a:r>
            <a:endParaRPr lang="zh-CN" altLang="en-US"/>
          </a:p>
        </p:txBody>
      </p:sp>
      <p:sp>
        <p:nvSpPr>
          <p:cNvPr id="10244" name="矩形 158724"/>
          <p:cNvSpPr/>
          <p:nvPr/>
        </p:nvSpPr>
        <p:spPr>
          <a:xfrm>
            <a:off x="7605713" y="1222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零线 </a:t>
            </a:r>
            <a:endParaRPr lang="zh-CN" altLang="en-US"/>
          </a:p>
        </p:txBody>
      </p:sp>
      <p:sp>
        <p:nvSpPr>
          <p:cNvPr id="10245" name="矩形 158725"/>
          <p:cNvSpPr/>
          <p:nvPr/>
        </p:nvSpPr>
        <p:spPr>
          <a:xfrm>
            <a:off x="2420938" y="29876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59746"/>
          <p:cNvGraphicFramePr/>
          <p:nvPr/>
        </p:nvGraphicFramePr>
        <p:xfrm>
          <a:off x="225425" y="338138"/>
          <a:ext cx="11734800" cy="6162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734800" imgH="6162675" progId="Word.Document.8">
                  <p:embed/>
                </p:oleObj>
              </mc:Choice>
              <mc:Fallback>
                <p:oleObj r:id="rId2" imgW="11734800" imgH="6162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338138"/>
                        <a:ext cx="11734800" cy="6162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矩形 159747"/>
          <p:cNvSpPr/>
          <p:nvPr/>
        </p:nvSpPr>
        <p:spPr>
          <a:xfrm>
            <a:off x="1125538" y="2052638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电弧触电 </a:t>
            </a:r>
            <a:endParaRPr lang="zh-CN" altLang="en-US"/>
          </a:p>
        </p:txBody>
      </p:sp>
      <p:sp>
        <p:nvSpPr>
          <p:cNvPr id="11268" name="矩形 159748"/>
          <p:cNvSpPr/>
          <p:nvPr/>
        </p:nvSpPr>
        <p:spPr>
          <a:xfrm>
            <a:off x="6453188" y="26289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跨步电压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80906"/>
          <p:cNvGraphicFramePr/>
          <p:nvPr/>
        </p:nvGraphicFramePr>
        <p:xfrm>
          <a:off x="298450" y="176213"/>
          <a:ext cx="11588750" cy="2146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588750" imgH="2146300" progId="Word.Document.8">
                  <p:embed/>
                </p:oleObj>
              </mc:Choice>
              <mc:Fallback>
                <p:oleObj r:id="rId2" imgW="11588750" imgH="2146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176213"/>
                        <a:ext cx="11588750" cy="2146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1" name="图片 809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450" y="2322513"/>
            <a:ext cx="4824413" cy="2901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2" name="图片 1" descr="B16-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1925" y="2322513"/>
            <a:ext cx="4313238" cy="26019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78853"/>
          <p:cNvGraphicFramePr/>
          <p:nvPr/>
        </p:nvGraphicFramePr>
        <p:xfrm>
          <a:off x="298450" y="866775"/>
          <a:ext cx="11590338" cy="41576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590338" imgH="4157663" progId="Word.Document.8">
                  <p:embed/>
                </p:oleObj>
              </mc:Choice>
              <mc:Fallback>
                <p:oleObj r:id="rId2" imgW="11590338" imgH="41576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866775"/>
                        <a:ext cx="11590338" cy="4157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6" name="图片 788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0175" y="1908175"/>
            <a:ext cx="3902075" cy="24558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7" name="矩形 78855"/>
          <p:cNvSpPr/>
          <p:nvPr/>
        </p:nvSpPr>
        <p:spPr>
          <a:xfrm>
            <a:off x="6054725" y="203676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graphicFrame>
        <p:nvGraphicFramePr>
          <p:cNvPr id="13315" name="对象 78856"/>
          <p:cNvGraphicFramePr/>
          <p:nvPr/>
        </p:nvGraphicFramePr>
        <p:xfrm>
          <a:off x="296863" y="179388"/>
          <a:ext cx="11591925" cy="954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5" imgW="11591925" imgH="954087" progId="Word.Document.8">
                  <p:embed/>
                </p:oleObj>
              </mc:Choice>
              <mc:Fallback>
                <p:oleObj r:id="rId5" imgW="11591925" imgH="954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179388"/>
                        <a:ext cx="11591925" cy="954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81923"/>
          <p:cNvGraphicFramePr/>
          <p:nvPr/>
        </p:nvGraphicFramePr>
        <p:xfrm>
          <a:off x="296863" y="611188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591925" imgH="3556000" progId="Word.Document.8">
                  <p:embed/>
                </p:oleObj>
              </mc:Choice>
              <mc:Fallback>
                <p:oleObj r:id="rId2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9" name="图片 819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600" y="1825625"/>
            <a:ext cx="2573338" cy="2101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81926"/>
          <p:cNvSpPr/>
          <p:nvPr/>
        </p:nvSpPr>
        <p:spPr>
          <a:xfrm>
            <a:off x="4652963" y="2301875"/>
            <a:ext cx="1689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灯泡</a:t>
            </a:r>
            <a:r>
              <a:rPr lang="en-US" altLang="zh-CN"/>
              <a:t>L</a:t>
            </a:r>
            <a:r>
              <a:rPr lang="zh-CN" altLang="en-US"/>
              <a:t>断路 </a:t>
            </a:r>
            <a:endParaRPr lang="zh-CN" altLang="en-US"/>
          </a:p>
        </p:txBody>
      </p:sp>
      <p:sp>
        <p:nvSpPr>
          <p:cNvPr id="14341" name="矩形 81927"/>
          <p:cNvSpPr/>
          <p:nvPr/>
        </p:nvSpPr>
        <p:spPr>
          <a:xfrm>
            <a:off x="4510088" y="2916238"/>
            <a:ext cx="17907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间断路 </a:t>
            </a:r>
            <a:endParaRPr lang="zh-CN" altLang="en-US"/>
          </a:p>
        </p:txBody>
      </p:sp>
      <p:sp>
        <p:nvSpPr>
          <p:cNvPr id="14342" name="矩形 81928"/>
          <p:cNvSpPr/>
          <p:nvPr/>
        </p:nvSpPr>
        <p:spPr>
          <a:xfrm>
            <a:off x="5518150" y="3492500"/>
            <a:ext cx="24050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进户的零线断了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3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8" y="14033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116742"/>
          <p:cNvSpPr/>
          <p:nvPr/>
        </p:nvSpPr>
        <p:spPr>
          <a:xfrm>
            <a:off x="2392363" y="1373188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家庭电路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5362" name="对象 116743"/>
          <p:cNvGraphicFramePr/>
          <p:nvPr/>
        </p:nvGraphicFramePr>
        <p:xfrm>
          <a:off x="296863" y="20399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0399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5" name="矩形 116744"/>
          <p:cNvSpPr/>
          <p:nvPr/>
        </p:nvSpPr>
        <p:spPr>
          <a:xfrm>
            <a:off x="6021388" y="20526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15718"/>
          <p:cNvGraphicFramePr/>
          <p:nvPr/>
        </p:nvGraphicFramePr>
        <p:xfrm>
          <a:off x="296863" y="3238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15719"/>
          <p:cNvGraphicFramePr/>
          <p:nvPr/>
        </p:nvGraphicFramePr>
        <p:xfrm>
          <a:off x="296863" y="349250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4" imgW="11591925" imgH="2963863" progId="Word.Document.8">
                  <p:embed/>
                </p:oleObj>
              </mc:Choice>
              <mc:Fallback>
                <p:oleObj r:id="rId4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49250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8" name="图片 1157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4300" y="941388"/>
            <a:ext cx="6580188" cy="2406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9" name="矩形 115721"/>
          <p:cNvSpPr/>
          <p:nvPr/>
        </p:nvSpPr>
        <p:spPr>
          <a:xfrm>
            <a:off x="1628775" y="9001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14695"/>
          <p:cNvGraphicFramePr/>
          <p:nvPr/>
        </p:nvGraphicFramePr>
        <p:xfrm>
          <a:off x="296863" y="2235200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91925" imgH="2370138" progId="Word.Document.8">
                  <p:embed/>
                </p:oleObj>
              </mc:Choice>
              <mc:Fallback>
                <p:oleObj r:id="rId2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5200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114696"/>
          <p:cNvSpPr/>
          <p:nvPr/>
        </p:nvSpPr>
        <p:spPr>
          <a:xfrm>
            <a:off x="11061700" y="284480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13672"/>
          <p:cNvGraphicFramePr/>
          <p:nvPr/>
        </p:nvGraphicFramePr>
        <p:xfrm>
          <a:off x="296863" y="10445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113673"/>
          <p:cNvGraphicFramePr/>
          <p:nvPr/>
        </p:nvGraphicFramePr>
        <p:xfrm>
          <a:off x="296863" y="1692275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4" imgW="11591925" imgH="2370138" progId="Word.Document.8">
                  <p:embed/>
                </p:oleObj>
              </mc:Choice>
              <mc:Fallback>
                <p:oleObj r:id="rId4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692275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6" name="图片 11367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5525" y="4605338"/>
            <a:ext cx="3363913" cy="1063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矩形 113675"/>
          <p:cNvSpPr/>
          <p:nvPr/>
        </p:nvSpPr>
        <p:spPr>
          <a:xfrm>
            <a:off x="8613775" y="10445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12646"/>
          <p:cNvGraphicFramePr/>
          <p:nvPr/>
        </p:nvGraphicFramePr>
        <p:xfrm>
          <a:off x="296863" y="11160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1126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9825" y="3427413"/>
            <a:ext cx="3568700" cy="2486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112648"/>
          <p:cNvSpPr/>
          <p:nvPr/>
        </p:nvSpPr>
        <p:spPr>
          <a:xfrm>
            <a:off x="7677150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火线 </a:t>
            </a:r>
            <a:endParaRPr lang="zh-CN" altLang="en-US"/>
          </a:p>
        </p:txBody>
      </p:sp>
      <p:sp>
        <p:nvSpPr>
          <p:cNvPr id="19461" name="矩形 112649"/>
          <p:cNvSpPr/>
          <p:nvPr/>
        </p:nvSpPr>
        <p:spPr>
          <a:xfrm>
            <a:off x="2781300" y="2266950"/>
            <a:ext cx="18081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ab</a:t>
            </a:r>
            <a:r>
              <a:rPr lang="zh-CN" altLang="en-US"/>
              <a:t>之间断路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111628"/>
          <p:cNvGraphicFramePr/>
          <p:nvPr/>
        </p:nvGraphicFramePr>
        <p:xfrm>
          <a:off x="293688" y="1116013"/>
          <a:ext cx="11509375" cy="1765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09375" imgH="1765300" progId="Word.Document.8">
                  <p:embed/>
                </p:oleObj>
              </mc:Choice>
              <mc:Fallback>
                <p:oleObj r:id="rId2" imgW="11509375" imgH="1765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116013"/>
                        <a:ext cx="11509375" cy="1765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3" name="图片 1116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175" y="3422650"/>
            <a:ext cx="4170363" cy="2071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4" name="图片 1116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4750" y="3267075"/>
            <a:ext cx="4286250" cy="2298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160769"/>
          <p:cNvGraphicFramePr/>
          <p:nvPr/>
        </p:nvGraphicFramePr>
        <p:xfrm>
          <a:off x="296863" y="9715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1607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888" y="3387725"/>
            <a:ext cx="4427537" cy="2428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8" name="图片 1607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8100" y="3413125"/>
            <a:ext cx="4486275" cy="2460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31" name="图片 1617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5478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161794"/>
          <p:cNvSpPr/>
          <p:nvPr/>
        </p:nvSpPr>
        <p:spPr>
          <a:xfrm>
            <a:off x="2320925" y="1517650"/>
            <a:ext cx="1689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安全用电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22530" name="对象 161795"/>
          <p:cNvGraphicFramePr/>
          <p:nvPr/>
        </p:nvGraphicFramePr>
        <p:xfrm>
          <a:off x="296863" y="218440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3" imgW="11591925" imgH="2963863" progId="Word.Document.8">
                  <p:embed/>
                </p:oleObj>
              </mc:Choice>
              <mc:Fallback>
                <p:oleObj r:id="rId3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18440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矩形 161796"/>
          <p:cNvSpPr/>
          <p:nvPr/>
        </p:nvSpPr>
        <p:spPr>
          <a:xfrm>
            <a:off x="7821613" y="21955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16486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矩形 164866"/>
          <p:cNvSpPr/>
          <p:nvPr/>
        </p:nvSpPr>
        <p:spPr>
          <a:xfrm>
            <a:off x="602138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163841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矩形 163842"/>
          <p:cNvSpPr/>
          <p:nvPr/>
        </p:nvSpPr>
        <p:spPr>
          <a:xfrm>
            <a:off x="6453188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162817"/>
          <p:cNvGraphicFramePr/>
          <p:nvPr/>
        </p:nvGraphicFramePr>
        <p:xfrm>
          <a:off x="296863" y="1641475"/>
          <a:ext cx="11591925" cy="355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91925" imgH="3556000" progId="Word.Document.8">
                  <p:embed/>
                </p:oleObj>
              </mc:Choice>
              <mc:Fallback>
                <p:oleObj r:id="rId2" imgW="11591925" imgH="355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162818"/>
          <p:cNvSpPr/>
          <p:nvPr/>
        </p:nvSpPr>
        <p:spPr>
          <a:xfrm>
            <a:off x="4665663" y="22431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65891"/>
          <p:cNvGraphicFramePr/>
          <p:nvPr/>
        </p:nvGraphicFramePr>
        <p:xfrm>
          <a:off x="296863" y="61118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7" name="图片 16589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7700" y="1403350"/>
            <a:ext cx="7489825" cy="4749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165893"/>
          <p:cNvSpPr/>
          <p:nvPr/>
        </p:nvSpPr>
        <p:spPr>
          <a:xfrm>
            <a:off x="9477375" y="61118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171010"/>
          <p:cNvGraphicFramePr/>
          <p:nvPr/>
        </p:nvGraphicFramePr>
        <p:xfrm>
          <a:off x="296863" y="6842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2" name="图片 1710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7425" y="2454275"/>
            <a:ext cx="6472238" cy="23145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7651" name="对象 171012"/>
          <p:cNvGraphicFramePr/>
          <p:nvPr/>
        </p:nvGraphicFramePr>
        <p:xfrm>
          <a:off x="296863" y="2562225"/>
          <a:ext cx="11591925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5" imgW="11591925" imgH="2370138" progId="Word.Document.8">
                  <p:embed/>
                </p:oleObj>
              </mc:Choice>
              <mc:Fallback>
                <p:oleObj r:id="rId5" imgW="11591925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2562225"/>
                        <a:ext cx="11591925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矩形 171013"/>
          <p:cNvSpPr/>
          <p:nvPr/>
        </p:nvSpPr>
        <p:spPr>
          <a:xfrm>
            <a:off x="693738" y="18367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169985"/>
          <p:cNvGraphicFramePr/>
          <p:nvPr/>
        </p:nvGraphicFramePr>
        <p:xfrm>
          <a:off x="296863" y="8286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5" name="图片 1699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425" y="2700338"/>
            <a:ext cx="10369550" cy="2882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矩形 169987"/>
          <p:cNvSpPr/>
          <p:nvPr/>
        </p:nvSpPr>
        <p:spPr>
          <a:xfrm>
            <a:off x="693738" y="19796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168961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168962"/>
          <p:cNvSpPr/>
          <p:nvPr/>
        </p:nvSpPr>
        <p:spPr>
          <a:xfrm>
            <a:off x="955675" y="3068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过大 </a:t>
            </a:r>
            <a:endParaRPr lang="zh-CN" altLang="en-US"/>
          </a:p>
        </p:txBody>
      </p:sp>
      <p:sp>
        <p:nvSpPr>
          <p:cNvPr id="29700" name="矩形 168963"/>
          <p:cNvSpPr/>
          <p:nvPr/>
        </p:nvSpPr>
        <p:spPr>
          <a:xfrm>
            <a:off x="7029450" y="30607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pic>
        <p:nvPicPr>
          <p:cNvPr id="29701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201400" y="110871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62</Paragraphs>
  <Slides>30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baseType="lpstr" size="38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2021-01-02T08:27:36.735</cp:lastPrinted>
  <dcterms:created xsi:type="dcterms:W3CDTF">2021-01-02T08:27:36Z</dcterms:created>
  <dcterms:modified xsi:type="dcterms:W3CDTF">2021-01-02T00:27:40Z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