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505" r:id="rId5"/>
    <p:sldId id="506" r:id="rId6"/>
    <p:sldId id="507" r:id="rId7"/>
    <p:sldId id="385" r:id="rId8"/>
    <p:sldId id="427" r:id="rId9"/>
    <p:sldId id="508" r:id="rId10"/>
    <p:sldId id="509" r:id="rId11"/>
    <p:sldId id="510" r:id="rId12"/>
    <p:sldId id="442" r:id="rId13"/>
    <p:sldId id="445" r:id="rId14"/>
    <p:sldId id="446" r:id="rId15"/>
    <p:sldId id="511" r:id="rId16"/>
    <p:sldId id="515" r:id="rId17"/>
    <p:sldId id="516" r:id="rId18"/>
    <p:sldId id="517" r:id="rId19"/>
    <p:sldId id="519" r:id="rId20"/>
    <p:sldId id="578" r:id="rId21"/>
    <p:sldId id="448" r:id="rId22"/>
    <p:sldId id="449" r:id="rId23"/>
    <p:sldId id="450" r:id="rId24"/>
    <p:sldId id="451" r:id="rId25"/>
    <p:sldId id="452" r:id="rId26"/>
    <p:sldId id="453" r:id="rId27"/>
    <p:sldId id="454" r:id="rId28"/>
    <p:sldId id="455" r:id="rId29"/>
    <p:sldId id="456" r:id="rId30"/>
    <p:sldId id="457" r:id="rId31"/>
    <p:sldId id="458" r:id="rId32"/>
    <p:sldId id="459" r:id="rId33"/>
    <p:sldId id="460" r:id="rId34"/>
    <p:sldId id="461" r:id="rId35"/>
    <p:sldId id="483" r:id="rId36"/>
    <p:sldId id="484" r:id="rId37"/>
    <p:sldId id="485" r:id="rId38"/>
    <p:sldId id="486" r:id="rId39"/>
    <p:sldId id="487" r:id="rId40"/>
    <p:sldId id="524" r:id="rId41"/>
    <p:sldId id="525" r:id="rId42"/>
    <p:sldId id="526" r:id="rId43"/>
    <p:sldId id="527" r:id="rId44"/>
    <p:sldId id="528" r:id="rId45"/>
    <p:sldId id="488" r:id="rId46"/>
    <p:sldId id="532" r:id="rId47"/>
    <p:sldId id="533" r:id="rId48"/>
    <p:sldId id="534" r:id="rId49"/>
    <p:sldId id="535" r:id="rId50"/>
    <p:sldId id="536" r:id="rId51"/>
    <p:sldId id="537" r:id="rId52"/>
    <p:sldId id="538" r:id="rId53"/>
    <p:sldId id="539" r:id="rId54"/>
    <p:sldId id="540" r:id="rId55"/>
    <p:sldId id="541" r:id="rId56"/>
    <p:sldId id="542" r:id="rId57"/>
    <p:sldId id="543" r:id="rId58"/>
    <p:sldId id="544" r:id="rId59"/>
    <p:sldId id="545" r:id="rId60"/>
    <p:sldId id="546" r:id="rId61"/>
    <p:sldId id="549" r:id="rId62"/>
    <p:sldId id="550" r:id="rId63"/>
    <p:sldId id="554" r:id="rId64"/>
    <p:sldId id="558" r:id="rId65"/>
    <p:sldId id="559" r:id="rId66"/>
    <p:sldId id="563" r:id="rId67"/>
    <p:sldId id="564" r:id="rId68"/>
    <p:sldId id="565" r:id="rId69"/>
    <p:sldId id="566" r:id="rId70"/>
    <p:sldId id="567" r:id="rId71"/>
    <p:sldId id="568" r:id="rId72"/>
    <p:sldId id="569" r:id="rId73"/>
    <p:sldId id="570" r:id="rId74"/>
    <p:sldId id="571" r:id="rId75"/>
    <p:sldId id="572" r:id="rId76"/>
    <p:sldId id="573" r:id="rId77"/>
    <p:sldId id="574" r:id="rId78"/>
    <p:sldId id="575" r:id="rId79"/>
    <p:sldId id="576" r:id="rId80"/>
    <p:sldId id="577" r:id="rId81"/>
  </p:sldIdLst>
  <p:sldSz cx="12187238" cy="6840538"/>
  <p:notesSz cx="6858000" cy="9144000"/>
  <p:custDataLst>
    <p:tags r:id="rId82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0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53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tags" Target="tags/tag1.xml" /><Relationship Id="rId83" Type="http://schemas.openxmlformats.org/officeDocument/2006/relationships/presProps" Target="presProps.xml" /><Relationship Id="rId84" Type="http://schemas.openxmlformats.org/officeDocument/2006/relationships/viewProps" Target="viewProps.xml" /><Relationship Id="rId85" Type="http://schemas.openxmlformats.org/officeDocument/2006/relationships/theme" Target="theme/theme1.xml" /><Relationship Id="rId86" Type="http://schemas.openxmlformats.org/officeDocument/2006/relationships/tableStyles" Target="tableStyles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Relationship Id="rId2" Type="http://schemas.openxmlformats.org/officeDocument/2006/relationships/image" Target="../media/image5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Relationship Id="rId2" Type="http://schemas.openxmlformats.org/officeDocument/2006/relationships/image" Target="../media/image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Relationship Id="rId2" Type="http://schemas.openxmlformats.org/officeDocument/2006/relationships/image" Target="../media/image11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Relationship Id="rId2" Type="http://schemas.openxmlformats.org/officeDocument/2006/relationships/image" Target="../media/image13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Relationship Id="rId2" Type="http://schemas.openxmlformats.org/officeDocument/2006/relationships/image" Target="../media/image17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6.emf" /><Relationship Id="rId2" Type="http://schemas.openxmlformats.org/officeDocument/2006/relationships/image" Target="../media/image39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9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Relationship Id="rId2" Type="http://schemas.openxmlformats.org/officeDocument/2006/relationships/image" Target="../media/image53.emf" /><Relationship Id="rId3" Type="http://schemas.openxmlformats.org/officeDocument/2006/relationships/image" Target="../media/image54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7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0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Relationship Id="rId2" Type="http://schemas.openxmlformats.org/officeDocument/2006/relationships/image" Target="../media/image65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Relationship Id="rId2" Type="http://schemas.openxmlformats.org/officeDocument/2006/relationships/image" Target="../media/image74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Relationship Id="rId2" Type="http://schemas.openxmlformats.org/officeDocument/2006/relationships/image" Target="../media/image77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8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9.emf" /><Relationship Id="rId2" Type="http://schemas.openxmlformats.org/officeDocument/2006/relationships/image" Target="../media/image80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2.emf" /><Relationship Id="rId2" Type="http://schemas.openxmlformats.org/officeDocument/2006/relationships/image" Target="../media/image83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4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Relationship Id="rId2" Type="http://schemas.openxmlformats.org/officeDocument/2006/relationships/image" Target="../media/image87.emf" /><Relationship Id="rId3" Type="http://schemas.openxmlformats.org/officeDocument/2006/relationships/image" Target="../media/image88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Relationship Id="rId2" Type="http://schemas.openxmlformats.org/officeDocument/2006/relationships/image" Target="../media/image90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2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6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8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0.emf" /><Relationship Id="rId2" Type="http://schemas.openxmlformats.org/officeDocument/2006/relationships/image" Target="../media/image101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3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5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7.emf" /><Relationship Id="rId2" Type="http://schemas.openxmlformats.org/officeDocument/2006/relationships/image" Target="../media/image108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1.emf" /><Relationship Id="rId2" Type="http://schemas.openxmlformats.org/officeDocument/2006/relationships/image" Target="../media/image112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5.emf" /><Relationship Id="rId2" Type="http://schemas.openxmlformats.org/officeDocument/2006/relationships/image" Target="../media/image116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9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2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5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8.emf" /><Relationship Id="rId2" Type="http://schemas.openxmlformats.org/officeDocument/2006/relationships/image" Target="../media/image129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1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4.emf" /><Relationship Id="rId2" Type="http://schemas.openxmlformats.org/officeDocument/2006/relationships/image" Target="../media/image135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6.emf" /><Relationship Id="rId2" Type="http://schemas.openxmlformats.org/officeDocument/2006/relationships/image" Target="../media/image138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9.emf" /><Relationship Id="rId2" Type="http://schemas.openxmlformats.org/officeDocument/2006/relationships/image" Target="../media/image140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1.emf" /><Relationship Id="rId2" Type="http://schemas.openxmlformats.org/officeDocument/2006/relationships/image" Target="../media/image144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5.emf" /><Relationship Id="rId2" Type="http://schemas.openxmlformats.org/officeDocument/2006/relationships/image" Target="../media/image148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0.emf" /><Relationship Id="rId2" Type="http://schemas.openxmlformats.org/officeDocument/2006/relationships/image" Target="../media/image151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4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9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0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1.emf" /></Relationships>
</file>

<file path=ppt/drawings/_rels/vmlDrawing6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2.emf" /></Relationships>
</file>

<file path=ppt/drawings/_rels/vmlDrawing6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3.emf" /></Relationships>
</file>

<file path=ppt/drawings/_rels/vmlDrawing7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5.emf" /></Relationships>
</file>

<file path=ppt/drawings/_rels/vmlDrawing7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9.emf" /></Relationships>
</file>

<file path=ppt/drawings/_rels/vmlDrawing7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1.emf" /><Relationship Id="rId2" Type="http://schemas.openxmlformats.org/officeDocument/2006/relationships/image" Target="../media/image172.emf" /></Relationships>
</file>

<file path=ppt/drawings/_rels/vmlDrawing7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3.emf" /><Relationship Id="rId2" Type="http://schemas.openxmlformats.org/officeDocument/2006/relationships/image" Target="../media/image174.emf" /><Relationship Id="rId3" Type="http://schemas.openxmlformats.org/officeDocument/2006/relationships/image" Target="../media/image175.emf" /></Relationships>
</file>

<file path=ppt/drawings/_rels/vmlDrawing7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6.emf" /></Relationships>
</file>

<file path=ppt/drawings/_rels/vmlDrawing7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8.emf" /></Relationships>
</file>

<file path=ppt/drawings/_rels/vmlDrawing7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9.emf" /></Relationships>
</file>

<file path=ppt/drawings/_rels/vmlDrawing7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0.emf" /><Relationship Id="rId2" Type="http://schemas.openxmlformats.org/officeDocument/2006/relationships/image" Target="../media/image181.emf" /><Relationship Id="rId3" Type="http://schemas.openxmlformats.org/officeDocument/2006/relationships/image" Target="../media/image182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2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2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70891FE9-CF81-4947-88CA-06105D7A3B9A}" type="datetime1">
              <a: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chemeClr val="tx1"/>
              </a:solidFill>
              <a:latin typeface="Calibri" panose="020f0502020204030204" pitchFamily="34" charset="0"/>
              <a:ea typeface="宋体" pitchFamily="2" charset="-122"/>
            </a:endParaRPr>
          </a:p>
        </p:txBody>
      </p:sp>
      <p:sp>
        <p:nvSpPr>
          <p:cNvPr id="8192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8192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2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8192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1AD8B1CC-55C4-4B8A-8A43-F075F8A3E08A}" type="slidenum">
              <a:rPr lang="zh-CN" altLang="en-US" sz="1200">
                <a:ea typeface="宋体" pitchFamily="2" charset="-122"/>
              </a:rPr>
              <a:t>*</a:t>
            </a:fld>
            <a:endParaRPr lang="zh-CN" altLang="en-US" sz="120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image" Target="../media/image4.png" /><Relationship Id="rId5" Type="http://schemas.openxmlformats.org/officeDocument/2006/relationships/oleObject" Target="../embeddings/oleObject3.doc" TargetMode="Internal" /><Relationship Id="rId6" Type="http://schemas.openxmlformats.org/officeDocument/2006/relationships/image" Target="../media/image5.emf" /><Relationship Id="rId7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.png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7.emf" /><Relationship Id="rId5" Type="http://schemas.openxmlformats.org/officeDocument/2006/relationships/oleObject" Target="../embeddings/oleObject5.doc" TargetMode="Internal" /><Relationship Id="rId6" Type="http://schemas.openxmlformats.org/officeDocument/2006/relationships/image" Target="../media/image8.emf" /><Relationship Id="rId7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10.emf" /><Relationship Id="rId4" Type="http://schemas.openxmlformats.org/officeDocument/2006/relationships/oleObject" Target="../embeddings/oleObject8.doc" TargetMode="Internal" /><Relationship Id="rId5" Type="http://schemas.openxmlformats.org/officeDocument/2006/relationships/image" Target="../media/image11.emf" /><Relationship Id="rId6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12.emf" /><Relationship Id="rId4" Type="http://schemas.openxmlformats.org/officeDocument/2006/relationships/oleObject" Target="../embeddings/oleObject10.doc" TargetMode="Internal" /><Relationship Id="rId5" Type="http://schemas.openxmlformats.org/officeDocument/2006/relationships/image" Target="../media/image13.emf" /><Relationship Id="rId6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11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6.emf" /><Relationship Id="rId4" Type="http://schemas.openxmlformats.org/officeDocument/2006/relationships/oleObject" Target="../embeddings/oleObject13.doc" TargetMode="Internal" /><Relationship Id="rId5" Type="http://schemas.openxmlformats.org/officeDocument/2006/relationships/image" Target="../media/image17.emf" /><Relationship Id="rId6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19.emf" /><Relationship Id="rId4" Type="http://schemas.openxmlformats.org/officeDocument/2006/relationships/image" Target="../media/image20.png" /><Relationship Id="rId5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1.emf" /><Relationship Id="rId4" Type="http://schemas.openxmlformats.org/officeDocument/2006/relationships/image" Target="../media/image22.png" /><Relationship Id="rId5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3.emf" /><Relationship Id="rId4" Type="http://schemas.openxmlformats.org/officeDocument/2006/relationships/image" Target="../media/image24.png" /><Relationship Id="rId5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5.emf" /><Relationship Id="rId4" Type="http://schemas.openxmlformats.org/officeDocument/2006/relationships/image" Target="../media/image26.png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7.emf" /><Relationship Id="rId4" Type="http://schemas.openxmlformats.org/officeDocument/2006/relationships/image" Target="../media/image28.png" /><Relationship Id="rId5" Type="http://schemas.openxmlformats.org/officeDocument/2006/relationships/image" Target="../media/image29.png" /><Relationship Id="rId6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30.emf" /><Relationship Id="rId4" Type="http://schemas.openxmlformats.org/officeDocument/2006/relationships/image" Target="../media/image31.png" /><Relationship Id="rId5" Type="http://schemas.openxmlformats.org/officeDocument/2006/relationships/image" Target="../media/image32.png" /><Relationship Id="rId6" Type="http://schemas.openxmlformats.org/officeDocument/2006/relationships/image" Target="../media/image33.png" /><Relationship Id="rId7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34.emf" /><Relationship Id="rId4" Type="http://schemas.openxmlformats.org/officeDocument/2006/relationships/oleObject" Target="../embeddings/oleObject22.doc" TargetMode="Internal" /><Relationship Id="rId5" Type="http://schemas.openxmlformats.org/officeDocument/2006/relationships/image" Target="../media/image35.emf" /><Relationship Id="rId6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36.emf" /><Relationship Id="rId4" Type="http://schemas.openxmlformats.org/officeDocument/2006/relationships/image" Target="../media/image37.png" /><Relationship Id="rId5" Type="http://schemas.openxmlformats.org/officeDocument/2006/relationships/image" Target="../media/image38.png" /><Relationship Id="rId6" Type="http://schemas.openxmlformats.org/officeDocument/2006/relationships/oleObject" Target="../embeddings/oleObject24.doc" TargetMode="Internal" /><Relationship Id="rId7" Type="http://schemas.openxmlformats.org/officeDocument/2006/relationships/image" Target="../media/image39.emf" /><Relationship Id="rId8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40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41.emf" /><Relationship Id="rId4" Type="http://schemas.openxmlformats.org/officeDocument/2006/relationships/image" Target="../media/image42.png" /><Relationship Id="rId5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5.emf" /><Relationship Id="rId4" Type="http://schemas.openxmlformats.org/officeDocument/2006/relationships/image" Target="../media/image46.png" /><Relationship Id="rId5" Type="http://schemas.openxmlformats.org/officeDocument/2006/relationships/image" Target="../media/image47.png" /><Relationship Id="rId6" Type="http://schemas.openxmlformats.org/officeDocument/2006/relationships/image" Target="../media/image48.png" /><Relationship Id="rId7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0.doc" TargetMode="Internal" /><Relationship Id="rId3" Type="http://schemas.openxmlformats.org/officeDocument/2006/relationships/image" Target="../media/image49.emf" /><Relationship Id="rId4" Type="http://schemas.openxmlformats.org/officeDocument/2006/relationships/image" Target="../media/image50.png" /><Relationship Id="rId5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51.emf" /><Relationship Id="rId4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52.emf" /><Relationship Id="rId4" Type="http://schemas.openxmlformats.org/officeDocument/2006/relationships/oleObject" Target="../embeddings/oleObject33.doc" TargetMode="Internal" /><Relationship Id="rId5" Type="http://schemas.openxmlformats.org/officeDocument/2006/relationships/image" Target="../media/image53.emf" /><Relationship Id="rId6" Type="http://schemas.openxmlformats.org/officeDocument/2006/relationships/oleObject" Target="../embeddings/oleObject34.doc" TargetMode="Internal" /><Relationship Id="rId7" Type="http://schemas.openxmlformats.org/officeDocument/2006/relationships/image" Target="../media/image54.emf" /><Relationship Id="rId8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55.emf" /><Relationship Id="rId4" Type="http://schemas.openxmlformats.org/officeDocument/2006/relationships/image" Target="../media/image56.png" /><Relationship Id="rId5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7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58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59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60.emf" /><Relationship Id="rId4" Type="http://schemas.openxmlformats.org/officeDocument/2006/relationships/image" Target="../media/image61.png" /><Relationship Id="rId5" Type="http://schemas.openxmlformats.org/officeDocument/2006/relationships/image" Target="../media/image62.png" /><Relationship Id="rId6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63.emf" /><Relationship Id="rId4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1.doc" TargetMode="Internal" /><Relationship Id="rId3" Type="http://schemas.openxmlformats.org/officeDocument/2006/relationships/image" Target="../media/image64.emf" /><Relationship Id="rId4" Type="http://schemas.openxmlformats.org/officeDocument/2006/relationships/oleObject" Target="../embeddings/oleObject42.doc" TargetMode="Internal" /><Relationship Id="rId5" Type="http://schemas.openxmlformats.org/officeDocument/2006/relationships/image" Target="../media/image65.emf" /><Relationship Id="rId6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6.png" /><Relationship Id="rId3" Type="http://schemas.openxmlformats.org/officeDocument/2006/relationships/oleObject" Target="../embeddings/oleObject43.doc" TargetMode="Internal" /><Relationship Id="rId4" Type="http://schemas.openxmlformats.org/officeDocument/2006/relationships/image" Target="../media/image67.emf" /><Relationship Id="rId5" Type="http://schemas.openxmlformats.org/officeDocument/2006/relationships/image" Target="../media/image68.png" /><Relationship Id="rId6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9.emf" /><Relationship Id="rId4" Type="http://schemas.openxmlformats.org/officeDocument/2006/relationships/image" Target="../media/image70.png" /><Relationship Id="rId5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71.emf" /><Relationship Id="rId4" Type="http://schemas.openxmlformats.org/officeDocument/2006/relationships/image" Target="../media/image72.png" /><Relationship Id="rId5" Type="http://schemas.openxmlformats.org/officeDocument/2006/relationships/image" Target="../media/image73.png" /><Relationship Id="rId6" Type="http://schemas.openxmlformats.org/officeDocument/2006/relationships/oleObject" Target="../embeddings/oleObject46.doc" TargetMode="Internal" /><Relationship Id="rId7" Type="http://schemas.openxmlformats.org/officeDocument/2006/relationships/image" Target="../media/image74.emf" /><Relationship Id="rId8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75.emf" /><Relationship Id="rId4" Type="http://schemas.openxmlformats.org/officeDocument/2006/relationships/image" Target="../media/image76.png" /><Relationship Id="rId5" Type="http://schemas.openxmlformats.org/officeDocument/2006/relationships/oleObject" Target="../embeddings/oleObject48.doc" TargetMode="Internal" /><Relationship Id="rId6" Type="http://schemas.openxmlformats.org/officeDocument/2006/relationships/image" Target="../media/image77.emf" /><Relationship Id="rId7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78.emf" /><Relationship Id="rId4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.png" /><Relationship Id="rId3" Type="http://schemas.openxmlformats.org/officeDocument/2006/relationships/oleObject" Target="../embeddings/oleObject50.doc" TargetMode="Internal" /><Relationship Id="rId4" Type="http://schemas.openxmlformats.org/officeDocument/2006/relationships/image" Target="../media/image79.emf" /><Relationship Id="rId5" Type="http://schemas.openxmlformats.org/officeDocument/2006/relationships/oleObject" Target="../embeddings/oleObject51.doc" TargetMode="Internal" /><Relationship Id="rId6" Type="http://schemas.openxmlformats.org/officeDocument/2006/relationships/image" Target="../media/image80.emf" /><Relationship Id="rId7" Type="http://schemas.openxmlformats.org/officeDocument/2006/relationships/image" Target="../media/image81.png" /><Relationship Id="rId8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82.emf" /><Relationship Id="rId4" Type="http://schemas.openxmlformats.org/officeDocument/2006/relationships/oleObject" Target="../embeddings/oleObject53.doc" TargetMode="Internal" /><Relationship Id="rId5" Type="http://schemas.openxmlformats.org/officeDocument/2006/relationships/image" Target="../media/image83.emf" /><Relationship Id="rId6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84.emf" /><Relationship Id="rId4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5.doc" TargetMode="Internal" /><Relationship Id="rId3" Type="http://schemas.openxmlformats.org/officeDocument/2006/relationships/image" Target="../media/image85.emf" /><Relationship Id="rId4" Type="http://schemas.openxmlformats.org/officeDocument/2006/relationships/image" Target="../media/image86.png" /><Relationship Id="rId5" Type="http://schemas.openxmlformats.org/officeDocument/2006/relationships/oleObject" Target="../embeddings/oleObject56.doc" TargetMode="Internal" /><Relationship Id="rId6" Type="http://schemas.openxmlformats.org/officeDocument/2006/relationships/image" Target="../media/image87.emf" /><Relationship Id="rId7" Type="http://schemas.openxmlformats.org/officeDocument/2006/relationships/oleObject" Target="../embeddings/oleObject57.doc" TargetMode="Internal" /><Relationship Id="rId8" Type="http://schemas.openxmlformats.org/officeDocument/2006/relationships/image" Target="../media/image88.emf" /><Relationship Id="rId9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8.doc" TargetMode="Internal" /><Relationship Id="rId3" Type="http://schemas.openxmlformats.org/officeDocument/2006/relationships/image" Target="../media/image89.emf" /><Relationship Id="rId4" Type="http://schemas.openxmlformats.org/officeDocument/2006/relationships/oleObject" Target="../embeddings/oleObject59.doc" TargetMode="Internal" /><Relationship Id="rId5" Type="http://schemas.openxmlformats.org/officeDocument/2006/relationships/image" Target="../media/image90.emf" /><Relationship Id="rId6" Type="http://schemas.openxmlformats.org/officeDocument/2006/relationships/image" Target="../media/image91.png" /><Relationship Id="rId7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60.doc" TargetMode="Internal" /><Relationship Id="rId4" Type="http://schemas.openxmlformats.org/officeDocument/2006/relationships/image" Target="../media/image92.emf" /><Relationship Id="rId5" Type="http://schemas.openxmlformats.org/officeDocument/2006/relationships/image" Target="../media/image93.png" /><Relationship Id="rId6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1.doc" TargetMode="Internal" /><Relationship Id="rId3" Type="http://schemas.openxmlformats.org/officeDocument/2006/relationships/image" Target="../media/image94.emf" /><Relationship Id="rId4" Type="http://schemas.openxmlformats.org/officeDocument/2006/relationships/image" Target="../media/image95.png" /><Relationship Id="rId5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2.doc" TargetMode="Internal" /><Relationship Id="rId3" Type="http://schemas.openxmlformats.org/officeDocument/2006/relationships/image" Target="../media/image96.emf" /><Relationship Id="rId4" Type="http://schemas.openxmlformats.org/officeDocument/2006/relationships/image" Target="../media/image97.png" /><Relationship Id="rId5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98.emf" /><Relationship Id="rId4" Type="http://schemas.openxmlformats.org/officeDocument/2006/relationships/image" Target="../media/image99.png" /><Relationship Id="rId5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100.emf" /><Relationship Id="rId4" Type="http://schemas.openxmlformats.org/officeDocument/2006/relationships/oleObject" Target="../embeddings/oleObject65.doc" TargetMode="Internal" /><Relationship Id="rId5" Type="http://schemas.openxmlformats.org/officeDocument/2006/relationships/image" Target="../media/image101.emf" /><Relationship Id="rId6" Type="http://schemas.openxmlformats.org/officeDocument/2006/relationships/image" Target="../media/image102.png" /><Relationship Id="rId7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6.doc" TargetMode="Internal" /><Relationship Id="rId3" Type="http://schemas.openxmlformats.org/officeDocument/2006/relationships/image" Target="../media/image103.emf" /><Relationship Id="rId4" Type="http://schemas.openxmlformats.org/officeDocument/2006/relationships/image" Target="../media/image104.png" /><Relationship Id="rId5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105.emf" /><Relationship Id="rId4" Type="http://schemas.openxmlformats.org/officeDocument/2006/relationships/image" Target="../media/image106.png" /><Relationship Id="rId5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8.doc" TargetMode="Internal" /><Relationship Id="rId3" Type="http://schemas.openxmlformats.org/officeDocument/2006/relationships/image" Target="../media/image107.emf" /><Relationship Id="rId4" Type="http://schemas.openxmlformats.org/officeDocument/2006/relationships/oleObject" Target="../embeddings/oleObject69.doc" TargetMode="Internal" /><Relationship Id="rId5" Type="http://schemas.openxmlformats.org/officeDocument/2006/relationships/image" Target="../media/image108.emf" /><Relationship Id="rId6" Type="http://schemas.openxmlformats.org/officeDocument/2006/relationships/image" Target="../media/image109.png" /><Relationship Id="rId7" Type="http://schemas.openxmlformats.org/officeDocument/2006/relationships/image" Target="../media/image110.png" /><Relationship Id="rId8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0.doc" TargetMode="Internal" /><Relationship Id="rId3" Type="http://schemas.openxmlformats.org/officeDocument/2006/relationships/image" Target="../media/image111.emf" /><Relationship Id="rId4" Type="http://schemas.openxmlformats.org/officeDocument/2006/relationships/oleObject" Target="../embeddings/oleObject71.doc" TargetMode="Internal" /><Relationship Id="rId5" Type="http://schemas.openxmlformats.org/officeDocument/2006/relationships/image" Target="../media/image112.emf" /><Relationship Id="rId6" Type="http://schemas.openxmlformats.org/officeDocument/2006/relationships/image" Target="../media/image113.png" /><Relationship Id="rId7" Type="http://schemas.openxmlformats.org/officeDocument/2006/relationships/image" Target="../media/image114.png" /><Relationship Id="rId8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2.doc" TargetMode="Internal" /><Relationship Id="rId3" Type="http://schemas.openxmlformats.org/officeDocument/2006/relationships/image" Target="../media/image115.emf" /><Relationship Id="rId4" Type="http://schemas.openxmlformats.org/officeDocument/2006/relationships/oleObject" Target="../embeddings/oleObject73.doc" TargetMode="Internal" /><Relationship Id="rId5" Type="http://schemas.openxmlformats.org/officeDocument/2006/relationships/image" Target="../media/image116.emf" /><Relationship Id="rId6" Type="http://schemas.openxmlformats.org/officeDocument/2006/relationships/image" Target="../media/image117.png" /><Relationship Id="rId7" Type="http://schemas.openxmlformats.org/officeDocument/2006/relationships/image" Target="../media/image118.png" /><Relationship Id="rId8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4.doc" TargetMode="Internal" /><Relationship Id="rId3" Type="http://schemas.openxmlformats.org/officeDocument/2006/relationships/image" Target="../media/image119.emf" /><Relationship Id="rId4" Type="http://schemas.openxmlformats.org/officeDocument/2006/relationships/image" Target="../media/image120.png" /><Relationship Id="rId5" Type="http://schemas.openxmlformats.org/officeDocument/2006/relationships/image" Target="../media/image121.png" /><Relationship Id="rId6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5.doc" TargetMode="Internal" /><Relationship Id="rId3" Type="http://schemas.openxmlformats.org/officeDocument/2006/relationships/image" Target="../media/image122.emf" /><Relationship Id="rId4" Type="http://schemas.openxmlformats.org/officeDocument/2006/relationships/image" Target="../media/image123.png" /><Relationship Id="rId5" Type="http://schemas.openxmlformats.org/officeDocument/2006/relationships/image" Target="../media/image124.png" /><Relationship Id="rId6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6.doc" TargetMode="Internal" /><Relationship Id="rId3" Type="http://schemas.openxmlformats.org/officeDocument/2006/relationships/image" Target="../media/image125.emf" /><Relationship Id="rId4" Type="http://schemas.openxmlformats.org/officeDocument/2006/relationships/image" Target="../media/image126.png" /><Relationship Id="rId5" Type="http://schemas.openxmlformats.org/officeDocument/2006/relationships/image" Target="../media/image127.png" /><Relationship Id="rId6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7.doc" TargetMode="Internal" /><Relationship Id="rId3" Type="http://schemas.openxmlformats.org/officeDocument/2006/relationships/image" Target="../media/image128.emf" /><Relationship Id="rId4" Type="http://schemas.openxmlformats.org/officeDocument/2006/relationships/oleObject" Target="../embeddings/oleObject78.doc" TargetMode="Internal" /><Relationship Id="rId5" Type="http://schemas.openxmlformats.org/officeDocument/2006/relationships/image" Target="../media/image129.emf" /><Relationship Id="rId6" Type="http://schemas.openxmlformats.org/officeDocument/2006/relationships/image" Target="../media/image130.png" /><Relationship Id="rId7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9.doc" TargetMode="Internal" /><Relationship Id="rId3" Type="http://schemas.openxmlformats.org/officeDocument/2006/relationships/image" Target="../media/image131.emf" /><Relationship Id="rId4" Type="http://schemas.openxmlformats.org/officeDocument/2006/relationships/image" Target="../media/image132.png" /><Relationship Id="rId5" Type="http://schemas.openxmlformats.org/officeDocument/2006/relationships/image" Target="../media/image133.png" /><Relationship Id="rId6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0.doc" TargetMode="Internal" /><Relationship Id="rId3" Type="http://schemas.openxmlformats.org/officeDocument/2006/relationships/image" Target="../media/image134.emf" /><Relationship Id="rId4" Type="http://schemas.openxmlformats.org/officeDocument/2006/relationships/oleObject" Target="../embeddings/oleObject81.doc" TargetMode="Internal" /><Relationship Id="rId5" Type="http://schemas.openxmlformats.org/officeDocument/2006/relationships/image" Target="../media/image135.emf" /><Relationship Id="rId6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2.doc" TargetMode="Internal" /><Relationship Id="rId3" Type="http://schemas.openxmlformats.org/officeDocument/2006/relationships/image" Target="../media/image136.emf" /><Relationship Id="rId4" Type="http://schemas.openxmlformats.org/officeDocument/2006/relationships/image" Target="../media/image137.png" /><Relationship Id="rId5" Type="http://schemas.openxmlformats.org/officeDocument/2006/relationships/oleObject" Target="../embeddings/oleObject83.doc" TargetMode="Internal" /><Relationship Id="rId6" Type="http://schemas.openxmlformats.org/officeDocument/2006/relationships/image" Target="../media/image138.emf" /><Relationship Id="rId7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4.doc" TargetMode="Internal" /><Relationship Id="rId3" Type="http://schemas.openxmlformats.org/officeDocument/2006/relationships/image" Target="../media/image139.emf" /><Relationship Id="rId4" Type="http://schemas.openxmlformats.org/officeDocument/2006/relationships/oleObject" Target="../embeddings/oleObject85.doc" TargetMode="Internal" /><Relationship Id="rId5" Type="http://schemas.openxmlformats.org/officeDocument/2006/relationships/image" Target="../media/image140.emf" /><Relationship Id="rId6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6.doc" TargetMode="Internal" /><Relationship Id="rId3" Type="http://schemas.openxmlformats.org/officeDocument/2006/relationships/image" Target="../media/image141.emf" /><Relationship Id="rId4" Type="http://schemas.openxmlformats.org/officeDocument/2006/relationships/image" Target="../media/image142.png" /><Relationship Id="rId5" Type="http://schemas.openxmlformats.org/officeDocument/2006/relationships/image" Target="../media/image143.png" /><Relationship Id="rId6" Type="http://schemas.openxmlformats.org/officeDocument/2006/relationships/oleObject" Target="../embeddings/oleObject87.doc" TargetMode="Internal" /><Relationship Id="rId7" Type="http://schemas.openxmlformats.org/officeDocument/2006/relationships/image" Target="../media/image144.emf" /><Relationship Id="rId8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8.doc" TargetMode="Internal" /><Relationship Id="rId3" Type="http://schemas.openxmlformats.org/officeDocument/2006/relationships/image" Target="../media/image145.emf" /><Relationship Id="rId4" Type="http://schemas.openxmlformats.org/officeDocument/2006/relationships/image" Target="../media/image146.png" /><Relationship Id="rId5" Type="http://schemas.openxmlformats.org/officeDocument/2006/relationships/image" Target="../media/image147.png" /><Relationship Id="rId6" Type="http://schemas.openxmlformats.org/officeDocument/2006/relationships/oleObject" Target="../embeddings/oleObject89.doc" TargetMode="Internal" /><Relationship Id="rId7" Type="http://schemas.openxmlformats.org/officeDocument/2006/relationships/image" Target="../media/image148.emf" /><Relationship Id="rId8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9.png" /><Relationship Id="rId3" Type="http://schemas.openxmlformats.org/officeDocument/2006/relationships/oleObject" Target="../embeddings/oleObject90.doc" TargetMode="Internal" /><Relationship Id="rId4" Type="http://schemas.openxmlformats.org/officeDocument/2006/relationships/image" Target="../media/image150.emf" /><Relationship Id="rId5" Type="http://schemas.openxmlformats.org/officeDocument/2006/relationships/oleObject" Target="../embeddings/oleObject91.doc" TargetMode="Internal" /><Relationship Id="rId6" Type="http://schemas.openxmlformats.org/officeDocument/2006/relationships/image" Target="../media/image151.emf" /><Relationship Id="rId7" Type="http://schemas.openxmlformats.org/officeDocument/2006/relationships/image" Target="../media/image152.png" /><Relationship Id="rId8" Type="http://schemas.openxmlformats.org/officeDocument/2006/relationships/image" Target="../media/image153.png" /><Relationship Id="rId9" Type="http://schemas.openxmlformats.org/officeDocument/2006/relationships/vmlDrawing" Target="../drawings/vmlDrawing63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2.doc" TargetMode="Internal" /><Relationship Id="rId3" Type="http://schemas.openxmlformats.org/officeDocument/2006/relationships/image" Target="../media/image154.emf" /><Relationship Id="rId4" Type="http://schemas.openxmlformats.org/officeDocument/2006/relationships/image" Target="../media/image155.png" /><Relationship Id="rId5" Type="http://schemas.openxmlformats.org/officeDocument/2006/relationships/image" Target="../media/image156.png" /><Relationship Id="rId6" Type="http://schemas.openxmlformats.org/officeDocument/2006/relationships/image" Target="../media/image157.png" /><Relationship Id="rId7" Type="http://schemas.openxmlformats.org/officeDocument/2006/relationships/image" Target="../media/image158.png" /><Relationship Id="rId8" Type="http://schemas.openxmlformats.org/officeDocument/2006/relationships/vmlDrawing" Target="../drawings/vmlDrawing64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3.doc" TargetMode="Internal" /><Relationship Id="rId3" Type="http://schemas.openxmlformats.org/officeDocument/2006/relationships/image" Target="../media/image159.emf" /><Relationship Id="rId4" Type="http://schemas.openxmlformats.org/officeDocument/2006/relationships/vmlDrawing" Target="../drawings/vmlDrawing65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4.doc" TargetMode="Internal" /><Relationship Id="rId3" Type="http://schemas.openxmlformats.org/officeDocument/2006/relationships/image" Target="../media/image160.emf" /><Relationship Id="rId4" Type="http://schemas.openxmlformats.org/officeDocument/2006/relationships/vmlDrawing" Target="../drawings/vmlDrawing66.v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5.doc" TargetMode="Internal" /><Relationship Id="rId3" Type="http://schemas.openxmlformats.org/officeDocument/2006/relationships/image" Target="../media/image161.emf" /><Relationship Id="rId4" Type="http://schemas.openxmlformats.org/officeDocument/2006/relationships/vmlDrawing" Target="../drawings/vmlDrawing67.v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6.doc" TargetMode="Internal" /><Relationship Id="rId3" Type="http://schemas.openxmlformats.org/officeDocument/2006/relationships/image" Target="../media/image162.emf" /><Relationship Id="rId4" Type="http://schemas.openxmlformats.org/officeDocument/2006/relationships/vmlDrawing" Target="../drawings/vmlDrawing68.v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7.doc" TargetMode="Internal" /><Relationship Id="rId3" Type="http://schemas.openxmlformats.org/officeDocument/2006/relationships/image" Target="../media/image163.emf" /><Relationship Id="rId4" Type="http://schemas.openxmlformats.org/officeDocument/2006/relationships/vmlDrawing" Target="../drawings/vmlDrawing69.v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64.png" /><Relationship Id="rId3" Type="http://schemas.openxmlformats.org/officeDocument/2006/relationships/oleObject" Target="../embeddings/oleObject98.doc" TargetMode="Internal" /><Relationship Id="rId4" Type="http://schemas.openxmlformats.org/officeDocument/2006/relationships/image" Target="../media/image165.emf" /><Relationship Id="rId5" Type="http://schemas.openxmlformats.org/officeDocument/2006/relationships/image" Target="../media/image166.png" /><Relationship Id="rId6" Type="http://schemas.openxmlformats.org/officeDocument/2006/relationships/image" Target="../media/image167.png" /><Relationship Id="rId7" Type="http://schemas.openxmlformats.org/officeDocument/2006/relationships/image" Target="../media/image168.png" /><Relationship Id="rId8" Type="http://schemas.openxmlformats.org/officeDocument/2006/relationships/vmlDrawing" Target="../drawings/vmlDrawing70.v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9.doc" TargetMode="Internal" /><Relationship Id="rId3" Type="http://schemas.openxmlformats.org/officeDocument/2006/relationships/image" Target="../media/image169.emf" /><Relationship Id="rId4" Type="http://schemas.openxmlformats.org/officeDocument/2006/relationships/image" Target="../media/image170.png" /><Relationship Id="rId5" Type="http://schemas.openxmlformats.org/officeDocument/2006/relationships/vmlDrawing" Target="../drawings/vmlDrawing71.v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0.doc" TargetMode="Internal" /><Relationship Id="rId3" Type="http://schemas.openxmlformats.org/officeDocument/2006/relationships/image" Target="../media/image171.emf" /><Relationship Id="rId4" Type="http://schemas.openxmlformats.org/officeDocument/2006/relationships/oleObject" Target="../embeddings/oleObject101.doc" TargetMode="Internal" /><Relationship Id="rId5" Type="http://schemas.openxmlformats.org/officeDocument/2006/relationships/image" Target="../media/image172.emf" /><Relationship Id="rId6" Type="http://schemas.openxmlformats.org/officeDocument/2006/relationships/vmlDrawing" Target="../drawings/vmlDrawing72.v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2.doc" TargetMode="Internal" /><Relationship Id="rId3" Type="http://schemas.openxmlformats.org/officeDocument/2006/relationships/image" Target="../media/image173.emf" /><Relationship Id="rId4" Type="http://schemas.openxmlformats.org/officeDocument/2006/relationships/oleObject" Target="../embeddings/oleObject103.doc" TargetMode="Internal" /><Relationship Id="rId5" Type="http://schemas.openxmlformats.org/officeDocument/2006/relationships/image" Target="../media/image174.emf" /><Relationship Id="rId6" Type="http://schemas.openxmlformats.org/officeDocument/2006/relationships/oleObject" Target="../embeddings/oleObject104.doc" TargetMode="Internal" /><Relationship Id="rId7" Type="http://schemas.openxmlformats.org/officeDocument/2006/relationships/image" Target="../media/image175.emf" /><Relationship Id="rId8" Type="http://schemas.openxmlformats.org/officeDocument/2006/relationships/vmlDrawing" Target="../drawings/vmlDrawing73.v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5.doc" TargetMode="Internal" /><Relationship Id="rId3" Type="http://schemas.openxmlformats.org/officeDocument/2006/relationships/image" Target="../media/image176.emf" /><Relationship Id="rId4" Type="http://schemas.openxmlformats.org/officeDocument/2006/relationships/image" Target="../media/image177.png" /><Relationship Id="rId5" Type="http://schemas.openxmlformats.org/officeDocument/2006/relationships/vmlDrawing" Target="../drawings/vmlDrawing74.v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6.doc" TargetMode="Internal" /><Relationship Id="rId3" Type="http://schemas.openxmlformats.org/officeDocument/2006/relationships/image" Target="../media/image178.emf" /><Relationship Id="rId4" Type="http://schemas.openxmlformats.org/officeDocument/2006/relationships/vmlDrawing" Target="../drawings/vmlDrawing75.v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7.doc" TargetMode="Internal" /><Relationship Id="rId3" Type="http://schemas.openxmlformats.org/officeDocument/2006/relationships/image" Target="../media/image179.emf" /><Relationship Id="rId4" Type="http://schemas.openxmlformats.org/officeDocument/2006/relationships/vmlDrawing" Target="../drawings/vmlDrawing76.v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8.doc" TargetMode="Internal" /><Relationship Id="rId3" Type="http://schemas.openxmlformats.org/officeDocument/2006/relationships/image" Target="../media/image180.emf" /><Relationship Id="rId4" Type="http://schemas.openxmlformats.org/officeDocument/2006/relationships/oleObject" Target="../embeddings/oleObject109.doc" TargetMode="Internal" /><Relationship Id="rId5" Type="http://schemas.openxmlformats.org/officeDocument/2006/relationships/image" Target="../media/image181.emf" /><Relationship Id="rId6" Type="http://schemas.openxmlformats.org/officeDocument/2006/relationships/oleObject" Target="../embeddings/oleObject110.doc" TargetMode="Internal" /><Relationship Id="rId7" Type="http://schemas.openxmlformats.org/officeDocument/2006/relationships/image" Target="../media/image182.emf" /><Relationship Id="rId8" Type="http://schemas.openxmlformats.org/officeDocument/2006/relationships/image" Target="../media/image183.png" /><Relationship Id="rId9" Type="http://schemas.openxmlformats.org/officeDocument/2006/relationships/vmlDrawing" Target="../drawings/vmlDrawing77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9874" name="TextBox 20"/>
          <p:cNvSpPr/>
          <p:nvPr/>
        </p:nvSpPr>
        <p:spPr>
          <a:xfrm>
            <a:off x="1547813" y="2921000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 b="1">
                <a:solidFill>
                  <a:schemeClr val="tx1"/>
                </a:solidFill>
                <a:ea typeface="黑体" pitchFamily="49" charset="-122"/>
              </a:rPr>
              <a:t>　电 功 率 </a:t>
            </a:r>
            <a:endParaRPr lang="zh-CN" altLang="en-US" sz="6000" b="1">
              <a:solidFill>
                <a:schemeClr val="tx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3938" y="108426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69"/>
          <p:cNvSpPr/>
          <p:nvPr/>
        </p:nvSpPr>
        <p:spPr>
          <a:xfrm>
            <a:off x="2390775" y="1028700"/>
            <a:ext cx="1344613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电　能 </a:t>
            </a:r>
            <a:endParaRPr lang="zh-CN" altLang="en-US" sz="2800" b="1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1026" name="对象 10270"/>
          <p:cNvGraphicFramePr/>
          <p:nvPr/>
        </p:nvGraphicFramePr>
        <p:xfrm>
          <a:off x="296863" y="17637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7637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1"/>
          <p:cNvSpPr/>
          <p:nvPr/>
        </p:nvSpPr>
        <p:spPr>
          <a:xfrm>
            <a:off x="3284538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焦耳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030" name="矩形 10272"/>
          <p:cNvSpPr/>
          <p:nvPr/>
        </p:nvSpPr>
        <p:spPr>
          <a:xfrm>
            <a:off x="5876925" y="23304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J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1031" name="矩形 10273"/>
          <p:cNvSpPr/>
          <p:nvPr/>
        </p:nvSpPr>
        <p:spPr>
          <a:xfrm>
            <a:off x="1341438" y="28876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千瓦时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032" name="矩形 10274"/>
          <p:cNvSpPr/>
          <p:nvPr/>
        </p:nvSpPr>
        <p:spPr>
          <a:xfrm>
            <a:off x="4221163" y="2844800"/>
            <a:ext cx="9810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kW·h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1033" name="矩形 10275"/>
          <p:cNvSpPr/>
          <p:nvPr/>
        </p:nvSpPr>
        <p:spPr>
          <a:xfrm>
            <a:off x="3932238" y="34925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  <p:bldP spid="1032" grpId="0"/>
      <p:bldP spid="10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51553"/>
          <p:cNvGraphicFramePr/>
          <p:nvPr/>
        </p:nvGraphicFramePr>
        <p:xfrm>
          <a:off x="296863" y="1993900"/>
          <a:ext cx="11480800" cy="3533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480800" imgH="3533775" progId="Word.Document.8">
                  <p:embed/>
                </p:oleObj>
              </mc:Choice>
              <mc:Fallback>
                <p:oleObj r:id="rId2" imgW="11480800" imgH="3533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93900"/>
                        <a:ext cx="11480800" cy="3533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矩形 151554"/>
          <p:cNvSpPr/>
          <p:nvPr/>
        </p:nvSpPr>
        <p:spPr>
          <a:xfrm>
            <a:off x="5445125" y="24844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220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2053" name="矩形 151555"/>
          <p:cNvSpPr/>
          <p:nvPr/>
        </p:nvSpPr>
        <p:spPr>
          <a:xfrm>
            <a:off x="6792913" y="3121025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10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2054" name="矩形 151556"/>
          <p:cNvSpPr/>
          <p:nvPr/>
        </p:nvSpPr>
        <p:spPr>
          <a:xfrm>
            <a:off x="10313988" y="3671888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 b="1"/>
              <a:t>600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2055" name="矩形 151557"/>
          <p:cNvSpPr/>
          <p:nvPr/>
        </p:nvSpPr>
        <p:spPr>
          <a:xfrm>
            <a:off x="5373688" y="485140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52</a:t>
            </a:r>
            <a:r>
              <a:rPr lang="en-US" altLang="zh-CN"/>
              <a:t> </a:t>
            </a:r>
            <a:endParaRPr lang="en-US" altLang="zh-CN"/>
          </a:p>
        </p:txBody>
      </p:sp>
      <p:pic>
        <p:nvPicPr>
          <p:cNvPr id="2056" name="图片 1515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0263" y="468313"/>
            <a:ext cx="2278062" cy="2592387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051" name="对象 151559"/>
          <p:cNvGraphicFramePr/>
          <p:nvPr/>
        </p:nvGraphicFramePr>
        <p:xfrm>
          <a:off x="301625" y="828675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5" imgW="11582400" imgH="1185863" progId="Word.Document.8">
                  <p:embed/>
                </p:oleObj>
              </mc:Choice>
              <mc:Fallback>
                <p:oleObj r:id="rId5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828675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矩形 151560"/>
          <p:cNvSpPr/>
          <p:nvPr/>
        </p:nvSpPr>
        <p:spPr>
          <a:xfrm>
            <a:off x="6813550" y="1333500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电能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058" name="矩形 1"/>
          <p:cNvSpPr/>
          <p:nvPr/>
        </p:nvSpPr>
        <p:spPr>
          <a:xfrm>
            <a:off x="10209213" y="3117850"/>
            <a:ext cx="4873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20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3" grpId="0"/>
      <p:bldP spid="2054" grpId="0"/>
      <p:bldP spid="2055" grpId="0"/>
      <p:bldP spid="2057" grpId="0"/>
      <p:bldP spid="20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6" name="图片 1525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425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7" name="矩形 152578"/>
          <p:cNvSpPr/>
          <p:nvPr/>
        </p:nvSpPr>
        <p:spPr>
          <a:xfrm>
            <a:off x="2247900" y="395288"/>
            <a:ext cx="24161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电功与电功率 </a:t>
            </a:r>
            <a:endParaRPr lang="zh-CN" altLang="en-US" sz="2800" b="1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3074" name="对象 152579"/>
          <p:cNvGraphicFramePr/>
          <p:nvPr/>
        </p:nvGraphicFramePr>
        <p:xfrm>
          <a:off x="296863" y="11461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11591925" imgH="592138" progId="Word.Document.8">
                  <p:embed/>
                </p:oleObj>
              </mc:Choice>
              <mc:Fallback>
                <p:oleObj r:id="rId3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1461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对象 152580"/>
          <p:cNvGraphicFramePr/>
          <p:nvPr/>
        </p:nvGraphicFramePr>
        <p:xfrm>
          <a:off x="225425" y="1722438"/>
          <a:ext cx="11734800" cy="45069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5" imgW="11734800" imgH="4506912" progId="Word.Document.8">
                  <p:embed/>
                </p:oleObj>
              </mc:Choice>
              <mc:Fallback>
                <p:oleObj r:id="rId5" imgW="11734800" imgH="4506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5425" y="1722438"/>
                        <a:ext cx="11734800" cy="4506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153604"/>
          <p:cNvGraphicFramePr/>
          <p:nvPr/>
        </p:nvGraphicFramePr>
        <p:xfrm>
          <a:off x="230188" y="1852613"/>
          <a:ext cx="11725275" cy="39449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11725275" imgH="3944937" progId="Word.Document.8">
                  <p:embed/>
                </p:oleObj>
              </mc:Choice>
              <mc:Fallback>
                <p:oleObj r:id="rId2" imgW="11725275" imgH="39449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1852613"/>
                        <a:ext cx="11725275" cy="3944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1274"/>
          <p:cNvGraphicFramePr/>
          <p:nvPr/>
        </p:nvGraphicFramePr>
        <p:xfrm>
          <a:off x="296863" y="110013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0013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对象 11275"/>
          <p:cNvGraphicFramePr/>
          <p:nvPr/>
        </p:nvGraphicFramePr>
        <p:xfrm>
          <a:off x="225425" y="1765300"/>
          <a:ext cx="11734800" cy="3887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4" imgW="11734800" imgH="3887788" progId="Word.Document.8">
                  <p:embed/>
                </p:oleObj>
              </mc:Choice>
              <mc:Fallback>
                <p:oleObj r:id="rId4" imgW="11734800" imgH="3887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1765300"/>
                        <a:ext cx="11734800" cy="3887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4" name="矩形 11276"/>
          <p:cNvSpPr/>
          <p:nvPr/>
        </p:nvSpPr>
        <p:spPr>
          <a:xfrm>
            <a:off x="9118600" y="28448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额定电压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5125" name="矩形 11277"/>
          <p:cNvSpPr/>
          <p:nvPr/>
        </p:nvSpPr>
        <p:spPr>
          <a:xfrm>
            <a:off x="8974138" y="34591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额定功率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63505"/>
          <p:cNvGraphicFramePr/>
          <p:nvPr/>
        </p:nvGraphicFramePr>
        <p:xfrm>
          <a:off x="296863" y="13874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874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对象 63506"/>
          <p:cNvGraphicFramePr/>
          <p:nvPr/>
        </p:nvGraphicFramePr>
        <p:xfrm>
          <a:off x="225425" y="2073275"/>
          <a:ext cx="11734800" cy="2714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11734800" imgH="2714625" progId="Word.Document.8">
                  <p:embed/>
                </p:oleObj>
              </mc:Choice>
              <mc:Fallback>
                <p:oleObj r:id="rId4" imgW="11734800" imgH="2714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425" y="2073275"/>
                        <a:ext cx="11734800" cy="2714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1" name="图片 1546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187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154628"/>
          <p:cNvSpPr/>
          <p:nvPr/>
        </p:nvSpPr>
        <p:spPr>
          <a:xfrm>
            <a:off x="2247900" y="1157288"/>
            <a:ext cx="17018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焦耳定律 </a:t>
            </a:r>
            <a:endParaRPr lang="zh-CN" altLang="en-US" sz="2800" b="1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7170" name="对象 154629"/>
          <p:cNvGraphicFramePr/>
          <p:nvPr/>
        </p:nvGraphicFramePr>
        <p:xfrm>
          <a:off x="296863" y="18065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3" imgW="11591925" imgH="3557588" progId="Word.Document.8">
                  <p:embed/>
                </p:oleObj>
              </mc:Choice>
              <mc:Fallback>
                <p:oleObj r:id="rId3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8065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矩形 154630"/>
          <p:cNvSpPr/>
          <p:nvPr/>
        </p:nvSpPr>
        <p:spPr>
          <a:xfrm>
            <a:off x="6021388" y="2339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内能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174" name="矩形 154631"/>
          <p:cNvSpPr/>
          <p:nvPr/>
        </p:nvSpPr>
        <p:spPr>
          <a:xfrm>
            <a:off x="6453188" y="35147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电阻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175" name="矩形 154632"/>
          <p:cNvSpPr/>
          <p:nvPr/>
        </p:nvSpPr>
        <p:spPr>
          <a:xfrm>
            <a:off x="8758238" y="40687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电流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  <p:bldP spid="717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57697"/>
          <p:cNvGraphicFramePr/>
          <p:nvPr/>
        </p:nvGraphicFramePr>
        <p:xfrm>
          <a:off x="257175" y="750888"/>
          <a:ext cx="11480800" cy="54498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480800" imgH="5449887" progId="Word.Document.8">
                  <p:embed/>
                </p:oleObj>
              </mc:Choice>
              <mc:Fallback>
                <p:oleObj r:id="rId2" imgW="11480800" imgH="54498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7175" y="750888"/>
                        <a:ext cx="11480800" cy="5449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6" name="矩形 157698"/>
          <p:cNvSpPr/>
          <p:nvPr/>
        </p:nvSpPr>
        <p:spPr>
          <a:xfrm>
            <a:off x="5805488" y="1271588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电流的二次方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8197" name="矩形 157699"/>
          <p:cNvSpPr/>
          <p:nvPr/>
        </p:nvSpPr>
        <p:spPr>
          <a:xfrm>
            <a:off x="10342563" y="12604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电阻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8198" name="矩形 157700"/>
          <p:cNvSpPr/>
          <p:nvPr/>
        </p:nvSpPr>
        <p:spPr>
          <a:xfrm>
            <a:off x="1701800" y="18367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通电时间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8195" name="对象 157702"/>
          <p:cNvGraphicFramePr/>
          <p:nvPr/>
        </p:nvGraphicFramePr>
        <p:xfrm>
          <a:off x="3848100" y="5168900"/>
          <a:ext cx="4449763" cy="1076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4" imgW="4449763" imgH="1076325" progId="Word.Document.8">
                  <p:embed/>
                </p:oleObj>
              </mc:Choice>
              <mc:Fallback>
                <p:oleObj r:id="rId4" imgW="4449763" imgH="1076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48100" y="5168900"/>
                        <a:ext cx="4449763" cy="1076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  <p:bldP spid="81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56673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80906"/>
          <p:cNvGraphicFramePr/>
          <p:nvPr/>
        </p:nvGraphicFramePr>
        <p:xfrm>
          <a:off x="296863" y="539750"/>
          <a:ext cx="11591925" cy="51054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591925" imgH="5105400" progId="Word.Document.8">
                  <p:embed/>
                </p:oleObj>
              </mc:Choice>
              <mc:Fallback>
                <p:oleObj r:id="rId2" imgW="11591925" imgH="51054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5105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43" name="图片 809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3650" y="3565525"/>
            <a:ext cx="2490788" cy="177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81923"/>
          <p:cNvGraphicFramePr/>
          <p:nvPr/>
        </p:nvGraphicFramePr>
        <p:xfrm>
          <a:off x="301625" y="935038"/>
          <a:ext cx="11582400" cy="2663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582400" imgH="2663825" progId="Word.Document.8">
                  <p:embed/>
                </p:oleObj>
              </mc:Choice>
              <mc:Fallback>
                <p:oleObj r:id="rId2" imgW="11582400" imgH="2663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35038"/>
                        <a:ext cx="11582400" cy="2663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267" name="图片 819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8200" y="3095625"/>
            <a:ext cx="2365375" cy="2038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81925"/>
          <p:cNvSpPr/>
          <p:nvPr/>
        </p:nvSpPr>
        <p:spPr>
          <a:xfrm>
            <a:off x="6453188" y="14033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4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11269" name="矩形 81926"/>
          <p:cNvSpPr/>
          <p:nvPr/>
        </p:nvSpPr>
        <p:spPr>
          <a:xfrm>
            <a:off x="6742113" y="201930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3.2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82947"/>
          <p:cNvGraphicFramePr/>
          <p:nvPr/>
        </p:nvGraphicFramePr>
        <p:xfrm>
          <a:off x="301625" y="206375"/>
          <a:ext cx="11582400" cy="3917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582400" imgH="3917950" progId="Word.Document.8">
                  <p:embed/>
                </p:oleObj>
              </mc:Choice>
              <mc:Fallback>
                <p:oleObj r:id="rId2" imgW="11582400" imgH="3917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06375"/>
                        <a:ext cx="11582400" cy="3917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291" name="图片 829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8113" y="3908425"/>
            <a:ext cx="3203575" cy="2484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82949"/>
          <p:cNvSpPr/>
          <p:nvPr/>
        </p:nvSpPr>
        <p:spPr>
          <a:xfrm>
            <a:off x="4652963" y="291306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20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12293" name="矩形 82950"/>
          <p:cNvSpPr/>
          <p:nvPr/>
        </p:nvSpPr>
        <p:spPr>
          <a:xfrm>
            <a:off x="3141663" y="348932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0.5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158721"/>
          <p:cNvGraphicFramePr/>
          <p:nvPr/>
        </p:nvGraphicFramePr>
        <p:xfrm>
          <a:off x="301625" y="536575"/>
          <a:ext cx="11582400" cy="53419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82400" imgH="5341938" progId="Word.Document.8">
                  <p:embed/>
                </p:oleObj>
              </mc:Choice>
              <mc:Fallback>
                <p:oleObj r:id="rId2" imgW="11582400" imgH="53419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36575"/>
                        <a:ext cx="11582400" cy="5341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图片 1587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9525" y="3597275"/>
            <a:ext cx="2652713" cy="2203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62817"/>
          <p:cNvGraphicFramePr/>
          <p:nvPr/>
        </p:nvGraphicFramePr>
        <p:xfrm>
          <a:off x="301625" y="276225"/>
          <a:ext cx="11582400" cy="372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82400" imgH="3725863" progId="Word.Document.8">
                  <p:embed/>
                </p:oleObj>
              </mc:Choice>
              <mc:Fallback>
                <p:oleObj r:id="rId2" imgW="11582400" imgH="372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76225"/>
                        <a:ext cx="11582400" cy="372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9" name="图片 1628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2438" y="3562350"/>
            <a:ext cx="3109912" cy="28686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4340" name="图片 1628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3863" y="3635375"/>
            <a:ext cx="2471737" cy="25860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1" name="矩形 162821"/>
          <p:cNvSpPr/>
          <p:nvPr/>
        </p:nvSpPr>
        <p:spPr>
          <a:xfrm>
            <a:off x="979488" y="27733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9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14342" name="矩形 162822"/>
          <p:cNvSpPr/>
          <p:nvPr/>
        </p:nvSpPr>
        <p:spPr>
          <a:xfrm>
            <a:off x="2133600" y="3349625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12.5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63841"/>
          <p:cNvGraphicFramePr/>
          <p:nvPr/>
        </p:nvGraphicFramePr>
        <p:xfrm>
          <a:off x="301625" y="250825"/>
          <a:ext cx="11582400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582400" imgH="2963863" progId="Word.Document.8">
                  <p:embed/>
                </p:oleObj>
              </mc:Choice>
              <mc:Fallback>
                <p:oleObj r:id="rId2" imgW="11582400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50825"/>
                        <a:ext cx="11582400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1638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00" y="3778250"/>
            <a:ext cx="2717800" cy="2497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图片 1638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363" y="3794125"/>
            <a:ext cx="3830637" cy="2552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5" name="图片 1638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0875" y="3143250"/>
            <a:ext cx="3770313" cy="3251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64865"/>
          <p:cNvGraphicFramePr/>
          <p:nvPr/>
        </p:nvGraphicFramePr>
        <p:xfrm>
          <a:off x="301625" y="83343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3343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对象 164866"/>
          <p:cNvGraphicFramePr/>
          <p:nvPr/>
        </p:nvGraphicFramePr>
        <p:xfrm>
          <a:off x="296863" y="3267075"/>
          <a:ext cx="11591925" cy="2097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4" imgW="11591925" imgH="2097088" progId="Word.Document.8">
                  <p:embed/>
                </p:oleObj>
              </mc:Choice>
              <mc:Fallback>
                <p:oleObj r:id="rId4" imgW="11591925" imgH="2097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267075"/>
                        <a:ext cx="11591925" cy="2097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矩形 164867"/>
          <p:cNvSpPr/>
          <p:nvPr/>
        </p:nvSpPr>
        <p:spPr>
          <a:xfrm>
            <a:off x="6813550" y="755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变小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6389" name="矩形 164868"/>
          <p:cNvSpPr/>
          <p:nvPr/>
        </p:nvSpPr>
        <p:spPr>
          <a:xfrm>
            <a:off x="5156200" y="13319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变大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166914"/>
          <p:cNvGraphicFramePr/>
          <p:nvPr/>
        </p:nvGraphicFramePr>
        <p:xfrm>
          <a:off x="304800" y="206375"/>
          <a:ext cx="11576050" cy="2468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576050" imgH="2468563" progId="Word.Document.8">
                  <p:embed/>
                </p:oleObj>
              </mc:Choice>
              <mc:Fallback>
                <p:oleObj r:id="rId2" imgW="11576050" imgH="2468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4800" y="206375"/>
                        <a:ext cx="11576050" cy="2468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412" name="图片 1669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63" y="3074988"/>
            <a:ext cx="1930400" cy="2444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图片 1669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9150" y="2776538"/>
            <a:ext cx="2644775" cy="27432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7411" name="对象 166917"/>
          <p:cNvGraphicFramePr/>
          <p:nvPr/>
        </p:nvGraphicFramePr>
        <p:xfrm>
          <a:off x="6670675" y="2339975"/>
          <a:ext cx="4724400" cy="3914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6" imgW="4724400" imgH="3914775" progId="Word.Document.8">
                  <p:embed/>
                </p:oleObj>
              </mc:Choice>
              <mc:Fallback>
                <p:oleObj r:id="rId6" imgW="4724400" imgH="3914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70675" y="2339975"/>
                        <a:ext cx="4724400" cy="3914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228355"/>
          <p:cNvGraphicFramePr/>
          <p:nvPr/>
        </p:nvGraphicFramePr>
        <p:xfrm>
          <a:off x="292100" y="931863"/>
          <a:ext cx="11603038" cy="2967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603038" imgH="2967037" progId="Word.Document.8">
                  <p:embed/>
                </p:oleObj>
              </mc:Choice>
              <mc:Fallback>
                <p:oleObj r:id="rId2" imgW="11603038" imgH="29670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2100" y="931863"/>
                        <a:ext cx="11603038" cy="2967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84995"/>
          <p:cNvGraphicFramePr/>
          <p:nvPr/>
        </p:nvGraphicFramePr>
        <p:xfrm>
          <a:off x="296863" y="755650"/>
          <a:ext cx="11591925" cy="2139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91925" imgH="2139950" progId="Word.Document.8">
                  <p:embed/>
                </p:oleObj>
              </mc:Choice>
              <mc:Fallback>
                <p:oleObj r:id="rId2" imgW="11591925" imgH="2139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2139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59" name="图片 849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8688" y="3273425"/>
            <a:ext cx="2709862" cy="1985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84997"/>
          <p:cNvSpPr/>
          <p:nvPr/>
        </p:nvSpPr>
        <p:spPr>
          <a:xfrm>
            <a:off x="2925763" y="1620838"/>
            <a:ext cx="1092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 i="1"/>
              <a:t>P</a:t>
            </a:r>
            <a:r>
              <a:rPr lang="zh-CN" altLang="en-US" b="1"/>
              <a:t>＝</a:t>
            </a:r>
            <a:r>
              <a:rPr lang="en-US" altLang="zh-CN" b="1" i="1"/>
              <a:t>UI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86020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矩形 86021"/>
          <p:cNvSpPr/>
          <p:nvPr/>
        </p:nvSpPr>
        <p:spPr>
          <a:xfrm>
            <a:off x="8902700" y="30607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阻值最大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0484" name="矩形 86022"/>
          <p:cNvSpPr/>
          <p:nvPr/>
        </p:nvSpPr>
        <p:spPr>
          <a:xfrm>
            <a:off x="9550400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等于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87048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7" name="矩形 87049"/>
          <p:cNvSpPr/>
          <p:nvPr/>
        </p:nvSpPr>
        <p:spPr>
          <a:xfrm>
            <a:off x="6813550" y="1547813"/>
            <a:ext cx="17922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两端的电压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1508" name="矩形 87050"/>
          <p:cNvSpPr/>
          <p:nvPr/>
        </p:nvSpPr>
        <p:spPr>
          <a:xfrm>
            <a:off x="9766300" y="21510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亮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1509" name="矩形 87051"/>
          <p:cNvSpPr/>
          <p:nvPr/>
        </p:nvSpPr>
        <p:spPr>
          <a:xfrm>
            <a:off x="8326438" y="33210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大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1510" name="矩形 87052"/>
          <p:cNvSpPr/>
          <p:nvPr/>
        </p:nvSpPr>
        <p:spPr>
          <a:xfrm>
            <a:off x="760571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不能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88070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1" name="图片 880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25" y="2678113"/>
            <a:ext cx="3641725" cy="2924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2" name="图片 880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0500" y="3367088"/>
            <a:ext cx="2386013" cy="2235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3" name="图片 880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7775" y="3054350"/>
            <a:ext cx="2603500" cy="26495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89095"/>
          <p:cNvGraphicFramePr/>
          <p:nvPr/>
        </p:nvGraphicFramePr>
        <p:xfrm>
          <a:off x="296863" y="611188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图片 890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9363" y="2946400"/>
            <a:ext cx="3451225" cy="2322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89097"/>
          <p:cNvSpPr/>
          <p:nvPr/>
        </p:nvSpPr>
        <p:spPr>
          <a:xfrm>
            <a:off x="3789363" y="5397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断开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90122"/>
          <p:cNvGraphicFramePr/>
          <p:nvPr/>
        </p:nvGraphicFramePr>
        <p:xfrm>
          <a:off x="295275" y="1936750"/>
          <a:ext cx="11483975" cy="2930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483975" imgH="2930525" progId="Word.Document.8">
                  <p:embed/>
                </p:oleObj>
              </mc:Choice>
              <mc:Fallback>
                <p:oleObj r:id="rId2" imgW="11483975" imgH="29305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936750"/>
                        <a:ext cx="11483975" cy="2930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矩形 90123"/>
          <p:cNvSpPr/>
          <p:nvPr/>
        </p:nvSpPr>
        <p:spPr>
          <a:xfrm>
            <a:off x="4437063" y="24511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断路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4580" name="矩形 90124"/>
          <p:cNvSpPr/>
          <p:nvPr/>
        </p:nvSpPr>
        <p:spPr>
          <a:xfrm>
            <a:off x="6884988" y="363696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 b="1"/>
              <a:t>0.38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24581" name="矩形 90125"/>
          <p:cNvSpPr/>
          <p:nvPr/>
        </p:nvSpPr>
        <p:spPr>
          <a:xfrm>
            <a:off x="9693275" y="363696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10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24582" name="矩形 90126"/>
          <p:cNvSpPr/>
          <p:nvPr/>
        </p:nvSpPr>
        <p:spPr>
          <a:xfrm>
            <a:off x="1196975" y="4211638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1.444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91145"/>
          <p:cNvGraphicFramePr/>
          <p:nvPr/>
        </p:nvGraphicFramePr>
        <p:xfrm>
          <a:off x="295275" y="925513"/>
          <a:ext cx="11503025" cy="46339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03025" imgH="4633912" progId="Word.Document.8">
                  <p:embed/>
                </p:oleObj>
              </mc:Choice>
              <mc:Fallback>
                <p:oleObj r:id="rId2" imgW="11503025" imgH="46339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925513"/>
                        <a:ext cx="11503025" cy="4633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对象 91147"/>
          <p:cNvGraphicFramePr/>
          <p:nvPr/>
        </p:nvGraphicFramePr>
        <p:xfrm>
          <a:off x="1987550" y="2611438"/>
          <a:ext cx="5514975" cy="41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4" imgW="5514975" imgH="412750" progId="Word.Document.8">
                  <p:embed/>
                </p:oleObj>
              </mc:Choice>
              <mc:Fallback>
                <p:oleObj r:id="rId4" imgW="5514975" imgH="41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87550" y="2611438"/>
                        <a:ext cx="5514975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对象 91148"/>
          <p:cNvGraphicFramePr/>
          <p:nvPr/>
        </p:nvGraphicFramePr>
        <p:xfrm>
          <a:off x="1655763" y="4395788"/>
          <a:ext cx="4111625" cy="11953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6" imgW="4111625" imgH="1195387" progId="Word.Document.8">
                  <p:embed/>
                </p:oleObj>
              </mc:Choice>
              <mc:Fallback>
                <p:oleObj r:id="rId6" imgW="4111625" imgH="11953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55763" y="4395788"/>
                        <a:ext cx="4111625" cy="1195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92167"/>
          <p:cNvGraphicFramePr/>
          <p:nvPr/>
        </p:nvGraphicFramePr>
        <p:xfrm>
          <a:off x="296863" y="395288"/>
          <a:ext cx="11591925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591925" imgH="2733675" progId="Word.Document.8">
                  <p:embed/>
                </p:oleObj>
              </mc:Choice>
              <mc:Fallback>
                <p:oleObj r:id="rId2" imgW="11591925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7" name="图片 921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8425" y="3203575"/>
            <a:ext cx="6769100" cy="30273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93189"/>
          <p:cNvGraphicFramePr/>
          <p:nvPr/>
        </p:nvGraphicFramePr>
        <p:xfrm>
          <a:off x="296863" y="323850"/>
          <a:ext cx="11591925" cy="59293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5929313" progId="Word.Document.8">
                  <p:embed/>
                </p:oleObj>
              </mc:Choice>
              <mc:Fallback>
                <p:oleObj r:id="rId2" imgW="11591925" imgH="59293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5929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93190"/>
          <p:cNvSpPr/>
          <p:nvPr/>
        </p:nvSpPr>
        <p:spPr>
          <a:xfrm>
            <a:off x="5805488" y="828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高度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7652" name="矩形 93191"/>
          <p:cNvSpPr/>
          <p:nvPr/>
        </p:nvSpPr>
        <p:spPr>
          <a:xfrm>
            <a:off x="7245350" y="2628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电流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94211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94212"/>
          <p:cNvSpPr/>
          <p:nvPr/>
        </p:nvSpPr>
        <p:spPr>
          <a:xfrm>
            <a:off x="6588125" y="29987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越大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28676" name="矩形 94213"/>
          <p:cNvSpPr/>
          <p:nvPr/>
        </p:nvSpPr>
        <p:spPr>
          <a:xfrm>
            <a:off x="8110538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越大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9523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95236"/>
          <p:cNvSpPr/>
          <p:nvPr/>
        </p:nvSpPr>
        <p:spPr>
          <a:xfrm>
            <a:off x="8181975" y="24844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小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96259"/>
          <p:cNvGraphicFramePr/>
          <p:nvPr/>
        </p:nvGraphicFramePr>
        <p:xfrm>
          <a:off x="301625" y="5397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397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3" name="图片 962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4675" y="2195513"/>
            <a:ext cx="3275013" cy="2455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4" name="图片 9626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6213" y="2197100"/>
            <a:ext cx="3275012" cy="24463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97283"/>
          <p:cNvGraphicFramePr/>
          <p:nvPr/>
        </p:nvGraphicFramePr>
        <p:xfrm>
          <a:off x="295275" y="1120775"/>
          <a:ext cx="11120438" cy="4552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120438" imgH="4552950" progId="Word.Document.8">
                  <p:embed/>
                </p:oleObj>
              </mc:Choice>
              <mc:Fallback>
                <p:oleObj r:id="rId2" imgW="11120438" imgH="4552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120775"/>
                        <a:ext cx="11120438" cy="4552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矩形 97284"/>
          <p:cNvSpPr/>
          <p:nvPr/>
        </p:nvSpPr>
        <p:spPr>
          <a:xfrm>
            <a:off x="2493963" y="1620838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煤油的比热容小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1748" name="矩形 97285"/>
          <p:cNvSpPr/>
          <p:nvPr/>
        </p:nvSpPr>
        <p:spPr>
          <a:xfrm>
            <a:off x="6645275" y="2195513"/>
            <a:ext cx="18684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zh-CN" altLang="en-US" b="1"/>
              <a:t>示数的变化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1749" name="矩形 97286"/>
          <p:cNvSpPr/>
          <p:nvPr/>
        </p:nvSpPr>
        <p:spPr>
          <a:xfrm>
            <a:off x="10236200" y="218757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电流通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1750" name="矩形 97287"/>
          <p:cNvSpPr/>
          <p:nvPr/>
        </p:nvSpPr>
        <p:spPr>
          <a:xfrm>
            <a:off x="188913" y="2771775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过导体产生热量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1751" name="矩形 97288"/>
          <p:cNvSpPr/>
          <p:nvPr/>
        </p:nvSpPr>
        <p:spPr>
          <a:xfrm>
            <a:off x="5084763" y="27606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转换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1752" name="矩形 97289"/>
          <p:cNvSpPr/>
          <p:nvPr/>
        </p:nvSpPr>
        <p:spPr>
          <a:xfrm>
            <a:off x="1939925" y="33369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电阻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31753" name="矩形 97290"/>
          <p:cNvSpPr/>
          <p:nvPr/>
        </p:nvSpPr>
        <p:spPr>
          <a:xfrm>
            <a:off x="254000" y="4414838"/>
            <a:ext cx="108807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移动滑动变阻器滑片，比较通电时间相同时，甲</a:t>
            </a:r>
            <a:r>
              <a:rPr lang="en-US" altLang="zh-CN" b="1"/>
              <a:t>(</a:t>
            </a:r>
            <a:r>
              <a:rPr lang="zh-CN" altLang="en-US" b="1"/>
              <a:t>或乙</a:t>
            </a:r>
            <a:r>
              <a:rPr lang="en-US" altLang="zh-CN" b="1"/>
              <a:t>)</a:t>
            </a:r>
            <a:r>
              <a:rPr lang="zh-CN" altLang="en-US" b="1"/>
              <a:t>烧杯中温度计示数的变化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 fill="hold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  <p:bldP spid="3175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98311"/>
          <p:cNvGraphicFramePr/>
          <p:nvPr/>
        </p:nvGraphicFramePr>
        <p:xfrm>
          <a:off x="295275" y="2046288"/>
          <a:ext cx="11483975" cy="23542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2" imgW="11483975" imgH="2354262" progId="Word.Document.8">
                  <p:embed/>
                </p:oleObj>
              </mc:Choice>
              <mc:Fallback>
                <p:oleObj r:id="rId2" imgW="11483975" imgH="23542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2046288"/>
                        <a:ext cx="11483975" cy="2354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1" name="对象 98313"/>
          <p:cNvGraphicFramePr/>
          <p:nvPr/>
        </p:nvGraphicFramePr>
        <p:xfrm>
          <a:off x="8037513" y="2822575"/>
          <a:ext cx="1392237" cy="1238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4" imgW="1392237" imgH="1238250" progId="Word.Document.8">
                  <p:embed/>
                </p:oleObj>
              </mc:Choice>
              <mc:Fallback>
                <p:oleObj r:id="rId4" imgW="1392237" imgH="1238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037513" y="2822575"/>
                        <a:ext cx="1392237" cy="1238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5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4254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116742"/>
          <p:cNvSpPr/>
          <p:nvPr/>
        </p:nvSpPr>
        <p:spPr>
          <a:xfrm>
            <a:off x="2247900" y="395288"/>
            <a:ext cx="13446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电　能 </a:t>
            </a:r>
            <a:endParaRPr lang="zh-CN" altLang="en-US" sz="2800" b="1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33794" name="对象 116743"/>
          <p:cNvGraphicFramePr/>
          <p:nvPr/>
        </p:nvGraphicFramePr>
        <p:xfrm>
          <a:off x="301625" y="1100138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3" imgW="11582400" imgH="4149725" progId="Word.Document.8">
                  <p:embed/>
                </p:oleObj>
              </mc:Choice>
              <mc:Fallback>
                <p:oleObj r:id="rId3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100138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797" name="图片 1167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6550" y="2352675"/>
            <a:ext cx="2243138" cy="2339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8" name="矩形 116745"/>
          <p:cNvSpPr/>
          <p:nvPr/>
        </p:nvSpPr>
        <p:spPr>
          <a:xfrm>
            <a:off x="3141663" y="16922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115718"/>
          <p:cNvGraphicFramePr/>
          <p:nvPr/>
        </p:nvGraphicFramePr>
        <p:xfrm>
          <a:off x="296863" y="755650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819" name="图片 1157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8688" y="3108325"/>
            <a:ext cx="2435225" cy="2763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矩形 115720"/>
          <p:cNvSpPr/>
          <p:nvPr/>
        </p:nvSpPr>
        <p:spPr>
          <a:xfrm>
            <a:off x="3068638" y="128746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1.2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4821" name="矩形 115721"/>
          <p:cNvSpPr/>
          <p:nvPr/>
        </p:nvSpPr>
        <p:spPr>
          <a:xfrm>
            <a:off x="7173913" y="12604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1.8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4822" name="矩形 115722"/>
          <p:cNvSpPr/>
          <p:nvPr/>
        </p:nvSpPr>
        <p:spPr>
          <a:xfrm>
            <a:off x="8037513" y="1908175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 b="1"/>
              <a:t>400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  <p:bldP spid="3482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14695"/>
          <p:cNvGraphicFramePr/>
          <p:nvPr/>
        </p:nvGraphicFramePr>
        <p:xfrm>
          <a:off x="296863" y="538163"/>
          <a:ext cx="11480800" cy="2935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480800" imgH="2935287" progId="Word.Document.8">
                  <p:embed/>
                </p:oleObj>
              </mc:Choice>
              <mc:Fallback>
                <p:oleObj r:id="rId2" imgW="11480800" imgH="29352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8163"/>
                        <a:ext cx="11480800" cy="2935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844" name="图片 1146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538" y="3644900"/>
            <a:ext cx="2243137" cy="27114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5" name="图片 11469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0925" y="3644900"/>
            <a:ext cx="2243138" cy="2668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6" name="矩形 114698"/>
          <p:cNvSpPr/>
          <p:nvPr/>
        </p:nvSpPr>
        <p:spPr>
          <a:xfrm>
            <a:off x="5951538" y="1681163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 b="1"/>
              <a:t>2.1</a:t>
            </a:r>
            <a:r>
              <a:rPr lang="en-US" altLang="zh-CN"/>
              <a:t> </a:t>
            </a:r>
            <a:endParaRPr lang="en-US" altLang="zh-CN"/>
          </a:p>
        </p:txBody>
      </p:sp>
      <p:graphicFrame>
        <p:nvGraphicFramePr>
          <p:cNvPr id="35843" name="对象 114699"/>
          <p:cNvGraphicFramePr/>
          <p:nvPr/>
        </p:nvGraphicFramePr>
        <p:xfrm>
          <a:off x="8677275" y="1692275"/>
          <a:ext cx="1404938" cy="41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6" imgW="1404938" imgH="412750" progId="Word.Document.8">
                  <p:embed/>
                </p:oleObj>
              </mc:Choice>
              <mc:Fallback>
                <p:oleObj r:id="rId6" imgW="1404938" imgH="41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677275" y="1692275"/>
                        <a:ext cx="1404938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7" name="矩形 114700"/>
          <p:cNvSpPr/>
          <p:nvPr/>
        </p:nvSpPr>
        <p:spPr>
          <a:xfrm>
            <a:off x="4365625" y="22685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18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113672"/>
          <p:cNvGraphicFramePr/>
          <p:nvPr/>
        </p:nvGraphicFramePr>
        <p:xfrm>
          <a:off x="296863" y="9001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001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8" name="图片 11367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875" y="2124075"/>
            <a:ext cx="3160713" cy="32400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6867" name="对象 113674"/>
          <p:cNvGraphicFramePr/>
          <p:nvPr/>
        </p:nvGraphicFramePr>
        <p:xfrm>
          <a:off x="4581525" y="2628900"/>
          <a:ext cx="5953125" cy="2114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5" imgW="5953125" imgH="2114550" progId="Word.Document.8">
                  <p:embed/>
                </p:oleObj>
              </mc:Choice>
              <mc:Fallback>
                <p:oleObj r:id="rId5" imgW="5953125" imgH="2114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81525" y="2628900"/>
                        <a:ext cx="5953125" cy="211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12646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8916" name="图片 1720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0191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172034"/>
          <p:cNvSpPr/>
          <p:nvPr/>
        </p:nvSpPr>
        <p:spPr>
          <a:xfrm>
            <a:off x="2392363" y="1008063"/>
            <a:ext cx="1689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焦耳定律</a:t>
            </a:r>
            <a:r>
              <a:rPr lang="zh-CN" altLang="en-US" b="1"/>
              <a:t> </a:t>
            </a:r>
            <a:endParaRPr lang="zh-CN" altLang="en-US" b="1"/>
          </a:p>
        </p:txBody>
      </p:sp>
      <p:graphicFrame>
        <p:nvGraphicFramePr>
          <p:cNvPr id="38914" name="对象 172035"/>
          <p:cNvGraphicFramePr/>
          <p:nvPr/>
        </p:nvGraphicFramePr>
        <p:xfrm>
          <a:off x="301625" y="1624013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3" imgW="11582400" imgH="1771650" progId="Word.Document.8">
                  <p:embed/>
                </p:oleObj>
              </mc:Choice>
              <mc:Fallback>
                <p:oleObj r:id="rId3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624013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5" name="对象 172036"/>
          <p:cNvGraphicFramePr/>
          <p:nvPr/>
        </p:nvGraphicFramePr>
        <p:xfrm>
          <a:off x="303213" y="3354388"/>
          <a:ext cx="11579225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5" imgW="11579225" imgH="2368550" progId="Word.Document.8">
                  <p:embed/>
                </p:oleObj>
              </mc:Choice>
              <mc:Fallback>
                <p:oleObj r:id="rId5" imgW="11579225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3213" y="3354388"/>
                        <a:ext cx="11579225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8" name="图片 1720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8225" y="3543300"/>
            <a:ext cx="2517775" cy="1863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9" name="矩形 172038"/>
          <p:cNvSpPr/>
          <p:nvPr/>
        </p:nvSpPr>
        <p:spPr>
          <a:xfrm>
            <a:off x="8542338" y="27717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79201"/>
          <p:cNvGraphicFramePr/>
          <p:nvPr/>
        </p:nvGraphicFramePr>
        <p:xfrm>
          <a:off x="296863" y="1833563"/>
          <a:ext cx="11363325" cy="31067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363325" imgH="3106737" progId="Word.Document.8">
                  <p:embed/>
                </p:oleObj>
              </mc:Choice>
              <mc:Fallback>
                <p:oleObj r:id="rId2" imgW="11363325" imgH="31067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833563"/>
                        <a:ext cx="11363325" cy="3106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39" name="对象 179202"/>
          <p:cNvGraphicFramePr/>
          <p:nvPr/>
        </p:nvGraphicFramePr>
        <p:xfrm>
          <a:off x="512763" y="2405063"/>
          <a:ext cx="1404937" cy="41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4" imgW="1404937" imgH="412750" progId="Word.Document.8">
                  <p:embed/>
                </p:oleObj>
              </mc:Choice>
              <mc:Fallback>
                <p:oleObj r:id="rId4" imgW="1404937" imgH="41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2763" y="2405063"/>
                        <a:ext cx="1404937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0" name="矩形 179203"/>
          <p:cNvSpPr/>
          <p:nvPr/>
        </p:nvSpPr>
        <p:spPr>
          <a:xfrm>
            <a:off x="2635250" y="298926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39941" name="矩形 179204"/>
          <p:cNvSpPr/>
          <p:nvPr/>
        </p:nvSpPr>
        <p:spPr>
          <a:xfrm>
            <a:off x="9120188" y="4283075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135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178177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3" name="矩形 178178"/>
          <p:cNvSpPr/>
          <p:nvPr/>
        </p:nvSpPr>
        <p:spPr>
          <a:xfrm>
            <a:off x="6669088" y="27717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zh-CN" altLang="en-US" b="1"/>
              <a:t>很小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0964" name="矩形 178179"/>
          <p:cNvSpPr/>
          <p:nvPr/>
        </p:nvSpPr>
        <p:spPr>
          <a:xfrm>
            <a:off x="4076700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很大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40965" name="矩形 178180"/>
          <p:cNvSpPr/>
          <p:nvPr/>
        </p:nvSpPr>
        <p:spPr>
          <a:xfrm>
            <a:off x="9837738" y="33480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焦耳定律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77153"/>
          <p:cNvGraphicFramePr/>
          <p:nvPr/>
        </p:nvGraphicFramePr>
        <p:xfrm>
          <a:off x="295275" y="973138"/>
          <a:ext cx="11483975" cy="17605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2" imgW="11483975" imgH="1760537" progId="Word.Document.8">
                  <p:embed/>
                </p:oleObj>
              </mc:Choice>
              <mc:Fallback>
                <p:oleObj r:id="rId2" imgW="11483975" imgH="17605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973138"/>
                        <a:ext cx="11483975" cy="17605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989" name="图片 1771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9088" y="2557463"/>
            <a:ext cx="4105275" cy="2849562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41987" name="对象 177155"/>
          <p:cNvGraphicFramePr/>
          <p:nvPr/>
        </p:nvGraphicFramePr>
        <p:xfrm>
          <a:off x="1125538" y="2484438"/>
          <a:ext cx="5695950" cy="331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5" imgW="5695950" imgH="3314700" progId="Word.Document.8">
                  <p:embed/>
                </p:oleObj>
              </mc:Choice>
              <mc:Fallback>
                <p:oleObj r:id="rId5" imgW="5695950" imgH="3314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25538" y="2484438"/>
                        <a:ext cx="5695950" cy="331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0" name="矩形 177156"/>
          <p:cNvSpPr/>
          <p:nvPr/>
        </p:nvSpPr>
        <p:spPr>
          <a:xfrm>
            <a:off x="3860800" y="150336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55</a:t>
            </a:r>
            <a:r>
              <a:rPr lang="en-US" altLang="zh-CN"/>
              <a:t> </a:t>
            </a:r>
            <a:endParaRPr lang="en-US" altLang="zh-CN"/>
          </a:p>
        </p:txBody>
      </p:sp>
      <p:graphicFrame>
        <p:nvGraphicFramePr>
          <p:cNvPr id="41988" name="对象 177157"/>
          <p:cNvGraphicFramePr/>
          <p:nvPr/>
        </p:nvGraphicFramePr>
        <p:xfrm>
          <a:off x="10599738" y="1547813"/>
          <a:ext cx="1376362" cy="403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7" imgW="1376362" imgH="403225" progId="Word.Document.8">
                  <p:embed/>
                </p:oleObj>
              </mc:Choice>
              <mc:Fallback>
                <p:oleObj r:id="rId7" imgW="1376362" imgH="403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599738" y="1547813"/>
                        <a:ext cx="1376362" cy="40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75105"/>
          <p:cNvGraphicFramePr/>
          <p:nvPr/>
        </p:nvGraphicFramePr>
        <p:xfrm>
          <a:off x="212725" y="2933700"/>
          <a:ext cx="11582400" cy="2960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2" imgW="11582400" imgH="2960688" progId="Word.Document.8">
                  <p:embed/>
                </p:oleObj>
              </mc:Choice>
              <mc:Fallback>
                <p:oleObj r:id="rId2" imgW="11582400" imgH="2960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12725" y="2933700"/>
                        <a:ext cx="11582400" cy="2960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对象 176129"/>
          <p:cNvGraphicFramePr/>
          <p:nvPr/>
        </p:nvGraphicFramePr>
        <p:xfrm>
          <a:off x="296863" y="755650"/>
          <a:ext cx="11591925" cy="2097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4" imgW="11591925" imgH="2097088" progId="Word.Document.8">
                  <p:embed/>
                </p:oleObj>
              </mc:Choice>
              <mc:Fallback>
                <p:oleObj r:id="rId4" imgW="11591925" imgH="2097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2097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12" name="图片 1761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3575" y="3213100"/>
            <a:ext cx="3235325" cy="23669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4035" name="图片 1116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400" y="6413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6" name="矩形 111629"/>
          <p:cNvSpPr/>
          <p:nvPr/>
        </p:nvSpPr>
        <p:spPr>
          <a:xfrm>
            <a:off x="2463800" y="611188"/>
            <a:ext cx="24034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电功和电功率</a:t>
            </a:r>
            <a:r>
              <a:rPr lang="zh-CN" altLang="en-US" b="1"/>
              <a:t> </a:t>
            </a:r>
            <a:endParaRPr lang="zh-CN" altLang="en-US" b="1"/>
          </a:p>
        </p:txBody>
      </p:sp>
      <p:graphicFrame>
        <p:nvGraphicFramePr>
          <p:cNvPr id="44034" name="对象 111630"/>
          <p:cNvGraphicFramePr/>
          <p:nvPr/>
        </p:nvGraphicFramePr>
        <p:xfrm>
          <a:off x="301625" y="1098550"/>
          <a:ext cx="11582400" cy="4511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3" imgW="11582400" imgH="4511675" progId="Word.Document.8">
                  <p:embed/>
                </p:oleObj>
              </mc:Choice>
              <mc:Fallback>
                <p:oleObj r:id="rId3" imgW="11582400" imgH="4511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098550"/>
                        <a:ext cx="11582400" cy="451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7" name="图片 1116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6075" y="3348038"/>
            <a:ext cx="3900488" cy="1689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8" name="矩形 111632"/>
          <p:cNvSpPr/>
          <p:nvPr/>
        </p:nvSpPr>
        <p:spPr>
          <a:xfrm>
            <a:off x="10772775" y="26289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18534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5059" name="图片 1853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0450" y="2268538"/>
            <a:ext cx="2995613" cy="30972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5060" name="矩形 185347"/>
          <p:cNvSpPr/>
          <p:nvPr/>
        </p:nvSpPr>
        <p:spPr>
          <a:xfrm>
            <a:off x="4365625" y="21955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A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184321"/>
          <p:cNvGraphicFramePr/>
          <p:nvPr/>
        </p:nvGraphicFramePr>
        <p:xfrm>
          <a:off x="301625" y="1046163"/>
          <a:ext cx="11582400" cy="4746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2" imgW="11582400" imgH="4746625" progId="Word.Document.8">
                  <p:embed/>
                </p:oleObj>
              </mc:Choice>
              <mc:Fallback>
                <p:oleObj r:id="rId2" imgW="11582400" imgH="4746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046163"/>
                        <a:ext cx="11582400" cy="4746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3" name="图片 1843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8200" y="2916238"/>
            <a:ext cx="3168650" cy="27035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4" name="矩形 184323"/>
          <p:cNvSpPr/>
          <p:nvPr/>
        </p:nvSpPr>
        <p:spPr>
          <a:xfrm>
            <a:off x="2205038" y="27717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B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183297"/>
          <p:cNvGraphicFramePr/>
          <p:nvPr/>
        </p:nvGraphicFramePr>
        <p:xfrm>
          <a:off x="301625" y="1187450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87450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07" name="图片 1832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5088" y="2955925"/>
            <a:ext cx="2519362" cy="2381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8" name="矩形 183299"/>
          <p:cNvSpPr/>
          <p:nvPr/>
        </p:nvSpPr>
        <p:spPr>
          <a:xfrm>
            <a:off x="7677150" y="23399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A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82273"/>
          <p:cNvGraphicFramePr/>
          <p:nvPr/>
        </p:nvGraphicFramePr>
        <p:xfrm>
          <a:off x="301625" y="398463"/>
          <a:ext cx="11582400" cy="17732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82400" imgH="1773237" progId="Word.Document.8">
                  <p:embed/>
                </p:oleObj>
              </mc:Choice>
              <mc:Fallback>
                <p:oleObj r:id="rId2" imgW="11582400" imgH="17732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98463"/>
                        <a:ext cx="11582400" cy="1773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1" name="对象 182275"/>
          <p:cNvGraphicFramePr/>
          <p:nvPr/>
        </p:nvGraphicFramePr>
        <p:xfrm>
          <a:off x="296863" y="2171700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4" imgW="11582400" imgH="4149725" progId="Word.Document.8">
                  <p:embed/>
                </p:oleObj>
              </mc:Choice>
              <mc:Fallback>
                <p:oleObj r:id="rId4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171700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132" name="图片 18227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6413" y="2754313"/>
            <a:ext cx="3667125" cy="2673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矩形 182277"/>
          <p:cNvSpPr/>
          <p:nvPr/>
        </p:nvSpPr>
        <p:spPr>
          <a:xfrm>
            <a:off x="8542338" y="140335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81249"/>
          <p:cNvGraphicFramePr/>
          <p:nvPr/>
        </p:nvGraphicFramePr>
        <p:xfrm>
          <a:off x="301625" y="885825"/>
          <a:ext cx="11582400" cy="5067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2" imgW="11582400" imgH="5067300" progId="Word.Document.8">
                  <p:embed/>
                </p:oleObj>
              </mc:Choice>
              <mc:Fallback>
                <p:oleObj r:id="rId2" imgW="11582400" imgH="5067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85825"/>
                        <a:ext cx="11582400" cy="506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155" name="图片 1812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3550" y="3251200"/>
            <a:ext cx="3219450" cy="2249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6" name="矩形 181251"/>
          <p:cNvSpPr/>
          <p:nvPr/>
        </p:nvSpPr>
        <p:spPr>
          <a:xfrm>
            <a:off x="1917700" y="26289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80225"/>
          <p:cNvGraphicFramePr/>
          <p:nvPr/>
        </p:nvGraphicFramePr>
        <p:xfrm>
          <a:off x="296863" y="53975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591925" imgH="2963863" progId="Word.Document.8">
                  <p:embed/>
                </p:oleObj>
              </mc:Choice>
              <mc:Fallback>
                <p:oleObj r:id="rId2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图片 1802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3900" y="3827463"/>
            <a:ext cx="2603500" cy="2278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0" name="矩形 180227"/>
          <p:cNvSpPr/>
          <p:nvPr/>
        </p:nvSpPr>
        <p:spPr>
          <a:xfrm>
            <a:off x="10990263" y="164782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0181" name="矩形 180228"/>
          <p:cNvSpPr/>
          <p:nvPr/>
        </p:nvSpPr>
        <p:spPr>
          <a:xfrm>
            <a:off x="8685213" y="287178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26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02" name="对象 186369"/>
          <p:cNvGraphicFramePr/>
          <p:nvPr/>
        </p:nvGraphicFramePr>
        <p:xfrm>
          <a:off x="296863" y="323850"/>
          <a:ext cx="11591925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2" imgW="11591925" imgH="2733675" progId="Word.Document.8">
                  <p:embed/>
                </p:oleObj>
              </mc:Choice>
              <mc:Fallback>
                <p:oleObj r:id="rId2" imgW="11591925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3" name="对象 186372"/>
          <p:cNvGraphicFramePr/>
          <p:nvPr/>
        </p:nvGraphicFramePr>
        <p:xfrm>
          <a:off x="296863" y="306546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06546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4" name="图片 18637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3900" y="3057525"/>
            <a:ext cx="2211388" cy="1803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186374"/>
          <p:cNvSpPr/>
          <p:nvPr/>
        </p:nvSpPr>
        <p:spPr>
          <a:xfrm>
            <a:off x="6381750" y="4860925"/>
            <a:ext cx="692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 </a:t>
            </a:r>
            <a:r>
              <a:rPr lang="en-US" altLang="zh-CN" b="1">
                <a:solidFill>
                  <a:schemeClr val="tx1"/>
                </a:solidFill>
              </a:rPr>
              <a:t>(a) </a:t>
            </a:r>
            <a:endParaRPr lang="en-US" altLang="zh-CN" b="1">
              <a:solidFill>
                <a:schemeClr val="tx1"/>
              </a:solidFill>
            </a:endParaRPr>
          </a:p>
        </p:txBody>
      </p:sp>
      <p:pic>
        <p:nvPicPr>
          <p:cNvPr id="51206" name="图片 18637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8238" y="2700338"/>
            <a:ext cx="2403475" cy="2244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7" name="矩形 186376"/>
          <p:cNvSpPr/>
          <p:nvPr/>
        </p:nvSpPr>
        <p:spPr>
          <a:xfrm>
            <a:off x="9550400" y="4932363"/>
            <a:ext cx="6334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>
                <a:solidFill>
                  <a:schemeClr val="tx1"/>
                </a:solidFill>
              </a:rPr>
              <a:t>(b)</a:t>
            </a:r>
            <a:r>
              <a:rPr lang="en-US" altLang="zh-CN" b="1"/>
              <a:t> </a:t>
            </a:r>
            <a:endParaRPr lang="en-US" altLang="zh-CN" b="1"/>
          </a:p>
        </p:txBody>
      </p:sp>
      <p:sp>
        <p:nvSpPr>
          <p:cNvPr id="51208" name="矩形 186377"/>
          <p:cNvSpPr/>
          <p:nvPr/>
        </p:nvSpPr>
        <p:spPr>
          <a:xfrm>
            <a:off x="1917700" y="24114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90465"/>
          <p:cNvGraphicFramePr/>
          <p:nvPr/>
        </p:nvGraphicFramePr>
        <p:xfrm>
          <a:off x="301625" y="442913"/>
          <a:ext cx="11582400" cy="9493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2" imgW="11582400" imgH="949325" progId="Word.Document.8">
                  <p:embed/>
                </p:oleObj>
              </mc:Choice>
              <mc:Fallback>
                <p:oleObj r:id="rId2" imgW="11582400" imgH="9493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42913"/>
                        <a:ext cx="11582400" cy="94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7" name="对象 190466"/>
          <p:cNvGraphicFramePr/>
          <p:nvPr/>
        </p:nvGraphicFramePr>
        <p:xfrm>
          <a:off x="301625" y="1408113"/>
          <a:ext cx="11582400" cy="22177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4" imgW="11582400" imgH="2217737" progId="Word.Document.8">
                  <p:embed/>
                </p:oleObj>
              </mc:Choice>
              <mc:Fallback>
                <p:oleObj r:id="rId4" imgW="11582400" imgH="22177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1408113"/>
                        <a:ext cx="11582400" cy="2217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8" name="图片 1904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3000" y="4046538"/>
            <a:ext cx="2311400" cy="21764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2229" name="图片 19046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6325" y="3735388"/>
            <a:ext cx="2797175" cy="27987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30" name="矩形 190469"/>
          <p:cNvSpPr/>
          <p:nvPr/>
        </p:nvSpPr>
        <p:spPr>
          <a:xfrm>
            <a:off x="8326438" y="9001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89441"/>
          <p:cNvGraphicFramePr/>
          <p:nvPr/>
        </p:nvGraphicFramePr>
        <p:xfrm>
          <a:off x="301625" y="542925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42925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1" name="对象 189442"/>
          <p:cNvGraphicFramePr/>
          <p:nvPr/>
        </p:nvGraphicFramePr>
        <p:xfrm>
          <a:off x="301625" y="232410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4" imgW="11582400" imgH="1185863" progId="Word.Document.8">
                  <p:embed/>
                </p:oleObj>
              </mc:Choice>
              <mc:Fallback>
                <p:oleObj r:id="rId4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32410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2" name="图片 1894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0475" y="4021138"/>
            <a:ext cx="2305050" cy="2074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3253" name="图片 1894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7125" y="3581400"/>
            <a:ext cx="2754313" cy="2689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4" name="矩形 189445"/>
          <p:cNvSpPr/>
          <p:nvPr/>
        </p:nvSpPr>
        <p:spPr>
          <a:xfrm>
            <a:off x="6165850" y="16922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4274" name="对象 188417"/>
          <p:cNvGraphicFramePr/>
          <p:nvPr/>
        </p:nvGraphicFramePr>
        <p:xfrm>
          <a:off x="301625" y="3302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30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4275" name="图片 1884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588" y="3841750"/>
            <a:ext cx="2551112" cy="2070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4276" name="图片 1884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5275" y="2992438"/>
            <a:ext cx="4373563" cy="3359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4277" name="矩形 188420"/>
          <p:cNvSpPr/>
          <p:nvPr/>
        </p:nvSpPr>
        <p:spPr>
          <a:xfrm>
            <a:off x="9047163" y="1420813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先增大后减小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54278" name="矩形 188421"/>
          <p:cNvSpPr/>
          <p:nvPr/>
        </p:nvSpPr>
        <p:spPr>
          <a:xfrm>
            <a:off x="5805488" y="205263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640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/>
      <p:bldP spid="5427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5298" name="对象 187393"/>
          <p:cNvGraphicFramePr/>
          <p:nvPr/>
        </p:nvGraphicFramePr>
        <p:xfrm>
          <a:off x="301625" y="468313"/>
          <a:ext cx="11582400" cy="24590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2" imgW="11582400" imgH="2459037" progId="Word.Document.8">
                  <p:embed/>
                </p:oleObj>
              </mc:Choice>
              <mc:Fallback>
                <p:oleObj r:id="rId2" imgW="11582400" imgH="24590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8313"/>
                        <a:ext cx="11582400" cy="2459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299" name="图片 18739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3375" y="3114675"/>
            <a:ext cx="2976563" cy="32400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5300" name="图片 18739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8475" y="2820988"/>
            <a:ext cx="3700463" cy="3533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1" name="矩形 187396"/>
          <p:cNvSpPr/>
          <p:nvPr/>
        </p:nvSpPr>
        <p:spPr>
          <a:xfrm>
            <a:off x="10126663" y="97155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dc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5302" name="矩形 187397"/>
          <p:cNvSpPr/>
          <p:nvPr/>
        </p:nvSpPr>
        <p:spPr>
          <a:xfrm>
            <a:off x="2133600" y="2268538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36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  <p:bldP spid="5530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91491"/>
          <p:cNvGraphicFramePr/>
          <p:nvPr/>
        </p:nvGraphicFramePr>
        <p:xfrm>
          <a:off x="301625" y="4699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99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3" name="图片 19149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2075" y="3641725"/>
            <a:ext cx="2268538" cy="2211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6324" name="图片 19149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9338" y="3736975"/>
            <a:ext cx="2008187" cy="2020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5" name="矩形 191494"/>
          <p:cNvSpPr/>
          <p:nvPr/>
        </p:nvSpPr>
        <p:spPr>
          <a:xfrm>
            <a:off x="10053638" y="97155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4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6326" name="矩形 191495"/>
          <p:cNvSpPr/>
          <p:nvPr/>
        </p:nvSpPr>
        <p:spPr>
          <a:xfrm>
            <a:off x="4221163" y="1547813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4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56327" name="矩形 191496"/>
          <p:cNvSpPr/>
          <p:nvPr/>
        </p:nvSpPr>
        <p:spPr>
          <a:xfrm>
            <a:off x="1268413" y="219551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16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56326" grpId="0"/>
      <p:bldP spid="5632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92513"/>
          <p:cNvGraphicFramePr/>
          <p:nvPr/>
        </p:nvGraphicFramePr>
        <p:xfrm>
          <a:off x="296863" y="179388"/>
          <a:ext cx="11591925" cy="3325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2" imgW="11591925" imgH="3325812" progId="Word.Document.8">
                  <p:embed/>
                </p:oleObj>
              </mc:Choice>
              <mc:Fallback>
                <p:oleObj r:id="rId2" imgW="11591925" imgH="3325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79388"/>
                        <a:ext cx="11591925" cy="3325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347" name="对象 192514"/>
          <p:cNvGraphicFramePr/>
          <p:nvPr/>
        </p:nvGraphicFramePr>
        <p:xfrm>
          <a:off x="296863" y="35687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5687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8" name="图片 1925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4900" y="3568700"/>
            <a:ext cx="2354263" cy="2046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9" name="矩形 192516"/>
          <p:cNvSpPr/>
          <p:nvPr/>
        </p:nvSpPr>
        <p:spPr>
          <a:xfrm>
            <a:off x="693738" y="288290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D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93537"/>
          <p:cNvGraphicFramePr/>
          <p:nvPr/>
        </p:nvGraphicFramePr>
        <p:xfrm>
          <a:off x="301625" y="468313"/>
          <a:ext cx="1158240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2" imgW="11582400" imgH="2963862" progId="Word.Document.8">
                  <p:embed/>
                </p:oleObj>
              </mc:Choice>
              <mc:Fallback>
                <p:oleObj r:id="rId2" imgW="1158240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8313"/>
                        <a:ext cx="1158240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371" name="图片 1935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2638" y="3768725"/>
            <a:ext cx="3173412" cy="2436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8372" name="图片 1935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6200" y="3432175"/>
            <a:ext cx="3086100" cy="2978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94561"/>
          <p:cNvGraphicFramePr/>
          <p:nvPr/>
        </p:nvGraphicFramePr>
        <p:xfrm>
          <a:off x="301625" y="1477963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77963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5" name="对象 194562"/>
          <p:cNvGraphicFramePr/>
          <p:nvPr/>
        </p:nvGraphicFramePr>
        <p:xfrm>
          <a:off x="296863" y="3860800"/>
          <a:ext cx="11591925" cy="10001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4" imgW="11591925" imgH="1000125" progId="Word.Document.8">
                  <p:embed/>
                </p:oleObj>
              </mc:Choice>
              <mc:Fallback>
                <p:oleObj r:id="rId4" imgW="11591925" imgH="10001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860800"/>
                        <a:ext cx="11591925" cy="1000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97633"/>
          <p:cNvGraphicFramePr/>
          <p:nvPr/>
        </p:nvGraphicFramePr>
        <p:xfrm>
          <a:off x="296863" y="61118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420" name="图片 1976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9138" y="3024188"/>
            <a:ext cx="3125787" cy="2281237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0419" name="对象 197635"/>
          <p:cNvGraphicFramePr/>
          <p:nvPr/>
        </p:nvGraphicFramePr>
        <p:xfrm>
          <a:off x="5422900" y="2982913"/>
          <a:ext cx="5257800" cy="2571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5" imgW="5257800" imgH="2571750" progId="Word.Document.8">
                  <p:embed/>
                </p:oleObj>
              </mc:Choice>
              <mc:Fallback>
                <p:oleObj r:id="rId5" imgW="5257800" imgH="2571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22900" y="2982913"/>
                        <a:ext cx="5257800" cy="2571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198657"/>
          <p:cNvGraphicFramePr/>
          <p:nvPr/>
        </p:nvGraphicFramePr>
        <p:xfrm>
          <a:off x="301625" y="323850"/>
          <a:ext cx="11582400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2" imgW="11582400" imgH="4149725" progId="Word.Document.8">
                  <p:embed/>
                </p:oleObj>
              </mc:Choice>
              <mc:Fallback>
                <p:oleObj r:id="rId2" imgW="11582400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23850"/>
                        <a:ext cx="11582400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3" name="对象 198658"/>
          <p:cNvGraphicFramePr/>
          <p:nvPr/>
        </p:nvGraphicFramePr>
        <p:xfrm>
          <a:off x="296863" y="4460875"/>
          <a:ext cx="11591925" cy="1911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4" imgW="11591925" imgH="1911350" progId="Word.Document.8">
                  <p:embed/>
                </p:oleObj>
              </mc:Choice>
              <mc:Fallback>
                <p:oleObj r:id="rId4" imgW="11591925" imgH="1911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4460875"/>
                        <a:ext cx="11591925" cy="191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204802"/>
          <p:cNvGraphicFramePr/>
          <p:nvPr/>
        </p:nvGraphicFramePr>
        <p:xfrm>
          <a:off x="303213" y="180975"/>
          <a:ext cx="11582400" cy="3633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2" imgW="11582400" imgH="3633788" progId="Word.Document.8">
                  <p:embed/>
                </p:oleObj>
              </mc:Choice>
              <mc:Fallback>
                <p:oleObj r:id="rId2" imgW="11582400" imgH="3633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3213" y="180975"/>
                        <a:ext cx="11582400" cy="3633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468" name="图片 2048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4150" y="3416300"/>
            <a:ext cx="2963863" cy="31067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2469" name="图片 2048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2838" y="3435350"/>
            <a:ext cx="3011487" cy="311785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62467" name="对象 203777"/>
          <p:cNvGraphicFramePr/>
          <p:nvPr/>
        </p:nvGraphicFramePr>
        <p:xfrm>
          <a:off x="82550" y="3821113"/>
          <a:ext cx="11582400" cy="27257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6" imgW="11582400" imgH="2725737" progId="Word.Document.8">
                  <p:embed/>
                </p:oleObj>
              </mc:Choice>
              <mc:Fallback>
                <p:oleObj r:id="rId6" imgW="11582400" imgH="27257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550" y="3821113"/>
                        <a:ext cx="11582400" cy="2725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90" name="对象 206851"/>
          <p:cNvGraphicFramePr/>
          <p:nvPr/>
        </p:nvGraphicFramePr>
        <p:xfrm>
          <a:off x="301625" y="371475"/>
          <a:ext cx="11582400" cy="28876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2" imgW="11582400" imgH="2887663" progId="Word.Document.8">
                  <p:embed/>
                </p:oleObj>
              </mc:Choice>
              <mc:Fallback>
                <p:oleObj r:id="rId2" imgW="11582400" imgH="28876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371475"/>
                        <a:ext cx="11582400" cy="2887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492" name="图片 2068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0413" y="2908300"/>
            <a:ext cx="2946400" cy="2889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3" name="矩形 206853"/>
          <p:cNvSpPr/>
          <p:nvPr/>
        </p:nvSpPr>
        <p:spPr>
          <a:xfrm>
            <a:off x="7164388" y="57975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chemeClr val="tx1"/>
                </a:solidFill>
              </a:rPr>
              <a:t>甲</a:t>
            </a:r>
            <a:r>
              <a:rPr lang="zh-CN" altLang="en-US" b="1"/>
              <a:t>　 </a:t>
            </a:r>
            <a:endParaRPr lang="zh-CN" altLang="en-US" b="1"/>
          </a:p>
        </p:txBody>
      </p:sp>
      <p:pic>
        <p:nvPicPr>
          <p:cNvPr id="63494" name="图片 2068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313" y="3282950"/>
            <a:ext cx="3198812" cy="2181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5" name="矩形 206855"/>
          <p:cNvSpPr/>
          <p:nvPr/>
        </p:nvSpPr>
        <p:spPr>
          <a:xfrm>
            <a:off x="10094913" y="54641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chemeClr val="tx1"/>
                </a:solidFill>
              </a:rPr>
              <a:t>乙</a:t>
            </a:r>
            <a:r>
              <a:rPr lang="zh-CN" altLang="en-US" b="1"/>
              <a:t> </a:t>
            </a:r>
            <a:endParaRPr lang="zh-CN" altLang="en-US" b="1"/>
          </a:p>
        </p:txBody>
      </p:sp>
      <p:graphicFrame>
        <p:nvGraphicFramePr>
          <p:cNvPr id="63491" name="对象 207873"/>
          <p:cNvGraphicFramePr/>
          <p:nvPr/>
        </p:nvGraphicFramePr>
        <p:xfrm>
          <a:off x="381000" y="3287713"/>
          <a:ext cx="11582400" cy="2225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6" imgW="11582400" imgH="2225675" progId="Word.Document.8">
                  <p:embed/>
                </p:oleObj>
              </mc:Choice>
              <mc:Fallback>
                <p:oleObj r:id="rId6" imgW="11582400" imgH="2225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1000" y="3287713"/>
                        <a:ext cx="11582400" cy="2225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0898" name="文本框 1"/>
          <p:cNvSpPr/>
          <p:nvPr/>
        </p:nvSpPr>
        <p:spPr>
          <a:xfrm>
            <a:off x="604838" y="560388"/>
            <a:ext cx="10933112" cy="1752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b="1">
                <a:solidFill>
                  <a:schemeClr val="tx1"/>
                </a:solidFill>
              </a:rPr>
              <a:t>(4)当闭合开关S</a:t>
            </a:r>
            <a:r>
              <a:rPr lang="zh-CN" altLang="en-US" b="1" baseline="-25000">
                <a:solidFill>
                  <a:schemeClr val="tx1"/>
                </a:solidFill>
              </a:rPr>
              <a:t>1</a:t>
            </a:r>
            <a:r>
              <a:rPr lang="zh-CN" altLang="en-US" b="1">
                <a:solidFill>
                  <a:schemeClr val="tx1"/>
                </a:solidFill>
              </a:rPr>
              <a:t>、S</a:t>
            </a:r>
            <a:r>
              <a:rPr lang="zh-CN" altLang="en-US" b="1" baseline="-25000">
                <a:solidFill>
                  <a:schemeClr val="tx1"/>
                </a:solidFill>
              </a:rPr>
              <a:t>2</a:t>
            </a:r>
            <a:r>
              <a:rPr lang="zh-CN" altLang="en-US" b="1">
                <a:solidFill>
                  <a:schemeClr val="tx1"/>
                </a:solidFill>
              </a:rPr>
              <a:t>，断开开关S</a:t>
            </a:r>
            <a:r>
              <a:rPr lang="zh-CN" altLang="en-US" b="1" baseline="-25000">
                <a:solidFill>
                  <a:schemeClr val="tx1"/>
                </a:solidFill>
              </a:rPr>
              <a:t>3</a:t>
            </a:r>
            <a:r>
              <a:rPr lang="zh-CN" altLang="en-US" b="1">
                <a:solidFill>
                  <a:schemeClr val="tx1"/>
                </a:solidFill>
              </a:rPr>
              <a:t>，滑动变阻器R</a:t>
            </a:r>
            <a:r>
              <a:rPr lang="zh-CN" altLang="en-US" b="1" baseline="-25000">
                <a:solidFill>
                  <a:schemeClr val="tx1"/>
                </a:solidFill>
              </a:rPr>
              <a:t>2</a:t>
            </a:r>
            <a:r>
              <a:rPr lang="zh-CN" altLang="en-US" b="1">
                <a:solidFill>
                  <a:schemeClr val="tx1"/>
                </a:solidFill>
              </a:rPr>
              <a:t>的滑片在中点时，小灯泡L恰好正常发光，其电功率为</a:t>
            </a:r>
            <a:r>
              <a:rPr lang="zh-CN" altLang="en-US" b="1" i="1">
                <a:solidFill>
                  <a:schemeClr val="tx1"/>
                </a:solidFill>
              </a:rPr>
              <a:t>P</a:t>
            </a:r>
            <a:r>
              <a:rPr lang="zh-CN" altLang="en-US" b="1" baseline="-25000">
                <a:solidFill>
                  <a:schemeClr val="tx1"/>
                </a:solidFill>
              </a:rPr>
              <a:t>L</a:t>
            </a:r>
            <a:r>
              <a:rPr lang="zh-CN" altLang="en-US" b="1">
                <a:solidFill>
                  <a:schemeClr val="tx1"/>
                </a:solidFill>
              </a:rPr>
              <a:t>；当滑动变阻器的滑片在阻值最大处时，小灯泡L的电功率为</a:t>
            </a:r>
            <a:r>
              <a:rPr lang="zh-CN" altLang="en-US" b="1" i="1">
                <a:solidFill>
                  <a:schemeClr val="tx1"/>
                </a:solidFill>
              </a:rPr>
              <a:t>P</a:t>
            </a:r>
            <a:r>
              <a:rPr lang="zh-CN" altLang="en-US" b="1" baseline="-25000">
                <a:solidFill>
                  <a:schemeClr val="tx1"/>
                </a:solidFill>
              </a:rPr>
              <a:t>L</a:t>
            </a:r>
            <a:r>
              <a:rPr lang="zh-CN" altLang="en-US" b="1">
                <a:solidFill>
                  <a:schemeClr val="tx1"/>
                </a:solidFill>
              </a:rPr>
              <a:t>′。则</a:t>
            </a:r>
            <a:r>
              <a:rPr lang="zh-CN" altLang="en-US" b="1" i="1">
                <a:solidFill>
                  <a:schemeClr val="tx1"/>
                </a:solidFill>
              </a:rPr>
              <a:t>P</a:t>
            </a:r>
            <a:r>
              <a:rPr lang="zh-CN" altLang="en-US" b="1" baseline="-25000">
                <a:solidFill>
                  <a:schemeClr val="tx1"/>
                </a:solidFill>
              </a:rPr>
              <a:t>L</a:t>
            </a:r>
            <a:r>
              <a:rPr lang="zh-CN" altLang="en-US" b="1">
                <a:solidFill>
                  <a:schemeClr val="tx1"/>
                </a:solidFill>
              </a:rPr>
              <a:t>与</a:t>
            </a:r>
            <a:r>
              <a:rPr lang="zh-CN" altLang="en-US" b="1" i="1">
                <a:solidFill>
                  <a:schemeClr val="tx1"/>
                </a:solidFill>
              </a:rPr>
              <a:t>P</a:t>
            </a:r>
            <a:r>
              <a:rPr lang="zh-CN" altLang="en-US" b="1" baseline="-25000">
                <a:solidFill>
                  <a:schemeClr val="tx1"/>
                </a:solidFill>
              </a:rPr>
              <a:t>L</a:t>
            </a:r>
            <a:r>
              <a:rPr lang="zh-CN" altLang="en-US" b="1">
                <a:solidFill>
                  <a:schemeClr val="tx1"/>
                </a:solidFill>
              </a:rPr>
              <a:t>′之比是多少？</a:t>
            </a:r>
            <a:endParaRPr lang="zh-CN" altLang="en-US" b="1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/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4516" name="图片 2119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282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4517" name="矩形 211970"/>
          <p:cNvSpPr/>
          <p:nvPr/>
        </p:nvSpPr>
        <p:spPr>
          <a:xfrm>
            <a:off x="2319338" y="252413"/>
            <a:ext cx="45466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探究影响电流热效应的因素</a:t>
            </a:r>
            <a:r>
              <a:rPr lang="zh-CN" altLang="en-US" b="1"/>
              <a:t> </a:t>
            </a:r>
            <a:endParaRPr lang="zh-CN" altLang="en-US" b="1"/>
          </a:p>
        </p:txBody>
      </p:sp>
      <p:graphicFrame>
        <p:nvGraphicFramePr>
          <p:cNvPr id="64514" name="对象 211971"/>
          <p:cNvGraphicFramePr/>
          <p:nvPr/>
        </p:nvGraphicFramePr>
        <p:xfrm>
          <a:off x="301625" y="782638"/>
          <a:ext cx="11582400" cy="9096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3" imgW="11582400" imgH="909637" progId="Word.Document.8">
                  <p:embed/>
                </p:oleObj>
              </mc:Choice>
              <mc:Fallback>
                <p:oleObj r:id="rId3" imgW="11582400" imgH="9096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782638"/>
                        <a:ext cx="11582400" cy="909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15" name="对象 211972"/>
          <p:cNvGraphicFramePr/>
          <p:nvPr/>
        </p:nvGraphicFramePr>
        <p:xfrm>
          <a:off x="301625" y="1581150"/>
          <a:ext cx="11582400" cy="2273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5" imgW="11582400" imgH="2273300" progId="Word.Document.8">
                  <p:embed/>
                </p:oleObj>
              </mc:Choice>
              <mc:Fallback>
                <p:oleObj r:id="rId5" imgW="11582400" imgH="2273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1581150"/>
                        <a:ext cx="11582400" cy="2273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8" name="图片 21197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1300" y="3978275"/>
            <a:ext cx="2735263" cy="25193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4519" name="图片 21197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0650" y="4019550"/>
            <a:ext cx="2749550" cy="2492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4520" name="矩形 211975"/>
          <p:cNvSpPr/>
          <p:nvPr/>
        </p:nvSpPr>
        <p:spPr>
          <a:xfrm>
            <a:off x="7173913" y="12604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B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5538" name="对象 214017"/>
          <p:cNvGraphicFramePr/>
          <p:nvPr/>
        </p:nvGraphicFramePr>
        <p:xfrm>
          <a:off x="296863" y="2524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24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39" name="图片 2140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8" y="1112838"/>
            <a:ext cx="2840037" cy="2628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5540" name="图片 2140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9825" y="1485900"/>
            <a:ext cx="2238375" cy="2305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5541" name="图片 2140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0000" y="914400"/>
            <a:ext cx="2489200" cy="2867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5542" name="图片 2140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6400" y="1438275"/>
            <a:ext cx="2449513" cy="2282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6562" name="对象 212993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6563" name="矩形 212994"/>
          <p:cNvSpPr/>
          <p:nvPr/>
        </p:nvSpPr>
        <p:spPr>
          <a:xfrm>
            <a:off x="7605713" y="3060700"/>
            <a:ext cx="424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用煤油比用水更容易看出温度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6564" name="矩形 212995"/>
          <p:cNvSpPr/>
          <p:nvPr/>
        </p:nvSpPr>
        <p:spPr>
          <a:xfrm>
            <a:off x="260350" y="36369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的变化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6565" name="矩形 212996"/>
          <p:cNvSpPr/>
          <p:nvPr/>
        </p:nvSpPr>
        <p:spPr>
          <a:xfrm>
            <a:off x="9693275" y="4211638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当导体两端的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6566" name="矩形 212997"/>
          <p:cNvSpPr/>
          <p:nvPr/>
        </p:nvSpPr>
        <p:spPr>
          <a:xfrm>
            <a:off x="260350" y="4787900"/>
            <a:ext cx="85328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电压和通电时间相同时，导体电阻越小，导体产生的热量越多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/>
      <p:bldP spid="66564" grpId="0"/>
      <p:bldP spid="66565" grpId="0"/>
      <p:bldP spid="6656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6" name="对象 218114"/>
          <p:cNvGraphicFramePr/>
          <p:nvPr/>
        </p:nvGraphicFramePr>
        <p:xfrm>
          <a:off x="295275" y="1936750"/>
          <a:ext cx="11483975" cy="29305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2" imgW="11483975" imgH="2930525" progId="Word.Document.8">
                  <p:embed/>
                </p:oleObj>
              </mc:Choice>
              <mc:Fallback>
                <p:oleObj r:id="rId2" imgW="11483975" imgH="29305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936750"/>
                        <a:ext cx="11483975" cy="2930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87" name="矩形 218115"/>
          <p:cNvSpPr/>
          <p:nvPr/>
        </p:nvSpPr>
        <p:spPr>
          <a:xfrm>
            <a:off x="5600700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闭合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7588" name="矩形 218116"/>
          <p:cNvSpPr/>
          <p:nvPr/>
        </p:nvSpPr>
        <p:spPr>
          <a:xfrm>
            <a:off x="10774363" y="3060700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a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67589" name="矩形 218117"/>
          <p:cNvSpPr/>
          <p:nvPr/>
        </p:nvSpPr>
        <p:spPr>
          <a:xfrm>
            <a:off x="5441950" y="3614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断开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7590" name="矩形 218118"/>
          <p:cNvSpPr/>
          <p:nvPr/>
        </p:nvSpPr>
        <p:spPr>
          <a:xfrm>
            <a:off x="10558463" y="3636963"/>
            <a:ext cx="430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b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88" grpId="0"/>
      <p:bldP spid="67589" grpId="0"/>
      <p:bldP spid="67590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8610" name="对象 217089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1" name="矩形 217090"/>
          <p:cNvSpPr/>
          <p:nvPr/>
        </p:nvSpPr>
        <p:spPr>
          <a:xfrm>
            <a:off x="6310313" y="299878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通过电阻丝的电流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8612" name="矩形 217091"/>
          <p:cNvSpPr/>
          <p:nvPr/>
        </p:nvSpPr>
        <p:spPr>
          <a:xfrm>
            <a:off x="5805488" y="3614738"/>
            <a:ext cx="6081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在电流相同、时间相同时，电阻越大，这个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8613" name="矩形 217092"/>
          <p:cNvSpPr/>
          <p:nvPr/>
        </p:nvSpPr>
        <p:spPr>
          <a:xfrm>
            <a:off x="260350" y="4211638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电阻产生的热量越多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  <p:bldP spid="6861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4" name="对象 216065"/>
          <p:cNvGraphicFramePr/>
          <p:nvPr/>
        </p:nvGraphicFramePr>
        <p:xfrm>
          <a:off x="295275" y="2232025"/>
          <a:ext cx="11483975" cy="2349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2" imgW="11483975" imgH="2349500" progId="Word.Document.8">
                  <p:embed/>
                </p:oleObj>
              </mc:Choice>
              <mc:Fallback>
                <p:oleObj r:id="rId2" imgW="11483975" imgH="2349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2232025"/>
                        <a:ext cx="11483975" cy="234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5" name="矩形 216066"/>
          <p:cNvSpPr/>
          <p:nvPr/>
        </p:nvSpPr>
        <p:spPr>
          <a:xfrm>
            <a:off x="7539038" y="3348038"/>
            <a:ext cx="424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不对，没有控制电阻丝的阻值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69636" name="矩形 216067"/>
          <p:cNvSpPr/>
          <p:nvPr/>
        </p:nvSpPr>
        <p:spPr>
          <a:xfrm>
            <a:off x="333375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相等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 fill="hold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/>
      <p:bldP spid="69636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0658" name="对象 215041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4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59" name="矩形 215042"/>
          <p:cNvSpPr/>
          <p:nvPr/>
        </p:nvSpPr>
        <p:spPr>
          <a:xfrm>
            <a:off x="5157788" y="24844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C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683" name="图片 2191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684" name="矩形 219140"/>
          <p:cNvSpPr/>
          <p:nvPr/>
        </p:nvSpPr>
        <p:spPr>
          <a:xfrm>
            <a:off x="2320925" y="1014413"/>
            <a:ext cx="34877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chemeClr val="tx1"/>
                </a:solidFill>
                <a:ea typeface="黑体" pitchFamily="49" charset="-122"/>
              </a:rPr>
              <a:t>测量小灯泡的电功率</a:t>
            </a:r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71682" name="对象 219141"/>
          <p:cNvGraphicFramePr/>
          <p:nvPr/>
        </p:nvGraphicFramePr>
        <p:xfrm>
          <a:off x="296863" y="17637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5" r:id="rId3" imgW="11591925" imgH="1185862" progId="Word.Document.8">
                  <p:embed/>
                </p:oleObj>
              </mc:Choice>
              <mc:Fallback>
                <p:oleObj r:id="rId3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7637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685" name="图片 2191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863" y="3189288"/>
            <a:ext cx="3608387" cy="2366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686" name="图片 2191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4400" y="3505200"/>
            <a:ext cx="2676525" cy="2020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687" name="矩形 219144"/>
          <p:cNvSpPr/>
          <p:nvPr/>
        </p:nvSpPr>
        <p:spPr>
          <a:xfrm>
            <a:off x="1989138" y="57245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chemeClr val="tx1"/>
                </a:solidFill>
              </a:rPr>
              <a:t>甲</a:t>
            </a:r>
            <a:r>
              <a:rPr lang="zh-CN" altLang="en-US">
                <a:solidFill>
                  <a:schemeClr val="tx1"/>
                </a:solidFill>
              </a:rPr>
              <a:t> 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1688" name="矩形 219145"/>
          <p:cNvSpPr/>
          <p:nvPr/>
        </p:nvSpPr>
        <p:spPr>
          <a:xfrm>
            <a:off x="5589588" y="57245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chemeClr val="tx1"/>
                </a:solidFill>
              </a:rPr>
              <a:t>乙</a:t>
            </a:r>
            <a:r>
              <a:rPr lang="zh-CN" altLang="en-US"/>
              <a:t> </a:t>
            </a:r>
            <a:endParaRPr lang="zh-CN" altLang="en-US"/>
          </a:p>
        </p:txBody>
      </p:sp>
      <p:pic>
        <p:nvPicPr>
          <p:cNvPr id="71689" name="图片 2191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3438" y="3505200"/>
            <a:ext cx="3171825" cy="2100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690" name="矩形 219147"/>
          <p:cNvSpPr/>
          <p:nvPr/>
        </p:nvSpPr>
        <p:spPr>
          <a:xfrm>
            <a:off x="9678988" y="57245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>
                <a:solidFill>
                  <a:schemeClr val="tx1"/>
                </a:solidFill>
              </a:rPr>
              <a:t>丙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2706" name="对象 223233"/>
          <p:cNvGraphicFramePr/>
          <p:nvPr/>
        </p:nvGraphicFramePr>
        <p:xfrm>
          <a:off x="296863" y="8286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6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2707" name="图片 2232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0" y="2041525"/>
            <a:ext cx="4418013" cy="34321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30" name="对象 222209"/>
          <p:cNvGraphicFramePr/>
          <p:nvPr/>
        </p:nvGraphicFramePr>
        <p:xfrm>
          <a:off x="296863" y="323850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7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23850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1" name="对象 222210"/>
          <p:cNvGraphicFramePr/>
          <p:nvPr/>
        </p:nvGraphicFramePr>
        <p:xfrm>
          <a:off x="2351088" y="4545013"/>
          <a:ext cx="5353050" cy="2114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8" r:id="rId4" imgW="5353050" imgH="2114550" progId="Word.Document.8">
                  <p:embed/>
                </p:oleObj>
              </mc:Choice>
              <mc:Fallback>
                <p:oleObj r:id="rId4" imgW="5353050" imgH="2114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51088" y="4545013"/>
                        <a:ext cx="5353050" cy="211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732" name="矩形 222211"/>
          <p:cNvSpPr/>
          <p:nvPr/>
        </p:nvSpPr>
        <p:spPr>
          <a:xfrm>
            <a:off x="5373688" y="828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短路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3733" name="矩形 222212"/>
          <p:cNvSpPr/>
          <p:nvPr/>
        </p:nvSpPr>
        <p:spPr>
          <a:xfrm>
            <a:off x="5157788" y="20526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0.4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73734" name="矩形 222213"/>
          <p:cNvSpPr/>
          <p:nvPr/>
        </p:nvSpPr>
        <p:spPr>
          <a:xfrm>
            <a:off x="4725988" y="26447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B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73735" name="矩形 222214"/>
          <p:cNvSpPr/>
          <p:nvPr/>
        </p:nvSpPr>
        <p:spPr>
          <a:xfrm>
            <a:off x="2997200" y="381952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4</a:t>
            </a:r>
            <a:r>
              <a:rPr lang="en-US" altLang="zh-CN"/>
              <a:t>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2" grpId="0"/>
      <p:bldP spid="73733" grpId="0"/>
      <p:bldP spid="73734" grpId="0"/>
      <p:bldP spid="7373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4754" name="对象 221185"/>
          <p:cNvGraphicFramePr/>
          <p:nvPr/>
        </p:nvGraphicFramePr>
        <p:xfrm>
          <a:off x="296863" y="1196975"/>
          <a:ext cx="11607800" cy="46466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9" r:id="rId2" imgW="11607800" imgH="4646613" progId="Word.Document.8">
                  <p:embed/>
                </p:oleObj>
              </mc:Choice>
              <mc:Fallback>
                <p:oleObj r:id="rId2" imgW="11607800" imgH="46466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96975"/>
                        <a:ext cx="11607800" cy="4646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55" name="对象 221186"/>
          <p:cNvGraphicFramePr/>
          <p:nvPr/>
        </p:nvGraphicFramePr>
        <p:xfrm>
          <a:off x="1230313" y="3481388"/>
          <a:ext cx="2743200" cy="412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0" r:id="rId4" imgW="2743200" imgH="412750" progId="Word.Document.8">
                  <p:embed/>
                </p:oleObj>
              </mc:Choice>
              <mc:Fallback>
                <p:oleObj r:id="rId4" imgW="2743200" imgH="412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30313" y="3481388"/>
                        <a:ext cx="2743200" cy="412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56" name="对象 221187"/>
          <p:cNvGraphicFramePr/>
          <p:nvPr/>
        </p:nvGraphicFramePr>
        <p:xfrm>
          <a:off x="1989138" y="4514850"/>
          <a:ext cx="3608387" cy="1238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1" r:id="rId6" imgW="3608387" imgH="1238250" progId="Word.Document.8">
                  <p:embed/>
                </p:oleObj>
              </mc:Choice>
              <mc:Fallback>
                <p:oleObj r:id="rId6" imgW="3608387" imgH="1238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89138" y="4514850"/>
                        <a:ext cx="3608387" cy="1238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5778" name="对象 220161"/>
          <p:cNvGraphicFramePr/>
          <p:nvPr/>
        </p:nvGraphicFramePr>
        <p:xfrm>
          <a:off x="296863" y="39528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2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39528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779" name="图片 220165"/>
          <p:cNvPicPr>
            <a:picLocks noChangeAspect="1"/>
          </p:cNvPicPr>
          <p:nvPr/>
        </p:nvPicPr>
        <p:blipFill>
          <a:blip r:embed="rId4"/>
          <a:srcRect b="46764"/>
          <a:stretch>
            <a:fillRect/>
          </a:stretch>
        </p:blipFill>
        <p:spPr>
          <a:xfrm>
            <a:off x="415925" y="1581150"/>
            <a:ext cx="6105525" cy="26273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5780" name="图片 1"/>
          <p:cNvPicPr>
            <a:picLocks noChangeAspect="1"/>
          </p:cNvPicPr>
          <p:nvPr/>
        </p:nvPicPr>
        <p:blipFill>
          <a:blip r:embed="rId4"/>
          <a:srcRect l="10806" t="52363" r="5969"/>
          <a:stretch>
            <a:fillRect/>
          </a:stretch>
        </p:blipFill>
        <p:spPr>
          <a:xfrm>
            <a:off x="6746875" y="1900238"/>
            <a:ext cx="5080000" cy="2351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6802" name="对象 227330"/>
          <p:cNvGraphicFramePr/>
          <p:nvPr/>
        </p:nvGraphicFramePr>
        <p:xfrm>
          <a:off x="295275" y="2232025"/>
          <a:ext cx="11503025" cy="2940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3" r:id="rId2" imgW="11503025" imgH="2940050" progId="Word.Document.8">
                  <p:embed/>
                </p:oleObj>
              </mc:Choice>
              <mc:Fallback>
                <p:oleObj r:id="rId2" imgW="11503025" imgH="2940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2232025"/>
                        <a:ext cx="11503025" cy="2940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6803" name="矩形 227331"/>
          <p:cNvSpPr/>
          <p:nvPr/>
        </p:nvSpPr>
        <p:spPr>
          <a:xfrm>
            <a:off x="5106988" y="21844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断开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6804" name="矩形 227332"/>
          <p:cNvSpPr/>
          <p:nvPr/>
        </p:nvSpPr>
        <p:spPr>
          <a:xfrm>
            <a:off x="9766300" y="21955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最大阻值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6805" name="矩形 227333"/>
          <p:cNvSpPr/>
          <p:nvPr/>
        </p:nvSpPr>
        <p:spPr>
          <a:xfrm>
            <a:off x="3213100" y="39243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断路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4" grpId="0"/>
      <p:bldP spid="7680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6" name="对象 226305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4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27" name="矩形 226306"/>
          <p:cNvSpPr/>
          <p:nvPr/>
        </p:nvSpPr>
        <p:spPr>
          <a:xfrm>
            <a:off x="1701800" y="18367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1.8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77828" name="矩形 226307"/>
          <p:cNvSpPr/>
          <p:nvPr/>
        </p:nvSpPr>
        <p:spPr>
          <a:xfrm>
            <a:off x="9910763" y="18367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A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77829" name="矩形 226308"/>
          <p:cNvSpPr/>
          <p:nvPr/>
        </p:nvSpPr>
        <p:spPr>
          <a:xfrm>
            <a:off x="3933825" y="363696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b="1"/>
              <a:t>0.5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77830" name="矩形 226309"/>
          <p:cNvSpPr/>
          <p:nvPr/>
        </p:nvSpPr>
        <p:spPr>
          <a:xfrm>
            <a:off x="9118600" y="421163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灯丝的电阻随温度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77831" name="矩形 226310"/>
          <p:cNvSpPr/>
          <p:nvPr/>
        </p:nvSpPr>
        <p:spPr>
          <a:xfrm>
            <a:off x="188913" y="4794250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0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b="1"/>
              <a:t>的升高而增大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8" grpId="0"/>
      <p:bldP spid="77829" grpId="0"/>
      <p:bldP spid="77830" grpId="0"/>
      <p:bldP spid="77831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8850" name="对象 225281"/>
          <p:cNvGraphicFramePr/>
          <p:nvPr/>
        </p:nvGraphicFramePr>
        <p:xfrm>
          <a:off x="295275" y="725488"/>
          <a:ext cx="11591925" cy="47037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5" r:id="rId2" imgW="11591925" imgH="4703762" progId="Word.Document.8">
                  <p:embed/>
                </p:oleObj>
              </mc:Choice>
              <mc:Fallback>
                <p:oleObj r:id="rId2" imgW="11591925" imgH="47037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725488"/>
                        <a:ext cx="11591925" cy="4703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51" name="对象 225282"/>
          <p:cNvGraphicFramePr/>
          <p:nvPr/>
        </p:nvGraphicFramePr>
        <p:xfrm>
          <a:off x="4202113" y="3486150"/>
          <a:ext cx="530225" cy="6207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6" r:id="rId4" imgW="530225" imgH="620713" progId="Word.Document.8">
                  <p:embed/>
                </p:oleObj>
              </mc:Choice>
              <mc:Fallback>
                <p:oleObj r:id="rId4" imgW="530225" imgH="6207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02113" y="3486150"/>
                        <a:ext cx="530225" cy="6207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8852" name="对象 225283"/>
          <p:cNvGraphicFramePr/>
          <p:nvPr/>
        </p:nvGraphicFramePr>
        <p:xfrm>
          <a:off x="5583238" y="4597400"/>
          <a:ext cx="1798637" cy="828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7" r:id="rId6" imgW="1798637" imgH="828675" progId="Word.Document.8">
                  <p:embed/>
                </p:oleObj>
              </mc:Choice>
              <mc:Fallback>
                <p:oleObj r:id="rId6" imgW="1798637" imgH="828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583238" y="4597400"/>
                        <a:ext cx="1798637" cy="828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8853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10325100" y="107061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127</Paragraphs>
  <Slides>79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baseType="lpstr" size="87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2021-01-02T08:27:39.494</cp:lastPrinted>
  <dcterms:created xsi:type="dcterms:W3CDTF">2021-01-02T08:27:39Z</dcterms:created>
  <dcterms:modified xsi:type="dcterms:W3CDTF">2021-01-02T00:27:41Z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