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38" r:id="rId3"/>
    <p:sldId id="422" r:id="rId4"/>
    <p:sldId id="526" r:id="rId5"/>
    <p:sldId id="385" r:id="rId6"/>
    <p:sldId id="427" r:id="rId7"/>
    <p:sldId id="428" r:id="rId8"/>
    <p:sldId id="435" r:id="rId9"/>
    <p:sldId id="501" r:id="rId10"/>
    <p:sldId id="431" r:id="rId11"/>
    <p:sldId id="433" r:id="rId12"/>
    <p:sldId id="503" r:id="rId13"/>
    <p:sldId id="504" r:id="rId14"/>
    <p:sldId id="505" r:id="rId15"/>
    <p:sldId id="442" r:id="rId16"/>
    <p:sldId id="444" r:id="rId17"/>
    <p:sldId id="445" r:id="rId18"/>
    <p:sldId id="446" r:id="rId19"/>
    <p:sldId id="508" r:id="rId20"/>
    <p:sldId id="448" r:id="rId21"/>
    <p:sldId id="449" r:id="rId22"/>
    <p:sldId id="450" r:id="rId23"/>
    <p:sldId id="451" r:id="rId24"/>
    <p:sldId id="452" r:id="rId25"/>
    <p:sldId id="453" r:id="rId26"/>
    <p:sldId id="454" r:id="rId27"/>
    <p:sldId id="483" r:id="rId28"/>
    <p:sldId id="484" r:id="rId29"/>
    <p:sldId id="485" r:id="rId30"/>
    <p:sldId id="486" r:id="rId31"/>
    <p:sldId id="487" r:id="rId32"/>
    <p:sldId id="488" r:id="rId33"/>
    <p:sldId id="513" r:id="rId34"/>
    <p:sldId id="514" r:id="rId35"/>
    <p:sldId id="515" r:id="rId36"/>
    <p:sldId id="516" r:id="rId37"/>
    <p:sldId id="517" r:id="rId38"/>
    <p:sldId id="518" r:id="rId39"/>
    <p:sldId id="519" r:id="rId40"/>
    <p:sldId id="520" r:id="rId41"/>
    <p:sldId id="521" r:id="rId42"/>
    <p:sldId id="522" r:id="rId43"/>
    <p:sldId id="523" r:id="rId44"/>
    <p:sldId id="524" r:id="rId45"/>
    <p:sldId id="525" r:id="rId46"/>
  </p:sldIdLst>
  <p:sldSz cx="12187238" cy="6840538"/>
  <p:notesSz cx="6858000" cy="9144000"/>
  <p:custDataLst>
    <p:tags r:id="rId47"/>
  </p:custDataLst>
  <p:defaultTextStyle>
    <a:defPPr>
      <a:defRPr lang="zh-CN"/>
    </a:defPPr>
    <a:lvl1pPr marL="0" indent="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1pPr>
    <a:lvl2pPr marL="388938" indent="682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2pPr>
    <a:lvl3pPr marL="777875" indent="136525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3pPr>
    <a:lvl4pPr marL="1168400" indent="20320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4pPr>
    <a:lvl5pPr marL="1557338" indent="2714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581" autoAdjust="0"/>
  </p:normalViewPr>
  <p:slideViewPr>
    <p:cSldViewPr>
      <p:cViewPr>
        <p:scale>
          <a:sx n="100" d="100"/>
          <a:sy n="10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slide" Target="slides/slide43.xml" /><Relationship Id="rId46" Type="http://schemas.openxmlformats.org/officeDocument/2006/relationships/slide" Target="slides/slide44.xml" /><Relationship Id="rId47" Type="http://schemas.openxmlformats.org/officeDocument/2006/relationships/tags" Target="tags/tag1.xml" /><Relationship Id="rId48" Type="http://schemas.openxmlformats.org/officeDocument/2006/relationships/presProps" Target="presProps.xml" /><Relationship Id="rId49" Type="http://schemas.openxmlformats.org/officeDocument/2006/relationships/viewProps" Target="viewProps.xml" /><Relationship Id="rId5" Type="http://schemas.openxmlformats.org/officeDocument/2006/relationships/slide" Target="slides/slide3.xml" /><Relationship Id="rId50" Type="http://schemas.openxmlformats.org/officeDocument/2006/relationships/theme" Target="theme/theme1.xml" /><Relationship Id="rId51" Type="http://schemas.openxmlformats.org/officeDocument/2006/relationships/tableStyles" Target="tableStyles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Relationship Id="rId2" Type="http://schemas.openxmlformats.org/officeDocument/2006/relationships/image" Target="../media/image14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Relationship Id="rId2" Type="http://schemas.openxmlformats.org/officeDocument/2006/relationships/image" Target="../media/image17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Relationship Id="rId2" Type="http://schemas.openxmlformats.org/officeDocument/2006/relationships/image" Target="../media/image20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emf" /><Relationship Id="rId2" Type="http://schemas.openxmlformats.org/officeDocument/2006/relationships/image" Target="../media/image23.emf" /><Relationship Id="rId3" Type="http://schemas.openxmlformats.org/officeDocument/2006/relationships/image" Target="../media/image24.emf" /><Relationship Id="rId4" Type="http://schemas.openxmlformats.org/officeDocument/2006/relationships/image" Target="../media/image25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emf" /><Relationship Id="rId2" Type="http://schemas.openxmlformats.org/officeDocument/2006/relationships/image" Target="../media/image27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9.emf" /><Relationship Id="rId2" Type="http://schemas.openxmlformats.org/officeDocument/2006/relationships/image" Target="../media/image30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emf" /><Relationship Id="rId2" Type="http://schemas.openxmlformats.org/officeDocument/2006/relationships/image" Target="../media/image32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4.emf" /><Relationship Id="rId2" Type="http://schemas.openxmlformats.org/officeDocument/2006/relationships/image" Target="../media/image35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7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8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9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0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2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3.emf" /></Relationships>
</file>

<file path=ppt/drawings/_rels/vmlDrawing2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4.emf" /></Relationships>
</file>

<file path=ppt/drawings/_rels/vmlDrawing2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6.emf" /></Relationships>
</file>

<file path=ppt/drawings/_rels/vmlDrawing2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7.emf" /><Relationship Id="rId2" Type="http://schemas.openxmlformats.org/officeDocument/2006/relationships/image" Target="../media/image48.emf" /></Relationships>
</file>

<file path=ppt/drawings/_rels/vmlDrawing2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0.emf" /></Relationships>
</file>

<file path=ppt/drawings/_rels/vmlDrawing2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1.emf" /><Relationship Id="rId2" Type="http://schemas.openxmlformats.org/officeDocument/2006/relationships/image" Target="../media/image52.emf" /></Relationships>
</file>

<file path=ppt/drawings/_rels/vmlDrawing2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5.emf" /></Relationships>
</file>

<file path=ppt/drawings/_rels/vmlDrawing3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6.emf" /></Relationships>
</file>

<file path=ppt/drawings/_rels/vmlDrawing3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7.emf" /><Relationship Id="rId2" Type="http://schemas.openxmlformats.org/officeDocument/2006/relationships/image" Target="../media/image58.emf" /><Relationship Id="rId3" Type="http://schemas.openxmlformats.org/officeDocument/2006/relationships/image" Target="../media/image59.emf" /></Relationships>
</file>

<file path=ppt/drawings/_rels/vmlDrawing3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1.emf" /></Relationships>
</file>

<file path=ppt/drawings/_rels/vmlDrawing3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2.emf" /><Relationship Id="rId2" Type="http://schemas.openxmlformats.org/officeDocument/2006/relationships/image" Target="../media/image63.emf" /></Relationships>
</file>

<file path=ppt/drawings/_rels/vmlDrawing3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5.emf" /><Relationship Id="rId2" Type="http://schemas.openxmlformats.org/officeDocument/2006/relationships/image" Target="../media/image66.emf" /></Relationships>
</file>

<file path=ppt/drawings/_rels/vmlDrawing3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8.emf" /></Relationships>
</file>

<file path=ppt/drawings/_rels/vmlDrawing3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0.emf" /></Relationships>
</file>

<file path=ppt/drawings/_rels/vmlDrawing3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3.emf" /><Relationship Id="rId2" Type="http://schemas.openxmlformats.org/officeDocument/2006/relationships/image" Target="../media/image74.emf" /></Relationships>
</file>

<file path=ppt/drawings/_rels/vmlDrawing3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5.emf" /></Relationships>
</file>

<file path=ppt/drawings/_rels/vmlDrawing3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6.emf" /><Relationship Id="rId2" Type="http://schemas.openxmlformats.org/officeDocument/2006/relationships/image" Target="../media/image77.emf" /></Relationships>
</file>

<file path=ppt/drawings/_rels/vmlDrawing4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8.emf" /></Relationships>
</file>

<file path=ppt/drawings/_rels/vmlDrawing4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0.emf" /><Relationship Id="rId2" Type="http://schemas.openxmlformats.org/officeDocument/2006/relationships/image" Target="../media/image82.emf" /></Relationships>
</file>

<file path=ppt/drawings/_rels/vmlDrawing4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3.emf" /></Relationships>
</file>

<file path=ppt/drawings/_rels/vmlDrawing4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4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608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98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7914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6903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82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4818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3807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2732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1721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608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663B5342-F079-4653-BF6B-1420C8FFC765}" type="datetime1">
              <a:rPr lang="zh-CN" altLang="en-US" sz="1200" b="0">
                <a:solidFill>
                  <a:schemeClr val="tx1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608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74650" y="685800"/>
            <a:ext cx="6108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4608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3905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779462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16840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5589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608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608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1D7D1297-9DF0-4BD9-8B41-2C73B360D3DE}" type="slidenum">
              <a:rPr lang="zh-CN" altLang="en-US" sz="1200" b="0">
                <a:ea typeface="宋体" pitchFamily="2" charset="-122"/>
              </a:rPr>
              <a:t>*</a:t>
            </a:fld>
            <a:endParaRPr lang="zh-CN" altLang="en-US" sz="1200" b="0"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9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9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9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58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48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38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27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1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/>
  <p:timing/>
  <p:txStyles>
    <p:titleStyle>
      <a:lvl1pPr marL="0" indent="0" algn="ctr" defTabSz="779462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700" b="0" i="0" u="none" kern="1200" baseline="0">
          <a:solidFill>
            <a:schemeClr val="tx1"/>
          </a:solidFill>
          <a:effectLst/>
          <a:latin typeface="Calibri" pitchFamily="34" charset="0"/>
          <a:ea typeface="宋体" pitchFamily="2" charset="-122"/>
          <a:cs typeface="+mj-cs"/>
        </a:defRPr>
      </a:lvl1pPr>
    </p:titleStyle>
    <p:bodyStyle>
      <a:lvl1pPr marL="292100" indent="-292100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33413" indent="-242888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74725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63663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752600" indent="-193675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»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143125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2380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2270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525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3898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77914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6903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582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94818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807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2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21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2.emf" /><Relationship Id="rId5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.doc" TargetMode="Internal" /><Relationship Id="rId3" Type="http://schemas.openxmlformats.org/officeDocument/2006/relationships/image" Target="../media/image3.emf" /><Relationship Id="rId4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oleObject" Target="../embeddings/oleObject3.doc" TargetMode="Internal" /><Relationship Id="rId3" Type="http://schemas.openxmlformats.org/officeDocument/2006/relationships/image" Target="../media/image4.emf" /><Relationship Id="rId4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.doc" TargetMode="Internal" /><Relationship Id="rId3" Type="http://schemas.openxmlformats.org/officeDocument/2006/relationships/image" Target="../media/image5.emf" /><Relationship Id="rId4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.png" /><Relationship Id="rId3" Type="http://schemas.openxmlformats.org/officeDocument/2006/relationships/oleObject" Target="../embeddings/oleObject5.doc" TargetMode="Internal" /><Relationship Id="rId4" Type="http://schemas.openxmlformats.org/officeDocument/2006/relationships/image" Target="../media/image7.emf" /><Relationship Id="rId5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.doc" TargetMode="Internal" /><Relationship Id="rId3" Type="http://schemas.openxmlformats.org/officeDocument/2006/relationships/image" Target="../media/image8.emf" /><Relationship Id="rId4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.doc" TargetMode="Internal" /><Relationship Id="rId3" Type="http://schemas.openxmlformats.org/officeDocument/2006/relationships/image" Target="../media/image9.emf" /><Relationship Id="rId4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0.png" /><Relationship Id="rId3" Type="http://schemas.openxmlformats.org/officeDocument/2006/relationships/oleObject" Target="../embeddings/oleObject8.doc" TargetMode="Internal" /><Relationship Id="rId4" Type="http://schemas.openxmlformats.org/officeDocument/2006/relationships/image" Target="../media/image11.emf" /><Relationship Id="rId5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.doc" TargetMode="Internal" /><Relationship Id="rId3" Type="http://schemas.openxmlformats.org/officeDocument/2006/relationships/image" Target="../media/image12.emf" /><Relationship Id="rId4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.doc" TargetMode="Internal" /><Relationship Id="rId3" Type="http://schemas.openxmlformats.org/officeDocument/2006/relationships/image" Target="../media/image13.emf" /><Relationship Id="rId4" Type="http://schemas.openxmlformats.org/officeDocument/2006/relationships/oleObject" Target="../embeddings/oleObject11.doc" TargetMode="Internal" /><Relationship Id="rId5" Type="http://schemas.openxmlformats.org/officeDocument/2006/relationships/image" Target="../media/image14.emf" /><Relationship Id="rId6" Type="http://schemas.openxmlformats.org/officeDocument/2006/relationships/image" Target="../media/image15.png" /><Relationship Id="rId7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.doc" TargetMode="Internal" /><Relationship Id="rId3" Type="http://schemas.openxmlformats.org/officeDocument/2006/relationships/image" Target="../media/image16.emf" /><Relationship Id="rId4" Type="http://schemas.openxmlformats.org/officeDocument/2006/relationships/oleObject" Target="../embeddings/oleObject13.doc" TargetMode="Internal" /><Relationship Id="rId5" Type="http://schemas.openxmlformats.org/officeDocument/2006/relationships/image" Target="../media/image17.emf" /><Relationship Id="rId6" Type="http://schemas.openxmlformats.org/officeDocument/2006/relationships/image" Target="../media/image18.png" /><Relationship Id="rId7" Type="http://schemas.openxmlformats.org/officeDocument/2006/relationships/vmlDrawing" Target="../drawings/vmlDrawing1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4.doc" TargetMode="Internal" /><Relationship Id="rId3" Type="http://schemas.openxmlformats.org/officeDocument/2006/relationships/image" Target="../media/image19.emf" /><Relationship Id="rId4" Type="http://schemas.openxmlformats.org/officeDocument/2006/relationships/oleObject" Target="../embeddings/oleObject15.doc" TargetMode="Internal" /><Relationship Id="rId5" Type="http://schemas.openxmlformats.org/officeDocument/2006/relationships/image" Target="../media/image20.emf" /><Relationship Id="rId6" Type="http://schemas.openxmlformats.org/officeDocument/2006/relationships/image" Target="../media/image21.png" /><Relationship Id="rId7" Type="http://schemas.openxmlformats.org/officeDocument/2006/relationships/vmlDrawing" Target="../drawings/vmlDrawing12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vmlDrawing" Target="../drawings/vmlDrawing13.vml" /><Relationship Id="rId2" Type="http://schemas.openxmlformats.org/officeDocument/2006/relationships/oleObject" Target="../embeddings/oleObject16.doc" TargetMode="Internal" /><Relationship Id="rId3" Type="http://schemas.openxmlformats.org/officeDocument/2006/relationships/image" Target="../media/image22.emf" /><Relationship Id="rId4" Type="http://schemas.openxmlformats.org/officeDocument/2006/relationships/oleObject" Target="../embeddings/oleObject17.doc" TargetMode="Internal" /><Relationship Id="rId5" Type="http://schemas.openxmlformats.org/officeDocument/2006/relationships/image" Target="../media/image23.emf" /><Relationship Id="rId6" Type="http://schemas.openxmlformats.org/officeDocument/2006/relationships/oleObject" Target="../embeddings/oleObject18.doc" TargetMode="Internal" /><Relationship Id="rId7" Type="http://schemas.openxmlformats.org/officeDocument/2006/relationships/image" Target="../media/image24.emf" /><Relationship Id="rId8" Type="http://schemas.openxmlformats.org/officeDocument/2006/relationships/oleObject" Target="../embeddings/oleObject19.doc" TargetMode="Internal" /><Relationship Id="rId9" Type="http://schemas.openxmlformats.org/officeDocument/2006/relationships/image" Target="../media/image25.emf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0.doc" TargetMode="Internal" /><Relationship Id="rId3" Type="http://schemas.openxmlformats.org/officeDocument/2006/relationships/image" Target="../media/image26.emf" /><Relationship Id="rId4" Type="http://schemas.openxmlformats.org/officeDocument/2006/relationships/oleObject" Target="../embeddings/oleObject21.doc" TargetMode="Internal" /><Relationship Id="rId5" Type="http://schemas.openxmlformats.org/officeDocument/2006/relationships/image" Target="../media/image27.emf" /><Relationship Id="rId6" Type="http://schemas.openxmlformats.org/officeDocument/2006/relationships/image" Target="../media/image28.png" /><Relationship Id="rId7" Type="http://schemas.openxmlformats.org/officeDocument/2006/relationships/vmlDrawing" Target="../drawings/vmlDrawing14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2.doc" TargetMode="Internal" /><Relationship Id="rId3" Type="http://schemas.openxmlformats.org/officeDocument/2006/relationships/image" Target="../media/image29.emf" /><Relationship Id="rId4" Type="http://schemas.openxmlformats.org/officeDocument/2006/relationships/oleObject" Target="../embeddings/oleObject23.doc" TargetMode="Internal" /><Relationship Id="rId5" Type="http://schemas.openxmlformats.org/officeDocument/2006/relationships/image" Target="../media/image30.emf" /><Relationship Id="rId6" Type="http://schemas.openxmlformats.org/officeDocument/2006/relationships/vmlDrawing" Target="../drawings/vmlDrawing15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4.doc" TargetMode="Internal" /><Relationship Id="rId3" Type="http://schemas.openxmlformats.org/officeDocument/2006/relationships/image" Target="../media/image31.emf" /><Relationship Id="rId4" Type="http://schemas.openxmlformats.org/officeDocument/2006/relationships/oleObject" Target="../embeddings/oleObject25.doc" TargetMode="Internal" /><Relationship Id="rId5" Type="http://schemas.openxmlformats.org/officeDocument/2006/relationships/image" Target="../media/image32.emf" /><Relationship Id="rId6" Type="http://schemas.openxmlformats.org/officeDocument/2006/relationships/image" Target="../media/image33.png" /><Relationship Id="rId7" Type="http://schemas.openxmlformats.org/officeDocument/2006/relationships/vmlDrawing" Target="../drawings/vmlDrawing16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6.doc" TargetMode="Internal" /><Relationship Id="rId3" Type="http://schemas.openxmlformats.org/officeDocument/2006/relationships/image" Target="../media/image34.emf" /><Relationship Id="rId4" Type="http://schemas.openxmlformats.org/officeDocument/2006/relationships/oleObject" Target="../embeddings/oleObject27.doc" TargetMode="Internal" /><Relationship Id="rId5" Type="http://schemas.openxmlformats.org/officeDocument/2006/relationships/image" Target="../media/image35.emf" /><Relationship Id="rId6" Type="http://schemas.openxmlformats.org/officeDocument/2006/relationships/image" Target="../media/image36.png" /><Relationship Id="rId7" Type="http://schemas.openxmlformats.org/officeDocument/2006/relationships/vmlDrawing" Target="../drawings/vmlDrawing17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8.doc" TargetMode="Internal" /><Relationship Id="rId3" Type="http://schemas.openxmlformats.org/officeDocument/2006/relationships/image" Target="../media/image37.emf" /><Relationship Id="rId4" Type="http://schemas.openxmlformats.org/officeDocument/2006/relationships/vmlDrawing" Target="../drawings/vmlDrawing18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9.doc" TargetMode="Internal" /><Relationship Id="rId3" Type="http://schemas.openxmlformats.org/officeDocument/2006/relationships/image" Target="../media/image38.emf" /><Relationship Id="rId4" Type="http://schemas.openxmlformats.org/officeDocument/2006/relationships/vmlDrawing" Target="../drawings/vmlDrawing19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0.doc" TargetMode="Internal" /><Relationship Id="rId3" Type="http://schemas.openxmlformats.org/officeDocument/2006/relationships/image" Target="../media/image39.emf" /><Relationship Id="rId4" Type="http://schemas.openxmlformats.org/officeDocument/2006/relationships/vmlDrawing" Target="../drawings/vmlDrawing20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1.doc" TargetMode="Internal" /><Relationship Id="rId3" Type="http://schemas.openxmlformats.org/officeDocument/2006/relationships/image" Target="../media/image40.emf" /><Relationship Id="rId4" Type="http://schemas.openxmlformats.org/officeDocument/2006/relationships/image" Target="../media/image41.png" /><Relationship Id="rId5" Type="http://schemas.openxmlformats.org/officeDocument/2006/relationships/vmlDrawing" Target="../drawings/vmlDrawing2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2.doc" TargetMode="Internal" /><Relationship Id="rId3" Type="http://schemas.openxmlformats.org/officeDocument/2006/relationships/image" Target="../media/image42.emf" /><Relationship Id="rId4" Type="http://schemas.openxmlformats.org/officeDocument/2006/relationships/vmlDrawing" Target="../drawings/vmlDrawing22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3.doc" TargetMode="Internal" /><Relationship Id="rId3" Type="http://schemas.openxmlformats.org/officeDocument/2006/relationships/image" Target="../media/image43.emf" /><Relationship Id="rId4" Type="http://schemas.openxmlformats.org/officeDocument/2006/relationships/vmlDrawing" Target="../drawings/vmlDrawing23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4.doc" TargetMode="Internal" /><Relationship Id="rId3" Type="http://schemas.openxmlformats.org/officeDocument/2006/relationships/image" Target="../media/image44.emf" /><Relationship Id="rId4" Type="http://schemas.openxmlformats.org/officeDocument/2006/relationships/vmlDrawing" Target="../drawings/vmlDrawing24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5.png" /><Relationship Id="rId3" Type="http://schemas.openxmlformats.org/officeDocument/2006/relationships/oleObject" Target="../embeddings/oleObject35.doc" TargetMode="Internal" /><Relationship Id="rId4" Type="http://schemas.openxmlformats.org/officeDocument/2006/relationships/image" Target="../media/image46.emf" /><Relationship Id="rId5" Type="http://schemas.openxmlformats.org/officeDocument/2006/relationships/vmlDrawing" Target="../drawings/vmlDrawing25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6.doc" TargetMode="Internal" /><Relationship Id="rId3" Type="http://schemas.openxmlformats.org/officeDocument/2006/relationships/image" Target="../media/image47.emf" /><Relationship Id="rId4" Type="http://schemas.openxmlformats.org/officeDocument/2006/relationships/oleObject" Target="../embeddings/oleObject37.doc" TargetMode="Internal" /><Relationship Id="rId5" Type="http://schemas.openxmlformats.org/officeDocument/2006/relationships/image" Target="../media/image48.emf" /><Relationship Id="rId6" Type="http://schemas.openxmlformats.org/officeDocument/2006/relationships/image" Target="../media/image49.png" /><Relationship Id="rId7" Type="http://schemas.openxmlformats.org/officeDocument/2006/relationships/vmlDrawing" Target="../drawings/vmlDrawing26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8.doc" TargetMode="Internal" /><Relationship Id="rId3" Type="http://schemas.openxmlformats.org/officeDocument/2006/relationships/image" Target="../media/image50.emf" /><Relationship Id="rId4" Type="http://schemas.openxmlformats.org/officeDocument/2006/relationships/vmlDrawing" Target="../drawings/vmlDrawing27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9.doc" TargetMode="Internal" /><Relationship Id="rId3" Type="http://schemas.openxmlformats.org/officeDocument/2006/relationships/image" Target="../media/image51.emf" /><Relationship Id="rId4" Type="http://schemas.openxmlformats.org/officeDocument/2006/relationships/oleObject" Target="../embeddings/oleObject40.doc" TargetMode="Internal" /><Relationship Id="rId5" Type="http://schemas.openxmlformats.org/officeDocument/2006/relationships/image" Target="../media/image52.emf" /><Relationship Id="rId6" Type="http://schemas.openxmlformats.org/officeDocument/2006/relationships/image" Target="../media/image53.png" /><Relationship Id="rId7" Type="http://schemas.openxmlformats.org/officeDocument/2006/relationships/vmlDrawing" Target="../drawings/vmlDrawing28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4.png" /><Relationship Id="rId3" Type="http://schemas.openxmlformats.org/officeDocument/2006/relationships/oleObject" Target="../embeddings/oleObject41.doc" TargetMode="Internal" /><Relationship Id="rId4" Type="http://schemas.openxmlformats.org/officeDocument/2006/relationships/image" Target="../media/image55.emf" /><Relationship Id="rId5" Type="http://schemas.openxmlformats.org/officeDocument/2006/relationships/vmlDrawing" Target="../drawings/vmlDrawing29.v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2.doc" TargetMode="Internal" /><Relationship Id="rId3" Type="http://schemas.openxmlformats.org/officeDocument/2006/relationships/image" Target="../media/image56.emf" /><Relationship Id="rId4" Type="http://schemas.openxmlformats.org/officeDocument/2006/relationships/vmlDrawing" Target="../drawings/vmlDrawing30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3.doc" TargetMode="Internal" /><Relationship Id="rId3" Type="http://schemas.openxmlformats.org/officeDocument/2006/relationships/image" Target="../media/image57.emf" /><Relationship Id="rId4" Type="http://schemas.openxmlformats.org/officeDocument/2006/relationships/oleObject" Target="../embeddings/oleObject44.doc" TargetMode="Internal" /><Relationship Id="rId5" Type="http://schemas.openxmlformats.org/officeDocument/2006/relationships/image" Target="../media/image58.emf" /><Relationship Id="rId6" Type="http://schemas.openxmlformats.org/officeDocument/2006/relationships/oleObject" Target="../embeddings/oleObject45.doc" TargetMode="Internal" /><Relationship Id="rId7" Type="http://schemas.openxmlformats.org/officeDocument/2006/relationships/image" Target="../media/image59.emf" /><Relationship Id="rId8" Type="http://schemas.openxmlformats.org/officeDocument/2006/relationships/vmlDrawing" Target="../drawings/vmlDrawing31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0.png" /><Relationship Id="rId3" Type="http://schemas.openxmlformats.org/officeDocument/2006/relationships/oleObject" Target="../embeddings/oleObject46.doc" TargetMode="Internal" /><Relationship Id="rId4" Type="http://schemas.openxmlformats.org/officeDocument/2006/relationships/image" Target="../media/image61.emf" /><Relationship Id="rId5" Type="http://schemas.openxmlformats.org/officeDocument/2006/relationships/vmlDrawing" Target="../drawings/vmlDrawing32.v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7.doc" TargetMode="Internal" /><Relationship Id="rId3" Type="http://schemas.openxmlformats.org/officeDocument/2006/relationships/image" Target="../media/image62.emf" /><Relationship Id="rId4" Type="http://schemas.openxmlformats.org/officeDocument/2006/relationships/oleObject" Target="../embeddings/oleObject48.doc" TargetMode="Internal" /><Relationship Id="rId5" Type="http://schemas.openxmlformats.org/officeDocument/2006/relationships/image" Target="../media/image63.emf" /><Relationship Id="rId6" Type="http://schemas.openxmlformats.org/officeDocument/2006/relationships/image" Target="../media/image64.png" /><Relationship Id="rId7" Type="http://schemas.openxmlformats.org/officeDocument/2006/relationships/vmlDrawing" Target="../drawings/vmlDrawing33.v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9.doc" TargetMode="Internal" /><Relationship Id="rId3" Type="http://schemas.openxmlformats.org/officeDocument/2006/relationships/image" Target="../media/image65.emf" /><Relationship Id="rId4" Type="http://schemas.openxmlformats.org/officeDocument/2006/relationships/oleObject" Target="../embeddings/oleObject50.doc" TargetMode="Internal" /><Relationship Id="rId5" Type="http://schemas.openxmlformats.org/officeDocument/2006/relationships/image" Target="../media/image66.emf" /><Relationship Id="rId6" Type="http://schemas.openxmlformats.org/officeDocument/2006/relationships/image" Target="../media/image67.png" /><Relationship Id="rId7" Type="http://schemas.openxmlformats.org/officeDocument/2006/relationships/vmlDrawing" Target="../drawings/vmlDrawing34.v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1.doc" TargetMode="Internal" /><Relationship Id="rId3" Type="http://schemas.openxmlformats.org/officeDocument/2006/relationships/image" Target="../media/image68.emf" /><Relationship Id="rId4" Type="http://schemas.openxmlformats.org/officeDocument/2006/relationships/image" Target="../media/image69.png" /><Relationship Id="rId5" Type="http://schemas.openxmlformats.org/officeDocument/2006/relationships/vmlDrawing" Target="../drawings/vmlDrawing35.v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2.doc" TargetMode="Internal" /><Relationship Id="rId3" Type="http://schemas.openxmlformats.org/officeDocument/2006/relationships/image" Target="../media/image70.emf" /><Relationship Id="rId4" Type="http://schemas.openxmlformats.org/officeDocument/2006/relationships/image" Target="../media/image71.png" /><Relationship Id="rId5" Type="http://schemas.openxmlformats.org/officeDocument/2006/relationships/vmlDrawing" Target="../drawings/vmlDrawing36.v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2.png" /><Relationship Id="rId3" Type="http://schemas.openxmlformats.org/officeDocument/2006/relationships/oleObject" Target="../embeddings/oleObject53.doc" TargetMode="Internal" /><Relationship Id="rId4" Type="http://schemas.openxmlformats.org/officeDocument/2006/relationships/image" Target="../media/image73.emf" /><Relationship Id="rId5" Type="http://schemas.openxmlformats.org/officeDocument/2006/relationships/oleObject" Target="../embeddings/oleObject54.doc" TargetMode="Internal" /><Relationship Id="rId6" Type="http://schemas.openxmlformats.org/officeDocument/2006/relationships/image" Target="../media/image74.emf" /><Relationship Id="rId7" Type="http://schemas.openxmlformats.org/officeDocument/2006/relationships/vmlDrawing" Target="../drawings/vmlDrawing37.v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5.doc" TargetMode="Internal" /><Relationship Id="rId3" Type="http://schemas.openxmlformats.org/officeDocument/2006/relationships/image" Target="../media/image75.emf" /><Relationship Id="rId4" Type="http://schemas.openxmlformats.org/officeDocument/2006/relationships/vmlDrawing" Target="../drawings/vmlDrawing38.v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6.doc" TargetMode="Internal" /><Relationship Id="rId3" Type="http://schemas.openxmlformats.org/officeDocument/2006/relationships/image" Target="../media/image76.emf" /><Relationship Id="rId4" Type="http://schemas.openxmlformats.org/officeDocument/2006/relationships/oleObject" Target="../embeddings/oleObject57.doc" TargetMode="Internal" /><Relationship Id="rId5" Type="http://schemas.openxmlformats.org/officeDocument/2006/relationships/image" Target="../media/image77.emf" /><Relationship Id="rId6" Type="http://schemas.openxmlformats.org/officeDocument/2006/relationships/vmlDrawing" Target="../drawings/vmlDrawing39.v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8.doc" TargetMode="Internal" /><Relationship Id="rId3" Type="http://schemas.openxmlformats.org/officeDocument/2006/relationships/image" Target="../media/image78.emf" /><Relationship Id="rId4" Type="http://schemas.openxmlformats.org/officeDocument/2006/relationships/vmlDrawing" Target="../drawings/vmlDrawing40.v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9.png" /><Relationship Id="rId3" Type="http://schemas.openxmlformats.org/officeDocument/2006/relationships/oleObject" Target="../embeddings/oleObject59.doc" TargetMode="Internal" /><Relationship Id="rId4" Type="http://schemas.openxmlformats.org/officeDocument/2006/relationships/image" Target="../media/image80.emf" /><Relationship Id="rId5" Type="http://schemas.openxmlformats.org/officeDocument/2006/relationships/image" Target="../media/image81.png" /><Relationship Id="rId6" Type="http://schemas.openxmlformats.org/officeDocument/2006/relationships/oleObject" Target="../embeddings/oleObject60.doc" TargetMode="Internal" /><Relationship Id="rId7" Type="http://schemas.openxmlformats.org/officeDocument/2006/relationships/image" Target="../media/image82.emf" /><Relationship Id="rId8" Type="http://schemas.openxmlformats.org/officeDocument/2006/relationships/vmlDrawing" Target="../drawings/vmlDrawing41.v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1.doc" TargetMode="Internal" /><Relationship Id="rId3" Type="http://schemas.openxmlformats.org/officeDocument/2006/relationships/image" Target="../media/image83.emf" /><Relationship Id="rId4" Type="http://schemas.openxmlformats.org/officeDocument/2006/relationships/vmlDrawing" Target="../drawings/vmlDrawing42.v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2.doc" TargetMode="Internal" /><Relationship Id="rId3" Type="http://schemas.openxmlformats.org/officeDocument/2006/relationships/image" Target="../media/image84.emf" /><Relationship Id="rId4" Type="http://schemas.openxmlformats.org/officeDocument/2006/relationships/image" Target="../media/image85.png" /><Relationship Id="rId5" Type="http://schemas.openxmlformats.org/officeDocument/2006/relationships/vmlDrawing" Target="../drawings/vmlDrawing43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5058" name="TextBox 20"/>
          <p:cNvSpPr/>
          <p:nvPr/>
        </p:nvSpPr>
        <p:spPr>
          <a:xfrm>
            <a:off x="1547813" y="2849563"/>
            <a:ext cx="960120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ctr" defTabSz="914400" eaLnBrk="1" hangingPunct="1"/>
            <a:r>
              <a:rPr lang="zh-CN" altLang="en-US" sz="6000">
                <a:solidFill>
                  <a:srgbClr val="000000"/>
                </a:solidFill>
                <a:ea typeface="黑体" pitchFamily="49" charset="-122"/>
              </a:rPr>
              <a:t>功和机械能</a:t>
            </a:r>
            <a:r>
              <a:rPr lang="zh-CN" altLang="en-US" sz="6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600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7" name="图片 10246" descr="考点1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8200" y="1201738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8" name="矩形 10269"/>
          <p:cNvSpPr/>
          <p:nvPr/>
        </p:nvSpPr>
        <p:spPr>
          <a:xfrm>
            <a:off x="2276475" y="1169988"/>
            <a:ext cx="17922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功和功率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1026" name="对象 10270"/>
          <p:cNvGraphicFramePr/>
          <p:nvPr/>
        </p:nvGraphicFramePr>
        <p:xfrm>
          <a:off x="295275" y="1895475"/>
          <a:ext cx="11591925" cy="29622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1591925" imgH="2962275" progId="Word.Document.8">
                  <p:embed/>
                </p:oleObj>
              </mc:Choice>
              <mc:Fallback>
                <p:oleObj r:id="rId3" imgW="11591925" imgH="29622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5275" y="1895475"/>
                        <a:ext cx="11591925" cy="296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矩形 10271"/>
          <p:cNvSpPr/>
          <p:nvPr/>
        </p:nvSpPr>
        <p:spPr>
          <a:xfrm>
            <a:off x="3573463" y="2411413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力 </a:t>
            </a:r>
            <a:endParaRPr lang="zh-CN" altLang="en-US"/>
          </a:p>
        </p:txBody>
      </p:sp>
      <p:sp>
        <p:nvSpPr>
          <p:cNvPr id="1030" name="矩形 10272"/>
          <p:cNvSpPr/>
          <p:nvPr/>
        </p:nvSpPr>
        <p:spPr>
          <a:xfrm>
            <a:off x="7748588" y="2411413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这个力的方向 </a:t>
            </a:r>
            <a:endParaRPr lang="zh-CN" altLang="en-US"/>
          </a:p>
        </p:txBody>
      </p:sp>
      <p:sp>
        <p:nvSpPr>
          <p:cNvPr id="1031" name="矩形 10273"/>
          <p:cNvSpPr/>
          <p:nvPr/>
        </p:nvSpPr>
        <p:spPr>
          <a:xfrm>
            <a:off x="5156200" y="3582988"/>
            <a:ext cx="27876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作用在物体上的力 </a:t>
            </a:r>
            <a:endParaRPr lang="zh-CN" altLang="en-US"/>
          </a:p>
        </p:txBody>
      </p:sp>
      <p:sp>
        <p:nvSpPr>
          <p:cNvPr id="1032" name="矩形 10274"/>
          <p:cNvSpPr/>
          <p:nvPr/>
        </p:nvSpPr>
        <p:spPr>
          <a:xfrm>
            <a:off x="9117013" y="3573463"/>
            <a:ext cx="29416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物体在这个力的方向</a:t>
            </a:r>
            <a:endParaRPr lang="zh-CN" altLang="en-US"/>
          </a:p>
        </p:txBody>
      </p:sp>
      <p:sp>
        <p:nvSpPr>
          <p:cNvPr id="1033" name="矩形 10275"/>
          <p:cNvSpPr/>
          <p:nvPr/>
        </p:nvSpPr>
        <p:spPr>
          <a:xfrm>
            <a:off x="288925" y="4178300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上移动的距离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 fill="hold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/>
      <p:bldP spid="1030" grpId="0"/>
      <p:bldP spid="1031" grpId="0"/>
      <p:bldP spid="1032" grpId="0"/>
      <p:bldP spid="10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50" name="对象 177154"/>
          <p:cNvGraphicFramePr/>
          <p:nvPr/>
        </p:nvGraphicFramePr>
        <p:xfrm>
          <a:off x="284163" y="2227263"/>
          <a:ext cx="11757025" cy="2070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11757025" imgH="2070100" progId="Word.Document.8">
                  <p:embed/>
                </p:oleObj>
              </mc:Choice>
              <mc:Fallback>
                <p:oleObj r:id="rId2" imgW="11757025" imgH="2070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84163" y="2227263"/>
                        <a:ext cx="11757025" cy="2070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" name="矩形 177155"/>
          <p:cNvSpPr/>
          <p:nvPr/>
        </p:nvSpPr>
        <p:spPr>
          <a:xfrm>
            <a:off x="7462838" y="2790825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4" name="对象 11274"/>
          <p:cNvGraphicFramePr/>
          <p:nvPr/>
        </p:nvGraphicFramePr>
        <p:xfrm>
          <a:off x="301625" y="1036638"/>
          <a:ext cx="11582400" cy="50530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2" imgW="11582400" imgH="5053012" progId="Word.Document.8">
                  <p:embed/>
                </p:oleObj>
              </mc:Choice>
              <mc:Fallback>
                <p:oleObj r:id="rId2" imgW="11582400" imgH="50530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036638"/>
                        <a:ext cx="11582400" cy="5053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5" name="矩形 11275"/>
          <p:cNvSpPr/>
          <p:nvPr/>
        </p:nvSpPr>
        <p:spPr>
          <a:xfrm>
            <a:off x="2925763" y="1547813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功 </a:t>
            </a:r>
            <a:endParaRPr lang="zh-CN" altLang="en-US"/>
          </a:p>
        </p:txBody>
      </p:sp>
      <p:sp>
        <p:nvSpPr>
          <p:cNvPr id="3076" name="矩形 11276"/>
          <p:cNvSpPr/>
          <p:nvPr/>
        </p:nvSpPr>
        <p:spPr>
          <a:xfrm>
            <a:off x="4868863" y="15478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时间 </a:t>
            </a:r>
            <a:endParaRPr lang="zh-CN" altLang="en-US"/>
          </a:p>
        </p:txBody>
      </p:sp>
      <p:sp>
        <p:nvSpPr>
          <p:cNvPr id="3077" name="矩形 11277"/>
          <p:cNvSpPr/>
          <p:nvPr/>
        </p:nvSpPr>
        <p:spPr>
          <a:xfrm>
            <a:off x="981075" y="2124075"/>
            <a:ext cx="30178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单位时间内所做的功 </a:t>
            </a:r>
            <a:endParaRPr lang="zh-CN" altLang="en-US"/>
          </a:p>
        </p:txBody>
      </p:sp>
      <p:sp>
        <p:nvSpPr>
          <p:cNvPr id="3078" name="矩形 11278"/>
          <p:cNvSpPr/>
          <p:nvPr/>
        </p:nvSpPr>
        <p:spPr>
          <a:xfrm>
            <a:off x="5803900" y="27717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快慢 </a:t>
            </a:r>
            <a:endParaRPr lang="zh-CN" altLang="en-US"/>
          </a:p>
        </p:txBody>
      </p:sp>
      <p:sp>
        <p:nvSpPr>
          <p:cNvPr id="3079" name="矩形 11279"/>
          <p:cNvSpPr/>
          <p:nvPr/>
        </p:nvSpPr>
        <p:spPr>
          <a:xfrm>
            <a:off x="3068638" y="5440363"/>
            <a:ext cx="5984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i="1"/>
              <a:t>Fv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  <p:bldP spid="3076" grpId="0"/>
      <p:bldP spid="3077" grpId="0"/>
      <p:bldP spid="3078" grpId="0"/>
      <p:bldP spid="307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8" name="对象 63505"/>
          <p:cNvGraphicFramePr/>
          <p:nvPr/>
        </p:nvGraphicFramePr>
        <p:xfrm>
          <a:off x="296863" y="25304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5304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9" name="矩形 63506"/>
          <p:cNvSpPr/>
          <p:nvPr/>
        </p:nvSpPr>
        <p:spPr>
          <a:xfrm>
            <a:off x="4797425" y="24590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瓦特 </a:t>
            </a:r>
            <a:endParaRPr lang="zh-CN" altLang="en-US"/>
          </a:p>
        </p:txBody>
      </p:sp>
      <p:sp>
        <p:nvSpPr>
          <p:cNvPr id="4100" name="矩形 63507"/>
          <p:cNvSpPr/>
          <p:nvPr/>
        </p:nvSpPr>
        <p:spPr>
          <a:xfrm>
            <a:off x="7245350" y="2468563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W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410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123" name="图片 64513" descr="考点2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3375" y="1233488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4" name="矩形 64518"/>
          <p:cNvSpPr/>
          <p:nvPr/>
        </p:nvSpPr>
        <p:spPr>
          <a:xfrm>
            <a:off x="1763713" y="1200150"/>
            <a:ext cx="3221037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机械能转化与守恒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5122" name="对象 64519"/>
          <p:cNvGraphicFramePr/>
          <p:nvPr/>
        </p:nvGraphicFramePr>
        <p:xfrm>
          <a:off x="263525" y="2124075"/>
          <a:ext cx="11734800" cy="38877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3" imgW="11734800" imgH="3887788" progId="Word.Document.8">
                  <p:embed/>
                </p:oleObj>
              </mc:Choice>
              <mc:Fallback>
                <p:oleObj r:id="rId3" imgW="11734800" imgH="38877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3525" y="2124075"/>
                        <a:ext cx="11734800" cy="38877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5" name="矩形 64520"/>
          <p:cNvSpPr/>
          <p:nvPr/>
        </p:nvSpPr>
        <p:spPr>
          <a:xfrm>
            <a:off x="2636838" y="38274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运动 </a:t>
            </a:r>
            <a:endParaRPr lang="zh-CN" altLang="en-US"/>
          </a:p>
        </p:txBody>
      </p:sp>
      <p:sp>
        <p:nvSpPr>
          <p:cNvPr id="5126" name="矩形 64521"/>
          <p:cNvSpPr/>
          <p:nvPr/>
        </p:nvSpPr>
        <p:spPr>
          <a:xfrm>
            <a:off x="8758238" y="38179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速度 </a:t>
            </a:r>
            <a:endParaRPr lang="zh-CN" altLang="en-US"/>
          </a:p>
        </p:txBody>
      </p:sp>
      <p:sp>
        <p:nvSpPr>
          <p:cNvPr id="5127" name="矩形 64522"/>
          <p:cNvSpPr/>
          <p:nvPr/>
        </p:nvSpPr>
        <p:spPr>
          <a:xfrm>
            <a:off x="10631488" y="44291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质量 </a:t>
            </a:r>
            <a:endParaRPr lang="zh-CN" altLang="en-US"/>
          </a:p>
        </p:txBody>
      </p:sp>
      <p:sp>
        <p:nvSpPr>
          <p:cNvPr id="5128" name="矩形 64523"/>
          <p:cNvSpPr/>
          <p:nvPr/>
        </p:nvSpPr>
        <p:spPr>
          <a:xfrm>
            <a:off x="9045575" y="50038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越大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  <p:bldP spid="5126" grpId="0"/>
      <p:bldP spid="5127" grpId="0"/>
      <p:bldP spid="51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6" name="对象 71691"/>
          <p:cNvGraphicFramePr/>
          <p:nvPr/>
        </p:nvGraphicFramePr>
        <p:xfrm>
          <a:off x="200025" y="914400"/>
          <a:ext cx="11791950" cy="5314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11791950" imgH="5314950" progId="Word.Document.8">
                  <p:embed/>
                </p:oleObj>
              </mc:Choice>
              <mc:Fallback>
                <p:oleObj r:id="rId2" imgW="11791950" imgH="5314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00025" y="914400"/>
                        <a:ext cx="11791950" cy="5314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7" name="矩形 71692"/>
          <p:cNvSpPr/>
          <p:nvPr/>
        </p:nvSpPr>
        <p:spPr>
          <a:xfrm>
            <a:off x="5705475" y="1735138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被举高 </a:t>
            </a:r>
            <a:endParaRPr lang="zh-CN" altLang="en-US"/>
          </a:p>
        </p:txBody>
      </p:sp>
      <p:sp>
        <p:nvSpPr>
          <p:cNvPr id="6148" name="矩形 71693"/>
          <p:cNvSpPr/>
          <p:nvPr/>
        </p:nvSpPr>
        <p:spPr>
          <a:xfrm>
            <a:off x="11206163" y="264795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  <p:sp>
        <p:nvSpPr>
          <p:cNvPr id="6149" name="矩形 71694"/>
          <p:cNvSpPr/>
          <p:nvPr/>
        </p:nvSpPr>
        <p:spPr>
          <a:xfrm>
            <a:off x="3933825" y="3827463"/>
            <a:ext cx="15621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弹性形变 </a:t>
            </a:r>
            <a:endParaRPr lang="zh-CN" altLang="en-US"/>
          </a:p>
        </p:txBody>
      </p:sp>
      <p:sp>
        <p:nvSpPr>
          <p:cNvPr id="6150" name="矩形 71695"/>
          <p:cNvSpPr/>
          <p:nvPr/>
        </p:nvSpPr>
        <p:spPr>
          <a:xfrm>
            <a:off x="8397875" y="505142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  <p:bldP spid="61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70" name="对象 149505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1" name="矩形 149506"/>
          <p:cNvSpPr/>
          <p:nvPr/>
        </p:nvSpPr>
        <p:spPr>
          <a:xfrm>
            <a:off x="6958013" y="2746375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机械能 </a:t>
            </a:r>
            <a:endParaRPr lang="zh-CN" altLang="en-US"/>
          </a:p>
        </p:txBody>
      </p:sp>
      <p:sp>
        <p:nvSpPr>
          <p:cNvPr id="7172" name="矩形 149507"/>
          <p:cNvSpPr/>
          <p:nvPr/>
        </p:nvSpPr>
        <p:spPr>
          <a:xfrm>
            <a:off x="2420938" y="3924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195" name="图片 676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611188"/>
            <a:ext cx="1733550" cy="40957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8194" name="对象 67604"/>
          <p:cNvGraphicFramePr/>
          <p:nvPr/>
        </p:nvGraphicFramePr>
        <p:xfrm>
          <a:off x="266700" y="1357313"/>
          <a:ext cx="11582400" cy="4997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3" imgW="11582400" imgH="4997450" progId="Word.Document.8">
                  <p:embed/>
                </p:oleObj>
              </mc:Choice>
              <mc:Fallback>
                <p:oleObj r:id="rId3" imgW="11582400" imgH="4997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6700" y="1357313"/>
                        <a:ext cx="11582400" cy="4997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6" name="矩形 67605"/>
          <p:cNvSpPr/>
          <p:nvPr/>
        </p:nvSpPr>
        <p:spPr>
          <a:xfrm>
            <a:off x="6165850" y="1909763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甲、丙 </a:t>
            </a:r>
            <a:endParaRPr lang="zh-CN" altLang="en-US"/>
          </a:p>
        </p:txBody>
      </p:sp>
      <p:sp>
        <p:nvSpPr>
          <p:cNvPr id="8197" name="矩形 67606"/>
          <p:cNvSpPr/>
          <p:nvPr/>
        </p:nvSpPr>
        <p:spPr>
          <a:xfrm>
            <a:off x="9837738" y="190976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乙、丁 </a:t>
            </a:r>
            <a:endParaRPr lang="zh-CN" altLang="en-US"/>
          </a:p>
        </p:txBody>
      </p:sp>
      <p:sp>
        <p:nvSpPr>
          <p:cNvPr id="8198" name="矩形 67607"/>
          <p:cNvSpPr/>
          <p:nvPr/>
        </p:nvSpPr>
        <p:spPr>
          <a:xfrm>
            <a:off x="2636838" y="2486025"/>
            <a:ext cx="17922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力的方向上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197" grpId="0"/>
      <p:bldP spid="819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8" name="对象 65548"/>
          <p:cNvGraphicFramePr/>
          <p:nvPr/>
        </p:nvGraphicFramePr>
        <p:xfrm>
          <a:off x="301625" y="682625"/>
          <a:ext cx="11582400" cy="5516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11582400" imgH="5516563" progId="Word.Document.8">
                  <p:embed/>
                </p:oleObj>
              </mc:Choice>
              <mc:Fallback>
                <p:oleObj r:id="rId2" imgW="11582400" imgH="5516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682625"/>
                        <a:ext cx="11582400" cy="5516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9" name="矩形 65549"/>
          <p:cNvSpPr/>
          <p:nvPr/>
        </p:nvSpPr>
        <p:spPr>
          <a:xfrm>
            <a:off x="10485438" y="1811338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小于 </a:t>
            </a:r>
            <a:endParaRPr lang="zh-CN" altLang="en-US"/>
          </a:p>
        </p:txBody>
      </p:sp>
      <p:sp>
        <p:nvSpPr>
          <p:cNvPr id="9220" name="矩形 65550"/>
          <p:cNvSpPr/>
          <p:nvPr/>
        </p:nvSpPr>
        <p:spPr>
          <a:xfrm>
            <a:off x="4149725" y="2387600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小于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0242" name="对象 151553"/>
          <p:cNvGraphicFramePr/>
          <p:nvPr/>
        </p:nvGraphicFramePr>
        <p:xfrm>
          <a:off x="301625" y="612775"/>
          <a:ext cx="11582400" cy="5889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2" imgW="11582400" imgH="588963" progId="Word.Document.8">
                  <p:embed/>
                </p:oleObj>
              </mc:Choice>
              <mc:Fallback>
                <p:oleObj r:id="rId2" imgW="11582400" imgH="5889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612775"/>
                        <a:ext cx="11582400" cy="5889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对象 151554"/>
          <p:cNvGraphicFramePr/>
          <p:nvPr/>
        </p:nvGraphicFramePr>
        <p:xfrm>
          <a:off x="296863" y="1331913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4" imgW="11591925" imgH="1778000" progId="Word.Document.8">
                  <p:embed/>
                </p:oleObj>
              </mc:Choice>
              <mc:Fallback>
                <p:oleObj r:id="rId4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1331913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44" name="图片 15155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29225" y="3346450"/>
            <a:ext cx="2593975" cy="28654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5" name="矩形 151556"/>
          <p:cNvSpPr/>
          <p:nvPr/>
        </p:nvSpPr>
        <p:spPr>
          <a:xfrm>
            <a:off x="9982200" y="1836738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质量 </a:t>
            </a:r>
            <a:endParaRPr lang="zh-CN" altLang="en-US"/>
          </a:p>
        </p:txBody>
      </p:sp>
      <p:sp>
        <p:nvSpPr>
          <p:cNvPr id="10246" name="矩形 151557"/>
          <p:cNvSpPr/>
          <p:nvPr/>
        </p:nvSpPr>
        <p:spPr>
          <a:xfrm>
            <a:off x="476250" y="24114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动能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  <p:bldP spid="102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1266" name="对象 154627"/>
          <p:cNvGraphicFramePr/>
          <p:nvPr/>
        </p:nvGraphicFramePr>
        <p:xfrm>
          <a:off x="301625" y="469900"/>
          <a:ext cx="11582400" cy="5889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2" imgW="11582400" imgH="588963" progId="Word.Document.8">
                  <p:embed/>
                </p:oleObj>
              </mc:Choice>
              <mc:Fallback>
                <p:oleObj r:id="rId2" imgW="11582400" imgH="5889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469900"/>
                        <a:ext cx="11582400" cy="5889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对象 154628"/>
          <p:cNvGraphicFramePr/>
          <p:nvPr/>
        </p:nvGraphicFramePr>
        <p:xfrm>
          <a:off x="295275" y="1042988"/>
          <a:ext cx="11591925" cy="29622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4" imgW="11591925" imgH="2962275" progId="Word.Document.8">
                  <p:embed/>
                </p:oleObj>
              </mc:Choice>
              <mc:Fallback>
                <p:oleObj r:id="rId4" imgW="11591925" imgH="29622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5275" y="1042988"/>
                        <a:ext cx="11591925" cy="296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268" name="图片 1546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62900" y="3538538"/>
            <a:ext cx="3816350" cy="29781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9" name="矩形 154630"/>
          <p:cNvSpPr/>
          <p:nvPr/>
        </p:nvSpPr>
        <p:spPr>
          <a:xfrm>
            <a:off x="4725988" y="97155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重力势能 </a:t>
            </a:r>
            <a:endParaRPr lang="zh-CN" altLang="en-US"/>
          </a:p>
        </p:txBody>
      </p:sp>
      <p:sp>
        <p:nvSpPr>
          <p:cNvPr id="11270" name="矩形 154631"/>
          <p:cNvSpPr/>
          <p:nvPr/>
        </p:nvSpPr>
        <p:spPr>
          <a:xfrm>
            <a:off x="7534275" y="9715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动能 </a:t>
            </a:r>
            <a:endParaRPr lang="zh-CN" altLang="en-US"/>
          </a:p>
        </p:txBody>
      </p:sp>
      <p:sp>
        <p:nvSpPr>
          <p:cNvPr id="11271" name="矩形 154632"/>
          <p:cNvSpPr/>
          <p:nvPr/>
        </p:nvSpPr>
        <p:spPr>
          <a:xfrm>
            <a:off x="10269538" y="9715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动能 </a:t>
            </a:r>
            <a:endParaRPr lang="zh-CN" altLang="en-US"/>
          </a:p>
        </p:txBody>
      </p:sp>
      <p:sp>
        <p:nvSpPr>
          <p:cNvPr id="11272" name="矩形 154633"/>
          <p:cNvSpPr/>
          <p:nvPr/>
        </p:nvSpPr>
        <p:spPr>
          <a:xfrm>
            <a:off x="693738" y="154781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重力势能 </a:t>
            </a:r>
            <a:endParaRPr lang="zh-CN" altLang="en-US"/>
          </a:p>
        </p:txBody>
      </p:sp>
      <p:sp>
        <p:nvSpPr>
          <p:cNvPr id="11273" name="矩形 154634"/>
          <p:cNvSpPr/>
          <p:nvPr/>
        </p:nvSpPr>
        <p:spPr>
          <a:xfrm>
            <a:off x="5229225" y="2152650"/>
            <a:ext cx="6429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做 </a:t>
            </a:r>
            <a:endParaRPr lang="zh-CN" altLang="en-US"/>
          </a:p>
        </p:txBody>
      </p:sp>
      <p:sp>
        <p:nvSpPr>
          <p:cNvPr id="11274" name="矩形 154635"/>
          <p:cNvSpPr/>
          <p:nvPr/>
        </p:nvSpPr>
        <p:spPr>
          <a:xfrm>
            <a:off x="9261475" y="21240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不做 </a:t>
            </a:r>
            <a:endParaRPr lang="zh-CN" altLang="en-US"/>
          </a:p>
        </p:txBody>
      </p:sp>
      <p:sp>
        <p:nvSpPr>
          <p:cNvPr id="11275" name="矩形 154636"/>
          <p:cNvSpPr/>
          <p:nvPr/>
        </p:nvSpPr>
        <p:spPr>
          <a:xfrm>
            <a:off x="3429000" y="2738438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重力势 </a:t>
            </a:r>
            <a:endParaRPr lang="zh-CN" altLang="en-US"/>
          </a:p>
        </p:txBody>
      </p:sp>
      <p:sp>
        <p:nvSpPr>
          <p:cNvPr id="11276" name="矩形 154637"/>
          <p:cNvSpPr/>
          <p:nvPr/>
        </p:nvSpPr>
        <p:spPr>
          <a:xfrm>
            <a:off x="6094413" y="273367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动 </a:t>
            </a:r>
            <a:endParaRPr lang="zh-CN" altLang="en-US"/>
          </a:p>
        </p:txBody>
      </p:sp>
      <p:sp>
        <p:nvSpPr>
          <p:cNvPr id="11277" name="矩形 154638"/>
          <p:cNvSpPr/>
          <p:nvPr/>
        </p:nvSpPr>
        <p:spPr>
          <a:xfrm>
            <a:off x="1125538" y="331946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不平衡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 fill="hold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 fill="hold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11270" grpId="0"/>
      <p:bldP spid="11271" grpId="0"/>
      <p:bldP spid="11272" grpId="0"/>
      <p:bldP spid="11273" grpId="0"/>
      <p:bldP spid="11274" grpId="0"/>
      <p:bldP spid="11275" grpId="0"/>
      <p:bldP spid="11276" grpId="0"/>
      <p:bldP spid="1127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2290" name="对象 155649"/>
          <p:cNvGraphicFramePr/>
          <p:nvPr/>
        </p:nvGraphicFramePr>
        <p:xfrm>
          <a:off x="301625" y="685800"/>
          <a:ext cx="11582400" cy="5889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2" imgW="11582400" imgH="588963" progId="Word.Document.8">
                  <p:embed/>
                </p:oleObj>
              </mc:Choice>
              <mc:Fallback>
                <p:oleObj r:id="rId2" imgW="11582400" imgH="5889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685800"/>
                        <a:ext cx="11582400" cy="5889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对象 155650"/>
          <p:cNvGraphicFramePr/>
          <p:nvPr/>
        </p:nvGraphicFramePr>
        <p:xfrm>
          <a:off x="295275" y="1547813"/>
          <a:ext cx="11591925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4" imgW="11591925" imgH="1771650" progId="Word.Document.8">
                  <p:embed/>
                </p:oleObj>
              </mc:Choice>
              <mc:Fallback>
                <p:oleObj r:id="rId4" imgW="11591925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5275" y="1547813"/>
                        <a:ext cx="11591925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292" name="图片 15565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68863" y="3419475"/>
            <a:ext cx="2414587" cy="28241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3" name="矩形 155652"/>
          <p:cNvSpPr/>
          <p:nvPr/>
        </p:nvSpPr>
        <p:spPr>
          <a:xfrm>
            <a:off x="10774363" y="14763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最小 </a:t>
            </a:r>
            <a:endParaRPr lang="zh-CN" altLang="en-US"/>
          </a:p>
        </p:txBody>
      </p:sp>
      <p:sp>
        <p:nvSpPr>
          <p:cNvPr id="12294" name="矩形 155653"/>
          <p:cNvSpPr/>
          <p:nvPr/>
        </p:nvSpPr>
        <p:spPr>
          <a:xfrm>
            <a:off x="1268413" y="2052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最大 </a:t>
            </a:r>
            <a:endParaRPr lang="zh-CN" altLang="en-US"/>
          </a:p>
        </p:txBody>
      </p:sp>
      <p:sp>
        <p:nvSpPr>
          <p:cNvPr id="12295" name="矩形 155654"/>
          <p:cNvSpPr/>
          <p:nvPr/>
        </p:nvSpPr>
        <p:spPr>
          <a:xfrm>
            <a:off x="765175" y="26289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变小 </a:t>
            </a:r>
            <a:endParaRPr lang="zh-CN" altLang="en-US"/>
          </a:p>
        </p:txBody>
      </p:sp>
      <p:sp>
        <p:nvSpPr>
          <p:cNvPr id="12296" name="矩形 155655"/>
          <p:cNvSpPr/>
          <p:nvPr/>
        </p:nvSpPr>
        <p:spPr>
          <a:xfrm>
            <a:off x="2925763" y="26289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4" grpId="0"/>
      <p:bldP spid="12295" grpId="0"/>
      <p:bldP spid="1229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3314" name="对象 80905"/>
          <p:cNvGraphicFramePr/>
          <p:nvPr/>
        </p:nvGraphicFramePr>
        <p:xfrm>
          <a:off x="301625" y="323850"/>
          <a:ext cx="11582400" cy="27320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2" imgW="11582400" imgH="2732088" progId="Word.Document.8">
                  <p:embed/>
                </p:oleObj>
              </mc:Choice>
              <mc:Fallback>
                <p:oleObj r:id="rId2" imgW="11582400" imgH="27320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323850"/>
                        <a:ext cx="11582400" cy="2732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5" name="对象 80906"/>
          <p:cNvGraphicFramePr/>
          <p:nvPr/>
        </p:nvGraphicFramePr>
        <p:xfrm>
          <a:off x="304800" y="2987675"/>
          <a:ext cx="11576050" cy="9112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4" imgW="11576050" imgH="911225" progId="Word.Document.8">
                  <p:embed/>
                </p:oleObj>
              </mc:Choice>
              <mc:Fallback>
                <p:oleObj r:id="rId4" imgW="11576050" imgH="9112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4800" y="2987675"/>
                        <a:ext cx="11576050" cy="911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6" name="对象 80907"/>
          <p:cNvGraphicFramePr/>
          <p:nvPr/>
        </p:nvGraphicFramePr>
        <p:xfrm>
          <a:off x="304800" y="3908425"/>
          <a:ext cx="11576050" cy="5889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6" imgW="11576050" imgH="588963" progId="Word.Document.8">
                  <p:embed/>
                </p:oleObj>
              </mc:Choice>
              <mc:Fallback>
                <p:oleObj r:id="rId6" imgW="11576050" imgH="5889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04800" y="3908425"/>
                        <a:ext cx="11576050" cy="5889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7" name="对象 80908"/>
          <p:cNvGraphicFramePr/>
          <p:nvPr/>
        </p:nvGraphicFramePr>
        <p:xfrm>
          <a:off x="300038" y="4510088"/>
          <a:ext cx="11582400" cy="14970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8" imgW="11582400" imgH="1497012" progId="Word.Document.8">
                  <p:embed/>
                </p:oleObj>
              </mc:Choice>
              <mc:Fallback>
                <p:oleObj r:id="rId8" imgW="11582400" imgH="14970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00038" y="4510088"/>
                        <a:ext cx="11582400" cy="1497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4338" name="对象 78851"/>
          <p:cNvGraphicFramePr/>
          <p:nvPr/>
        </p:nvGraphicFramePr>
        <p:xfrm>
          <a:off x="301625" y="828675"/>
          <a:ext cx="11582400" cy="23161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2" imgW="11582400" imgH="2316163" progId="Word.Document.8">
                  <p:embed/>
                </p:oleObj>
              </mc:Choice>
              <mc:Fallback>
                <p:oleObj r:id="rId2" imgW="11582400" imgH="23161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828675"/>
                        <a:ext cx="11582400" cy="2316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对象 78852"/>
          <p:cNvGraphicFramePr/>
          <p:nvPr/>
        </p:nvGraphicFramePr>
        <p:xfrm>
          <a:off x="296863" y="3203575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4" imgW="11591925" imgH="1185863" progId="Word.Document.8">
                  <p:embed/>
                </p:oleObj>
              </mc:Choice>
              <mc:Fallback>
                <p:oleObj r:id="rId4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3203575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340" name="图片 7885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5163" y="2914650"/>
            <a:ext cx="3141662" cy="25431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5362" name="对象 81923"/>
          <p:cNvGraphicFramePr/>
          <p:nvPr/>
        </p:nvGraphicFramePr>
        <p:xfrm>
          <a:off x="296863" y="6842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842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3" name="对象 81924"/>
          <p:cNvGraphicFramePr/>
          <p:nvPr/>
        </p:nvGraphicFramePr>
        <p:xfrm>
          <a:off x="296863" y="4797425"/>
          <a:ext cx="11591925" cy="15033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4" imgW="11591925" imgH="1503363" progId="Word.Document.8">
                  <p:embed/>
                </p:oleObj>
              </mc:Choice>
              <mc:Fallback>
                <p:oleObj r:id="rId4" imgW="11591925" imgH="15033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4797425"/>
                        <a:ext cx="11591925" cy="15033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6386" name="对象 82947"/>
          <p:cNvGraphicFramePr/>
          <p:nvPr/>
        </p:nvGraphicFramePr>
        <p:xfrm>
          <a:off x="296863" y="539750"/>
          <a:ext cx="11591925" cy="2139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2" imgW="11591925" imgH="2139950" progId="Word.Document.8">
                  <p:embed/>
                </p:oleObj>
              </mc:Choice>
              <mc:Fallback>
                <p:oleObj r:id="rId2" imgW="11591925" imgH="2139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539750"/>
                        <a:ext cx="11591925" cy="2139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7" name="对象 82948"/>
          <p:cNvGraphicFramePr/>
          <p:nvPr/>
        </p:nvGraphicFramePr>
        <p:xfrm>
          <a:off x="296863" y="2743200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4" imgW="11591925" imgH="3557588" progId="Word.Document.8">
                  <p:embed/>
                </p:oleObj>
              </mc:Choice>
              <mc:Fallback>
                <p:oleObj r:id="rId4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743200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388" name="图片 8294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53188" y="3924300"/>
            <a:ext cx="5184775" cy="22193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9" name="矩形 82950"/>
          <p:cNvSpPr/>
          <p:nvPr/>
        </p:nvSpPr>
        <p:spPr>
          <a:xfrm>
            <a:off x="727075" y="20177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②⑥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7410" name="对象 161793"/>
          <p:cNvGraphicFramePr/>
          <p:nvPr/>
        </p:nvGraphicFramePr>
        <p:xfrm>
          <a:off x="296863" y="1044575"/>
          <a:ext cx="11591925" cy="11303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3" r:id="rId2" imgW="11591925" imgH="1130300" progId="Word.Document.8">
                  <p:embed/>
                </p:oleObj>
              </mc:Choice>
              <mc:Fallback>
                <p:oleObj r:id="rId2" imgW="11591925" imgH="11303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4575"/>
                        <a:ext cx="11591925" cy="1130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1" name="对象 161794"/>
          <p:cNvGraphicFramePr/>
          <p:nvPr/>
        </p:nvGraphicFramePr>
        <p:xfrm>
          <a:off x="296863" y="21955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4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1955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412" name="图片 16179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64450" y="2357438"/>
            <a:ext cx="3190875" cy="21256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3" name="矩形 161796"/>
          <p:cNvSpPr/>
          <p:nvPr/>
        </p:nvSpPr>
        <p:spPr>
          <a:xfrm>
            <a:off x="9190038" y="1547813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8434" name="对象 84995"/>
          <p:cNvGraphicFramePr/>
          <p:nvPr/>
        </p:nvGraphicFramePr>
        <p:xfrm>
          <a:off x="301625" y="1077913"/>
          <a:ext cx="11582400" cy="4864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5" r:id="rId2" imgW="11582400" imgH="4864100" progId="Word.Document.8">
                  <p:embed/>
                </p:oleObj>
              </mc:Choice>
              <mc:Fallback>
                <p:oleObj r:id="rId2" imgW="11582400" imgH="4864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077913"/>
                        <a:ext cx="11582400" cy="4864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9458" name="对象 86021"/>
          <p:cNvGraphicFramePr/>
          <p:nvPr/>
        </p:nvGraphicFramePr>
        <p:xfrm>
          <a:off x="296863" y="1047750"/>
          <a:ext cx="11591925" cy="4743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6" r:id="rId2" imgW="11591925" imgH="4743450" progId="Word.Document.8">
                  <p:embed/>
                </p:oleObj>
              </mc:Choice>
              <mc:Fallback>
                <p:oleObj r:id="rId2" imgW="11591925" imgH="4743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7750"/>
                        <a:ext cx="11591925" cy="4743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59" name="矩形 86022"/>
          <p:cNvSpPr/>
          <p:nvPr/>
        </p:nvSpPr>
        <p:spPr>
          <a:xfrm>
            <a:off x="6669088" y="1547813"/>
            <a:ext cx="24050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木块被推动距离 </a:t>
            </a:r>
            <a:endParaRPr lang="zh-CN" altLang="en-US"/>
          </a:p>
        </p:txBody>
      </p:sp>
      <p:sp>
        <p:nvSpPr>
          <p:cNvPr id="19460" name="矩形 86023"/>
          <p:cNvSpPr/>
          <p:nvPr/>
        </p:nvSpPr>
        <p:spPr>
          <a:xfrm>
            <a:off x="2997200" y="33289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速度 </a:t>
            </a:r>
            <a:endParaRPr lang="zh-CN" altLang="en-US"/>
          </a:p>
        </p:txBody>
      </p:sp>
      <p:sp>
        <p:nvSpPr>
          <p:cNvPr id="19461" name="矩形 86024"/>
          <p:cNvSpPr/>
          <p:nvPr/>
        </p:nvSpPr>
        <p:spPr>
          <a:xfrm>
            <a:off x="8181975" y="3924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不同 </a:t>
            </a:r>
            <a:endParaRPr lang="zh-CN" altLang="en-US"/>
          </a:p>
        </p:txBody>
      </p:sp>
      <p:sp>
        <p:nvSpPr>
          <p:cNvPr id="19462" name="矩形 86025"/>
          <p:cNvSpPr/>
          <p:nvPr/>
        </p:nvSpPr>
        <p:spPr>
          <a:xfrm>
            <a:off x="3860800" y="45005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不同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0" grpId="0"/>
      <p:bldP spid="19461" grpId="0"/>
      <p:bldP spid="1946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482" name="对象 87049"/>
          <p:cNvGraphicFramePr/>
          <p:nvPr/>
        </p:nvGraphicFramePr>
        <p:xfrm>
          <a:off x="296863" y="752475"/>
          <a:ext cx="11591925" cy="5335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7" r:id="rId2" imgW="11591925" imgH="5335588" progId="Word.Document.8">
                  <p:embed/>
                </p:oleObj>
              </mc:Choice>
              <mc:Fallback>
                <p:oleObj r:id="rId2" imgW="11591925" imgH="5335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2475"/>
                        <a:ext cx="11591925" cy="5335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3" name="矩形 87050"/>
          <p:cNvSpPr/>
          <p:nvPr/>
        </p:nvSpPr>
        <p:spPr>
          <a:xfrm>
            <a:off x="4221163" y="361791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重力势 </a:t>
            </a:r>
            <a:endParaRPr lang="zh-CN" altLang="en-US"/>
          </a:p>
        </p:txBody>
      </p:sp>
      <p:sp>
        <p:nvSpPr>
          <p:cNvPr id="20484" name="矩形 87051"/>
          <p:cNvSpPr/>
          <p:nvPr/>
        </p:nvSpPr>
        <p:spPr>
          <a:xfrm>
            <a:off x="6958013" y="3636963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动 </a:t>
            </a:r>
            <a:endParaRPr lang="zh-CN" altLang="en-US"/>
          </a:p>
        </p:txBody>
      </p:sp>
      <p:sp>
        <p:nvSpPr>
          <p:cNvPr id="20485" name="矩形 87052"/>
          <p:cNvSpPr/>
          <p:nvPr/>
        </p:nvSpPr>
        <p:spPr>
          <a:xfrm>
            <a:off x="5148263" y="48260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不能 </a:t>
            </a:r>
            <a:endParaRPr lang="zh-CN" altLang="en-US"/>
          </a:p>
        </p:txBody>
      </p:sp>
      <p:sp>
        <p:nvSpPr>
          <p:cNvPr id="20486" name="矩形 87053"/>
          <p:cNvSpPr/>
          <p:nvPr/>
        </p:nvSpPr>
        <p:spPr>
          <a:xfrm>
            <a:off x="981075" y="5411788"/>
            <a:ext cx="63881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木块将做匀速直线运动，无法比较运动的距离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0"/>
      <p:bldP spid="20485" grpId="0"/>
      <p:bldP spid="2048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1506" name="对象 88070"/>
          <p:cNvGraphicFramePr/>
          <p:nvPr/>
        </p:nvGraphicFramePr>
        <p:xfrm>
          <a:off x="296863" y="7556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8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56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507" name="图片 8807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4538" y="1908175"/>
            <a:ext cx="4224337" cy="43211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2530" name="对象 89096"/>
          <p:cNvGraphicFramePr/>
          <p:nvPr/>
        </p:nvGraphicFramePr>
        <p:xfrm>
          <a:off x="301625" y="1639888"/>
          <a:ext cx="11582400" cy="35607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9" r:id="rId2" imgW="11582400" imgH="3560762" progId="Word.Document.8">
                  <p:embed/>
                </p:oleObj>
              </mc:Choice>
              <mc:Fallback>
                <p:oleObj r:id="rId2" imgW="11582400" imgH="35607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639888"/>
                        <a:ext cx="11582400" cy="3560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1" name="矩形 89097"/>
          <p:cNvSpPr/>
          <p:nvPr/>
        </p:nvSpPr>
        <p:spPr>
          <a:xfrm>
            <a:off x="6021388" y="154781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重力势 </a:t>
            </a:r>
            <a:endParaRPr lang="zh-CN" altLang="en-US"/>
          </a:p>
        </p:txBody>
      </p:sp>
      <p:sp>
        <p:nvSpPr>
          <p:cNvPr id="22532" name="矩形 89098"/>
          <p:cNvSpPr/>
          <p:nvPr/>
        </p:nvSpPr>
        <p:spPr>
          <a:xfrm>
            <a:off x="8758238" y="1547813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动 </a:t>
            </a:r>
            <a:endParaRPr lang="zh-CN" altLang="en-US"/>
          </a:p>
        </p:txBody>
      </p:sp>
      <p:sp>
        <p:nvSpPr>
          <p:cNvPr id="22533" name="矩形 89099"/>
          <p:cNvSpPr/>
          <p:nvPr/>
        </p:nvSpPr>
        <p:spPr>
          <a:xfrm>
            <a:off x="1196975" y="2124075"/>
            <a:ext cx="9921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距离</a:t>
            </a:r>
            <a:r>
              <a:rPr lang="en-US" altLang="zh-CN" i="1"/>
              <a:t>s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22534" name="矩形 89100"/>
          <p:cNvSpPr/>
          <p:nvPr/>
        </p:nvSpPr>
        <p:spPr>
          <a:xfrm>
            <a:off x="3068638" y="272891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甲、丙 </a:t>
            </a:r>
            <a:endParaRPr lang="zh-CN" altLang="en-US"/>
          </a:p>
        </p:txBody>
      </p:sp>
      <p:sp>
        <p:nvSpPr>
          <p:cNvPr id="22535" name="矩形 89101"/>
          <p:cNvSpPr/>
          <p:nvPr/>
        </p:nvSpPr>
        <p:spPr>
          <a:xfrm>
            <a:off x="4365625" y="3319463"/>
            <a:ext cx="5775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使小钢球滚到斜面底端时具有相同的速度 </a:t>
            </a:r>
            <a:endParaRPr lang="zh-CN" altLang="en-US"/>
          </a:p>
        </p:txBody>
      </p:sp>
      <p:sp>
        <p:nvSpPr>
          <p:cNvPr id="22536" name="矩形 89102"/>
          <p:cNvSpPr/>
          <p:nvPr/>
        </p:nvSpPr>
        <p:spPr>
          <a:xfrm>
            <a:off x="9621838" y="3924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速度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22533" grpId="0"/>
      <p:bldP spid="22534" grpId="0"/>
      <p:bldP spid="22535" grpId="0"/>
      <p:bldP spid="2253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3554" name="对象 90122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0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5" name="矩形 90123"/>
          <p:cNvSpPr/>
          <p:nvPr/>
        </p:nvSpPr>
        <p:spPr>
          <a:xfrm>
            <a:off x="8037513" y="18367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惯性 </a:t>
            </a:r>
            <a:endParaRPr lang="zh-CN" altLang="en-US"/>
          </a:p>
        </p:txBody>
      </p:sp>
      <p:sp>
        <p:nvSpPr>
          <p:cNvPr id="23556" name="矩形 90124"/>
          <p:cNvSpPr/>
          <p:nvPr/>
        </p:nvSpPr>
        <p:spPr>
          <a:xfrm>
            <a:off x="2060575" y="2411413"/>
            <a:ext cx="13827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摩擦</a:t>
            </a:r>
            <a:r>
              <a:rPr lang="en-US" altLang="zh-CN"/>
              <a:t>(</a:t>
            </a:r>
            <a:r>
              <a:rPr lang="zh-CN" altLang="en-US"/>
              <a:t>阻</a:t>
            </a:r>
            <a:r>
              <a:rPr lang="en-US" altLang="zh-CN"/>
              <a:t>) </a:t>
            </a:r>
            <a:endParaRPr lang="en-US" altLang="zh-CN"/>
          </a:p>
        </p:txBody>
      </p:sp>
      <p:sp>
        <p:nvSpPr>
          <p:cNvPr id="23557" name="矩形 90125"/>
          <p:cNvSpPr/>
          <p:nvPr/>
        </p:nvSpPr>
        <p:spPr>
          <a:xfrm>
            <a:off x="11061700" y="3035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相同 </a:t>
            </a:r>
            <a:endParaRPr lang="zh-CN" altLang="en-US"/>
          </a:p>
        </p:txBody>
      </p:sp>
      <p:sp>
        <p:nvSpPr>
          <p:cNvPr id="23558" name="矩形 90126"/>
          <p:cNvSpPr/>
          <p:nvPr/>
        </p:nvSpPr>
        <p:spPr>
          <a:xfrm>
            <a:off x="7102475" y="36369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不能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  <p:bldP spid="23557" grpId="0"/>
      <p:bldP spid="2355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4578" name="对象 91144"/>
          <p:cNvGraphicFramePr/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1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79" name="矩形 91145"/>
          <p:cNvSpPr/>
          <p:nvPr/>
        </p:nvSpPr>
        <p:spPr>
          <a:xfrm>
            <a:off x="7173913" y="21955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5603" name="图片 116742" descr="考点1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8200" y="900113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4" name="矩形 116744"/>
          <p:cNvSpPr/>
          <p:nvPr/>
        </p:nvSpPr>
        <p:spPr>
          <a:xfrm>
            <a:off x="2420938" y="869950"/>
            <a:ext cx="1792287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功和功率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25602" name="对象 116745"/>
          <p:cNvGraphicFramePr/>
          <p:nvPr/>
        </p:nvGraphicFramePr>
        <p:xfrm>
          <a:off x="296863" y="1771650"/>
          <a:ext cx="11591925" cy="43846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2" r:id="rId3" imgW="11591925" imgH="4384675" progId="Word.Document.8">
                  <p:embed/>
                </p:oleObj>
              </mc:Choice>
              <mc:Fallback>
                <p:oleObj r:id="rId3" imgW="11591925" imgH="43846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771650"/>
                        <a:ext cx="11591925" cy="4384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5" name="矩形 116746"/>
          <p:cNvSpPr/>
          <p:nvPr/>
        </p:nvSpPr>
        <p:spPr>
          <a:xfrm>
            <a:off x="6094413" y="17637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6626" name="对象 115718"/>
          <p:cNvGraphicFramePr/>
          <p:nvPr/>
        </p:nvGraphicFramePr>
        <p:xfrm>
          <a:off x="301625" y="755650"/>
          <a:ext cx="11582400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3" r:id="rId2" imgW="11582400" imgH="1185863" progId="Word.Document.8">
                  <p:embed/>
                </p:oleObj>
              </mc:Choice>
              <mc:Fallback>
                <p:oleObj r:id="rId2" imgW="11582400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755650"/>
                        <a:ext cx="11582400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对象 115719"/>
          <p:cNvGraphicFramePr/>
          <p:nvPr/>
        </p:nvGraphicFramePr>
        <p:xfrm>
          <a:off x="301625" y="2197100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4" r:id="rId4" imgW="11582400" imgH="2368550" progId="Word.Document.8">
                  <p:embed/>
                </p:oleObj>
              </mc:Choice>
              <mc:Fallback>
                <p:oleObj r:id="rId4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2197100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628" name="图片 1157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1563" y="2349500"/>
            <a:ext cx="3802062" cy="2063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9" name="矩形 115721"/>
          <p:cNvSpPr/>
          <p:nvPr/>
        </p:nvSpPr>
        <p:spPr>
          <a:xfrm>
            <a:off x="9766300" y="133191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7650" name="对象 114695"/>
          <p:cNvGraphicFramePr/>
          <p:nvPr/>
        </p:nvGraphicFramePr>
        <p:xfrm>
          <a:off x="296863" y="1979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5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79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1" name="矩形 114696"/>
          <p:cNvSpPr/>
          <p:nvPr/>
        </p:nvSpPr>
        <p:spPr>
          <a:xfrm>
            <a:off x="3789363" y="25558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8674" name="对象 113672"/>
          <p:cNvGraphicFramePr/>
          <p:nvPr/>
        </p:nvGraphicFramePr>
        <p:xfrm>
          <a:off x="301625" y="506413"/>
          <a:ext cx="11582400" cy="1417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6" r:id="rId2" imgW="11582400" imgH="1417637" progId="Word.Document.8">
                  <p:embed/>
                </p:oleObj>
              </mc:Choice>
              <mc:Fallback>
                <p:oleObj r:id="rId2" imgW="11582400" imgH="14176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506413"/>
                        <a:ext cx="11582400" cy="1417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5" name="对象 113673"/>
          <p:cNvGraphicFramePr/>
          <p:nvPr/>
        </p:nvGraphicFramePr>
        <p:xfrm>
          <a:off x="301625" y="1938338"/>
          <a:ext cx="11582400" cy="18970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7" r:id="rId4" imgW="11582400" imgH="1897062" progId="Word.Document.8">
                  <p:embed/>
                </p:oleObj>
              </mc:Choice>
              <mc:Fallback>
                <p:oleObj r:id="rId4" imgW="11582400" imgH="18970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1938338"/>
                        <a:ext cx="11582400" cy="1897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676" name="图片 113674"/>
          <p:cNvPicPr>
            <a:picLocks noChangeAspect="1"/>
          </p:cNvPicPr>
          <p:nvPr/>
        </p:nvPicPr>
        <p:blipFill>
          <a:blip r:embed="rId6"/>
          <a:srcRect t="33887"/>
          <a:stretch>
            <a:fillRect/>
          </a:stretch>
        </p:blipFill>
        <p:spPr>
          <a:xfrm>
            <a:off x="4297363" y="3865563"/>
            <a:ext cx="6832600" cy="2667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7" name="矩形 113675"/>
          <p:cNvSpPr/>
          <p:nvPr/>
        </p:nvSpPr>
        <p:spPr>
          <a:xfrm>
            <a:off x="5013325" y="1404938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  <p:pic>
        <p:nvPicPr>
          <p:cNvPr id="28678" name="图片 1"/>
          <p:cNvPicPr>
            <a:picLocks noChangeAspect="1"/>
          </p:cNvPicPr>
          <p:nvPr/>
        </p:nvPicPr>
        <p:blipFill>
          <a:blip r:embed="rId6"/>
          <a:srcRect l="33562" r="23334" b="62989"/>
          <a:stretch>
            <a:fillRect/>
          </a:stretch>
        </p:blipFill>
        <p:spPr>
          <a:xfrm>
            <a:off x="1565275" y="4722813"/>
            <a:ext cx="2589213" cy="13128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9699" name="图片 11264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5975" y="3152775"/>
            <a:ext cx="2573338" cy="2808288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9698" name="对象 112648"/>
          <p:cNvGraphicFramePr/>
          <p:nvPr/>
        </p:nvGraphicFramePr>
        <p:xfrm>
          <a:off x="296863" y="1116013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8" r:id="rId3" imgW="11591925" imgH="1778000" progId="Word.Document.8">
                  <p:embed/>
                </p:oleObj>
              </mc:Choice>
              <mc:Fallback>
                <p:oleObj r:id="rId3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116013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0" name="矩形 112649"/>
          <p:cNvSpPr/>
          <p:nvPr/>
        </p:nvSpPr>
        <p:spPr>
          <a:xfrm>
            <a:off x="3573463" y="16208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做功 </a:t>
            </a:r>
            <a:endParaRPr lang="zh-CN" altLang="en-US"/>
          </a:p>
        </p:txBody>
      </p:sp>
      <p:sp>
        <p:nvSpPr>
          <p:cNvPr id="29701" name="矩形 112650"/>
          <p:cNvSpPr/>
          <p:nvPr/>
        </p:nvSpPr>
        <p:spPr>
          <a:xfrm>
            <a:off x="7389813" y="1620838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不做功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2970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22" name="对象 111628"/>
          <p:cNvGraphicFramePr/>
          <p:nvPr/>
        </p:nvGraphicFramePr>
        <p:xfrm>
          <a:off x="296863" y="18367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9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8367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1746" name="对象 163843"/>
          <p:cNvGraphicFramePr/>
          <p:nvPr/>
        </p:nvGraphicFramePr>
        <p:xfrm>
          <a:off x="296863" y="1404938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0" r:id="rId2" imgW="11591925" imgH="1185862" progId="Word.Document.8">
                  <p:embed/>
                </p:oleObj>
              </mc:Choice>
              <mc:Fallback>
                <p:oleObj r:id="rId2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404938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47" name="对象 163844"/>
          <p:cNvGraphicFramePr/>
          <p:nvPr/>
        </p:nvGraphicFramePr>
        <p:xfrm>
          <a:off x="296863" y="2771775"/>
          <a:ext cx="11591925" cy="1549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1" r:id="rId4" imgW="11591925" imgH="1549400" progId="Word.Document.8">
                  <p:embed/>
                </p:oleObj>
              </mc:Choice>
              <mc:Fallback>
                <p:oleObj r:id="rId4" imgW="11591925" imgH="1549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771775"/>
                        <a:ext cx="11591925" cy="1549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48" name="对象 163845"/>
          <p:cNvGraphicFramePr/>
          <p:nvPr/>
        </p:nvGraphicFramePr>
        <p:xfrm>
          <a:off x="296863" y="4556125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2" r:id="rId6" imgW="11591925" imgH="592138" progId="Word.Document.8">
                  <p:embed/>
                </p:oleObj>
              </mc:Choice>
              <mc:Fallback>
                <p:oleObj r:id="rId6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96863" y="4556125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2771" name="图片 16486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1012825"/>
            <a:ext cx="7232650" cy="46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2" name="矩形 164867"/>
          <p:cNvSpPr/>
          <p:nvPr/>
        </p:nvSpPr>
        <p:spPr>
          <a:xfrm>
            <a:off x="2420938" y="1012825"/>
            <a:ext cx="286385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机械能及其转化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32770" name="对象 164868"/>
          <p:cNvGraphicFramePr/>
          <p:nvPr/>
        </p:nvGraphicFramePr>
        <p:xfrm>
          <a:off x="296863" y="2001838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3" r:id="rId3" imgW="11591925" imgH="1778000" progId="Word.Document.8">
                  <p:embed/>
                </p:oleObj>
              </mc:Choice>
              <mc:Fallback>
                <p:oleObj r:id="rId3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2001838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3" name="矩形 164869"/>
          <p:cNvSpPr/>
          <p:nvPr/>
        </p:nvSpPr>
        <p:spPr>
          <a:xfrm>
            <a:off x="11350625" y="1979613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3794" name="对象 166913"/>
          <p:cNvGraphicFramePr/>
          <p:nvPr/>
        </p:nvGraphicFramePr>
        <p:xfrm>
          <a:off x="301625" y="971550"/>
          <a:ext cx="11582400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4" r:id="rId2" imgW="11582400" imgH="1185863" progId="Word.Document.8">
                  <p:embed/>
                </p:oleObj>
              </mc:Choice>
              <mc:Fallback>
                <p:oleObj r:id="rId2" imgW="11582400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971550"/>
                        <a:ext cx="11582400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5" name="对象 166914"/>
          <p:cNvGraphicFramePr/>
          <p:nvPr/>
        </p:nvGraphicFramePr>
        <p:xfrm>
          <a:off x="301625" y="2274888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5" r:id="rId4" imgW="11582400" imgH="2368550" progId="Word.Document.8">
                  <p:embed/>
                </p:oleObj>
              </mc:Choice>
              <mc:Fallback>
                <p:oleObj r:id="rId4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2274888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796" name="图片 1669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42338" y="2273300"/>
            <a:ext cx="3049587" cy="23907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7" name="矩形 166916"/>
          <p:cNvSpPr/>
          <p:nvPr/>
        </p:nvSpPr>
        <p:spPr>
          <a:xfrm>
            <a:off x="2598738" y="1528763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4818" name="对象 165889"/>
          <p:cNvGraphicFramePr/>
          <p:nvPr/>
        </p:nvGraphicFramePr>
        <p:xfrm>
          <a:off x="296863" y="1260475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6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260475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19" name="对象 165890"/>
          <p:cNvGraphicFramePr/>
          <p:nvPr/>
        </p:nvGraphicFramePr>
        <p:xfrm>
          <a:off x="296863" y="2705100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7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705100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4820" name="图片 16589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52000" y="2293938"/>
            <a:ext cx="1908175" cy="25479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21" name="矩形 165892"/>
          <p:cNvSpPr/>
          <p:nvPr/>
        </p:nvSpPr>
        <p:spPr>
          <a:xfrm>
            <a:off x="1052513" y="183673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5842" name="对象 171009"/>
          <p:cNvGraphicFramePr/>
          <p:nvPr/>
        </p:nvGraphicFramePr>
        <p:xfrm>
          <a:off x="296863" y="8286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8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8286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5843" name="图片 1710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9988" y="3101975"/>
            <a:ext cx="2027237" cy="27955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4" name="矩形 171011"/>
          <p:cNvSpPr/>
          <p:nvPr/>
        </p:nvSpPr>
        <p:spPr>
          <a:xfrm>
            <a:off x="7461250" y="736600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重力势 </a:t>
            </a:r>
            <a:endParaRPr lang="zh-CN" altLang="en-US"/>
          </a:p>
        </p:txBody>
      </p:sp>
      <p:sp>
        <p:nvSpPr>
          <p:cNvPr id="35845" name="矩形 171012"/>
          <p:cNvSpPr/>
          <p:nvPr/>
        </p:nvSpPr>
        <p:spPr>
          <a:xfrm>
            <a:off x="10269538" y="75565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动 </a:t>
            </a:r>
            <a:endParaRPr lang="zh-CN" altLang="en-US"/>
          </a:p>
        </p:txBody>
      </p:sp>
      <p:sp>
        <p:nvSpPr>
          <p:cNvPr id="35846" name="矩形 171013"/>
          <p:cNvSpPr/>
          <p:nvPr/>
        </p:nvSpPr>
        <p:spPr>
          <a:xfrm>
            <a:off x="1125538" y="19081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减少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  <p:bldP spid="35845" grpId="0"/>
      <p:bldP spid="3584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6866" name="对象 169985"/>
          <p:cNvGraphicFramePr/>
          <p:nvPr/>
        </p:nvGraphicFramePr>
        <p:xfrm>
          <a:off x="296863" y="539750"/>
          <a:ext cx="11591925" cy="2963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9" r:id="rId2" imgW="11591925" imgH="2963863" progId="Word.Document.8">
                  <p:embed/>
                </p:oleObj>
              </mc:Choice>
              <mc:Fallback>
                <p:oleObj r:id="rId2" imgW="11591925" imgH="2963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539750"/>
                        <a:ext cx="11591925" cy="296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6867" name="图片 16998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7063" y="2916238"/>
            <a:ext cx="2327275" cy="34559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68" name="矩形 169987"/>
          <p:cNvSpPr/>
          <p:nvPr/>
        </p:nvSpPr>
        <p:spPr>
          <a:xfrm>
            <a:off x="10485438" y="10445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相等 </a:t>
            </a:r>
            <a:endParaRPr lang="zh-CN" altLang="en-US"/>
          </a:p>
        </p:txBody>
      </p:sp>
      <p:sp>
        <p:nvSpPr>
          <p:cNvPr id="36869" name="矩形 169988"/>
          <p:cNvSpPr/>
          <p:nvPr/>
        </p:nvSpPr>
        <p:spPr>
          <a:xfrm>
            <a:off x="8397875" y="16208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增大 </a:t>
            </a:r>
            <a:endParaRPr lang="zh-CN" altLang="en-US"/>
          </a:p>
        </p:txBody>
      </p:sp>
      <p:sp>
        <p:nvSpPr>
          <p:cNvPr id="36870" name="矩形 169989"/>
          <p:cNvSpPr/>
          <p:nvPr/>
        </p:nvSpPr>
        <p:spPr>
          <a:xfrm>
            <a:off x="4725988" y="22336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  <p:bldP spid="36869" grpId="0"/>
      <p:bldP spid="3687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7892" name="图片 16896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713" y="611188"/>
            <a:ext cx="7232650" cy="46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3" name="矩形 168962"/>
          <p:cNvSpPr/>
          <p:nvPr/>
        </p:nvSpPr>
        <p:spPr>
          <a:xfrm>
            <a:off x="1989138" y="561975"/>
            <a:ext cx="5273675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探究物体的动能与哪些因素有关 </a:t>
            </a:r>
            <a:endParaRPr lang="zh-CN" altLang="en-US" sz="2800">
              <a:solidFill>
                <a:schemeClr val="tx1"/>
              </a:solidFill>
              <a:ea typeface="黑体" pitchFamily="49" charset="-122"/>
            </a:endParaRPr>
          </a:p>
        </p:txBody>
      </p:sp>
      <p:graphicFrame>
        <p:nvGraphicFramePr>
          <p:cNvPr id="37890" name="对象 168963"/>
          <p:cNvGraphicFramePr/>
          <p:nvPr/>
        </p:nvGraphicFramePr>
        <p:xfrm>
          <a:off x="301625" y="1403350"/>
          <a:ext cx="11582400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0" r:id="rId3" imgW="11582400" imgH="1185863" progId="Word.Document.8">
                  <p:embed/>
                </p:oleObj>
              </mc:Choice>
              <mc:Fallback>
                <p:oleObj r:id="rId3" imgW="11582400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1403350"/>
                        <a:ext cx="11582400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1" name="对象 168964"/>
          <p:cNvGraphicFramePr/>
          <p:nvPr/>
        </p:nvGraphicFramePr>
        <p:xfrm>
          <a:off x="-273050" y="2632075"/>
          <a:ext cx="11960225" cy="4192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1" r:id="rId5" imgW="11960225" imgH="4192588" progId="Word.Document.8">
                  <p:embed/>
                </p:oleObj>
              </mc:Choice>
              <mc:Fallback>
                <p:oleObj r:id="rId5" imgW="11960225" imgH="4192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-273050" y="2632075"/>
                        <a:ext cx="11960225" cy="4192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8914" name="对象 167937"/>
          <p:cNvGraphicFramePr/>
          <p:nvPr/>
        </p:nvGraphicFramePr>
        <p:xfrm>
          <a:off x="296863" y="13319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2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319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15" name="矩形 167938"/>
          <p:cNvSpPr/>
          <p:nvPr/>
        </p:nvSpPr>
        <p:spPr>
          <a:xfrm>
            <a:off x="5013325" y="1260475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  <p:sp>
        <p:nvSpPr>
          <p:cNvPr id="38916" name="矩形 167939"/>
          <p:cNvSpPr/>
          <p:nvPr/>
        </p:nvSpPr>
        <p:spPr>
          <a:xfrm>
            <a:off x="11061700" y="4211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速度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1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9938" name="对象 172035"/>
          <p:cNvGraphicFramePr/>
          <p:nvPr/>
        </p:nvGraphicFramePr>
        <p:xfrm>
          <a:off x="296863" y="539750"/>
          <a:ext cx="11591925" cy="2963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3" r:id="rId2" imgW="11591925" imgH="2963863" progId="Word.Document.8">
                  <p:embed/>
                </p:oleObj>
              </mc:Choice>
              <mc:Fallback>
                <p:oleObj r:id="rId2" imgW="11591925" imgH="2963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539750"/>
                        <a:ext cx="11591925" cy="296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939" name="对象 172036"/>
          <p:cNvGraphicFramePr>
            <a:graphicFrameLocks noChangeAspect="1"/>
          </p:cNvGraphicFramePr>
          <p:nvPr/>
        </p:nvGraphicFramePr>
        <p:xfrm>
          <a:off x="3365500" y="3790950"/>
          <a:ext cx="5400675" cy="2536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4" r:id="rId4" imgW="5400675" imgH="2536825" progId="Word.Document.8">
                  <p:embed/>
                </p:oleObj>
              </mc:Choice>
              <mc:Fallback>
                <p:oleObj r:id="rId4" imgW="5400675" imgH="25368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rcRect l="24495" r="19641"/>
                      <a:stretch>
                        <a:fillRect/>
                      </a:stretch>
                    </p:blipFill>
                    <p:spPr>
                      <a:xfrm>
                        <a:off x="3365500" y="3790950"/>
                        <a:ext cx="5400675" cy="2536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40" name="矩形 172037"/>
          <p:cNvSpPr/>
          <p:nvPr/>
        </p:nvSpPr>
        <p:spPr>
          <a:xfrm>
            <a:off x="10126663" y="21955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静止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62" name="对象 173057"/>
          <p:cNvGraphicFramePr/>
          <p:nvPr/>
        </p:nvGraphicFramePr>
        <p:xfrm>
          <a:off x="225425" y="1403350"/>
          <a:ext cx="11734800" cy="3894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5" r:id="rId2" imgW="11734800" imgH="3894138" progId="Word.Document.8">
                  <p:embed/>
                </p:oleObj>
              </mc:Choice>
              <mc:Fallback>
                <p:oleObj r:id="rId2" imgW="11734800" imgH="3894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1403350"/>
                        <a:ext cx="11734800" cy="3894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63" name="矩形 173058"/>
          <p:cNvSpPr/>
          <p:nvPr/>
        </p:nvSpPr>
        <p:spPr>
          <a:xfrm>
            <a:off x="7245350" y="24844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相等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1988" name="图片 17408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613" y="900113"/>
            <a:ext cx="7232650" cy="4651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989" name="矩形 174082"/>
          <p:cNvSpPr/>
          <p:nvPr/>
        </p:nvSpPr>
        <p:spPr>
          <a:xfrm>
            <a:off x="2185988" y="874713"/>
            <a:ext cx="6078537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探究物体的重力势能跟哪些因素有关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41986" name="对象 174083"/>
          <p:cNvGraphicFramePr/>
          <p:nvPr/>
        </p:nvGraphicFramePr>
        <p:xfrm>
          <a:off x="296863" y="1547813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6" r:id="rId3" imgW="11591925" imgH="1778000" progId="Word.Document.8">
                  <p:embed/>
                </p:oleObj>
              </mc:Choice>
              <mc:Fallback>
                <p:oleObj r:id="rId3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547813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990" name="图片 17408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02700" y="2486025"/>
            <a:ext cx="2295525" cy="33115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41987" name="对象 174085"/>
          <p:cNvGraphicFramePr/>
          <p:nvPr/>
        </p:nvGraphicFramePr>
        <p:xfrm>
          <a:off x="298450" y="3325813"/>
          <a:ext cx="8407400" cy="23622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7" r:id="rId6" imgW="8407400" imgH="2362200" progId="Word.Document.8">
                  <p:embed/>
                </p:oleObj>
              </mc:Choice>
              <mc:Fallback>
                <p:oleObj r:id="rId6" imgW="8407400" imgH="23622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rcRect r="27466"/>
                      <a:stretch>
                        <a:fillRect/>
                      </a:stretch>
                    </p:blipFill>
                    <p:spPr>
                      <a:xfrm>
                        <a:off x="298450" y="3325813"/>
                        <a:ext cx="8407400" cy="2362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3010" name="对象 175105"/>
          <p:cNvGraphicFramePr/>
          <p:nvPr/>
        </p:nvGraphicFramePr>
        <p:xfrm>
          <a:off x="230188" y="866775"/>
          <a:ext cx="11725275" cy="5108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8" r:id="rId2" imgW="11725275" imgH="5108575" progId="Word.Document.8">
                  <p:embed/>
                </p:oleObj>
              </mc:Choice>
              <mc:Fallback>
                <p:oleObj r:id="rId2" imgW="11725275" imgH="5108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0188" y="866775"/>
                        <a:ext cx="11725275" cy="5108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4034" name="对象 176131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9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5" name="矩形 176132"/>
          <p:cNvSpPr/>
          <p:nvPr/>
        </p:nvSpPr>
        <p:spPr>
          <a:xfrm>
            <a:off x="3573463" y="2124075"/>
            <a:ext cx="30178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桌腿进入沙子的深度 </a:t>
            </a:r>
            <a:endParaRPr lang="zh-CN" altLang="en-US"/>
          </a:p>
        </p:txBody>
      </p:sp>
      <p:sp>
        <p:nvSpPr>
          <p:cNvPr id="44036" name="矩形 176133"/>
          <p:cNvSpPr/>
          <p:nvPr/>
        </p:nvSpPr>
        <p:spPr>
          <a:xfrm>
            <a:off x="5373688" y="2771775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①④⑤ </a:t>
            </a:r>
            <a:endParaRPr lang="zh-CN" altLang="en-US"/>
          </a:p>
        </p:txBody>
      </p:sp>
      <p:sp>
        <p:nvSpPr>
          <p:cNvPr id="44037" name="矩形 176134"/>
          <p:cNvSpPr/>
          <p:nvPr/>
        </p:nvSpPr>
        <p:spPr>
          <a:xfrm>
            <a:off x="7797800" y="3322638"/>
            <a:ext cx="42433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质量相同的物体，位置越高， </a:t>
            </a:r>
            <a:endParaRPr lang="zh-CN" altLang="en-US"/>
          </a:p>
        </p:txBody>
      </p:sp>
      <p:sp>
        <p:nvSpPr>
          <p:cNvPr id="44038" name="矩形 176135"/>
          <p:cNvSpPr/>
          <p:nvPr/>
        </p:nvSpPr>
        <p:spPr>
          <a:xfrm>
            <a:off x="295275" y="3924300"/>
            <a:ext cx="30178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具有的重力势能越大 </a:t>
            </a:r>
            <a:endParaRPr lang="zh-CN" altLang="en-US"/>
          </a:p>
        </p:txBody>
      </p:sp>
      <p:pic>
        <p:nvPicPr>
          <p:cNvPr id="44039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236200" y="107950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 fill="hold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6" grpId="0"/>
      <p:bldP spid="44037" grpId="0"/>
      <p:bldP spid="44038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94</Paragraphs>
  <Slides>44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baseType="lpstr" size="53">
      <vt:lpstr>Arial</vt:lpstr>
      <vt:lpstr>Times New Roman</vt:lpstr>
      <vt:lpstr>楷体_GB2312</vt:lpstr>
      <vt:lpstr>Calibri</vt:lpstr>
      <vt:lpstr>宋体</vt:lpstr>
      <vt:lpstr>黑体</vt:lpstr>
      <vt:lpstr>微软雅黑</vt:lpstr>
      <vt:lpstr>Wingdings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2021-01-02T11:36:42.216</cp:lastPrinted>
  <dcterms:created xsi:type="dcterms:W3CDTF">2021-01-02T11:36:42Z</dcterms:created>
  <dcterms:modified xsi:type="dcterms:W3CDTF">2021-01-02T03:36:43Z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