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</p:sldMasterIdLst>
  <p:sldIdLst>
    <p:sldId id="285" r:id="rId3"/>
    <p:sldId id="286" r:id="rId4"/>
    <p:sldId id="288" r:id="rId5"/>
    <p:sldId id="289" r:id="rId6"/>
    <p:sldId id="290" r:id="rId7"/>
    <p:sldId id="294" r:id="rId8"/>
    <p:sldId id="300" r:id="rId9"/>
    <p:sldId id="301" r:id="rId10"/>
    <p:sldId id="302" r:id="rId11"/>
    <p:sldId id="303" r:id="rId12"/>
    <p:sldId id="304" r:id="rId13"/>
    <p:sldId id="306" r:id="rId14"/>
    <p:sldId id="305" r:id="rId15"/>
    <p:sldId id="307" r:id="rId16"/>
    <p:sldId id="308" r:id="rId17"/>
    <p:sldId id="309" r:id="rId18"/>
    <p:sldId id="311" r:id="rId19"/>
    <p:sldId id="312" r:id="rId20"/>
    <p:sldId id="313" r:id="rId21"/>
    <p:sldId id="314" r:id="rId22"/>
    <p:sldId id="315" r:id="rId23"/>
    <p:sldId id="317" r:id="rId24"/>
    <p:sldId id="318" r:id="rId25"/>
    <p:sldId id="319" r:id="rId26"/>
    <p:sldId id="320" r:id="rId27"/>
    <p:sldId id="321" r:id="rId28"/>
    <p:sldId id="322" r:id="rId29"/>
    <p:sldId id="283" r:id="rId30"/>
  </p:sldIdLst>
  <p:sldSz cx="9144000" cy="6858000" type="screen4x3"/>
  <p:notesSz cx="6858000" cy="9144000"/>
  <p:custDataLst>
    <p:tags r:id="rId31"/>
  </p:custDataLst>
  <p:defaultTextStyle>
    <a:defPPr algn="l" rtl="0" eaLnBrk="1" hangingPunct="1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9938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39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9940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9941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9942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9943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7400DE3B-B22B-4B69-88D1-82CFB95444A4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4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DA5CD04-1133-4962-8F49-14021A457C8E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9945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84372113-74F0-4308-9C9D-EAC9A40D8A6C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EF9D636C-950F-4447-9394-EADC9DE76E5D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860C0201-DBDA-4F73-A0CF-DDFB1A06E175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8915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6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4A8963A9-2296-404C-8A84-F94A077C5F8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7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CA9AF79D-FB7A-45A1-A0CF-B502DA23DD56}" type="footer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8918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 eaLnBrk="1" hangingPunct="1"/>
            <a:fld id="{1CDC47F7-18E9-4076-BC6B-41E2ACA97746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38919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8920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38921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 pitchFamily="34" charset="0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png" /><Relationship Id="rId3" Type="http://schemas.openxmlformats.org/officeDocument/2006/relationships/image" Target="../media/image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png" /><Relationship Id="rId4" Type="http://schemas.openxmlformats.org/officeDocument/2006/relationships/image" Target="../media/image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u=2041400109,70851764&amp;fm=26&amp;gp=0" TargetMode="External" /><Relationship Id="rId5" Type="http://schemas.openxmlformats.org/officeDocument/2006/relationships/image" Target="../media/image11.jpeg" /><Relationship Id="rId6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Relationship Id="rId6" Type="http://schemas.openxmlformats.org/officeDocument/2006/relationships/image" Target="../media/image1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Relationship Id="rId3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image" Target="../media/image22.png" /><Relationship Id="rId4" Type="http://schemas.openxmlformats.org/officeDocument/2006/relationships/image" Target="../media/image23.jpeg" /><Relationship Id="rId5" Type="http://schemas.openxmlformats.org/officeDocument/2006/relationships/image" Target="../media/image24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8.jpeg" /><Relationship Id="rId4" Type="http://schemas.openxmlformats.org/officeDocument/2006/relationships/image" Target="../media/image29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jpeg" /><Relationship Id="rId3" Type="http://schemas.openxmlformats.org/officeDocument/2006/relationships/image" Target="../media/image3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"/>
          <p:cNvSpPr/>
          <p:nvPr/>
        </p:nvSpPr>
        <p:spPr>
          <a:xfrm>
            <a:off x="1905000" y="1905000"/>
            <a:ext cx="52578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第三章 物态变化</a:t>
            </a:r>
            <a:endParaRPr lang="zh-CN" altLang="en-US"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lang="zh-CN" altLang="en-US"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3491" name="Text Box 3"/>
          <p:cNvSpPr/>
          <p:nvPr/>
        </p:nvSpPr>
        <p:spPr>
          <a:xfrm>
            <a:off x="655638" y="447675"/>
            <a:ext cx="25209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一、温度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3492" name="Text Box 23"/>
          <p:cNvSpPr/>
          <p:nvPr/>
        </p:nvSpPr>
        <p:spPr>
          <a:xfrm>
            <a:off x="755650" y="1412875"/>
            <a:ext cx="64801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0D0D0D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3200" b="1">
                <a:solidFill>
                  <a:srgbClr val="0D0D0D"/>
                </a:solidFill>
                <a:latin typeface="黑体" pitchFamily="49" charset="-122"/>
                <a:ea typeface="黑体" pitchFamily="49" charset="-122"/>
              </a:rPr>
              <a:t>、物体的</a:t>
            </a:r>
            <a:r>
              <a:rPr kumimoji="1"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冷热程度</a:t>
            </a:r>
            <a:r>
              <a:rPr kumimoji="1" lang="zh-CN" altLang="en-US" sz="3200" b="1">
                <a:solidFill>
                  <a:srgbClr val="0D0D0D"/>
                </a:solidFill>
                <a:latin typeface="黑体" pitchFamily="49" charset="-122"/>
                <a:ea typeface="黑体" pitchFamily="49" charset="-122"/>
              </a:rPr>
              <a:t>叫做</a:t>
            </a:r>
            <a:r>
              <a:rPr kumimoji="1"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温度</a:t>
            </a:r>
            <a:r>
              <a:rPr kumimoji="1" lang="zh-CN" altLang="en-US" sz="3200" b="1">
                <a:solidFill>
                  <a:srgbClr val="0D0D0D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kumimoji="1" lang="zh-CN" altLang="en-US" sz="3200" b="1">
              <a:solidFill>
                <a:srgbClr val="0D0D0D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3496" name="Text Box 10"/>
          <p:cNvSpPr txBox="1">
            <a:spLocks noChangeArrowheads="1"/>
          </p:cNvSpPr>
          <p:nvPr/>
        </p:nvSpPr>
        <p:spPr bwMode="auto">
          <a:xfrm>
            <a:off x="1403350" y="5300663"/>
            <a:ext cx="5256213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spcBef>
                <a:spcPct val="50000"/>
              </a:spcBef>
            </a:pPr>
            <a:r>
              <a:rPr lang="en-US" altLang="zh-CN" sz="36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、测量工具：</a:t>
            </a:r>
            <a:r>
              <a:rPr lang="zh-CN" altLang="en-US" sz="3600" b="1">
                <a:solidFill>
                  <a:srgbClr val="99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温度计</a:t>
            </a:r>
            <a:endParaRPr lang="zh-CN" altLang="en-US" sz="3200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5538" name="Text Box 3"/>
          <p:cNvSpPr/>
          <p:nvPr/>
        </p:nvSpPr>
        <p:spPr>
          <a:xfrm>
            <a:off x="655638" y="447675"/>
            <a:ext cx="25209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二、温度计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5539" name="Text Box 23"/>
          <p:cNvSpPr/>
          <p:nvPr/>
        </p:nvSpPr>
        <p:spPr>
          <a:xfrm>
            <a:off x="611188" y="1341438"/>
            <a:ext cx="23034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、原理：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5540" name="Text Box 23"/>
          <p:cNvSpPr/>
          <p:nvPr/>
        </p:nvSpPr>
        <p:spPr>
          <a:xfrm>
            <a:off x="611188" y="2636838"/>
            <a:ext cx="230346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、结构：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5541" name="Text Box 2"/>
          <p:cNvSpPr/>
          <p:nvPr/>
        </p:nvSpPr>
        <p:spPr>
          <a:xfrm>
            <a:off x="2411412" y="1341438"/>
            <a:ext cx="56102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利用液体的热胀冷缩性质制成的。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65542" name="Group 3"/>
          <p:cNvGrpSpPr/>
          <p:nvPr/>
        </p:nvGrpSpPr>
        <p:grpSpPr>
          <a:xfrm>
            <a:off x="5313362" y="2159000"/>
            <a:ext cx="508000" cy="4464050"/>
            <a:chExt cx="432" cy="3936"/>
          </a:xfrm>
        </p:grpSpPr>
        <p:grpSp>
          <p:nvGrpSpPr>
            <p:cNvPr id="65543" name="Group 4"/>
            <p:cNvGrpSpPr/>
            <p:nvPr/>
          </p:nvGrpSpPr>
          <p:grpSpPr>
            <a:xfrm>
              <a:off x="0" y="0"/>
              <a:ext cx="432" cy="3936"/>
              <a:chExt cx="336" cy="3552"/>
            </a:xfrm>
          </p:grpSpPr>
          <p:sp>
            <p:nvSpPr>
              <p:cNvPr id="65544" name="AutoShape 5"/>
              <p:cNvSpPr/>
              <p:nvPr/>
            </p:nvSpPr>
            <p:spPr>
              <a:xfrm>
                <a:off x="0" y="336"/>
                <a:ext cx="336" cy="2928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  <a:ea typeface="华文细黑" pitchFamily="2" charset="-122"/>
                </a:endParaRPr>
              </a:p>
            </p:txBody>
          </p:sp>
          <p:sp>
            <p:nvSpPr>
              <p:cNvPr id="65545" name="AutoShape 6"/>
              <p:cNvSpPr/>
              <p:nvPr/>
            </p:nvSpPr>
            <p:spPr>
              <a:xfrm>
                <a:off x="118" y="528"/>
                <a:ext cx="48" cy="2736"/>
              </a:xfrm>
              <a:prstGeom prst="roundRect">
                <a:avLst>
                  <a:gd name="adj" fmla="val 16667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  <a:ea typeface="华文细黑" pitchFamily="2" charset="-122"/>
                </a:endParaRPr>
              </a:p>
            </p:txBody>
          </p:sp>
          <p:sp>
            <p:nvSpPr>
              <p:cNvPr id="65546" name="AutoShape 7"/>
              <p:cNvSpPr/>
              <p:nvPr/>
            </p:nvSpPr>
            <p:spPr>
              <a:xfrm>
                <a:off x="118" y="2108"/>
                <a:ext cx="48" cy="1152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ctr" eaLnBrk="1" hangingPunct="1"/>
                <a:endParaRPr lang="zh-CN" altLang="en-US">
                  <a:solidFill>
                    <a:srgbClr val="FF0000"/>
                  </a:solidFill>
                  <a:latin typeface="Arial" pitchFamily="34" charset="0"/>
                </a:endParaRPr>
              </a:p>
            </p:txBody>
          </p:sp>
          <p:sp>
            <p:nvSpPr>
              <p:cNvPr id="65547" name="AutoShape 8"/>
              <p:cNvSpPr/>
              <p:nvPr/>
            </p:nvSpPr>
            <p:spPr>
              <a:xfrm>
                <a:off x="0" y="0"/>
                <a:ext cx="336" cy="336"/>
              </a:xfrm>
              <a:custGeom>
                <a:gdLst>
                  <a:gd name="GT0" fmla="*/ 3150 w 21600"/>
                  <a:gd name="GT1" fmla="+- l GT0 0"/>
                  <a:gd name="GT2" fmla="*/ 3150 h 21600"/>
                  <a:gd name="GT3" fmla="+- t GT2 0"/>
                  <a:gd name="GT4" fmla="*/ 18450 w 21600"/>
                  <a:gd name="GT5" fmla="+- l GT4 0"/>
                  <a:gd name="GT6" fmla="*/ 18450 h 21600"/>
                  <a:gd name="GT7" fmla="+- t GT6 0"/>
                </a:gdLst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GT1" t="GT3" r="GT5" b="GT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tx1"/>
                </a:solidFill>
                <a:bevel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  <a:ea typeface="华文细黑" pitchFamily="2" charset="-122"/>
                </a:endParaRPr>
              </a:p>
            </p:txBody>
          </p:sp>
          <p:sp>
            <p:nvSpPr>
              <p:cNvPr id="65548" name="AutoShape 9"/>
              <p:cNvSpPr/>
              <p:nvPr/>
            </p:nvSpPr>
            <p:spPr>
              <a:xfrm>
                <a:off x="48" y="3216"/>
                <a:ext cx="192" cy="336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wrap="none" anchor="ctr" anchorCtr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  <a:ea typeface="华文细黑" pitchFamily="2" charset="-122"/>
                </a:endParaRPr>
              </a:p>
            </p:txBody>
          </p:sp>
        </p:grpSp>
        <p:sp>
          <p:nvSpPr>
            <p:cNvPr id="65549" name="Text Box 10"/>
            <p:cNvSpPr/>
            <p:nvPr/>
          </p:nvSpPr>
          <p:spPr>
            <a:xfrm>
              <a:off x="86" y="335"/>
              <a:ext cx="328" cy="5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>
                  <a:latin typeface="Arial" pitchFamily="34" charset="0"/>
                </a:rPr>
                <a:t>  </a:t>
              </a:r>
              <a:r>
                <a:rPr lang="zh-CN" altLang="en-US" b="1">
                  <a:latin typeface="Arial" pitchFamily="34" charset="0"/>
                  <a:ea typeface="黑体" pitchFamily="49" charset="-122"/>
                </a:rPr>
                <a:t>℃</a:t>
              </a:r>
              <a:endParaRPr lang="zh-CN" altLang="en-US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5550" name="Group 11"/>
          <p:cNvGrpSpPr/>
          <p:nvPr/>
        </p:nvGrpSpPr>
        <p:grpSpPr>
          <a:xfrm>
            <a:off x="5651500" y="2924175"/>
            <a:ext cx="563562" cy="2994025"/>
            <a:chExt cx="480" cy="2995"/>
          </a:xfrm>
        </p:grpSpPr>
        <p:sp>
          <p:nvSpPr>
            <p:cNvPr id="65551" name="Text Box 12"/>
            <p:cNvSpPr/>
            <p:nvPr/>
          </p:nvSpPr>
          <p:spPr>
            <a:xfrm>
              <a:off x="192" y="0"/>
              <a:ext cx="288" cy="299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100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90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80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70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60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50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40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30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20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10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1200">
                  <a:latin typeface="Arial" pitchFamily="34" charset="0"/>
                </a:rPr>
                <a:t>0</a:t>
              </a:r>
              <a:endParaRPr lang="en-US" altLang="zh-CN" sz="1200">
                <a:latin typeface="Arial" pitchFamily="34" charset="0"/>
              </a:endParaRPr>
            </a:p>
            <a:p>
              <a:pPr marL="0" lvl="0" indent="0" eaLnBrk="1" hangingPunct="1">
                <a:lnSpc>
                  <a:spcPct val="90000"/>
                </a:lnSpc>
                <a:spcBef>
                  <a:spcPct val="50000"/>
                </a:spcBef>
              </a:pPr>
              <a:endParaRPr lang="en-US" altLang="zh-CN" sz="1200">
                <a:latin typeface="Arial" pitchFamily="34" charset="0"/>
              </a:endParaRPr>
            </a:p>
          </p:txBody>
        </p:sp>
        <p:grpSp>
          <p:nvGrpSpPr>
            <p:cNvPr id="65552" name="Group 13"/>
            <p:cNvGrpSpPr/>
            <p:nvPr/>
          </p:nvGrpSpPr>
          <p:grpSpPr>
            <a:xfrm>
              <a:off x="0" y="49"/>
              <a:ext cx="144" cy="2448"/>
              <a:chExt cx="144" cy="2448"/>
            </a:xfrm>
          </p:grpSpPr>
          <p:grpSp>
            <p:nvGrpSpPr>
              <p:cNvPr id="65553" name="Group 14"/>
              <p:cNvGrpSpPr/>
              <p:nvPr/>
            </p:nvGrpSpPr>
            <p:grpSpPr>
              <a:xfrm>
                <a:off x="0" y="0"/>
                <a:ext cx="144" cy="2448"/>
                <a:chExt cx="107" cy="2304"/>
              </a:xfrm>
            </p:grpSpPr>
            <p:cxnSp>
              <p:nvCxnSpPr>
                <p:cNvPr id="65554" name="Line 15"/>
                <p:cNvCxnSpPr/>
                <p:nvPr/>
              </p:nvCxnSpPr>
              <p:spPr>
                <a:xfrm>
                  <a:off x="0" y="153"/>
                  <a:ext cx="107" cy="1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55" name="Line 16"/>
                <p:cNvCxnSpPr/>
                <p:nvPr/>
              </p:nvCxnSpPr>
              <p:spPr>
                <a:xfrm>
                  <a:off x="11" y="461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56" name="Line 17"/>
                <p:cNvCxnSpPr/>
                <p:nvPr/>
              </p:nvCxnSpPr>
              <p:spPr>
                <a:xfrm>
                  <a:off x="11" y="615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57" name="Line 18"/>
                <p:cNvCxnSpPr/>
                <p:nvPr/>
              </p:nvCxnSpPr>
              <p:spPr>
                <a:xfrm>
                  <a:off x="11" y="768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58" name="Line 19"/>
                <p:cNvCxnSpPr/>
                <p:nvPr/>
              </p:nvCxnSpPr>
              <p:spPr>
                <a:xfrm>
                  <a:off x="11" y="922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59" name="Line 20"/>
                <p:cNvCxnSpPr/>
                <p:nvPr/>
              </p:nvCxnSpPr>
              <p:spPr>
                <a:xfrm>
                  <a:off x="11" y="1075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0" name="Line 21"/>
                <p:cNvCxnSpPr/>
                <p:nvPr/>
              </p:nvCxnSpPr>
              <p:spPr>
                <a:xfrm>
                  <a:off x="11" y="1229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1" name="Line 22"/>
                <p:cNvCxnSpPr/>
                <p:nvPr/>
              </p:nvCxnSpPr>
              <p:spPr>
                <a:xfrm>
                  <a:off x="11" y="1382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2" name="Line 23"/>
                <p:cNvCxnSpPr/>
                <p:nvPr/>
              </p:nvCxnSpPr>
              <p:spPr>
                <a:xfrm>
                  <a:off x="11" y="1536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3" name="Line 24"/>
                <p:cNvCxnSpPr/>
                <p:nvPr/>
              </p:nvCxnSpPr>
              <p:spPr>
                <a:xfrm>
                  <a:off x="11" y="0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4" name="Line 25"/>
                <p:cNvCxnSpPr/>
                <p:nvPr/>
              </p:nvCxnSpPr>
              <p:spPr>
                <a:xfrm>
                  <a:off x="11" y="1689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5" name="Line 26"/>
                <p:cNvCxnSpPr/>
                <p:nvPr/>
              </p:nvCxnSpPr>
              <p:spPr>
                <a:xfrm>
                  <a:off x="11" y="308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6" name="Line 27"/>
                <p:cNvCxnSpPr/>
                <p:nvPr/>
              </p:nvCxnSpPr>
              <p:spPr>
                <a:xfrm>
                  <a:off x="11" y="1843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7" name="Line 28"/>
                <p:cNvCxnSpPr/>
                <p:nvPr/>
              </p:nvCxnSpPr>
              <p:spPr>
                <a:xfrm>
                  <a:off x="11" y="1996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8" name="Line 29"/>
                <p:cNvCxnSpPr/>
                <p:nvPr/>
              </p:nvCxnSpPr>
              <p:spPr>
                <a:xfrm>
                  <a:off x="11" y="2150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69" name="Line 30"/>
                <p:cNvCxnSpPr/>
                <p:nvPr/>
              </p:nvCxnSpPr>
              <p:spPr>
                <a:xfrm>
                  <a:off x="11" y="2304"/>
                  <a:ext cx="96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570" name="Group 31"/>
              <p:cNvGrpSpPr/>
              <p:nvPr/>
            </p:nvGrpSpPr>
            <p:grpSpPr>
              <a:xfrm>
                <a:off x="48" y="0"/>
                <a:ext cx="96" cy="163"/>
                <a:chExt cx="96" cy="138"/>
              </a:xfrm>
            </p:grpSpPr>
            <p:cxnSp>
              <p:nvCxnSpPr>
                <p:cNvPr id="65571" name="Line 32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2" name="Line 33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3" name="Line 34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4" name="Line 35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5" name="Line 36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6" name="Line 37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577" name="Group 38"/>
              <p:cNvGrpSpPr/>
              <p:nvPr/>
            </p:nvGrpSpPr>
            <p:grpSpPr>
              <a:xfrm>
                <a:off x="48" y="163"/>
                <a:ext cx="96" cy="163"/>
                <a:chExt cx="96" cy="138"/>
              </a:xfrm>
            </p:grpSpPr>
            <p:cxnSp>
              <p:nvCxnSpPr>
                <p:cNvPr id="65578" name="Line 39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79" name="Line 40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0" name="Line 41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1" name="Line 42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2" name="Line 43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3" name="Line 44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584" name="Group 45"/>
              <p:cNvGrpSpPr/>
              <p:nvPr/>
            </p:nvGrpSpPr>
            <p:grpSpPr>
              <a:xfrm>
                <a:off x="48" y="326"/>
                <a:ext cx="96" cy="163"/>
                <a:chExt cx="96" cy="138"/>
              </a:xfrm>
            </p:grpSpPr>
            <p:cxnSp>
              <p:nvCxnSpPr>
                <p:cNvPr id="65585" name="Line 46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6" name="Line 47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7" name="Line 48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8" name="Line 49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89" name="Line 50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0" name="Line 51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591" name="Group 52"/>
              <p:cNvGrpSpPr/>
              <p:nvPr/>
            </p:nvGrpSpPr>
            <p:grpSpPr>
              <a:xfrm>
                <a:off x="48" y="489"/>
                <a:ext cx="96" cy="163"/>
                <a:chExt cx="96" cy="138"/>
              </a:xfrm>
            </p:grpSpPr>
            <p:cxnSp>
              <p:nvCxnSpPr>
                <p:cNvPr id="65592" name="Line 53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3" name="Line 54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4" name="Line 55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5" name="Line 56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6" name="Line 57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597" name="Line 58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598" name="Group 59"/>
              <p:cNvGrpSpPr/>
              <p:nvPr/>
            </p:nvGrpSpPr>
            <p:grpSpPr>
              <a:xfrm>
                <a:off x="48" y="653"/>
                <a:ext cx="96" cy="163"/>
                <a:chExt cx="96" cy="138"/>
              </a:xfrm>
            </p:grpSpPr>
            <p:cxnSp>
              <p:nvCxnSpPr>
                <p:cNvPr id="65599" name="Line 60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0" name="Line 61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1" name="Line 62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2" name="Line 63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3" name="Line 64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4" name="Line 65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05" name="Group 66"/>
              <p:cNvGrpSpPr/>
              <p:nvPr/>
            </p:nvGrpSpPr>
            <p:grpSpPr>
              <a:xfrm>
                <a:off x="48" y="816"/>
                <a:ext cx="96" cy="163"/>
                <a:chExt cx="96" cy="138"/>
              </a:xfrm>
            </p:grpSpPr>
            <p:cxnSp>
              <p:nvCxnSpPr>
                <p:cNvPr id="65606" name="Line 67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7" name="Line 68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8" name="Line 69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09" name="Line 70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0" name="Line 71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1" name="Line 72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12" name="Group 73"/>
              <p:cNvGrpSpPr/>
              <p:nvPr/>
            </p:nvGrpSpPr>
            <p:grpSpPr>
              <a:xfrm>
                <a:off x="48" y="980"/>
                <a:ext cx="96" cy="163"/>
                <a:chExt cx="96" cy="138"/>
              </a:xfrm>
            </p:grpSpPr>
            <p:cxnSp>
              <p:nvCxnSpPr>
                <p:cNvPr id="65613" name="Line 74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4" name="Line 75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5" name="Line 76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6" name="Line 77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7" name="Line 78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18" name="Line 79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19" name="Group 80"/>
              <p:cNvGrpSpPr/>
              <p:nvPr/>
            </p:nvGrpSpPr>
            <p:grpSpPr>
              <a:xfrm>
                <a:off x="48" y="1143"/>
                <a:ext cx="96" cy="163"/>
                <a:chExt cx="96" cy="138"/>
              </a:xfrm>
            </p:grpSpPr>
            <p:cxnSp>
              <p:nvCxnSpPr>
                <p:cNvPr id="65620" name="Line 81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1" name="Line 82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2" name="Line 83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3" name="Line 84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4" name="Line 85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5" name="Line 86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26" name="Group 87"/>
              <p:cNvGrpSpPr/>
              <p:nvPr/>
            </p:nvGrpSpPr>
            <p:grpSpPr>
              <a:xfrm>
                <a:off x="48" y="1305"/>
                <a:ext cx="96" cy="163"/>
                <a:chExt cx="96" cy="138"/>
              </a:xfrm>
            </p:grpSpPr>
            <p:cxnSp>
              <p:nvCxnSpPr>
                <p:cNvPr id="65627" name="Line 88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8" name="Line 89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29" name="Line 90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0" name="Line 91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1" name="Line 92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2" name="Line 93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33" name="Group 94"/>
              <p:cNvGrpSpPr/>
              <p:nvPr/>
            </p:nvGrpSpPr>
            <p:grpSpPr>
              <a:xfrm>
                <a:off x="48" y="1470"/>
                <a:ext cx="96" cy="163"/>
                <a:chExt cx="96" cy="138"/>
              </a:xfrm>
            </p:grpSpPr>
            <p:cxnSp>
              <p:nvCxnSpPr>
                <p:cNvPr id="65634" name="Line 95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5" name="Line 96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6" name="Line 97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7" name="Line 98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8" name="Line 99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39" name="Line 100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40" name="Group 101"/>
              <p:cNvGrpSpPr/>
              <p:nvPr/>
            </p:nvGrpSpPr>
            <p:grpSpPr>
              <a:xfrm>
                <a:off x="48" y="1633"/>
                <a:ext cx="96" cy="163"/>
                <a:chExt cx="96" cy="138"/>
              </a:xfrm>
            </p:grpSpPr>
            <p:cxnSp>
              <p:nvCxnSpPr>
                <p:cNvPr id="65641" name="Line 102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2" name="Line 103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3" name="Line 104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4" name="Line 105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5" name="Line 106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6" name="Line 107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47" name="Group 108"/>
              <p:cNvGrpSpPr/>
              <p:nvPr/>
            </p:nvGrpSpPr>
            <p:grpSpPr>
              <a:xfrm>
                <a:off x="48" y="1795"/>
                <a:ext cx="96" cy="163"/>
                <a:chExt cx="96" cy="138"/>
              </a:xfrm>
            </p:grpSpPr>
            <p:cxnSp>
              <p:nvCxnSpPr>
                <p:cNvPr id="65648" name="Line 109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49" name="Line 110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0" name="Line 111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1" name="Line 112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2" name="Line 113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3" name="Line 114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54" name="Group 115"/>
              <p:cNvGrpSpPr/>
              <p:nvPr/>
            </p:nvGrpSpPr>
            <p:grpSpPr>
              <a:xfrm>
                <a:off x="48" y="1958"/>
                <a:ext cx="96" cy="163"/>
                <a:chExt cx="96" cy="138"/>
              </a:xfrm>
            </p:grpSpPr>
            <p:cxnSp>
              <p:nvCxnSpPr>
                <p:cNvPr id="65655" name="Line 116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6" name="Line 117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7" name="Line 118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8" name="Line 119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59" name="Line 120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0" name="Line 121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61" name="Group 122"/>
              <p:cNvGrpSpPr/>
              <p:nvPr/>
            </p:nvGrpSpPr>
            <p:grpSpPr>
              <a:xfrm>
                <a:off x="48" y="2121"/>
                <a:ext cx="96" cy="163"/>
                <a:chExt cx="96" cy="138"/>
              </a:xfrm>
            </p:grpSpPr>
            <p:cxnSp>
              <p:nvCxnSpPr>
                <p:cNvPr id="65662" name="Line 123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3" name="Line 124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4" name="Line 125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5" name="Line 126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6" name="Line 127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67" name="Line 128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  <p:grpSp>
            <p:nvGrpSpPr>
              <p:cNvPr id="65668" name="Group 129"/>
              <p:cNvGrpSpPr/>
              <p:nvPr/>
            </p:nvGrpSpPr>
            <p:grpSpPr>
              <a:xfrm>
                <a:off x="48" y="2285"/>
                <a:ext cx="96" cy="163"/>
                <a:chExt cx="96" cy="138"/>
              </a:xfrm>
            </p:grpSpPr>
            <p:cxnSp>
              <p:nvCxnSpPr>
                <p:cNvPr id="65669" name="Line 130"/>
                <p:cNvCxnSpPr/>
                <p:nvPr/>
              </p:nvCxnSpPr>
              <p:spPr>
                <a:xfrm>
                  <a:off x="0" y="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70" name="Line 131"/>
                <p:cNvCxnSpPr/>
                <p:nvPr/>
              </p:nvCxnSpPr>
              <p:spPr>
                <a:xfrm>
                  <a:off x="0" y="27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71" name="Line 132"/>
                <p:cNvCxnSpPr/>
                <p:nvPr/>
              </p:nvCxnSpPr>
              <p:spPr>
                <a:xfrm>
                  <a:off x="0" y="55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72" name="Line 133"/>
                <p:cNvCxnSpPr/>
                <p:nvPr/>
              </p:nvCxnSpPr>
              <p:spPr>
                <a:xfrm>
                  <a:off x="0" y="82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73" name="Line 134"/>
                <p:cNvCxnSpPr/>
                <p:nvPr/>
              </p:nvCxnSpPr>
              <p:spPr>
                <a:xfrm>
                  <a:off x="0" y="110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65674" name="Line 135"/>
                <p:cNvCxnSpPr/>
                <p:nvPr/>
              </p:nvCxnSpPr>
              <p:spPr>
                <a:xfrm>
                  <a:off x="0" y="138"/>
                  <a:ext cx="96" cy="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</p:grpSp>
        </p:grpSp>
      </p:grpSp>
      <p:grpSp>
        <p:nvGrpSpPr>
          <p:cNvPr id="65675" name="Group 294"/>
          <p:cNvGrpSpPr/>
          <p:nvPr/>
        </p:nvGrpSpPr>
        <p:grpSpPr>
          <a:xfrm>
            <a:off x="5580062" y="5876925"/>
            <a:ext cx="2573338" cy="519112"/>
            <a:chOff x="3061" y="2886"/>
            <a:chExt cx="1621" cy="327"/>
          </a:xfrm>
        </p:grpSpPr>
        <p:cxnSp>
          <p:nvCxnSpPr>
            <p:cNvPr id="65676" name="Line 138"/>
            <p:cNvCxnSpPr/>
            <p:nvPr/>
          </p:nvCxnSpPr>
          <p:spPr>
            <a:xfrm flipV="1">
              <a:off x="3061" y="2976"/>
              <a:ext cx="726" cy="2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</p:spPr>
        </p:cxnSp>
        <p:sp>
          <p:nvSpPr>
            <p:cNvPr id="65677" name="Rectangle 139"/>
            <p:cNvSpPr/>
            <p:nvPr/>
          </p:nvSpPr>
          <p:spPr>
            <a:xfrm>
              <a:off x="3742" y="2886"/>
              <a:ext cx="94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玻璃泡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5678" name="Group 297"/>
          <p:cNvGrpSpPr/>
          <p:nvPr/>
        </p:nvGrpSpPr>
        <p:grpSpPr>
          <a:xfrm>
            <a:off x="5529262" y="4319588"/>
            <a:ext cx="2306638" cy="1006475"/>
            <a:chOff x="3016" y="1888"/>
            <a:chExt cx="1453" cy="634"/>
          </a:xfrm>
        </p:grpSpPr>
        <p:cxnSp>
          <p:nvCxnSpPr>
            <p:cNvPr id="65679" name="Line 141"/>
            <p:cNvCxnSpPr/>
            <p:nvPr/>
          </p:nvCxnSpPr>
          <p:spPr>
            <a:xfrm flipV="1">
              <a:off x="3016" y="2069"/>
              <a:ext cx="726" cy="45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65680" name="Rectangle 142"/>
            <p:cNvSpPr/>
            <p:nvPr/>
          </p:nvSpPr>
          <p:spPr>
            <a:xfrm>
              <a:off x="3787" y="1888"/>
              <a:ext cx="68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液体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5681" name="Group 300"/>
          <p:cNvGrpSpPr/>
          <p:nvPr/>
        </p:nvGrpSpPr>
        <p:grpSpPr>
          <a:xfrm>
            <a:off x="5745162" y="2735262"/>
            <a:ext cx="1776412" cy="576262"/>
            <a:chOff x="3152" y="890"/>
            <a:chExt cx="1119" cy="363"/>
          </a:xfrm>
        </p:grpSpPr>
        <p:cxnSp>
          <p:nvCxnSpPr>
            <p:cNvPr id="65682" name="Line 144"/>
            <p:cNvCxnSpPr/>
            <p:nvPr/>
          </p:nvCxnSpPr>
          <p:spPr>
            <a:xfrm flipV="1">
              <a:off x="3152" y="1071"/>
              <a:ext cx="499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65683" name="Rectangle 145"/>
            <p:cNvSpPr/>
            <p:nvPr/>
          </p:nvSpPr>
          <p:spPr>
            <a:xfrm>
              <a:off x="3606" y="890"/>
              <a:ext cx="665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刻度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5684" name="Group 303"/>
          <p:cNvGrpSpPr/>
          <p:nvPr/>
        </p:nvGrpSpPr>
        <p:grpSpPr>
          <a:xfrm>
            <a:off x="2124075" y="4221162"/>
            <a:ext cx="3389312" cy="952500"/>
            <a:chOff x="884" y="1842"/>
            <a:chExt cx="2135" cy="600"/>
          </a:xfrm>
        </p:grpSpPr>
        <p:cxnSp>
          <p:nvCxnSpPr>
            <p:cNvPr id="65685" name="Line 147"/>
            <p:cNvCxnSpPr/>
            <p:nvPr/>
          </p:nvCxnSpPr>
          <p:spPr>
            <a:xfrm flipH="1">
              <a:off x="2608" y="1842"/>
              <a:ext cx="411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65686" name="Rectangle 148"/>
            <p:cNvSpPr/>
            <p:nvPr/>
          </p:nvSpPr>
          <p:spPr>
            <a:xfrm>
              <a:off x="884" y="2115"/>
              <a:ext cx="19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内径很细的玻璃管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5687" name="Group 306"/>
          <p:cNvGrpSpPr/>
          <p:nvPr/>
        </p:nvGrpSpPr>
        <p:grpSpPr>
          <a:xfrm>
            <a:off x="2987675" y="2636838"/>
            <a:ext cx="2663825" cy="950912"/>
            <a:chOff x="1429" y="845"/>
            <a:chExt cx="1550" cy="599"/>
          </a:xfrm>
        </p:grpSpPr>
        <p:cxnSp>
          <p:nvCxnSpPr>
            <p:cNvPr id="65688" name="Line 149"/>
            <p:cNvCxnSpPr/>
            <p:nvPr/>
          </p:nvCxnSpPr>
          <p:spPr>
            <a:xfrm flipH="1">
              <a:off x="2472" y="1026"/>
              <a:ext cx="50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65689" name="Rectangle 150"/>
            <p:cNvSpPr/>
            <p:nvPr/>
          </p:nvSpPr>
          <p:spPr>
            <a:xfrm>
              <a:off x="1948" y="845"/>
              <a:ext cx="523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ctr" anchorCtr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单位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sp>
          <p:nvSpPr>
            <p:cNvPr id="65690" name="Text Box 152"/>
            <p:cNvSpPr/>
            <p:nvPr/>
          </p:nvSpPr>
          <p:spPr>
            <a:xfrm>
              <a:off x="1429" y="1117"/>
              <a:ext cx="140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990033"/>
                  </a:solidFill>
                  <a:latin typeface="黑体" pitchFamily="49" charset="-122"/>
                  <a:ea typeface="黑体" pitchFamily="49" charset="-122"/>
                </a:rPr>
                <a:t>读作</a:t>
              </a:r>
              <a:r>
                <a:rPr lang="en-US" altLang="zh-CN" sz="2800" b="1">
                  <a:solidFill>
                    <a:srgbClr val="990033"/>
                  </a:solidFill>
                  <a:latin typeface="黑体" pitchFamily="49" charset="-122"/>
                  <a:ea typeface="黑体" pitchFamily="49" charset="-122"/>
                </a:rPr>
                <a:t>:</a:t>
              </a:r>
              <a:r>
                <a:rPr lang="zh-CN" altLang="en-US" sz="2800" b="1">
                  <a:solidFill>
                    <a:srgbClr val="990033"/>
                  </a:solidFill>
                  <a:latin typeface="黑体" pitchFamily="49" charset="-122"/>
                  <a:ea typeface="黑体" pitchFamily="49" charset="-122"/>
                </a:rPr>
                <a:t>摄氏度</a:t>
              </a:r>
              <a:endParaRPr lang="zh-CN" altLang="en-US"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8" dur="500"/>
                                        <p:tgtEl>
                                          <p:spTgt spid="65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4" dur="500"/>
                                        <p:tgtEl>
                                          <p:spTgt spid="6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0" dur="500"/>
                                        <p:tgtEl>
                                          <p:spTgt spid="6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6" dur="500"/>
                                        <p:tgtEl>
                                          <p:spTgt spid="65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2" dur="500"/>
                                        <p:tgtEl>
                                          <p:spTgt spid="65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54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66562" name="Group 14"/>
          <p:cNvGrpSpPr/>
          <p:nvPr/>
        </p:nvGrpSpPr>
        <p:grpSpPr>
          <a:xfrm>
            <a:off x="1979612" y="476250"/>
            <a:ext cx="971550" cy="5832475"/>
            <a:chOff x="1247" y="300"/>
            <a:chExt cx="612" cy="3674"/>
          </a:xfrm>
        </p:grpSpPr>
        <p:pic>
          <p:nvPicPr>
            <p:cNvPr id="66563" name="Picture 2" descr="未标题-3 副本2 副本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1247" y="300"/>
              <a:ext cx="168" cy="367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6564" name="Text Box 5"/>
            <p:cNvSpPr/>
            <p:nvPr/>
          </p:nvSpPr>
          <p:spPr>
            <a:xfrm>
              <a:off x="1474" y="1162"/>
              <a:ext cx="385" cy="16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vert="vert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实验温度计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grpSp>
        <p:nvGrpSpPr>
          <p:cNvPr id="66565" name="Group 16"/>
          <p:cNvGrpSpPr/>
          <p:nvPr/>
        </p:nvGrpSpPr>
        <p:grpSpPr>
          <a:xfrm>
            <a:off x="6588125" y="836612"/>
            <a:ext cx="1690688" cy="4897438"/>
            <a:chOff x="4150" y="527"/>
            <a:chExt cx="1065" cy="3085"/>
          </a:xfrm>
        </p:grpSpPr>
        <p:pic>
          <p:nvPicPr>
            <p:cNvPr id="66566" name="Picture 4" descr="未标题-2 副本2 副本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4150" y="527"/>
              <a:ext cx="674" cy="308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6567" name="Text Box 7"/>
            <p:cNvSpPr/>
            <p:nvPr/>
          </p:nvSpPr>
          <p:spPr>
            <a:xfrm>
              <a:off x="4830" y="1253"/>
              <a:ext cx="385" cy="167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vert="vert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寒暑表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</p:grpSp>
      <p:sp>
        <p:nvSpPr>
          <p:cNvPr id="66568" name="WordArt 8"/>
          <p:cNvSpPr/>
          <p:nvPr/>
        </p:nvSpPr>
        <p:spPr>
          <a:xfrm rot="5400000">
            <a:off x="-1060450" y="2941638"/>
            <a:ext cx="3657600" cy="457200"/>
          </a:xfrm>
          <a:solidFill>
            <a:srgbClr val="FF0000"/>
          </a:solidFill>
          <a:ln cap="rnd">
            <a:solidFill>
              <a:srgbClr val="FF0000"/>
            </a:solidFill>
            <a:prstDash val="sysDot"/>
            <a:miter lim="800000"/>
          </a:ln>
        </p:spPr>
        <p:txBody>
          <a:bodyPr vert="vert" wrap="none" fromWordArt="1">
            <a:prstTxWarp prst="textPlain">
              <a:avLst/>
            </a:prstTxWarp>
          </a:bodyPr>
          <a:lstStyle/>
          <a:p>
            <a:pPr algn="ctr"/>
            <a:r>
              <a:rPr sz="3600" b="1" kern="10">
                <a:ln cap="rnd">
                  <a:solidFill>
                    <a:srgbClr val="FF0000"/>
                  </a:solidFill>
                  <a:prstDash val="sysDot"/>
                </a:ln>
                <a:solidFill>
                  <a:srgbClr val="FF0000"/>
                </a:solidFill>
                <a:latin typeface="黑体"/>
              </a:rPr>
              <a:t>常见的几种温度计</a:t>
            </a:r>
          </a:p>
        </p:txBody>
      </p:sp>
      <p:grpSp>
        <p:nvGrpSpPr>
          <p:cNvPr id="66569" name="Group 15"/>
          <p:cNvGrpSpPr/>
          <p:nvPr/>
        </p:nvGrpSpPr>
        <p:grpSpPr>
          <a:xfrm>
            <a:off x="4211638" y="908050"/>
            <a:ext cx="1114425" cy="5400675"/>
            <a:chOff x="3016" y="572"/>
            <a:chExt cx="702" cy="3402"/>
          </a:xfrm>
        </p:grpSpPr>
        <p:sp>
          <p:nvSpPr>
            <p:cNvPr id="66570" name="Text Box 6"/>
            <p:cNvSpPr/>
            <p:nvPr/>
          </p:nvSpPr>
          <p:spPr>
            <a:xfrm>
              <a:off x="3334" y="1253"/>
              <a:ext cx="384" cy="128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vert="vert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latin typeface="Arial" pitchFamily="34" charset="0"/>
                  <a:ea typeface="黑体" pitchFamily="49" charset="-122"/>
                </a:rPr>
                <a:t>体温计</a:t>
              </a:r>
              <a:endParaRPr lang="zh-CN" altLang="en-US" sz="2800" b="1">
                <a:latin typeface="Arial" pitchFamily="34" charset="0"/>
                <a:ea typeface="黑体" pitchFamily="49" charset="-122"/>
              </a:endParaRPr>
            </a:p>
          </p:txBody>
        </p:sp>
        <p:pic>
          <p:nvPicPr>
            <p:cNvPr id="66571" name="Picture 3" descr="未标题-1 副本2 副本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016" y="572"/>
              <a:ext cx="327" cy="340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66572" name="椭圆 11"/>
          <p:cNvSpPr/>
          <p:nvPr/>
        </p:nvSpPr>
        <p:spPr>
          <a:xfrm>
            <a:off x="2357438" y="1571625"/>
            <a:ext cx="642938" cy="228600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6573" name="椭圆 12"/>
          <p:cNvSpPr/>
          <p:nvPr/>
        </p:nvSpPr>
        <p:spPr>
          <a:xfrm>
            <a:off x="4714875" y="1500188"/>
            <a:ext cx="642938" cy="228600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6574" name="椭圆 13"/>
          <p:cNvSpPr/>
          <p:nvPr/>
        </p:nvSpPr>
        <p:spPr>
          <a:xfrm>
            <a:off x="7643812" y="1571625"/>
            <a:ext cx="642938" cy="2286000"/>
          </a:xfrm>
          <a:prstGeom prst="ellipse">
            <a:avLst/>
          </a:prstGeom>
          <a:noFill/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6575" name="Text Box 279"/>
          <p:cNvSpPr/>
          <p:nvPr/>
        </p:nvSpPr>
        <p:spPr>
          <a:xfrm>
            <a:off x="2071688" y="5500688"/>
            <a:ext cx="2643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-20℃-100 ℃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76" name="Text Box 279"/>
          <p:cNvSpPr/>
          <p:nvPr/>
        </p:nvSpPr>
        <p:spPr>
          <a:xfrm>
            <a:off x="2500312" y="6000750"/>
            <a:ext cx="14287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1℃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77" name="Text Box 279"/>
          <p:cNvSpPr/>
          <p:nvPr/>
        </p:nvSpPr>
        <p:spPr>
          <a:xfrm>
            <a:off x="4786312" y="4572000"/>
            <a:ext cx="14287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0.1℃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78" name="Text Box 279"/>
          <p:cNvSpPr/>
          <p:nvPr/>
        </p:nvSpPr>
        <p:spPr>
          <a:xfrm>
            <a:off x="4572000" y="4000500"/>
            <a:ext cx="3024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35℃-42 ℃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79" name="Text Box 279"/>
          <p:cNvSpPr/>
          <p:nvPr/>
        </p:nvSpPr>
        <p:spPr>
          <a:xfrm>
            <a:off x="6357938" y="5572125"/>
            <a:ext cx="3024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-20℃-50 ℃</a:t>
            </a:r>
            <a:endParaRPr lang="en-US" altLang="zh-CN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80" name="Text Box 279"/>
          <p:cNvSpPr/>
          <p:nvPr/>
        </p:nvSpPr>
        <p:spPr>
          <a:xfrm>
            <a:off x="6929438" y="6072188"/>
            <a:ext cx="14287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1℃</a:t>
            </a:r>
            <a:endParaRPr lang="en-US" altLang="zh-CN" sz="32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6581" name="矩形 20"/>
          <p:cNvSpPr/>
          <p:nvPr/>
        </p:nvSpPr>
        <p:spPr>
          <a:xfrm>
            <a:off x="1928812" y="6000750"/>
            <a:ext cx="1928812" cy="5000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6582" name="矩形 21"/>
          <p:cNvSpPr/>
          <p:nvPr/>
        </p:nvSpPr>
        <p:spPr>
          <a:xfrm>
            <a:off x="6286500" y="6072188"/>
            <a:ext cx="1928812" cy="5000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66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66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66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1" dur="5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7" dur="500"/>
                                        <p:tgtEl>
                                          <p:spTgt spid="66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3" dur="500"/>
                                        <p:tgtEl>
                                          <p:spTgt spid="66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9" dur="500"/>
                                        <p:tgtEl>
                                          <p:spTgt spid="66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85" dur="500"/>
                                        <p:tgtEl>
                                          <p:spTgt spid="66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72" grpId="0"/>
      <p:bldP spid="66573" grpId="1"/>
      <p:bldP spid="66574" grpId="2"/>
      <p:bldP spid="66575" grpId="3"/>
      <p:bldP spid="66576" grpId="4"/>
      <p:bldP spid="66577" grpId="5"/>
      <p:bldP spid="66578" grpId="6"/>
      <p:bldP spid="66579" grpId="7"/>
      <p:bldP spid="66580" grpId="8"/>
      <p:bldP spid="66581" grpId="9"/>
      <p:bldP spid="66582" grpId="1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7586" name="Text Box 3"/>
          <p:cNvSpPr/>
          <p:nvPr/>
        </p:nvSpPr>
        <p:spPr>
          <a:xfrm>
            <a:off x="684212" y="2349500"/>
            <a:ext cx="384492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36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、体温计特点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7587" name="Group 5"/>
          <p:cNvGrpSpPr/>
          <p:nvPr/>
        </p:nvGrpSpPr>
        <p:grpSpPr>
          <a:xfrm>
            <a:off x="6877050" y="404812"/>
            <a:ext cx="431800" cy="5949950"/>
            <a:chExt cx="122" cy="2659"/>
          </a:xfrm>
        </p:grpSpPr>
        <p:sp>
          <p:nvSpPr>
            <p:cNvPr id="67588" name="未知"/>
            <p:cNvSpPr/>
            <p:nvPr/>
          </p:nvSpPr>
          <p:spPr>
            <a:xfrm>
              <a:off x="89" y="13"/>
              <a:ext cx="2" cy="2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4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7D7D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89" name="未知"/>
            <p:cNvSpPr/>
            <p:nvPr/>
          </p:nvSpPr>
          <p:spPr>
            <a:xfrm>
              <a:off x="91" y="15"/>
              <a:ext cx="1" cy="2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5" h="6312">
                  <a:moveTo>
                    <a:pt x="5" y="7"/>
                  </a:moveTo>
                  <a:lnTo>
                    <a:pt x="0" y="0"/>
                  </a:lnTo>
                  <a:lnTo>
                    <a:pt x="0" y="6306"/>
                  </a:lnTo>
                  <a:lnTo>
                    <a:pt x="5" y="63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5D5D5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0" name="未知"/>
            <p:cNvSpPr/>
            <p:nvPr/>
          </p:nvSpPr>
          <p:spPr>
            <a:xfrm>
              <a:off x="92" y="17"/>
              <a:ext cx="2" cy="2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5" h="6311">
                  <a:moveTo>
                    <a:pt x="5" y="8"/>
                  </a:moveTo>
                  <a:lnTo>
                    <a:pt x="2" y="3"/>
                  </a:lnTo>
                  <a:lnTo>
                    <a:pt x="0" y="0"/>
                  </a:lnTo>
                  <a:lnTo>
                    <a:pt x="0" y="6305"/>
                  </a:lnTo>
                  <a:lnTo>
                    <a:pt x="5" y="631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1" name="未知"/>
            <p:cNvSpPr/>
            <p:nvPr/>
          </p:nvSpPr>
          <p:spPr>
            <a:xfrm>
              <a:off x="98" y="25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09">
                  <a:moveTo>
                    <a:pt x="6" y="10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6" y="6309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2" name="未知"/>
            <p:cNvSpPr/>
            <p:nvPr/>
          </p:nvSpPr>
          <p:spPr>
            <a:xfrm>
              <a:off x="100" y="29"/>
              <a:ext cx="22" cy="22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233"/>
                </a:cxn>
                <a:cxn ang="0">
                  <a:pos x="0" y="235"/>
                </a:cxn>
                <a:cxn ang="0">
                  <a:pos x="1" y="234"/>
                </a:cxn>
                <a:cxn ang="0">
                  <a:pos x="0" y="235"/>
                </a:cxn>
                <a:cxn ang="0">
                  <a:pos x="0" y="247"/>
                </a:cxn>
                <a:cxn ang="0">
                  <a:pos x="1" y="246"/>
                </a:cxn>
                <a:cxn ang="0">
                  <a:pos x="1" y="246"/>
                </a:cxn>
                <a:cxn ang="0">
                  <a:pos x="1" y="245"/>
                </a:cxn>
                <a:cxn ang="0">
                  <a:pos x="1" y="245"/>
                </a:cxn>
                <a:cxn ang="0">
                  <a:pos x="1" y="244"/>
                </a:cxn>
                <a:cxn ang="0">
                  <a:pos x="1" y="244"/>
                </a:cxn>
                <a:cxn ang="0">
                  <a:pos x="2" y="243"/>
                </a:cxn>
                <a:cxn ang="0">
                  <a:pos x="2" y="242"/>
                </a:cxn>
                <a:cxn ang="0">
                  <a:pos x="2" y="242"/>
                </a:cxn>
                <a:cxn ang="0">
                  <a:pos x="2" y="241"/>
                </a:cxn>
                <a:cxn ang="0">
                  <a:pos x="2" y="240"/>
                </a:cxn>
                <a:cxn ang="0">
                  <a:pos x="2" y="239"/>
                </a:cxn>
                <a:cxn ang="0">
                  <a:pos x="2" y="238"/>
                </a:cxn>
                <a:cxn ang="0">
                  <a:pos x="2" y="238"/>
                </a:cxn>
                <a:cxn ang="0">
                  <a:pos x="2" y="238"/>
                </a:cxn>
                <a:cxn ang="0">
                  <a:pos x="2" y="238"/>
                </a:cxn>
                <a:cxn ang="0">
                  <a:pos x="2" y="237"/>
                </a:cxn>
                <a:cxn ang="0">
                  <a:pos x="2" y="237"/>
                </a:cxn>
                <a:cxn ang="0">
                  <a:pos x="2" y="237"/>
                </a:cxn>
                <a:cxn ang="0">
                  <a:pos x="2" y="237"/>
                </a:cxn>
                <a:cxn ang="0">
                  <a:pos x="2" y="237"/>
                </a:cxn>
                <a:cxn ang="0">
                  <a:pos x="2" y="11"/>
                </a:cxn>
                <a:cxn ang="0">
                  <a:pos x="2" y="9"/>
                </a:cxn>
                <a:cxn ang="0">
                  <a:pos x="2" y="8"/>
                </a:cxn>
                <a:cxn ang="0">
                  <a:pos x="2" y="7"/>
                </a:cxn>
                <a:cxn ang="0">
                  <a:pos x="2" y="5"/>
                </a:cxn>
                <a:cxn ang="0">
                  <a:pos x="2" y="4"/>
                </a:cxn>
                <a:cxn ang="0">
                  <a:pos x="1" y="3"/>
                </a:cxn>
                <a:cxn ang="0">
                  <a:pos x="1" y="2"/>
                </a:cxn>
                <a:cxn ang="0">
                  <a:pos x="1" y="1"/>
                </a:cxn>
              </a:cxnLst>
              <a:rect l="l" t="t" r="GT0" b="GT1"/>
              <a:pathLst>
                <a:path w="66" h="6686">
                  <a:moveTo>
                    <a:pt x="14" y="26"/>
                  </a:moveTo>
                  <a:lnTo>
                    <a:pt x="6" y="11"/>
                  </a:lnTo>
                  <a:lnTo>
                    <a:pt x="0" y="0"/>
                  </a:lnTo>
                  <a:lnTo>
                    <a:pt x="0" y="6299"/>
                  </a:lnTo>
                  <a:lnTo>
                    <a:pt x="13" y="6318"/>
                  </a:lnTo>
                  <a:lnTo>
                    <a:pt x="0" y="6299"/>
                  </a:lnTo>
                  <a:lnTo>
                    <a:pt x="0" y="6337"/>
                  </a:lnTo>
                  <a:lnTo>
                    <a:pt x="21" y="6323"/>
                  </a:lnTo>
                  <a:lnTo>
                    <a:pt x="0" y="6337"/>
                  </a:lnTo>
                  <a:lnTo>
                    <a:pt x="0" y="6686"/>
                  </a:lnTo>
                  <a:lnTo>
                    <a:pt x="14" y="6659"/>
                  </a:lnTo>
                  <a:lnTo>
                    <a:pt x="22" y="6636"/>
                  </a:lnTo>
                  <a:lnTo>
                    <a:pt x="26" y="6625"/>
                  </a:lnTo>
                  <a:lnTo>
                    <a:pt x="31" y="6615"/>
                  </a:lnTo>
                  <a:lnTo>
                    <a:pt x="34" y="6603"/>
                  </a:lnTo>
                  <a:lnTo>
                    <a:pt x="38" y="6592"/>
                  </a:lnTo>
                  <a:lnTo>
                    <a:pt x="46" y="6570"/>
                  </a:lnTo>
                  <a:lnTo>
                    <a:pt x="50" y="6548"/>
                  </a:lnTo>
                  <a:lnTo>
                    <a:pt x="54" y="6528"/>
                  </a:lnTo>
                  <a:lnTo>
                    <a:pt x="57" y="6506"/>
                  </a:lnTo>
                  <a:lnTo>
                    <a:pt x="61" y="6485"/>
                  </a:lnTo>
                  <a:lnTo>
                    <a:pt x="62" y="6462"/>
                  </a:lnTo>
                  <a:lnTo>
                    <a:pt x="64" y="6440"/>
                  </a:lnTo>
                  <a:lnTo>
                    <a:pt x="64" y="6428"/>
                  </a:lnTo>
                  <a:lnTo>
                    <a:pt x="64" y="6422"/>
                  </a:lnTo>
                  <a:lnTo>
                    <a:pt x="64" y="6419"/>
                  </a:lnTo>
                  <a:lnTo>
                    <a:pt x="65" y="6417"/>
                  </a:lnTo>
                  <a:lnTo>
                    <a:pt x="65" y="6405"/>
                  </a:lnTo>
                  <a:lnTo>
                    <a:pt x="65" y="6399"/>
                  </a:lnTo>
                  <a:lnTo>
                    <a:pt x="65" y="6396"/>
                  </a:lnTo>
                  <a:lnTo>
                    <a:pt x="66" y="6394"/>
                  </a:lnTo>
                  <a:lnTo>
                    <a:pt x="66" y="290"/>
                  </a:lnTo>
                  <a:lnTo>
                    <a:pt x="65" y="251"/>
                  </a:lnTo>
                  <a:lnTo>
                    <a:pt x="62" y="214"/>
                  </a:lnTo>
                  <a:lnTo>
                    <a:pt x="58" y="179"/>
                  </a:lnTo>
                  <a:lnTo>
                    <a:pt x="53" y="146"/>
                  </a:lnTo>
                  <a:lnTo>
                    <a:pt x="45" y="113"/>
                  </a:lnTo>
                  <a:lnTo>
                    <a:pt x="35" y="83"/>
                  </a:lnTo>
                  <a:lnTo>
                    <a:pt x="25" y="53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3" name="未知"/>
            <p:cNvSpPr/>
            <p:nvPr/>
          </p:nvSpPr>
          <p:spPr>
            <a:xfrm>
              <a:off x="96" y="22"/>
              <a:ext cx="2" cy="2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10">
                  <a:moveTo>
                    <a:pt x="6" y="9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6" y="6310"/>
                  </a:lnTo>
                  <a:lnTo>
                    <a:pt x="6" y="9"/>
                  </a:lnTo>
                  <a:close/>
                </a:path>
              </a:pathLst>
            </a:custGeom>
            <a:solidFill>
              <a:srgbClr val="D0D0D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4" name="未知"/>
            <p:cNvSpPr/>
            <p:nvPr/>
          </p:nvSpPr>
          <p:spPr>
            <a:xfrm>
              <a:off x="94" y="20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5" h="6310">
                  <a:moveTo>
                    <a:pt x="5" y="8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5" y="6310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D1D1D1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5" name="未知"/>
            <p:cNvSpPr/>
            <p:nvPr/>
          </p:nvSpPr>
          <p:spPr>
            <a:xfrm>
              <a:off x="98" y="2126"/>
              <a:ext cx="2" cy="1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</a:cxnLst>
              <a:rect l="l" t="t" r="GT0" b="GT1"/>
              <a:pathLst>
                <a:path w="6" h="51">
                  <a:moveTo>
                    <a:pt x="6" y="8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" y="46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6" name="未知"/>
            <p:cNvSpPr/>
            <p:nvPr/>
          </p:nvSpPr>
          <p:spPr>
            <a:xfrm>
              <a:off x="96" y="2123"/>
              <a:ext cx="2" cy="2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</a:cxnLst>
              <a:rect l="l" t="t" r="GT0" b="GT1"/>
              <a:pathLst>
                <a:path w="6" h="62">
                  <a:moveTo>
                    <a:pt x="6" y="8"/>
                  </a:moveTo>
                  <a:lnTo>
                    <a:pt x="0" y="0"/>
                  </a:lnTo>
                  <a:lnTo>
                    <a:pt x="0" y="62"/>
                  </a:lnTo>
                  <a:lnTo>
                    <a:pt x="6" y="59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D0D0D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7" name="未知"/>
            <p:cNvSpPr/>
            <p:nvPr/>
          </p:nvSpPr>
          <p:spPr>
            <a:xfrm>
              <a:off x="94" y="2121"/>
              <a:ext cx="2" cy="2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5" h="72">
                  <a:moveTo>
                    <a:pt x="5" y="7"/>
                  </a:moveTo>
                  <a:lnTo>
                    <a:pt x="0" y="0"/>
                  </a:lnTo>
                  <a:lnTo>
                    <a:pt x="0" y="72"/>
                  </a:lnTo>
                  <a:lnTo>
                    <a:pt x="5" y="69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D1D1D1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8" name="未知"/>
            <p:cNvSpPr/>
            <p:nvPr/>
          </p:nvSpPr>
          <p:spPr>
            <a:xfrm>
              <a:off x="92" y="2119"/>
              <a:ext cx="2" cy="2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5" h="83">
                  <a:moveTo>
                    <a:pt x="5" y="6"/>
                  </a:moveTo>
                  <a:lnTo>
                    <a:pt x="0" y="0"/>
                  </a:lnTo>
                  <a:lnTo>
                    <a:pt x="0" y="83"/>
                  </a:lnTo>
                  <a:lnTo>
                    <a:pt x="5" y="78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599" name="未知"/>
            <p:cNvSpPr/>
            <p:nvPr/>
          </p:nvSpPr>
          <p:spPr>
            <a:xfrm>
              <a:off x="91" y="2117"/>
              <a:ext cx="1" cy="3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5" h="92">
                  <a:moveTo>
                    <a:pt x="5" y="6"/>
                  </a:moveTo>
                  <a:lnTo>
                    <a:pt x="0" y="0"/>
                  </a:lnTo>
                  <a:lnTo>
                    <a:pt x="0" y="92"/>
                  </a:lnTo>
                  <a:lnTo>
                    <a:pt x="5" y="89"/>
                  </a:lnTo>
                  <a:lnTo>
                    <a:pt x="5" y="6"/>
                  </a:lnTo>
                  <a:close/>
                </a:path>
              </a:pathLst>
            </a:custGeom>
            <a:solidFill>
              <a:srgbClr val="D5D5D5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0" name="未知"/>
            <p:cNvSpPr/>
            <p:nvPr/>
          </p:nvSpPr>
          <p:spPr>
            <a:xfrm>
              <a:off x="89" y="2114"/>
              <a:ext cx="2" cy="3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</a:cxnLst>
              <a:rect l="l" t="t" r="GT0" b="GT1"/>
              <a:pathLst>
                <a:path w="6" h="103">
                  <a:moveTo>
                    <a:pt x="6" y="7"/>
                  </a:moveTo>
                  <a:lnTo>
                    <a:pt x="0" y="0"/>
                  </a:lnTo>
                  <a:lnTo>
                    <a:pt x="0" y="103"/>
                  </a:lnTo>
                  <a:lnTo>
                    <a:pt x="6" y="99"/>
                  </a:lnTo>
                  <a:lnTo>
                    <a:pt x="6" y="7"/>
                  </a:lnTo>
                  <a:close/>
                </a:path>
              </a:pathLst>
            </a:custGeom>
            <a:solidFill>
              <a:srgbClr val="D7D7D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1" name="未知"/>
            <p:cNvSpPr/>
            <p:nvPr/>
          </p:nvSpPr>
          <p:spPr>
            <a:xfrm>
              <a:off x="89" y="2147"/>
              <a:ext cx="2" cy="12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6" h="362">
                  <a:moveTo>
                    <a:pt x="6" y="0"/>
                  </a:moveTo>
                  <a:lnTo>
                    <a:pt x="0" y="4"/>
                  </a:lnTo>
                  <a:lnTo>
                    <a:pt x="0" y="352"/>
                  </a:lnTo>
                  <a:lnTo>
                    <a:pt x="6" y="36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7D7D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2" name="未知"/>
            <p:cNvSpPr/>
            <p:nvPr/>
          </p:nvSpPr>
          <p:spPr>
            <a:xfrm>
              <a:off x="91" y="2146"/>
              <a:ext cx="1" cy="12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0"/>
                </a:cxn>
              </a:cxnLst>
              <a:rect l="l" t="t" r="GT0" b="GT1"/>
              <a:pathLst>
                <a:path w="5" h="369">
                  <a:moveTo>
                    <a:pt x="5" y="0"/>
                  </a:moveTo>
                  <a:lnTo>
                    <a:pt x="0" y="3"/>
                  </a:lnTo>
                  <a:lnTo>
                    <a:pt x="0" y="365"/>
                  </a:lnTo>
                  <a:lnTo>
                    <a:pt x="2" y="369"/>
                  </a:lnTo>
                  <a:lnTo>
                    <a:pt x="5" y="36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5D5D5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3" name="未知"/>
            <p:cNvSpPr/>
            <p:nvPr/>
          </p:nvSpPr>
          <p:spPr>
            <a:xfrm>
              <a:off x="92" y="2145"/>
              <a:ext cx="2" cy="12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5" h="370">
                  <a:moveTo>
                    <a:pt x="5" y="0"/>
                  </a:moveTo>
                  <a:lnTo>
                    <a:pt x="0" y="5"/>
                  </a:lnTo>
                  <a:lnTo>
                    <a:pt x="0" y="370"/>
                  </a:lnTo>
                  <a:lnTo>
                    <a:pt x="5" y="36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3D3D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4" name="未知"/>
            <p:cNvSpPr/>
            <p:nvPr/>
          </p:nvSpPr>
          <p:spPr>
            <a:xfrm>
              <a:off x="94" y="2144"/>
              <a:ext cx="2" cy="12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5" h="367">
                  <a:moveTo>
                    <a:pt x="5" y="0"/>
                  </a:moveTo>
                  <a:lnTo>
                    <a:pt x="0" y="3"/>
                  </a:lnTo>
                  <a:lnTo>
                    <a:pt x="0" y="367"/>
                  </a:lnTo>
                  <a:lnTo>
                    <a:pt x="2" y="362"/>
                  </a:lnTo>
                  <a:lnTo>
                    <a:pt x="5" y="35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D1D1D1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5" name="未知"/>
            <p:cNvSpPr/>
            <p:nvPr/>
          </p:nvSpPr>
          <p:spPr>
            <a:xfrm>
              <a:off x="96" y="2143"/>
              <a:ext cx="2" cy="12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6" h="362">
                  <a:moveTo>
                    <a:pt x="6" y="0"/>
                  </a:moveTo>
                  <a:lnTo>
                    <a:pt x="0" y="3"/>
                  </a:lnTo>
                  <a:lnTo>
                    <a:pt x="0" y="362"/>
                  </a:lnTo>
                  <a:lnTo>
                    <a:pt x="6" y="35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0D0D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6" name="未知"/>
            <p:cNvSpPr/>
            <p:nvPr/>
          </p:nvSpPr>
          <p:spPr>
            <a:xfrm>
              <a:off x="98" y="2141"/>
              <a:ext cx="2" cy="11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6" h="358">
                  <a:moveTo>
                    <a:pt x="6" y="0"/>
                  </a:moveTo>
                  <a:lnTo>
                    <a:pt x="0" y="5"/>
                  </a:lnTo>
                  <a:lnTo>
                    <a:pt x="0" y="358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7" name="未知"/>
            <p:cNvSpPr/>
            <p:nvPr/>
          </p:nvSpPr>
          <p:spPr>
            <a:xfrm>
              <a:off x="87" y="2113"/>
              <a:ext cx="2" cy="3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</a:cxnLst>
              <a:rect l="l" t="t" r="GT0" b="GT1"/>
              <a:pathLst>
                <a:path w="5" h="110">
                  <a:moveTo>
                    <a:pt x="5" y="107"/>
                  </a:moveTo>
                  <a:lnTo>
                    <a:pt x="5" y="4"/>
                  </a:lnTo>
                  <a:lnTo>
                    <a:pt x="0" y="0"/>
                  </a:lnTo>
                  <a:lnTo>
                    <a:pt x="0" y="110"/>
                  </a:lnTo>
                  <a:lnTo>
                    <a:pt x="1" y="109"/>
                  </a:lnTo>
                  <a:lnTo>
                    <a:pt x="5" y="107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8" name="未知"/>
            <p:cNvSpPr/>
            <p:nvPr/>
          </p:nvSpPr>
          <p:spPr>
            <a:xfrm>
              <a:off x="87" y="2149"/>
              <a:ext cx="2" cy="11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</a:cxnLst>
              <a:rect l="l" t="t" r="GT0" b="GT1"/>
              <a:pathLst>
                <a:path w="5" h="348">
                  <a:moveTo>
                    <a:pt x="5" y="348"/>
                  </a:moveTo>
                  <a:lnTo>
                    <a:pt x="5" y="0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340"/>
                  </a:lnTo>
                  <a:lnTo>
                    <a:pt x="5" y="348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09" name="未知"/>
            <p:cNvSpPr/>
            <p:nvPr/>
          </p:nvSpPr>
          <p:spPr>
            <a:xfrm>
              <a:off x="87" y="11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3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</a:cxnLst>
              <a:rect l="l" t="t" r="GT0" b="GT1"/>
              <a:pathLst>
                <a:path w="5" h="6310">
                  <a:moveTo>
                    <a:pt x="5" y="6310"/>
                  </a:moveTo>
                  <a:lnTo>
                    <a:pt x="5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6"/>
                  </a:lnTo>
                  <a:lnTo>
                    <a:pt x="5" y="6310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0" name="未知"/>
            <p:cNvSpPr/>
            <p:nvPr/>
          </p:nvSpPr>
          <p:spPr>
            <a:xfrm>
              <a:off x="72" y="2"/>
              <a:ext cx="2" cy="12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5" h="360">
                  <a:moveTo>
                    <a:pt x="5" y="2"/>
                  </a:moveTo>
                  <a:lnTo>
                    <a:pt x="0" y="0"/>
                  </a:lnTo>
                  <a:lnTo>
                    <a:pt x="0" y="347"/>
                  </a:lnTo>
                  <a:lnTo>
                    <a:pt x="3" y="354"/>
                  </a:lnTo>
                  <a:lnTo>
                    <a:pt x="5" y="36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1" name="未知"/>
            <p:cNvSpPr/>
            <p:nvPr/>
          </p:nvSpPr>
          <p:spPr>
            <a:xfrm>
              <a:off x="65" y="0"/>
              <a:ext cx="1" cy="11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5" h="331">
                  <a:moveTo>
                    <a:pt x="5" y="1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2" y="329"/>
                  </a:lnTo>
                  <a:lnTo>
                    <a:pt x="5" y="331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2" name="未知"/>
            <p:cNvSpPr/>
            <p:nvPr/>
          </p:nvSpPr>
          <p:spPr>
            <a:xfrm>
              <a:off x="66" y="1"/>
              <a:ext cx="2" cy="11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36">
                  <a:moveTo>
                    <a:pt x="6" y="2"/>
                  </a:moveTo>
                  <a:lnTo>
                    <a:pt x="0" y="0"/>
                  </a:lnTo>
                  <a:lnTo>
                    <a:pt x="0" y="330"/>
                  </a:lnTo>
                  <a:lnTo>
                    <a:pt x="6" y="336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3" name="未知"/>
            <p:cNvSpPr/>
            <p:nvPr/>
          </p:nvSpPr>
          <p:spPr>
            <a:xfrm>
              <a:off x="68" y="1"/>
              <a:ext cx="2" cy="11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5" h="339">
                  <a:moveTo>
                    <a:pt x="5" y="1"/>
                  </a:moveTo>
                  <a:lnTo>
                    <a:pt x="0" y="0"/>
                  </a:lnTo>
                  <a:lnTo>
                    <a:pt x="0" y="334"/>
                  </a:lnTo>
                  <a:lnTo>
                    <a:pt x="5" y="339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BEBEB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4" name="未知"/>
            <p:cNvSpPr/>
            <p:nvPr/>
          </p:nvSpPr>
          <p:spPr>
            <a:xfrm>
              <a:off x="70" y="2"/>
              <a:ext cx="2" cy="11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6" h="348">
                  <a:moveTo>
                    <a:pt x="6" y="1"/>
                  </a:moveTo>
                  <a:lnTo>
                    <a:pt x="0" y="0"/>
                  </a:lnTo>
                  <a:lnTo>
                    <a:pt x="0" y="338"/>
                  </a:lnTo>
                  <a:lnTo>
                    <a:pt x="6" y="348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5" name="未知"/>
            <p:cNvSpPr/>
            <p:nvPr/>
          </p:nvSpPr>
          <p:spPr>
            <a:xfrm>
              <a:off x="85" y="9"/>
              <a:ext cx="2" cy="21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11">
                  <a:moveTo>
                    <a:pt x="6" y="5"/>
                  </a:moveTo>
                  <a:lnTo>
                    <a:pt x="0" y="0"/>
                  </a:lnTo>
                  <a:lnTo>
                    <a:pt x="0" y="6305"/>
                  </a:lnTo>
                  <a:lnTo>
                    <a:pt x="6" y="6311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6" name="未知"/>
            <p:cNvSpPr/>
            <p:nvPr/>
          </p:nvSpPr>
          <p:spPr>
            <a:xfrm>
              <a:off x="83" y="8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09">
                  <a:moveTo>
                    <a:pt x="6" y="4"/>
                  </a:moveTo>
                  <a:lnTo>
                    <a:pt x="0" y="0"/>
                  </a:lnTo>
                  <a:lnTo>
                    <a:pt x="0" y="6303"/>
                  </a:lnTo>
                  <a:lnTo>
                    <a:pt x="2" y="6305"/>
                  </a:lnTo>
                  <a:lnTo>
                    <a:pt x="3" y="6306"/>
                  </a:lnTo>
                  <a:lnTo>
                    <a:pt x="5" y="6308"/>
                  </a:lnTo>
                  <a:lnTo>
                    <a:pt x="6" y="630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7" name="未知"/>
            <p:cNvSpPr/>
            <p:nvPr/>
          </p:nvSpPr>
          <p:spPr>
            <a:xfrm>
              <a:off x="81" y="6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08">
                  <a:moveTo>
                    <a:pt x="6" y="5"/>
                  </a:move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6304"/>
                  </a:lnTo>
                  <a:lnTo>
                    <a:pt x="2" y="6306"/>
                  </a:lnTo>
                  <a:lnTo>
                    <a:pt x="6" y="6308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DEDEDE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8" name="未知"/>
            <p:cNvSpPr/>
            <p:nvPr/>
          </p:nvSpPr>
          <p:spPr>
            <a:xfrm>
              <a:off x="79" y="5"/>
              <a:ext cx="2" cy="2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4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5" h="6307">
                  <a:moveTo>
                    <a:pt x="5" y="3"/>
                  </a:moveTo>
                  <a:lnTo>
                    <a:pt x="0" y="0"/>
                  </a:lnTo>
                  <a:lnTo>
                    <a:pt x="0" y="6302"/>
                  </a:lnTo>
                  <a:lnTo>
                    <a:pt x="5" y="6307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19" name="未知"/>
            <p:cNvSpPr/>
            <p:nvPr/>
          </p:nvSpPr>
          <p:spPr>
            <a:xfrm>
              <a:off x="78" y="4"/>
              <a:ext cx="1" cy="210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5" h="6305">
                  <a:moveTo>
                    <a:pt x="5" y="3"/>
                  </a:moveTo>
                  <a:lnTo>
                    <a:pt x="0" y="0"/>
                  </a:lnTo>
                  <a:lnTo>
                    <a:pt x="0" y="6301"/>
                  </a:lnTo>
                  <a:lnTo>
                    <a:pt x="5" y="6305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0" name="未知"/>
            <p:cNvSpPr/>
            <p:nvPr/>
          </p:nvSpPr>
          <p:spPr>
            <a:xfrm>
              <a:off x="76" y="3"/>
              <a:ext cx="2" cy="210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233"/>
                </a:cxn>
                <a:cxn ang="0">
                  <a:pos x="0" y="234"/>
                </a:cxn>
                <a:cxn ang="0">
                  <a:pos x="0" y="0"/>
                </a:cxn>
              </a:cxnLst>
              <a:rect l="l" t="t" r="GT0" b="GT1"/>
              <a:pathLst>
                <a:path w="6" h="6304">
                  <a:moveTo>
                    <a:pt x="6" y="3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1" y="385"/>
                  </a:lnTo>
                  <a:lnTo>
                    <a:pt x="3" y="397"/>
                  </a:lnTo>
                  <a:lnTo>
                    <a:pt x="5" y="425"/>
                  </a:lnTo>
                  <a:lnTo>
                    <a:pt x="4" y="437"/>
                  </a:lnTo>
                  <a:lnTo>
                    <a:pt x="3" y="443"/>
                  </a:lnTo>
                  <a:lnTo>
                    <a:pt x="3" y="450"/>
                  </a:lnTo>
                  <a:lnTo>
                    <a:pt x="1" y="461"/>
                  </a:lnTo>
                  <a:lnTo>
                    <a:pt x="0" y="473"/>
                  </a:lnTo>
                  <a:lnTo>
                    <a:pt x="0" y="6299"/>
                  </a:lnTo>
                  <a:lnTo>
                    <a:pt x="6" y="6304"/>
                  </a:lnTo>
                  <a:lnTo>
                    <a:pt x="6" y="3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1" name="未知"/>
            <p:cNvSpPr/>
            <p:nvPr/>
          </p:nvSpPr>
          <p:spPr>
            <a:xfrm>
              <a:off x="74" y="3"/>
              <a:ext cx="2" cy="12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0"/>
                </a:cxn>
              </a:cxnLst>
              <a:rect l="l" t="t" r="GT0" b="GT1"/>
              <a:pathLst>
                <a:path w="6" h="377">
                  <a:moveTo>
                    <a:pt x="6" y="2"/>
                  </a:moveTo>
                  <a:lnTo>
                    <a:pt x="0" y="0"/>
                  </a:lnTo>
                  <a:lnTo>
                    <a:pt x="0" y="358"/>
                  </a:lnTo>
                  <a:lnTo>
                    <a:pt x="6" y="37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2" name="未知"/>
            <p:cNvSpPr/>
            <p:nvPr/>
          </p:nvSpPr>
          <p:spPr>
            <a:xfrm>
              <a:off x="59" y="0"/>
              <a:ext cx="2" cy="11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5" h="331">
                  <a:moveTo>
                    <a:pt x="5" y="0"/>
                  </a:moveTo>
                  <a:lnTo>
                    <a:pt x="0" y="1"/>
                  </a:lnTo>
                  <a:lnTo>
                    <a:pt x="0" y="331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3" name="未知"/>
            <p:cNvSpPr/>
            <p:nvPr/>
          </p:nvSpPr>
          <p:spPr>
            <a:xfrm>
              <a:off x="61" y="0"/>
              <a:ext cx="2" cy="11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29">
                  <a:moveTo>
                    <a:pt x="6" y="0"/>
                  </a:moveTo>
                  <a:lnTo>
                    <a:pt x="0" y="0"/>
                  </a:lnTo>
                  <a:lnTo>
                    <a:pt x="0" y="329"/>
                  </a:lnTo>
                  <a:lnTo>
                    <a:pt x="6" y="32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4" name="未知"/>
            <p:cNvSpPr/>
            <p:nvPr/>
          </p:nvSpPr>
          <p:spPr>
            <a:xfrm>
              <a:off x="57" y="1"/>
              <a:ext cx="2" cy="11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36">
                  <a:moveTo>
                    <a:pt x="6" y="0"/>
                  </a:moveTo>
                  <a:lnTo>
                    <a:pt x="0" y="2"/>
                  </a:lnTo>
                  <a:lnTo>
                    <a:pt x="0" y="336"/>
                  </a:lnTo>
                  <a:lnTo>
                    <a:pt x="6" y="33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5" name="未知"/>
            <p:cNvSpPr/>
            <p:nvPr/>
          </p:nvSpPr>
          <p:spPr>
            <a:xfrm>
              <a:off x="56" y="1"/>
              <a:ext cx="1" cy="11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5" h="339">
                  <a:moveTo>
                    <a:pt x="5" y="0"/>
                  </a:moveTo>
                  <a:lnTo>
                    <a:pt x="0" y="1"/>
                  </a:lnTo>
                  <a:lnTo>
                    <a:pt x="0" y="339"/>
                  </a:lnTo>
                  <a:lnTo>
                    <a:pt x="5" y="33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6" name="未知"/>
            <p:cNvSpPr/>
            <p:nvPr/>
          </p:nvSpPr>
          <p:spPr>
            <a:xfrm>
              <a:off x="54" y="2"/>
              <a:ext cx="2" cy="11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47">
                  <a:moveTo>
                    <a:pt x="6" y="0"/>
                  </a:moveTo>
                  <a:lnTo>
                    <a:pt x="0" y="1"/>
                  </a:lnTo>
                  <a:lnTo>
                    <a:pt x="0" y="347"/>
                  </a:lnTo>
                  <a:lnTo>
                    <a:pt x="6" y="33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7" name="未知"/>
            <p:cNvSpPr/>
            <p:nvPr/>
          </p:nvSpPr>
          <p:spPr>
            <a:xfrm>
              <a:off x="52" y="2"/>
              <a:ext cx="2" cy="11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5" h="358">
                  <a:moveTo>
                    <a:pt x="5" y="0"/>
                  </a:moveTo>
                  <a:lnTo>
                    <a:pt x="0" y="2"/>
                  </a:lnTo>
                  <a:lnTo>
                    <a:pt x="0" y="358"/>
                  </a:lnTo>
                  <a:lnTo>
                    <a:pt x="2" y="354"/>
                  </a:lnTo>
                  <a:lnTo>
                    <a:pt x="5" y="34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8" name="未知"/>
            <p:cNvSpPr/>
            <p:nvPr/>
          </p:nvSpPr>
          <p:spPr>
            <a:xfrm>
              <a:off x="63" y="0"/>
              <a:ext cx="2" cy="11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5" h="329">
                  <a:moveTo>
                    <a:pt x="5" y="0"/>
                  </a:moveTo>
                  <a:lnTo>
                    <a:pt x="0" y="0"/>
                  </a:lnTo>
                  <a:lnTo>
                    <a:pt x="0" y="328"/>
                  </a:lnTo>
                  <a:lnTo>
                    <a:pt x="5" y="32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29" name="未知"/>
            <p:cNvSpPr/>
            <p:nvPr/>
          </p:nvSpPr>
          <p:spPr>
            <a:xfrm>
              <a:off x="4" y="93"/>
              <a:ext cx="2" cy="33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29"/>
                </a:cxn>
                <a:cxn ang="0">
                  <a:pos x="0" y="29"/>
                </a:cxn>
                <a:cxn ang="0">
                  <a:pos x="0" y="29"/>
                </a:cxn>
                <a:cxn ang="0">
                  <a:pos x="0" y="27"/>
                </a:cxn>
                <a:cxn ang="0">
                  <a:pos x="0" y="27"/>
                </a:cxn>
                <a:cxn ang="0">
                  <a:pos x="0" y="27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2"/>
                </a:cxn>
                <a:cxn ang="0">
                  <a:pos x="0" y="19"/>
                </a:cxn>
                <a:cxn ang="0">
                  <a:pos x="0" y="19"/>
                </a:cxn>
                <a:cxn ang="0">
                  <a:pos x="0" y="19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0"/>
                </a:cxn>
              </a:cxnLst>
              <a:rect l="l" t="t" r="GT0" b="GT1"/>
              <a:pathLst>
                <a:path w="6" h="1009">
                  <a:moveTo>
                    <a:pt x="6" y="0"/>
                  </a:moveTo>
                  <a:lnTo>
                    <a:pt x="1" y="47"/>
                  </a:lnTo>
                  <a:lnTo>
                    <a:pt x="0" y="98"/>
                  </a:lnTo>
                  <a:lnTo>
                    <a:pt x="0" y="1009"/>
                  </a:lnTo>
                  <a:lnTo>
                    <a:pt x="6" y="1009"/>
                  </a:lnTo>
                  <a:lnTo>
                    <a:pt x="6" y="858"/>
                  </a:lnTo>
                  <a:lnTo>
                    <a:pt x="4" y="858"/>
                  </a:lnTo>
                  <a:lnTo>
                    <a:pt x="6" y="858"/>
                  </a:lnTo>
                  <a:lnTo>
                    <a:pt x="6" y="795"/>
                  </a:lnTo>
                  <a:lnTo>
                    <a:pt x="4" y="795"/>
                  </a:lnTo>
                  <a:lnTo>
                    <a:pt x="6" y="795"/>
                  </a:lnTo>
                  <a:lnTo>
                    <a:pt x="6" y="729"/>
                  </a:lnTo>
                  <a:lnTo>
                    <a:pt x="4" y="729"/>
                  </a:lnTo>
                  <a:lnTo>
                    <a:pt x="6" y="729"/>
                  </a:lnTo>
                  <a:lnTo>
                    <a:pt x="6" y="660"/>
                  </a:lnTo>
                  <a:lnTo>
                    <a:pt x="3" y="660"/>
                  </a:lnTo>
                  <a:lnTo>
                    <a:pt x="6" y="660"/>
                  </a:lnTo>
                  <a:lnTo>
                    <a:pt x="6" y="589"/>
                  </a:lnTo>
                  <a:lnTo>
                    <a:pt x="6" y="519"/>
                  </a:lnTo>
                  <a:lnTo>
                    <a:pt x="3" y="519"/>
                  </a:lnTo>
                  <a:lnTo>
                    <a:pt x="6" y="519"/>
                  </a:lnTo>
                  <a:lnTo>
                    <a:pt x="6" y="455"/>
                  </a:lnTo>
                  <a:lnTo>
                    <a:pt x="3" y="455"/>
                  </a:lnTo>
                  <a:lnTo>
                    <a:pt x="6" y="455"/>
                  </a:lnTo>
                  <a:lnTo>
                    <a:pt x="6" y="389"/>
                  </a:lnTo>
                  <a:lnTo>
                    <a:pt x="3" y="389"/>
                  </a:lnTo>
                  <a:lnTo>
                    <a:pt x="6" y="389"/>
                  </a:lnTo>
                  <a:lnTo>
                    <a:pt x="6" y="308"/>
                  </a:lnTo>
                  <a:lnTo>
                    <a:pt x="3" y="308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0" name="未知"/>
            <p:cNvSpPr/>
            <p:nvPr/>
          </p:nvSpPr>
          <p:spPr>
            <a:xfrm>
              <a:off x="6" y="3"/>
              <a:ext cx="46" cy="226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5" y="13"/>
                </a:cxn>
                <a:cxn ang="0">
                  <a:pos x="3" y="1"/>
                </a:cxn>
                <a:cxn ang="0">
                  <a:pos x="1" y="5"/>
                </a:cxn>
                <a:cxn ang="0">
                  <a:pos x="0" y="21"/>
                </a:cxn>
                <a:cxn ang="0">
                  <a:pos x="0" y="24"/>
                </a:cxn>
                <a:cxn ang="0">
                  <a:pos x="3" y="29"/>
                </a:cxn>
                <a:cxn ang="0">
                  <a:pos x="0" y="34"/>
                </a:cxn>
                <a:cxn ang="0">
                  <a:pos x="0" y="37"/>
                </a:cxn>
                <a:cxn ang="0">
                  <a:pos x="3" y="42"/>
                </a:cxn>
                <a:cxn ang="0">
                  <a:pos x="0" y="50"/>
                </a:cxn>
                <a:cxn ang="0">
                  <a:pos x="0" y="52"/>
                </a:cxn>
                <a:cxn ang="0">
                  <a:pos x="3" y="60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3" y="76"/>
                </a:cxn>
                <a:cxn ang="0">
                  <a:pos x="0" y="81"/>
                </a:cxn>
                <a:cxn ang="0">
                  <a:pos x="0" y="86"/>
                </a:cxn>
                <a:cxn ang="0">
                  <a:pos x="3" y="91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3" y="107"/>
                </a:cxn>
                <a:cxn ang="0">
                  <a:pos x="0" y="115"/>
                </a:cxn>
                <a:cxn ang="0">
                  <a:pos x="0" y="117"/>
                </a:cxn>
                <a:cxn ang="0">
                  <a:pos x="4" y="125"/>
                </a:cxn>
                <a:cxn ang="0">
                  <a:pos x="0" y="130"/>
                </a:cxn>
                <a:cxn ang="0">
                  <a:pos x="0" y="133"/>
                </a:cxn>
                <a:cxn ang="0">
                  <a:pos x="3" y="141"/>
                </a:cxn>
                <a:cxn ang="0">
                  <a:pos x="0" y="146"/>
                </a:cxn>
                <a:cxn ang="0">
                  <a:pos x="0" y="152"/>
                </a:cxn>
                <a:cxn ang="0">
                  <a:pos x="3" y="156"/>
                </a:cxn>
                <a:cxn ang="0">
                  <a:pos x="0" y="164"/>
                </a:cxn>
                <a:cxn ang="0">
                  <a:pos x="0" y="167"/>
                </a:cxn>
                <a:cxn ang="0">
                  <a:pos x="3" y="172"/>
                </a:cxn>
                <a:cxn ang="0">
                  <a:pos x="0" y="190"/>
                </a:cxn>
                <a:cxn ang="0">
                  <a:pos x="0" y="203"/>
                </a:cxn>
                <a:cxn ang="0">
                  <a:pos x="1" y="248"/>
                </a:cxn>
                <a:cxn ang="0">
                  <a:pos x="1" y="249"/>
                </a:cxn>
                <a:cxn ang="0">
                  <a:pos x="2" y="247"/>
                </a:cxn>
                <a:cxn ang="0">
                  <a:pos x="2" y="248"/>
                </a:cxn>
                <a:cxn ang="0">
                  <a:pos x="2" y="249"/>
                </a:cxn>
                <a:cxn ang="0">
                  <a:pos x="3" y="250"/>
                </a:cxn>
                <a:cxn ang="0">
                  <a:pos x="3" y="251"/>
                </a:cxn>
                <a:cxn ang="0">
                  <a:pos x="3" y="252"/>
                </a:cxn>
                <a:cxn ang="0">
                  <a:pos x="5" y="250"/>
                </a:cxn>
                <a:cxn ang="0">
                  <a:pos x="5" y="249"/>
                </a:cxn>
                <a:cxn ang="0">
                  <a:pos x="5" y="17"/>
                </a:cxn>
                <a:cxn ang="0">
                  <a:pos x="0" y="57"/>
                </a:cxn>
                <a:cxn ang="0">
                  <a:pos x="3" y="71"/>
                </a:cxn>
                <a:cxn ang="0">
                  <a:pos x="3" y="96"/>
                </a:cxn>
                <a:cxn ang="0">
                  <a:pos x="3" y="122"/>
                </a:cxn>
                <a:cxn ang="0">
                  <a:pos x="3" y="135"/>
                </a:cxn>
                <a:cxn ang="0">
                  <a:pos x="3" y="161"/>
                </a:cxn>
                <a:cxn ang="0">
                  <a:pos x="0" y="185"/>
                </a:cxn>
                <a:cxn ang="0">
                  <a:pos x="0" y="180"/>
                </a:cxn>
                <a:cxn ang="0">
                  <a:pos x="3" y="187"/>
                </a:cxn>
                <a:cxn ang="0">
                  <a:pos x="0" y="200"/>
                </a:cxn>
                <a:cxn ang="0">
                  <a:pos x="0" y="198"/>
                </a:cxn>
              </a:cxnLst>
              <a:rect l="l" t="t" r="GT0" b="GT1"/>
              <a:pathLst>
                <a:path w="138" h="6795">
                  <a:moveTo>
                    <a:pt x="126" y="427"/>
                  </a:moveTo>
                  <a:lnTo>
                    <a:pt x="126" y="405"/>
                  </a:lnTo>
                  <a:lnTo>
                    <a:pt x="128" y="387"/>
                  </a:lnTo>
                  <a:lnTo>
                    <a:pt x="131" y="370"/>
                  </a:lnTo>
                  <a:lnTo>
                    <a:pt x="138" y="356"/>
                  </a:lnTo>
                  <a:lnTo>
                    <a:pt x="138" y="0"/>
                  </a:lnTo>
                  <a:lnTo>
                    <a:pt x="123" y="5"/>
                  </a:lnTo>
                  <a:lnTo>
                    <a:pt x="111" y="13"/>
                  </a:lnTo>
                  <a:lnTo>
                    <a:pt x="99" y="22"/>
                  </a:lnTo>
                  <a:lnTo>
                    <a:pt x="88" y="35"/>
                  </a:lnTo>
                  <a:lnTo>
                    <a:pt x="76" y="48"/>
                  </a:lnTo>
                  <a:lnTo>
                    <a:pt x="66" y="66"/>
                  </a:lnTo>
                  <a:lnTo>
                    <a:pt x="56" y="83"/>
                  </a:lnTo>
                  <a:lnTo>
                    <a:pt x="47" y="104"/>
                  </a:lnTo>
                  <a:lnTo>
                    <a:pt x="29" y="141"/>
                  </a:lnTo>
                  <a:lnTo>
                    <a:pt x="16" y="182"/>
                  </a:lnTo>
                  <a:lnTo>
                    <a:pt x="10" y="202"/>
                  </a:lnTo>
                  <a:lnTo>
                    <a:pt x="6" y="224"/>
                  </a:lnTo>
                  <a:lnTo>
                    <a:pt x="0" y="270"/>
                  </a:lnTo>
                  <a:lnTo>
                    <a:pt x="0" y="578"/>
                  </a:lnTo>
                  <a:lnTo>
                    <a:pt x="104" y="578"/>
                  </a:lnTo>
                  <a:lnTo>
                    <a:pt x="0" y="578"/>
                  </a:lnTo>
                  <a:lnTo>
                    <a:pt x="0" y="659"/>
                  </a:lnTo>
                  <a:lnTo>
                    <a:pt x="74" y="659"/>
                  </a:lnTo>
                  <a:lnTo>
                    <a:pt x="0" y="659"/>
                  </a:lnTo>
                  <a:lnTo>
                    <a:pt x="0" y="725"/>
                  </a:lnTo>
                  <a:lnTo>
                    <a:pt x="74" y="725"/>
                  </a:lnTo>
                  <a:lnTo>
                    <a:pt x="0" y="725"/>
                  </a:lnTo>
                  <a:lnTo>
                    <a:pt x="0" y="789"/>
                  </a:lnTo>
                  <a:lnTo>
                    <a:pt x="74" y="789"/>
                  </a:lnTo>
                  <a:lnTo>
                    <a:pt x="0" y="789"/>
                  </a:lnTo>
                  <a:lnTo>
                    <a:pt x="0" y="859"/>
                  </a:lnTo>
                  <a:lnTo>
                    <a:pt x="77" y="859"/>
                  </a:lnTo>
                  <a:lnTo>
                    <a:pt x="0" y="859"/>
                  </a:lnTo>
                  <a:lnTo>
                    <a:pt x="0" y="930"/>
                  </a:lnTo>
                  <a:lnTo>
                    <a:pt x="96" y="930"/>
                  </a:lnTo>
                  <a:lnTo>
                    <a:pt x="0" y="930"/>
                  </a:lnTo>
                  <a:lnTo>
                    <a:pt x="0" y="999"/>
                  </a:lnTo>
                  <a:lnTo>
                    <a:pt x="76" y="999"/>
                  </a:lnTo>
                  <a:lnTo>
                    <a:pt x="0" y="999"/>
                  </a:lnTo>
                  <a:lnTo>
                    <a:pt x="0" y="1065"/>
                  </a:lnTo>
                  <a:lnTo>
                    <a:pt x="76" y="1065"/>
                  </a:lnTo>
                  <a:lnTo>
                    <a:pt x="0" y="1065"/>
                  </a:lnTo>
                  <a:lnTo>
                    <a:pt x="0" y="1128"/>
                  </a:lnTo>
                  <a:lnTo>
                    <a:pt x="76" y="1128"/>
                  </a:lnTo>
                  <a:lnTo>
                    <a:pt x="0" y="1128"/>
                  </a:lnTo>
                  <a:lnTo>
                    <a:pt x="0" y="1279"/>
                  </a:lnTo>
                  <a:lnTo>
                    <a:pt x="101" y="1279"/>
                  </a:lnTo>
                  <a:lnTo>
                    <a:pt x="0" y="1279"/>
                  </a:lnTo>
                  <a:lnTo>
                    <a:pt x="0" y="1350"/>
                  </a:lnTo>
                  <a:lnTo>
                    <a:pt x="76" y="1350"/>
                  </a:lnTo>
                  <a:lnTo>
                    <a:pt x="0" y="1350"/>
                  </a:lnTo>
                  <a:lnTo>
                    <a:pt x="0" y="1415"/>
                  </a:lnTo>
                  <a:lnTo>
                    <a:pt x="76" y="1415"/>
                  </a:lnTo>
                  <a:lnTo>
                    <a:pt x="0" y="1415"/>
                  </a:lnTo>
                  <a:lnTo>
                    <a:pt x="0" y="1479"/>
                  </a:lnTo>
                  <a:lnTo>
                    <a:pt x="76" y="1479"/>
                  </a:lnTo>
                  <a:lnTo>
                    <a:pt x="0" y="1479"/>
                  </a:lnTo>
                  <a:lnTo>
                    <a:pt x="0" y="1631"/>
                  </a:lnTo>
                  <a:lnTo>
                    <a:pt x="94" y="1631"/>
                  </a:lnTo>
                  <a:lnTo>
                    <a:pt x="0" y="1631"/>
                  </a:lnTo>
                  <a:lnTo>
                    <a:pt x="0" y="1707"/>
                  </a:lnTo>
                  <a:lnTo>
                    <a:pt x="76" y="1707"/>
                  </a:lnTo>
                  <a:lnTo>
                    <a:pt x="0" y="1707"/>
                  </a:lnTo>
                  <a:lnTo>
                    <a:pt x="0" y="1771"/>
                  </a:lnTo>
                  <a:lnTo>
                    <a:pt x="76" y="1771"/>
                  </a:lnTo>
                  <a:lnTo>
                    <a:pt x="0" y="1771"/>
                  </a:lnTo>
                  <a:lnTo>
                    <a:pt x="0" y="1835"/>
                  </a:lnTo>
                  <a:lnTo>
                    <a:pt x="76" y="1835"/>
                  </a:lnTo>
                  <a:lnTo>
                    <a:pt x="0" y="1835"/>
                  </a:lnTo>
                  <a:lnTo>
                    <a:pt x="0" y="1982"/>
                  </a:lnTo>
                  <a:lnTo>
                    <a:pt x="106" y="1982"/>
                  </a:lnTo>
                  <a:lnTo>
                    <a:pt x="0" y="1982"/>
                  </a:lnTo>
                  <a:lnTo>
                    <a:pt x="0" y="2049"/>
                  </a:lnTo>
                  <a:lnTo>
                    <a:pt x="76" y="2049"/>
                  </a:lnTo>
                  <a:lnTo>
                    <a:pt x="0" y="2049"/>
                  </a:lnTo>
                  <a:lnTo>
                    <a:pt x="0" y="2113"/>
                  </a:lnTo>
                  <a:lnTo>
                    <a:pt x="76" y="2113"/>
                  </a:lnTo>
                  <a:lnTo>
                    <a:pt x="0" y="2113"/>
                  </a:lnTo>
                  <a:lnTo>
                    <a:pt x="0" y="2178"/>
                  </a:lnTo>
                  <a:lnTo>
                    <a:pt x="76" y="2178"/>
                  </a:lnTo>
                  <a:lnTo>
                    <a:pt x="0" y="2178"/>
                  </a:lnTo>
                  <a:lnTo>
                    <a:pt x="0" y="2329"/>
                  </a:lnTo>
                  <a:lnTo>
                    <a:pt x="94" y="2329"/>
                  </a:lnTo>
                  <a:lnTo>
                    <a:pt x="0" y="2329"/>
                  </a:lnTo>
                  <a:lnTo>
                    <a:pt x="0" y="2406"/>
                  </a:lnTo>
                  <a:lnTo>
                    <a:pt x="76" y="2406"/>
                  </a:lnTo>
                  <a:lnTo>
                    <a:pt x="0" y="2406"/>
                  </a:lnTo>
                  <a:lnTo>
                    <a:pt x="0" y="2470"/>
                  </a:lnTo>
                  <a:lnTo>
                    <a:pt x="76" y="2470"/>
                  </a:lnTo>
                  <a:lnTo>
                    <a:pt x="0" y="2470"/>
                  </a:lnTo>
                  <a:lnTo>
                    <a:pt x="0" y="2535"/>
                  </a:lnTo>
                  <a:lnTo>
                    <a:pt x="76" y="2535"/>
                  </a:lnTo>
                  <a:lnTo>
                    <a:pt x="0" y="2535"/>
                  </a:lnTo>
                  <a:lnTo>
                    <a:pt x="0" y="2688"/>
                  </a:lnTo>
                  <a:lnTo>
                    <a:pt x="106" y="2688"/>
                  </a:lnTo>
                  <a:lnTo>
                    <a:pt x="0" y="2688"/>
                  </a:lnTo>
                  <a:lnTo>
                    <a:pt x="0" y="2751"/>
                  </a:lnTo>
                  <a:lnTo>
                    <a:pt x="76" y="2751"/>
                  </a:lnTo>
                  <a:lnTo>
                    <a:pt x="0" y="2751"/>
                  </a:lnTo>
                  <a:lnTo>
                    <a:pt x="0" y="2815"/>
                  </a:lnTo>
                  <a:lnTo>
                    <a:pt x="76" y="2815"/>
                  </a:lnTo>
                  <a:lnTo>
                    <a:pt x="0" y="2815"/>
                  </a:lnTo>
                  <a:lnTo>
                    <a:pt x="0" y="2880"/>
                  </a:lnTo>
                  <a:lnTo>
                    <a:pt x="76" y="2880"/>
                  </a:lnTo>
                  <a:lnTo>
                    <a:pt x="0" y="2880"/>
                  </a:lnTo>
                  <a:lnTo>
                    <a:pt x="0" y="3031"/>
                  </a:lnTo>
                  <a:lnTo>
                    <a:pt x="94" y="3031"/>
                  </a:lnTo>
                  <a:lnTo>
                    <a:pt x="0" y="3031"/>
                  </a:lnTo>
                  <a:lnTo>
                    <a:pt x="0" y="3108"/>
                  </a:lnTo>
                  <a:lnTo>
                    <a:pt x="76" y="3108"/>
                  </a:lnTo>
                  <a:lnTo>
                    <a:pt x="0" y="3108"/>
                  </a:lnTo>
                  <a:lnTo>
                    <a:pt x="0" y="3172"/>
                  </a:lnTo>
                  <a:lnTo>
                    <a:pt x="76" y="3172"/>
                  </a:lnTo>
                  <a:lnTo>
                    <a:pt x="0" y="3172"/>
                  </a:lnTo>
                  <a:lnTo>
                    <a:pt x="0" y="3236"/>
                  </a:lnTo>
                  <a:lnTo>
                    <a:pt x="76" y="3236"/>
                  </a:lnTo>
                  <a:lnTo>
                    <a:pt x="0" y="3236"/>
                  </a:lnTo>
                  <a:lnTo>
                    <a:pt x="0" y="3385"/>
                  </a:lnTo>
                  <a:lnTo>
                    <a:pt x="106" y="3385"/>
                  </a:lnTo>
                  <a:lnTo>
                    <a:pt x="0" y="3385"/>
                  </a:lnTo>
                  <a:lnTo>
                    <a:pt x="0" y="3453"/>
                  </a:lnTo>
                  <a:lnTo>
                    <a:pt x="76" y="3453"/>
                  </a:lnTo>
                  <a:lnTo>
                    <a:pt x="0" y="3453"/>
                  </a:lnTo>
                  <a:lnTo>
                    <a:pt x="0" y="3516"/>
                  </a:lnTo>
                  <a:lnTo>
                    <a:pt x="76" y="3516"/>
                  </a:lnTo>
                  <a:lnTo>
                    <a:pt x="0" y="3516"/>
                  </a:lnTo>
                  <a:lnTo>
                    <a:pt x="0" y="3581"/>
                  </a:lnTo>
                  <a:lnTo>
                    <a:pt x="76" y="3581"/>
                  </a:lnTo>
                  <a:lnTo>
                    <a:pt x="0" y="3581"/>
                  </a:lnTo>
                  <a:lnTo>
                    <a:pt x="0" y="3734"/>
                  </a:lnTo>
                  <a:lnTo>
                    <a:pt x="94" y="3734"/>
                  </a:lnTo>
                  <a:lnTo>
                    <a:pt x="0" y="3734"/>
                  </a:lnTo>
                  <a:lnTo>
                    <a:pt x="0" y="3810"/>
                  </a:lnTo>
                  <a:lnTo>
                    <a:pt x="76" y="3810"/>
                  </a:lnTo>
                  <a:lnTo>
                    <a:pt x="0" y="3810"/>
                  </a:lnTo>
                  <a:lnTo>
                    <a:pt x="0" y="3873"/>
                  </a:lnTo>
                  <a:lnTo>
                    <a:pt x="76" y="3873"/>
                  </a:lnTo>
                  <a:lnTo>
                    <a:pt x="0" y="3873"/>
                  </a:lnTo>
                  <a:lnTo>
                    <a:pt x="0" y="3937"/>
                  </a:lnTo>
                  <a:lnTo>
                    <a:pt x="76" y="3937"/>
                  </a:lnTo>
                  <a:lnTo>
                    <a:pt x="0" y="3937"/>
                  </a:lnTo>
                  <a:lnTo>
                    <a:pt x="0" y="4092"/>
                  </a:lnTo>
                  <a:lnTo>
                    <a:pt x="106" y="4092"/>
                  </a:lnTo>
                  <a:lnTo>
                    <a:pt x="0" y="4092"/>
                  </a:lnTo>
                  <a:lnTo>
                    <a:pt x="0" y="4153"/>
                  </a:lnTo>
                  <a:lnTo>
                    <a:pt x="76" y="4153"/>
                  </a:lnTo>
                  <a:lnTo>
                    <a:pt x="0" y="4153"/>
                  </a:lnTo>
                  <a:lnTo>
                    <a:pt x="0" y="4219"/>
                  </a:lnTo>
                  <a:lnTo>
                    <a:pt x="76" y="4219"/>
                  </a:lnTo>
                  <a:lnTo>
                    <a:pt x="0" y="4219"/>
                  </a:lnTo>
                  <a:lnTo>
                    <a:pt x="0" y="4283"/>
                  </a:lnTo>
                  <a:lnTo>
                    <a:pt x="76" y="4283"/>
                  </a:lnTo>
                  <a:lnTo>
                    <a:pt x="0" y="4283"/>
                  </a:lnTo>
                  <a:lnTo>
                    <a:pt x="0" y="4435"/>
                  </a:lnTo>
                  <a:lnTo>
                    <a:pt x="94" y="4435"/>
                  </a:lnTo>
                  <a:lnTo>
                    <a:pt x="0" y="4435"/>
                  </a:lnTo>
                  <a:lnTo>
                    <a:pt x="0" y="4510"/>
                  </a:lnTo>
                  <a:lnTo>
                    <a:pt x="76" y="4510"/>
                  </a:lnTo>
                  <a:lnTo>
                    <a:pt x="0" y="4510"/>
                  </a:lnTo>
                  <a:lnTo>
                    <a:pt x="0" y="4575"/>
                  </a:lnTo>
                  <a:lnTo>
                    <a:pt x="76" y="4575"/>
                  </a:lnTo>
                  <a:lnTo>
                    <a:pt x="0" y="4575"/>
                  </a:lnTo>
                  <a:lnTo>
                    <a:pt x="0" y="4639"/>
                  </a:lnTo>
                  <a:lnTo>
                    <a:pt x="76" y="4639"/>
                  </a:lnTo>
                  <a:lnTo>
                    <a:pt x="0" y="4639"/>
                  </a:lnTo>
                  <a:lnTo>
                    <a:pt x="0" y="4788"/>
                  </a:lnTo>
                  <a:lnTo>
                    <a:pt x="103" y="4788"/>
                  </a:lnTo>
                  <a:lnTo>
                    <a:pt x="0" y="4788"/>
                  </a:lnTo>
                  <a:lnTo>
                    <a:pt x="0" y="5137"/>
                  </a:lnTo>
                  <a:lnTo>
                    <a:pt x="99" y="5137"/>
                  </a:lnTo>
                  <a:lnTo>
                    <a:pt x="0" y="5137"/>
                  </a:lnTo>
                  <a:lnTo>
                    <a:pt x="0" y="5490"/>
                  </a:lnTo>
                  <a:lnTo>
                    <a:pt x="106" y="5490"/>
                  </a:lnTo>
                  <a:lnTo>
                    <a:pt x="0" y="5490"/>
                  </a:lnTo>
                  <a:lnTo>
                    <a:pt x="0" y="6570"/>
                  </a:lnTo>
                  <a:lnTo>
                    <a:pt x="5" y="6609"/>
                  </a:lnTo>
                  <a:lnTo>
                    <a:pt x="14" y="6649"/>
                  </a:lnTo>
                  <a:lnTo>
                    <a:pt x="25" y="6686"/>
                  </a:lnTo>
                  <a:lnTo>
                    <a:pt x="31" y="6703"/>
                  </a:lnTo>
                  <a:lnTo>
                    <a:pt x="40" y="6721"/>
                  </a:lnTo>
                  <a:lnTo>
                    <a:pt x="40" y="6719"/>
                  </a:lnTo>
                  <a:lnTo>
                    <a:pt x="40" y="6717"/>
                  </a:lnTo>
                  <a:lnTo>
                    <a:pt x="40" y="6715"/>
                  </a:lnTo>
                  <a:lnTo>
                    <a:pt x="38" y="6712"/>
                  </a:lnTo>
                  <a:lnTo>
                    <a:pt x="34" y="6695"/>
                  </a:lnTo>
                  <a:lnTo>
                    <a:pt x="34" y="6667"/>
                  </a:lnTo>
                  <a:lnTo>
                    <a:pt x="48" y="6669"/>
                  </a:lnTo>
                  <a:lnTo>
                    <a:pt x="50" y="6674"/>
                  </a:lnTo>
                  <a:lnTo>
                    <a:pt x="51" y="6682"/>
                  </a:lnTo>
                  <a:lnTo>
                    <a:pt x="53" y="6687"/>
                  </a:lnTo>
                  <a:lnTo>
                    <a:pt x="53" y="6691"/>
                  </a:lnTo>
                  <a:lnTo>
                    <a:pt x="53" y="6694"/>
                  </a:lnTo>
                  <a:lnTo>
                    <a:pt x="54" y="6695"/>
                  </a:lnTo>
                  <a:lnTo>
                    <a:pt x="56" y="6699"/>
                  </a:lnTo>
                  <a:lnTo>
                    <a:pt x="56" y="6702"/>
                  </a:lnTo>
                  <a:lnTo>
                    <a:pt x="56" y="6706"/>
                  </a:lnTo>
                  <a:lnTo>
                    <a:pt x="58" y="6711"/>
                  </a:lnTo>
                  <a:lnTo>
                    <a:pt x="59" y="6715"/>
                  </a:lnTo>
                  <a:lnTo>
                    <a:pt x="59" y="6719"/>
                  </a:lnTo>
                  <a:lnTo>
                    <a:pt x="59" y="6733"/>
                  </a:lnTo>
                  <a:lnTo>
                    <a:pt x="67" y="6735"/>
                  </a:lnTo>
                  <a:lnTo>
                    <a:pt x="67" y="6738"/>
                  </a:lnTo>
                  <a:lnTo>
                    <a:pt x="67" y="6745"/>
                  </a:lnTo>
                  <a:lnTo>
                    <a:pt x="81" y="6746"/>
                  </a:lnTo>
                  <a:lnTo>
                    <a:pt x="81" y="6749"/>
                  </a:lnTo>
                  <a:lnTo>
                    <a:pt x="81" y="6776"/>
                  </a:lnTo>
                  <a:lnTo>
                    <a:pt x="81" y="6778"/>
                  </a:lnTo>
                  <a:lnTo>
                    <a:pt x="77" y="6782"/>
                  </a:lnTo>
                  <a:lnTo>
                    <a:pt x="76" y="6786"/>
                  </a:lnTo>
                  <a:lnTo>
                    <a:pt x="76" y="6787"/>
                  </a:lnTo>
                  <a:lnTo>
                    <a:pt x="80" y="6793"/>
                  </a:lnTo>
                  <a:lnTo>
                    <a:pt x="138" y="6688"/>
                  </a:lnTo>
                  <a:lnTo>
                    <a:pt x="80" y="6793"/>
                  </a:lnTo>
                  <a:lnTo>
                    <a:pt x="81" y="6795"/>
                  </a:lnTo>
                  <a:lnTo>
                    <a:pt x="91" y="6777"/>
                  </a:lnTo>
                  <a:lnTo>
                    <a:pt x="101" y="6763"/>
                  </a:lnTo>
                  <a:lnTo>
                    <a:pt x="112" y="6751"/>
                  </a:lnTo>
                  <a:lnTo>
                    <a:pt x="124" y="6742"/>
                  </a:lnTo>
                  <a:lnTo>
                    <a:pt x="124" y="6741"/>
                  </a:lnTo>
                  <a:lnTo>
                    <a:pt x="124" y="6728"/>
                  </a:lnTo>
                  <a:lnTo>
                    <a:pt x="126" y="6722"/>
                  </a:lnTo>
                  <a:lnTo>
                    <a:pt x="127" y="6718"/>
                  </a:lnTo>
                  <a:lnTo>
                    <a:pt x="127" y="6715"/>
                  </a:lnTo>
                  <a:lnTo>
                    <a:pt x="127" y="6713"/>
                  </a:lnTo>
                  <a:lnTo>
                    <a:pt x="138" y="6714"/>
                  </a:lnTo>
                  <a:lnTo>
                    <a:pt x="138" y="497"/>
                  </a:lnTo>
                  <a:lnTo>
                    <a:pt x="131" y="481"/>
                  </a:lnTo>
                  <a:lnTo>
                    <a:pt x="128" y="464"/>
                  </a:lnTo>
                  <a:lnTo>
                    <a:pt x="126" y="446"/>
                  </a:lnTo>
                  <a:lnTo>
                    <a:pt x="126" y="427"/>
                  </a:lnTo>
                  <a:close/>
                  <a:moveTo>
                    <a:pt x="1" y="1198"/>
                  </a:moveTo>
                  <a:lnTo>
                    <a:pt x="78" y="1198"/>
                  </a:lnTo>
                  <a:lnTo>
                    <a:pt x="1" y="1198"/>
                  </a:lnTo>
                  <a:close/>
                  <a:moveTo>
                    <a:pt x="1" y="1550"/>
                  </a:moveTo>
                  <a:lnTo>
                    <a:pt x="78" y="1550"/>
                  </a:lnTo>
                  <a:lnTo>
                    <a:pt x="1" y="1550"/>
                  </a:lnTo>
                  <a:close/>
                  <a:moveTo>
                    <a:pt x="78" y="1906"/>
                  </a:moveTo>
                  <a:lnTo>
                    <a:pt x="1" y="1906"/>
                  </a:lnTo>
                  <a:lnTo>
                    <a:pt x="78" y="1906"/>
                  </a:lnTo>
                  <a:close/>
                  <a:moveTo>
                    <a:pt x="78" y="2248"/>
                  </a:moveTo>
                  <a:lnTo>
                    <a:pt x="1" y="2248"/>
                  </a:lnTo>
                  <a:lnTo>
                    <a:pt x="78" y="2248"/>
                  </a:lnTo>
                  <a:close/>
                  <a:moveTo>
                    <a:pt x="1" y="2604"/>
                  </a:moveTo>
                  <a:lnTo>
                    <a:pt x="78" y="2604"/>
                  </a:lnTo>
                  <a:lnTo>
                    <a:pt x="1" y="2604"/>
                  </a:lnTo>
                  <a:close/>
                  <a:moveTo>
                    <a:pt x="1" y="2949"/>
                  </a:moveTo>
                  <a:lnTo>
                    <a:pt x="78" y="2949"/>
                  </a:lnTo>
                  <a:lnTo>
                    <a:pt x="1" y="2949"/>
                  </a:lnTo>
                  <a:close/>
                  <a:moveTo>
                    <a:pt x="78" y="3306"/>
                  </a:moveTo>
                  <a:lnTo>
                    <a:pt x="1" y="3306"/>
                  </a:lnTo>
                  <a:lnTo>
                    <a:pt x="78" y="3306"/>
                  </a:lnTo>
                  <a:close/>
                  <a:moveTo>
                    <a:pt x="78" y="3651"/>
                  </a:moveTo>
                  <a:lnTo>
                    <a:pt x="1" y="3651"/>
                  </a:lnTo>
                  <a:lnTo>
                    <a:pt x="78" y="3651"/>
                  </a:lnTo>
                  <a:close/>
                  <a:moveTo>
                    <a:pt x="1" y="4008"/>
                  </a:moveTo>
                  <a:lnTo>
                    <a:pt x="78" y="4008"/>
                  </a:lnTo>
                  <a:lnTo>
                    <a:pt x="1" y="4008"/>
                  </a:lnTo>
                  <a:close/>
                  <a:moveTo>
                    <a:pt x="1" y="4354"/>
                  </a:moveTo>
                  <a:lnTo>
                    <a:pt x="78" y="4354"/>
                  </a:lnTo>
                  <a:lnTo>
                    <a:pt x="1" y="4354"/>
                  </a:lnTo>
                  <a:close/>
                  <a:moveTo>
                    <a:pt x="4" y="4921"/>
                  </a:moveTo>
                  <a:lnTo>
                    <a:pt x="81" y="4921"/>
                  </a:lnTo>
                  <a:lnTo>
                    <a:pt x="4" y="4921"/>
                  </a:lnTo>
                  <a:close/>
                  <a:moveTo>
                    <a:pt x="4" y="4984"/>
                  </a:moveTo>
                  <a:lnTo>
                    <a:pt x="81" y="4984"/>
                  </a:lnTo>
                  <a:lnTo>
                    <a:pt x="4" y="4984"/>
                  </a:lnTo>
                  <a:close/>
                  <a:moveTo>
                    <a:pt x="4" y="4855"/>
                  </a:moveTo>
                  <a:lnTo>
                    <a:pt x="81" y="4855"/>
                  </a:lnTo>
                  <a:lnTo>
                    <a:pt x="4" y="4855"/>
                  </a:lnTo>
                  <a:close/>
                  <a:moveTo>
                    <a:pt x="78" y="4709"/>
                  </a:moveTo>
                  <a:lnTo>
                    <a:pt x="1" y="4709"/>
                  </a:lnTo>
                  <a:lnTo>
                    <a:pt x="78" y="4709"/>
                  </a:lnTo>
                  <a:close/>
                  <a:moveTo>
                    <a:pt x="7" y="5055"/>
                  </a:moveTo>
                  <a:lnTo>
                    <a:pt x="84" y="5055"/>
                  </a:lnTo>
                  <a:lnTo>
                    <a:pt x="7" y="5055"/>
                  </a:lnTo>
                  <a:close/>
                  <a:moveTo>
                    <a:pt x="4" y="5212"/>
                  </a:moveTo>
                  <a:lnTo>
                    <a:pt x="81" y="5212"/>
                  </a:lnTo>
                  <a:lnTo>
                    <a:pt x="4" y="5212"/>
                  </a:lnTo>
                  <a:close/>
                  <a:moveTo>
                    <a:pt x="7" y="5411"/>
                  </a:moveTo>
                  <a:lnTo>
                    <a:pt x="84" y="5411"/>
                  </a:lnTo>
                  <a:lnTo>
                    <a:pt x="7" y="5411"/>
                  </a:lnTo>
                  <a:close/>
                  <a:moveTo>
                    <a:pt x="4" y="5340"/>
                  </a:moveTo>
                  <a:lnTo>
                    <a:pt x="81" y="5340"/>
                  </a:lnTo>
                  <a:lnTo>
                    <a:pt x="4" y="5340"/>
                  </a:lnTo>
                  <a:close/>
                  <a:moveTo>
                    <a:pt x="81" y="5277"/>
                  </a:moveTo>
                  <a:lnTo>
                    <a:pt x="4" y="5277"/>
                  </a:lnTo>
                  <a:lnTo>
                    <a:pt x="81" y="52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1" name="未知"/>
            <p:cNvSpPr/>
            <p:nvPr/>
          </p:nvSpPr>
          <p:spPr>
            <a:xfrm>
              <a:off x="70" y="169"/>
              <a:ext cx="2" cy="193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14"/>
                </a:cxn>
                <a:cxn ang="0">
                  <a:pos x="0" y="215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6" h="5793">
                  <a:moveTo>
                    <a:pt x="2" y="0"/>
                  </a:moveTo>
                  <a:lnTo>
                    <a:pt x="2" y="4"/>
                  </a:lnTo>
                  <a:lnTo>
                    <a:pt x="2" y="7"/>
                  </a:lnTo>
                  <a:lnTo>
                    <a:pt x="0" y="8"/>
                  </a:lnTo>
                  <a:lnTo>
                    <a:pt x="0" y="5789"/>
                  </a:lnTo>
                  <a:lnTo>
                    <a:pt x="6" y="5793"/>
                  </a:lnTo>
                  <a:lnTo>
                    <a:pt x="6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2" name="未知"/>
            <p:cNvSpPr/>
            <p:nvPr/>
          </p:nvSpPr>
          <p:spPr>
            <a:xfrm>
              <a:off x="69" y="172"/>
              <a:ext cx="1" cy="192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214"/>
                </a:cxn>
                <a:cxn ang="0">
                  <a:pos x="0" y="214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3" h="5781">
                  <a:moveTo>
                    <a:pt x="0" y="0"/>
                  </a:moveTo>
                  <a:lnTo>
                    <a:pt x="0" y="2"/>
                  </a:lnTo>
                  <a:lnTo>
                    <a:pt x="0" y="89"/>
                  </a:lnTo>
                  <a:lnTo>
                    <a:pt x="0" y="5778"/>
                  </a:lnTo>
                  <a:lnTo>
                    <a:pt x="3" y="5781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3" name="未知"/>
            <p:cNvSpPr/>
            <p:nvPr/>
          </p:nvSpPr>
          <p:spPr>
            <a:xfrm>
              <a:off x="72" y="167"/>
              <a:ext cx="2" cy="193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15"/>
                </a:cxn>
                <a:cxn ang="0">
                  <a:pos x="0" y="215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5" h="5803">
                  <a:moveTo>
                    <a:pt x="3" y="6"/>
                  </a:moveTo>
                  <a:lnTo>
                    <a:pt x="0" y="6"/>
                  </a:lnTo>
                  <a:lnTo>
                    <a:pt x="0" y="5799"/>
                  </a:lnTo>
                  <a:lnTo>
                    <a:pt x="5" y="5803"/>
                  </a:lnTo>
                  <a:lnTo>
                    <a:pt x="5" y="0"/>
                  </a:lnTo>
                  <a:lnTo>
                    <a:pt x="3" y="6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4" name="未知"/>
            <p:cNvSpPr/>
            <p:nvPr/>
          </p:nvSpPr>
          <p:spPr>
            <a:xfrm>
              <a:off x="52" y="168"/>
              <a:ext cx="2" cy="207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30"/>
                </a:cxn>
                <a:cxn ang="0">
                  <a:pos x="0" y="230"/>
                </a:cxn>
                <a:cxn ang="0">
                  <a:pos x="0" y="230"/>
                </a:cxn>
                <a:cxn ang="0">
                  <a:pos x="0" y="215"/>
                </a:cxn>
                <a:cxn ang="0">
                  <a:pos x="0" y="215"/>
                </a:cxn>
                <a:cxn ang="0">
                  <a:pos x="0" y="215"/>
                </a:cxn>
                <a:cxn ang="0">
                  <a:pos x="0" y="212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5" h="6217">
                  <a:moveTo>
                    <a:pt x="3" y="2"/>
                  </a:moveTo>
                  <a:lnTo>
                    <a:pt x="1" y="2"/>
                  </a:lnTo>
                  <a:lnTo>
                    <a:pt x="0" y="0"/>
                  </a:lnTo>
                  <a:lnTo>
                    <a:pt x="0" y="6217"/>
                  </a:lnTo>
                  <a:lnTo>
                    <a:pt x="1" y="6217"/>
                  </a:lnTo>
                  <a:lnTo>
                    <a:pt x="5" y="6212"/>
                  </a:lnTo>
                  <a:lnTo>
                    <a:pt x="5" y="5811"/>
                  </a:lnTo>
                  <a:lnTo>
                    <a:pt x="3" y="5811"/>
                  </a:lnTo>
                  <a:lnTo>
                    <a:pt x="3" y="5794"/>
                  </a:lnTo>
                  <a:lnTo>
                    <a:pt x="3" y="5706"/>
                  </a:lnTo>
                  <a:lnTo>
                    <a:pt x="3" y="141"/>
                  </a:lnTo>
                  <a:lnTo>
                    <a:pt x="3" y="2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5" name="未知"/>
            <p:cNvSpPr/>
            <p:nvPr/>
          </p:nvSpPr>
          <p:spPr>
            <a:xfrm>
              <a:off x="74" y="161"/>
              <a:ext cx="2" cy="194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216"/>
                </a:cxn>
                <a:cxn ang="0">
                  <a:pos x="0" y="216"/>
                </a:cxn>
                <a:cxn ang="0">
                  <a:pos x="0" y="0"/>
                </a:cxn>
              </a:cxnLst>
              <a:rect l="l" t="t" r="GT0" b="GT1"/>
              <a:pathLst>
                <a:path w="6" h="5826">
                  <a:moveTo>
                    <a:pt x="6" y="0"/>
                  </a:moveTo>
                  <a:lnTo>
                    <a:pt x="4" y="4"/>
                  </a:lnTo>
                  <a:lnTo>
                    <a:pt x="3" y="6"/>
                  </a:lnTo>
                  <a:lnTo>
                    <a:pt x="3" y="9"/>
                  </a:lnTo>
                  <a:lnTo>
                    <a:pt x="0" y="19"/>
                  </a:lnTo>
                  <a:lnTo>
                    <a:pt x="0" y="5822"/>
                  </a:lnTo>
                  <a:lnTo>
                    <a:pt x="6" y="582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6" name="未知"/>
            <p:cNvSpPr/>
            <p:nvPr/>
          </p:nvSpPr>
          <p:spPr>
            <a:xfrm>
              <a:off x="4" y="429"/>
              <a:ext cx="2" cy="11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6" h="352">
                  <a:moveTo>
                    <a:pt x="6" y="0"/>
                  </a:moveTo>
                  <a:lnTo>
                    <a:pt x="0" y="0"/>
                  </a:lnTo>
                  <a:lnTo>
                    <a:pt x="0" y="352"/>
                  </a:lnTo>
                  <a:lnTo>
                    <a:pt x="6" y="352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6" y="136"/>
                  </a:lnTo>
                  <a:lnTo>
                    <a:pt x="4" y="136"/>
                  </a:lnTo>
                  <a:lnTo>
                    <a:pt x="6" y="136"/>
                  </a:lnTo>
                  <a:lnTo>
                    <a:pt x="6" y="71"/>
                  </a:lnTo>
                  <a:lnTo>
                    <a:pt x="4" y="71"/>
                  </a:lnTo>
                  <a:lnTo>
                    <a:pt x="6" y="7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7" name="未知"/>
            <p:cNvSpPr/>
            <p:nvPr/>
          </p:nvSpPr>
          <p:spPr>
            <a:xfrm>
              <a:off x="4" y="546"/>
              <a:ext cx="2" cy="23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6" h="698">
                  <a:moveTo>
                    <a:pt x="6" y="0"/>
                  </a:moveTo>
                  <a:lnTo>
                    <a:pt x="0" y="0"/>
                  </a:lnTo>
                  <a:lnTo>
                    <a:pt x="0" y="698"/>
                  </a:lnTo>
                  <a:lnTo>
                    <a:pt x="6" y="698"/>
                  </a:lnTo>
                  <a:lnTo>
                    <a:pt x="6" y="547"/>
                  </a:lnTo>
                  <a:lnTo>
                    <a:pt x="4" y="547"/>
                  </a:lnTo>
                  <a:lnTo>
                    <a:pt x="6" y="547"/>
                  </a:lnTo>
                  <a:lnTo>
                    <a:pt x="6" y="482"/>
                  </a:lnTo>
                  <a:lnTo>
                    <a:pt x="4" y="482"/>
                  </a:lnTo>
                  <a:lnTo>
                    <a:pt x="6" y="482"/>
                  </a:lnTo>
                  <a:lnTo>
                    <a:pt x="6" y="418"/>
                  </a:lnTo>
                  <a:lnTo>
                    <a:pt x="4" y="418"/>
                  </a:lnTo>
                  <a:lnTo>
                    <a:pt x="6" y="418"/>
                  </a:lnTo>
                  <a:lnTo>
                    <a:pt x="6" y="351"/>
                  </a:lnTo>
                  <a:lnTo>
                    <a:pt x="4" y="351"/>
                  </a:lnTo>
                  <a:lnTo>
                    <a:pt x="6" y="351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8" name="未知"/>
            <p:cNvSpPr/>
            <p:nvPr/>
          </p:nvSpPr>
          <p:spPr>
            <a:xfrm>
              <a:off x="4" y="779"/>
              <a:ext cx="2" cy="2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</a:cxnLst>
              <a:rect l="l" t="t" r="GT0" b="GT1"/>
              <a:pathLst>
                <a:path w="6" h="702">
                  <a:moveTo>
                    <a:pt x="6" y="77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2"/>
                  </a:lnTo>
                  <a:lnTo>
                    <a:pt x="6" y="702"/>
                  </a:lnTo>
                  <a:lnTo>
                    <a:pt x="6" y="551"/>
                  </a:lnTo>
                  <a:lnTo>
                    <a:pt x="4" y="551"/>
                  </a:lnTo>
                  <a:lnTo>
                    <a:pt x="6" y="551"/>
                  </a:lnTo>
                  <a:lnTo>
                    <a:pt x="6" y="486"/>
                  </a:lnTo>
                  <a:lnTo>
                    <a:pt x="4" y="486"/>
                  </a:lnTo>
                  <a:lnTo>
                    <a:pt x="6" y="486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9"/>
                  </a:lnTo>
                  <a:lnTo>
                    <a:pt x="4" y="359"/>
                  </a:lnTo>
                  <a:lnTo>
                    <a:pt x="6" y="359"/>
                  </a:lnTo>
                  <a:lnTo>
                    <a:pt x="6" y="206"/>
                  </a:lnTo>
                  <a:lnTo>
                    <a:pt x="4" y="206"/>
                  </a:lnTo>
                  <a:lnTo>
                    <a:pt x="6" y="206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39" name="未知"/>
            <p:cNvSpPr/>
            <p:nvPr/>
          </p:nvSpPr>
          <p:spPr>
            <a:xfrm>
              <a:off x="4" y="1013"/>
              <a:ext cx="2" cy="2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l" t="t" r="GT0" b="GT1"/>
              <a:pathLst>
                <a:path w="6" h="703">
                  <a:moveTo>
                    <a:pt x="6" y="0"/>
                  </a:moveTo>
                  <a:lnTo>
                    <a:pt x="0" y="0"/>
                  </a:lnTo>
                  <a:lnTo>
                    <a:pt x="0" y="703"/>
                  </a:lnTo>
                  <a:lnTo>
                    <a:pt x="6" y="703"/>
                  </a:lnTo>
                  <a:lnTo>
                    <a:pt x="6" y="550"/>
                  </a:lnTo>
                  <a:lnTo>
                    <a:pt x="4" y="550"/>
                  </a:lnTo>
                  <a:lnTo>
                    <a:pt x="6" y="550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22"/>
                  </a:lnTo>
                  <a:lnTo>
                    <a:pt x="4" y="422"/>
                  </a:lnTo>
                  <a:lnTo>
                    <a:pt x="6" y="422"/>
                  </a:lnTo>
                  <a:lnTo>
                    <a:pt x="6" y="354"/>
                  </a:lnTo>
                  <a:lnTo>
                    <a:pt x="4" y="354"/>
                  </a:lnTo>
                  <a:lnTo>
                    <a:pt x="6" y="354"/>
                  </a:lnTo>
                  <a:lnTo>
                    <a:pt x="6" y="205"/>
                  </a:lnTo>
                  <a:lnTo>
                    <a:pt x="4" y="205"/>
                  </a:lnTo>
                  <a:lnTo>
                    <a:pt x="6" y="205"/>
                  </a:lnTo>
                  <a:lnTo>
                    <a:pt x="6" y="141"/>
                  </a:lnTo>
                  <a:lnTo>
                    <a:pt x="4" y="141"/>
                  </a:lnTo>
                  <a:lnTo>
                    <a:pt x="6" y="141"/>
                  </a:lnTo>
                  <a:lnTo>
                    <a:pt x="6" y="77"/>
                  </a:lnTo>
                  <a:lnTo>
                    <a:pt x="4" y="77"/>
                  </a:lnTo>
                  <a:lnTo>
                    <a:pt x="6" y="7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0" name="未知"/>
            <p:cNvSpPr/>
            <p:nvPr/>
          </p:nvSpPr>
          <p:spPr>
            <a:xfrm>
              <a:off x="4" y="1247"/>
              <a:ext cx="2" cy="2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</a:cxnLst>
              <a:rect l="l" t="t" r="GT0" b="GT1"/>
              <a:pathLst>
                <a:path w="6" h="701">
                  <a:moveTo>
                    <a:pt x="6" y="76"/>
                  </a:moveTo>
                  <a:lnTo>
                    <a:pt x="6" y="0"/>
                  </a:lnTo>
                  <a:lnTo>
                    <a:pt x="0" y="0"/>
                  </a:lnTo>
                  <a:lnTo>
                    <a:pt x="0" y="701"/>
                  </a:lnTo>
                  <a:lnTo>
                    <a:pt x="6" y="701"/>
                  </a:lnTo>
                  <a:lnTo>
                    <a:pt x="6" y="549"/>
                  </a:lnTo>
                  <a:lnTo>
                    <a:pt x="4" y="549"/>
                  </a:lnTo>
                  <a:lnTo>
                    <a:pt x="6" y="549"/>
                  </a:lnTo>
                  <a:lnTo>
                    <a:pt x="6" y="485"/>
                  </a:lnTo>
                  <a:lnTo>
                    <a:pt x="4" y="485"/>
                  </a:lnTo>
                  <a:lnTo>
                    <a:pt x="6" y="485"/>
                  </a:lnTo>
                  <a:lnTo>
                    <a:pt x="6" y="419"/>
                  </a:lnTo>
                  <a:lnTo>
                    <a:pt x="4" y="419"/>
                  </a:lnTo>
                  <a:lnTo>
                    <a:pt x="6" y="419"/>
                  </a:lnTo>
                  <a:lnTo>
                    <a:pt x="6" y="358"/>
                  </a:lnTo>
                  <a:lnTo>
                    <a:pt x="4" y="358"/>
                  </a:lnTo>
                  <a:lnTo>
                    <a:pt x="6" y="358"/>
                  </a:lnTo>
                  <a:lnTo>
                    <a:pt x="6" y="203"/>
                  </a:lnTo>
                  <a:lnTo>
                    <a:pt x="4" y="203"/>
                  </a:lnTo>
                  <a:lnTo>
                    <a:pt x="6" y="203"/>
                  </a:lnTo>
                  <a:lnTo>
                    <a:pt x="6" y="139"/>
                  </a:lnTo>
                  <a:lnTo>
                    <a:pt x="4" y="139"/>
                  </a:lnTo>
                  <a:lnTo>
                    <a:pt x="6" y="139"/>
                  </a:lnTo>
                  <a:lnTo>
                    <a:pt x="6" y="76"/>
                  </a:lnTo>
                  <a:lnTo>
                    <a:pt x="4" y="76"/>
                  </a:lnTo>
                  <a:lnTo>
                    <a:pt x="6" y="7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1" name="未知"/>
            <p:cNvSpPr/>
            <p:nvPr/>
          </p:nvSpPr>
          <p:spPr>
            <a:xfrm>
              <a:off x="4" y="1481"/>
              <a:ext cx="2" cy="1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3"/>
                </a:cxn>
                <a:cxn ang="0">
                  <a:pos x="0" y="3"/>
                </a:cxn>
              </a:cxnLst>
              <a:rect l="l" t="t" r="GT0" b="GT1"/>
              <a:pathLst>
                <a:path w="6" h="353">
                  <a:moveTo>
                    <a:pt x="4" y="75"/>
                  </a:moveTo>
                  <a:lnTo>
                    <a:pt x="6" y="75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353"/>
                  </a:lnTo>
                  <a:lnTo>
                    <a:pt x="6" y="353"/>
                  </a:lnTo>
                  <a:lnTo>
                    <a:pt x="6" y="204"/>
                  </a:lnTo>
                  <a:lnTo>
                    <a:pt x="4" y="204"/>
                  </a:lnTo>
                  <a:lnTo>
                    <a:pt x="6" y="204"/>
                  </a:lnTo>
                  <a:lnTo>
                    <a:pt x="6" y="140"/>
                  </a:lnTo>
                  <a:lnTo>
                    <a:pt x="4" y="140"/>
                  </a:lnTo>
                  <a:lnTo>
                    <a:pt x="6" y="140"/>
                  </a:lnTo>
                  <a:lnTo>
                    <a:pt x="6" y="75"/>
                  </a:lnTo>
                  <a:lnTo>
                    <a:pt x="4" y="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2" name="未知"/>
            <p:cNvSpPr/>
            <p:nvPr/>
          </p:nvSpPr>
          <p:spPr>
            <a:xfrm>
              <a:off x="4" y="1599"/>
              <a:ext cx="2" cy="59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0" y="6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13"/>
                </a:cxn>
                <a:cxn ang="0">
                  <a:pos x="0" y="0"/>
                </a:cxn>
              </a:cxnLst>
              <a:rect l="l" t="t" r="GT0" b="GT1"/>
              <a:pathLst>
                <a:path w="6" h="1782">
                  <a:moveTo>
                    <a:pt x="6" y="0"/>
                  </a:moveTo>
                  <a:lnTo>
                    <a:pt x="0" y="0"/>
                  </a:lnTo>
                  <a:lnTo>
                    <a:pt x="0" y="1684"/>
                  </a:lnTo>
                  <a:lnTo>
                    <a:pt x="1" y="1733"/>
                  </a:lnTo>
                  <a:lnTo>
                    <a:pt x="6" y="1782"/>
                  </a:lnTo>
                  <a:lnTo>
                    <a:pt x="6" y="702"/>
                  </a:lnTo>
                  <a:lnTo>
                    <a:pt x="4" y="702"/>
                  </a:lnTo>
                  <a:lnTo>
                    <a:pt x="6" y="702"/>
                  </a:lnTo>
                  <a:lnTo>
                    <a:pt x="6" y="3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3" name="未知"/>
            <p:cNvSpPr/>
            <p:nvPr/>
          </p:nvSpPr>
          <p:spPr>
            <a:xfrm>
              <a:off x="61" y="2106"/>
              <a:ext cx="2" cy="6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6" h="206">
                  <a:moveTo>
                    <a:pt x="6" y="0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82"/>
                  </a:lnTo>
                  <a:lnTo>
                    <a:pt x="5" y="182"/>
                  </a:lnTo>
                  <a:lnTo>
                    <a:pt x="6" y="18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4" name="Rectangle 62"/>
            <p:cNvSpPr/>
            <p:nvPr/>
          </p:nvSpPr>
          <p:spPr>
            <a:xfrm>
              <a:off x="59" y="2106"/>
              <a:ext cx="2" cy="68"/>
            </a:xfrm>
            <a:prstGeom prst="rect">
              <a:avLst/>
            </a:prstGeom>
            <a:solidFill>
              <a:srgbClr val="F4F4F4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5" name="未知"/>
            <p:cNvSpPr/>
            <p:nvPr/>
          </p:nvSpPr>
          <p:spPr>
            <a:xfrm>
              <a:off x="57" y="2106"/>
              <a:ext cx="2" cy="6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6" h="206">
                  <a:moveTo>
                    <a:pt x="6" y="1"/>
                  </a:moveTo>
                  <a:lnTo>
                    <a:pt x="0" y="0"/>
                  </a:lnTo>
                  <a:lnTo>
                    <a:pt x="0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6" name="Rectangle 64"/>
            <p:cNvSpPr/>
            <p:nvPr/>
          </p:nvSpPr>
          <p:spPr>
            <a:xfrm>
              <a:off x="56" y="2106"/>
              <a:ext cx="1" cy="68"/>
            </a:xfrm>
            <a:prstGeom prst="rect">
              <a:avLst/>
            </a:prstGeom>
            <a:solidFill>
              <a:srgbClr val="F8F8F8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7" name="未知"/>
            <p:cNvSpPr/>
            <p:nvPr/>
          </p:nvSpPr>
          <p:spPr>
            <a:xfrm>
              <a:off x="54" y="2105"/>
              <a:ext cx="2" cy="13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0"/>
                </a:cxn>
              </a:cxnLst>
              <a:rect l="l" t="t" r="GT0" b="GT1"/>
              <a:pathLst>
                <a:path w="6" h="401">
                  <a:moveTo>
                    <a:pt x="6" y="1"/>
                  </a:moveTo>
                  <a:lnTo>
                    <a:pt x="0" y="0"/>
                  </a:lnTo>
                  <a:lnTo>
                    <a:pt x="0" y="401"/>
                  </a:lnTo>
                  <a:lnTo>
                    <a:pt x="6" y="392"/>
                  </a:lnTo>
                  <a:lnTo>
                    <a:pt x="6" y="388"/>
                  </a:lnTo>
                  <a:lnTo>
                    <a:pt x="3" y="388"/>
                  </a:lnTo>
                  <a:lnTo>
                    <a:pt x="3" y="205"/>
                  </a:lnTo>
                  <a:lnTo>
                    <a:pt x="6" y="206"/>
                  </a:lnTo>
                  <a:lnTo>
                    <a:pt x="6" y="1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8" name="未知"/>
            <p:cNvSpPr/>
            <p:nvPr/>
          </p:nvSpPr>
          <p:spPr>
            <a:xfrm>
              <a:off x="83" y="2109"/>
              <a:ext cx="2" cy="4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6" h="132">
                  <a:moveTo>
                    <a:pt x="6" y="6"/>
                  </a:moveTo>
                  <a:lnTo>
                    <a:pt x="5" y="5"/>
                  </a:lnTo>
                  <a:lnTo>
                    <a:pt x="3" y="3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132"/>
                  </a:lnTo>
                  <a:lnTo>
                    <a:pt x="6" y="12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CDCD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49" name="未知"/>
            <p:cNvSpPr/>
            <p:nvPr/>
          </p:nvSpPr>
          <p:spPr>
            <a:xfrm>
              <a:off x="81" y="2108"/>
              <a:ext cx="2" cy="4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6" h="139">
                  <a:moveTo>
                    <a:pt x="6" y="4"/>
                  </a:moveTo>
                  <a:lnTo>
                    <a:pt x="2" y="2"/>
                  </a:lnTo>
                  <a:lnTo>
                    <a:pt x="0" y="0"/>
                  </a:lnTo>
                  <a:lnTo>
                    <a:pt x="0" y="139"/>
                  </a:lnTo>
                  <a:lnTo>
                    <a:pt x="6" y="136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DEDEDE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0" name="未知"/>
            <p:cNvSpPr/>
            <p:nvPr/>
          </p:nvSpPr>
          <p:spPr>
            <a:xfrm>
              <a:off x="79" y="2106"/>
              <a:ext cx="2" cy="4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5" h="148">
                  <a:moveTo>
                    <a:pt x="5" y="5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5" y="144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1" name="未知"/>
            <p:cNvSpPr/>
            <p:nvPr/>
          </p:nvSpPr>
          <p:spPr>
            <a:xfrm>
              <a:off x="78" y="2105"/>
              <a:ext cx="1" cy="5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5" h="155">
                  <a:moveTo>
                    <a:pt x="5" y="4"/>
                  </a:moveTo>
                  <a:lnTo>
                    <a:pt x="0" y="0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2" name="未知"/>
            <p:cNvSpPr/>
            <p:nvPr/>
          </p:nvSpPr>
          <p:spPr>
            <a:xfrm>
              <a:off x="76" y="2103"/>
              <a:ext cx="2" cy="5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</a:cxnLst>
              <a:rect l="l" t="t" r="GT0" b="GT1"/>
              <a:pathLst>
                <a:path w="6" h="165">
                  <a:moveTo>
                    <a:pt x="6" y="5"/>
                  </a:moveTo>
                  <a:lnTo>
                    <a:pt x="0" y="0"/>
                  </a:lnTo>
                  <a:lnTo>
                    <a:pt x="0" y="165"/>
                  </a:lnTo>
                  <a:lnTo>
                    <a:pt x="6" y="160"/>
                  </a:lnTo>
                  <a:lnTo>
                    <a:pt x="6" y="5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3" name="未知"/>
            <p:cNvSpPr/>
            <p:nvPr/>
          </p:nvSpPr>
          <p:spPr>
            <a:xfrm>
              <a:off x="72" y="2100"/>
              <a:ext cx="2" cy="6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5" h="179">
                  <a:moveTo>
                    <a:pt x="5" y="4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5" y="176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4" name="未知"/>
            <p:cNvSpPr/>
            <p:nvPr/>
          </p:nvSpPr>
          <p:spPr>
            <a:xfrm>
              <a:off x="70" y="2099"/>
              <a:ext cx="2" cy="6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6" h="188">
                  <a:moveTo>
                    <a:pt x="6" y="4"/>
                  </a:moveTo>
                  <a:lnTo>
                    <a:pt x="0" y="0"/>
                  </a:lnTo>
                  <a:lnTo>
                    <a:pt x="0" y="188"/>
                  </a:lnTo>
                  <a:lnTo>
                    <a:pt x="6" y="183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5" name="未知"/>
            <p:cNvSpPr/>
            <p:nvPr/>
          </p:nvSpPr>
          <p:spPr>
            <a:xfrm>
              <a:off x="68" y="2098"/>
              <a:ext cx="2" cy="6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5" h="194">
                  <a:moveTo>
                    <a:pt x="2" y="0"/>
                  </a:moveTo>
                  <a:lnTo>
                    <a:pt x="2" y="29"/>
                  </a:lnTo>
                  <a:lnTo>
                    <a:pt x="0" y="29"/>
                  </a:lnTo>
                  <a:lnTo>
                    <a:pt x="0" y="194"/>
                  </a:lnTo>
                  <a:lnTo>
                    <a:pt x="5" y="191"/>
                  </a:lnTo>
                  <a:lnTo>
                    <a:pt x="5" y="3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6" name="未知"/>
            <p:cNvSpPr/>
            <p:nvPr/>
          </p:nvSpPr>
          <p:spPr>
            <a:xfrm>
              <a:off x="63" y="2106"/>
              <a:ext cx="2" cy="6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5" h="182">
                  <a:moveTo>
                    <a:pt x="5" y="0"/>
                  </a:moveTo>
                  <a:lnTo>
                    <a:pt x="0" y="0"/>
                  </a:lnTo>
                  <a:lnTo>
                    <a:pt x="0" y="182"/>
                  </a:lnTo>
                  <a:lnTo>
                    <a:pt x="5" y="177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7" name="未知"/>
            <p:cNvSpPr/>
            <p:nvPr/>
          </p:nvSpPr>
          <p:spPr>
            <a:xfrm>
              <a:off x="65" y="2106"/>
              <a:ext cx="1" cy="5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0" y="0"/>
                </a:cxn>
              </a:cxnLst>
              <a:rect l="l" t="t" r="GT0" b="GT1"/>
              <a:pathLst>
                <a:path w="5" h="177">
                  <a:moveTo>
                    <a:pt x="5" y="3"/>
                  </a:moveTo>
                  <a:lnTo>
                    <a:pt x="0" y="0"/>
                  </a:lnTo>
                  <a:lnTo>
                    <a:pt x="0" y="177"/>
                  </a:lnTo>
                  <a:lnTo>
                    <a:pt x="5" y="17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8" name="未知"/>
            <p:cNvSpPr/>
            <p:nvPr/>
          </p:nvSpPr>
          <p:spPr>
            <a:xfrm>
              <a:off x="66" y="2107"/>
              <a:ext cx="2" cy="5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</a:cxnLst>
              <a:rect l="l" t="t" r="GT0" b="GT1"/>
              <a:pathLst>
                <a:path w="6" h="171">
                  <a:moveTo>
                    <a:pt x="6" y="2"/>
                  </a:moveTo>
                  <a:lnTo>
                    <a:pt x="0" y="0"/>
                  </a:lnTo>
                  <a:lnTo>
                    <a:pt x="0" y="171"/>
                  </a:lnTo>
                  <a:lnTo>
                    <a:pt x="6" y="167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59" name="未知"/>
            <p:cNvSpPr/>
            <p:nvPr/>
          </p:nvSpPr>
          <p:spPr>
            <a:xfrm>
              <a:off x="85" y="2111"/>
              <a:ext cx="2" cy="4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</a:cxnLst>
              <a:rect l="l" t="t" r="GT0" b="GT1"/>
              <a:pathLst>
                <a:path w="6" h="120">
                  <a:moveTo>
                    <a:pt x="6" y="6"/>
                  </a:moveTo>
                  <a:lnTo>
                    <a:pt x="0" y="0"/>
                  </a:lnTo>
                  <a:lnTo>
                    <a:pt x="0" y="120"/>
                  </a:lnTo>
                  <a:lnTo>
                    <a:pt x="6" y="11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0" name="未知"/>
            <p:cNvSpPr/>
            <p:nvPr/>
          </p:nvSpPr>
          <p:spPr>
            <a:xfrm>
              <a:off x="74" y="2102"/>
              <a:ext cx="2" cy="5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0"/>
                </a:cxn>
              </a:cxnLst>
              <a:rect l="l" t="t" r="GT0" b="GT1"/>
              <a:pathLst>
                <a:path w="6" h="172">
                  <a:moveTo>
                    <a:pt x="6" y="4"/>
                  </a:moveTo>
                  <a:lnTo>
                    <a:pt x="0" y="0"/>
                  </a:lnTo>
                  <a:lnTo>
                    <a:pt x="0" y="172"/>
                  </a:lnTo>
                  <a:lnTo>
                    <a:pt x="6" y="169"/>
                  </a:lnTo>
                  <a:lnTo>
                    <a:pt x="6" y="4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1" name="未知"/>
            <p:cNvSpPr/>
            <p:nvPr/>
          </p:nvSpPr>
          <p:spPr>
            <a:xfrm>
              <a:off x="85" y="2150"/>
              <a:ext cx="2" cy="11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37">
                  <a:moveTo>
                    <a:pt x="6" y="0"/>
                  </a:moveTo>
                  <a:lnTo>
                    <a:pt x="0" y="4"/>
                  </a:lnTo>
                  <a:lnTo>
                    <a:pt x="0" y="327"/>
                  </a:lnTo>
                  <a:lnTo>
                    <a:pt x="6" y="33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2" name="未知"/>
            <p:cNvSpPr/>
            <p:nvPr/>
          </p:nvSpPr>
          <p:spPr>
            <a:xfrm>
              <a:off x="83" y="2151"/>
              <a:ext cx="2" cy="10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0"/>
                </a:cxn>
              </a:cxnLst>
              <a:rect l="l" t="t" r="GT0" b="GT1"/>
              <a:pathLst>
                <a:path w="6" h="323">
                  <a:moveTo>
                    <a:pt x="6" y="0"/>
                  </a:moveTo>
                  <a:lnTo>
                    <a:pt x="0" y="6"/>
                  </a:lnTo>
                  <a:lnTo>
                    <a:pt x="0" y="314"/>
                  </a:lnTo>
                  <a:lnTo>
                    <a:pt x="6" y="32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3" name="未知"/>
            <p:cNvSpPr/>
            <p:nvPr/>
          </p:nvSpPr>
          <p:spPr>
            <a:xfrm>
              <a:off x="81" y="2153"/>
              <a:ext cx="2" cy="10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0"/>
                </a:cxn>
              </a:cxnLst>
              <a:rect l="l" t="t" r="GT0" b="GT1"/>
              <a:pathLst>
                <a:path w="6" h="308">
                  <a:moveTo>
                    <a:pt x="6" y="0"/>
                  </a:moveTo>
                  <a:lnTo>
                    <a:pt x="0" y="3"/>
                  </a:lnTo>
                  <a:lnTo>
                    <a:pt x="0" y="295"/>
                  </a:lnTo>
                  <a:lnTo>
                    <a:pt x="1" y="295"/>
                  </a:lnTo>
                  <a:lnTo>
                    <a:pt x="1" y="298"/>
                  </a:lnTo>
                  <a:lnTo>
                    <a:pt x="1" y="300"/>
                  </a:lnTo>
                  <a:lnTo>
                    <a:pt x="6" y="308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DEDEDE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4" name="未知"/>
            <p:cNvSpPr/>
            <p:nvPr/>
          </p:nvSpPr>
          <p:spPr>
            <a:xfrm>
              <a:off x="79" y="2154"/>
              <a:ext cx="2" cy="9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0"/>
                </a:cxn>
              </a:cxnLst>
              <a:rect l="l" t="t" r="GT0" b="GT1"/>
              <a:pathLst>
                <a:path w="5" h="292">
                  <a:moveTo>
                    <a:pt x="5" y="0"/>
                  </a:moveTo>
                  <a:lnTo>
                    <a:pt x="0" y="4"/>
                  </a:lnTo>
                  <a:lnTo>
                    <a:pt x="0" y="287"/>
                  </a:lnTo>
                  <a:lnTo>
                    <a:pt x="1" y="290"/>
                  </a:lnTo>
                  <a:lnTo>
                    <a:pt x="5" y="29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5" name="未知"/>
            <p:cNvSpPr/>
            <p:nvPr/>
          </p:nvSpPr>
          <p:spPr>
            <a:xfrm>
              <a:off x="78" y="2155"/>
              <a:ext cx="1" cy="9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0"/>
                </a:cxn>
              </a:cxnLst>
              <a:rect l="l" t="t" r="GT0" b="GT1"/>
              <a:pathLst>
                <a:path w="5" h="283">
                  <a:moveTo>
                    <a:pt x="5" y="0"/>
                  </a:moveTo>
                  <a:lnTo>
                    <a:pt x="0" y="3"/>
                  </a:lnTo>
                  <a:lnTo>
                    <a:pt x="0" y="275"/>
                  </a:lnTo>
                  <a:lnTo>
                    <a:pt x="5" y="28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6" name="未知"/>
            <p:cNvSpPr/>
            <p:nvPr/>
          </p:nvSpPr>
          <p:spPr>
            <a:xfrm>
              <a:off x="76" y="2156"/>
              <a:ext cx="2" cy="9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</a:cxnLst>
              <a:rect l="l" t="t" r="GT0" b="GT1"/>
              <a:pathLst>
                <a:path w="6" h="272">
                  <a:moveTo>
                    <a:pt x="6" y="0"/>
                  </a:moveTo>
                  <a:lnTo>
                    <a:pt x="0" y="5"/>
                  </a:lnTo>
                  <a:lnTo>
                    <a:pt x="0" y="262"/>
                  </a:lnTo>
                  <a:lnTo>
                    <a:pt x="6" y="27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7" name="未知"/>
            <p:cNvSpPr/>
            <p:nvPr/>
          </p:nvSpPr>
          <p:spPr>
            <a:xfrm>
              <a:off x="70" y="2160"/>
              <a:ext cx="2" cy="7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0"/>
                </a:cxn>
              </a:cxnLst>
              <a:rect l="l" t="t" r="GT0" b="GT1"/>
              <a:pathLst>
                <a:path w="6" h="233">
                  <a:moveTo>
                    <a:pt x="6" y="0"/>
                  </a:moveTo>
                  <a:lnTo>
                    <a:pt x="0" y="5"/>
                  </a:lnTo>
                  <a:lnTo>
                    <a:pt x="0" y="49"/>
                  </a:lnTo>
                  <a:lnTo>
                    <a:pt x="2" y="49"/>
                  </a:lnTo>
                  <a:lnTo>
                    <a:pt x="2" y="225"/>
                  </a:lnTo>
                  <a:lnTo>
                    <a:pt x="6" y="23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8" name="未知"/>
            <p:cNvSpPr/>
            <p:nvPr/>
          </p:nvSpPr>
          <p:spPr>
            <a:xfrm>
              <a:off x="66" y="2163"/>
              <a:ext cx="2" cy="1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6" h="40">
                  <a:moveTo>
                    <a:pt x="6" y="0"/>
                  </a:moveTo>
                  <a:lnTo>
                    <a:pt x="0" y="4"/>
                  </a:lnTo>
                  <a:lnTo>
                    <a:pt x="0" y="39"/>
                  </a:lnTo>
                  <a:lnTo>
                    <a:pt x="6" y="4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69" name="未知"/>
            <p:cNvSpPr/>
            <p:nvPr/>
          </p:nvSpPr>
          <p:spPr>
            <a:xfrm>
              <a:off x="65" y="2164"/>
              <a:ext cx="1" cy="1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5" h="35">
                  <a:moveTo>
                    <a:pt x="5" y="0"/>
                  </a:moveTo>
                  <a:lnTo>
                    <a:pt x="0" y="3"/>
                  </a:lnTo>
                  <a:lnTo>
                    <a:pt x="0" y="33"/>
                  </a:lnTo>
                  <a:lnTo>
                    <a:pt x="3" y="33"/>
                  </a:lnTo>
                  <a:lnTo>
                    <a:pt x="3" y="11"/>
                  </a:lnTo>
                  <a:lnTo>
                    <a:pt x="3" y="33"/>
                  </a:lnTo>
                  <a:lnTo>
                    <a:pt x="5" y="35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0" name="未知"/>
            <p:cNvSpPr/>
            <p:nvPr/>
          </p:nvSpPr>
          <p:spPr>
            <a:xfrm>
              <a:off x="68" y="2162"/>
              <a:ext cx="2" cy="1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5" h="44">
                  <a:moveTo>
                    <a:pt x="5" y="44"/>
                  </a:moveTo>
                  <a:lnTo>
                    <a:pt x="5" y="0"/>
                  </a:lnTo>
                  <a:lnTo>
                    <a:pt x="0" y="3"/>
                  </a:lnTo>
                  <a:lnTo>
                    <a:pt x="0" y="43"/>
                  </a:lnTo>
                  <a:lnTo>
                    <a:pt x="5" y="44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1" name="未知"/>
            <p:cNvSpPr/>
            <p:nvPr/>
          </p:nvSpPr>
          <p:spPr>
            <a:xfrm>
              <a:off x="63" y="2165"/>
              <a:ext cx="2" cy="1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5" h="30">
                  <a:moveTo>
                    <a:pt x="5" y="30"/>
                  </a:moveTo>
                  <a:lnTo>
                    <a:pt x="5" y="0"/>
                  </a:lnTo>
                  <a:lnTo>
                    <a:pt x="0" y="5"/>
                  </a:lnTo>
                  <a:lnTo>
                    <a:pt x="0" y="29"/>
                  </a:lnTo>
                  <a:lnTo>
                    <a:pt x="5" y="3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2" name="未知"/>
            <p:cNvSpPr/>
            <p:nvPr/>
          </p:nvSpPr>
          <p:spPr>
            <a:xfrm>
              <a:off x="74" y="2158"/>
              <a:ext cx="2" cy="8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0"/>
                </a:cxn>
              </a:cxnLst>
              <a:rect l="l" t="t" r="GT0" b="GT1"/>
              <a:pathLst>
                <a:path w="6" h="257">
                  <a:moveTo>
                    <a:pt x="6" y="0"/>
                  </a:moveTo>
                  <a:lnTo>
                    <a:pt x="0" y="3"/>
                  </a:lnTo>
                  <a:lnTo>
                    <a:pt x="0" y="247"/>
                  </a:lnTo>
                  <a:lnTo>
                    <a:pt x="6" y="257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3" name="未知"/>
            <p:cNvSpPr/>
            <p:nvPr/>
          </p:nvSpPr>
          <p:spPr>
            <a:xfrm>
              <a:off x="72" y="2159"/>
              <a:ext cx="2" cy="8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</a:cxnLst>
              <a:rect l="l" t="t" r="GT0" b="GT1"/>
              <a:pathLst>
                <a:path w="5" h="244">
                  <a:moveTo>
                    <a:pt x="5" y="0"/>
                  </a:moveTo>
                  <a:lnTo>
                    <a:pt x="0" y="3"/>
                  </a:lnTo>
                  <a:lnTo>
                    <a:pt x="0" y="236"/>
                  </a:lnTo>
                  <a:lnTo>
                    <a:pt x="5" y="244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4" name="未知"/>
            <p:cNvSpPr/>
            <p:nvPr/>
          </p:nvSpPr>
          <p:spPr>
            <a:xfrm>
              <a:off x="56" y="2235"/>
              <a:ext cx="1" cy="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l" t="t" r="GT0" b="GT1"/>
              <a:pathLst>
                <a:path w="2" h="4">
                  <a:moveTo>
                    <a:pt x="0" y="0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9F9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5" name="未知"/>
            <p:cNvSpPr/>
            <p:nvPr/>
          </p:nvSpPr>
          <p:spPr>
            <a:xfrm>
              <a:off x="48" y="110"/>
              <a:ext cx="29" cy="5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6"/>
                </a:cxn>
                <a:cxn ang="0">
                  <a:pos x="1" y="5"/>
                </a:cxn>
                <a:cxn ang="0">
                  <a:pos x="2" y="5"/>
                </a:cxn>
                <a:cxn ang="0">
                  <a:pos x="2" y="5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5"/>
                </a:cxn>
                <a:cxn ang="0">
                  <a:pos x="2" y="5"/>
                </a:cxn>
                <a:cxn ang="0">
                  <a:pos x="2" y="5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3" y="6"/>
                </a:cxn>
                <a:cxn ang="0">
                  <a:pos x="3" y="6"/>
                </a:cxn>
                <a:cxn ang="0">
                  <a:pos x="3" y="6"/>
                </a:cxn>
                <a:cxn ang="0">
                  <a:pos x="3" y="5"/>
                </a:cxn>
                <a:cxn ang="0">
                  <a:pos x="3" y="5"/>
                </a:cxn>
                <a:cxn ang="0">
                  <a:pos x="3" y="5"/>
                </a:cxn>
                <a:cxn ang="0">
                  <a:pos x="3" y="4"/>
                </a:cxn>
                <a:cxn ang="0">
                  <a:pos x="3" y="3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2" y="1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0" y="4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6"/>
                </a:cxn>
              </a:cxnLst>
              <a:rect l="l" t="t" r="GT0" b="GT1"/>
              <a:pathLst>
                <a:path w="88" h="179">
                  <a:moveTo>
                    <a:pt x="32" y="154"/>
                  </a:moveTo>
                  <a:lnTo>
                    <a:pt x="32" y="126"/>
                  </a:lnTo>
                  <a:lnTo>
                    <a:pt x="45" y="128"/>
                  </a:lnTo>
                  <a:lnTo>
                    <a:pt x="45" y="140"/>
                  </a:lnTo>
                  <a:lnTo>
                    <a:pt x="45" y="158"/>
                  </a:lnTo>
                  <a:lnTo>
                    <a:pt x="45" y="160"/>
                  </a:lnTo>
                  <a:lnTo>
                    <a:pt x="46" y="163"/>
                  </a:lnTo>
                  <a:lnTo>
                    <a:pt x="48" y="163"/>
                  </a:lnTo>
                  <a:lnTo>
                    <a:pt x="48" y="164"/>
                  </a:lnTo>
                  <a:lnTo>
                    <a:pt x="50" y="158"/>
                  </a:lnTo>
                  <a:lnTo>
                    <a:pt x="54" y="149"/>
                  </a:lnTo>
                  <a:lnTo>
                    <a:pt x="54" y="148"/>
                  </a:lnTo>
                  <a:lnTo>
                    <a:pt x="68" y="151"/>
                  </a:lnTo>
                  <a:lnTo>
                    <a:pt x="68" y="154"/>
                  </a:lnTo>
                  <a:lnTo>
                    <a:pt x="68" y="163"/>
                  </a:lnTo>
                  <a:lnTo>
                    <a:pt x="68" y="166"/>
                  </a:lnTo>
                  <a:lnTo>
                    <a:pt x="68" y="176"/>
                  </a:lnTo>
                  <a:lnTo>
                    <a:pt x="68" y="179"/>
                  </a:lnTo>
                  <a:lnTo>
                    <a:pt x="75" y="179"/>
                  </a:lnTo>
                  <a:lnTo>
                    <a:pt x="77" y="170"/>
                  </a:lnTo>
                  <a:lnTo>
                    <a:pt x="80" y="162"/>
                  </a:lnTo>
                  <a:lnTo>
                    <a:pt x="84" y="145"/>
                  </a:lnTo>
                  <a:lnTo>
                    <a:pt x="85" y="135"/>
                  </a:lnTo>
                  <a:lnTo>
                    <a:pt x="87" y="126"/>
                  </a:lnTo>
                  <a:lnTo>
                    <a:pt x="88" y="106"/>
                  </a:lnTo>
                  <a:lnTo>
                    <a:pt x="87" y="83"/>
                  </a:lnTo>
                  <a:lnTo>
                    <a:pt x="84" y="64"/>
                  </a:lnTo>
                  <a:lnTo>
                    <a:pt x="80" y="46"/>
                  </a:lnTo>
                  <a:lnTo>
                    <a:pt x="75" y="31"/>
                  </a:lnTo>
                  <a:lnTo>
                    <a:pt x="71" y="23"/>
                  </a:lnTo>
                  <a:lnTo>
                    <a:pt x="68" y="17"/>
                  </a:lnTo>
                  <a:lnTo>
                    <a:pt x="61" y="8"/>
                  </a:lnTo>
                  <a:lnTo>
                    <a:pt x="53" y="1"/>
                  </a:lnTo>
                  <a:lnTo>
                    <a:pt x="45" y="0"/>
                  </a:lnTo>
                  <a:lnTo>
                    <a:pt x="36" y="1"/>
                  </a:lnTo>
                  <a:lnTo>
                    <a:pt x="28" y="8"/>
                  </a:lnTo>
                  <a:lnTo>
                    <a:pt x="20" y="17"/>
                  </a:lnTo>
                  <a:lnTo>
                    <a:pt x="14" y="31"/>
                  </a:lnTo>
                  <a:lnTo>
                    <a:pt x="7" y="46"/>
                  </a:lnTo>
                  <a:lnTo>
                    <a:pt x="3" y="64"/>
                  </a:lnTo>
                  <a:lnTo>
                    <a:pt x="0" y="83"/>
                  </a:lnTo>
                  <a:lnTo>
                    <a:pt x="0" y="106"/>
                  </a:lnTo>
                  <a:lnTo>
                    <a:pt x="0" y="125"/>
                  </a:lnTo>
                  <a:lnTo>
                    <a:pt x="3" y="144"/>
                  </a:lnTo>
                  <a:lnTo>
                    <a:pt x="7" y="161"/>
                  </a:lnTo>
                  <a:lnTo>
                    <a:pt x="13" y="178"/>
                  </a:lnTo>
                  <a:lnTo>
                    <a:pt x="15" y="178"/>
                  </a:lnTo>
                  <a:lnTo>
                    <a:pt x="32" y="179"/>
                  </a:lnTo>
                  <a:lnTo>
                    <a:pt x="32" y="1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6" name="未知"/>
            <p:cNvSpPr/>
            <p:nvPr/>
          </p:nvSpPr>
          <p:spPr>
            <a:xfrm>
              <a:off x="68" y="173"/>
              <a:ext cx="1" cy="5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1" y="3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</a:cxnLst>
              <a:rect l="l" t="t" r="GT0" b="GT1"/>
              <a:pathLst>
                <a:path w="2" h="152">
                  <a:moveTo>
                    <a:pt x="1" y="3"/>
                  </a:moveTo>
                  <a:lnTo>
                    <a:pt x="0" y="3"/>
                  </a:lnTo>
                  <a:lnTo>
                    <a:pt x="0" y="152"/>
                  </a:lnTo>
                  <a:lnTo>
                    <a:pt x="2" y="87"/>
                  </a:lnTo>
                  <a:lnTo>
                    <a:pt x="2" y="0"/>
                  </a:lnTo>
                  <a:lnTo>
                    <a:pt x="1" y="1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7" name="未知"/>
            <p:cNvSpPr/>
            <p:nvPr/>
          </p:nvSpPr>
          <p:spPr>
            <a:xfrm>
              <a:off x="66" y="174"/>
              <a:ext cx="2" cy="8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6"/>
                </a:cxn>
                <a:cxn ang="0">
                  <a:pos x="0" y="0"/>
                </a:cxn>
              </a:cxnLst>
              <a:rect l="l" t="t" r="GT0" b="GT1"/>
              <a:pathLst>
                <a:path w="6" h="246">
                  <a:moveTo>
                    <a:pt x="6" y="0"/>
                  </a:moveTo>
                  <a:lnTo>
                    <a:pt x="0" y="1"/>
                  </a:lnTo>
                  <a:lnTo>
                    <a:pt x="0" y="246"/>
                  </a:lnTo>
                  <a:lnTo>
                    <a:pt x="4" y="246"/>
                  </a:lnTo>
                  <a:lnTo>
                    <a:pt x="6" y="149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8" name="未知"/>
            <p:cNvSpPr/>
            <p:nvPr/>
          </p:nvSpPr>
          <p:spPr>
            <a:xfrm>
              <a:off x="65" y="174"/>
              <a:ext cx="1" cy="8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</a:cxnLst>
              <a:rect l="l" t="t" r="GT0" b="GT1"/>
              <a:pathLst>
                <a:path w="4" h="245">
                  <a:moveTo>
                    <a:pt x="4" y="0"/>
                  </a:moveTo>
                  <a:lnTo>
                    <a:pt x="0" y="1"/>
                  </a:lnTo>
                  <a:lnTo>
                    <a:pt x="0" y="217"/>
                  </a:lnTo>
                  <a:lnTo>
                    <a:pt x="0" y="226"/>
                  </a:lnTo>
                  <a:lnTo>
                    <a:pt x="3" y="226"/>
                  </a:lnTo>
                  <a:lnTo>
                    <a:pt x="3" y="230"/>
                  </a:lnTo>
                  <a:lnTo>
                    <a:pt x="3" y="243"/>
                  </a:lnTo>
                  <a:lnTo>
                    <a:pt x="4" y="24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79" name="未知"/>
            <p:cNvSpPr/>
            <p:nvPr/>
          </p:nvSpPr>
          <p:spPr>
            <a:xfrm>
              <a:off x="57" y="169"/>
              <a:ext cx="2" cy="8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1" y="9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2"/>
                </a:cxn>
                <a:cxn ang="0">
                  <a:pos x="1" y="0"/>
                </a:cxn>
              </a:cxnLst>
              <a:rect l="l" t="t" r="GT0" b="GT1"/>
              <a:pathLst>
                <a:path w="4" h="239">
                  <a:moveTo>
                    <a:pt x="4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89"/>
                  </a:lnTo>
                  <a:lnTo>
                    <a:pt x="4" y="68"/>
                  </a:lnTo>
                  <a:lnTo>
                    <a:pt x="4" y="55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0" name="未知"/>
            <p:cNvSpPr/>
            <p:nvPr/>
          </p:nvSpPr>
          <p:spPr>
            <a:xfrm>
              <a:off x="56" y="169"/>
              <a:ext cx="1" cy="8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</a:cxnLst>
              <a:rect l="l" t="t" r="GT0" b="GT1"/>
              <a:pathLst>
                <a:path w="5" h="239">
                  <a:moveTo>
                    <a:pt x="5" y="0"/>
                  </a:moveTo>
                  <a:lnTo>
                    <a:pt x="0" y="0"/>
                  </a:lnTo>
                  <a:lnTo>
                    <a:pt x="0" y="239"/>
                  </a:lnTo>
                  <a:lnTo>
                    <a:pt x="4" y="239"/>
                  </a:lnTo>
                  <a:lnTo>
                    <a:pt x="4" y="238"/>
                  </a:lnTo>
                  <a:lnTo>
                    <a:pt x="5" y="23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1" name="未知"/>
            <p:cNvSpPr/>
            <p:nvPr/>
          </p:nvSpPr>
          <p:spPr>
            <a:xfrm>
              <a:off x="53" y="169"/>
              <a:ext cx="3" cy="8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0" y="1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</a:cxnLst>
              <a:rect l="l" t="t" r="GT0" b="GT1"/>
              <a:pathLst>
                <a:path w="8" h="263">
                  <a:moveTo>
                    <a:pt x="8" y="1"/>
                  </a:moveTo>
                  <a:lnTo>
                    <a:pt x="0" y="0"/>
                  </a:lnTo>
                  <a:lnTo>
                    <a:pt x="0" y="139"/>
                  </a:lnTo>
                  <a:lnTo>
                    <a:pt x="3" y="263"/>
                  </a:lnTo>
                  <a:lnTo>
                    <a:pt x="3" y="241"/>
                  </a:lnTo>
                  <a:lnTo>
                    <a:pt x="3" y="239"/>
                  </a:lnTo>
                  <a:lnTo>
                    <a:pt x="8" y="24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2" name="未知"/>
            <p:cNvSpPr/>
            <p:nvPr/>
          </p:nvSpPr>
          <p:spPr>
            <a:xfrm>
              <a:off x="53" y="202"/>
              <a:ext cx="16" cy="190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6"/>
                </a:cxn>
                <a:cxn ang="0">
                  <a:pos x="2" y="7"/>
                </a:cxn>
                <a:cxn ang="0">
                  <a:pos x="1" y="7"/>
                </a:cxn>
                <a:cxn ang="0">
                  <a:pos x="1" y="7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1" y="10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0" y="2"/>
                </a:cxn>
                <a:cxn ang="0">
                  <a:pos x="0" y="211"/>
                </a:cxn>
                <a:cxn ang="0">
                  <a:pos x="1" y="212"/>
                </a:cxn>
                <a:cxn ang="0">
                  <a:pos x="1" y="210"/>
                </a:cxn>
                <a:cxn ang="0">
                  <a:pos x="1" y="210"/>
                </a:cxn>
                <a:cxn ang="0">
                  <a:pos x="1" y="210"/>
                </a:cxn>
                <a:cxn ang="0">
                  <a:pos x="1" y="181"/>
                </a:cxn>
                <a:cxn ang="0">
                  <a:pos x="1" y="157"/>
                </a:cxn>
                <a:cxn ang="0">
                  <a:pos x="1" y="183"/>
                </a:cxn>
                <a:cxn ang="0">
                  <a:pos x="1" y="189"/>
                </a:cxn>
                <a:cxn ang="0">
                  <a:pos x="1" y="192"/>
                </a:cxn>
                <a:cxn ang="0">
                  <a:pos x="1" y="184"/>
                </a:cxn>
                <a:cxn ang="0">
                  <a:pos x="1" y="179"/>
                </a:cxn>
                <a:cxn ang="0">
                  <a:pos x="1" y="179"/>
                </a:cxn>
                <a:cxn ang="0">
                  <a:pos x="1" y="157"/>
                </a:cxn>
                <a:cxn ang="0">
                  <a:pos x="1" y="173"/>
                </a:cxn>
                <a:cxn ang="0">
                  <a:pos x="1" y="157"/>
                </a:cxn>
                <a:cxn ang="0">
                  <a:pos x="1" y="173"/>
                </a:cxn>
                <a:cxn ang="0">
                  <a:pos x="1" y="184"/>
                </a:cxn>
                <a:cxn ang="0">
                  <a:pos x="1" y="192"/>
                </a:cxn>
                <a:cxn ang="0">
                  <a:pos x="1" y="196"/>
                </a:cxn>
                <a:cxn ang="0">
                  <a:pos x="1" y="210"/>
                </a:cxn>
                <a:cxn ang="0">
                  <a:pos x="2" y="0"/>
                </a:cxn>
              </a:cxnLst>
              <a:rect l="l" t="t" r="GT0" b="GT1"/>
              <a:pathLst>
                <a:path w="48" h="5713">
                  <a:moveTo>
                    <a:pt x="44" y="162"/>
                  </a:moveTo>
                  <a:lnTo>
                    <a:pt x="47" y="162"/>
                  </a:lnTo>
                  <a:lnTo>
                    <a:pt x="47" y="165"/>
                  </a:lnTo>
                  <a:lnTo>
                    <a:pt x="47" y="182"/>
                  </a:lnTo>
                  <a:lnTo>
                    <a:pt x="47" y="184"/>
                  </a:lnTo>
                  <a:lnTo>
                    <a:pt x="39" y="186"/>
                  </a:lnTo>
                  <a:lnTo>
                    <a:pt x="39" y="188"/>
                  </a:lnTo>
                  <a:lnTo>
                    <a:pt x="39" y="191"/>
                  </a:lnTo>
                  <a:lnTo>
                    <a:pt x="39" y="194"/>
                  </a:lnTo>
                  <a:lnTo>
                    <a:pt x="39" y="197"/>
                  </a:lnTo>
                  <a:lnTo>
                    <a:pt x="36" y="199"/>
                  </a:lnTo>
                  <a:lnTo>
                    <a:pt x="36" y="204"/>
                  </a:lnTo>
                  <a:lnTo>
                    <a:pt x="30" y="205"/>
                  </a:lnTo>
                  <a:lnTo>
                    <a:pt x="30" y="258"/>
                  </a:lnTo>
                  <a:lnTo>
                    <a:pt x="30" y="293"/>
                  </a:lnTo>
                  <a:lnTo>
                    <a:pt x="30" y="294"/>
                  </a:lnTo>
                  <a:lnTo>
                    <a:pt x="17" y="293"/>
                  </a:lnTo>
                  <a:lnTo>
                    <a:pt x="17" y="191"/>
                  </a:lnTo>
                  <a:lnTo>
                    <a:pt x="3" y="193"/>
                  </a:lnTo>
                  <a:lnTo>
                    <a:pt x="3" y="188"/>
                  </a:lnTo>
                  <a:lnTo>
                    <a:pt x="3" y="169"/>
                  </a:lnTo>
                  <a:lnTo>
                    <a:pt x="3" y="167"/>
                  </a:lnTo>
                  <a:lnTo>
                    <a:pt x="3" y="165"/>
                  </a:lnTo>
                  <a:lnTo>
                    <a:pt x="0" y="41"/>
                  </a:lnTo>
                  <a:lnTo>
                    <a:pt x="0" y="5606"/>
                  </a:lnTo>
                  <a:lnTo>
                    <a:pt x="0" y="5694"/>
                  </a:lnTo>
                  <a:lnTo>
                    <a:pt x="0" y="5711"/>
                  </a:lnTo>
                  <a:lnTo>
                    <a:pt x="35" y="5713"/>
                  </a:lnTo>
                  <a:lnTo>
                    <a:pt x="35" y="5681"/>
                  </a:lnTo>
                  <a:lnTo>
                    <a:pt x="19" y="5670"/>
                  </a:lnTo>
                  <a:lnTo>
                    <a:pt x="19" y="5687"/>
                  </a:lnTo>
                  <a:lnTo>
                    <a:pt x="19" y="5670"/>
                  </a:lnTo>
                  <a:lnTo>
                    <a:pt x="8" y="5664"/>
                  </a:lnTo>
                  <a:lnTo>
                    <a:pt x="19" y="5670"/>
                  </a:lnTo>
                  <a:lnTo>
                    <a:pt x="19" y="4914"/>
                  </a:lnTo>
                  <a:lnTo>
                    <a:pt x="15" y="4898"/>
                  </a:lnTo>
                  <a:lnTo>
                    <a:pt x="19" y="4914"/>
                  </a:lnTo>
                  <a:lnTo>
                    <a:pt x="19" y="4238"/>
                  </a:lnTo>
                  <a:lnTo>
                    <a:pt x="19" y="4914"/>
                  </a:lnTo>
                  <a:lnTo>
                    <a:pt x="21" y="4940"/>
                  </a:lnTo>
                  <a:lnTo>
                    <a:pt x="24" y="5054"/>
                  </a:lnTo>
                  <a:lnTo>
                    <a:pt x="26" y="5109"/>
                  </a:lnTo>
                  <a:lnTo>
                    <a:pt x="30" y="5166"/>
                  </a:lnTo>
                  <a:lnTo>
                    <a:pt x="31" y="5173"/>
                  </a:lnTo>
                  <a:lnTo>
                    <a:pt x="31" y="5119"/>
                  </a:lnTo>
                  <a:lnTo>
                    <a:pt x="30" y="4957"/>
                  </a:lnTo>
                  <a:lnTo>
                    <a:pt x="30" y="4815"/>
                  </a:lnTo>
                  <a:lnTo>
                    <a:pt x="29" y="4833"/>
                  </a:lnTo>
                  <a:lnTo>
                    <a:pt x="27" y="4869"/>
                  </a:lnTo>
                  <a:lnTo>
                    <a:pt x="29" y="4833"/>
                  </a:lnTo>
                  <a:lnTo>
                    <a:pt x="30" y="4815"/>
                  </a:lnTo>
                  <a:lnTo>
                    <a:pt x="27" y="4244"/>
                  </a:lnTo>
                  <a:lnTo>
                    <a:pt x="30" y="4815"/>
                  </a:lnTo>
                  <a:lnTo>
                    <a:pt x="33" y="4664"/>
                  </a:lnTo>
                  <a:lnTo>
                    <a:pt x="33" y="4436"/>
                  </a:lnTo>
                  <a:lnTo>
                    <a:pt x="35" y="4233"/>
                  </a:lnTo>
                  <a:lnTo>
                    <a:pt x="33" y="4436"/>
                  </a:lnTo>
                  <a:lnTo>
                    <a:pt x="33" y="4664"/>
                  </a:lnTo>
                  <a:lnTo>
                    <a:pt x="30" y="4815"/>
                  </a:lnTo>
                  <a:lnTo>
                    <a:pt x="30" y="4957"/>
                  </a:lnTo>
                  <a:lnTo>
                    <a:pt x="31" y="5119"/>
                  </a:lnTo>
                  <a:lnTo>
                    <a:pt x="32" y="5182"/>
                  </a:lnTo>
                  <a:lnTo>
                    <a:pt x="33" y="5238"/>
                  </a:lnTo>
                  <a:lnTo>
                    <a:pt x="34" y="5296"/>
                  </a:lnTo>
                  <a:lnTo>
                    <a:pt x="33" y="5345"/>
                  </a:lnTo>
                  <a:lnTo>
                    <a:pt x="35" y="5681"/>
                  </a:lnTo>
                  <a:lnTo>
                    <a:pt x="48" y="5689"/>
                  </a:lnTo>
                  <a:lnTo>
                    <a:pt x="48" y="0"/>
                  </a:lnTo>
                  <a:lnTo>
                    <a:pt x="44" y="1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3" name="未知"/>
            <p:cNvSpPr/>
            <p:nvPr/>
          </p:nvSpPr>
          <p:spPr>
            <a:xfrm>
              <a:off x="59" y="1840"/>
              <a:ext cx="6" cy="25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28"/>
                </a:cxn>
                <a:cxn ang="0">
                  <a:pos x="1" y="28"/>
                </a:cxn>
                <a:cxn ang="0">
                  <a:pos x="1" y="16"/>
                </a:cxn>
                <a:cxn ang="0">
                  <a:pos x="1" y="18"/>
                </a:cxn>
                <a:cxn ang="0">
                  <a:pos x="1" y="16"/>
                </a:cxn>
                <a:cxn ang="0">
                  <a:pos x="1" y="10"/>
                </a:cxn>
                <a:cxn ang="0">
                  <a:pos x="1" y="9"/>
                </a:cxn>
                <a:cxn ang="0">
                  <a:pos x="0" y="7"/>
                </a:cxn>
                <a:cxn ang="0">
                  <a:pos x="0" y="5"/>
                </a:cxn>
                <a:cxn ang="0">
                  <a:pos x="0" y="1"/>
                </a:cxn>
              </a:cxnLst>
              <a:rect l="l" t="t" r="GT0" b="GT1"/>
              <a:pathLst>
                <a:path w="16" h="767">
                  <a:moveTo>
                    <a:pt x="2" y="26"/>
                  </a:moveTo>
                  <a:lnTo>
                    <a:pt x="0" y="0"/>
                  </a:lnTo>
                  <a:lnTo>
                    <a:pt x="0" y="756"/>
                  </a:lnTo>
                  <a:lnTo>
                    <a:pt x="16" y="767"/>
                  </a:lnTo>
                  <a:lnTo>
                    <a:pt x="14" y="431"/>
                  </a:lnTo>
                  <a:lnTo>
                    <a:pt x="11" y="475"/>
                  </a:lnTo>
                  <a:lnTo>
                    <a:pt x="14" y="431"/>
                  </a:lnTo>
                  <a:lnTo>
                    <a:pt x="12" y="259"/>
                  </a:lnTo>
                  <a:lnTo>
                    <a:pt x="11" y="252"/>
                  </a:lnTo>
                  <a:lnTo>
                    <a:pt x="7" y="195"/>
                  </a:lnTo>
                  <a:lnTo>
                    <a:pt x="5" y="140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4" name="未知"/>
            <p:cNvSpPr/>
            <p:nvPr/>
          </p:nvSpPr>
          <p:spPr>
            <a:xfrm>
              <a:off x="63" y="1908"/>
              <a:ext cx="1" cy="2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1" y="2"/>
                </a:cxn>
              </a:cxnLst>
              <a:rect l="l" t="t" r="GT0" b="GT1"/>
              <a:pathLst>
                <a:path w="1" h="63">
                  <a:moveTo>
                    <a:pt x="1" y="63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1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5" name="未知"/>
            <p:cNvSpPr/>
            <p:nvPr/>
          </p:nvSpPr>
          <p:spPr>
            <a:xfrm>
              <a:off x="63" y="1926"/>
              <a:ext cx="1" cy="5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5"/>
                </a:cxn>
                <a:cxn ang="0">
                  <a:pos x="0" y="2"/>
                </a:cxn>
                <a:cxn ang="0">
                  <a:pos x="0" y="0"/>
                </a:cxn>
              </a:cxnLst>
              <a:rect l="l" t="t" r="GT0" b="GT1"/>
              <a:pathLst>
                <a:path w="3" h="172">
                  <a:moveTo>
                    <a:pt x="1" y="9"/>
                  </a:moveTo>
                  <a:lnTo>
                    <a:pt x="0" y="0"/>
                  </a:lnTo>
                  <a:lnTo>
                    <a:pt x="2" y="172"/>
                  </a:lnTo>
                  <a:lnTo>
                    <a:pt x="3" y="123"/>
                  </a:lnTo>
                  <a:lnTo>
                    <a:pt x="2" y="65"/>
                  </a:ln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6" name="未知"/>
            <p:cNvSpPr/>
            <p:nvPr/>
          </p:nvSpPr>
          <p:spPr>
            <a:xfrm>
              <a:off x="65" y="2095"/>
              <a:ext cx="4" cy="1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2"/>
                </a:cxn>
              </a:cxnLst>
              <a:rect l="l" t="t" r="GT0" b="GT1"/>
              <a:pathLst>
                <a:path w="13" h="37">
                  <a:moveTo>
                    <a:pt x="13" y="37"/>
                  </a:moveTo>
                  <a:lnTo>
                    <a:pt x="13" y="8"/>
                  </a:lnTo>
                  <a:lnTo>
                    <a:pt x="0" y="0"/>
                  </a:lnTo>
                  <a:lnTo>
                    <a:pt x="0" y="32"/>
                  </a:lnTo>
                  <a:lnTo>
                    <a:pt x="13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7" name="未知"/>
            <p:cNvSpPr/>
            <p:nvPr/>
          </p:nvSpPr>
          <p:spPr>
            <a:xfrm>
              <a:off x="91" y="2268"/>
              <a:ext cx="1" cy="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l" t="t" r="GT0" b="GT1"/>
              <a:pathLst>
                <a:path w="2" h="7">
                  <a:moveTo>
                    <a:pt x="0" y="0"/>
                  </a:moveTo>
                  <a:lnTo>
                    <a:pt x="0" y="7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8" name="未知"/>
            <p:cNvSpPr/>
            <p:nvPr/>
          </p:nvSpPr>
          <p:spPr>
            <a:xfrm>
              <a:off x="89" y="2265"/>
              <a:ext cx="2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2" y="12"/>
                  </a:lnTo>
                  <a:lnTo>
                    <a:pt x="3" y="14"/>
                  </a:lnTo>
                  <a:lnTo>
                    <a:pt x="5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89" name="未知"/>
            <p:cNvSpPr/>
            <p:nvPr/>
          </p:nvSpPr>
          <p:spPr>
            <a:xfrm>
              <a:off x="87" y="2262"/>
              <a:ext cx="2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</a:cxnLst>
              <a:rect l="l" t="t" r="GT0" b="GT1"/>
              <a:pathLst>
                <a:path w="5" h="16">
                  <a:moveTo>
                    <a:pt x="5" y="16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7"/>
                  </a:lnTo>
                  <a:lnTo>
                    <a:pt x="2" y="11"/>
                  </a:lnTo>
                  <a:lnTo>
                    <a:pt x="3" y="13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0" name="未知"/>
            <p:cNvSpPr/>
            <p:nvPr/>
          </p:nvSpPr>
          <p:spPr>
            <a:xfrm>
              <a:off x="83" y="2256"/>
              <a:ext cx="2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6" h="17">
                  <a:moveTo>
                    <a:pt x="0" y="0"/>
                  </a:moveTo>
                  <a:lnTo>
                    <a:pt x="0" y="9"/>
                  </a:lnTo>
                  <a:lnTo>
                    <a:pt x="6" y="17"/>
                  </a:lnTo>
                  <a:lnTo>
                    <a:pt x="6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DDD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1" name="未知"/>
            <p:cNvSpPr/>
            <p:nvPr/>
          </p:nvSpPr>
          <p:spPr>
            <a:xfrm>
              <a:off x="81" y="2253"/>
              <a:ext cx="2" cy="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</a:cxnLst>
              <a:rect l="l" t="t" r="GT0" b="GT1"/>
              <a:pathLst>
                <a:path w="5" h="17">
                  <a:moveTo>
                    <a:pt x="5" y="17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2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2" name="未知"/>
            <p:cNvSpPr/>
            <p:nvPr/>
          </p:nvSpPr>
          <p:spPr>
            <a:xfrm>
              <a:off x="85" y="2259"/>
              <a:ext cx="2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6" h="17">
                  <a:moveTo>
                    <a:pt x="6" y="17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8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3" name="未知"/>
            <p:cNvSpPr/>
            <p:nvPr/>
          </p:nvSpPr>
          <p:spPr>
            <a:xfrm>
              <a:off x="19" y="2250"/>
              <a:ext cx="84" cy="40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8" y="2"/>
                </a:cxn>
                <a:cxn ang="0">
                  <a:pos x="7" y="1"/>
                </a:cxn>
                <a:cxn ang="0">
                  <a:pos x="7" y="1"/>
                </a:cxn>
                <a:cxn ang="0">
                  <a:pos x="7" y="1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6" y="1"/>
                </a:cxn>
                <a:cxn ang="0">
                  <a:pos x="7" y="2"/>
                </a:cxn>
                <a:cxn ang="0">
                  <a:pos x="6" y="1"/>
                </a:cxn>
                <a:cxn ang="0">
                  <a:pos x="4" y="1"/>
                </a:cxn>
                <a:cxn ang="0">
                  <a:pos x="5" y="1"/>
                </a:cxn>
                <a:cxn ang="0">
                  <a:pos x="5" y="0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1" y="4"/>
                </a:cxn>
                <a:cxn ang="0">
                  <a:pos x="0" y="6"/>
                </a:cxn>
                <a:cxn ang="0">
                  <a:pos x="0" y="9"/>
                </a:cxn>
                <a:cxn ang="0">
                  <a:pos x="0" y="36"/>
                </a:cxn>
                <a:cxn ang="0">
                  <a:pos x="0" y="38"/>
                </a:cxn>
                <a:cxn ang="0">
                  <a:pos x="0" y="40"/>
                </a:cxn>
                <a:cxn ang="0">
                  <a:pos x="1" y="42"/>
                </a:cxn>
                <a:cxn ang="0">
                  <a:pos x="2" y="43"/>
                </a:cxn>
                <a:cxn ang="0">
                  <a:pos x="2" y="44"/>
                </a:cxn>
                <a:cxn ang="0">
                  <a:pos x="3" y="45"/>
                </a:cxn>
                <a:cxn ang="0">
                  <a:pos x="4" y="45"/>
                </a:cxn>
                <a:cxn ang="0">
                  <a:pos x="5" y="45"/>
                </a:cxn>
                <a:cxn ang="0">
                  <a:pos x="5" y="45"/>
                </a:cxn>
                <a:cxn ang="0">
                  <a:pos x="5" y="45"/>
                </a:cxn>
                <a:cxn ang="0">
                  <a:pos x="6" y="45"/>
                </a:cxn>
                <a:cxn ang="0">
                  <a:pos x="6" y="45"/>
                </a:cxn>
                <a:cxn ang="0">
                  <a:pos x="7" y="44"/>
                </a:cxn>
                <a:cxn ang="0">
                  <a:pos x="7" y="44"/>
                </a:cxn>
                <a:cxn ang="0">
                  <a:pos x="7" y="43"/>
                </a:cxn>
                <a:cxn ang="0">
                  <a:pos x="8" y="43"/>
                </a:cxn>
                <a:cxn ang="0">
                  <a:pos x="9" y="41"/>
                </a:cxn>
                <a:cxn ang="0">
                  <a:pos x="9" y="39"/>
                </a:cxn>
                <a:cxn ang="0">
                  <a:pos x="9" y="38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8"/>
                </a:cxn>
                <a:cxn ang="0">
                  <a:pos x="9" y="7"/>
                </a:cxn>
                <a:cxn ang="0">
                  <a:pos x="9" y="4"/>
                </a:cxn>
                <a:cxn ang="0">
                  <a:pos x="8" y="2"/>
                </a:cxn>
              </a:cxnLst>
              <a:rect l="l" t="t" r="GT0" b="GT1"/>
              <a:pathLst>
                <a:path w="253" h="1226">
                  <a:moveTo>
                    <a:pt x="215" y="65"/>
                  </a:moveTo>
                  <a:lnTo>
                    <a:pt x="214" y="61"/>
                  </a:lnTo>
                  <a:lnTo>
                    <a:pt x="207" y="49"/>
                  </a:lnTo>
                  <a:lnTo>
                    <a:pt x="201" y="39"/>
                  </a:lnTo>
                  <a:lnTo>
                    <a:pt x="194" y="29"/>
                  </a:lnTo>
                  <a:lnTo>
                    <a:pt x="187" y="21"/>
                  </a:lnTo>
                  <a:lnTo>
                    <a:pt x="187" y="24"/>
                  </a:lnTo>
                  <a:lnTo>
                    <a:pt x="187" y="26"/>
                  </a:lnTo>
                  <a:lnTo>
                    <a:pt x="175" y="29"/>
                  </a:lnTo>
                  <a:lnTo>
                    <a:pt x="176" y="30"/>
                  </a:lnTo>
                  <a:lnTo>
                    <a:pt x="180" y="36"/>
                  </a:lnTo>
                  <a:lnTo>
                    <a:pt x="176" y="30"/>
                  </a:lnTo>
                  <a:lnTo>
                    <a:pt x="171" y="29"/>
                  </a:lnTo>
                  <a:lnTo>
                    <a:pt x="161" y="27"/>
                  </a:lnTo>
                  <a:lnTo>
                    <a:pt x="172" y="45"/>
                  </a:lnTo>
                  <a:lnTo>
                    <a:pt x="186" y="59"/>
                  </a:lnTo>
                  <a:lnTo>
                    <a:pt x="172" y="45"/>
                  </a:lnTo>
                  <a:lnTo>
                    <a:pt x="161" y="27"/>
                  </a:lnTo>
                  <a:lnTo>
                    <a:pt x="148" y="22"/>
                  </a:lnTo>
                  <a:lnTo>
                    <a:pt x="121" y="22"/>
                  </a:lnTo>
                  <a:lnTo>
                    <a:pt x="148" y="22"/>
                  </a:lnTo>
                  <a:lnTo>
                    <a:pt x="143" y="18"/>
                  </a:lnTo>
                  <a:lnTo>
                    <a:pt x="141" y="15"/>
                  </a:lnTo>
                  <a:lnTo>
                    <a:pt x="130" y="4"/>
                  </a:lnTo>
                  <a:lnTo>
                    <a:pt x="123" y="10"/>
                  </a:lnTo>
                  <a:lnTo>
                    <a:pt x="117" y="21"/>
                  </a:lnTo>
                  <a:lnTo>
                    <a:pt x="105" y="26"/>
                  </a:lnTo>
                  <a:lnTo>
                    <a:pt x="103" y="26"/>
                  </a:lnTo>
                  <a:lnTo>
                    <a:pt x="85" y="29"/>
                  </a:lnTo>
                  <a:lnTo>
                    <a:pt x="85" y="24"/>
                  </a:lnTo>
                  <a:lnTo>
                    <a:pt x="85" y="17"/>
                  </a:lnTo>
                  <a:lnTo>
                    <a:pt x="85" y="16"/>
                  </a:lnTo>
                  <a:lnTo>
                    <a:pt x="85" y="9"/>
                  </a:lnTo>
                  <a:lnTo>
                    <a:pt x="85" y="0"/>
                  </a:lnTo>
                  <a:lnTo>
                    <a:pt x="73" y="9"/>
                  </a:lnTo>
                  <a:lnTo>
                    <a:pt x="62" y="21"/>
                  </a:lnTo>
                  <a:lnTo>
                    <a:pt x="52" y="35"/>
                  </a:lnTo>
                  <a:lnTo>
                    <a:pt x="42" y="53"/>
                  </a:lnTo>
                  <a:lnTo>
                    <a:pt x="37" y="65"/>
                  </a:lnTo>
                  <a:lnTo>
                    <a:pt x="24" y="99"/>
                  </a:lnTo>
                  <a:lnTo>
                    <a:pt x="13" y="134"/>
                  </a:lnTo>
                  <a:lnTo>
                    <a:pt x="6" y="173"/>
                  </a:lnTo>
                  <a:lnTo>
                    <a:pt x="1" y="213"/>
                  </a:lnTo>
                  <a:lnTo>
                    <a:pt x="0" y="256"/>
                  </a:lnTo>
                  <a:lnTo>
                    <a:pt x="0" y="957"/>
                  </a:lnTo>
                  <a:lnTo>
                    <a:pt x="0" y="983"/>
                  </a:lnTo>
                  <a:lnTo>
                    <a:pt x="2" y="1010"/>
                  </a:lnTo>
                  <a:lnTo>
                    <a:pt x="4" y="1035"/>
                  </a:lnTo>
                  <a:lnTo>
                    <a:pt x="9" y="1060"/>
                  </a:lnTo>
                  <a:lnTo>
                    <a:pt x="13" y="1083"/>
                  </a:lnTo>
                  <a:lnTo>
                    <a:pt x="20" y="1105"/>
                  </a:lnTo>
                  <a:lnTo>
                    <a:pt x="27" y="1126"/>
                  </a:lnTo>
                  <a:lnTo>
                    <a:pt x="37" y="1147"/>
                  </a:lnTo>
                  <a:lnTo>
                    <a:pt x="46" y="1164"/>
                  </a:lnTo>
                  <a:lnTo>
                    <a:pt x="56" y="1181"/>
                  </a:lnTo>
                  <a:lnTo>
                    <a:pt x="66" y="1194"/>
                  </a:lnTo>
                  <a:lnTo>
                    <a:pt x="77" y="1206"/>
                  </a:lnTo>
                  <a:lnTo>
                    <a:pt x="88" y="1214"/>
                  </a:lnTo>
                  <a:lnTo>
                    <a:pt x="101" y="1221"/>
                  </a:lnTo>
                  <a:lnTo>
                    <a:pt x="113" y="1224"/>
                  </a:lnTo>
                  <a:lnTo>
                    <a:pt x="126" y="1226"/>
                  </a:lnTo>
                  <a:lnTo>
                    <a:pt x="138" y="1224"/>
                  </a:lnTo>
                  <a:lnTo>
                    <a:pt x="144" y="1222"/>
                  </a:lnTo>
                  <a:lnTo>
                    <a:pt x="144" y="1221"/>
                  </a:lnTo>
                  <a:lnTo>
                    <a:pt x="145" y="1221"/>
                  </a:lnTo>
                  <a:lnTo>
                    <a:pt x="147" y="1221"/>
                  </a:lnTo>
                  <a:lnTo>
                    <a:pt x="151" y="1221"/>
                  </a:lnTo>
                  <a:lnTo>
                    <a:pt x="156" y="1217"/>
                  </a:lnTo>
                  <a:lnTo>
                    <a:pt x="162" y="1214"/>
                  </a:lnTo>
                  <a:lnTo>
                    <a:pt x="174" y="1206"/>
                  </a:lnTo>
                  <a:lnTo>
                    <a:pt x="184" y="1194"/>
                  </a:lnTo>
                  <a:lnTo>
                    <a:pt x="186" y="1190"/>
                  </a:lnTo>
                  <a:lnTo>
                    <a:pt x="187" y="1188"/>
                  </a:lnTo>
                  <a:lnTo>
                    <a:pt x="189" y="1187"/>
                  </a:lnTo>
                  <a:lnTo>
                    <a:pt x="196" y="1181"/>
                  </a:lnTo>
                  <a:lnTo>
                    <a:pt x="200" y="1173"/>
                  </a:lnTo>
                  <a:lnTo>
                    <a:pt x="205" y="1164"/>
                  </a:lnTo>
                  <a:lnTo>
                    <a:pt x="215" y="1147"/>
                  </a:lnTo>
                  <a:lnTo>
                    <a:pt x="223" y="1126"/>
                  </a:lnTo>
                  <a:lnTo>
                    <a:pt x="231" y="1105"/>
                  </a:lnTo>
                  <a:lnTo>
                    <a:pt x="237" y="1083"/>
                  </a:lnTo>
                  <a:lnTo>
                    <a:pt x="243" y="1060"/>
                  </a:lnTo>
                  <a:lnTo>
                    <a:pt x="247" y="1035"/>
                  </a:lnTo>
                  <a:lnTo>
                    <a:pt x="247" y="1028"/>
                  </a:lnTo>
                  <a:lnTo>
                    <a:pt x="248" y="1022"/>
                  </a:lnTo>
                  <a:lnTo>
                    <a:pt x="250" y="1010"/>
                  </a:lnTo>
                  <a:lnTo>
                    <a:pt x="252" y="983"/>
                  </a:lnTo>
                  <a:lnTo>
                    <a:pt x="253" y="957"/>
                  </a:lnTo>
                  <a:lnTo>
                    <a:pt x="253" y="256"/>
                  </a:lnTo>
                  <a:lnTo>
                    <a:pt x="252" y="228"/>
                  </a:lnTo>
                  <a:lnTo>
                    <a:pt x="250" y="202"/>
                  </a:lnTo>
                  <a:lnTo>
                    <a:pt x="247" y="176"/>
                  </a:lnTo>
                  <a:lnTo>
                    <a:pt x="243" y="151"/>
                  </a:lnTo>
                  <a:lnTo>
                    <a:pt x="231" y="106"/>
                  </a:lnTo>
                  <a:lnTo>
                    <a:pt x="223" y="85"/>
                  </a:lnTo>
                  <a:lnTo>
                    <a:pt x="215" y="65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4" name="未知"/>
            <p:cNvSpPr/>
            <p:nvPr/>
          </p:nvSpPr>
          <p:spPr>
            <a:xfrm>
              <a:off x="61" y="2174"/>
              <a:ext cx="5" cy="6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1" y="0"/>
                </a:cxn>
              </a:cxnLst>
              <a:rect l="l" t="t" r="GT0" b="GT1"/>
              <a:pathLst>
                <a:path w="14" h="181">
                  <a:moveTo>
                    <a:pt x="14" y="2"/>
                  </a:moveTo>
                  <a:lnTo>
                    <a:pt x="0" y="0"/>
                  </a:lnTo>
                  <a:lnTo>
                    <a:pt x="0" y="181"/>
                  </a:lnTo>
                  <a:lnTo>
                    <a:pt x="9" y="181"/>
                  </a:lnTo>
                  <a:lnTo>
                    <a:pt x="11" y="181"/>
                  </a:lnTo>
                  <a:lnTo>
                    <a:pt x="14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5" name="未知"/>
            <p:cNvSpPr/>
            <p:nvPr/>
          </p:nvSpPr>
          <p:spPr>
            <a:xfrm>
              <a:off x="55" y="2174"/>
              <a:ext cx="6" cy="6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6"/>
                </a:cxn>
                <a:cxn ang="0">
                  <a:pos x="0" y="7"/>
                </a:cxn>
                <a:cxn ang="0">
                  <a:pos x="1" y="7"/>
                </a:cxn>
                <a:cxn ang="0">
                  <a:pos x="1" y="0"/>
                </a:cxn>
              </a:cxnLst>
              <a:rect l="l" t="t" r="GT0" b="GT1"/>
              <a:pathLst>
                <a:path w="19" h="183">
                  <a:moveTo>
                    <a:pt x="19" y="2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3" y="183"/>
                  </a:lnTo>
                  <a:lnTo>
                    <a:pt x="5" y="183"/>
                  </a:lnTo>
                  <a:lnTo>
                    <a:pt x="7" y="183"/>
                  </a:lnTo>
                  <a:lnTo>
                    <a:pt x="9" y="163"/>
                  </a:lnTo>
                  <a:lnTo>
                    <a:pt x="7" y="183"/>
                  </a:lnTo>
                  <a:lnTo>
                    <a:pt x="13" y="183"/>
                  </a:lnTo>
                  <a:lnTo>
                    <a:pt x="13" y="169"/>
                  </a:lnTo>
                  <a:lnTo>
                    <a:pt x="13" y="183"/>
                  </a:lnTo>
                  <a:lnTo>
                    <a:pt x="19" y="183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6" name="未知"/>
            <p:cNvSpPr/>
            <p:nvPr/>
          </p:nvSpPr>
          <p:spPr>
            <a:xfrm>
              <a:off x="65" y="2175"/>
              <a:ext cx="6" cy="6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1" y="7"/>
                </a:cxn>
                <a:cxn ang="0">
                  <a:pos x="1" y="0"/>
                </a:cxn>
              </a:cxnLst>
              <a:rect l="l" t="t" r="GT0" b="GT1"/>
              <a:pathLst>
                <a:path w="18" h="180">
                  <a:moveTo>
                    <a:pt x="18" y="4"/>
                  </a:moveTo>
                  <a:lnTo>
                    <a:pt x="3" y="0"/>
                  </a:lnTo>
                  <a:lnTo>
                    <a:pt x="0" y="179"/>
                  </a:lnTo>
                  <a:lnTo>
                    <a:pt x="18" y="180"/>
                  </a:lnTo>
                  <a:lnTo>
                    <a:pt x="18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7" name="未知"/>
            <p:cNvSpPr/>
            <p:nvPr/>
          </p:nvSpPr>
          <p:spPr>
            <a:xfrm>
              <a:off x="76" y="2244"/>
              <a:ext cx="2" cy="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6" h="18">
                  <a:moveTo>
                    <a:pt x="6" y="1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3" y="17"/>
                  </a:lnTo>
                  <a:lnTo>
                    <a:pt x="6" y="18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8" name="未知"/>
            <p:cNvSpPr/>
            <p:nvPr/>
          </p:nvSpPr>
          <p:spPr>
            <a:xfrm>
              <a:off x="79" y="2250"/>
              <a:ext cx="1" cy="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l" t="t" r="GT0" b="GT1"/>
              <a:pathLst>
                <a:path w="1" h="3">
                  <a:moveTo>
                    <a:pt x="0" y="0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1E1E1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699" name="未知"/>
            <p:cNvSpPr/>
            <p:nvPr/>
          </p:nvSpPr>
          <p:spPr>
            <a:xfrm>
              <a:off x="78" y="2247"/>
              <a:ext cx="1" cy="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5" h="11">
                  <a:moveTo>
                    <a:pt x="5" y="11"/>
                  </a:moveTo>
                  <a:lnTo>
                    <a:pt x="5" y="8"/>
                  </a:lnTo>
                  <a:lnTo>
                    <a:pt x="0" y="0"/>
                  </a:lnTo>
                  <a:lnTo>
                    <a:pt x="0" y="8"/>
                  </a:lnTo>
                  <a:lnTo>
                    <a:pt x="5" y="11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0" name="未知"/>
            <p:cNvSpPr/>
            <p:nvPr/>
          </p:nvSpPr>
          <p:spPr>
            <a:xfrm>
              <a:off x="74" y="2240"/>
              <a:ext cx="2" cy="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6" h="26">
                  <a:moveTo>
                    <a:pt x="6" y="26"/>
                  </a:moveTo>
                  <a:lnTo>
                    <a:pt x="6" y="10"/>
                  </a:lnTo>
                  <a:lnTo>
                    <a:pt x="0" y="0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5"/>
                  </a:lnTo>
                  <a:lnTo>
                    <a:pt x="6" y="26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1" name="未知"/>
            <p:cNvSpPr/>
            <p:nvPr/>
          </p:nvSpPr>
          <p:spPr>
            <a:xfrm>
              <a:off x="72" y="2238"/>
              <a:ext cx="2" cy="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5" h="27">
                  <a:moveTo>
                    <a:pt x="5" y="8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4" y="16"/>
                  </a:lnTo>
                  <a:lnTo>
                    <a:pt x="4" y="19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5" y="2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E8E8E8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2" name="未知"/>
            <p:cNvSpPr/>
            <p:nvPr/>
          </p:nvSpPr>
          <p:spPr>
            <a:xfrm>
              <a:off x="70" y="2235"/>
              <a:ext cx="2" cy="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6" h="23">
                  <a:moveTo>
                    <a:pt x="6" y="8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22"/>
                  </a:lnTo>
                  <a:lnTo>
                    <a:pt x="1" y="22"/>
                  </a:lnTo>
                  <a:lnTo>
                    <a:pt x="6" y="2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E9E9E9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3" name="未知"/>
            <p:cNvSpPr/>
            <p:nvPr/>
          </p:nvSpPr>
          <p:spPr>
            <a:xfrm>
              <a:off x="66" y="2235"/>
              <a:ext cx="2" cy="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6" h="22">
                  <a:moveTo>
                    <a:pt x="6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1" y="21"/>
                  </a:lnTo>
                  <a:lnTo>
                    <a:pt x="6" y="2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4" name="未知"/>
            <p:cNvSpPr/>
            <p:nvPr/>
          </p:nvSpPr>
          <p:spPr>
            <a:xfrm>
              <a:off x="65" y="2235"/>
              <a:ext cx="1" cy="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5" h="22">
                  <a:moveTo>
                    <a:pt x="5" y="1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2" y="22"/>
                  </a:lnTo>
                  <a:lnTo>
                    <a:pt x="5" y="22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5" name="未知"/>
            <p:cNvSpPr/>
            <p:nvPr/>
          </p:nvSpPr>
          <p:spPr>
            <a:xfrm>
              <a:off x="65" y="2235"/>
              <a:ext cx="1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1" h="17">
                  <a:moveTo>
                    <a:pt x="0" y="17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6" name="Rectangle 124"/>
            <p:cNvSpPr/>
            <p:nvPr/>
          </p:nvSpPr>
          <p:spPr>
            <a:xfrm>
              <a:off x="68" y="2235"/>
              <a:ext cx="2" cy="7"/>
            </a:xfrm>
            <a:prstGeom prst="rect">
              <a:avLst/>
            </a:prstGeom>
            <a:solidFill>
              <a:srgbClr val="ECECEC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7" name="未知"/>
            <p:cNvSpPr/>
            <p:nvPr/>
          </p:nvSpPr>
          <p:spPr>
            <a:xfrm>
              <a:off x="64" y="2235"/>
              <a:ext cx="1" cy="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0"/>
                </a:cxn>
              </a:cxnLst>
              <a:rect l="l" t="t" r="GT0" b="GT1"/>
              <a:pathLst>
                <a:path w="2" h="14">
                  <a:moveTo>
                    <a:pt x="2" y="14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2" y="14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8" name="未知"/>
            <p:cNvSpPr/>
            <p:nvPr/>
          </p:nvSpPr>
          <p:spPr>
            <a:xfrm>
              <a:off x="65" y="2240"/>
              <a:ext cx="1" cy="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l" t="t" r="GT0" b="GT1"/>
              <a:pathLst>
                <a:path w="2" h="5">
                  <a:moveTo>
                    <a:pt x="0" y="0"/>
                  </a:moveTo>
                  <a:lnTo>
                    <a:pt x="0" y="5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0F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09" name="未知"/>
            <p:cNvSpPr/>
            <p:nvPr/>
          </p:nvSpPr>
          <p:spPr>
            <a:xfrm>
              <a:off x="63" y="2235"/>
              <a:ext cx="2" cy="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5" h="22">
                  <a:moveTo>
                    <a:pt x="5" y="22"/>
                  </a:moveTo>
                  <a:lnTo>
                    <a:pt x="5" y="17"/>
                  </a:lnTo>
                  <a:lnTo>
                    <a:pt x="5" y="14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5" y="22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0" name="Rectangle 128"/>
            <p:cNvSpPr/>
            <p:nvPr/>
          </p:nvSpPr>
          <p:spPr>
            <a:xfrm>
              <a:off x="61" y="2235"/>
              <a:ext cx="2" cy="7"/>
            </a:xfrm>
            <a:prstGeom prst="rect">
              <a:avLst/>
            </a:prstGeom>
            <a:solidFill>
              <a:srgbClr val="F3F3F3"/>
            </a:solidFill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1" name="未知"/>
            <p:cNvSpPr/>
            <p:nvPr/>
          </p:nvSpPr>
          <p:spPr>
            <a:xfrm>
              <a:off x="59" y="2235"/>
              <a:ext cx="2" cy="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7" h="21">
                  <a:moveTo>
                    <a:pt x="7" y="0"/>
                  </a:moveTo>
                  <a:lnTo>
                    <a:pt x="1" y="0"/>
                  </a:lnTo>
                  <a:lnTo>
                    <a:pt x="0" y="19"/>
                  </a:lnTo>
                  <a:lnTo>
                    <a:pt x="7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2" name="未知"/>
            <p:cNvSpPr/>
            <p:nvPr/>
          </p:nvSpPr>
          <p:spPr>
            <a:xfrm>
              <a:off x="76" y="2260"/>
              <a:ext cx="2" cy="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5" h="1">
                  <a:moveTo>
                    <a:pt x="0" y="0"/>
                  </a:moveTo>
                  <a:lnTo>
                    <a:pt x="5" y="1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3" name="未知"/>
            <p:cNvSpPr/>
            <p:nvPr/>
          </p:nvSpPr>
          <p:spPr>
            <a:xfrm>
              <a:off x="57" y="2235"/>
              <a:ext cx="2" cy="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5" h="19">
                  <a:moveTo>
                    <a:pt x="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4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4" name="未知"/>
            <p:cNvSpPr/>
            <p:nvPr/>
          </p:nvSpPr>
          <p:spPr>
            <a:xfrm>
              <a:off x="56" y="2235"/>
              <a:ext cx="1" cy="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5" h="19">
                  <a:moveTo>
                    <a:pt x="5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19"/>
                  </a:lnTo>
                  <a:lnTo>
                    <a:pt x="5" y="19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5" name="未知"/>
            <p:cNvSpPr/>
            <p:nvPr/>
          </p:nvSpPr>
          <p:spPr>
            <a:xfrm>
              <a:off x="52" y="2236"/>
              <a:ext cx="4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0"/>
                </a:cxn>
              </a:cxnLst>
              <a:rect l="l" t="t" r="GT0" b="GT1"/>
              <a:pathLst>
                <a:path w="10" h="15">
                  <a:moveTo>
                    <a:pt x="10" y="0"/>
                  </a:moveTo>
                  <a:lnTo>
                    <a:pt x="0" y="14"/>
                  </a:lnTo>
                  <a:lnTo>
                    <a:pt x="9" y="15"/>
                  </a:lnTo>
                  <a:lnTo>
                    <a:pt x="10" y="1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6" name="未知"/>
            <p:cNvSpPr/>
            <p:nvPr/>
          </p:nvSpPr>
          <p:spPr>
            <a:xfrm>
              <a:off x="56" y="2253"/>
              <a:ext cx="1" cy="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" y="0"/>
                </a:cxn>
              </a:cxnLst>
              <a:rect l="l" t="t" r="GT0" b="GT1"/>
              <a:pathLst>
                <a:path w="1" h="3">
                  <a:moveTo>
                    <a:pt x="1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7" name="未知"/>
            <p:cNvSpPr/>
            <p:nvPr/>
          </p:nvSpPr>
          <p:spPr>
            <a:xfrm>
              <a:off x="54" y="2251"/>
              <a:ext cx="8" cy="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25" h="23">
                  <a:moveTo>
                    <a:pt x="7" y="6"/>
                  </a:moveTo>
                  <a:lnTo>
                    <a:pt x="6" y="9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4" y="19"/>
                  </a:lnTo>
                  <a:lnTo>
                    <a:pt x="4" y="20"/>
                  </a:lnTo>
                  <a:lnTo>
                    <a:pt x="3" y="21"/>
                  </a:lnTo>
                  <a:lnTo>
                    <a:pt x="0" y="23"/>
                  </a:lnTo>
                  <a:lnTo>
                    <a:pt x="12" y="18"/>
                  </a:lnTo>
                  <a:lnTo>
                    <a:pt x="18" y="7"/>
                  </a:lnTo>
                  <a:lnTo>
                    <a:pt x="25" y="1"/>
                  </a:lnTo>
                  <a:lnTo>
                    <a:pt x="15" y="0"/>
                  </a:lnTo>
                  <a:lnTo>
                    <a:pt x="11" y="1"/>
                  </a:lnTo>
                  <a:lnTo>
                    <a:pt x="7" y="6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18" name="未知"/>
            <p:cNvSpPr/>
            <p:nvPr/>
          </p:nvSpPr>
          <p:spPr>
            <a:xfrm>
              <a:off x="55" y="2257"/>
              <a:ext cx="1" cy="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1" h="1">
                  <a:moveTo>
                    <a:pt x="0" y="0"/>
                  </a:move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19" name="Line 137"/>
            <p:cNvCxnSpPr/>
            <p:nvPr/>
          </p:nvCxnSpPr>
          <p:spPr>
            <a:xfrm flipH="1">
              <a:off x="5" y="150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0" name="Line 138"/>
            <p:cNvCxnSpPr/>
            <p:nvPr/>
          </p:nvCxnSpPr>
          <p:spPr>
            <a:xfrm flipH="1">
              <a:off x="5" y="152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1" name="Line 139"/>
            <p:cNvCxnSpPr/>
            <p:nvPr/>
          </p:nvCxnSpPr>
          <p:spPr>
            <a:xfrm flipH="1">
              <a:off x="5" y="84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2" name="Line 140"/>
            <p:cNvCxnSpPr/>
            <p:nvPr/>
          </p:nvCxnSpPr>
          <p:spPr>
            <a:xfrm flipH="1">
              <a:off x="7" y="174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3" name="Line 141"/>
            <p:cNvCxnSpPr/>
            <p:nvPr/>
          </p:nvCxnSpPr>
          <p:spPr>
            <a:xfrm flipH="1">
              <a:off x="6" y="87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4" name="Line 142"/>
            <p:cNvCxnSpPr/>
            <p:nvPr/>
          </p:nvCxnSpPr>
          <p:spPr>
            <a:xfrm flipH="1">
              <a:off x="6" y="157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5" name="Line 143"/>
            <p:cNvCxnSpPr/>
            <p:nvPr/>
          </p:nvCxnSpPr>
          <p:spPr>
            <a:xfrm flipH="1">
              <a:off x="7" y="166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6" name="Line 144"/>
            <p:cNvCxnSpPr/>
            <p:nvPr/>
          </p:nvCxnSpPr>
          <p:spPr>
            <a:xfrm flipH="1">
              <a:off x="7" y="164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7" name="Line 145"/>
            <p:cNvCxnSpPr/>
            <p:nvPr/>
          </p:nvCxnSpPr>
          <p:spPr>
            <a:xfrm flipH="1">
              <a:off x="5" y="24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8" name="Line 146"/>
            <p:cNvCxnSpPr/>
            <p:nvPr/>
          </p:nvCxnSpPr>
          <p:spPr>
            <a:xfrm flipH="1">
              <a:off x="5" y="22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29" name="Line 147"/>
            <p:cNvCxnSpPr/>
            <p:nvPr/>
          </p:nvCxnSpPr>
          <p:spPr>
            <a:xfrm flipH="1">
              <a:off x="5" y="33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0" name="Line 148"/>
            <p:cNvCxnSpPr/>
            <p:nvPr/>
          </p:nvCxnSpPr>
          <p:spPr>
            <a:xfrm flipH="1">
              <a:off x="6" y="28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1" name="Line 149"/>
            <p:cNvCxnSpPr/>
            <p:nvPr/>
          </p:nvCxnSpPr>
          <p:spPr>
            <a:xfrm flipH="1">
              <a:off x="5" y="26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2" name="Line 150"/>
            <p:cNvCxnSpPr/>
            <p:nvPr/>
          </p:nvCxnSpPr>
          <p:spPr>
            <a:xfrm flipH="1">
              <a:off x="5" y="313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3" name="Line 151"/>
            <p:cNvCxnSpPr/>
            <p:nvPr/>
          </p:nvCxnSpPr>
          <p:spPr>
            <a:xfrm flipH="1">
              <a:off x="6" y="1715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4" name="Line 152"/>
            <p:cNvCxnSpPr/>
            <p:nvPr/>
          </p:nvCxnSpPr>
          <p:spPr>
            <a:xfrm flipH="1">
              <a:off x="5" y="106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5" name="Line 153"/>
            <p:cNvCxnSpPr/>
            <p:nvPr/>
          </p:nvCxnSpPr>
          <p:spPr>
            <a:xfrm flipH="1">
              <a:off x="5" y="1833"/>
              <a:ext cx="3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6" name="Line 154"/>
            <p:cNvCxnSpPr/>
            <p:nvPr/>
          </p:nvCxnSpPr>
          <p:spPr>
            <a:xfrm flipH="1">
              <a:off x="6" y="40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7" name="Line 155"/>
            <p:cNvCxnSpPr/>
            <p:nvPr/>
          </p:nvCxnSpPr>
          <p:spPr>
            <a:xfrm flipH="1">
              <a:off x="5" y="35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8" name="Line 156"/>
            <p:cNvCxnSpPr/>
            <p:nvPr/>
          </p:nvCxnSpPr>
          <p:spPr>
            <a:xfrm flipH="1">
              <a:off x="5" y="49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39" name="Line 157"/>
            <p:cNvCxnSpPr/>
            <p:nvPr/>
          </p:nvCxnSpPr>
          <p:spPr>
            <a:xfrm flipH="1">
              <a:off x="6" y="51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0" name="Line 158"/>
            <p:cNvCxnSpPr/>
            <p:nvPr/>
          </p:nvCxnSpPr>
          <p:spPr>
            <a:xfrm flipH="1">
              <a:off x="5" y="45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1" name="Line 159"/>
            <p:cNvCxnSpPr/>
            <p:nvPr/>
          </p:nvCxnSpPr>
          <p:spPr>
            <a:xfrm flipH="1">
              <a:off x="5" y="47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2" name="Line 160"/>
            <p:cNvCxnSpPr/>
            <p:nvPr/>
          </p:nvCxnSpPr>
          <p:spPr>
            <a:xfrm flipH="1">
              <a:off x="5" y="37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3" name="Line 161"/>
            <p:cNvCxnSpPr/>
            <p:nvPr/>
          </p:nvCxnSpPr>
          <p:spPr>
            <a:xfrm flipH="1">
              <a:off x="4" y="546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4" name="Line 162"/>
            <p:cNvCxnSpPr/>
            <p:nvPr/>
          </p:nvCxnSpPr>
          <p:spPr>
            <a:xfrm flipH="1">
              <a:off x="5" y="68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5" name="Line 163"/>
            <p:cNvCxnSpPr/>
            <p:nvPr/>
          </p:nvCxnSpPr>
          <p:spPr>
            <a:xfrm flipH="1">
              <a:off x="5" y="70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6" name="Line 164"/>
            <p:cNvCxnSpPr/>
            <p:nvPr/>
          </p:nvCxnSpPr>
          <p:spPr>
            <a:xfrm flipH="1">
              <a:off x="5" y="57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7" name="Line 165"/>
            <p:cNvCxnSpPr/>
            <p:nvPr/>
          </p:nvCxnSpPr>
          <p:spPr>
            <a:xfrm flipH="1">
              <a:off x="6" y="63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8" name="Line 166"/>
            <p:cNvCxnSpPr/>
            <p:nvPr/>
          </p:nvCxnSpPr>
          <p:spPr>
            <a:xfrm flipH="1">
              <a:off x="5" y="61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49" name="Line 167"/>
            <p:cNvCxnSpPr/>
            <p:nvPr/>
          </p:nvCxnSpPr>
          <p:spPr>
            <a:xfrm flipH="1">
              <a:off x="5" y="59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0" name="Line 168"/>
            <p:cNvCxnSpPr/>
            <p:nvPr/>
          </p:nvCxnSpPr>
          <p:spPr>
            <a:xfrm flipH="1">
              <a:off x="7" y="176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1" name="Line 169"/>
            <p:cNvCxnSpPr/>
            <p:nvPr/>
          </p:nvCxnSpPr>
          <p:spPr>
            <a:xfrm flipH="1">
              <a:off x="4" y="779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2" name="Line 170"/>
            <p:cNvCxnSpPr/>
            <p:nvPr/>
          </p:nvCxnSpPr>
          <p:spPr>
            <a:xfrm flipH="1">
              <a:off x="5" y="72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3" name="Line 171"/>
            <p:cNvCxnSpPr/>
            <p:nvPr/>
          </p:nvCxnSpPr>
          <p:spPr>
            <a:xfrm flipH="1">
              <a:off x="8" y="180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4" name="Line 172"/>
            <p:cNvCxnSpPr/>
            <p:nvPr/>
          </p:nvCxnSpPr>
          <p:spPr>
            <a:xfrm flipH="1">
              <a:off x="5" y="80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5" name="Line 173"/>
            <p:cNvCxnSpPr/>
            <p:nvPr/>
          </p:nvCxnSpPr>
          <p:spPr>
            <a:xfrm flipH="1">
              <a:off x="5" y="82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6" name="Line 174"/>
            <p:cNvCxnSpPr/>
            <p:nvPr/>
          </p:nvCxnSpPr>
          <p:spPr>
            <a:xfrm flipH="1">
              <a:off x="6" y="122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7" name="Line 175"/>
            <p:cNvCxnSpPr/>
            <p:nvPr/>
          </p:nvCxnSpPr>
          <p:spPr>
            <a:xfrm flipH="1">
              <a:off x="5" y="115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8" name="Line 176"/>
            <p:cNvCxnSpPr/>
            <p:nvPr/>
          </p:nvCxnSpPr>
          <p:spPr>
            <a:xfrm flipH="1">
              <a:off x="6" y="752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59" name="Line 177"/>
            <p:cNvCxnSpPr/>
            <p:nvPr/>
          </p:nvCxnSpPr>
          <p:spPr>
            <a:xfrm flipH="1">
              <a:off x="5" y="92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0" name="Line 178"/>
            <p:cNvCxnSpPr/>
            <p:nvPr/>
          </p:nvCxnSpPr>
          <p:spPr>
            <a:xfrm flipH="1">
              <a:off x="5" y="103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1" name="Line 179"/>
            <p:cNvCxnSpPr/>
            <p:nvPr/>
          </p:nvCxnSpPr>
          <p:spPr>
            <a:xfrm flipH="1">
              <a:off x="5" y="119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2" name="Line 180"/>
            <p:cNvCxnSpPr/>
            <p:nvPr/>
          </p:nvCxnSpPr>
          <p:spPr>
            <a:xfrm flipH="1">
              <a:off x="5" y="108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3" name="Line 181"/>
            <p:cNvCxnSpPr/>
            <p:nvPr/>
          </p:nvCxnSpPr>
          <p:spPr>
            <a:xfrm flipH="1">
              <a:off x="5" y="94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4" name="Line 182"/>
            <p:cNvCxnSpPr/>
            <p:nvPr/>
          </p:nvCxnSpPr>
          <p:spPr>
            <a:xfrm flipH="1">
              <a:off x="4" y="1013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5" name="Line 183"/>
            <p:cNvCxnSpPr/>
            <p:nvPr/>
          </p:nvCxnSpPr>
          <p:spPr>
            <a:xfrm flipH="1">
              <a:off x="6" y="986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6" name="Line 184"/>
            <p:cNvCxnSpPr/>
            <p:nvPr/>
          </p:nvCxnSpPr>
          <p:spPr>
            <a:xfrm flipH="1">
              <a:off x="5" y="96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7" name="Line 185"/>
            <p:cNvCxnSpPr/>
            <p:nvPr/>
          </p:nvCxnSpPr>
          <p:spPr>
            <a:xfrm flipH="1">
              <a:off x="5" y="127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8" name="Line 186"/>
            <p:cNvCxnSpPr/>
            <p:nvPr/>
          </p:nvCxnSpPr>
          <p:spPr>
            <a:xfrm flipH="1">
              <a:off x="6" y="110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69" name="Line 187"/>
            <p:cNvCxnSpPr/>
            <p:nvPr/>
          </p:nvCxnSpPr>
          <p:spPr>
            <a:xfrm flipH="1">
              <a:off x="4" y="1247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0" name="Line 188"/>
            <p:cNvCxnSpPr/>
            <p:nvPr/>
          </p:nvCxnSpPr>
          <p:spPr>
            <a:xfrm flipH="1">
              <a:off x="5" y="117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1" name="Line 189"/>
            <p:cNvCxnSpPr/>
            <p:nvPr/>
          </p:nvCxnSpPr>
          <p:spPr>
            <a:xfrm flipH="1">
              <a:off x="5" y="154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2" name="Line 190"/>
            <p:cNvCxnSpPr/>
            <p:nvPr/>
          </p:nvCxnSpPr>
          <p:spPr>
            <a:xfrm flipH="1">
              <a:off x="7" y="1621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3" name="Line 191"/>
            <p:cNvCxnSpPr/>
            <p:nvPr/>
          </p:nvCxnSpPr>
          <p:spPr>
            <a:xfrm flipH="1">
              <a:off x="5" y="1387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4" name="Line 192"/>
            <p:cNvCxnSpPr/>
            <p:nvPr/>
          </p:nvCxnSpPr>
          <p:spPr>
            <a:xfrm flipH="1">
              <a:off x="7" y="1783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5" name="Line 193"/>
            <p:cNvCxnSpPr/>
            <p:nvPr/>
          </p:nvCxnSpPr>
          <p:spPr>
            <a:xfrm flipH="1">
              <a:off x="5" y="1315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6" name="Line 194"/>
            <p:cNvCxnSpPr/>
            <p:nvPr/>
          </p:nvCxnSpPr>
          <p:spPr>
            <a:xfrm flipH="1">
              <a:off x="5" y="129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7" name="Line 195"/>
            <p:cNvCxnSpPr/>
            <p:nvPr/>
          </p:nvCxnSpPr>
          <p:spPr>
            <a:xfrm flipH="1">
              <a:off x="5" y="1430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8" name="Line 196"/>
            <p:cNvCxnSpPr/>
            <p:nvPr/>
          </p:nvCxnSpPr>
          <p:spPr>
            <a:xfrm flipH="1">
              <a:off x="6" y="1454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79" name="Line 197"/>
            <p:cNvCxnSpPr/>
            <p:nvPr/>
          </p:nvCxnSpPr>
          <p:spPr>
            <a:xfrm flipH="1">
              <a:off x="5" y="140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80" name="Line 198"/>
            <p:cNvCxnSpPr/>
            <p:nvPr/>
          </p:nvCxnSpPr>
          <p:spPr>
            <a:xfrm flipH="1">
              <a:off x="6" y="1339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81" name="Line 199"/>
            <p:cNvCxnSpPr/>
            <p:nvPr/>
          </p:nvCxnSpPr>
          <p:spPr>
            <a:xfrm flipH="1">
              <a:off x="8" y="1688"/>
              <a:ext cx="26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cxnSp>
          <p:nvCxnSpPr>
            <p:cNvPr id="67782" name="Line 200"/>
            <p:cNvCxnSpPr/>
            <p:nvPr/>
          </p:nvCxnSpPr>
          <p:spPr>
            <a:xfrm flipH="1">
              <a:off x="4" y="1481"/>
              <a:ext cx="33" cy="1"/>
            </a:xfrm>
            <a:prstGeom prst="line">
              <a:avLst/>
            </a:prstGeom>
            <a:noFill/>
            <a:ln w="7938">
              <a:solidFill>
                <a:srgbClr val="666666"/>
              </a:solidFill>
              <a:miter lim="800000"/>
            </a:ln>
          </p:spPr>
        </p:cxnSp>
        <p:sp>
          <p:nvSpPr>
            <p:cNvPr id="67783" name="未知"/>
            <p:cNvSpPr/>
            <p:nvPr/>
          </p:nvSpPr>
          <p:spPr>
            <a:xfrm>
              <a:off x="4" y="0"/>
              <a:ext cx="118" cy="230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248"/>
                </a:cxn>
                <a:cxn ang="0">
                  <a:pos x="1" y="246"/>
                </a:cxn>
                <a:cxn ang="0">
                  <a:pos x="0" y="244"/>
                </a:cxn>
                <a:cxn ang="0">
                  <a:pos x="0" y="241"/>
                </a:cxn>
                <a:cxn ang="0">
                  <a:pos x="0" y="178"/>
                </a:cxn>
                <a:cxn ang="0">
                  <a:pos x="0" y="139"/>
                </a:cxn>
                <a:cxn ang="0">
                  <a:pos x="0" y="87"/>
                </a:cxn>
                <a:cxn ang="0">
                  <a:pos x="0" y="48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1" y="7"/>
                </a:cxn>
                <a:cxn ang="0">
                  <a:pos x="1" y="5"/>
                </a:cxn>
                <a:cxn ang="0">
                  <a:pos x="2" y="3"/>
                </a:cxn>
                <a:cxn ang="0">
                  <a:pos x="3" y="2"/>
                </a:cxn>
                <a:cxn ang="0">
                  <a:pos x="5" y="1"/>
                </a:cxn>
                <a:cxn ang="0">
                  <a:pos x="6" y="0"/>
                </a:cxn>
                <a:cxn ang="0">
                  <a:pos x="7" y="0"/>
                </a:cxn>
                <a:cxn ang="0">
                  <a:pos x="8" y="1"/>
                </a:cxn>
                <a:cxn ang="0">
                  <a:pos x="10" y="2"/>
                </a:cxn>
                <a:cxn ang="0">
                  <a:pos x="11" y="3"/>
                </a:cxn>
                <a:cxn ang="0">
                  <a:pos x="12" y="5"/>
                </a:cxn>
                <a:cxn ang="0">
                  <a:pos x="12" y="7"/>
                </a:cxn>
                <a:cxn ang="0">
                  <a:pos x="13" y="10"/>
                </a:cxn>
                <a:cxn ang="0">
                  <a:pos x="13" y="12"/>
                </a:cxn>
                <a:cxn ang="0">
                  <a:pos x="13" y="240"/>
                </a:cxn>
                <a:cxn ang="0">
                  <a:pos x="13" y="240"/>
                </a:cxn>
                <a:cxn ang="0">
                  <a:pos x="13" y="241"/>
                </a:cxn>
                <a:cxn ang="0">
                  <a:pos x="13" y="241"/>
                </a:cxn>
                <a:cxn ang="0">
                  <a:pos x="13" y="242"/>
                </a:cxn>
                <a:cxn ang="0">
                  <a:pos x="13" y="243"/>
                </a:cxn>
                <a:cxn ang="0">
                  <a:pos x="13" y="245"/>
                </a:cxn>
                <a:cxn ang="0">
                  <a:pos x="12" y="246"/>
                </a:cxn>
              </a:cxnLst>
              <a:rect l="l" t="t" r="GT0" b="GT1"/>
              <a:pathLst>
                <a:path w="353" h="6900">
                  <a:moveTo>
                    <a:pt x="46" y="6728"/>
                  </a:moveTo>
                  <a:lnTo>
                    <a:pt x="33" y="6700"/>
                  </a:lnTo>
                  <a:lnTo>
                    <a:pt x="24" y="6672"/>
                  </a:lnTo>
                  <a:lnTo>
                    <a:pt x="16" y="6643"/>
                  </a:lnTo>
                  <a:lnTo>
                    <a:pt x="11" y="6612"/>
                  </a:lnTo>
                  <a:lnTo>
                    <a:pt x="5" y="6580"/>
                  </a:lnTo>
                  <a:lnTo>
                    <a:pt x="2" y="6547"/>
                  </a:lnTo>
                  <a:lnTo>
                    <a:pt x="0" y="6513"/>
                  </a:lnTo>
                  <a:lnTo>
                    <a:pt x="0" y="6479"/>
                  </a:lnTo>
                  <a:lnTo>
                    <a:pt x="0" y="4795"/>
                  </a:lnTo>
                  <a:lnTo>
                    <a:pt x="0" y="4442"/>
                  </a:lnTo>
                  <a:lnTo>
                    <a:pt x="0" y="3741"/>
                  </a:lnTo>
                  <a:lnTo>
                    <a:pt x="0" y="3038"/>
                  </a:lnTo>
                  <a:lnTo>
                    <a:pt x="0" y="2336"/>
                  </a:lnTo>
                  <a:lnTo>
                    <a:pt x="0" y="1638"/>
                  </a:lnTo>
                  <a:lnTo>
                    <a:pt x="0" y="1286"/>
                  </a:lnTo>
                  <a:lnTo>
                    <a:pt x="0" y="375"/>
                  </a:lnTo>
                  <a:lnTo>
                    <a:pt x="0" y="336"/>
                  </a:lnTo>
                  <a:lnTo>
                    <a:pt x="3" y="299"/>
                  </a:lnTo>
                  <a:lnTo>
                    <a:pt x="6" y="264"/>
                  </a:lnTo>
                  <a:lnTo>
                    <a:pt x="13" y="231"/>
                  </a:lnTo>
                  <a:lnTo>
                    <a:pt x="20" y="198"/>
                  </a:lnTo>
                  <a:lnTo>
                    <a:pt x="29" y="168"/>
                  </a:lnTo>
                  <a:lnTo>
                    <a:pt x="39" y="138"/>
                  </a:lnTo>
                  <a:lnTo>
                    <a:pt x="53" y="111"/>
                  </a:lnTo>
                  <a:lnTo>
                    <a:pt x="65" y="84"/>
                  </a:lnTo>
                  <a:lnTo>
                    <a:pt x="79" y="62"/>
                  </a:lnTo>
                  <a:lnTo>
                    <a:pt x="93" y="42"/>
                  </a:lnTo>
                  <a:lnTo>
                    <a:pt x="109" y="27"/>
                  </a:lnTo>
                  <a:lnTo>
                    <a:pt x="124" y="14"/>
                  </a:lnTo>
                  <a:lnTo>
                    <a:pt x="142" y="6"/>
                  </a:lnTo>
                  <a:lnTo>
                    <a:pt x="159" y="1"/>
                  </a:lnTo>
                  <a:lnTo>
                    <a:pt x="177" y="0"/>
                  </a:lnTo>
                  <a:lnTo>
                    <a:pt x="194" y="1"/>
                  </a:lnTo>
                  <a:lnTo>
                    <a:pt x="211" y="6"/>
                  </a:lnTo>
                  <a:lnTo>
                    <a:pt x="227" y="14"/>
                  </a:lnTo>
                  <a:lnTo>
                    <a:pt x="244" y="27"/>
                  </a:lnTo>
                  <a:lnTo>
                    <a:pt x="258" y="42"/>
                  </a:lnTo>
                  <a:lnTo>
                    <a:pt x="273" y="62"/>
                  </a:lnTo>
                  <a:lnTo>
                    <a:pt x="287" y="84"/>
                  </a:lnTo>
                  <a:lnTo>
                    <a:pt x="301" y="111"/>
                  </a:lnTo>
                  <a:lnTo>
                    <a:pt x="312" y="138"/>
                  </a:lnTo>
                  <a:lnTo>
                    <a:pt x="322" y="168"/>
                  </a:lnTo>
                  <a:lnTo>
                    <a:pt x="332" y="198"/>
                  </a:lnTo>
                  <a:lnTo>
                    <a:pt x="340" y="231"/>
                  </a:lnTo>
                  <a:lnTo>
                    <a:pt x="345" y="264"/>
                  </a:lnTo>
                  <a:lnTo>
                    <a:pt x="349" y="299"/>
                  </a:lnTo>
                  <a:lnTo>
                    <a:pt x="352" y="336"/>
                  </a:lnTo>
                  <a:lnTo>
                    <a:pt x="353" y="375"/>
                  </a:lnTo>
                  <a:lnTo>
                    <a:pt x="353" y="6479"/>
                  </a:lnTo>
                  <a:lnTo>
                    <a:pt x="352" y="6481"/>
                  </a:lnTo>
                  <a:lnTo>
                    <a:pt x="352" y="6484"/>
                  </a:lnTo>
                  <a:lnTo>
                    <a:pt x="352" y="6490"/>
                  </a:lnTo>
                  <a:lnTo>
                    <a:pt x="352" y="6502"/>
                  </a:lnTo>
                  <a:lnTo>
                    <a:pt x="351" y="6504"/>
                  </a:lnTo>
                  <a:lnTo>
                    <a:pt x="351" y="6507"/>
                  </a:lnTo>
                  <a:lnTo>
                    <a:pt x="351" y="6513"/>
                  </a:lnTo>
                  <a:lnTo>
                    <a:pt x="351" y="6525"/>
                  </a:lnTo>
                  <a:lnTo>
                    <a:pt x="349" y="6547"/>
                  </a:lnTo>
                  <a:lnTo>
                    <a:pt x="348" y="6570"/>
                  </a:lnTo>
                  <a:lnTo>
                    <a:pt x="344" y="6591"/>
                  </a:lnTo>
                  <a:lnTo>
                    <a:pt x="341" y="6613"/>
                  </a:lnTo>
                  <a:lnTo>
                    <a:pt x="337" y="6633"/>
                  </a:lnTo>
                  <a:lnTo>
                    <a:pt x="333" y="6655"/>
                  </a:lnTo>
                  <a:lnTo>
                    <a:pt x="288" y="690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84" name="未知"/>
            <p:cNvSpPr/>
            <p:nvPr/>
          </p:nvSpPr>
          <p:spPr>
            <a:xfrm>
              <a:off x="81" y="2257"/>
              <a:ext cx="19" cy="4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2" y="3"/>
                </a:cxn>
                <a:cxn ang="0">
                  <a:pos x="2" y="5"/>
                </a:cxn>
              </a:cxnLst>
              <a:rect l="l" t="t" r="GT0" b="GT1"/>
              <a:pathLst>
                <a:path w="56" h="130">
                  <a:moveTo>
                    <a:pt x="0" y="0"/>
                  </a:moveTo>
                  <a:lnTo>
                    <a:pt x="7" y="8"/>
                  </a:lnTo>
                  <a:lnTo>
                    <a:pt x="14" y="18"/>
                  </a:lnTo>
                  <a:lnTo>
                    <a:pt x="20" y="28"/>
                  </a:lnTo>
                  <a:lnTo>
                    <a:pt x="27" y="40"/>
                  </a:lnTo>
                  <a:lnTo>
                    <a:pt x="28" y="44"/>
                  </a:lnTo>
                  <a:lnTo>
                    <a:pt x="36" y="64"/>
                  </a:lnTo>
                  <a:lnTo>
                    <a:pt x="44" y="85"/>
                  </a:lnTo>
                  <a:lnTo>
                    <a:pt x="56" y="13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85" name="Line 203"/>
            <p:cNvCxnSpPr/>
            <p:nvPr/>
          </p:nvCxnSpPr>
          <p:spPr>
            <a:xfrm flipH="1" flipV="1">
              <a:off x="53" y="215"/>
              <a:ext cx="1" cy="4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786" name="Line 204"/>
            <p:cNvCxnSpPr/>
            <p:nvPr/>
          </p:nvCxnSpPr>
          <p:spPr>
            <a:xfrm flipV="1">
              <a:off x="53" y="169"/>
              <a:ext cx="1" cy="46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787" name="Line 205"/>
            <p:cNvCxnSpPr/>
            <p:nvPr/>
          </p:nvCxnSpPr>
          <p:spPr>
            <a:xfrm flipH="1">
              <a:off x="68" y="202"/>
              <a:ext cx="1" cy="54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sp>
          <p:nvSpPr>
            <p:cNvPr id="67788" name="未知"/>
            <p:cNvSpPr/>
            <p:nvPr/>
          </p:nvSpPr>
          <p:spPr>
            <a:xfrm>
              <a:off x="19" y="2283"/>
              <a:ext cx="84" cy="37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9" y="2"/>
                </a:cxn>
                <a:cxn ang="0">
                  <a:pos x="9" y="3"/>
                </a:cxn>
                <a:cxn ang="0">
                  <a:pos x="9" y="4"/>
                </a:cxn>
                <a:cxn ang="0">
                  <a:pos x="9" y="5"/>
                </a:cxn>
                <a:cxn ang="0">
                  <a:pos x="9" y="6"/>
                </a:cxn>
                <a:cxn ang="0">
                  <a:pos x="9" y="32"/>
                </a:cxn>
                <a:cxn ang="0">
                  <a:pos x="9" y="33"/>
                </a:cxn>
                <a:cxn ang="0">
                  <a:pos x="9" y="34"/>
                </a:cxn>
                <a:cxn ang="0">
                  <a:pos x="9" y="34"/>
                </a:cxn>
                <a:cxn ang="0">
                  <a:pos x="9" y="34"/>
                </a:cxn>
                <a:cxn ang="0">
                  <a:pos x="9" y="35"/>
                </a:cxn>
                <a:cxn ang="0">
                  <a:pos x="9" y="36"/>
                </a:cxn>
                <a:cxn ang="0">
                  <a:pos x="9" y="36"/>
                </a:cxn>
                <a:cxn ang="0">
                  <a:pos x="9" y="37"/>
                </a:cxn>
                <a:cxn ang="0">
                  <a:pos x="8" y="38"/>
                </a:cxn>
                <a:cxn ang="0">
                  <a:pos x="8" y="39"/>
                </a:cxn>
                <a:cxn ang="0">
                  <a:pos x="8" y="39"/>
                </a:cxn>
                <a:cxn ang="0">
                  <a:pos x="7" y="40"/>
                </a:cxn>
                <a:cxn ang="0">
                  <a:pos x="7" y="40"/>
                </a:cxn>
                <a:cxn ang="0">
                  <a:pos x="7" y="40"/>
                </a:cxn>
                <a:cxn ang="0">
                  <a:pos x="7" y="40"/>
                </a:cxn>
                <a:cxn ang="0">
                  <a:pos x="7" y="40"/>
                </a:cxn>
                <a:cxn ang="0">
                  <a:pos x="7" y="41"/>
                </a:cxn>
                <a:cxn ang="0">
                  <a:pos x="6" y="41"/>
                </a:cxn>
                <a:cxn ang="0">
                  <a:pos x="6" y="41"/>
                </a:cxn>
                <a:cxn ang="0">
                  <a:pos x="6" y="41"/>
                </a:cxn>
                <a:cxn ang="0">
                  <a:pos x="6" y="42"/>
                </a:cxn>
                <a:cxn ang="0">
                  <a:pos x="5" y="42"/>
                </a:cxn>
                <a:cxn ang="0">
                  <a:pos x="5" y="42"/>
                </a:cxn>
                <a:cxn ang="0">
                  <a:pos x="5" y="42"/>
                </a:cxn>
                <a:cxn ang="0">
                  <a:pos x="5" y="42"/>
                </a:cxn>
                <a:cxn ang="0">
                  <a:pos x="5" y="42"/>
                </a:cxn>
                <a:cxn ang="0">
                  <a:pos x="5" y="42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3" y="41"/>
                </a:cxn>
                <a:cxn ang="0">
                  <a:pos x="3" y="41"/>
                </a:cxn>
                <a:cxn ang="0">
                  <a:pos x="2" y="41"/>
                </a:cxn>
                <a:cxn ang="0">
                  <a:pos x="2" y="40"/>
                </a:cxn>
                <a:cxn ang="0">
                  <a:pos x="2" y="39"/>
                </a:cxn>
                <a:cxn ang="0">
                  <a:pos x="1" y="39"/>
                </a:cxn>
                <a:cxn ang="0">
                  <a:pos x="1" y="38"/>
                </a:cxn>
                <a:cxn ang="0">
                  <a:pos x="1" y="37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0" y="33"/>
                </a:cxn>
                <a:cxn ang="0">
                  <a:pos x="0" y="32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3"/>
                </a:cxn>
                <a:cxn ang="0">
                  <a:pos x="0" y="1"/>
                </a:cxn>
                <a:cxn ang="0">
                  <a:pos x="1" y="0"/>
                </a:cxn>
              </a:cxnLst>
              <a:rect l="l" t="t" r="GT0" b="GT1"/>
              <a:pathLst>
                <a:path w="253" h="1127">
                  <a:moveTo>
                    <a:pt x="243" y="52"/>
                  </a:moveTo>
                  <a:lnTo>
                    <a:pt x="247" y="77"/>
                  </a:lnTo>
                  <a:lnTo>
                    <a:pt x="250" y="103"/>
                  </a:lnTo>
                  <a:lnTo>
                    <a:pt x="252" y="129"/>
                  </a:lnTo>
                  <a:lnTo>
                    <a:pt x="253" y="157"/>
                  </a:lnTo>
                  <a:lnTo>
                    <a:pt x="253" y="858"/>
                  </a:lnTo>
                  <a:lnTo>
                    <a:pt x="252" y="884"/>
                  </a:lnTo>
                  <a:lnTo>
                    <a:pt x="250" y="911"/>
                  </a:lnTo>
                  <a:lnTo>
                    <a:pt x="248" y="923"/>
                  </a:lnTo>
                  <a:lnTo>
                    <a:pt x="247" y="929"/>
                  </a:lnTo>
                  <a:lnTo>
                    <a:pt x="247" y="936"/>
                  </a:lnTo>
                  <a:lnTo>
                    <a:pt x="243" y="961"/>
                  </a:lnTo>
                  <a:lnTo>
                    <a:pt x="237" y="984"/>
                  </a:lnTo>
                  <a:lnTo>
                    <a:pt x="231" y="1006"/>
                  </a:lnTo>
                  <a:lnTo>
                    <a:pt x="223" y="1027"/>
                  </a:lnTo>
                  <a:lnTo>
                    <a:pt x="215" y="1048"/>
                  </a:lnTo>
                  <a:lnTo>
                    <a:pt x="205" y="1065"/>
                  </a:lnTo>
                  <a:lnTo>
                    <a:pt x="200" y="1074"/>
                  </a:lnTo>
                  <a:lnTo>
                    <a:pt x="196" y="1082"/>
                  </a:lnTo>
                  <a:lnTo>
                    <a:pt x="189" y="1088"/>
                  </a:lnTo>
                  <a:lnTo>
                    <a:pt x="187" y="1089"/>
                  </a:lnTo>
                  <a:lnTo>
                    <a:pt x="186" y="1091"/>
                  </a:lnTo>
                  <a:lnTo>
                    <a:pt x="184" y="1095"/>
                  </a:lnTo>
                  <a:lnTo>
                    <a:pt x="174" y="1107"/>
                  </a:lnTo>
                  <a:lnTo>
                    <a:pt x="162" y="1115"/>
                  </a:lnTo>
                  <a:lnTo>
                    <a:pt x="156" y="1118"/>
                  </a:lnTo>
                  <a:lnTo>
                    <a:pt x="151" y="1122"/>
                  </a:lnTo>
                  <a:lnTo>
                    <a:pt x="147" y="1122"/>
                  </a:lnTo>
                  <a:lnTo>
                    <a:pt x="145" y="1122"/>
                  </a:lnTo>
                  <a:lnTo>
                    <a:pt x="144" y="1122"/>
                  </a:lnTo>
                  <a:lnTo>
                    <a:pt x="144" y="1123"/>
                  </a:lnTo>
                  <a:lnTo>
                    <a:pt x="138" y="1125"/>
                  </a:lnTo>
                  <a:lnTo>
                    <a:pt x="126" y="1127"/>
                  </a:lnTo>
                  <a:lnTo>
                    <a:pt x="113" y="1125"/>
                  </a:lnTo>
                  <a:lnTo>
                    <a:pt x="101" y="1122"/>
                  </a:lnTo>
                  <a:lnTo>
                    <a:pt x="88" y="1115"/>
                  </a:lnTo>
                  <a:lnTo>
                    <a:pt x="77" y="1107"/>
                  </a:lnTo>
                  <a:lnTo>
                    <a:pt x="66" y="1095"/>
                  </a:lnTo>
                  <a:lnTo>
                    <a:pt x="56" y="1082"/>
                  </a:lnTo>
                  <a:lnTo>
                    <a:pt x="46" y="1065"/>
                  </a:lnTo>
                  <a:lnTo>
                    <a:pt x="37" y="1048"/>
                  </a:lnTo>
                  <a:lnTo>
                    <a:pt x="27" y="1027"/>
                  </a:lnTo>
                  <a:lnTo>
                    <a:pt x="20" y="1006"/>
                  </a:lnTo>
                  <a:lnTo>
                    <a:pt x="13" y="984"/>
                  </a:lnTo>
                  <a:lnTo>
                    <a:pt x="9" y="961"/>
                  </a:lnTo>
                  <a:lnTo>
                    <a:pt x="4" y="936"/>
                  </a:lnTo>
                  <a:lnTo>
                    <a:pt x="2" y="911"/>
                  </a:lnTo>
                  <a:lnTo>
                    <a:pt x="0" y="884"/>
                  </a:lnTo>
                  <a:lnTo>
                    <a:pt x="0" y="858"/>
                  </a:lnTo>
                  <a:lnTo>
                    <a:pt x="0" y="157"/>
                  </a:lnTo>
                  <a:lnTo>
                    <a:pt x="1" y="114"/>
                  </a:lnTo>
                  <a:lnTo>
                    <a:pt x="6" y="74"/>
                  </a:lnTo>
                  <a:lnTo>
                    <a:pt x="13" y="35"/>
                  </a:lnTo>
                  <a:lnTo>
                    <a:pt x="24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89" name="Line 207"/>
            <p:cNvCxnSpPr/>
            <p:nvPr/>
          </p:nvCxnSpPr>
          <p:spPr>
            <a:xfrm flipV="1">
              <a:off x="69" y="173"/>
              <a:ext cx="1" cy="29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sp>
          <p:nvSpPr>
            <p:cNvPr id="67790" name="未知"/>
            <p:cNvSpPr/>
            <p:nvPr/>
          </p:nvSpPr>
          <p:spPr>
            <a:xfrm>
              <a:off x="48" y="110"/>
              <a:ext cx="29" cy="59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4"/>
                </a:cxn>
                <a:cxn ang="0">
                  <a:pos x="0" y="3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3"/>
                </a:cxn>
                <a:cxn ang="0">
                  <a:pos x="3" y="4"/>
                </a:cxn>
                <a:cxn ang="0">
                  <a:pos x="3" y="5"/>
                </a:cxn>
                <a:cxn ang="0">
                  <a:pos x="3" y="5"/>
                </a:cxn>
                <a:cxn ang="0">
                  <a:pos x="3" y="5"/>
                </a:cxn>
                <a:cxn ang="0">
                  <a:pos x="3" y="6"/>
                </a:cxn>
                <a:cxn ang="0">
                  <a:pos x="3" y="6"/>
                </a:cxn>
                <a:cxn ang="0">
                  <a:pos x="3" y="6"/>
                </a:cxn>
              </a:cxnLst>
              <a:rect l="l" t="t" r="GT0" b="GT1"/>
              <a:pathLst>
                <a:path w="88" h="179">
                  <a:moveTo>
                    <a:pt x="13" y="178"/>
                  </a:moveTo>
                  <a:lnTo>
                    <a:pt x="7" y="161"/>
                  </a:lnTo>
                  <a:lnTo>
                    <a:pt x="3" y="144"/>
                  </a:lnTo>
                  <a:lnTo>
                    <a:pt x="0" y="125"/>
                  </a:lnTo>
                  <a:lnTo>
                    <a:pt x="0" y="106"/>
                  </a:lnTo>
                  <a:lnTo>
                    <a:pt x="0" y="83"/>
                  </a:lnTo>
                  <a:lnTo>
                    <a:pt x="3" y="64"/>
                  </a:lnTo>
                  <a:lnTo>
                    <a:pt x="7" y="46"/>
                  </a:lnTo>
                  <a:lnTo>
                    <a:pt x="14" y="31"/>
                  </a:lnTo>
                  <a:lnTo>
                    <a:pt x="20" y="17"/>
                  </a:lnTo>
                  <a:lnTo>
                    <a:pt x="28" y="8"/>
                  </a:lnTo>
                  <a:lnTo>
                    <a:pt x="36" y="1"/>
                  </a:lnTo>
                  <a:lnTo>
                    <a:pt x="45" y="0"/>
                  </a:lnTo>
                  <a:lnTo>
                    <a:pt x="53" y="1"/>
                  </a:lnTo>
                  <a:lnTo>
                    <a:pt x="61" y="8"/>
                  </a:lnTo>
                  <a:lnTo>
                    <a:pt x="68" y="17"/>
                  </a:lnTo>
                  <a:lnTo>
                    <a:pt x="71" y="23"/>
                  </a:lnTo>
                  <a:lnTo>
                    <a:pt x="75" y="31"/>
                  </a:lnTo>
                  <a:lnTo>
                    <a:pt x="80" y="46"/>
                  </a:lnTo>
                  <a:lnTo>
                    <a:pt x="84" y="64"/>
                  </a:lnTo>
                  <a:lnTo>
                    <a:pt x="87" y="83"/>
                  </a:lnTo>
                  <a:lnTo>
                    <a:pt x="88" y="106"/>
                  </a:lnTo>
                  <a:lnTo>
                    <a:pt x="87" y="126"/>
                  </a:lnTo>
                  <a:lnTo>
                    <a:pt x="85" y="135"/>
                  </a:lnTo>
                  <a:lnTo>
                    <a:pt x="84" y="145"/>
                  </a:lnTo>
                  <a:lnTo>
                    <a:pt x="80" y="162"/>
                  </a:lnTo>
                  <a:lnTo>
                    <a:pt x="77" y="170"/>
                  </a:lnTo>
                  <a:lnTo>
                    <a:pt x="75" y="179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791" name="未知"/>
            <p:cNvSpPr/>
            <p:nvPr/>
          </p:nvSpPr>
          <p:spPr>
            <a:xfrm>
              <a:off x="81" y="2253"/>
              <a:ext cx="11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2"/>
                </a:cxn>
                <a:cxn ang="0">
                  <a:pos x="1" y="2"/>
                </a:cxn>
                <a:cxn ang="0">
                  <a:pos x="0" y="0"/>
                </a:cxn>
              </a:cxnLst>
              <a:rect l="l" t="t" r="GT0" b="GT1"/>
              <a:pathLst>
                <a:path w="33" h="53">
                  <a:moveTo>
                    <a:pt x="33" y="53"/>
                  </a:moveTo>
                  <a:lnTo>
                    <a:pt x="30" y="49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92" name="Line 210"/>
            <p:cNvCxnSpPr/>
            <p:nvPr/>
          </p:nvCxnSpPr>
          <p:spPr>
            <a:xfrm flipH="1">
              <a:off x="33" y="2232"/>
              <a:ext cx="19" cy="35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sp>
          <p:nvSpPr>
            <p:cNvPr id="67793" name="未知"/>
            <p:cNvSpPr/>
            <p:nvPr/>
          </p:nvSpPr>
          <p:spPr>
            <a:xfrm>
              <a:off x="33" y="2250"/>
              <a:ext cx="14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2" y="0"/>
                </a:cxn>
              </a:cxnLst>
              <a:rect l="l" t="t" r="GT0" b="GT1"/>
              <a:pathLst>
                <a:path w="43" h="53">
                  <a:moveTo>
                    <a:pt x="0" y="53"/>
                  </a:moveTo>
                  <a:lnTo>
                    <a:pt x="10" y="35"/>
                  </a:lnTo>
                  <a:lnTo>
                    <a:pt x="20" y="21"/>
                  </a:lnTo>
                  <a:lnTo>
                    <a:pt x="31" y="9"/>
                  </a:lnTo>
                  <a:lnTo>
                    <a:pt x="43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94" name="Line 212"/>
            <p:cNvCxnSpPr/>
            <p:nvPr/>
          </p:nvCxnSpPr>
          <p:spPr>
            <a:xfrm flipV="1">
              <a:off x="53" y="215"/>
              <a:ext cx="1" cy="1855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795" name="Line 213"/>
            <p:cNvCxnSpPr/>
            <p:nvPr/>
          </p:nvCxnSpPr>
          <p:spPr>
            <a:xfrm flipV="1">
              <a:off x="53" y="2100"/>
              <a:ext cx="1" cy="5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796" name="Line 214"/>
            <p:cNvCxnSpPr/>
            <p:nvPr/>
          </p:nvCxnSpPr>
          <p:spPr>
            <a:xfrm flipH="1" flipV="1">
              <a:off x="31" y="2265"/>
              <a:ext cx="2" cy="2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sp>
          <p:nvSpPr>
            <p:cNvPr id="67797" name="未知"/>
            <p:cNvSpPr/>
            <p:nvPr/>
          </p:nvSpPr>
          <p:spPr>
            <a:xfrm>
              <a:off x="69" y="202"/>
              <a:ext cx="1" cy="1906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12"/>
                </a:cxn>
                <a:cxn ang="0">
                  <a:pos x="0" y="211"/>
                </a:cxn>
                <a:cxn ang="0">
                  <a:pos x="0" y="0"/>
                </a:cxn>
              </a:cxnLst>
              <a:rect l="l" t="t" r="GT0" b="GT1"/>
              <a:pathLst>
                <a:path w="1" h="5718">
                  <a:moveTo>
                    <a:pt x="0" y="5718"/>
                  </a:moveTo>
                  <a:lnTo>
                    <a:pt x="0" y="5689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798" name="Line 216"/>
            <p:cNvCxnSpPr/>
            <p:nvPr/>
          </p:nvCxnSpPr>
          <p:spPr>
            <a:xfrm flipH="1" flipV="1">
              <a:off x="26" y="2280"/>
              <a:ext cx="1" cy="3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sp>
          <p:nvSpPr>
            <p:cNvPr id="67799" name="未知"/>
            <p:cNvSpPr/>
            <p:nvPr/>
          </p:nvSpPr>
          <p:spPr>
            <a:xfrm>
              <a:off x="27" y="2268"/>
              <a:ext cx="6" cy="1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"/>
                </a:cxn>
                <a:cxn ang="0">
                  <a:pos x="0" y="0"/>
                </a:cxn>
                <a:cxn ang="0">
                  <a:pos x="1" y="0"/>
                </a:cxn>
              </a:cxnLst>
              <a:rect l="l" t="t" r="GT0" b="GT1"/>
              <a:pathLst>
                <a:path w="18" h="46">
                  <a:moveTo>
                    <a:pt x="0" y="46"/>
                  </a:moveTo>
                  <a:lnTo>
                    <a:pt x="13" y="12"/>
                  </a:lnTo>
                  <a:lnTo>
                    <a:pt x="18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00" name="未知"/>
            <p:cNvSpPr/>
            <p:nvPr/>
          </p:nvSpPr>
          <p:spPr>
            <a:xfrm>
              <a:off x="71" y="2176"/>
              <a:ext cx="9" cy="7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8"/>
                </a:cxn>
                <a:cxn ang="0">
                  <a:pos x="0" y="7"/>
                </a:cxn>
                <a:cxn ang="0">
                  <a:pos x="0" y="0"/>
                </a:cxn>
              </a:cxnLst>
              <a:rect l="l" t="t" r="GT0" b="GT1"/>
              <a:pathLst>
                <a:path w="27" h="223">
                  <a:moveTo>
                    <a:pt x="27" y="223"/>
                  </a:moveTo>
                  <a:lnTo>
                    <a:pt x="0" y="176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prstClr val="black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01" name="Line 219"/>
            <p:cNvCxnSpPr/>
            <p:nvPr/>
          </p:nvCxnSpPr>
          <p:spPr>
            <a:xfrm>
              <a:off x="0" y="2183"/>
              <a:ext cx="26" cy="97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802" name="Line 220"/>
            <p:cNvCxnSpPr/>
            <p:nvPr/>
          </p:nvCxnSpPr>
          <p:spPr>
            <a:xfrm>
              <a:off x="55" y="2174"/>
              <a:ext cx="1" cy="61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803" name="Line 221"/>
            <p:cNvCxnSpPr/>
            <p:nvPr/>
          </p:nvCxnSpPr>
          <p:spPr>
            <a:xfrm>
              <a:off x="33" y="2267"/>
              <a:ext cx="1" cy="1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804" name="Line 222"/>
            <p:cNvCxnSpPr/>
            <p:nvPr/>
          </p:nvCxnSpPr>
          <p:spPr>
            <a:xfrm flipV="1">
              <a:off x="26" y="2267"/>
              <a:ext cx="7" cy="13"/>
            </a:xfrm>
            <a:prstGeom prst="line">
              <a:avLst/>
            </a:prstGeom>
            <a:noFill/>
            <a:ln>
              <a:solidFill>
                <a:prstClr val="black"/>
              </a:solidFill>
              <a:miter lim="800000"/>
            </a:ln>
          </p:spPr>
        </p:cxnSp>
        <p:cxnSp>
          <p:nvCxnSpPr>
            <p:cNvPr id="67805" name="Line 223"/>
            <p:cNvCxnSpPr/>
            <p:nvPr/>
          </p:nvCxnSpPr>
          <p:spPr>
            <a:xfrm flipH="1">
              <a:off x="5" y="195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06" name="Line 224"/>
            <p:cNvCxnSpPr/>
            <p:nvPr/>
          </p:nvCxnSpPr>
          <p:spPr>
            <a:xfrm flipH="1">
              <a:off x="4" y="429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07" name="Line 225"/>
            <p:cNvCxnSpPr/>
            <p:nvPr/>
          </p:nvCxnSpPr>
          <p:spPr>
            <a:xfrm flipH="1">
              <a:off x="5" y="1131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08" name="Line 226"/>
            <p:cNvCxnSpPr/>
            <p:nvPr/>
          </p:nvCxnSpPr>
          <p:spPr>
            <a:xfrm flipH="1">
              <a:off x="5" y="663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09" name="Line 227"/>
            <p:cNvCxnSpPr/>
            <p:nvPr/>
          </p:nvCxnSpPr>
          <p:spPr>
            <a:xfrm flipH="1">
              <a:off x="5" y="899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10" name="Line 228"/>
            <p:cNvCxnSpPr/>
            <p:nvPr/>
          </p:nvCxnSpPr>
          <p:spPr>
            <a:xfrm flipH="1">
              <a:off x="4" y="1599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11" name="Line 229"/>
            <p:cNvCxnSpPr/>
            <p:nvPr/>
          </p:nvCxnSpPr>
          <p:spPr>
            <a:xfrm flipV="1">
              <a:off x="53" y="2070"/>
              <a:ext cx="1" cy="30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cxnSp>
          <p:nvCxnSpPr>
            <p:cNvPr id="67812" name="Line 230"/>
            <p:cNvCxnSpPr/>
            <p:nvPr/>
          </p:nvCxnSpPr>
          <p:spPr>
            <a:xfrm flipH="1">
              <a:off x="5" y="1367"/>
              <a:ext cx="36" cy="1"/>
            </a:xfrm>
            <a:prstGeom prst="line">
              <a:avLst/>
            </a:prstGeom>
            <a:noFill/>
            <a:ln>
              <a:solidFill>
                <a:srgbClr val="666666"/>
              </a:solidFill>
              <a:miter lim="800000"/>
            </a:ln>
          </p:spPr>
        </p:cxnSp>
        <p:sp>
          <p:nvSpPr>
            <p:cNvPr id="67813" name="未知"/>
            <p:cNvSpPr/>
            <p:nvPr/>
          </p:nvSpPr>
          <p:spPr>
            <a:xfrm>
              <a:off x="64" y="1983"/>
              <a:ext cx="1" cy="12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1" y="12"/>
                </a:cxn>
                <a:cxn ang="0">
                  <a:pos x="1" y="14"/>
                </a:cxn>
              </a:cxnLst>
              <a:rect l="l" t="t" r="GT0" b="GT1"/>
              <a:pathLst>
                <a:path w="2" h="368">
                  <a:moveTo>
                    <a:pt x="0" y="0"/>
                  </a:moveTo>
                  <a:lnTo>
                    <a:pt x="2" y="336"/>
                  </a:lnTo>
                  <a:lnTo>
                    <a:pt x="2" y="368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14" name="Line 232"/>
            <p:cNvCxnSpPr/>
            <p:nvPr/>
          </p:nvCxnSpPr>
          <p:spPr>
            <a:xfrm flipH="1">
              <a:off x="63" y="1983"/>
              <a:ext cx="1" cy="15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15" name="未知"/>
            <p:cNvSpPr/>
            <p:nvPr/>
          </p:nvSpPr>
          <p:spPr>
            <a:xfrm>
              <a:off x="65" y="2168"/>
              <a:ext cx="1" cy="7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7"/>
                </a:cxn>
                <a:cxn ang="0">
                  <a:pos x="0" y="8"/>
                </a:cxn>
              </a:cxnLst>
              <a:rect l="l" t="t" r="GT0" b="GT1"/>
              <a:pathLst>
                <a:path w="3" h="215">
                  <a:moveTo>
                    <a:pt x="3" y="0"/>
                  </a:moveTo>
                  <a:lnTo>
                    <a:pt x="3" y="22"/>
                  </a:lnTo>
                  <a:lnTo>
                    <a:pt x="0" y="201"/>
                  </a:lnTo>
                  <a:lnTo>
                    <a:pt x="0" y="215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16" name="Line 234"/>
            <p:cNvCxnSpPr/>
            <p:nvPr/>
          </p:nvCxnSpPr>
          <p:spPr>
            <a:xfrm flipH="1" flipV="1">
              <a:off x="63" y="1926"/>
              <a:ext cx="1" cy="3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cxnSp>
          <p:nvCxnSpPr>
            <p:cNvPr id="67817" name="Line 235"/>
            <p:cNvCxnSpPr/>
            <p:nvPr/>
          </p:nvCxnSpPr>
          <p:spPr>
            <a:xfrm flipV="1">
              <a:off x="63" y="1908"/>
              <a:ext cx="1" cy="18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18" name="未知"/>
            <p:cNvSpPr/>
            <p:nvPr/>
          </p:nvSpPr>
          <p:spPr>
            <a:xfrm>
              <a:off x="64" y="1929"/>
              <a:ext cx="1" cy="5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6"/>
                </a:cxn>
                <a:cxn ang="0">
                  <a:pos x="1" y="4"/>
                </a:cxn>
                <a:cxn ang="0">
                  <a:pos x="1" y="2"/>
                </a:cxn>
                <a:cxn ang="0">
                  <a:pos x="0" y="0"/>
                </a:cxn>
              </a:cxnLst>
              <a:rect l="l" t="t" r="GT0" b="GT1"/>
              <a:pathLst>
                <a:path w="2" h="163">
                  <a:moveTo>
                    <a:pt x="1" y="163"/>
                  </a:moveTo>
                  <a:lnTo>
                    <a:pt x="2" y="114"/>
                  </a:lnTo>
                  <a:lnTo>
                    <a:pt x="1" y="56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19" name="未知"/>
            <p:cNvSpPr/>
            <p:nvPr/>
          </p:nvSpPr>
          <p:spPr>
            <a:xfrm>
              <a:off x="63" y="1807"/>
              <a:ext cx="1" cy="10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11"/>
                </a:cxn>
                <a:cxn ang="0">
                  <a:pos x="0" y="5"/>
                </a:cxn>
                <a:cxn ang="0">
                  <a:pos x="0" y="0"/>
                </a:cxn>
              </a:cxnLst>
              <a:rect l="l" t="t" r="GT0" b="GT1"/>
              <a:pathLst>
                <a:path w="1" h="304">
                  <a:moveTo>
                    <a:pt x="1" y="304"/>
                  </a:moveTo>
                  <a:lnTo>
                    <a:pt x="0" y="142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20" name="Line 238"/>
            <p:cNvCxnSpPr/>
            <p:nvPr/>
          </p:nvCxnSpPr>
          <p:spPr>
            <a:xfrm flipH="1" flipV="1">
              <a:off x="68" y="2250"/>
              <a:ext cx="1" cy="2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21" name="未知"/>
            <p:cNvSpPr/>
            <p:nvPr/>
          </p:nvSpPr>
          <p:spPr>
            <a:xfrm>
              <a:off x="63" y="1613"/>
              <a:ext cx="2" cy="194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2"/>
                </a:cxn>
                <a:cxn ang="0">
                  <a:pos x="0" y="16"/>
                </a:cxn>
                <a:cxn ang="0">
                  <a:pos x="0" y="8"/>
                </a:cxn>
                <a:cxn ang="0">
                  <a:pos x="0" y="0"/>
                </a:cxn>
              </a:cxnLst>
              <a:rect l="l" t="t" r="GT0" b="GT1"/>
              <a:pathLst>
                <a:path w="5" h="582">
                  <a:moveTo>
                    <a:pt x="0" y="582"/>
                  </a:moveTo>
                  <a:lnTo>
                    <a:pt x="3" y="431"/>
                  </a:lnTo>
                  <a:lnTo>
                    <a:pt x="3" y="203"/>
                  </a:lnTo>
                  <a:lnTo>
                    <a:pt x="5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22" name="未知"/>
            <p:cNvSpPr/>
            <p:nvPr/>
          </p:nvSpPr>
          <p:spPr>
            <a:xfrm>
              <a:off x="67" y="2242"/>
              <a:ext cx="11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2"/>
                </a:cxn>
                <a:cxn ang="0">
                  <a:pos x="1" y="2"/>
                </a:cxn>
                <a:cxn ang="0">
                  <a:pos x="0" y="0"/>
                </a:cxn>
              </a:cxnLst>
              <a:rect l="l" t="t" r="GT0" b="GT1"/>
              <a:pathLst>
                <a:path w="33" h="54">
                  <a:moveTo>
                    <a:pt x="33" y="54"/>
                  </a:moveTo>
                  <a:lnTo>
                    <a:pt x="32" y="53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23" name="Line 241"/>
            <p:cNvCxnSpPr/>
            <p:nvPr/>
          </p:nvCxnSpPr>
          <p:spPr>
            <a:xfrm flipH="1" flipV="1">
              <a:off x="78" y="2260"/>
              <a:ext cx="1" cy="2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24" name="未知"/>
            <p:cNvSpPr/>
            <p:nvPr/>
          </p:nvSpPr>
          <p:spPr>
            <a:xfrm>
              <a:off x="69" y="2252"/>
              <a:ext cx="12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2"/>
                </a:cxn>
                <a:cxn ang="0">
                  <a:pos x="1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36" h="53">
                  <a:moveTo>
                    <a:pt x="36" y="53"/>
                  </a:moveTo>
                  <a:lnTo>
                    <a:pt x="22" y="39"/>
                  </a:lnTo>
                  <a:lnTo>
                    <a:pt x="11" y="21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25" name="Line 243"/>
            <p:cNvCxnSpPr/>
            <p:nvPr/>
          </p:nvCxnSpPr>
          <p:spPr>
            <a:xfrm>
              <a:off x="68" y="2250"/>
              <a:ext cx="5" cy="5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cxnSp>
          <p:nvCxnSpPr>
            <p:cNvPr id="67826" name="Line 244"/>
            <p:cNvCxnSpPr/>
            <p:nvPr/>
          </p:nvCxnSpPr>
          <p:spPr>
            <a:xfrm flipH="1" flipV="1">
              <a:off x="69" y="2252"/>
              <a:ext cx="4" cy="3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cxnSp>
          <p:nvCxnSpPr>
            <p:cNvPr id="67827" name="Line 245"/>
            <p:cNvCxnSpPr/>
            <p:nvPr/>
          </p:nvCxnSpPr>
          <p:spPr>
            <a:xfrm>
              <a:off x="63" y="1926"/>
              <a:ext cx="1" cy="57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28" name="未知"/>
            <p:cNvSpPr/>
            <p:nvPr/>
          </p:nvSpPr>
          <p:spPr>
            <a:xfrm>
              <a:off x="58" y="2230"/>
              <a:ext cx="1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2"/>
                </a:cxn>
              </a:cxnLst>
              <a:rect l="l" t="t" r="GT0" b="GT1"/>
              <a:pathLst>
                <a:path w="3" h="53">
                  <a:moveTo>
                    <a:pt x="3" y="0"/>
                  </a:moveTo>
                  <a:lnTo>
                    <a:pt x="3" y="14"/>
                  </a:lnTo>
                  <a:lnTo>
                    <a:pt x="2" y="33"/>
                  </a:lnTo>
                  <a:lnTo>
                    <a:pt x="0" y="53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29" name="未知"/>
            <p:cNvSpPr/>
            <p:nvPr/>
          </p:nvSpPr>
          <p:spPr>
            <a:xfrm>
              <a:off x="47" y="2235"/>
              <a:ext cx="9" cy="2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1" y="1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2"/>
                </a:cxn>
              </a:cxnLst>
              <a:rect l="l" t="t" r="GT0" b="GT1"/>
              <a:pathLst>
                <a:path w="27" h="62">
                  <a:moveTo>
                    <a:pt x="27" y="0"/>
                  </a:moveTo>
                  <a:lnTo>
                    <a:pt x="15" y="18"/>
                  </a:lnTo>
                  <a:lnTo>
                    <a:pt x="5" y="36"/>
                  </a:lnTo>
                  <a:lnTo>
                    <a:pt x="0" y="55"/>
                  </a:lnTo>
                  <a:lnTo>
                    <a:pt x="0" y="62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30" name="Line 248"/>
            <p:cNvCxnSpPr/>
            <p:nvPr/>
          </p:nvCxnSpPr>
          <p:spPr>
            <a:xfrm>
              <a:off x="56" y="2235"/>
              <a:ext cx="1" cy="1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31" name="未知"/>
            <p:cNvSpPr/>
            <p:nvPr/>
          </p:nvSpPr>
          <p:spPr>
            <a:xfrm>
              <a:off x="50" y="2251"/>
              <a:ext cx="3" cy="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7" h="6">
                  <a:moveTo>
                    <a:pt x="7" y="0"/>
                  </a:moveTo>
                  <a:lnTo>
                    <a:pt x="3" y="4"/>
                  </a:lnTo>
                  <a:lnTo>
                    <a:pt x="0" y="6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32" name="未知"/>
            <p:cNvSpPr/>
            <p:nvPr/>
          </p:nvSpPr>
          <p:spPr>
            <a:xfrm>
              <a:off x="53" y="2241"/>
              <a:ext cx="2" cy="1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8" h="30">
                  <a:moveTo>
                    <a:pt x="8" y="0"/>
                  </a:moveTo>
                  <a:lnTo>
                    <a:pt x="6" y="9"/>
                  </a:lnTo>
                  <a:lnTo>
                    <a:pt x="5" y="18"/>
                  </a:lnTo>
                  <a:lnTo>
                    <a:pt x="2" y="24"/>
                  </a:lnTo>
                  <a:lnTo>
                    <a:pt x="0" y="3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33" name="Line 251"/>
            <p:cNvCxnSpPr/>
            <p:nvPr/>
          </p:nvCxnSpPr>
          <p:spPr>
            <a:xfrm flipH="1">
              <a:off x="53" y="2248"/>
              <a:ext cx="5" cy="3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34" name="未知"/>
            <p:cNvSpPr/>
            <p:nvPr/>
          </p:nvSpPr>
          <p:spPr>
            <a:xfrm>
              <a:off x="56" y="2228"/>
              <a:ext cx="2" cy="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1" y="1"/>
                </a:cxn>
                <a:cxn ang="0">
                  <a:pos x="0" y="1"/>
                </a:cxn>
              </a:cxnLst>
              <a:rect l="l" t="t" r="GT0" b="GT1"/>
              <a:pathLst>
                <a:path w="4" h="20">
                  <a:moveTo>
                    <a:pt x="4" y="0"/>
                  </a:moveTo>
                  <a:lnTo>
                    <a:pt x="2" y="20"/>
                  </a:lnTo>
                  <a:lnTo>
                    <a:pt x="0" y="2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35" name="未知"/>
            <p:cNvSpPr/>
            <p:nvPr/>
          </p:nvSpPr>
          <p:spPr>
            <a:xfrm>
              <a:off x="55" y="2248"/>
              <a:ext cx="3" cy="1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</a:cxnLst>
              <a:rect l="l" t="t" r="GT0" b="GT1"/>
              <a:pathLst>
                <a:path w="8" h="30">
                  <a:moveTo>
                    <a:pt x="8" y="0"/>
                  </a:moveTo>
                  <a:lnTo>
                    <a:pt x="3" y="16"/>
                  </a:lnTo>
                  <a:lnTo>
                    <a:pt x="2" y="19"/>
                  </a:lnTo>
                  <a:lnTo>
                    <a:pt x="0" y="29"/>
                  </a:lnTo>
                  <a:lnTo>
                    <a:pt x="0" y="3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36" name="未知"/>
            <p:cNvSpPr/>
            <p:nvPr/>
          </p:nvSpPr>
          <p:spPr>
            <a:xfrm>
              <a:off x="47" y="2251"/>
              <a:ext cx="22" cy="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2" y="0"/>
                </a:cxn>
                <a:cxn ang="0">
                  <a:pos x="2" y="0"/>
                </a:cxn>
              </a:cxnLst>
              <a:rect l="l" t="t" r="GT0" b="GT1"/>
              <a:pathLst>
                <a:path w="65" h="22">
                  <a:moveTo>
                    <a:pt x="0" y="13"/>
                  </a:moveTo>
                  <a:lnTo>
                    <a:pt x="20" y="22"/>
                  </a:lnTo>
                  <a:lnTo>
                    <a:pt x="32" y="17"/>
                  </a:lnTo>
                  <a:lnTo>
                    <a:pt x="38" y="6"/>
                  </a:lnTo>
                  <a:lnTo>
                    <a:pt x="45" y="0"/>
                  </a:lnTo>
                  <a:lnTo>
                    <a:pt x="65" y="2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37" name="Line 255"/>
            <p:cNvCxnSpPr/>
            <p:nvPr/>
          </p:nvCxnSpPr>
          <p:spPr>
            <a:xfrm>
              <a:off x="59" y="2257"/>
              <a:ext cx="9" cy="1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38" name="未知"/>
            <p:cNvSpPr/>
            <p:nvPr/>
          </p:nvSpPr>
          <p:spPr>
            <a:xfrm>
              <a:off x="58" y="2247"/>
              <a:ext cx="10" cy="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0"/>
                </a:cxn>
              </a:cxnLst>
              <a:rect l="l" t="t" r="GT0" b="GT1"/>
              <a:pathLst>
                <a:path w="31" h="9">
                  <a:moveTo>
                    <a:pt x="31" y="9"/>
                  </a:moveTo>
                  <a:lnTo>
                    <a:pt x="23" y="3"/>
                  </a:lnTo>
                  <a:lnTo>
                    <a:pt x="15" y="0"/>
                  </a:lnTo>
                  <a:lnTo>
                    <a:pt x="7" y="0"/>
                  </a:lnTo>
                  <a:lnTo>
                    <a:pt x="0" y="3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39" name="Line 257"/>
            <p:cNvCxnSpPr/>
            <p:nvPr/>
          </p:nvCxnSpPr>
          <p:spPr>
            <a:xfrm flipH="1" flipV="1">
              <a:off x="63" y="1908"/>
              <a:ext cx="1" cy="21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cxnSp>
          <p:nvCxnSpPr>
            <p:cNvPr id="67840" name="Line 258"/>
            <p:cNvCxnSpPr/>
            <p:nvPr/>
          </p:nvCxnSpPr>
          <p:spPr>
            <a:xfrm flipH="1" flipV="1">
              <a:off x="62" y="1616"/>
              <a:ext cx="1" cy="191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41" name="未知"/>
            <p:cNvSpPr/>
            <p:nvPr/>
          </p:nvSpPr>
          <p:spPr>
            <a:xfrm>
              <a:off x="62" y="1807"/>
              <a:ext cx="1" cy="1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2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3" h="54">
                  <a:moveTo>
                    <a:pt x="0" y="54"/>
                  </a:moveTo>
                  <a:lnTo>
                    <a:pt x="2" y="18"/>
                  </a:lnTo>
                  <a:lnTo>
                    <a:pt x="3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42" name="未知"/>
            <p:cNvSpPr/>
            <p:nvPr/>
          </p:nvSpPr>
          <p:spPr>
            <a:xfrm>
              <a:off x="58" y="1834"/>
              <a:ext cx="5" cy="92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1" y="10"/>
                </a:cxn>
                <a:cxn ang="0">
                  <a:pos x="1" y="10"/>
                </a:cxn>
              </a:cxnLst>
              <a:rect l="l" t="t" r="GT0" b="GT1"/>
              <a:pathLst>
                <a:path w="16" h="275">
                  <a:moveTo>
                    <a:pt x="0" y="0"/>
                  </a:moveTo>
                  <a:lnTo>
                    <a:pt x="4" y="16"/>
                  </a:lnTo>
                  <a:lnTo>
                    <a:pt x="6" y="42"/>
                  </a:lnTo>
                  <a:lnTo>
                    <a:pt x="9" y="156"/>
                  </a:lnTo>
                  <a:lnTo>
                    <a:pt x="11" y="211"/>
                  </a:lnTo>
                  <a:lnTo>
                    <a:pt x="15" y="268"/>
                  </a:lnTo>
                  <a:lnTo>
                    <a:pt x="16" y="275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43" name="未知"/>
            <p:cNvSpPr/>
            <p:nvPr/>
          </p:nvSpPr>
          <p:spPr>
            <a:xfrm>
              <a:off x="65" y="2239"/>
              <a:ext cx="3" cy="1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</a:cxnLst>
              <a:rect l="l" t="t" r="GT0" b="GT1"/>
              <a:pathLst>
                <a:path w="11" h="31">
                  <a:moveTo>
                    <a:pt x="0" y="0"/>
                  </a:moveTo>
                  <a:lnTo>
                    <a:pt x="2" y="8"/>
                  </a:lnTo>
                  <a:lnTo>
                    <a:pt x="11" y="31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44" name="Line 262"/>
            <p:cNvCxnSpPr/>
            <p:nvPr/>
          </p:nvCxnSpPr>
          <p:spPr>
            <a:xfrm flipH="1" flipV="1">
              <a:off x="64" y="2235"/>
              <a:ext cx="1" cy="4"/>
            </a:xfrm>
            <a:prstGeom prst="line">
              <a:avLst/>
            </a:prstGeom>
            <a:noFill/>
            <a:ln>
              <a:solidFill>
                <a:srgbClr val="FF0000"/>
              </a:solidFill>
              <a:miter lim="800000"/>
            </a:ln>
          </p:spPr>
        </p:cxnSp>
        <p:sp>
          <p:nvSpPr>
            <p:cNvPr id="67845" name="未知"/>
            <p:cNvSpPr/>
            <p:nvPr/>
          </p:nvSpPr>
          <p:spPr>
            <a:xfrm>
              <a:off x="73" y="2255"/>
              <a:ext cx="5" cy="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1" y="1"/>
                </a:cxn>
                <a:cxn ang="0">
                  <a:pos x="0" y="1"/>
                </a:cxn>
                <a:cxn ang="0">
                  <a:pos x="0" y="0"/>
                </a:cxn>
              </a:cxnLst>
              <a:rect l="l" t="t" r="GT0" b="GT1"/>
              <a:pathLst>
                <a:path w="14" h="15">
                  <a:moveTo>
                    <a:pt x="14" y="15"/>
                  </a:moveTo>
                  <a:lnTo>
                    <a:pt x="9" y="14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cxnSp>
          <p:nvCxnSpPr>
            <p:cNvPr id="67846" name="Line 264"/>
            <p:cNvCxnSpPr/>
            <p:nvPr/>
          </p:nvCxnSpPr>
          <p:spPr>
            <a:xfrm>
              <a:off x="61" y="2174"/>
              <a:ext cx="1" cy="61"/>
            </a:xfrm>
            <a:prstGeom prst="line">
              <a:avLst/>
            </a:prstGeom>
            <a:noFill/>
            <a:ln w="20638">
              <a:solidFill>
                <a:srgbClr val="FF0000"/>
              </a:solidFill>
              <a:miter lim="800000"/>
            </a:ln>
          </p:spPr>
        </p:cxnSp>
        <p:sp>
          <p:nvSpPr>
            <p:cNvPr id="67847" name="未知"/>
            <p:cNvSpPr/>
            <p:nvPr/>
          </p:nvSpPr>
          <p:spPr>
            <a:xfrm>
              <a:off x="59" y="1614"/>
              <a:ext cx="1" cy="48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54"/>
                </a:cxn>
                <a:cxn ang="0">
                  <a:pos x="0" y="53"/>
                </a:cxn>
                <a:cxn ang="0">
                  <a:pos x="0" y="25"/>
                </a:cxn>
                <a:cxn ang="0">
                  <a:pos x="0" y="0"/>
                </a:cxn>
              </a:cxnLst>
              <a:rect l="l" t="t" r="GT0" b="GT1"/>
              <a:pathLst>
                <a:path w="1" h="1449">
                  <a:moveTo>
                    <a:pt x="0" y="1449"/>
                  </a:moveTo>
                  <a:lnTo>
                    <a:pt x="0" y="1432"/>
                  </a:lnTo>
                  <a:lnTo>
                    <a:pt x="0" y="676"/>
                  </a:lnTo>
                  <a:lnTo>
                    <a:pt x="0" y="0"/>
                  </a:lnTo>
                </a:path>
              </a:pathLst>
            </a:custGeom>
            <a:noFill/>
            <a:ln w="20638"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48" name="未知"/>
            <p:cNvSpPr/>
            <p:nvPr/>
          </p:nvSpPr>
          <p:spPr>
            <a:xfrm>
              <a:off x="56" y="2090"/>
              <a:ext cx="48" cy="45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4" y="3"/>
                </a:cxn>
                <a:cxn ang="0">
                  <a:pos x="4" y="4"/>
                </a:cxn>
                <a:cxn ang="0">
                  <a:pos x="5" y="4"/>
                </a:cxn>
                <a:cxn ang="0">
                  <a:pos x="5" y="5"/>
                </a:cxn>
              </a:cxnLst>
              <a:rect l="l" t="t" r="GT0" b="GT1"/>
              <a:pathLst>
                <a:path w="145" h="135">
                  <a:moveTo>
                    <a:pt x="0" y="0"/>
                  </a:moveTo>
                  <a:lnTo>
                    <a:pt x="11" y="6"/>
                  </a:lnTo>
                  <a:lnTo>
                    <a:pt x="27" y="17"/>
                  </a:lnTo>
                  <a:lnTo>
                    <a:pt x="40" y="25"/>
                  </a:lnTo>
                  <a:lnTo>
                    <a:pt x="63" y="43"/>
                  </a:lnTo>
                  <a:lnTo>
                    <a:pt x="87" y="63"/>
                  </a:lnTo>
                  <a:lnTo>
                    <a:pt x="102" y="78"/>
                  </a:lnTo>
                  <a:lnTo>
                    <a:pt x="117" y="96"/>
                  </a:lnTo>
                  <a:lnTo>
                    <a:pt x="131" y="115"/>
                  </a:lnTo>
                  <a:lnTo>
                    <a:pt x="145" y="135"/>
                  </a:lnTo>
                </a:path>
              </a:pathLst>
            </a:custGeom>
            <a:noFill/>
            <a:ln w="22225"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49" name="未知"/>
            <p:cNvSpPr/>
            <p:nvPr/>
          </p:nvSpPr>
          <p:spPr>
            <a:xfrm>
              <a:off x="63" y="2136"/>
              <a:ext cx="44" cy="3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0" y="4"/>
                </a:cxn>
                <a:cxn ang="0">
                  <a:pos x="3" y="1"/>
                </a:cxn>
                <a:cxn ang="0">
                  <a:pos x="5" y="0"/>
                </a:cxn>
              </a:cxnLst>
              <a:rect l="l" t="t" r="GT0" b="GT1"/>
              <a:pathLst>
                <a:path w="132" h="91">
                  <a:moveTo>
                    <a:pt x="0" y="91"/>
                  </a:moveTo>
                  <a:lnTo>
                    <a:pt x="74" y="39"/>
                  </a:lnTo>
                  <a:lnTo>
                    <a:pt x="132" y="0"/>
                  </a:lnTo>
                </a:path>
              </a:pathLst>
            </a:custGeom>
            <a:noFill/>
            <a:ln w="22225">
              <a:solidFill>
                <a:srgbClr val="FF0000"/>
              </a:solidFill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0" name="未知"/>
            <p:cNvSpPr/>
            <p:nvPr/>
          </p:nvSpPr>
          <p:spPr>
            <a:xfrm>
              <a:off x="75" y="1800"/>
              <a:ext cx="36" cy="2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2"/>
                </a:cxn>
                <a:cxn ang="0">
                  <a:pos x="2" y="3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1"/>
                </a:cxn>
              </a:cxnLst>
              <a:rect l="l" t="t" r="GT0" b="GT1"/>
              <a:pathLst>
                <a:path w="108" h="80">
                  <a:moveTo>
                    <a:pt x="73" y="15"/>
                  </a:moveTo>
                  <a:lnTo>
                    <a:pt x="95" y="18"/>
                  </a:lnTo>
                  <a:lnTo>
                    <a:pt x="101" y="27"/>
                  </a:lnTo>
                  <a:lnTo>
                    <a:pt x="104" y="40"/>
                  </a:lnTo>
                  <a:lnTo>
                    <a:pt x="102" y="57"/>
                  </a:lnTo>
                  <a:lnTo>
                    <a:pt x="94" y="67"/>
                  </a:lnTo>
                  <a:lnTo>
                    <a:pt x="90" y="64"/>
                  </a:lnTo>
                  <a:lnTo>
                    <a:pt x="84" y="61"/>
                  </a:lnTo>
                  <a:lnTo>
                    <a:pt x="79" y="63"/>
                  </a:lnTo>
                  <a:lnTo>
                    <a:pt x="77" y="64"/>
                  </a:lnTo>
                  <a:lnTo>
                    <a:pt x="77" y="69"/>
                  </a:lnTo>
                  <a:lnTo>
                    <a:pt x="79" y="78"/>
                  </a:lnTo>
                  <a:lnTo>
                    <a:pt x="86" y="80"/>
                  </a:lnTo>
                  <a:lnTo>
                    <a:pt x="90" y="79"/>
                  </a:lnTo>
                  <a:lnTo>
                    <a:pt x="94" y="77"/>
                  </a:lnTo>
                  <a:lnTo>
                    <a:pt x="98" y="73"/>
                  </a:lnTo>
                  <a:lnTo>
                    <a:pt x="102" y="68"/>
                  </a:lnTo>
                  <a:lnTo>
                    <a:pt x="108" y="40"/>
                  </a:lnTo>
                  <a:lnTo>
                    <a:pt x="106" y="29"/>
                  </a:lnTo>
                  <a:lnTo>
                    <a:pt x="104" y="21"/>
                  </a:lnTo>
                  <a:lnTo>
                    <a:pt x="101" y="13"/>
                  </a:lnTo>
                  <a:lnTo>
                    <a:pt x="98" y="8"/>
                  </a:lnTo>
                  <a:lnTo>
                    <a:pt x="71" y="0"/>
                  </a:lnTo>
                  <a:lnTo>
                    <a:pt x="58" y="2"/>
                  </a:lnTo>
                  <a:lnTo>
                    <a:pt x="52" y="5"/>
                  </a:lnTo>
                  <a:lnTo>
                    <a:pt x="48" y="11"/>
                  </a:lnTo>
                  <a:lnTo>
                    <a:pt x="43" y="15"/>
                  </a:lnTo>
                  <a:lnTo>
                    <a:pt x="40" y="21"/>
                  </a:lnTo>
                  <a:lnTo>
                    <a:pt x="39" y="36"/>
                  </a:lnTo>
                  <a:lnTo>
                    <a:pt x="41" y="54"/>
                  </a:lnTo>
                  <a:lnTo>
                    <a:pt x="52" y="71"/>
                  </a:lnTo>
                  <a:lnTo>
                    <a:pt x="10" y="70"/>
                  </a:lnTo>
                  <a:lnTo>
                    <a:pt x="9" y="8"/>
                  </a:lnTo>
                  <a:lnTo>
                    <a:pt x="0" y="6"/>
                  </a:lnTo>
                  <a:lnTo>
                    <a:pt x="1" y="74"/>
                  </a:lnTo>
                  <a:lnTo>
                    <a:pt x="58" y="76"/>
                  </a:lnTo>
                  <a:lnTo>
                    <a:pt x="59" y="69"/>
                  </a:lnTo>
                  <a:lnTo>
                    <a:pt x="48" y="56"/>
                  </a:lnTo>
                  <a:lnTo>
                    <a:pt x="46" y="40"/>
                  </a:lnTo>
                  <a:lnTo>
                    <a:pt x="45" y="33"/>
                  </a:lnTo>
                  <a:lnTo>
                    <a:pt x="47" y="28"/>
                  </a:lnTo>
                  <a:lnTo>
                    <a:pt x="49" y="24"/>
                  </a:lnTo>
                  <a:lnTo>
                    <a:pt x="53" y="22"/>
                  </a:lnTo>
                  <a:lnTo>
                    <a:pt x="56" y="18"/>
                  </a:lnTo>
                  <a:lnTo>
                    <a:pt x="61" y="16"/>
                  </a:lnTo>
                  <a:lnTo>
                    <a:pt x="73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1" name="未知"/>
            <p:cNvSpPr/>
            <p:nvPr/>
          </p:nvSpPr>
          <p:spPr>
            <a:xfrm>
              <a:off x="76" y="1835"/>
              <a:ext cx="36" cy="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0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</a:cxnLst>
              <a:rect l="l" t="t" r="GT0" b="GT1"/>
              <a:pathLst>
                <a:path w="108" h="83">
                  <a:moveTo>
                    <a:pt x="63" y="9"/>
                  </a:moveTo>
                  <a:lnTo>
                    <a:pt x="58" y="13"/>
                  </a:lnTo>
                  <a:lnTo>
                    <a:pt x="55" y="19"/>
                  </a:lnTo>
                  <a:lnTo>
                    <a:pt x="50" y="35"/>
                  </a:lnTo>
                  <a:lnTo>
                    <a:pt x="40" y="16"/>
                  </a:lnTo>
                  <a:lnTo>
                    <a:pt x="33" y="11"/>
                  </a:lnTo>
                  <a:lnTo>
                    <a:pt x="25" y="10"/>
                  </a:lnTo>
                  <a:lnTo>
                    <a:pt x="15" y="12"/>
                  </a:lnTo>
                  <a:lnTo>
                    <a:pt x="7" y="20"/>
                  </a:lnTo>
                  <a:lnTo>
                    <a:pt x="3" y="25"/>
                  </a:lnTo>
                  <a:lnTo>
                    <a:pt x="1" y="32"/>
                  </a:lnTo>
                  <a:lnTo>
                    <a:pt x="0" y="48"/>
                  </a:lnTo>
                  <a:lnTo>
                    <a:pt x="6" y="73"/>
                  </a:lnTo>
                  <a:lnTo>
                    <a:pt x="8" y="77"/>
                  </a:lnTo>
                  <a:lnTo>
                    <a:pt x="12" y="80"/>
                  </a:lnTo>
                  <a:lnTo>
                    <a:pt x="16" y="82"/>
                  </a:lnTo>
                  <a:lnTo>
                    <a:pt x="22" y="83"/>
                  </a:lnTo>
                  <a:lnTo>
                    <a:pt x="29" y="80"/>
                  </a:lnTo>
                  <a:lnTo>
                    <a:pt x="30" y="73"/>
                  </a:lnTo>
                  <a:lnTo>
                    <a:pt x="29" y="68"/>
                  </a:lnTo>
                  <a:lnTo>
                    <a:pt x="25" y="66"/>
                  </a:lnTo>
                  <a:lnTo>
                    <a:pt x="21" y="68"/>
                  </a:lnTo>
                  <a:lnTo>
                    <a:pt x="13" y="71"/>
                  </a:lnTo>
                  <a:lnTo>
                    <a:pt x="7" y="64"/>
                  </a:lnTo>
                  <a:lnTo>
                    <a:pt x="3" y="52"/>
                  </a:lnTo>
                  <a:lnTo>
                    <a:pt x="4" y="40"/>
                  </a:lnTo>
                  <a:lnTo>
                    <a:pt x="6" y="34"/>
                  </a:lnTo>
                  <a:lnTo>
                    <a:pt x="10" y="31"/>
                  </a:lnTo>
                  <a:lnTo>
                    <a:pt x="17" y="26"/>
                  </a:lnTo>
                  <a:lnTo>
                    <a:pt x="27" y="23"/>
                  </a:lnTo>
                  <a:lnTo>
                    <a:pt x="31" y="23"/>
                  </a:lnTo>
                  <a:lnTo>
                    <a:pt x="35" y="25"/>
                  </a:lnTo>
                  <a:lnTo>
                    <a:pt x="38" y="27"/>
                  </a:lnTo>
                  <a:lnTo>
                    <a:pt x="42" y="31"/>
                  </a:lnTo>
                  <a:lnTo>
                    <a:pt x="44" y="34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50" y="56"/>
                  </a:lnTo>
                  <a:lnTo>
                    <a:pt x="53" y="56"/>
                  </a:lnTo>
                  <a:lnTo>
                    <a:pt x="54" y="36"/>
                  </a:lnTo>
                  <a:lnTo>
                    <a:pt x="56" y="29"/>
                  </a:lnTo>
                  <a:lnTo>
                    <a:pt x="60" y="25"/>
                  </a:lnTo>
                  <a:lnTo>
                    <a:pt x="67" y="18"/>
                  </a:lnTo>
                  <a:lnTo>
                    <a:pt x="71" y="16"/>
                  </a:lnTo>
                  <a:lnTo>
                    <a:pt x="77" y="16"/>
                  </a:lnTo>
                  <a:lnTo>
                    <a:pt x="98" y="22"/>
                  </a:lnTo>
                  <a:lnTo>
                    <a:pt x="102" y="31"/>
                  </a:lnTo>
                  <a:lnTo>
                    <a:pt x="103" y="37"/>
                  </a:lnTo>
                  <a:lnTo>
                    <a:pt x="104" y="46"/>
                  </a:lnTo>
                  <a:lnTo>
                    <a:pt x="102" y="59"/>
                  </a:lnTo>
                  <a:lnTo>
                    <a:pt x="96" y="66"/>
                  </a:lnTo>
                  <a:lnTo>
                    <a:pt x="92" y="65"/>
                  </a:lnTo>
                  <a:lnTo>
                    <a:pt x="86" y="63"/>
                  </a:lnTo>
                  <a:lnTo>
                    <a:pt x="82" y="65"/>
                  </a:lnTo>
                  <a:lnTo>
                    <a:pt x="79" y="72"/>
                  </a:lnTo>
                  <a:lnTo>
                    <a:pt x="82" y="79"/>
                  </a:lnTo>
                  <a:lnTo>
                    <a:pt x="88" y="82"/>
                  </a:lnTo>
                  <a:lnTo>
                    <a:pt x="91" y="80"/>
                  </a:lnTo>
                  <a:lnTo>
                    <a:pt x="95" y="78"/>
                  </a:lnTo>
                  <a:lnTo>
                    <a:pt x="103" y="70"/>
                  </a:lnTo>
                  <a:lnTo>
                    <a:pt x="107" y="58"/>
                  </a:lnTo>
                  <a:lnTo>
                    <a:pt x="107" y="51"/>
                  </a:lnTo>
                  <a:lnTo>
                    <a:pt x="108" y="45"/>
                  </a:lnTo>
                  <a:lnTo>
                    <a:pt x="107" y="33"/>
                  </a:lnTo>
                  <a:lnTo>
                    <a:pt x="105" y="24"/>
                  </a:lnTo>
                  <a:lnTo>
                    <a:pt x="102" y="16"/>
                  </a:lnTo>
                  <a:lnTo>
                    <a:pt x="99" y="11"/>
                  </a:lnTo>
                  <a:lnTo>
                    <a:pt x="94" y="5"/>
                  </a:lnTo>
                  <a:lnTo>
                    <a:pt x="89" y="2"/>
                  </a:lnTo>
                  <a:lnTo>
                    <a:pt x="83" y="0"/>
                  </a:lnTo>
                  <a:lnTo>
                    <a:pt x="78" y="0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2" name="未知"/>
            <p:cNvSpPr/>
            <p:nvPr/>
          </p:nvSpPr>
          <p:spPr>
            <a:xfrm>
              <a:off x="75" y="1584"/>
              <a:ext cx="37" cy="3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0"/>
                </a:cxn>
                <a:cxn ang="0">
                  <a:pos x="2" y="0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3"/>
                </a:cxn>
                <a:cxn ang="0">
                  <a:pos x="1" y="3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3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1"/>
                </a:cxn>
              </a:cxnLst>
              <a:rect l="l" t="t" r="GT0" b="GT1"/>
              <a:pathLst>
                <a:path w="111" h="92">
                  <a:moveTo>
                    <a:pt x="74" y="0"/>
                  </a:moveTo>
                  <a:lnTo>
                    <a:pt x="62" y="1"/>
                  </a:lnTo>
                  <a:lnTo>
                    <a:pt x="52" y="8"/>
                  </a:lnTo>
                  <a:lnTo>
                    <a:pt x="47" y="12"/>
                  </a:lnTo>
                  <a:lnTo>
                    <a:pt x="44" y="19"/>
                  </a:lnTo>
                  <a:lnTo>
                    <a:pt x="42" y="27"/>
                  </a:lnTo>
                  <a:lnTo>
                    <a:pt x="42" y="37"/>
                  </a:lnTo>
                  <a:lnTo>
                    <a:pt x="41" y="42"/>
                  </a:lnTo>
                  <a:lnTo>
                    <a:pt x="42" y="48"/>
                  </a:lnTo>
                  <a:lnTo>
                    <a:pt x="45" y="59"/>
                  </a:lnTo>
                  <a:lnTo>
                    <a:pt x="57" y="75"/>
                  </a:lnTo>
                  <a:lnTo>
                    <a:pt x="41" y="73"/>
                  </a:lnTo>
                  <a:lnTo>
                    <a:pt x="34" y="71"/>
                  </a:lnTo>
                  <a:lnTo>
                    <a:pt x="29" y="70"/>
                  </a:lnTo>
                  <a:lnTo>
                    <a:pt x="19" y="66"/>
                  </a:lnTo>
                  <a:lnTo>
                    <a:pt x="13" y="62"/>
                  </a:lnTo>
                  <a:lnTo>
                    <a:pt x="8" y="55"/>
                  </a:lnTo>
                  <a:lnTo>
                    <a:pt x="6" y="49"/>
                  </a:lnTo>
                  <a:lnTo>
                    <a:pt x="4" y="42"/>
                  </a:lnTo>
                  <a:lnTo>
                    <a:pt x="5" y="35"/>
                  </a:lnTo>
                  <a:lnTo>
                    <a:pt x="6" y="25"/>
                  </a:lnTo>
                  <a:lnTo>
                    <a:pt x="10" y="23"/>
                  </a:lnTo>
                  <a:lnTo>
                    <a:pt x="13" y="23"/>
                  </a:lnTo>
                  <a:lnTo>
                    <a:pt x="15" y="24"/>
                  </a:lnTo>
                  <a:lnTo>
                    <a:pt x="20" y="21"/>
                  </a:lnTo>
                  <a:lnTo>
                    <a:pt x="21" y="15"/>
                  </a:lnTo>
                  <a:lnTo>
                    <a:pt x="20" y="7"/>
                  </a:lnTo>
                  <a:lnTo>
                    <a:pt x="14" y="5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3" y="55"/>
                  </a:lnTo>
                  <a:lnTo>
                    <a:pt x="8" y="65"/>
                  </a:lnTo>
                  <a:lnTo>
                    <a:pt x="15" y="74"/>
                  </a:lnTo>
                  <a:lnTo>
                    <a:pt x="24" y="81"/>
                  </a:lnTo>
                  <a:lnTo>
                    <a:pt x="35" y="86"/>
                  </a:lnTo>
                  <a:lnTo>
                    <a:pt x="46" y="89"/>
                  </a:lnTo>
                  <a:lnTo>
                    <a:pt x="60" y="92"/>
                  </a:lnTo>
                  <a:lnTo>
                    <a:pt x="62" y="91"/>
                  </a:lnTo>
                  <a:lnTo>
                    <a:pt x="65" y="91"/>
                  </a:lnTo>
                  <a:lnTo>
                    <a:pt x="71" y="91"/>
                  </a:lnTo>
                  <a:lnTo>
                    <a:pt x="81" y="89"/>
                  </a:lnTo>
                  <a:lnTo>
                    <a:pt x="89" y="86"/>
                  </a:lnTo>
                  <a:lnTo>
                    <a:pt x="97" y="82"/>
                  </a:lnTo>
                  <a:lnTo>
                    <a:pt x="99" y="78"/>
                  </a:lnTo>
                  <a:lnTo>
                    <a:pt x="100" y="76"/>
                  </a:lnTo>
                  <a:lnTo>
                    <a:pt x="102" y="75"/>
                  </a:lnTo>
                  <a:lnTo>
                    <a:pt x="106" y="66"/>
                  </a:lnTo>
                  <a:lnTo>
                    <a:pt x="109" y="55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8" y="27"/>
                  </a:lnTo>
                  <a:lnTo>
                    <a:pt x="102" y="14"/>
                  </a:lnTo>
                  <a:lnTo>
                    <a:pt x="96" y="7"/>
                  </a:lnTo>
                  <a:lnTo>
                    <a:pt x="90" y="3"/>
                  </a:lnTo>
                  <a:lnTo>
                    <a:pt x="82" y="0"/>
                  </a:lnTo>
                  <a:lnTo>
                    <a:pt x="74" y="0"/>
                  </a:lnTo>
                  <a:close/>
                  <a:moveTo>
                    <a:pt x="55" y="21"/>
                  </a:moveTo>
                  <a:lnTo>
                    <a:pt x="58" y="17"/>
                  </a:lnTo>
                  <a:lnTo>
                    <a:pt x="63" y="15"/>
                  </a:lnTo>
                  <a:lnTo>
                    <a:pt x="74" y="15"/>
                  </a:lnTo>
                  <a:lnTo>
                    <a:pt x="82" y="15"/>
                  </a:lnTo>
                  <a:lnTo>
                    <a:pt x="89" y="17"/>
                  </a:lnTo>
                  <a:lnTo>
                    <a:pt x="94" y="19"/>
                  </a:lnTo>
                  <a:lnTo>
                    <a:pt x="99" y="24"/>
                  </a:lnTo>
                  <a:lnTo>
                    <a:pt x="101" y="27"/>
                  </a:lnTo>
                  <a:lnTo>
                    <a:pt x="104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50"/>
                  </a:lnTo>
                  <a:lnTo>
                    <a:pt x="103" y="56"/>
                  </a:lnTo>
                  <a:lnTo>
                    <a:pt x="95" y="69"/>
                  </a:lnTo>
                  <a:lnTo>
                    <a:pt x="67" y="75"/>
                  </a:lnTo>
                  <a:lnTo>
                    <a:pt x="52" y="59"/>
                  </a:lnTo>
                  <a:lnTo>
                    <a:pt x="48" y="49"/>
                  </a:lnTo>
                  <a:lnTo>
                    <a:pt x="47" y="43"/>
                  </a:lnTo>
                  <a:lnTo>
                    <a:pt x="48" y="38"/>
                  </a:lnTo>
                  <a:lnTo>
                    <a:pt x="49" y="28"/>
                  </a:lnTo>
                  <a:lnTo>
                    <a:pt x="55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3" name="未知"/>
            <p:cNvSpPr/>
            <p:nvPr/>
          </p:nvSpPr>
          <p:spPr>
            <a:xfrm>
              <a:off x="76" y="1335"/>
              <a:ext cx="36" cy="27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2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4" y="2"/>
                </a:cxn>
              </a:cxnLst>
              <a:rect l="l" t="t" r="GT0" b="GT1"/>
              <a:pathLst>
                <a:path w="108" h="80">
                  <a:moveTo>
                    <a:pt x="99" y="52"/>
                  </a:moveTo>
                  <a:lnTo>
                    <a:pt x="107" y="48"/>
                  </a:lnTo>
                  <a:lnTo>
                    <a:pt x="108" y="40"/>
                  </a:lnTo>
                  <a:lnTo>
                    <a:pt x="107" y="35"/>
                  </a:lnTo>
                  <a:lnTo>
                    <a:pt x="100" y="33"/>
                  </a:lnTo>
                  <a:lnTo>
                    <a:pt x="89" y="33"/>
                  </a:lnTo>
                  <a:lnTo>
                    <a:pt x="82" y="35"/>
                  </a:lnTo>
                  <a:lnTo>
                    <a:pt x="46" y="25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74"/>
                  </a:lnTo>
                  <a:lnTo>
                    <a:pt x="27" y="80"/>
                  </a:lnTo>
                  <a:lnTo>
                    <a:pt x="28" y="74"/>
                  </a:lnTo>
                  <a:lnTo>
                    <a:pt x="13" y="66"/>
                  </a:lnTo>
                  <a:lnTo>
                    <a:pt x="9" y="53"/>
                  </a:lnTo>
                  <a:lnTo>
                    <a:pt x="9" y="11"/>
                  </a:lnTo>
                  <a:lnTo>
                    <a:pt x="18" y="17"/>
                  </a:lnTo>
                  <a:lnTo>
                    <a:pt x="29" y="23"/>
                  </a:lnTo>
                  <a:lnTo>
                    <a:pt x="37" y="28"/>
                  </a:lnTo>
                  <a:lnTo>
                    <a:pt x="45" y="33"/>
                  </a:lnTo>
                  <a:lnTo>
                    <a:pt x="51" y="36"/>
                  </a:lnTo>
                  <a:lnTo>
                    <a:pt x="58" y="40"/>
                  </a:lnTo>
                  <a:lnTo>
                    <a:pt x="63" y="42"/>
                  </a:lnTo>
                  <a:lnTo>
                    <a:pt x="69" y="45"/>
                  </a:lnTo>
                  <a:lnTo>
                    <a:pt x="99" y="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4" name="未知"/>
            <p:cNvSpPr/>
            <p:nvPr/>
          </p:nvSpPr>
          <p:spPr>
            <a:xfrm>
              <a:off x="76" y="1369"/>
              <a:ext cx="37" cy="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1"/>
                </a:cxn>
                <a:cxn ang="0">
                  <a:pos x="1" y="1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1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3" y="2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2" y="1"/>
                </a:cxn>
              </a:cxnLst>
              <a:rect l="l" t="t" r="GT0" b="GT1"/>
              <a:pathLst>
                <a:path w="110" h="84">
                  <a:moveTo>
                    <a:pt x="50" y="35"/>
                  </a:moveTo>
                  <a:lnTo>
                    <a:pt x="47" y="28"/>
                  </a:lnTo>
                  <a:lnTo>
                    <a:pt x="45" y="23"/>
                  </a:lnTo>
                  <a:lnTo>
                    <a:pt x="40" y="16"/>
                  </a:lnTo>
                  <a:lnTo>
                    <a:pt x="24" y="10"/>
                  </a:lnTo>
                  <a:lnTo>
                    <a:pt x="14" y="13"/>
                  </a:lnTo>
                  <a:lnTo>
                    <a:pt x="6" y="21"/>
                  </a:lnTo>
                  <a:lnTo>
                    <a:pt x="1" y="33"/>
                  </a:lnTo>
                  <a:lnTo>
                    <a:pt x="0" y="48"/>
                  </a:lnTo>
                  <a:lnTo>
                    <a:pt x="1" y="61"/>
                  </a:lnTo>
                  <a:lnTo>
                    <a:pt x="5" y="74"/>
                  </a:lnTo>
                  <a:lnTo>
                    <a:pt x="8" y="78"/>
                  </a:lnTo>
                  <a:lnTo>
                    <a:pt x="12" y="81"/>
                  </a:lnTo>
                  <a:lnTo>
                    <a:pt x="16" y="83"/>
                  </a:lnTo>
                  <a:lnTo>
                    <a:pt x="21" y="84"/>
                  </a:lnTo>
                  <a:lnTo>
                    <a:pt x="29" y="80"/>
                  </a:lnTo>
                  <a:lnTo>
                    <a:pt x="31" y="74"/>
                  </a:lnTo>
                  <a:lnTo>
                    <a:pt x="30" y="70"/>
                  </a:lnTo>
                  <a:lnTo>
                    <a:pt x="29" y="69"/>
                  </a:lnTo>
                  <a:lnTo>
                    <a:pt x="24" y="67"/>
                  </a:lnTo>
                  <a:lnTo>
                    <a:pt x="21" y="69"/>
                  </a:lnTo>
                  <a:lnTo>
                    <a:pt x="13" y="71"/>
                  </a:lnTo>
                  <a:lnTo>
                    <a:pt x="6" y="63"/>
                  </a:lnTo>
                  <a:lnTo>
                    <a:pt x="4" y="51"/>
                  </a:lnTo>
                  <a:lnTo>
                    <a:pt x="5" y="39"/>
                  </a:lnTo>
                  <a:lnTo>
                    <a:pt x="10" y="32"/>
                  </a:lnTo>
                  <a:lnTo>
                    <a:pt x="17" y="26"/>
                  </a:lnTo>
                  <a:lnTo>
                    <a:pt x="26" y="24"/>
                  </a:lnTo>
                  <a:lnTo>
                    <a:pt x="30" y="24"/>
                  </a:lnTo>
                  <a:lnTo>
                    <a:pt x="35" y="26"/>
                  </a:lnTo>
                  <a:lnTo>
                    <a:pt x="39" y="28"/>
                  </a:lnTo>
                  <a:lnTo>
                    <a:pt x="43" y="32"/>
                  </a:lnTo>
                  <a:lnTo>
                    <a:pt x="45" y="35"/>
                  </a:lnTo>
                  <a:lnTo>
                    <a:pt x="47" y="41"/>
                  </a:lnTo>
                  <a:lnTo>
                    <a:pt x="48" y="47"/>
                  </a:lnTo>
                  <a:lnTo>
                    <a:pt x="49" y="55"/>
                  </a:lnTo>
                  <a:lnTo>
                    <a:pt x="54" y="55"/>
                  </a:lnTo>
                  <a:lnTo>
                    <a:pt x="54" y="44"/>
                  </a:lnTo>
                  <a:lnTo>
                    <a:pt x="55" y="37"/>
                  </a:lnTo>
                  <a:lnTo>
                    <a:pt x="57" y="30"/>
                  </a:lnTo>
                  <a:lnTo>
                    <a:pt x="61" y="26"/>
                  </a:lnTo>
                  <a:lnTo>
                    <a:pt x="68" y="19"/>
                  </a:lnTo>
                  <a:lnTo>
                    <a:pt x="77" y="17"/>
                  </a:lnTo>
                  <a:lnTo>
                    <a:pt x="99" y="24"/>
                  </a:lnTo>
                  <a:lnTo>
                    <a:pt x="103" y="33"/>
                  </a:lnTo>
                  <a:lnTo>
                    <a:pt x="105" y="46"/>
                  </a:lnTo>
                  <a:lnTo>
                    <a:pt x="103" y="60"/>
                  </a:lnTo>
                  <a:lnTo>
                    <a:pt x="97" y="67"/>
                  </a:lnTo>
                  <a:lnTo>
                    <a:pt x="92" y="64"/>
                  </a:lnTo>
                  <a:lnTo>
                    <a:pt x="87" y="62"/>
                  </a:lnTo>
                  <a:lnTo>
                    <a:pt x="82" y="67"/>
                  </a:lnTo>
                  <a:lnTo>
                    <a:pt x="80" y="73"/>
                  </a:lnTo>
                  <a:lnTo>
                    <a:pt x="82" y="80"/>
                  </a:lnTo>
                  <a:lnTo>
                    <a:pt x="90" y="82"/>
                  </a:lnTo>
                  <a:lnTo>
                    <a:pt x="90" y="81"/>
                  </a:lnTo>
                  <a:lnTo>
                    <a:pt x="91" y="81"/>
                  </a:lnTo>
                  <a:lnTo>
                    <a:pt x="93" y="81"/>
                  </a:lnTo>
                  <a:lnTo>
                    <a:pt x="97" y="79"/>
                  </a:lnTo>
                  <a:lnTo>
                    <a:pt x="98" y="77"/>
                  </a:lnTo>
                  <a:lnTo>
                    <a:pt x="100" y="76"/>
                  </a:lnTo>
                  <a:lnTo>
                    <a:pt x="104" y="72"/>
                  </a:lnTo>
                  <a:lnTo>
                    <a:pt x="106" y="64"/>
                  </a:lnTo>
                  <a:lnTo>
                    <a:pt x="108" y="58"/>
                  </a:lnTo>
                  <a:lnTo>
                    <a:pt x="108" y="54"/>
                  </a:lnTo>
                  <a:lnTo>
                    <a:pt x="108" y="52"/>
                  </a:lnTo>
                  <a:lnTo>
                    <a:pt x="108" y="51"/>
                  </a:lnTo>
                  <a:lnTo>
                    <a:pt x="109" y="51"/>
                  </a:lnTo>
                  <a:lnTo>
                    <a:pt x="110" y="45"/>
                  </a:lnTo>
                  <a:lnTo>
                    <a:pt x="109" y="34"/>
                  </a:lnTo>
                  <a:lnTo>
                    <a:pt x="107" y="26"/>
                  </a:lnTo>
                  <a:lnTo>
                    <a:pt x="104" y="18"/>
                  </a:lnTo>
                  <a:lnTo>
                    <a:pt x="100" y="13"/>
                  </a:lnTo>
                  <a:lnTo>
                    <a:pt x="94" y="6"/>
                  </a:lnTo>
                  <a:lnTo>
                    <a:pt x="90" y="3"/>
                  </a:lnTo>
                  <a:lnTo>
                    <a:pt x="84" y="0"/>
                  </a:lnTo>
                  <a:lnTo>
                    <a:pt x="80" y="1"/>
                  </a:lnTo>
                  <a:lnTo>
                    <a:pt x="75" y="1"/>
                  </a:lnTo>
                  <a:lnTo>
                    <a:pt x="71" y="3"/>
                  </a:lnTo>
                  <a:lnTo>
                    <a:pt x="63" y="9"/>
                  </a:lnTo>
                  <a:lnTo>
                    <a:pt x="58" y="12"/>
                  </a:lnTo>
                  <a:lnTo>
                    <a:pt x="55" y="18"/>
                  </a:lnTo>
                  <a:lnTo>
                    <a:pt x="50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5" name="未知"/>
            <p:cNvSpPr/>
            <p:nvPr/>
          </p:nvSpPr>
          <p:spPr>
            <a:xfrm>
              <a:off x="75" y="670"/>
              <a:ext cx="37" cy="3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3" y="0"/>
                </a:cxn>
                <a:cxn ang="0">
                  <a:pos x="3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3" y="1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1"/>
                </a:cxn>
                <a:cxn ang="0">
                  <a:pos x="3" y="3"/>
                </a:cxn>
                <a:cxn ang="0">
                  <a:pos x="1" y="1"/>
                </a:cxn>
                <a:cxn ang="0">
                  <a:pos x="3" y="1"/>
                </a:cxn>
              </a:cxnLst>
              <a:rect l="l" t="t" r="GT0" b="GT1"/>
              <a:pathLst>
                <a:path w="110" h="89">
                  <a:moveTo>
                    <a:pt x="73" y="0"/>
                  </a:moveTo>
                  <a:lnTo>
                    <a:pt x="73" y="21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71" y="89"/>
                  </a:lnTo>
                  <a:lnTo>
                    <a:pt x="75" y="89"/>
                  </a:lnTo>
                  <a:lnTo>
                    <a:pt x="77" y="35"/>
                  </a:lnTo>
                  <a:lnTo>
                    <a:pt x="97" y="37"/>
                  </a:lnTo>
                  <a:lnTo>
                    <a:pt x="104" y="39"/>
                  </a:lnTo>
                  <a:lnTo>
                    <a:pt x="105" y="48"/>
                  </a:lnTo>
                  <a:lnTo>
                    <a:pt x="105" y="57"/>
                  </a:lnTo>
                  <a:lnTo>
                    <a:pt x="109" y="57"/>
                  </a:lnTo>
                  <a:lnTo>
                    <a:pt x="110" y="4"/>
                  </a:lnTo>
                  <a:lnTo>
                    <a:pt x="105" y="4"/>
                  </a:lnTo>
                  <a:lnTo>
                    <a:pt x="105" y="11"/>
                  </a:lnTo>
                  <a:lnTo>
                    <a:pt x="104" y="20"/>
                  </a:lnTo>
                  <a:lnTo>
                    <a:pt x="97" y="24"/>
                  </a:lnTo>
                  <a:lnTo>
                    <a:pt x="77" y="21"/>
                  </a:lnTo>
                  <a:lnTo>
                    <a:pt x="77" y="0"/>
                  </a:lnTo>
                  <a:lnTo>
                    <a:pt x="73" y="0"/>
                  </a:lnTo>
                  <a:close/>
                  <a:moveTo>
                    <a:pt x="73" y="35"/>
                  </a:moveTo>
                  <a:lnTo>
                    <a:pt x="72" y="82"/>
                  </a:lnTo>
                  <a:lnTo>
                    <a:pt x="15" y="30"/>
                  </a:lnTo>
                  <a:lnTo>
                    <a:pt x="7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6" name="未知"/>
            <p:cNvSpPr/>
            <p:nvPr/>
          </p:nvSpPr>
          <p:spPr>
            <a:xfrm>
              <a:off x="76" y="636"/>
              <a:ext cx="37" cy="28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3" y="2"/>
                </a:cxn>
                <a:cxn ang="0">
                  <a:pos x="2" y="3"/>
                </a:cxn>
                <a:cxn ang="0">
                  <a:pos x="1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2" y="1"/>
                </a:cxn>
                <a:cxn ang="0">
                  <a:pos x="3" y="1"/>
                </a:cxn>
              </a:cxnLst>
              <a:rect l="l" t="t" r="GT0" b="GT1"/>
              <a:pathLst>
                <a:path w="111" h="83">
                  <a:moveTo>
                    <a:pt x="55" y="83"/>
                  </a:moveTo>
                  <a:lnTo>
                    <a:pt x="96" y="74"/>
                  </a:lnTo>
                  <a:lnTo>
                    <a:pt x="98" y="69"/>
                  </a:lnTo>
                  <a:lnTo>
                    <a:pt x="99" y="67"/>
                  </a:lnTo>
                  <a:lnTo>
                    <a:pt x="101" y="66"/>
                  </a:lnTo>
                  <a:lnTo>
                    <a:pt x="106" y="60"/>
                  </a:lnTo>
                  <a:lnTo>
                    <a:pt x="109" y="52"/>
                  </a:lnTo>
                  <a:lnTo>
                    <a:pt x="111" y="44"/>
                  </a:lnTo>
                  <a:lnTo>
                    <a:pt x="110" y="35"/>
                  </a:lnTo>
                  <a:lnTo>
                    <a:pt x="107" y="27"/>
                  </a:lnTo>
                  <a:lnTo>
                    <a:pt x="102" y="20"/>
                  </a:lnTo>
                  <a:lnTo>
                    <a:pt x="97" y="14"/>
                  </a:lnTo>
                  <a:lnTo>
                    <a:pt x="57" y="0"/>
                  </a:lnTo>
                  <a:lnTo>
                    <a:pt x="16" y="7"/>
                  </a:lnTo>
                  <a:lnTo>
                    <a:pt x="9" y="13"/>
                  </a:lnTo>
                  <a:lnTo>
                    <a:pt x="4" y="20"/>
                  </a:lnTo>
                  <a:lnTo>
                    <a:pt x="1" y="27"/>
                  </a:lnTo>
                  <a:lnTo>
                    <a:pt x="1" y="36"/>
                  </a:lnTo>
                  <a:lnTo>
                    <a:pt x="0" y="44"/>
                  </a:lnTo>
                  <a:lnTo>
                    <a:pt x="3" y="52"/>
                  </a:lnTo>
                  <a:lnTo>
                    <a:pt x="7" y="59"/>
                  </a:lnTo>
                  <a:lnTo>
                    <a:pt x="14" y="66"/>
                  </a:lnTo>
                  <a:lnTo>
                    <a:pt x="22" y="73"/>
                  </a:lnTo>
                  <a:lnTo>
                    <a:pt x="32" y="78"/>
                  </a:lnTo>
                  <a:lnTo>
                    <a:pt x="42" y="81"/>
                  </a:lnTo>
                  <a:lnTo>
                    <a:pt x="55" y="83"/>
                  </a:lnTo>
                  <a:close/>
                  <a:moveTo>
                    <a:pt x="93" y="24"/>
                  </a:moveTo>
                  <a:lnTo>
                    <a:pt x="98" y="27"/>
                  </a:lnTo>
                  <a:lnTo>
                    <a:pt x="102" y="32"/>
                  </a:lnTo>
                  <a:lnTo>
                    <a:pt x="105" y="37"/>
                  </a:lnTo>
                  <a:lnTo>
                    <a:pt x="106" y="44"/>
                  </a:lnTo>
                  <a:lnTo>
                    <a:pt x="105" y="48"/>
                  </a:lnTo>
                  <a:lnTo>
                    <a:pt x="103" y="50"/>
                  </a:lnTo>
                  <a:lnTo>
                    <a:pt x="102" y="50"/>
                  </a:lnTo>
                  <a:lnTo>
                    <a:pt x="102" y="51"/>
                  </a:lnTo>
                  <a:lnTo>
                    <a:pt x="102" y="53"/>
                  </a:lnTo>
                  <a:lnTo>
                    <a:pt x="100" y="53"/>
                  </a:lnTo>
                  <a:lnTo>
                    <a:pt x="99" y="53"/>
                  </a:lnTo>
                  <a:lnTo>
                    <a:pt x="99" y="54"/>
                  </a:lnTo>
                  <a:lnTo>
                    <a:pt x="97" y="56"/>
                  </a:lnTo>
                  <a:lnTo>
                    <a:pt x="92" y="60"/>
                  </a:lnTo>
                  <a:lnTo>
                    <a:pt x="55" y="67"/>
                  </a:lnTo>
                  <a:lnTo>
                    <a:pt x="18" y="56"/>
                  </a:lnTo>
                  <a:lnTo>
                    <a:pt x="12" y="51"/>
                  </a:lnTo>
                  <a:lnTo>
                    <a:pt x="9" y="47"/>
                  </a:lnTo>
                  <a:lnTo>
                    <a:pt x="6" y="37"/>
                  </a:lnTo>
                  <a:lnTo>
                    <a:pt x="6" y="30"/>
                  </a:lnTo>
                  <a:lnTo>
                    <a:pt x="9" y="25"/>
                  </a:lnTo>
                  <a:lnTo>
                    <a:pt x="12" y="21"/>
                  </a:lnTo>
                  <a:lnTo>
                    <a:pt x="19" y="19"/>
                  </a:lnTo>
                  <a:lnTo>
                    <a:pt x="56" y="14"/>
                  </a:lnTo>
                  <a:lnTo>
                    <a:pt x="93" y="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7" name="未知"/>
            <p:cNvSpPr/>
            <p:nvPr/>
          </p:nvSpPr>
          <p:spPr>
            <a:xfrm>
              <a:off x="75" y="1117"/>
              <a:ext cx="37" cy="3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4" y="1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2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2" y="1"/>
                </a:cxn>
                <a:cxn ang="0">
                  <a:pos x="3" y="3"/>
                </a:cxn>
                <a:cxn ang="0">
                  <a:pos x="3" y="1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3" y="3"/>
                </a:cxn>
                <a:cxn ang="0">
                  <a:pos x="3" y="3"/>
                </a:cxn>
              </a:cxnLst>
              <a:rect l="l" t="t" r="GT0" b="GT1"/>
              <a:pathLst>
                <a:path w="110" h="99">
                  <a:moveTo>
                    <a:pt x="103" y="21"/>
                  </a:moveTo>
                  <a:lnTo>
                    <a:pt x="98" y="14"/>
                  </a:lnTo>
                  <a:lnTo>
                    <a:pt x="94" y="10"/>
                  </a:lnTo>
                  <a:lnTo>
                    <a:pt x="88" y="7"/>
                  </a:lnTo>
                  <a:lnTo>
                    <a:pt x="83" y="6"/>
                  </a:lnTo>
                  <a:lnTo>
                    <a:pt x="75" y="6"/>
                  </a:lnTo>
                  <a:lnTo>
                    <a:pt x="67" y="12"/>
                  </a:lnTo>
                  <a:lnTo>
                    <a:pt x="59" y="19"/>
                  </a:lnTo>
                  <a:lnTo>
                    <a:pt x="53" y="31"/>
                  </a:lnTo>
                  <a:lnTo>
                    <a:pt x="42" y="10"/>
                  </a:lnTo>
                  <a:lnTo>
                    <a:pt x="35" y="3"/>
                  </a:lnTo>
                  <a:lnTo>
                    <a:pt x="29" y="0"/>
                  </a:lnTo>
                  <a:lnTo>
                    <a:pt x="17" y="2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2" y="25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1" y="61"/>
                  </a:lnTo>
                  <a:lnTo>
                    <a:pt x="3" y="68"/>
                  </a:lnTo>
                  <a:lnTo>
                    <a:pt x="7" y="75"/>
                  </a:lnTo>
                  <a:lnTo>
                    <a:pt x="10" y="80"/>
                  </a:lnTo>
                  <a:lnTo>
                    <a:pt x="15" y="84"/>
                  </a:lnTo>
                  <a:lnTo>
                    <a:pt x="20" y="87"/>
                  </a:lnTo>
                  <a:lnTo>
                    <a:pt x="27" y="89"/>
                  </a:lnTo>
                  <a:lnTo>
                    <a:pt x="41" y="83"/>
                  </a:lnTo>
                  <a:lnTo>
                    <a:pt x="52" y="65"/>
                  </a:lnTo>
                  <a:lnTo>
                    <a:pt x="57" y="79"/>
                  </a:lnTo>
                  <a:lnTo>
                    <a:pt x="65" y="90"/>
                  </a:lnTo>
                  <a:lnTo>
                    <a:pt x="83" y="99"/>
                  </a:lnTo>
                  <a:lnTo>
                    <a:pt x="87" y="98"/>
                  </a:lnTo>
                  <a:lnTo>
                    <a:pt x="92" y="96"/>
                  </a:lnTo>
                  <a:lnTo>
                    <a:pt x="96" y="93"/>
                  </a:lnTo>
                  <a:lnTo>
                    <a:pt x="101" y="88"/>
                  </a:lnTo>
                  <a:lnTo>
                    <a:pt x="104" y="80"/>
                  </a:lnTo>
                  <a:lnTo>
                    <a:pt x="105" y="76"/>
                  </a:lnTo>
                  <a:lnTo>
                    <a:pt x="107" y="73"/>
                  </a:lnTo>
                  <a:lnTo>
                    <a:pt x="109" y="64"/>
                  </a:lnTo>
                  <a:lnTo>
                    <a:pt x="110" y="56"/>
                  </a:lnTo>
                  <a:lnTo>
                    <a:pt x="109" y="45"/>
                  </a:lnTo>
                  <a:lnTo>
                    <a:pt x="108" y="36"/>
                  </a:lnTo>
                  <a:lnTo>
                    <a:pt x="106" y="28"/>
                  </a:lnTo>
                  <a:lnTo>
                    <a:pt x="103" y="21"/>
                  </a:lnTo>
                  <a:close/>
                  <a:moveTo>
                    <a:pt x="51" y="39"/>
                  </a:moveTo>
                  <a:lnTo>
                    <a:pt x="38" y="68"/>
                  </a:lnTo>
                  <a:lnTo>
                    <a:pt x="30" y="74"/>
                  </a:lnTo>
                  <a:lnTo>
                    <a:pt x="26" y="76"/>
                  </a:lnTo>
                  <a:lnTo>
                    <a:pt x="24" y="77"/>
                  </a:lnTo>
                  <a:lnTo>
                    <a:pt x="11" y="69"/>
                  </a:lnTo>
                  <a:lnTo>
                    <a:pt x="6" y="57"/>
                  </a:lnTo>
                  <a:lnTo>
                    <a:pt x="5" y="43"/>
                  </a:lnTo>
                  <a:lnTo>
                    <a:pt x="6" y="29"/>
                  </a:lnTo>
                  <a:lnTo>
                    <a:pt x="8" y="23"/>
                  </a:lnTo>
                  <a:lnTo>
                    <a:pt x="12" y="20"/>
                  </a:lnTo>
                  <a:lnTo>
                    <a:pt x="29" y="15"/>
                  </a:lnTo>
                  <a:lnTo>
                    <a:pt x="42" y="21"/>
                  </a:lnTo>
                  <a:lnTo>
                    <a:pt x="51" y="39"/>
                  </a:lnTo>
                  <a:close/>
                  <a:moveTo>
                    <a:pt x="67" y="79"/>
                  </a:moveTo>
                  <a:lnTo>
                    <a:pt x="55" y="61"/>
                  </a:lnTo>
                  <a:lnTo>
                    <a:pt x="69" y="29"/>
                  </a:lnTo>
                  <a:lnTo>
                    <a:pt x="76" y="20"/>
                  </a:lnTo>
                  <a:lnTo>
                    <a:pt x="85" y="19"/>
                  </a:lnTo>
                  <a:lnTo>
                    <a:pt x="93" y="21"/>
                  </a:lnTo>
                  <a:lnTo>
                    <a:pt x="101" y="29"/>
                  </a:lnTo>
                  <a:lnTo>
                    <a:pt x="102" y="33"/>
                  </a:lnTo>
                  <a:lnTo>
                    <a:pt x="104" y="39"/>
                  </a:lnTo>
                  <a:lnTo>
                    <a:pt x="105" y="46"/>
                  </a:lnTo>
                  <a:lnTo>
                    <a:pt x="106" y="55"/>
                  </a:lnTo>
                  <a:lnTo>
                    <a:pt x="105" y="61"/>
                  </a:lnTo>
                  <a:lnTo>
                    <a:pt x="104" y="61"/>
                  </a:lnTo>
                  <a:lnTo>
                    <a:pt x="104" y="62"/>
                  </a:lnTo>
                  <a:lnTo>
                    <a:pt x="104" y="64"/>
                  </a:lnTo>
                  <a:lnTo>
                    <a:pt x="104" y="68"/>
                  </a:lnTo>
                  <a:lnTo>
                    <a:pt x="102" y="73"/>
                  </a:lnTo>
                  <a:lnTo>
                    <a:pt x="100" y="79"/>
                  </a:lnTo>
                  <a:lnTo>
                    <a:pt x="96" y="82"/>
                  </a:lnTo>
                  <a:lnTo>
                    <a:pt x="92" y="84"/>
                  </a:lnTo>
                  <a:lnTo>
                    <a:pt x="89" y="84"/>
                  </a:lnTo>
                  <a:lnTo>
                    <a:pt x="87" y="85"/>
                  </a:lnTo>
                  <a:lnTo>
                    <a:pt x="83" y="86"/>
                  </a:lnTo>
                  <a:lnTo>
                    <a:pt x="67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8" name="未知"/>
            <p:cNvSpPr/>
            <p:nvPr/>
          </p:nvSpPr>
          <p:spPr>
            <a:xfrm>
              <a:off x="75" y="883"/>
              <a:ext cx="37" cy="31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2" y="3"/>
                </a:cxn>
                <a:cxn ang="0">
                  <a:pos x="3" y="2"/>
                </a:cxn>
                <a:cxn ang="0">
                  <a:pos x="3" y="2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3" y="1"/>
                </a:cxn>
                <a:cxn ang="0">
                  <a:pos x="4" y="1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2"/>
                </a:cxn>
                <a:cxn ang="0">
                  <a:pos x="4" y="1"/>
                </a:cxn>
                <a:cxn ang="0">
                  <a:pos x="3" y="0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2" y="1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2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1"/>
                </a:cxn>
              </a:cxnLst>
              <a:rect l="l" t="t" r="GT0" b="GT1"/>
              <a:pathLst>
                <a:path w="110" h="93">
                  <a:moveTo>
                    <a:pt x="61" y="83"/>
                  </a:moveTo>
                  <a:lnTo>
                    <a:pt x="64" y="77"/>
                  </a:lnTo>
                  <a:lnTo>
                    <a:pt x="67" y="71"/>
                  </a:lnTo>
                  <a:lnTo>
                    <a:pt x="68" y="62"/>
                  </a:lnTo>
                  <a:lnTo>
                    <a:pt x="69" y="54"/>
                  </a:lnTo>
                  <a:lnTo>
                    <a:pt x="67" y="41"/>
                  </a:lnTo>
                  <a:lnTo>
                    <a:pt x="65" y="35"/>
                  </a:lnTo>
                  <a:lnTo>
                    <a:pt x="64" y="31"/>
                  </a:lnTo>
                  <a:lnTo>
                    <a:pt x="52" y="17"/>
                  </a:lnTo>
                  <a:lnTo>
                    <a:pt x="65" y="18"/>
                  </a:lnTo>
                  <a:lnTo>
                    <a:pt x="77" y="21"/>
                  </a:lnTo>
                  <a:lnTo>
                    <a:pt x="86" y="25"/>
                  </a:lnTo>
                  <a:lnTo>
                    <a:pt x="93" y="30"/>
                  </a:lnTo>
                  <a:lnTo>
                    <a:pt x="98" y="35"/>
                  </a:lnTo>
                  <a:lnTo>
                    <a:pt x="102" y="41"/>
                  </a:lnTo>
                  <a:lnTo>
                    <a:pt x="105" y="48"/>
                  </a:lnTo>
                  <a:lnTo>
                    <a:pt x="106" y="56"/>
                  </a:lnTo>
                  <a:lnTo>
                    <a:pt x="106" y="61"/>
                  </a:lnTo>
                  <a:lnTo>
                    <a:pt x="105" y="66"/>
                  </a:lnTo>
                  <a:lnTo>
                    <a:pt x="103" y="67"/>
                  </a:lnTo>
                  <a:lnTo>
                    <a:pt x="99" y="68"/>
                  </a:lnTo>
                  <a:lnTo>
                    <a:pt x="92" y="71"/>
                  </a:lnTo>
                  <a:lnTo>
                    <a:pt x="89" y="77"/>
                  </a:lnTo>
                  <a:lnTo>
                    <a:pt x="89" y="81"/>
                  </a:lnTo>
                  <a:lnTo>
                    <a:pt x="92" y="84"/>
                  </a:lnTo>
                  <a:lnTo>
                    <a:pt x="97" y="86"/>
                  </a:lnTo>
                  <a:lnTo>
                    <a:pt x="99" y="85"/>
                  </a:lnTo>
                  <a:lnTo>
                    <a:pt x="99" y="84"/>
                  </a:lnTo>
                  <a:lnTo>
                    <a:pt x="100" y="84"/>
                  </a:lnTo>
                  <a:lnTo>
                    <a:pt x="102" y="84"/>
                  </a:lnTo>
                  <a:lnTo>
                    <a:pt x="104" y="81"/>
                  </a:lnTo>
                  <a:lnTo>
                    <a:pt x="107" y="79"/>
                  </a:lnTo>
                  <a:lnTo>
                    <a:pt x="110" y="56"/>
                  </a:lnTo>
                  <a:lnTo>
                    <a:pt x="109" y="43"/>
                  </a:lnTo>
                  <a:lnTo>
                    <a:pt x="106" y="33"/>
                  </a:lnTo>
                  <a:lnTo>
                    <a:pt x="101" y="23"/>
                  </a:lnTo>
                  <a:lnTo>
                    <a:pt x="94" y="16"/>
                  </a:lnTo>
                  <a:lnTo>
                    <a:pt x="84" y="9"/>
                  </a:lnTo>
                  <a:lnTo>
                    <a:pt x="74" y="4"/>
                  </a:lnTo>
                  <a:lnTo>
                    <a:pt x="63" y="1"/>
                  </a:lnTo>
                  <a:lnTo>
                    <a:pt x="51" y="0"/>
                  </a:lnTo>
                  <a:lnTo>
                    <a:pt x="39" y="0"/>
                  </a:lnTo>
                  <a:lnTo>
                    <a:pt x="29" y="3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3" y="27"/>
                  </a:lnTo>
                  <a:lnTo>
                    <a:pt x="0" y="36"/>
                  </a:lnTo>
                  <a:lnTo>
                    <a:pt x="0" y="47"/>
                  </a:lnTo>
                  <a:lnTo>
                    <a:pt x="0" y="57"/>
                  </a:lnTo>
                  <a:lnTo>
                    <a:pt x="2" y="67"/>
                  </a:lnTo>
                  <a:lnTo>
                    <a:pt x="4" y="75"/>
                  </a:lnTo>
                  <a:lnTo>
                    <a:pt x="9" y="82"/>
                  </a:lnTo>
                  <a:lnTo>
                    <a:pt x="20" y="90"/>
                  </a:lnTo>
                  <a:lnTo>
                    <a:pt x="28" y="92"/>
                  </a:lnTo>
                  <a:lnTo>
                    <a:pt x="36" y="93"/>
                  </a:lnTo>
                  <a:lnTo>
                    <a:pt x="36" y="92"/>
                  </a:lnTo>
                  <a:lnTo>
                    <a:pt x="37" y="92"/>
                  </a:lnTo>
                  <a:lnTo>
                    <a:pt x="39" y="92"/>
                  </a:lnTo>
                  <a:lnTo>
                    <a:pt x="43" y="92"/>
                  </a:lnTo>
                  <a:lnTo>
                    <a:pt x="50" y="90"/>
                  </a:lnTo>
                  <a:lnTo>
                    <a:pt x="56" y="87"/>
                  </a:lnTo>
                  <a:lnTo>
                    <a:pt x="61" y="83"/>
                  </a:lnTo>
                  <a:close/>
                  <a:moveTo>
                    <a:pt x="56" y="27"/>
                  </a:moveTo>
                  <a:lnTo>
                    <a:pt x="62" y="38"/>
                  </a:lnTo>
                  <a:lnTo>
                    <a:pt x="64" y="52"/>
                  </a:lnTo>
                  <a:lnTo>
                    <a:pt x="63" y="54"/>
                  </a:lnTo>
                  <a:lnTo>
                    <a:pt x="63" y="57"/>
                  </a:lnTo>
                  <a:lnTo>
                    <a:pt x="62" y="59"/>
                  </a:lnTo>
                  <a:lnTo>
                    <a:pt x="62" y="62"/>
                  </a:lnTo>
                  <a:lnTo>
                    <a:pt x="59" y="67"/>
                  </a:lnTo>
                  <a:lnTo>
                    <a:pt x="56" y="71"/>
                  </a:lnTo>
                  <a:lnTo>
                    <a:pt x="54" y="71"/>
                  </a:lnTo>
                  <a:lnTo>
                    <a:pt x="53" y="71"/>
                  </a:lnTo>
                  <a:lnTo>
                    <a:pt x="53" y="72"/>
                  </a:lnTo>
                  <a:lnTo>
                    <a:pt x="51" y="74"/>
                  </a:lnTo>
                  <a:lnTo>
                    <a:pt x="47" y="77"/>
                  </a:lnTo>
                  <a:lnTo>
                    <a:pt x="41" y="78"/>
                  </a:lnTo>
                  <a:lnTo>
                    <a:pt x="38" y="78"/>
                  </a:lnTo>
                  <a:lnTo>
                    <a:pt x="36" y="79"/>
                  </a:lnTo>
                  <a:lnTo>
                    <a:pt x="23" y="77"/>
                  </a:lnTo>
                  <a:lnTo>
                    <a:pt x="13" y="72"/>
                  </a:lnTo>
                  <a:lnTo>
                    <a:pt x="8" y="67"/>
                  </a:lnTo>
                  <a:lnTo>
                    <a:pt x="6" y="61"/>
                  </a:lnTo>
                  <a:lnTo>
                    <a:pt x="4" y="54"/>
                  </a:lnTo>
                  <a:lnTo>
                    <a:pt x="4" y="47"/>
                  </a:lnTo>
                  <a:lnTo>
                    <a:pt x="4" y="39"/>
                  </a:lnTo>
                  <a:lnTo>
                    <a:pt x="6" y="33"/>
                  </a:lnTo>
                  <a:lnTo>
                    <a:pt x="9" y="28"/>
                  </a:lnTo>
                  <a:lnTo>
                    <a:pt x="14" y="25"/>
                  </a:lnTo>
                  <a:lnTo>
                    <a:pt x="39" y="17"/>
                  </a:lnTo>
                  <a:lnTo>
                    <a:pt x="56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59" name="未知"/>
            <p:cNvSpPr/>
            <p:nvPr/>
          </p:nvSpPr>
          <p:spPr>
            <a:xfrm>
              <a:off x="77" y="422"/>
              <a:ext cx="37" cy="23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" y="2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4" y="2"/>
                </a:cxn>
              </a:cxnLst>
              <a:rect l="l" t="t" r="GT0" b="GT1"/>
              <a:pathLst>
                <a:path w="111" h="68">
                  <a:moveTo>
                    <a:pt x="96" y="41"/>
                  </a:moveTo>
                  <a:lnTo>
                    <a:pt x="100" y="42"/>
                  </a:lnTo>
                  <a:lnTo>
                    <a:pt x="103" y="45"/>
                  </a:lnTo>
                  <a:lnTo>
                    <a:pt x="106" y="59"/>
                  </a:lnTo>
                  <a:lnTo>
                    <a:pt x="106" y="68"/>
                  </a:lnTo>
                  <a:lnTo>
                    <a:pt x="109" y="68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107" y="10"/>
                  </a:lnTo>
                  <a:lnTo>
                    <a:pt x="103" y="22"/>
                  </a:lnTo>
                  <a:lnTo>
                    <a:pt x="101" y="23"/>
                  </a:lnTo>
                  <a:lnTo>
                    <a:pt x="100" y="25"/>
                  </a:lnTo>
                  <a:lnTo>
                    <a:pt x="96" y="26"/>
                  </a:lnTo>
                  <a:lnTo>
                    <a:pt x="0" y="17"/>
                  </a:lnTo>
                  <a:lnTo>
                    <a:pt x="0" y="20"/>
                  </a:lnTo>
                  <a:lnTo>
                    <a:pt x="8" y="32"/>
                  </a:lnTo>
                  <a:lnTo>
                    <a:pt x="9" y="50"/>
                  </a:lnTo>
                  <a:lnTo>
                    <a:pt x="9" y="59"/>
                  </a:lnTo>
                  <a:lnTo>
                    <a:pt x="13" y="59"/>
                  </a:lnTo>
                  <a:lnTo>
                    <a:pt x="14" y="42"/>
                  </a:lnTo>
                  <a:lnTo>
                    <a:pt x="15" y="35"/>
                  </a:lnTo>
                  <a:lnTo>
                    <a:pt x="21" y="34"/>
                  </a:lnTo>
                  <a:lnTo>
                    <a:pt x="96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  <p:sp>
          <p:nvSpPr>
            <p:cNvPr id="67860" name="未知"/>
            <p:cNvSpPr/>
            <p:nvPr/>
          </p:nvSpPr>
          <p:spPr>
            <a:xfrm>
              <a:off x="75" y="181"/>
              <a:ext cx="37" cy="30"/>
            </a:xfrm>
            <a:custGeom>
              <a:gdLst>
                <a:gd name="GT0" fmla="+- l w 0"/>
                <a:gd name="GT1" fmla="+- t h 0"/>
              </a:gdLst>
              <a:cxnLst>
                <a:cxn ang="0">
                  <a:pos x="4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4" y="0"/>
                </a:cxn>
                <a:cxn ang="0">
                  <a:pos x="4" y="1"/>
                </a:cxn>
                <a:cxn ang="0">
                  <a:pos x="4" y="3"/>
                </a:cxn>
                <a:cxn ang="0">
                  <a:pos x="2" y="1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1" y="1"/>
                </a:cxn>
                <a:cxn ang="0">
                  <a:pos x="1" y="1"/>
                </a:cxn>
                <a:cxn ang="0">
                  <a:pos x="2" y="1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0"/>
                </a:cxn>
              </a:cxnLst>
              <a:rect l="l" t="t" r="GT0" b="GT1"/>
              <a:pathLst>
                <a:path w="111" h="91">
                  <a:moveTo>
                    <a:pt x="110" y="5"/>
                  </a:moveTo>
                  <a:lnTo>
                    <a:pt x="83" y="0"/>
                  </a:lnTo>
                  <a:lnTo>
                    <a:pt x="83" y="5"/>
                  </a:lnTo>
                  <a:lnTo>
                    <a:pt x="96" y="12"/>
                  </a:lnTo>
                  <a:lnTo>
                    <a:pt x="101" y="25"/>
                  </a:lnTo>
                  <a:lnTo>
                    <a:pt x="101" y="81"/>
                  </a:lnTo>
                  <a:lnTo>
                    <a:pt x="57" y="22"/>
                  </a:lnTo>
                  <a:lnTo>
                    <a:pt x="42" y="7"/>
                  </a:lnTo>
                  <a:lnTo>
                    <a:pt x="28" y="3"/>
                  </a:lnTo>
                  <a:lnTo>
                    <a:pt x="8" y="13"/>
                  </a:lnTo>
                  <a:lnTo>
                    <a:pt x="4" y="18"/>
                  </a:lnTo>
                  <a:lnTo>
                    <a:pt x="2" y="26"/>
                  </a:lnTo>
                  <a:lnTo>
                    <a:pt x="0" y="35"/>
                  </a:lnTo>
                  <a:lnTo>
                    <a:pt x="0" y="46"/>
                  </a:lnTo>
                  <a:lnTo>
                    <a:pt x="2" y="60"/>
                  </a:lnTo>
                  <a:lnTo>
                    <a:pt x="8" y="75"/>
                  </a:lnTo>
                  <a:lnTo>
                    <a:pt x="11" y="80"/>
                  </a:lnTo>
                  <a:lnTo>
                    <a:pt x="16" y="84"/>
                  </a:lnTo>
                  <a:lnTo>
                    <a:pt x="21" y="87"/>
                  </a:lnTo>
                  <a:lnTo>
                    <a:pt x="29" y="88"/>
                  </a:lnTo>
                  <a:lnTo>
                    <a:pt x="36" y="86"/>
                  </a:lnTo>
                  <a:lnTo>
                    <a:pt x="36" y="83"/>
                  </a:lnTo>
                  <a:lnTo>
                    <a:pt x="37" y="81"/>
                  </a:lnTo>
                  <a:lnTo>
                    <a:pt x="37" y="78"/>
                  </a:lnTo>
                  <a:lnTo>
                    <a:pt x="38" y="76"/>
                  </a:lnTo>
                  <a:lnTo>
                    <a:pt x="37" y="69"/>
                  </a:lnTo>
                  <a:lnTo>
                    <a:pt x="32" y="68"/>
                  </a:lnTo>
                  <a:lnTo>
                    <a:pt x="27" y="70"/>
                  </a:lnTo>
                  <a:lnTo>
                    <a:pt x="23" y="73"/>
                  </a:lnTo>
                  <a:lnTo>
                    <a:pt x="20" y="74"/>
                  </a:lnTo>
                  <a:lnTo>
                    <a:pt x="13" y="72"/>
                  </a:lnTo>
                  <a:lnTo>
                    <a:pt x="9" y="65"/>
                  </a:lnTo>
                  <a:lnTo>
                    <a:pt x="5" y="47"/>
                  </a:lnTo>
                  <a:lnTo>
                    <a:pt x="11" y="25"/>
                  </a:lnTo>
                  <a:lnTo>
                    <a:pt x="13" y="21"/>
                  </a:lnTo>
                  <a:lnTo>
                    <a:pt x="17" y="19"/>
                  </a:lnTo>
                  <a:lnTo>
                    <a:pt x="29" y="18"/>
                  </a:lnTo>
                  <a:lnTo>
                    <a:pt x="47" y="24"/>
                  </a:lnTo>
                  <a:lnTo>
                    <a:pt x="103" y="91"/>
                  </a:lnTo>
                  <a:lnTo>
                    <a:pt x="111" y="91"/>
                  </a:lnTo>
                  <a:lnTo>
                    <a:pt x="11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  <a:bevel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  <a:ea typeface="华文细黑" pitchFamily="2" charset="-122"/>
              </a:endParaRPr>
            </a:p>
          </p:txBody>
        </p:sp>
      </p:grpSp>
      <p:sp>
        <p:nvSpPr>
          <p:cNvPr id="67861" name="Rectangle 279"/>
          <p:cNvSpPr/>
          <p:nvPr/>
        </p:nvSpPr>
        <p:spPr>
          <a:xfrm>
            <a:off x="684212" y="692150"/>
            <a:ext cx="5616575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4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体温计的量程：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。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</a:t>
            </a:r>
            <a:endParaRPr lang="zh-CN" altLang="en-US" sz="2800" b="1" u="sng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40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分度值 ：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。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 u="sng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7862" name="Text Box 279"/>
          <p:cNvSpPr/>
          <p:nvPr/>
        </p:nvSpPr>
        <p:spPr>
          <a:xfrm>
            <a:off x="3348038" y="692150"/>
            <a:ext cx="30241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35℃---42 ℃</a:t>
            </a:r>
            <a:endParaRPr lang="en-US" altLang="zh-CN" sz="32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7863" name="Text Box 279"/>
          <p:cNvSpPr/>
          <p:nvPr/>
        </p:nvSpPr>
        <p:spPr>
          <a:xfrm>
            <a:off x="2627312" y="1341438"/>
            <a:ext cx="1944688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0.1 ℃</a:t>
            </a:r>
            <a:endParaRPr lang="en-US" altLang="zh-CN" sz="32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7864" name="组合 284"/>
          <p:cNvGrpSpPr/>
          <p:nvPr/>
        </p:nvGrpSpPr>
        <p:grpSpPr>
          <a:xfrm>
            <a:off x="1187450" y="3357562"/>
            <a:ext cx="6456362" cy="2071688"/>
            <a:chOff x="1187450" y="3357563"/>
            <a:chExt cx="6456384" cy="2071701"/>
          </a:xfrm>
        </p:grpSpPr>
        <p:sp>
          <p:nvSpPr>
            <p:cNvPr id="67865" name="Text Box 279"/>
            <p:cNvSpPr/>
            <p:nvPr/>
          </p:nvSpPr>
          <p:spPr>
            <a:xfrm>
              <a:off x="1187450" y="3357563"/>
              <a:ext cx="2447925" cy="5794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（</a:t>
              </a:r>
              <a:r>
                <a:rPr lang="en-US" altLang="zh-CN" sz="32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32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）缩口</a:t>
              </a:r>
              <a:endPara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7866" name="椭圆 281"/>
            <p:cNvSpPr/>
            <p:nvPr/>
          </p:nvSpPr>
          <p:spPr>
            <a:xfrm>
              <a:off x="6572264" y="4857760"/>
              <a:ext cx="1071570" cy="571504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67867" name="组合 285"/>
          <p:cNvGrpSpPr/>
          <p:nvPr/>
        </p:nvGrpSpPr>
        <p:grpSpPr>
          <a:xfrm>
            <a:off x="1187450" y="2857500"/>
            <a:ext cx="5884862" cy="2374900"/>
            <a:chOff x="1187450" y="2857496"/>
            <a:chExt cx="5884880" cy="2374904"/>
          </a:xfrm>
        </p:grpSpPr>
        <p:sp>
          <p:nvSpPr>
            <p:cNvPr id="67868" name="Text Box 279"/>
            <p:cNvSpPr/>
            <p:nvPr/>
          </p:nvSpPr>
          <p:spPr>
            <a:xfrm>
              <a:off x="1187450" y="4652963"/>
              <a:ext cx="4176713" cy="57943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（</a:t>
              </a:r>
              <a:r>
                <a:rPr lang="en-US" altLang="zh-CN" sz="32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3200" b="1">
                  <a:latin typeface="黑体" pitchFamily="49" charset="-122"/>
                  <a:ea typeface="黑体" pitchFamily="49" charset="-122"/>
                </a:rPr>
                <a:t>）液柱呈</a:t>
              </a:r>
              <a:r>
                <a:rPr lang="zh-CN" altLang="en-US" sz="3200" b="1">
                  <a:solidFill>
                    <a:srgbClr val="CC0000"/>
                  </a:solidFill>
                  <a:latin typeface="黑体" pitchFamily="49" charset="-122"/>
                  <a:ea typeface="黑体" pitchFamily="49" charset="-122"/>
                </a:rPr>
                <a:t>三棱状</a:t>
              </a:r>
              <a:endParaRPr lang="zh-CN" altLang="en-US" sz="32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67869" name="直接连接符 283"/>
            <p:cNvCxnSpPr/>
            <p:nvPr/>
          </p:nvCxnSpPr>
          <p:spPr>
            <a:xfrm rot="10800000" flipV="1">
              <a:off x="4500562" y="2857496"/>
              <a:ext cx="2571768" cy="178595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</p:spPr>
        </p:cxnSp>
      </p:grpSp>
      <p:sp>
        <p:nvSpPr>
          <p:cNvPr id="67870" name="Text Box 3"/>
          <p:cNvSpPr/>
          <p:nvPr/>
        </p:nvSpPr>
        <p:spPr>
          <a:xfrm>
            <a:off x="755650" y="5589588"/>
            <a:ext cx="58324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、温度计的正确使用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7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67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67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862" grpId="1"/>
      <p:bldP spid="67863" grpId="2"/>
      <p:bldP spid="67870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82" name="Text Box 3"/>
          <p:cNvSpPr/>
          <p:nvPr/>
        </p:nvSpPr>
        <p:spPr>
          <a:xfrm>
            <a:off x="611188" y="260350"/>
            <a:ext cx="824547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测量温度前观察：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量程、分度值、零刻度线</a:t>
            </a:r>
            <a:endParaRPr lang="zh-CN" altLang="en-US" sz="32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687" name="Text Box 3"/>
          <p:cNvSpPr/>
          <p:nvPr/>
        </p:nvSpPr>
        <p:spPr>
          <a:xfrm>
            <a:off x="611188" y="1196975"/>
            <a:ext cx="8245475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测量温度时注意：</a:t>
            </a:r>
            <a:endParaRPr lang="zh-CN" altLang="en-US" sz="32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688" name="Text Box 3"/>
          <p:cNvSpPr/>
          <p:nvPr/>
        </p:nvSpPr>
        <p:spPr>
          <a:xfrm>
            <a:off x="539750" y="1916112"/>
            <a:ext cx="8353425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）温度计的玻璃泡应该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全部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浸入被测的液体中，不要碰到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容器底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或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容器壁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689" name="Text Box 23"/>
          <p:cNvSpPr/>
          <p:nvPr/>
        </p:nvSpPr>
        <p:spPr>
          <a:xfrm>
            <a:off x="539750" y="3355975"/>
            <a:ext cx="8135938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）温度计的玻璃泡浸入被测液体后要稍微等一会，待温度计的示数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稳定后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再读数。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690" name="Text Box 23"/>
          <p:cNvSpPr/>
          <p:nvPr/>
        </p:nvSpPr>
        <p:spPr>
          <a:xfrm>
            <a:off x="539750" y="4797425"/>
            <a:ext cx="8604250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）读数时温度计的玻璃泡要继续留在液体中，视线要与温度计中液柱的液面</a:t>
            </a:r>
            <a:r>
              <a:rPr lang="zh-CN" altLang="en-US" sz="32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相平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7826" name="Text Box 23"/>
          <p:cNvSpPr/>
          <p:nvPr/>
        </p:nvSpPr>
        <p:spPr>
          <a:xfrm>
            <a:off x="827088" y="1484312"/>
            <a:ext cx="79930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．如图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所示，温度计的示数为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_____℃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7827" name="Text Box 3"/>
          <p:cNvSpPr/>
          <p:nvPr/>
        </p:nvSpPr>
        <p:spPr>
          <a:xfrm>
            <a:off x="665162" y="414338"/>
            <a:ext cx="30432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0066CC"/>
                </a:solidFill>
                <a:latin typeface="黑体" pitchFamily="49" charset="-122"/>
                <a:ea typeface="黑体" pitchFamily="49" charset="-122"/>
              </a:rPr>
              <a:t>练一练</a:t>
            </a:r>
            <a:endParaRPr kumimoji="1" lang="zh-CN" altLang="en-US" sz="3600" b="1">
              <a:solidFill>
                <a:srgbClr val="0066CC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7828" name="Group 4"/>
          <p:cNvGrpSpPr/>
          <p:nvPr/>
        </p:nvGrpSpPr>
        <p:grpSpPr>
          <a:xfrm>
            <a:off x="1476375" y="3284538"/>
            <a:ext cx="1506538" cy="3060700"/>
            <a:chOff x="2744" y="1956"/>
            <a:chExt cx="949" cy="1928"/>
          </a:xfrm>
        </p:grpSpPr>
        <p:sp>
          <p:nvSpPr>
            <p:cNvPr id="77829" name="Text Box 5"/>
            <p:cNvSpPr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  <a:prstDash val="dash"/>
              <a:miter lim="800000"/>
            </a:ln>
          </p:spPr>
          <p:txBody>
            <a:bodyPr lIns="1800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图 </a:t>
              </a:r>
              <a:r>
                <a:rPr kumimoji="1" lang="en-US" altLang="zh-CN" sz="2800" b="1">
                  <a:latin typeface="黑体" pitchFamily="49" charset="-122"/>
                  <a:ea typeface="黑体" pitchFamily="49" charset="-122"/>
                </a:rPr>
                <a:t>1</a:t>
              </a:r>
              <a:endParaRPr kumimoji="1"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77830" name="Group 6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77831" name="Group 7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cxnSp>
              <p:nvCxnSpPr>
                <p:cNvPr id="77832" name="Line 8"/>
                <p:cNvCxnSpPr/>
                <p:nvPr/>
              </p:nvCxn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3" name="Line 9"/>
                <p:cNvCxnSpPr/>
                <p:nvPr/>
              </p:nvCxn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4" name="Line 10"/>
                <p:cNvCxnSpPr/>
                <p:nvPr/>
              </p:nvCxn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5" name="Line 11"/>
                <p:cNvCxnSpPr/>
                <p:nvPr/>
              </p:nvCxn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6" name="Line 12"/>
                <p:cNvCxnSpPr/>
                <p:nvPr/>
              </p:nvCxn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7" name="Line 13"/>
                <p:cNvCxnSpPr/>
                <p:nvPr/>
              </p:nvCxn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8" name="Line 14"/>
                <p:cNvCxnSpPr/>
                <p:nvPr/>
              </p:nvCxn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39" name="Line 15"/>
                <p:cNvCxnSpPr/>
                <p:nvPr/>
              </p:nvCxn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0" name="Line 16"/>
                <p:cNvCxnSpPr/>
                <p:nvPr/>
              </p:nvCxn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1" name="Line 17"/>
                <p:cNvCxnSpPr/>
                <p:nvPr/>
              </p:nvCxn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2" name="Line 18"/>
                <p:cNvCxnSpPr/>
                <p:nvPr/>
              </p:nvCxn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3" name="Line 19"/>
                <p:cNvCxnSpPr/>
                <p:nvPr/>
              </p:nvCxn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4" name="Line 20"/>
                <p:cNvCxnSpPr/>
                <p:nvPr/>
              </p:nvCxn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5" name="Line 21"/>
                <p:cNvCxnSpPr/>
                <p:nvPr/>
              </p:nvCxn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6" name="Line 22"/>
                <p:cNvCxnSpPr/>
                <p:nvPr/>
              </p:nvCxn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7" name="Line 23"/>
                <p:cNvCxnSpPr/>
                <p:nvPr/>
              </p:nvCxn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48" name="Line 24"/>
                <p:cNvCxnSpPr/>
                <p:nvPr/>
              </p:nvCxn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77849" name="Rectangle 25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50" name="Rectangle 26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>
                <a:solidFill>
                  <a:srgbClr val="FFFFFF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51" name="Rectangle 27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52" name="Rectangle 28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grpSp>
            <p:nvGrpSpPr>
              <p:cNvPr id="77853" name="Group 29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cxnSp>
              <p:nvCxnSpPr>
                <p:cNvPr id="77854" name="Line 30"/>
                <p:cNvCxnSpPr/>
                <p:nvPr/>
              </p:nvCxnSpPr>
              <p:spPr>
                <a:xfrm flipH="1">
                  <a:off x="2388" y="5262"/>
                  <a:ext cx="0" cy="1932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55" name="Line 31"/>
                <p:cNvCxnSpPr/>
                <p:nvPr/>
              </p:nvCxnSpPr>
              <p:spPr>
                <a:xfrm flipH="1">
                  <a:off x="3360" y="5244"/>
                  <a:ext cx="0" cy="1932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77856" name="Text Box 32"/>
              <p:cNvSpPr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en-US" altLang="zh-CN" sz="2800" b="1">
                    <a:solidFill>
                      <a:schemeClr val="tx2"/>
                    </a:solidFill>
                    <a:latin typeface="Times New Roman" pitchFamily="18" charset="0"/>
                  </a:rPr>
                  <a:t>40</a:t>
                </a:r>
                <a:endParaRPr kumimoji="1" lang="en-US" altLang="zh-CN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57" name="Text Box 33"/>
              <p:cNvSpPr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zh-CN" altLang="en-US" sz="2800" b="1">
                    <a:solidFill>
                      <a:schemeClr val="tx2"/>
                    </a:solidFill>
                    <a:latin typeface="宋体" pitchFamily="2" charset="-122"/>
                  </a:rPr>
                  <a:t>℃</a:t>
                </a:r>
                <a:endParaRPr kumimoji="1" lang="zh-CN" altLang="en-US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58" name="Text Box 34"/>
              <p:cNvSpPr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en-US" altLang="zh-CN" sz="2800" b="1">
                    <a:solidFill>
                      <a:schemeClr val="tx2"/>
                    </a:solidFill>
                    <a:latin typeface="Times New Roman" pitchFamily="18" charset="0"/>
                  </a:rPr>
                  <a:t>30</a:t>
                </a:r>
                <a:endParaRPr kumimoji="1" lang="en-US" altLang="zh-CN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59" name="Freeform 35"/>
              <p:cNvSpPr/>
              <p:nvPr/>
            </p:nvSpPr>
            <p:spPr>
              <a:xfrm>
                <a:off x="3169" y="2068"/>
                <a:ext cx="5" cy="1393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7" y="1838"/>
                  </a:cxn>
                </a:cxnLst>
                <a:rect l="l" t="t" r="GT0" b="GT1"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>
                <a:solidFill>
                  <a:srgbClr val="FFFFFF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60" name="Freeform 36"/>
              <p:cNvSpPr/>
              <p:nvPr/>
            </p:nvSpPr>
            <p:spPr>
              <a:xfrm>
                <a:off x="3057" y="2065"/>
                <a:ext cx="6" cy="1378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8" y="0"/>
                  </a:cxn>
                  <a:cxn ang="0">
                    <a:pos x="0" y="1818"/>
                  </a:cxn>
                </a:cxnLst>
                <a:rect l="l" t="t" r="GT0" b="GT1"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>
                <a:solidFill>
                  <a:srgbClr val="FFFFFF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cxnSp>
            <p:nvCxnSpPr>
              <p:cNvPr id="77861" name="Line 37"/>
              <p:cNvCxnSpPr/>
              <p:nvPr/>
            </p:nvCxnSpPr>
            <p:spPr>
              <a:xfrm flipH="1" flipV="1">
                <a:off x="3072" y="2051"/>
                <a:ext cx="0" cy="709"/>
              </a:xfrm>
              <a:prstGeom prst="line">
                <a:avLst/>
              </a:prstGeom>
              <a:noFill/>
              <a:ln w="22225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77862" name="Line 38"/>
              <p:cNvCxnSpPr/>
              <p:nvPr/>
            </p:nvCxnSpPr>
            <p:spPr>
              <a:xfrm flipH="1" flipV="1">
                <a:off x="3161" y="2052"/>
                <a:ext cx="0" cy="709"/>
              </a:xfrm>
              <a:prstGeom prst="line">
                <a:avLst/>
              </a:prstGeom>
              <a:noFill/>
              <a:ln w="22225">
                <a:solidFill>
                  <a:prstClr val="black"/>
                </a:solidFill>
                <a:miter lim="800000"/>
              </a:ln>
            </p:spPr>
          </p:cxnSp>
        </p:grpSp>
      </p:grpSp>
      <p:sp>
        <p:nvSpPr>
          <p:cNvPr id="77863" name="Text Box 23"/>
          <p:cNvSpPr/>
          <p:nvPr/>
        </p:nvSpPr>
        <p:spPr>
          <a:xfrm>
            <a:off x="6156325" y="1484312"/>
            <a:ext cx="901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36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kumimoji="1"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7864" name="Text Box 23"/>
          <p:cNvSpPr/>
          <p:nvPr/>
        </p:nvSpPr>
        <p:spPr>
          <a:xfrm>
            <a:off x="827088" y="2349500"/>
            <a:ext cx="79930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．如图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所示，温度计的示数为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_____℃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7865" name="Group 41"/>
          <p:cNvGrpSpPr/>
          <p:nvPr/>
        </p:nvGrpSpPr>
        <p:grpSpPr>
          <a:xfrm>
            <a:off x="4360862" y="3284538"/>
            <a:ext cx="1506538" cy="3060700"/>
            <a:chOff x="2744" y="1956"/>
            <a:chExt cx="949" cy="1928"/>
          </a:xfrm>
        </p:grpSpPr>
        <p:sp>
          <p:nvSpPr>
            <p:cNvPr id="77866" name="Text Box 42"/>
            <p:cNvSpPr/>
            <p:nvPr/>
          </p:nvSpPr>
          <p:spPr>
            <a:xfrm>
              <a:off x="2944" y="3571"/>
              <a:ext cx="584" cy="313"/>
            </a:xfrm>
            <a:prstGeom prst="rect">
              <a:avLst/>
            </a:prstGeom>
            <a:noFill/>
            <a:ln w="22225">
              <a:noFill/>
              <a:prstDash val="dash"/>
              <a:miter lim="800000"/>
            </a:ln>
          </p:spPr>
          <p:txBody>
            <a:bodyPr lIns="1800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r>
                <a:rPr kumimoji="1" lang="zh-CN" altLang="en-US" sz="2800" b="1">
                  <a:latin typeface="黑体" pitchFamily="49" charset="-122"/>
                  <a:ea typeface="黑体" pitchFamily="49" charset="-122"/>
                </a:rPr>
                <a:t>图 </a:t>
              </a:r>
              <a:r>
                <a:rPr kumimoji="1"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endParaRPr kumimoji="1"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grpSp>
          <p:nvGrpSpPr>
            <p:cNvPr id="77867" name="Group 43"/>
            <p:cNvGrpSpPr/>
            <p:nvPr/>
          </p:nvGrpSpPr>
          <p:grpSpPr>
            <a:xfrm>
              <a:off x="2744" y="1956"/>
              <a:ext cx="949" cy="1640"/>
              <a:chOff x="2744" y="1956"/>
              <a:chExt cx="949" cy="1640"/>
            </a:xfrm>
          </p:grpSpPr>
          <p:grpSp>
            <p:nvGrpSpPr>
              <p:cNvPr id="77868" name="Group 44"/>
              <p:cNvGrpSpPr/>
              <p:nvPr/>
            </p:nvGrpSpPr>
            <p:grpSpPr>
              <a:xfrm>
                <a:off x="2896" y="2103"/>
                <a:ext cx="447" cy="1297"/>
                <a:chOff x="3465" y="4212"/>
                <a:chExt cx="630" cy="1248"/>
              </a:xfrm>
            </p:grpSpPr>
            <p:cxnSp>
              <p:nvCxnSpPr>
                <p:cNvPr id="77869" name="Line 45"/>
                <p:cNvCxnSpPr/>
                <p:nvPr/>
              </p:nvCxnSpPr>
              <p:spPr>
                <a:xfrm>
                  <a:off x="3570" y="421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0" name="Line 46"/>
                <p:cNvCxnSpPr/>
                <p:nvPr/>
              </p:nvCxnSpPr>
              <p:spPr>
                <a:xfrm>
                  <a:off x="3570" y="436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1" name="Line 47"/>
                <p:cNvCxnSpPr/>
                <p:nvPr/>
              </p:nvCxnSpPr>
              <p:spPr>
                <a:xfrm>
                  <a:off x="3465" y="452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2" name="Line 48"/>
                <p:cNvCxnSpPr/>
                <p:nvPr/>
              </p:nvCxnSpPr>
              <p:spPr>
                <a:xfrm>
                  <a:off x="3570" y="468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3" name="Line 49"/>
                <p:cNvCxnSpPr/>
                <p:nvPr/>
              </p:nvCxnSpPr>
              <p:spPr>
                <a:xfrm>
                  <a:off x="3570" y="483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4" name="Line 50"/>
                <p:cNvCxnSpPr/>
                <p:nvPr/>
              </p:nvCxnSpPr>
              <p:spPr>
                <a:xfrm>
                  <a:off x="3570" y="499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5" name="Line 51"/>
                <p:cNvCxnSpPr/>
                <p:nvPr/>
              </p:nvCxnSpPr>
              <p:spPr>
                <a:xfrm>
                  <a:off x="3570" y="514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6" name="Line 52"/>
                <p:cNvCxnSpPr/>
                <p:nvPr/>
              </p:nvCxnSpPr>
              <p:spPr>
                <a:xfrm>
                  <a:off x="3465" y="530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7" name="Line 53"/>
                <p:cNvCxnSpPr/>
                <p:nvPr/>
              </p:nvCxnSpPr>
              <p:spPr>
                <a:xfrm>
                  <a:off x="3570" y="546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8" name="Line 54"/>
                <p:cNvCxnSpPr/>
                <p:nvPr/>
              </p:nvCxnSpPr>
              <p:spPr>
                <a:xfrm>
                  <a:off x="3570" y="429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79" name="Line 55"/>
                <p:cNvCxnSpPr/>
                <p:nvPr/>
              </p:nvCxnSpPr>
              <p:spPr>
                <a:xfrm>
                  <a:off x="3570" y="444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0" name="Line 56"/>
                <p:cNvCxnSpPr/>
                <p:nvPr/>
              </p:nvCxnSpPr>
              <p:spPr>
                <a:xfrm>
                  <a:off x="3570" y="460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1" name="Line 57"/>
                <p:cNvCxnSpPr/>
                <p:nvPr/>
              </p:nvCxnSpPr>
              <p:spPr>
                <a:xfrm>
                  <a:off x="3570" y="4758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2" name="Line 58"/>
                <p:cNvCxnSpPr/>
                <p:nvPr/>
              </p:nvCxnSpPr>
              <p:spPr>
                <a:xfrm>
                  <a:off x="3465" y="4914"/>
                  <a:ext cx="63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3" name="Line 59"/>
                <p:cNvCxnSpPr/>
                <p:nvPr/>
              </p:nvCxnSpPr>
              <p:spPr>
                <a:xfrm>
                  <a:off x="3570" y="5070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4" name="Line 60"/>
                <p:cNvCxnSpPr/>
                <p:nvPr/>
              </p:nvCxnSpPr>
              <p:spPr>
                <a:xfrm>
                  <a:off x="3570" y="5226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85" name="Line 61"/>
                <p:cNvCxnSpPr/>
                <p:nvPr/>
              </p:nvCxnSpPr>
              <p:spPr>
                <a:xfrm>
                  <a:off x="3570" y="5382"/>
                  <a:ext cx="420" cy="0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77886" name="Rectangle 62"/>
              <p:cNvSpPr/>
              <p:nvPr/>
            </p:nvSpPr>
            <p:spPr>
              <a:xfrm>
                <a:off x="3050" y="1997"/>
                <a:ext cx="134" cy="1580"/>
              </a:xfrm>
              <a:prstGeom prst="rect">
                <a:avLst/>
              </a:prstGeom>
              <a:solidFill>
                <a:srgbClr val="FFFFFF"/>
              </a:solidFill>
              <a:ln w="22225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87" name="Rectangle 63"/>
              <p:cNvSpPr/>
              <p:nvPr/>
            </p:nvSpPr>
            <p:spPr>
              <a:xfrm>
                <a:off x="3019" y="3453"/>
                <a:ext cx="232" cy="143"/>
              </a:xfrm>
              <a:prstGeom prst="rect">
                <a:avLst/>
              </a:prstGeom>
              <a:solidFill>
                <a:srgbClr val="FFFFFF"/>
              </a:solidFill>
              <a:ln w="22225">
                <a:solidFill>
                  <a:srgbClr val="FFFFFF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88" name="Rectangle 64"/>
              <p:cNvSpPr/>
              <p:nvPr/>
            </p:nvSpPr>
            <p:spPr>
              <a:xfrm>
                <a:off x="3056" y="2750"/>
                <a:ext cx="114" cy="690"/>
              </a:xfrm>
              <a:prstGeom prst="rect">
                <a:avLst/>
              </a:prstGeom>
              <a:solidFill>
                <a:srgbClr val="000000"/>
              </a:solidFill>
              <a:ln w="22225"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89" name="Rectangle 65"/>
              <p:cNvSpPr/>
              <p:nvPr/>
            </p:nvSpPr>
            <p:spPr>
              <a:xfrm>
                <a:off x="3032" y="1979"/>
                <a:ext cx="168" cy="66"/>
              </a:xfrm>
              <a:prstGeom prst="rect">
                <a:avLst/>
              </a:prstGeom>
              <a:solidFill>
                <a:srgbClr val="FFFFFF"/>
              </a:solidFill>
              <a:ln w="22225"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grpSp>
            <p:nvGrpSpPr>
              <p:cNvPr id="77890" name="Group 66"/>
              <p:cNvGrpSpPr/>
              <p:nvPr/>
            </p:nvGrpSpPr>
            <p:grpSpPr>
              <a:xfrm>
                <a:off x="2744" y="2024"/>
                <a:ext cx="736" cy="1479"/>
                <a:chOff x="2388" y="5244"/>
                <a:chExt cx="972" cy="1950"/>
              </a:xfrm>
            </p:grpSpPr>
            <p:cxnSp>
              <p:nvCxnSpPr>
                <p:cNvPr id="77891" name="Line 67"/>
                <p:cNvCxnSpPr/>
                <p:nvPr/>
              </p:nvCxnSpPr>
              <p:spPr>
                <a:xfrm flipH="1">
                  <a:off x="2388" y="5262"/>
                  <a:ext cx="0" cy="1932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77892" name="Line 68"/>
                <p:cNvCxnSpPr/>
                <p:nvPr/>
              </p:nvCxnSpPr>
              <p:spPr>
                <a:xfrm flipH="1">
                  <a:off x="3360" y="5244"/>
                  <a:ext cx="0" cy="1932"/>
                </a:xfrm>
                <a:prstGeom prst="line">
                  <a:avLst/>
                </a:prstGeom>
                <a:noFill/>
                <a:ln w="22225">
                  <a:solidFill>
                    <a:prstClr val="black"/>
                  </a:solidFill>
                  <a:miter lim="800000"/>
                </a:ln>
              </p:spPr>
            </p:cxnSp>
          </p:grpSp>
          <p:sp>
            <p:nvSpPr>
              <p:cNvPr id="77893" name="Text Box 69"/>
              <p:cNvSpPr/>
              <p:nvPr/>
            </p:nvSpPr>
            <p:spPr>
              <a:xfrm>
                <a:off x="3364" y="2297"/>
                <a:ext cx="319" cy="265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en-US" altLang="zh-CN" sz="2800" b="1">
                    <a:solidFill>
                      <a:schemeClr val="tx2"/>
                    </a:solidFill>
                    <a:latin typeface="Times New Roman" pitchFamily="18" charset="0"/>
                  </a:rPr>
                  <a:t>10</a:t>
                </a:r>
                <a:endParaRPr kumimoji="1" lang="en-US" altLang="zh-CN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94" name="Text Box 70"/>
              <p:cNvSpPr/>
              <p:nvPr/>
            </p:nvSpPr>
            <p:spPr>
              <a:xfrm>
                <a:off x="3250" y="1956"/>
                <a:ext cx="272" cy="225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zh-CN" altLang="en-US" sz="2800" b="1">
                    <a:solidFill>
                      <a:schemeClr val="tx2"/>
                    </a:solidFill>
                    <a:latin typeface="宋体" pitchFamily="2" charset="-122"/>
                  </a:rPr>
                  <a:t>℃</a:t>
                </a:r>
                <a:endParaRPr kumimoji="1" lang="zh-CN" altLang="en-US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95" name="Text Box 71"/>
              <p:cNvSpPr/>
              <p:nvPr/>
            </p:nvSpPr>
            <p:spPr>
              <a:xfrm>
                <a:off x="3372" y="3107"/>
                <a:ext cx="321" cy="257"/>
              </a:xfrm>
              <a:prstGeom prst="rect">
                <a:avLst/>
              </a:prstGeom>
              <a:noFill/>
              <a:ln w="22225">
                <a:noFill/>
                <a:miter lim="800000"/>
              </a:ln>
            </p:spPr>
            <p:txBody>
              <a:bodyPr lIns="0" tIns="0" rIns="0" bIns="0"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r>
                  <a:rPr kumimoji="1" lang="en-US" altLang="zh-CN" sz="2800" b="1">
                    <a:solidFill>
                      <a:schemeClr val="tx2"/>
                    </a:solidFill>
                    <a:latin typeface="Times New Roman" pitchFamily="18" charset="0"/>
                  </a:rPr>
                  <a:t>20</a:t>
                </a:r>
                <a:endParaRPr kumimoji="1" lang="en-US" altLang="zh-CN" sz="28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7896" name="Freeform 72"/>
              <p:cNvSpPr/>
              <p:nvPr/>
            </p:nvSpPr>
            <p:spPr>
              <a:xfrm>
                <a:off x="3169" y="2068"/>
                <a:ext cx="5" cy="1393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0"/>
                  </a:cxn>
                  <a:cxn ang="0">
                    <a:pos x="7" y="1838"/>
                  </a:cxn>
                </a:cxnLst>
                <a:rect l="l" t="t" r="GT0" b="GT1"/>
                <a:pathLst>
                  <a:path w="7" h="1838">
                    <a:moveTo>
                      <a:pt x="0" y="0"/>
                    </a:moveTo>
                    <a:lnTo>
                      <a:pt x="7" y="1838"/>
                    </a:lnTo>
                  </a:path>
                </a:pathLst>
              </a:custGeom>
              <a:noFill/>
              <a:ln w="22225">
                <a:solidFill>
                  <a:srgbClr val="FFFFFF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sp>
            <p:nvSpPr>
              <p:cNvPr id="77897" name="Freeform 73"/>
              <p:cNvSpPr/>
              <p:nvPr/>
            </p:nvSpPr>
            <p:spPr>
              <a:xfrm>
                <a:off x="3057" y="2065"/>
                <a:ext cx="6" cy="1378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8" y="0"/>
                  </a:cxn>
                  <a:cxn ang="0">
                    <a:pos x="0" y="1818"/>
                  </a:cxn>
                </a:cxnLst>
                <a:rect l="l" t="t" r="GT0" b="GT1"/>
                <a:pathLst>
                  <a:path w="8" h="1818">
                    <a:moveTo>
                      <a:pt x="8" y="0"/>
                    </a:moveTo>
                    <a:lnTo>
                      <a:pt x="0" y="1818"/>
                    </a:lnTo>
                  </a:path>
                </a:pathLst>
              </a:custGeom>
              <a:noFill/>
              <a:ln w="22225">
                <a:solidFill>
                  <a:srgbClr val="FFFFFF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cxnSp>
            <p:nvCxnSpPr>
              <p:cNvPr id="77898" name="Line 74"/>
              <p:cNvCxnSpPr/>
              <p:nvPr/>
            </p:nvCxnSpPr>
            <p:spPr>
              <a:xfrm flipH="1" flipV="1">
                <a:off x="3072" y="2051"/>
                <a:ext cx="0" cy="709"/>
              </a:xfrm>
              <a:prstGeom prst="line">
                <a:avLst/>
              </a:prstGeom>
              <a:noFill/>
              <a:ln w="22225">
                <a:solidFill>
                  <a:prstClr val="black"/>
                </a:solidFill>
                <a:miter lim="800000"/>
              </a:ln>
            </p:spPr>
          </p:cxnSp>
          <p:cxnSp>
            <p:nvCxnSpPr>
              <p:cNvPr id="77899" name="Line 75"/>
              <p:cNvCxnSpPr/>
              <p:nvPr/>
            </p:nvCxnSpPr>
            <p:spPr>
              <a:xfrm flipH="1" flipV="1">
                <a:off x="3161" y="2052"/>
                <a:ext cx="0" cy="709"/>
              </a:xfrm>
              <a:prstGeom prst="line">
                <a:avLst/>
              </a:prstGeom>
              <a:noFill/>
              <a:ln w="22225">
                <a:solidFill>
                  <a:prstClr val="black"/>
                </a:solidFill>
                <a:miter lim="800000"/>
              </a:ln>
            </p:spPr>
          </p:cxnSp>
        </p:grpSp>
      </p:grpSp>
      <p:sp>
        <p:nvSpPr>
          <p:cNvPr id="77900" name="Text Box 23"/>
          <p:cNvSpPr/>
          <p:nvPr/>
        </p:nvSpPr>
        <p:spPr>
          <a:xfrm>
            <a:off x="6084888" y="2349500"/>
            <a:ext cx="901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-14</a:t>
            </a:r>
            <a:endParaRPr kumimoji="1" lang="zh-CN" altLang="en-US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7901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63" grpId="0"/>
      <p:bldP spid="7790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8850" name="Text Box 23"/>
          <p:cNvSpPr/>
          <p:nvPr/>
        </p:nvSpPr>
        <p:spPr>
          <a:xfrm>
            <a:off x="611188" y="1125538"/>
            <a:ext cx="81041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chemeClr val="tx2"/>
                </a:solidFill>
                <a:latin typeface="Times New Roman" pitchFamily="18" charset="0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．如图所示，体温计的示数为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_____℃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8851" name="Group 4"/>
          <p:cNvGrpSpPr/>
          <p:nvPr/>
        </p:nvGrpSpPr>
        <p:grpSpPr>
          <a:xfrm>
            <a:off x="2890838" y="2565400"/>
            <a:ext cx="5568950" cy="1871662"/>
            <a:chOff x="1927" y="1888"/>
            <a:chExt cx="3508" cy="1179"/>
          </a:xfrm>
        </p:grpSpPr>
        <p:grpSp>
          <p:nvGrpSpPr>
            <p:cNvPr id="78852" name="Group 5"/>
            <p:cNvGrpSpPr/>
            <p:nvPr/>
          </p:nvGrpSpPr>
          <p:grpSpPr>
            <a:xfrm>
              <a:off x="1927" y="2061"/>
              <a:ext cx="3435" cy="778"/>
              <a:chOff x="1927" y="2061"/>
              <a:chExt cx="3435" cy="778"/>
            </a:xfrm>
          </p:grpSpPr>
          <p:sp>
            <p:nvSpPr>
              <p:cNvPr id="78853" name="AutoShape 6"/>
              <p:cNvSpPr/>
              <p:nvPr/>
            </p:nvSpPr>
            <p:spPr>
              <a:xfrm rot="5400000" flipH="1">
                <a:off x="2957" y="1765"/>
                <a:ext cx="136" cy="1198"/>
              </a:xfrm>
              <a:prstGeom prst="roundRect">
                <a:avLst>
                  <a:gd name="adj" fmla="val 50000"/>
                </a:avLst>
              </a:prstGeom>
              <a:solidFill>
                <a:srgbClr val="969696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>
                  <a:latin typeface="Arial" pitchFamily="34" charset="0"/>
                </a:endParaRPr>
              </a:p>
            </p:txBody>
          </p:sp>
          <p:grpSp>
            <p:nvGrpSpPr>
              <p:cNvPr id="78854" name="Group 7"/>
              <p:cNvGrpSpPr/>
              <p:nvPr/>
            </p:nvGrpSpPr>
            <p:grpSpPr>
              <a:xfrm rot="5400000" flipH="1">
                <a:off x="3401" y="675"/>
                <a:ext cx="515" cy="3378"/>
                <a:chOff x="3960" y="1440"/>
                <a:chExt cx="888" cy="3600"/>
              </a:xfrm>
            </p:grpSpPr>
            <p:grpSp>
              <p:nvGrpSpPr>
                <p:cNvPr id="78855" name="Group 8"/>
                <p:cNvGrpSpPr/>
                <p:nvPr/>
              </p:nvGrpSpPr>
              <p:grpSpPr>
                <a:xfrm rot="16200000">
                  <a:off x="2316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78856" name="Group 9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78857" name="Group 10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58" name="Line 11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59" name="Line 12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0" name="Line 13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1" name="Line 14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2" name="Line 15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863" name="Group 16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64" name="Line 17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5" name="Line 18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6" name="Line 19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7" name="Line 20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68" name="Line 21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869" name="Group 22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70" name="Line 23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1" name="Line 24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2" name="Line 25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3" name="Line 26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4" name="Line 27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875" name="Group 28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76" name="Line 29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7" name="Line 30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8" name="Line 31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79" name="Line 32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0" name="Line 33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881" name="Group 34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82" name="Line 35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3" name="Line 36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4" name="Line 37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5" name="Line 38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6" name="Line 39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887" name="Group 40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88" name="Line 41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89" name="Line 42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90" name="Line 43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91" name="Line 44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92" name="Line 45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</p:grpSp>
              <p:cxnSp>
                <p:nvCxnSpPr>
                  <p:cNvPr id="78893" name="Line 46"/>
                  <p:cNvCxnSpPr/>
                  <p:nvPr/>
                </p:nvCxn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noFill/>
                  <a:ln w="25400"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78894" name="Group 47"/>
                <p:cNvGrpSpPr/>
                <p:nvPr/>
              </p:nvGrpSpPr>
              <p:grpSpPr>
                <a:xfrm rot="5400000" flipH="1">
                  <a:off x="2892" y="3084"/>
                  <a:ext cx="3600" cy="312"/>
                  <a:chOff x="3060" y="1908"/>
                  <a:chExt cx="5580" cy="624"/>
                </a:xfrm>
              </p:grpSpPr>
              <p:grpSp>
                <p:nvGrpSpPr>
                  <p:cNvPr id="78895" name="Group 48"/>
                  <p:cNvGrpSpPr/>
                  <p:nvPr/>
                </p:nvGrpSpPr>
                <p:grpSpPr>
                  <a:xfrm>
                    <a:off x="3240" y="1908"/>
                    <a:ext cx="5220" cy="624"/>
                    <a:chOff x="3240" y="1908"/>
                    <a:chExt cx="5220" cy="624"/>
                  </a:xfrm>
                </p:grpSpPr>
                <p:grpSp>
                  <p:nvGrpSpPr>
                    <p:cNvPr id="78896" name="Group 49"/>
                    <p:cNvGrpSpPr/>
                    <p:nvPr/>
                  </p:nvGrpSpPr>
                  <p:grpSpPr>
                    <a:xfrm>
                      <a:off x="41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897" name="Line 50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98" name="Line 51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899" name="Line 52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0" name="Line 53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1" name="Line 54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902" name="Group 55"/>
                    <p:cNvGrpSpPr/>
                    <p:nvPr/>
                  </p:nvGrpSpPr>
                  <p:grpSpPr>
                    <a:xfrm>
                      <a:off x="32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903" name="Line 56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4" name="Line 57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5" name="Line 58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6" name="Line 59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07" name="Line 60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908" name="Group 61"/>
                    <p:cNvGrpSpPr/>
                    <p:nvPr/>
                  </p:nvGrpSpPr>
                  <p:grpSpPr>
                    <a:xfrm>
                      <a:off x="50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909" name="Line 62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0" name="Line 63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1" name="Line 64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2" name="Line 65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3" name="Line 66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914" name="Group 67"/>
                    <p:cNvGrpSpPr/>
                    <p:nvPr/>
                  </p:nvGrpSpPr>
                  <p:grpSpPr>
                    <a:xfrm>
                      <a:off x="59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915" name="Line 68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6" name="Line 69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7" name="Line 70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8" name="Line 71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19" name="Line 72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920" name="Group 73"/>
                    <p:cNvGrpSpPr/>
                    <p:nvPr/>
                  </p:nvGrpSpPr>
                  <p:grpSpPr>
                    <a:xfrm>
                      <a:off x="68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921" name="Line 74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2" name="Line 75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3" name="Line 76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4" name="Line 77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5" name="Line 78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  <p:grpSp>
                  <p:nvGrpSpPr>
                    <p:cNvPr id="78926" name="Group 79"/>
                    <p:cNvGrpSpPr/>
                    <p:nvPr/>
                  </p:nvGrpSpPr>
                  <p:grpSpPr>
                    <a:xfrm>
                      <a:off x="7740" y="1908"/>
                      <a:ext cx="720" cy="624"/>
                      <a:chOff x="4860" y="1908"/>
                      <a:chExt cx="720" cy="624"/>
                    </a:xfrm>
                  </p:grpSpPr>
                  <p:cxnSp>
                    <p:nvCxnSpPr>
                      <p:cNvPr id="78927" name="Line 80"/>
                      <p:cNvCxnSpPr/>
                      <p:nvPr/>
                    </p:nvCxnSpPr>
                    <p:spPr>
                      <a:xfrm flipH="1">
                        <a:off x="4860" y="1908"/>
                        <a:ext cx="0" cy="624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8" name="Line 81"/>
                      <p:cNvCxnSpPr/>
                      <p:nvPr/>
                    </p:nvCxnSpPr>
                    <p:spPr>
                      <a:xfrm flipH="1">
                        <a:off x="504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29" name="Line 82"/>
                      <p:cNvCxnSpPr/>
                      <p:nvPr/>
                    </p:nvCxnSpPr>
                    <p:spPr>
                      <a:xfrm flipH="1">
                        <a:off x="522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30" name="Line 83"/>
                      <p:cNvCxnSpPr/>
                      <p:nvPr/>
                    </p:nvCxnSpPr>
                    <p:spPr>
                      <a:xfrm flipH="1">
                        <a:off x="540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  <p:cxnSp>
                    <p:nvCxnSpPr>
                      <p:cNvPr id="78931" name="Line 84"/>
                      <p:cNvCxnSpPr/>
                      <p:nvPr/>
                    </p:nvCxnSpPr>
                    <p:spPr>
                      <a:xfrm flipH="1">
                        <a:off x="5580" y="2220"/>
                        <a:ext cx="0" cy="312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prstClr val="black"/>
                        </a:solidFill>
                        <a:miter lim="800000"/>
                      </a:ln>
                    </p:spPr>
                  </p:cxnSp>
                </p:grpSp>
              </p:grpSp>
              <p:cxnSp>
                <p:nvCxnSpPr>
                  <p:cNvPr id="78932" name="Line 85"/>
                  <p:cNvCxnSpPr/>
                  <p:nvPr/>
                </p:nvCxnSpPr>
                <p:spPr>
                  <a:xfrm>
                    <a:off x="3060" y="2532"/>
                    <a:ext cx="5580" cy="0"/>
                  </a:xfrm>
                  <a:prstGeom prst="line">
                    <a:avLst/>
                  </a:prstGeom>
                  <a:noFill/>
                  <a:ln w="25400">
                    <a:solidFill>
                      <a:prstClr val="black"/>
                    </a:solidFill>
                    <a:miter lim="800000"/>
                  </a:ln>
                </p:spPr>
              </p:cxnSp>
            </p:grpSp>
          </p:grpSp>
          <p:sp>
            <p:nvSpPr>
              <p:cNvPr id="78933" name="WordArt 86"/>
              <p:cNvSpPr/>
              <p:nvPr/>
            </p:nvSpPr>
            <p:spPr>
              <a:xfrm>
                <a:off x="2568" y="2638"/>
                <a:ext cx="93" cy="183"/>
              </a:xfrm>
              <a:solidFill>
                <a:srgbClr val="00008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wrap="none" fromWordArt="1">
                <a:prstTxWarp prst="textPlain">
                  <a:avLst/>
                </a:prstTxWarp>
              </a:bodyPr>
              <a:lstStyle/>
              <a:p>
                <a:pPr algn="ctr"/>
                <a:r>
                  <a:rPr sz="800" kern="10">
                    <a:ln>
                      <a:solidFill>
                        <a:prstClr val="black"/>
                      </a:solidFill>
                    </a:ln>
                    <a:solidFill>
                      <a:srgbClr val="000080"/>
                    </a:solidFill>
                    <a:latin typeface="宋体"/>
                  </a:rPr>
                  <a:t>6</a:t>
                </a:r>
              </a:p>
            </p:txBody>
          </p:sp>
          <p:sp>
            <p:nvSpPr>
              <p:cNvPr id="78934" name="WordArt 87"/>
              <p:cNvSpPr/>
              <p:nvPr/>
            </p:nvSpPr>
            <p:spPr>
              <a:xfrm>
                <a:off x="3611" y="2650"/>
                <a:ext cx="202" cy="177"/>
              </a:xfrm>
              <a:solidFill>
                <a:srgbClr val="00008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wrap="none" fromWordArt="1">
                <a:prstTxWarp prst="textPlain">
                  <a:avLst/>
                </a:prstTxWarp>
              </a:bodyPr>
              <a:lstStyle/>
              <a:p>
                <a:pPr algn="ctr"/>
                <a:r>
                  <a:rPr sz="1000" kern="10">
                    <a:ln>
                      <a:solidFill>
                        <a:prstClr val="black"/>
                      </a:solidFill>
                    </a:ln>
                    <a:solidFill>
                      <a:srgbClr val="000080"/>
                    </a:solidFill>
                    <a:latin typeface="宋体"/>
                  </a:rPr>
                  <a:t>37</a:t>
                </a:r>
              </a:p>
            </p:txBody>
          </p:sp>
          <p:sp>
            <p:nvSpPr>
              <p:cNvPr id="78935" name="WordArt 88"/>
              <p:cNvSpPr/>
              <p:nvPr/>
            </p:nvSpPr>
            <p:spPr>
              <a:xfrm>
                <a:off x="4748" y="2643"/>
                <a:ext cx="92" cy="183"/>
              </a:xfrm>
              <a:solidFill>
                <a:srgbClr val="00008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wrap="none" fromWordArt="1">
                <a:prstTxWarp prst="textPlain">
                  <a:avLst/>
                </a:prstTxWarp>
              </a:bodyPr>
              <a:lstStyle/>
              <a:p>
                <a:pPr algn="ctr"/>
                <a:r>
                  <a:rPr sz="800" kern="10">
                    <a:ln>
                      <a:solidFill>
                        <a:prstClr val="black"/>
                      </a:solidFill>
                    </a:ln>
                    <a:solidFill>
                      <a:srgbClr val="000080"/>
                    </a:solidFill>
                    <a:latin typeface="宋体"/>
                  </a:rPr>
                  <a:t>8</a:t>
                </a:r>
              </a:p>
            </p:txBody>
          </p:sp>
          <p:sp>
            <p:nvSpPr>
              <p:cNvPr id="78936" name="Text Box 89"/>
              <p:cNvSpPr/>
              <p:nvPr/>
            </p:nvSpPr>
            <p:spPr>
              <a:xfrm>
                <a:off x="1927" y="2061"/>
                <a:ext cx="590" cy="59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endParaRPr kumimoji="1" lang="zh-CN" altLang="en-US" sz="32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8937" name="Text Box 90"/>
              <p:cNvSpPr/>
              <p:nvPr/>
            </p:nvSpPr>
            <p:spPr>
              <a:xfrm>
                <a:off x="4874" y="2061"/>
                <a:ext cx="488" cy="59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 eaLnBrk="1" hangingPunct="1"/>
                <a:endParaRPr kumimoji="1" lang="zh-CN" altLang="en-US" sz="3200" b="1">
                  <a:solidFill>
                    <a:schemeClr val="tx2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78938" name="WordArt 91"/>
              <p:cNvSpPr/>
              <p:nvPr/>
            </p:nvSpPr>
            <p:spPr>
              <a:xfrm>
                <a:off x="4891" y="2623"/>
                <a:ext cx="229" cy="216"/>
              </a:xfrm>
              <a:solidFill>
                <a:srgbClr val="000080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 wrap="none" fromWordArt="1">
                <a:prstTxWarp prst="textPlain">
                  <a:avLst/>
                </a:prstTxWarp>
              </a:bodyPr>
              <a:lstStyle/>
              <a:p>
                <a:pPr algn="ctr"/>
                <a:r>
                  <a:rPr sz="800" kern="10">
                    <a:ln>
                      <a:solidFill>
                        <a:prstClr val="black"/>
                      </a:solidFill>
                    </a:ln>
                    <a:solidFill>
                      <a:srgbClr val="000080"/>
                    </a:solidFill>
                    <a:latin typeface="宋体"/>
                  </a:rPr>
                  <a:t>℃</a:t>
                </a:r>
              </a:p>
            </p:txBody>
          </p:sp>
        </p:grpSp>
        <p:sp>
          <p:nvSpPr>
            <p:cNvPr id="78939" name="AutoShape 92"/>
            <p:cNvSpPr/>
            <p:nvPr/>
          </p:nvSpPr>
          <p:spPr>
            <a:xfrm>
              <a:off x="2109" y="1888"/>
              <a:ext cx="3326" cy="1179"/>
            </a:xfrm>
            <a:prstGeom prst="wedgeEllipseCallout">
              <a:avLst>
                <a:gd name="adj1" fmla="val -43750"/>
                <a:gd name="adj2" fmla="val 70000"/>
              </a:avLst>
            </a:prstGeom>
            <a:noFill/>
            <a:ln>
              <a:solidFill>
                <a:schemeClr val="tx2"/>
              </a:solidFill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kumimoji="1" lang="zh-CN" altLang="en-US" sz="2800" b="1"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78940" name="Group 93"/>
          <p:cNvGrpSpPr/>
          <p:nvPr/>
        </p:nvGrpSpPr>
        <p:grpSpPr>
          <a:xfrm>
            <a:off x="227012" y="4837112"/>
            <a:ext cx="7224712" cy="1239838"/>
            <a:chOff x="143" y="3329"/>
            <a:chExt cx="4551" cy="781"/>
          </a:xfrm>
        </p:grpSpPr>
        <p:pic>
          <p:nvPicPr>
            <p:cNvPr id="78941" name="Picture 94"/>
            <p:cNvPicPr/>
            <p:nvPr/>
          </p:nvPicPr>
          <p:blipFill>
            <a:blip r:embed="rId2"/>
            <a:srcRect b="42686"/>
            <a:stretch>
              <a:fillRect/>
            </a:stretch>
          </p:blipFill>
          <p:spPr>
            <a:xfrm>
              <a:off x="143" y="3329"/>
              <a:ext cx="4551" cy="37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78942" name="Text Box 95"/>
            <p:cNvSpPr/>
            <p:nvPr/>
          </p:nvSpPr>
          <p:spPr>
            <a:xfrm>
              <a:off x="2568" y="3797"/>
              <a:ext cx="584" cy="313"/>
            </a:xfrm>
            <a:prstGeom prst="rect">
              <a:avLst/>
            </a:prstGeom>
            <a:noFill/>
            <a:ln w="6350">
              <a:noFill/>
              <a:prstDash val="dash"/>
              <a:miter lim="800000"/>
            </a:ln>
          </p:spPr>
          <p:txBody>
            <a:bodyPr lIns="18000" tIns="0" rIns="0" bIns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just" eaLnBrk="1" hangingPunct="1"/>
              <a:endParaRPr kumimoji="1" lang="en-US" altLang="zh-CN" sz="2400" b="1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78943" name="Text Box 23"/>
          <p:cNvSpPr/>
          <p:nvPr/>
        </p:nvSpPr>
        <p:spPr>
          <a:xfrm>
            <a:off x="6300788" y="1125538"/>
            <a:ext cx="901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36.9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endParaRPr kumimoji="1" lang="zh-CN" altLang="en-US" sz="2800" b="1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pic>
        <p:nvPicPr>
          <p:cNvPr id="78944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9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9874" name="Text Box 23"/>
          <p:cNvSpPr/>
          <p:nvPr/>
        </p:nvSpPr>
        <p:spPr>
          <a:xfrm>
            <a:off x="468312" y="1268412"/>
            <a:ext cx="8351838" cy="2225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2800" b="1">
                <a:solidFill>
                  <a:schemeClr val="tx2"/>
                </a:solidFill>
                <a:latin typeface="Times New Roman" pitchFamily="18" charset="0"/>
              </a:rPr>
              <a:t>　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．把一支无刻度的温度计放入冰水温合物中时，水银柱稳定后长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20cm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，把它插入标准大气压下的沸水里，水银柱稳定后长为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40cm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，将它放入某液体中，水银柱稳定后长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25cm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，此液体的温度是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___℃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。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9875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6" name=""/>
          <p:cNvSpPr/>
          <p:nvPr/>
        </p:nvSpPr>
        <p:spPr>
          <a:xfrm>
            <a:off x="4572000" y="4292600"/>
            <a:ext cx="86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25</a:t>
            </a:r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2946" name="Rectangle 4" descr="花束"/>
          <p:cNvSpPr>
            <a:spLocks noChangeArrowheads="1"/>
          </p:cNvSpPr>
          <p:nvPr/>
        </p:nvSpPr>
        <p:spPr bwMode="auto">
          <a:xfrm>
            <a:off x="1981200" y="2743200"/>
            <a:ext cx="22098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熔化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吸热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947" name="Rectangle 6" descr="花束"/>
          <p:cNvSpPr>
            <a:spLocks noChangeArrowheads="1"/>
          </p:cNvSpPr>
          <p:nvPr/>
        </p:nvSpPr>
        <p:spPr bwMode="auto">
          <a:xfrm>
            <a:off x="1905000" y="3657600"/>
            <a:ext cx="22860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凝固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放热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948" name="Rectangle 10" descr="花束"/>
          <p:cNvSpPr>
            <a:spLocks noChangeArrowheads="1"/>
          </p:cNvSpPr>
          <p:nvPr/>
        </p:nvSpPr>
        <p:spPr bwMode="auto">
          <a:xfrm>
            <a:off x="685800" y="3200400"/>
            <a:ext cx="7848600" cy="64135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6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固态         液态           气态</a:t>
            </a:r>
            <a:endParaRPr lang="zh-CN" altLang="en-US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82949" name="Line 11"/>
          <p:cNvCxnSpPr/>
          <p:nvPr/>
        </p:nvCxnSpPr>
        <p:spPr>
          <a:xfrm>
            <a:off x="1828800" y="3352800"/>
            <a:ext cx="1985962" cy="0"/>
          </a:xfrm>
          <a:prstGeom prst="line">
            <a:avLst/>
          </a:prstGeom>
          <a:noFill/>
          <a:ln w="28575">
            <a:solidFill>
              <a:srgbClr val="3D8F95"/>
            </a:solidFill>
            <a:miter lim="800000"/>
            <a:tailEnd type="stealth" w="lg" len="lg"/>
          </a:ln>
        </p:spPr>
      </p:cxnSp>
      <p:cxnSp>
        <p:nvCxnSpPr>
          <p:cNvPr id="82950" name="Line 12"/>
          <p:cNvCxnSpPr/>
          <p:nvPr/>
        </p:nvCxnSpPr>
        <p:spPr>
          <a:xfrm flipH="1">
            <a:off x="1828800" y="3581400"/>
            <a:ext cx="1909762" cy="0"/>
          </a:xfrm>
          <a:prstGeom prst="line">
            <a:avLst/>
          </a:prstGeom>
          <a:noFill/>
          <a:ln w="28575">
            <a:solidFill>
              <a:srgbClr val="3D8F95"/>
            </a:solidFill>
            <a:miter lim="800000"/>
            <a:tailEnd type="stealth" w="lg" len="lg"/>
          </a:ln>
        </p:spPr>
      </p:cxnSp>
      <p:cxnSp>
        <p:nvCxnSpPr>
          <p:cNvPr id="82951" name="Line 13"/>
          <p:cNvCxnSpPr/>
          <p:nvPr/>
        </p:nvCxnSpPr>
        <p:spPr>
          <a:xfrm>
            <a:off x="5181600" y="3352800"/>
            <a:ext cx="1905000" cy="0"/>
          </a:xfrm>
          <a:prstGeom prst="line">
            <a:avLst/>
          </a:prstGeom>
          <a:noFill/>
          <a:ln w="28575">
            <a:solidFill>
              <a:srgbClr val="3D8F95"/>
            </a:solidFill>
            <a:miter lim="800000"/>
            <a:tailEnd type="stealth" w="lg" len="lg"/>
          </a:ln>
        </p:spPr>
      </p:cxnSp>
      <p:cxnSp>
        <p:nvCxnSpPr>
          <p:cNvPr id="82952" name="Line 14"/>
          <p:cNvCxnSpPr/>
          <p:nvPr/>
        </p:nvCxnSpPr>
        <p:spPr>
          <a:xfrm flipH="1">
            <a:off x="5181600" y="3581400"/>
            <a:ext cx="1752600" cy="0"/>
          </a:xfrm>
          <a:prstGeom prst="line">
            <a:avLst/>
          </a:prstGeom>
          <a:noFill/>
          <a:ln w="28575">
            <a:solidFill>
              <a:srgbClr val="3D8F95"/>
            </a:solidFill>
            <a:miter lim="800000"/>
            <a:tailEnd type="stealth" w="lg" len="lg"/>
          </a:ln>
        </p:spPr>
      </p:cxnSp>
      <p:sp>
        <p:nvSpPr>
          <p:cNvPr id="82953" name="AutoShape 15"/>
          <p:cNvSpPr/>
          <p:nvPr/>
        </p:nvSpPr>
        <p:spPr>
          <a:xfrm rot="16200000" flipH="1" flipV="1">
            <a:off x="4267200" y="-457200"/>
            <a:ext cx="838200" cy="6477000"/>
          </a:xfrm>
          <a:prstGeom prst="leftBracket">
            <a:avLst>
              <a:gd name="adj" fmla="val 46471"/>
            </a:avLst>
          </a:prstGeom>
          <a:noFill/>
          <a:ln w="28575">
            <a:solidFill>
              <a:srgbClr val="3D8F95"/>
            </a:solidFill>
            <a:miter lim="800000"/>
            <a:headEnd type="stealth" w="lg" len="lg"/>
          </a:ln>
        </p:spPr>
        <p:txBody>
          <a:bodyPr rot="16200000" vert="vert"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zh-CN" sz="3200" b="1">
              <a:latin typeface="Times New Roman" pitchFamily="18" charset="0"/>
            </a:endParaRPr>
          </a:p>
        </p:txBody>
      </p:sp>
      <p:sp>
        <p:nvSpPr>
          <p:cNvPr id="82954" name="AutoShape 16"/>
          <p:cNvSpPr/>
          <p:nvPr/>
        </p:nvSpPr>
        <p:spPr>
          <a:xfrm rot="16200000">
            <a:off x="4419600" y="1143000"/>
            <a:ext cx="533400" cy="6324600"/>
          </a:xfrm>
          <a:prstGeom prst="leftBracket">
            <a:avLst>
              <a:gd name="adj" fmla="val 60054"/>
            </a:avLst>
          </a:prstGeom>
          <a:noFill/>
          <a:ln w="28575">
            <a:solidFill>
              <a:srgbClr val="3D8F95"/>
            </a:solidFill>
            <a:miter lim="800000"/>
            <a:headEnd type="stealth" w="lg" len="lg"/>
          </a:ln>
        </p:spPr>
        <p:txBody>
          <a:bodyPr rot="5400000" vert="vert" wrap="none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zh-CN" sz="3200" b="1">
              <a:latin typeface="Times New Roman" pitchFamily="18" charset="0"/>
            </a:endParaRPr>
          </a:p>
        </p:txBody>
      </p:sp>
      <p:sp>
        <p:nvSpPr>
          <p:cNvPr id="82955" name="Rectangle 4" descr="花束"/>
          <p:cNvSpPr>
            <a:spLocks noChangeArrowheads="1"/>
          </p:cNvSpPr>
          <p:nvPr/>
        </p:nvSpPr>
        <p:spPr bwMode="auto">
          <a:xfrm>
            <a:off x="5105400" y="2819400"/>
            <a:ext cx="20574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汽化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吸热</a:t>
            </a:r>
            <a:endParaRPr lang="zh-CN" altLang="en-US" b="1">
              <a:latin typeface="Arial" pitchFamily="34" charset="0"/>
            </a:endParaRPr>
          </a:p>
        </p:txBody>
      </p:sp>
      <p:sp>
        <p:nvSpPr>
          <p:cNvPr id="82956" name="Rectangle 4" descr="花束"/>
          <p:cNvSpPr>
            <a:spLocks noChangeArrowheads="1"/>
          </p:cNvSpPr>
          <p:nvPr/>
        </p:nvSpPr>
        <p:spPr bwMode="auto">
          <a:xfrm>
            <a:off x="5181600" y="3581400"/>
            <a:ext cx="21336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液化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放热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957" name="Rectangle 4" descr="花束"/>
          <p:cNvSpPr>
            <a:spLocks noChangeArrowheads="1"/>
          </p:cNvSpPr>
          <p:nvPr/>
        </p:nvSpPr>
        <p:spPr bwMode="auto">
          <a:xfrm>
            <a:off x="3352800" y="1828800"/>
            <a:ext cx="21336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升华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吸热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958" name="Rectangle 4" descr="花束"/>
          <p:cNvSpPr>
            <a:spLocks noChangeArrowheads="1"/>
          </p:cNvSpPr>
          <p:nvPr/>
        </p:nvSpPr>
        <p:spPr bwMode="auto">
          <a:xfrm>
            <a:off x="3352800" y="4648200"/>
            <a:ext cx="2362200" cy="5794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凝华 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放热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959" name="Text Box 3"/>
          <p:cNvSpPr/>
          <p:nvPr/>
        </p:nvSpPr>
        <p:spPr>
          <a:xfrm>
            <a:off x="1258888" y="549275"/>
            <a:ext cx="463708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三、六种物态变化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2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82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  <p:bldP spid="82955" grpId="1"/>
      <p:bldP spid="82956" grpId="2"/>
      <p:bldP spid="82957" grpId="3"/>
      <p:bldP spid="82958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3970" name="Group 13"/>
          <p:cNvGrpSpPr/>
          <p:nvPr/>
        </p:nvGrpSpPr>
        <p:grpSpPr>
          <a:xfrm>
            <a:off x="179388" y="260350"/>
            <a:ext cx="4106862" cy="6315075"/>
            <a:chOff x="476" y="436"/>
            <a:chExt cx="4400" cy="3682"/>
          </a:xfrm>
        </p:grpSpPr>
        <p:pic>
          <p:nvPicPr>
            <p:cNvPr id="83971" name="Picture 11" descr="冰钓者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76" y="436"/>
              <a:ext cx="4400" cy="3467"/>
            </a:xfrm>
            <a:prstGeom prst="rect">
              <a:avLst/>
            </a:prstGeom>
            <a:noFill/>
            <a:ln>
              <a:solidFill>
                <a:schemeClr val="bg1"/>
              </a:solidFill>
              <a:miter lim="800000"/>
            </a:ln>
          </p:spPr>
        </p:pic>
        <p:sp>
          <p:nvSpPr>
            <p:cNvPr id="83972" name="Text Box 12"/>
            <p:cNvSpPr/>
            <p:nvPr/>
          </p:nvSpPr>
          <p:spPr>
            <a:xfrm>
              <a:off x="1973" y="3566"/>
              <a:ext cx="1224" cy="55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河水结冰</a:t>
              </a:r>
              <a:endParaRPr kumimoji="1" lang="zh-CN" altLang="en-US" sz="28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83973" name="Text Box 21"/>
          <p:cNvSpPr/>
          <p:nvPr/>
        </p:nvSpPr>
        <p:spPr>
          <a:xfrm>
            <a:off x="2771775" y="5876925"/>
            <a:ext cx="12239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chemeClr val="bg1"/>
                </a:solidFill>
                <a:latin typeface="Times New Roman" pitchFamily="18" charset="0"/>
              </a:rPr>
              <a:t>浇铸</a:t>
            </a:r>
            <a:endParaRPr kumimoji="1" lang="zh-CN" altLang="en-US" sz="28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83974" name="Picture 2" descr="2"/>
          <p:cNvPicPr/>
          <p:nvPr/>
        </p:nvPicPr>
        <p:blipFill>
          <a:blip r:embed="rId3"/>
          <a:srcRect l="16970" r="21779"/>
          <a:stretch>
            <a:fillRect/>
          </a:stretch>
        </p:blipFill>
        <p:spPr>
          <a:xfrm>
            <a:off x="4929188" y="3000375"/>
            <a:ext cx="3214688" cy="3605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3975" name="Picture 15" descr="2"/>
          <p:cNvPicPr/>
          <p:nvPr/>
        </p:nvPicPr>
        <p:blipFill>
          <a:blip r:embed="rId4"/>
          <a:stretch>
            <a:fillRect/>
          </a:stretch>
        </p:blipFill>
        <p:spPr>
          <a:xfrm>
            <a:off x="4932362" y="260350"/>
            <a:ext cx="3143250" cy="2214562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6018" name="Picture 5" descr="200812951033040"/>
          <p:cNvPicPr/>
          <p:nvPr/>
        </p:nvPicPr>
        <p:blipFill>
          <a:blip r:embed="rId2"/>
          <a:srcRect l="19295" t="18434"/>
          <a:stretch>
            <a:fillRect/>
          </a:stretch>
        </p:blipFill>
        <p:spPr>
          <a:xfrm>
            <a:off x="381000" y="3844925"/>
            <a:ext cx="3895725" cy="2514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6019" name="Text Box 6"/>
          <p:cNvSpPr/>
          <p:nvPr/>
        </p:nvSpPr>
        <p:spPr>
          <a:xfrm>
            <a:off x="1981200" y="6283325"/>
            <a:ext cx="863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霜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6020" name="Text Box 10"/>
          <p:cNvSpPr/>
          <p:nvPr/>
        </p:nvSpPr>
        <p:spPr>
          <a:xfrm>
            <a:off x="6011862" y="6338888"/>
            <a:ext cx="108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雪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6021" name="Picture 6" descr="露水2"/>
          <p:cNvPicPr/>
          <p:nvPr/>
        </p:nvPicPr>
        <p:blipFill>
          <a:blip r:embed="rId3"/>
          <a:stretch>
            <a:fillRect/>
          </a:stretch>
        </p:blipFill>
        <p:spPr>
          <a:xfrm>
            <a:off x="457200" y="533400"/>
            <a:ext cx="3733800" cy="26003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6022" name=""/>
          <p:cNvPicPr/>
          <p:nvPr/>
        </p:nvPicPr>
        <p:blipFill>
          <a:blip r:link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6023" name=""/>
          <p:cNvPicPr/>
          <p:nvPr/>
        </p:nvPicPr>
        <p:blipFill>
          <a:blip r:link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6024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4724400" y="457200"/>
            <a:ext cx="3810000" cy="27432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6025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4800600" y="3733800"/>
            <a:ext cx="3530600" cy="24971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4997" name="Picture 13" descr="u=1305373231,1602619457&amp;fm=200&amp;gp=0"/>
          <p:cNvPicPr/>
          <p:nvPr/>
        </p:nvPicPr>
        <p:blipFill>
          <a:blip r:embed="rId2"/>
          <a:srcRect r="41035"/>
          <a:stretch>
            <a:fillRect/>
          </a:stretch>
        </p:blipFill>
        <p:spPr>
          <a:xfrm>
            <a:off x="684212" y="333375"/>
            <a:ext cx="2303462" cy="2232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4999" name="Picture 5" descr="200410131833539142"/>
          <p:cNvPicPr/>
          <p:nvPr/>
        </p:nvPicPr>
        <p:blipFill>
          <a:blip r:embed="rId3"/>
          <a:stretch>
            <a:fillRect/>
          </a:stretch>
        </p:blipFill>
        <p:spPr>
          <a:xfrm>
            <a:off x="3276600" y="333375"/>
            <a:ext cx="2603500" cy="21590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85000" name="Group 22"/>
          <p:cNvGrpSpPr/>
          <p:nvPr/>
        </p:nvGrpSpPr>
        <p:grpSpPr>
          <a:xfrm>
            <a:off x="971550" y="2997200"/>
            <a:ext cx="3276600" cy="3352800"/>
            <a:chOff x="3072" y="1728"/>
            <a:chExt cx="2064" cy="2112"/>
          </a:xfrm>
        </p:grpSpPr>
        <p:pic>
          <p:nvPicPr>
            <p:cNvPr id="85001" name="Picture 18" descr="005BwGo9zy6Oj2bdWbX95&amp;690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072" y="1728"/>
              <a:ext cx="2064" cy="182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5002" name="Rectangle 20"/>
            <p:cNvSpPr/>
            <p:nvPr/>
          </p:nvSpPr>
          <p:spPr>
            <a:xfrm>
              <a:off x="3360" y="3552"/>
              <a:ext cx="1632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窗玻璃上的冰花</a:t>
              </a:r>
              <a:endParaRPr lang="zh-CN" altLang="en-US" sz="24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pic>
        <p:nvPicPr>
          <p:cNvPr id="85004" name="Picture 19" descr="炼钢"/>
          <p:cNvPicPr/>
          <p:nvPr/>
        </p:nvPicPr>
        <p:blipFill>
          <a:blip r:embed="rId5"/>
          <a:stretch>
            <a:fillRect/>
          </a:stretch>
        </p:blipFill>
        <p:spPr>
          <a:xfrm>
            <a:off x="6156325" y="404812"/>
            <a:ext cx="2519362" cy="2087562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85009" name=""/>
          <p:cNvGrpSpPr/>
          <p:nvPr/>
        </p:nvGrpSpPr>
        <p:grpSpPr>
          <a:xfrm>
            <a:off x="4500562" y="2997200"/>
            <a:ext cx="4343400" cy="3409950"/>
            <a:chOff x="2789" y="2024"/>
            <a:chExt cx="2736" cy="2148"/>
          </a:xfrm>
        </p:grpSpPr>
        <p:pic>
          <p:nvPicPr>
            <p:cNvPr id="85006" name="Picture 4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2789" y="2024"/>
              <a:ext cx="2736" cy="188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5008" name=""/>
            <p:cNvSpPr/>
            <p:nvPr/>
          </p:nvSpPr>
          <p:spPr>
            <a:xfrm>
              <a:off x="3696" y="3884"/>
              <a:ext cx="1089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eaLnBrk="1" hangingPunct="1">
                <a:spcBef>
                  <a:spcPct val="50000"/>
                </a:spcBef>
              </a:pPr>
              <a:r>
                <a:rPr lang="zh-CN" altLang="en-US" sz="2400" b="1">
                  <a:ea typeface="黑体" pitchFamily="49" charset="-122"/>
                </a:rPr>
                <a:t>人工降雨</a:t>
              </a:r>
              <a:endParaRPr lang="zh-CN" altLang="en-US" sz="2400" b="1"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7042" name="Picture 4" descr="200410131833542476"/>
          <p:cNvPicPr/>
          <p:nvPr/>
        </p:nvPicPr>
        <p:blipFill>
          <a:blip r:embed="rId2"/>
          <a:stretch>
            <a:fillRect/>
          </a:stretch>
        </p:blipFill>
        <p:spPr>
          <a:xfrm>
            <a:off x="395288" y="549275"/>
            <a:ext cx="4343400" cy="350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7043" name="Text Box 2"/>
          <p:cNvSpPr/>
          <p:nvPr/>
        </p:nvSpPr>
        <p:spPr>
          <a:xfrm>
            <a:off x="1447800" y="4267200"/>
            <a:ext cx="2136775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湿衣服变干　</a:t>
            </a:r>
            <a:endParaRPr lang="zh-CN" altLang="en-US" sz="28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87044" name="Group 21"/>
          <p:cNvGrpSpPr/>
          <p:nvPr/>
        </p:nvGrpSpPr>
        <p:grpSpPr>
          <a:xfrm>
            <a:off x="4876800" y="2971800"/>
            <a:ext cx="3657600" cy="3352800"/>
            <a:chOff x="672" y="1728"/>
            <a:chExt cx="2304" cy="2112"/>
          </a:xfrm>
        </p:grpSpPr>
        <p:pic>
          <p:nvPicPr>
            <p:cNvPr id="87045" name="Picture 3" descr="73611e01a76838da267fb50a"/>
            <p:cNvPicPr/>
            <p:nvPr/>
          </p:nvPicPr>
          <p:blipFill>
            <a:blip r:embed="rId3"/>
            <a:srcRect r="13146" b="17250"/>
            <a:stretch>
              <a:fillRect/>
            </a:stretch>
          </p:blipFill>
          <p:spPr>
            <a:xfrm>
              <a:off x="672" y="1728"/>
              <a:ext cx="2245" cy="184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7046" name="AutoShape 16" descr="u=4272771361,1696539137&amp;fm=27&amp;gp=0"/>
            <p:cNvSpPr/>
            <p:nvPr/>
          </p:nvSpPr>
          <p:spPr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7047" name="Rectangle 19"/>
            <p:cNvSpPr/>
            <p:nvPr/>
          </p:nvSpPr>
          <p:spPr>
            <a:xfrm>
              <a:off x="1056" y="3552"/>
              <a:ext cx="1442" cy="28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400" b="1">
                  <a:latin typeface="Times New Roman" pitchFamily="18" charset="0"/>
                  <a:ea typeface="黑体" pitchFamily="49" charset="-122"/>
                </a:rPr>
                <a:t>冰冻衣服变干</a:t>
              </a:r>
              <a:endParaRPr lang="zh-CN" altLang="en-US" sz="2400" b="1"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8068" name="Group 19"/>
          <p:cNvGrpSpPr/>
          <p:nvPr/>
        </p:nvGrpSpPr>
        <p:grpSpPr>
          <a:xfrm>
            <a:off x="533400" y="457200"/>
            <a:ext cx="3962400" cy="4511675"/>
            <a:chOff x="336" y="288"/>
            <a:chExt cx="2496" cy="2842"/>
          </a:xfrm>
        </p:grpSpPr>
        <p:sp>
          <p:nvSpPr>
            <p:cNvPr id="88069" name="Text Box 4"/>
            <p:cNvSpPr/>
            <p:nvPr/>
          </p:nvSpPr>
          <p:spPr>
            <a:xfrm>
              <a:off x="432" y="2736"/>
              <a:ext cx="2208" cy="39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5000"/>
                </a:lnSpc>
              </a:pPr>
              <a:r>
                <a:rPr lang="en-US" altLang="zh-CN" sz="2800">
                  <a:solidFill>
                    <a:srgbClr val="111111"/>
                  </a:solidFill>
                  <a:latin typeface="楷体_GB2312" pitchFamily="49" charset="-122"/>
                  <a:ea typeface="楷体_GB2312" pitchFamily="49" charset="-122"/>
                </a:rPr>
                <a:t> </a:t>
              </a:r>
              <a:r>
                <a:rPr lang="zh-CN" altLang="en-US" sz="24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白炽灯用久了灯丝变细</a:t>
              </a:r>
              <a:endParaRPr lang="zh-CN" altLang="en-US" sz="24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88070" name="Picture 17" descr="01dc6758ec7fe5a8012049eff52a8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36" y="288"/>
              <a:ext cx="2496" cy="244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grpSp>
        <p:nvGrpSpPr>
          <p:cNvPr id="88071" name="Group 20"/>
          <p:cNvGrpSpPr/>
          <p:nvPr/>
        </p:nvGrpSpPr>
        <p:grpSpPr>
          <a:xfrm>
            <a:off x="4419600" y="1371600"/>
            <a:ext cx="4191000" cy="4319588"/>
            <a:chOff x="2784" y="864"/>
            <a:chExt cx="2640" cy="2721"/>
          </a:xfrm>
        </p:grpSpPr>
        <p:pic>
          <p:nvPicPr>
            <p:cNvPr id="88072" name="Picture 5" descr="发黑的灯泡4-27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880" y="1200"/>
              <a:ext cx="2544" cy="238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8073" name="AutoShape 13" descr="u=4001328925,4102113832&amp;fm=27&amp;gp=0"/>
            <p:cNvSpPr/>
            <p:nvPr/>
          </p:nvSpPr>
          <p:spPr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8074" name="AutoShape 15" descr="u=4001328925,4102113832&amp;fm=27&amp;gp=0"/>
            <p:cNvSpPr/>
            <p:nvPr/>
          </p:nvSpPr>
          <p:spPr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  <p:sp>
          <p:nvSpPr>
            <p:cNvPr id="88075" name="Text Box 4"/>
            <p:cNvSpPr/>
            <p:nvPr/>
          </p:nvSpPr>
          <p:spPr>
            <a:xfrm>
              <a:off x="3024" y="864"/>
              <a:ext cx="2256" cy="34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lnSpc>
                  <a:spcPct val="125000"/>
                </a:lnSpc>
              </a:pPr>
              <a:r>
                <a:rPr lang="zh-CN" altLang="en-US" sz="24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白炽灯用久了灯泡会发黑</a:t>
              </a:r>
              <a:endParaRPr lang="zh-CN" altLang="en-US" sz="24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9090" name="Group 19"/>
          <p:cNvGrpSpPr/>
          <p:nvPr/>
        </p:nvGrpSpPr>
        <p:grpSpPr>
          <a:xfrm>
            <a:off x="381000" y="3657600"/>
            <a:ext cx="8196262" cy="3013075"/>
            <a:chOff x="240" y="2304"/>
            <a:chExt cx="5163" cy="1898"/>
          </a:xfrm>
        </p:grpSpPr>
        <p:pic>
          <p:nvPicPr>
            <p:cNvPr id="89091" name="Picture 5" descr="200812951033040"/>
            <p:cNvPicPr/>
            <p:nvPr/>
          </p:nvPicPr>
          <p:blipFill>
            <a:blip r:embed="rId2"/>
            <a:srcRect l="19295" t="18434"/>
            <a:stretch>
              <a:fillRect/>
            </a:stretch>
          </p:blipFill>
          <p:spPr>
            <a:xfrm>
              <a:off x="240" y="2304"/>
              <a:ext cx="2454" cy="158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9092" name="Text Box 6"/>
            <p:cNvSpPr/>
            <p:nvPr/>
          </p:nvSpPr>
          <p:spPr>
            <a:xfrm>
              <a:off x="1248" y="3840"/>
              <a:ext cx="54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霜</a:t>
              </a:r>
              <a:endPara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89093" name="Picture 7" descr="雾凇"/>
            <p:cNvPicPr/>
            <p:nvPr/>
          </p:nvPicPr>
          <p:blipFill>
            <a:blip r:embed="rId3"/>
            <a:srcRect l="7416" t="7187" r="5797" b="8655"/>
            <a:stretch>
              <a:fillRect/>
            </a:stretch>
          </p:blipFill>
          <p:spPr>
            <a:xfrm>
              <a:off x="2976" y="2304"/>
              <a:ext cx="2427" cy="155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9094" name="Text Box 10"/>
            <p:cNvSpPr/>
            <p:nvPr/>
          </p:nvSpPr>
          <p:spPr>
            <a:xfrm>
              <a:off x="3787" y="3875"/>
              <a:ext cx="681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雾凇</a:t>
              </a:r>
              <a:endPara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89095" name="Group 17"/>
          <p:cNvGrpSpPr/>
          <p:nvPr/>
        </p:nvGrpSpPr>
        <p:grpSpPr>
          <a:xfrm>
            <a:off x="228600" y="304800"/>
            <a:ext cx="4495800" cy="3276600"/>
            <a:chOff x="144" y="192"/>
            <a:chExt cx="2832" cy="2064"/>
          </a:xfrm>
        </p:grpSpPr>
        <p:pic>
          <p:nvPicPr>
            <p:cNvPr id="89096" name="Picture 11" descr="01000000000000119090223003075"/>
            <p:cNvPicPr/>
            <p:nvPr/>
          </p:nvPicPr>
          <p:blipFill>
            <a:blip r:embed="rId4"/>
            <a:srcRect b="15181"/>
            <a:stretch>
              <a:fillRect/>
            </a:stretch>
          </p:blipFill>
          <p:spPr>
            <a:xfrm>
              <a:off x="144" y="192"/>
              <a:ext cx="2640" cy="173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9097" name="Text Box 8"/>
            <p:cNvSpPr/>
            <p:nvPr/>
          </p:nvSpPr>
          <p:spPr>
            <a:xfrm>
              <a:off x="720" y="1872"/>
              <a:ext cx="153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樟脑球变小了</a:t>
              </a:r>
              <a:endPara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89098" name="AutoShape 12" descr="2Q=="/>
            <p:cNvSpPr/>
            <p:nvPr/>
          </p:nvSpPr>
          <p:spPr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>
                <a:latin typeface="Arial" pitchFamily="34" charset="0"/>
              </a:endParaRPr>
            </a:p>
          </p:txBody>
        </p:sp>
      </p:grpSp>
      <p:grpSp>
        <p:nvGrpSpPr>
          <p:cNvPr id="89099" name="Group 18"/>
          <p:cNvGrpSpPr/>
          <p:nvPr/>
        </p:nvGrpSpPr>
        <p:grpSpPr>
          <a:xfrm>
            <a:off x="4648200" y="304800"/>
            <a:ext cx="4114800" cy="3244850"/>
            <a:chOff x="192" y="2256"/>
            <a:chExt cx="2592" cy="1885"/>
          </a:xfrm>
        </p:grpSpPr>
        <p:pic>
          <p:nvPicPr>
            <p:cNvPr id="89100" name="Picture 14" descr="aa64034f78f0f73637da2c090055b319ebc41395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192" y="2256"/>
              <a:ext cx="2592" cy="163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89101" name="Text Box 8"/>
            <p:cNvSpPr/>
            <p:nvPr/>
          </p:nvSpPr>
          <p:spPr>
            <a:xfrm>
              <a:off x="864" y="3840"/>
              <a:ext cx="1316" cy="30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雪人变小了</a:t>
              </a:r>
              <a:endPara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1140" name="AutoShape 8" descr="u=2190947305,1479350337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1141" name="AutoShape 10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1142" name="AutoShape 12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pic>
        <p:nvPicPr>
          <p:cNvPr id="9114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988" y="1484312"/>
            <a:ext cx="4438650" cy="20764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1149" name="Text Box 3"/>
          <p:cNvSpPr/>
          <p:nvPr/>
        </p:nvSpPr>
        <p:spPr>
          <a:xfrm>
            <a:off x="684212" y="476250"/>
            <a:ext cx="61928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四、六种物态变化相关知识点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1150" name="Text Box 4"/>
          <p:cNvSpPr/>
          <p:nvPr/>
        </p:nvSpPr>
        <p:spPr>
          <a:xfrm>
            <a:off x="827088" y="3716338"/>
            <a:ext cx="60769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、熔点：晶体熔化时的温度叫熔点。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1151" name="Text Box 4"/>
          <p:cNvSpPr/>
          <p:nvPr/>
        </p:nvSpPr>
        <p:spPr>
          <a:xfrm>
            <a:off x="827088" y="4437062"/>
            <a:ext cx="7505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  凝固点：液体凝固成晶体时的温度叫凝固点。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1154" name=""/>
          <p:cNvSpPr/>
          <p:nvPr/>
        </p:nvSpPr>
        <p:spPr>
          <a:xfrm>
            <a:off x="1331912" y="5229225"/>
            <a:ext cx="55419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2800" b="1">
                <a:ea typeface="黑体" pitchFamily="49" charset="-122"/>
              </a:rPr>
              <a:t>沸点：液体沸腾时的温度叫沸点。</a:t>
            </a:r>
            <a:endParaRPr lang="zh-CN" altLang="en-US" sz="2800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0" grpId="0"/>
      <p:bldP spid="91151" grpId="1"/>
      <p:bldP spid="91154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62" name="AutoShape 8" descr="u=2190947305,1479350337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2163" name="AutoShape 10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2164" name="AutoShape 12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pic>
        <p:nvPicPr>
          <p:cNvPr id="92165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988" y="1484312"/>
            <a:ext cx="4438650" cy="20764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2166" name="Text Box 3"/>
          <p:cNvSpPr/>
          <p:nvPr/>
        </p:nvSpPr>
        <p:spPr>
          <a:xfrm>
            <a:off x="684212" y="476250"/>
            <a:ext cx="61928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四、六种物态变化相关知识点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67" name="Text Box 4"/>
          <p:cNvSpPr/>
          <p:nvPr/>
        </p:nvSpPr>
        <p:spPr>
          <a:xfrm>
            <a:off x="827088" y="3716338"/>
            <a:ext cx="75057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、熔化条件：温度达到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熔点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，要从外界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吸热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2170" name="Text Box 4"/>
          <p:cNvSpPr/>
          <p:nvPr/>
        </p:nvSpPr>
        <p:spPr>
          <a:xfrm>
            <a:off x="1258888" y="4581525"/>
            <a:ext cx="73279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凝固条件：温度达到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凝固点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，要向外界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放热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2171" name="Text Box 4"/>
          <p:cNvSpPr/>
          <p:nvPr/>
        </p:nvSpPr>
        <p:spPr>
          <a:xfrm>
            <a:off x="1331912" y="5445125"/>
            <a:ext cx="69707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沸腾条件：温度达到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沸点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，要从外界</a:t>
            </a: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吸热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7" grpId="0"/>
      <p:bldP spid="92170" grpId="1"/>
      <p:bldP spid="92171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3186" name="AutoShape 8" descr="u=2190947305,1479350337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3187" name="AutoShape 10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3188" name="AutoShape 12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pic>
        <p:nvPicPr>
          <p:cNvPr id="93189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988" y="1484312"/>
            <a:ext cx="4438650" cy="20764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3190" name="Text Box 3"/>
          <p:cNvSpPr/>
          <p:nvPr/>
        </p:nvSpPr>
        <p:spPr>
          <a:xfrm>
            <a:off x="684212" y="476250"/>
            <a:ext cx="61928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四、六种物态变化相关知识点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3191" name="Text Box 4"/>
          <p:cNvSpPr/>
          <p:nvPr/>
        </p:nvSpPr>
        <p:spPr>
          <a:xfrm>
            <a:off x="827088" y="3716338"/>
            <a:ext cx="6434138" cy="1203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30000"/>
              </a:lnSpc>
            </a:pPr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、晶体：晶体分子排列规则，有熔点。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  <a:p>
            <a:pPr marL="0" lvl="0" indent="0" eaLnBrk="1" hangingPunct="1">
              <a:lnSpc>
                <a:spcPct val="130000"/>
              </a:lnSpc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      例：海波、冰、食盐、萘、各种金属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3195" name="Text Box 4"/>
          <p:cNvSpPr/>
          <p:nvPr/>
        </p:nvSpPr>
        <p:spPr>
          <a:xfrm>
            <a:off x="971550" y="5084762"/>
            <a:ext cx="6970712" cy="1203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30000"/>
              </a:lnSpc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非晶体：晶体分子排列不规则，没有熔点。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  <a:p>
            <a:pPr marL="0" lvl="0" indent="0" eaLnBrk="1" hangingPunct="1">
              <a:lnSpc>
                <a:spcPct val="130000"/>
              </a:lnSpc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      例：蜡、松香、玻璃、沥青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  <p:bldP spid="9319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4210" name="AutoShape 8" descr="u=2190947305,1479350337&amp;fm=27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4211" name="AutoShape 10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4212" name="AutoShape 12" descr="u=2190947305,1479350337&amp;fm=214&amp;gp=0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pic>
        <p:nvPicPr>
          <p:cNvPr id="94213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4284662" y="1196975"/>
            <a:ext cx="4438650" cy="1655762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4214" name="Text Box 3"/>
          <p:cNvSpPr/>
          <p:nvPr/>
        </p:nvSpPr>
        <p:spPr>
          <a:xfrm>
            <a:off x="684212" y="476250"/>
            <a:ext cx="61928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四、六种物态变化相关知识点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4215" name="Text Box 4"/>
          <p:cNvSpPr/>
          <p:nvPr/>
        </p:nvSpPr>
        <p:spPr>
          <a:xfrm>
            <a:off x="900112" y="1628775"/>
            <a:ext cx="3219450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30000"/>
              </a:lnSpc>
            </a:pPr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4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、汽化的两种方式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94217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900112" y="2924175"/>
            <a:ext cx="6337300" cy="3744912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pic>
        <p:nvPicPr>
          <p:cNvPr id="94220" name="Picture 10"/>
          <p:cNvPicPr/>
          <p:nvPr/>
        </p:nvPicPr>
        <p:blipFill>
          <a:blip r:embed="rId4"/>
          <a:srcRect r="49982" b="12204"/>
          <a:stretch>
            <a:fillRect/>
          </a:stretch>
        </p:blipFill>
        <p:spPr>
          <a:xfrm>
            <a:off x="7380288" y="5157788"/>
            <a:ext cx="1020762" cy="1223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4223" name="Picture 11"/>
          <p:cNvPicPr/>
          <p:nvPr/>
        </p:nvPicPr>
        <p:blipFill>
          <a:blip r:embed="rId4"/>
          <a:srcRect l="49979" r="1950" b="15473"/>
          <a:stretch>
            <a:fillRect/>
          </a:stretch>
        </p:blipFill>
        <p:spPr>
          <a:xfrm>
            <a:off x="7380288" y="3357562"/>
            <a:ext cx="977900" cy="1079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1"/>
      <p:bldP spid="94212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5234" name="AutoShape 8" descr="u=2190947305,1479350337&amp;fm=27&amp;gp=0"/>
          <p:cNvSpPr/>
          <p:nvPr/>
        </p:nvSpPr>
        <p:spPr>
          <a:xfrm>
            <a:off x="4419600" y="3133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5235" name="AutoShape 10" descr="u=2190947305,1479350337&amp;fm=214&amp;gp=0"/>
          <p:cNvSpPr/>
          <p:nvPr/>
        </p:nvSpPr>
        <p:spPr>
          <a:xfrm>
            <a:off x="4419600" y="3133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95236" name="AutoShape 12" descr="u=2190947305,1479350337&amp;fm=214&amp;gp=0"/>
          <p:cNvSpPr/>
          <p:nvPr/>
        </p:nvSpPr>
        <p:spPr>
          <a:xfrm>
            <a:off x="4419600" y="3133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  <p:pic>
        <p:nvPicPr>
          <p:cNvPr id="95237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1042988" y="1484312"/>
            <a:ext cx="4438650" cy="20764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95238" name="Text Box 3"/>
          <p:cNvSpPr/>
          <p:nvPr/>
        </p:nvSpPr>
        <p:spPr>
          <a:xfrm>
            <a:off x="684212" y="476250"/>
            <a:ext cx="61928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四、六种物态变化相关知识点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41" name="Text Box 2"/>
          <p:cNvSpPr/>
          <p:nvPr/>
        </p:nvSpPr>
        <p:spPr>
          <a:xfrm>
            <a:off x="682625" y="3790950"/>
            <a:ext cx="3313112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、液化两种方式：</a:t>
            </a:r>
            <a:endParaRPr lang="zh-CN" altLang="en-US" sz="28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5242" name="Text Box 2"/>
          <p:cNvSpPr/>
          <p:nvPr/>
        </p:nvSpPr>
        <p:spPr>
          <a:xfrm>
            <a:off x="3851275" y="3790950"/>
            <a:ext cx="4608512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降低温度  压缩体积</a:t>
            </a:r>
            <a:endParaRPr lang="zh-CN" altLang="en-US" sz="2800" b="1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95243" name="Picture 3" descr="烧开水"/>
          <p:cNvPicPr/>
          <p:nvPr/>
        </p:nvPicPr>
        <p:blipFill>
          <a:blip r:embed="rId3"/>
          <a:stretch>
            <a:fillRect/>
          </a:stretch>
        </p:blipFill>
        <p:spPr>
          <a:xfrm>
            <a:off x="1763712" y="4652962"/>
            <a:ext cx="2016125" cy="1693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5245" name="Picture 9" descr="060817121454"/>
          <p:cNvPicPr/>
          <p:nvPr/>
        </p:nvPicPr>
        <p:blipFill>
          <a:blip r:embed="rId4"/>
          <a:srcRect l="57389" t="40649"/>
          <a:stretch>
            <a:fillRect/>
          </a:stretch>
        </p:blipFill>
        <p:spPr>
          <a:xfrm>
            <a:off x="4932362" y="4581525"/>
            <a:ext cx="2087562" cy="1751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1" grpId="0"/>
      <p:bldP spid="9524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7282" name="Text Box 2"/>
          <p:cNvSpPr/>
          <p:nvPr/>
        </p:nvSpPr>
        <p:spPr>
          <a:xfrm>
            <a:off x="395288" y="3933825"/>
            <a:ext cx="8137525" cy="1187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、甲图是海波的熔化图象，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AB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段表示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态，吸热温度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； 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BC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段表示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过程，吸热温度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； 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CD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段表示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态，吸热温度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。</a:t>
            </a:r>
            <a:endParaRPr kumimoji="1"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97283" name="Group 75"/>
          <p:cNvGrpSpPr/>
          <p:nvPr/>
        </p:nvGrpSpPr>
        <p:grpSpPr>
          <a:xfrm>
            <a:off x="684212" y="981075"/>
            <a:ext cx="7440612" cy="2822575"/>
            <a:chOff x="385" y="482"/>
            <a:chExt cx="4687" cy="1778"/>
          </a:xfrm>
        </p:grpSpPr>
        <p:grpSp>
          <p:nvGrpSpPr>
            <p:cNvPr id="97284" name="Group 5"/>
            <p:cNvGrpSpPr/>
            <p:nvPr/>
          </p:nvGrpSpPr>
          <p:grpSpPr>
            <a:xfrm>
              <a:off x="385" y="482"/>
              <a:ext cx="4687" cy="1741"/>
              <a:chOff x="315" y="1358"/>
              <a:chExt cx="4687" cy="1741"/>
            </a:xfrm>
          </p:grpSpPr>
          <p:sp>
            <p:nvSpPr>
              <p:cNvPr id="97285" name="Freeform 82"/>
              <p:cNvSpPr/>
              <p:nvPr/>
            </p:nvSpPr>
            <p:spPr>
              <a:xfrm>
                <a:off x="495" y="1755"/>
                <a:ext cx="1178" cy="1055"/>
              </a:xfrm>
              <a:custGeom>
                <a:gdLst>
                  <a:gd name="GT0" fmla="+- l w 0"/>
                  <a:gd name="GT1" fmla="+- t h 0"/>
                </a:gdLst>
                <a:cxnLst>
                  <a:cxn ang="0">
                    <a:pos x="0" y="236416"/>
                  </a:cxn>
                  <a:cxn ang="0">
                    <a:pos x="78598" y="78805"/>
                  </a:cxn>
                  <a:cxn ang="0">
                    <a:pos x="157196" y="78805"/>
                  </a:cxn>
                  <a:cxn ang="0">
                    <a:pos x="216144" y="0"/>
                  </a:cxn>
                </a:cxnLst>
                <a:rect l="l" t="t" r="GT0" b="GT1"/>
                <a:pathLst>
                  <a:path w="3465" h="2808">
                    <a:moveTo>
                      <a:pt x="0" y="2808"/>
                    </a:moveTo>
                    <a:lnTo>
                      <a:pt x="1260" y="936"/>
                    </a:lnTo>
                    <a:lnTo>
                      <a:pt x="2520" y="936"/>
                    </a:lnTo>
                    <a:lnTo>
                      <a:pt x="3465" y="0"/>
                    </a:lnTo>
                  </a:path>
                </a:pathLst>
              </a:custGeom>
              <a:noFill/>
              <a:ln w="38100">
                <a:solidFill>
                  <a:schemeClr val="tx1"/>
                </a:solidFill>
                <a:bevel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kumimoji="1" lang="zh-CN" altLang="en-US" sz="3200" b="1">
                  <a:latin typeface="Times New Roman" pitchFamily="18" charset="0"/>
                </a:endParaRPr>
              </a:p>
            </p:txBody>
          </p:sp>
          <p:sp>
            <p:nvSpPr>
              <p:cNvPr id="97286" name="Text Box 83"/>
              <p:cNvSpPr/>
              <p:nvPr/>
            </p:nvSpPr>
            <p:spPr>
              <a:xfrm>
                <a:off x="494" y="1379"/>
                <a:ext cx="901" cy="19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/>
                <a:r>
                  <a:rPr kumimoji="1" lang="zh-CN" altLang="en-US" sz="2000" b="1">
                    <a:latin typeface="Times New Roman" pitchFamily="18" charset="0"/>
                  </a:rPr>
                  <a:t>温度/</a:t>
                </a:r>
                <a:r>
                  <a:rPr kumimoji="1" lang="zh-CN" altLang="en-US" sz="2000" b="1">
                    <a:latin typeface="宋体" pitchFamily="2" charset="-122"/>
                  </a:rPr>
                  <a:t>℃</a:t>
                </a:r>
                <a:endParaRPr kumimoji="1" lang="zh-CN" altLang="en-US" sz="2000" b="1">
                  <a:latin typeface="Times New Roman" pitchFamily="18" charset="0"/>
                </a:endParaRPr>
              </a:p>
            </p:txBody>
          </p:sp>
          <p:sp>
            <p:nvSpPr>
              <p:cNvPr id="97287" name="Text Box 85"/>
              <p:cNvSpPr/>
              <p:nvPr/>
            </p:nvSpPr>
            <p:spPr>
              <a:xfrm>
                <a:off x="315" y="2669"/>
                <a:ext cx="230" cy="23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/>
                <a:r>
                  <a:rPr kumimoji="1" lang="en-US" altLang="zh-CN" sz="2800" b="1">
                    <a:latin typeface="宋体" pitchFamily="2" charset="-122"/>
                  </a:rPr>
                  <a:t>A</a:t>
                </a:r>
                <a:endParaRPr kumimoji="1" lang="en-US" altLang="zh-CN" sz="2800" b="1">
                  <a:latin typeface="宋体" pitchFamily="2" charset="-122"/>
                </a:endParaRPr>
              </a:p>
            </p:txBody>
          </p:sp>
          <p:sp>
            <p:nvSpPr>
              <p:cNvPr id="97288" name="Text Box 86"/>
              <p:cNvSpPr/>
              <p:nvPr/>
            </p:nvSpPr>
            <p:spPr>
              <a:xfrm>
                <a:off x="877" y="2024"/>
                <a:ext cx="230" cy="23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/>
                <a:r>
                  <a:rPr kumimoji="1" lang="en-US" altLang="zh-CN" sz="2800" b="1">
                    <a:latin typeface="宋体" pitchFamily="2" charset="-122"/>
                  </a:rPr>
                  <a:t>B</a:t>
                </a:r>
                <a:endParaRPr kumimoji="1" lang="en-US" altLang="zh-CN" sz="2800" b="1">
                  <a:latin typeface="宋体" pitchFamily="2" charset="-122"/>
                </a:endParaRPr>
              </a:p>
            </p:txBody>
          </p:sp>
          <p:grpSp>
            <p:nvGrpSpPr>
              <p:cNvPr id="97289" name="组合 209"/>
              <p:cNvGrpSpPr/>
              <p:nvPr/>
            </p:nvGrpSpPr>
            <p:grpSpPr>
              <a:xfrm>
                <a:off x="521" y="1389"/>
                <a:ext cx="4481" cy="1710"/>
                <a:chOff x="2643174" y="1627932"/>
                <a:chExt cx="7113241" cy="2714644"/>
              </a:xfrm>
            </p:grpSpPr>
            <p:cxnSp>
              <p:nvCxnSpPr>
                <p:cNvPr id="97290" name="Line 55"/>
                <p:cNvCxnSpPr/>
                <p:nvPr/>
              </p:nvCxnSpPr>
              <p:spPr>
                <a:xfrm>
                  <a:off x="2643174" y="3674779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1" name="Line 56"/>
                <p:cNvCxnSpPr/>
                <p:nvPr/>
              </p:nvCxnSpPr>
              <p:spPr>
                <a:xfrm>
                  <a:off x="2643174" y="3489473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2" name="Line 57"/>
                <p:cNvCxnSpPr/>
                <p:nvPr/>
              </p:nvCxnSpPr>
              <p:spPr>
                <a:xfrm>
                  <a:off x="2643174" y="3303036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3" name="Line 58"/>
                <p:cNvCxnSpPr/>
                <p:nvPr/>
              </p:nvCxnSpPr>
              <p:spPr>
                <a:xfrm>
                  <a:off x="2643174" y="3117165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4" name="Line 59"/>
                <p:cNvCxnSpPr/>
                <p:nvPr/>
              </p:nvCxnSpPr>
              <p:spPr>
                <a:xfrm>
                  <a:off x="2643174" y="2930728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5" name="Line 60"/>
                <p:cNvCxnSpPr/>
                <p:nvPr/>
              </p:nvCxnSpPr>
              <p:spPr>
                <a:xfrm>
                  <a:off x="2643174" y="2744291"/>
                  <a:ext cx="2381554" cy="1130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6" name="Line 61"/>
                <p:cNvCxnSpPr/>
                <p:nvPr/>
              </p:nvCxnSpPr>
              <p:spPr>
                <a:xfrm>
                  <a:off x="2643174" y="2558420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7" name="Line 62"/>
                <p:cNvCxnSpPr/>
                <p:nvPr/>
              </p:nvCxnSpPr>
              <p:spPr>
                <a:xfrm>
                  <a:off x="2643174" y="2371983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8" name="Line 63"/>
                <p:cNvCxnSpPr/>
                <p:nvPr/>
              </p:nvCxnSpPr>
              <p:spPr>
                <a:xfrm>
                  <a:off x="2643174" y="2186112"/>
                  <a:ext cx="2381554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299" name="Line 64"/>
                <p:cNvCxnSpPr/>
                <p:nvPr/>
              </p:nvCxnSpPr>
              <p:spPr>
                <a:xfrm>
                  <a:off x="2643174" y="2000240"/>
                  <a:ext cx="2381062" cy="565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0" name="Line 65"/>
                <p:cNvCxnSpPr/>
                <p:nvPr/>
              </p:nvCxnSpPr>
              <p:spPr>
                <a:xfrm>
                  <a:off x="2813496" y="2000240"/>
                  <a:ext cx="492" cy="1860976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1" name="Line 66"/>
                <p:cNvCxnSpPr/>
                <p:nvPr/>
              </p:nvCxnSpPr>
              <p:spPr>
                <a:xfrm>
                  <a:off x="2982833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2" name="Line 67"/>
                <p:cNvCxnSpPr/>
                <p:nvPr/>
              </p:nvCxnSpPr>
              <p:spPr>
                <a:xfrm>
                  <a:off x="3153155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3" name="Line 68"/>
                <p:cNvCxnSpPr/>
                <p:nvPr/>
              </p:nvCxnSpPr>
              <p:spPr>
                <a:xfrm>
                  <a:off x="3322493" y="2000805"/>
                  <a:ext cx="985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4" name="Line 69"/>
                <p:cNvCxnSpPr/>
                <p:nvPr/>
              </p:nvCxnSpPr>
              <p:spPr>
                <a:xfrm>
                  <a:off x="3492815" y="2000805"/>
                  <a:ext cx="985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5" name="Line 70"/>
                <p:cNvCxnSpPr/>
                <p:nvPr/>
              </p:nvCxnSpPr>
              <p:spPr>
                <a:xfrm>
                  <a:off x="3662645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6" name="Line 71"/>
                <p:cNvCxnSpPr/>
                <p:nvPr/>
              </p:nvCxnSpPr>
              <p:spPr>
                <a:xfrm>
                  <a:off x="3832966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7" name="Line 72"/>
                <p:cNvCxnSpPr/>
                <p:nvPr/>
              </p:nvCxnSpPr>
              <p:spPr>
                <a:xfrm>
                  <a:off x="4003288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8" name="Line 73"/>
                <p:cNvCxnSpPr/>
                <p:nvPr/>
              </p:nvCxnSpPr>
              <p:spPr>
                <a:xfrm>
                  <a:off x="4173118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09" name="Line 74"/>
                <p:cNvCxnSpPr/>
                <p:nvPr/>
              </p:nvCxnSpPr>
              <p:spPr>
                <a:xfrm>
                  <a:off x="4343440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10" name="Line 75"/>
                <p:cNvCxnSpPr/>
                <p:nvPr/>
              </p:nvCxnSpPr>
              <p:spPr>
                <a:xfrm>
                  <a:off x="4513270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11" name="Line 76"/>
                <p:cNvCxnSpPr/>
                <p:nvPr/>
              </p:nvCxnSpPr>
              <p:spPr>
                <a:xfrm>
                  <a:off x="4683592" y="2000805"/>
                  <a:ext cx="492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12" name="Line 77"/>
                <p:cNvCxnSpPr/>
                <p:nvPr/>
              </p:nvCxnSpPr>
              <p:spPr>
                <a:xfrm>
                  <a:off x="4852929" y="2000805"/>
                  <a:ext cx="985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13" name="Line 78"/>
                <p:cNvCxnSpPr/>
                <p:nvPr/>
              </p:nvCxnSpPr>
              <p:spPr>
                <a:xfrm>
                  <a:off x="5023251" y="2000805"/>
                  <a:ext cx="985" cy="1860411"/>
                </a:xfrm>
                <a:prstGeom prst="line">
                  <a:avLst/>
                </a:prstGeom>
                <a:noFill/>
                <a:ln>
                  <a:solidFill>
                    <a:schemeClr val="tx1"/>
                  </a:solidFill>
                  <a:miter lim="800000"/>
                </a:ln>
              </p:spPr>
            </p:cxnSp>
            <p:cxnSp>
              <p:nvCxnSpPr>
                <p:cNvPr id="97314" name="Line 80"/>
                <p:cNvCxnSpPr/>
                <p:nvPr/>
              </p:nvCxnSpPr>
              <p:spPr>
                <a:xfrm>
                  <a:off x="2643174" y="3860651"/>
                  <a:ext cx="2587318" cy="565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tailEnd type="triangle"/>
                </a:ln>
              </p:spPr>
            </p:cxnSp>
            <p:cxnSp>
              <p:nvCxnSpPr>
                <p:cNvPr id="97315" name="Line 81"/>
                <p:cNvCxnSpPr/>
                <p:nvPr/>
              </p:nvCxnSpPr>
              <p:spPr>
                <a:xfrm flipV="1">
                  <a:off x="2643174" y="1627932"/>
                  <a:ext cx="492" cy="223328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tailEnd type="triangle"/>
                </a:ln>
              </p:spPr>
            </p:cxnSp>
            <p:sp>
              <p:nvSpPr>
                <p:cNvPr id="97316" name="Text Box 84"/>
                <p:cNvSpPr/>
                <p:nvPr/>
              </p:nvSpPr>
              <p:spPr>
                <a:xfrm>
                  <a:off x="4755755" y="3913948"/>
                  <a:ext cx="1357322" cy="428628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just"/>
                  <a:r>
                    <a:rPr kumimoji="1" lang="zh-CN" altLang="en-US" sz="2000" b="1">
                      <a:latin typeface="Times New Roman" pitchFamily="18" charset="0"/>
                    </a:rPr>
                    <a:t>时间/</a:t>
                  </a:r>
                  <a:r>
                    <a:rPr kumimoji="1" lang="en-US" altLang="zh-CN" sz="2000" b="1">
                      <a:latin typeface="Times New Roman" pitchFamily="18" charset="0"/>
                    </a:rPr>
                    <a:t>min</a:t>
                  </a:r>
                  <a:endParaRPr kumimoji="1" lang="en-US" altLang="zh-CN" sz="2000" b="1">
                    <a:latin typeface="Times New Roman" pitchFamily="18" charset="0"/>
                  </a:endParaRPr>
                </a:p>
              </p:txBody>
            </p:sp>
            <p:sp>
              <p:nvSpPr>
                <p:cNvPr id="97317" name="Text Box 87"/>
                <p:cNvSpPr/>
                <p:nvPr/>
              </p:nvSpPr>
              <p:spPr>
                <a:xfrm>
                  <a:off x="3827061" y="2628064"/>
                  <a:ext cx="364992" cy="37237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just"/>
                  <a:r>
                    <a:rPr kumimoji="1" lang="en-US" altLang="zh-CN" sz="2800" b="1">
                      <a:latin typeface="宋体" pitchFamily="2" charset="-122"/>
                    </a:rPr>
                    <a:t>C</a:t>
                  </a:r>
                  <a:endParaRPr kumimoji="1" lang="en-US" altLang="zh-CN" sz="2800" b="1">
                    <a:latin typeface="宋体" pitchFamily="2" charset="-122"/>
                  </a:endParaRPr>
                </a:p>
              </p:txBody>
            </p:sp>
            <p:sp>
              <p:nvSpPr>
                <p:cNvPr id="97318" name="Text Box 84"/>
                <p:cNvSpPr/>
                <p:nvPr/>
              </p:nvSpPr>
              <p:spPr>
                <a:xfrm>
                  <a:off x="8399093" y="3913948"/>
                  <a:ext cx="1357322" cy="428628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just"/>
                  <a:r>
                    <a:rPr kumimoji="1" lang="zh-CN" altLang="en-US" sz="2000" b="1">
                      <a:latin typeface="Times New Roman" pitchFamily="18" charset="0"/>
                    </a:rPr>
                    <a:t>时间/</a:t>
                  </a:r>
                  <a:r>
                    <a:rPr kumimoji="1" lang="en-US" altLang="zh-CN" sz="2000" b="1">
                      <a:latin typeface="Times New Roman" pitchFamily="18" charset="0"/>
                    </a:rPr>
                    <a:t>min</a:t>
                  </a:r>
                  <a:endParaRPr kumimoji="1" lang="en-US" altLang="zh-CN" sz="2000" b="1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97319" name="Text Box 88"/>
              <p:cNvSpPr/>
              <p:nvPr/>
            </p:nvSpPr>
            <p:spPr>
              <a:xfrm>
                <a:off x="1395" y="1620"/>
                <a:ext cx="230" cy="23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/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algn="just"/>
                <a:r>
                  <a:rPr kumimoji="1" lang="en-US" altLang="zh-CN" sz="2800" b="1">
                    <a:latin typeface="宋体" pitchFamily="2" charset="-122"/>
                  </a:rPr>
                  <a:t>D</a:t>
                </a:r>
                <a:endParaRPr kumimoji="1" lang="en-US" altLang="zh-CN" sz="2800" b="1">
                  <a:latin typeface="宋体" pitchFamily="2" charset="-122"/>
                </a:endParaRPr>
              </a:p>
            </p:txBody>
          </p:sp>
          <p:grpSp>
            <p:nvGrpSpPr>
              <p:cNvPr id="97320" name="组合 292"/>
              <p:cNvGrpSpPr/>
              <p:nvPr/>
            </p:nvGrpSpPr>
            <p:grpSpPr>
              <a:xfrm>
                <a:off x="2700" y="1358"/>
                <a:ext cx="2009" cy="1702"/>
                <a:chOff x="4286248" y="1928802"/>
                <a:chExt cx="3189381" cy="2702569"/>
              </a:xfrm>
            </p:grpSpPr>
            <p:sp>
              <p:nvSpPr>
                <p:cNvPr id="97321" name="Freeform 112"/>
                <p:cNvSpPr/>
                <p:nvPr/>
              </p:nvSpPr>
              <p:spPr>
                <a:xfrm>
                  <a:off x="4929190" y="2571744"/>
                  <a:ext cx="1928826" cy="1652782"/>
                </a:xfrm>
                <a:custGeom>
                  <a:gdLst>
                    <a:gd name="GT0" fmla="+- l w 0"/>
                    <a:gd name="GT1" fmla="+- t h 0"/>
                  </a:gdLst>
                  <a:cxnLst>
                    <a:cxn ang="0">
                      <a:pos x="0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2147483647"/>
                    </a:cxn>
                    <a:cxn ang="0">
                      <a:pos x="2147483647" y="0"/>
                    </a:cxn>
                  </a:cxnLst>
                  <a:rect l="l" t="t" r="GT0" b="GT1"/>
                  <a:pathLst>
                    <a:path w="1660" h="2713">
                      <a:moveTo>
                        <a:pt x="0" y="2713"/>
                      </a:moveTo>
                      <a:cubicBezTo>
                        <a:pt x="60" y="2671"/>
                        <a:pt x="124" y="2621"/>
                        <a:pt x="181" y="2577"/>
                      </a:cubicBezTo>
                      <a:cubicBezTo>
                        <a:pt x="238" y="2533"/>
                        <a:pt x="286" y="2497"/>
                        <a:pt x="340" y="2448"/>
                      </a:cubicBezTo>
                      <a:cubicBezTo>
                        <a:pt x="394" y="2399"/>
                        <a:pt x="458" y="2336"/>
                        <a:pt x="508" y="2280"/>
                      </a:cubicBezTo>
                      <a:cubicBezTo>
                        <a:pt x="558" y="2224"/>
                        <a:pt x="581" y="2199"/>
                        <a:pt x="640" y="2112"/>
                      </a:cubicBezTo>
                      <a:cubicBezTo>
                        <a:pt x="699" y="2025"/>
                        <a:pt x="804" y="1856"/>
                        <a:pt x="862" y="1760"/>
                      </a:cubicBezTo>
                      <a:cubicBezTo>
                        <a:pt x="920" y="1664"/>
                        <a:pt x="939" y="1623"/>
                        <a:pt x="988" y="1536"/>
                      </a:cubicBezTo>
                      <a:cubicBezTo>
                        <a:pt x="1037" y="1449"/>
                        <a:pt x="1098" y="1354"/>
                        <a:pt x="1156" y="1236"/>
                      </a:cubicBezTo>
                      <a:cubicBezTo>
                        <a:pt x="1214" y="1118"/>
                        <a:pt x="1274" y="972"/>
                        <a:pt x="1336" y="828"/>
                      </a:cubicBezTo>
                      <a:cubicBezTo>
                        <a:pt x="1398" y="684"/>
                        <a:pt x="1474" y="510"/>
                        <a:pt x="1528" y="372"/>
                      </a:cubicBezTo>
                      <a:cubicBezTo>
                        <a:pt x="1582" y="234"/>
                        <a:pt x="1633" y="77"/>
                        <a:pt x="1660" y="0"/>
                      </a:cubicBezTo>
                    </a:path>
                  </a:pathLst>
                </a:custGeom>
                <a:noFill/>
                <a:ln w="31750">
                  <a:solidFill>
                    <a:srgbClr val="0000FF"/>
                  </a:solidFill>
                  <a:bevel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kumimoji="1" lang="zh-CN" altLang="en-US" sz="3200" b="1">
                    <a:latin typeface="Times New Roman" pitchFamily="18" charset="0"/>
                  </a:endParaRPr>
                </a:p>
              </p:txBody>
            </p:sp>
            <p:grpSp>
              <p:nvGrpSpPr>
                <p:cNvPr id="97322" name="组合 261"/>
                <p:cNvGrpSpPr/>
                <p:nvPr/>
              </p:nvGrpSpPr>
              <p:grpSpPr>
                <a:xfrm>
                  <a:off x="4286248" y="2000240"/>
                  <a:ext cx="3189381" cy="2631131"/>
                  <a:chOff x="2041111" y="1627932"/>
                  <a:chExt cx="3189381" cy="2631131"/>
                </a:xfrm>
              </p:grpSpPr>
              <p:cxnSp>
                <p:nvCxnSpPr>
                  <p:cNvPr id="97323" name="Line 55"/>
                  <p:cNvCxnSpPr/>
                  <p:nvPr/>
                </p:nvCxnSpPr>
                <p:spPr>
                  <a:xfrm>
                    <a:off x="2643174" y="3674779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4" name="Line 56"/>
                  <p:cNvCxnSpPr/>
                  <p:nvPr/>
                </p:nvCxnSpPr>
                <p:spPr>
                  <a:xfrm>
                    <a:off x="2643174" y="3489473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5" name="Line 57"/>
                  <p:cNvCxnSpPr/>
                  <p:nvPr/>
                </p:nvCxnSpPr>
                <p:spPr>
                  <a:xfrm>
                    <a:off x="2643174" y="3303036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6" name="Line 58"/>
                  <p:cNvCxnSpPr/>
                  <p:nvPr/>
                </p:nvCxnSpPr>
                <p:spPr>
                  <a:xfrm>
                    <a:off x="2643174" y="3117165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7" name="Line 59"/>
                  <p:cNvCxnSpPr/>
                  <p:nvPr/>
                </p:nvCxnSpPr>
                <p:spPr>
                  <a:xfrm>
                    <a:off x="2643174" y="2930728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8" name="Line 60"/>
                  <p:cNvCxnSpPr/>
                  <p:nvPr/>
                </p:nvCxnSpPr>
                <p:spPr>
                  <a:xfrm>
                    <a:off x="2643174" y="2744291"/>
                    <a:ext cx="2381554" cy="1130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29" name="Line 61"/>
                  <p:cNvCxnSpPr/>
                  <p:nvPr/>
                </p:nvCxnSpPr>
                <p:spPr>
                  <a:xfrm>
                    <a:off x="2643174" y="2558420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0" name="Line 62"/>
                  <p:cNvCxnSpPr/>
                  <p:nvPr/>
                </p:nvCxnSpPr>
                <p:spPr>
                  <a:xfrm>
                    <a:off x="2643174" y="2371983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1" name="Line 63"/>
                  <p:cNvCxnSpPr/>
                  <p:nvPr/>
                </p:nvCxnSpPr>
                <p:spPr>
                  <a:xfrm>
                    <a:off x="2643174" y="2186112"/>
                    <a:ext cx="2381554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2" name="Line 64"/>
                  <p:cNvCxnSpPr/>
                  <p:nvPr/>
                </p:nvCxnSpPr>
                <p:spPr>
                  <a:xfrm>
                    <a:off x="2643174" y="2000240"/>
                    <a:ext cx="2381062" cy="565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3" name="Line 65"/>
                  <p:cNvCxnSpPr/>
                  <p:nvPr/>
                </p:nvCxnSpPr>
                <p:spPr>
                  <a:xfrm>
                    <a:off x="2813496" y="2000240"/>
                    <a:ext cx="492" cy="1860976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4" name="Line 66"/>
                  <p:cNvCxnSpPr/>
                  <p:nvPr/>
                </p:nvCxnSpPr>
                <p:spPr>
                  <a:xfrm>
                    <a:off x="2982833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5" name="Line 67"/>
                  <p:cNvCxnSpPr/>
                  <p:nvPr/>
                </p:nvCxnSpPr>
                <p:spPr>
                  <a:xfrm>
                    <a:off x="3153155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6" name="Line 68"/>
                  <p:cNvCxnSpPr/>
                  <p:nvPr/>
                </p:nvCxnSpPr>
                <p:spPr>
                  <a:xfrm>
                    <a:off x="3322493" y="2000805"/>
                    <a:ext cx="985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7" name="Line 69"/>
                  <p:cNvCxnSpPr/>
                  <p:nvPr/>
                </p:nvCxnSpPr>
                <p:spPr>
                  <a:xfrm>
                    <a:off x="3492815" y="2000805"/>
                    <a:ext cx="985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8" name="Line 70"/>
                  <p:cNvCxnSpPr/>
                  <p:nvPr/>
                </p:nvCxnSpPr>
                <p:spPr>
                  <a:xfrm>
                    <a:off x="3662645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39" name="Line 71"/>
                  <p:cNvCxnSpPr/>
                  <p:nvPr/>
                </p:nvCxnSpPr>
                <p:spPr>
                  <a:xfrm>
                    <a:off x="3832966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0" name="Line 72"/>
                  <p:cNvCxnSpPr/>
                  <p:nvPr/>
                </p:nvCxnSpPr>
                <p:spPr>
                  <a:xfrm>
                    <a:off x="4003288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1" name="Line 73"/>
                  <p:cNvCxnSpPr/>
                  <p:nvPr/>
                </p:nvCxnSpPr>
                <p:spPr>
                  <a:xfrm>
                    <a:off x="4173118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2" name="Line 74"/>
                  <p:cNvCxnSpPr/>
                  <p:nvPr/>
                </p:nvCxnSpPr>
                <p:spPr>
                  <a:xfrm>
                    <a:off x="4343440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3" name="Line 75"/>
                  <p:cNvCxnSpPr/>
                  <p:nvPr/>
                </p:nvCxnSpPr>
                <p:spPr>
                  <a:xfrm>
                    <a:off x="4513270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4" name="Line 76"/>
                  <p:cNvCxnSpPr/>
                  <p:nvPr/>
                </p:nvCxnSpPr>
                <p:spPr>
                  <a:xfrm>
                    <a:off x="4683592" y="2000805"/>
                    <a:ext cx="492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5" name="Line 77"/>
                  <p:cNvCxnSpPr/>
                  <p:nvPr/>
                </p:nvCxnSpPr>
                <p:spPr>
                  <a:xfrm>
                    <a:off x="4852929" y="2000805"/>
                    <a:ext cx="985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6" name="Line 78"/>
                  <p:cNvCxnSpPr/>
                  <p:nvPr/>
                </p:nvCxnSpPr>
                <p:spPr>
                  <a:xfrm>
                    <a:off x="5023251" y="2000805"/>
                    <a:ext cx="985" cy="1860411"/>
                  </a:xfrm>
                  <a:prstGeom prst="line">
                    <a:avLst/>
                  </a:prstGeom>
                  <a:noFill/>
                  <a:ln>
                    <a:solidFill>
                      <a:schemeClr val="tx1"/>
                    </a:solidFill>
                    <a:miter lim="800000"/>
                  </a:ln>
                </p:spPr>
              </p:cxnSp>
              <p:cxnSp>
                <p:nvCxnSpPr>
                  <p:cNvPr id="97347" name="Line 80"/>
                  <p:cNvCxnSpPr/>
                  <p:nvPr/>
                </p:nvCxnSpPr>
                <p:spPr>
                  <a:xfrm>
                    <a:off x="2643174" y="3860651"/>
                    <a:ext cx="2587318" cy="565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miter lim="800000"/>
                    <a:tailEnd type="triangle"/>
                  </a:ln>
                </p:spPr>
              </p:cxnSp>
              <p:cxnSp>
                <p:nvCxnSpPr>
                  <p:cNvPr id="97348" name="Line 81"/>
                  <p:cNvCxnSpPr/>
                  <p:nvPr/>
                </p:nvCxnSpPr>
                <p:spPr>
                  <a:xfrm flipV="1">
                    <a:off x="2643174" y="1627932"/>
                    <a:ext cx="492" cy="2233284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miter lim="800000"/>
                    <a:tailEnd type="triangle"/>
                  </a:ln>
                </p:spPr>
              </p:cxnSp>
              <p:sp>
                <p:nvSpPr>
                  <p:cNvPr id="97349" name="Text Box 84"/>
                  <p:cNvSpPr/>
                  <p:nvPr/>
                </p:nvSpPr>
                <p:spPr>
                  <a:xfrm>
                    <a:off x="3176641" y="4098088"/>
                    <a:ext cx="680980" cy="16097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just"/>
                    <a:endParaRPr kumimoji="1" lang="en-US" altLang="zh-CN" sz="2000" b="1"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97350" name="Text Box 87"/>
                  <p:cNvSpPr/>
                  <p:nvPr/>
                </p:nvSpPr>
                <p:spPr>
                  <a:xfrm>
                    <a:off x="2041111" y="3213696"/>
                    <a:ext cx="364992" cy="372376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/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algn="just"/>
                    <a:endParaRPr kumimoji="1" lang="en-US" altLang="zh-CN" sz="2800" b="1">
                      <a:latin typeface="宋体" pitchFamily="2" charset="-122"/>
                    </a:endParaRPr>
                  </a:p>
                </p:txBody>
              </p:sp>
            </p:grpSp>
            <p:sp>
              <p:nvSpPr>
                <p:cNvPr id="97351" name="Text Box 83"/>
                <p:cNvSpPr/>
                <p:nvPr/>
              </p:nvSpPr>
              <p:spPr>
                <a:xfrm>
                  <a:off x="4929190" y="1928802"/>
                  <a:ext cx="1430629" cy="310643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/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algn="just"/>
                  <a:r>
                    <a:rPr kumimoji="1" lang="zh-CN" altLang="en-US" sz="2000" b="1">
                      <a:latin typeface="Times New Roman" pitchFamily="18" charset="0"/>
                    </a:rPr>
                    <a:t>温度/</a:t>
                  </a:r>
                  <a:r>
                    <a:rPr kumimoji="1" lang="zh-CN" altLang="en-US" sz="2000" b="1">
                      <a:latin typeface="宋体" pitchFamily="2" charset="-122"/>
                    </a:rPr>
                    <a:t>℃</a:t>
                  </a:r>
                  <a:endParaRPr kumimoji="1" lang="zh-CN" altLang="en-US" sz="2000" b="1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97352" name="Text Box 4"/>
            <p:cNvSpPr/>
            <p:nvPr/>
          </p:nvSpPr>
          <p:spPr>
            <a:xfrm>
              <a:off x="884" y="1933"/>
              <a:ext cx="56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zh-CN" altLang="en-US" sz="2800" b="1">
                  <a:latin typeface="Times New Roman" pitchFamily="18" charset="0"/>
                  <a:ea typeface="黑体" pitchFamily="49" charset="-122"/>
                </a:rPr>
                <a:t>甲图</a:t>
              </a:r>
              <a:endParaRPr kumimoji="1"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97353" name="Text Box 4"/>
            <p:cNvSpPr/>
            <p:nvPr/>
          </p:nvSpPr>
          <p:spPr>
            <a:xfrm>
              <a:off x="3470" y="1933"/>
              <a:ext cx="56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zh-CN" altLang="en-US" sz="2800" b="1">
                  <a:latin typeface="Times New Roman" pitchFamily="18" charset="0"/>
                  <a:ea typeface="黑体" pitchFamily="49" charset="-122"/>
                </a:rPr>
                <a:t>乙图</a:t>
              </a:r>
              <a:endParaRPr kumimoji="1"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97354" name="Rectangle 76"/>
          <p:cNvSpPr/>
          <p:nvPr/>
        </p:nvSpPr>
        <p:spPr>
          <a:xfrm>
            <a:off x="539750" y="5445125"/>
            <a:ext cx="8135938" cy="822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、乙图是松香的熔化图象</a:t>
            </a:r>
            <a:r>
              <a:rPr kumimoji="1" lang="en-US" altLang="zh-CN" sz="24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固体熔化过程是先变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后变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，吸热温度</a:t>
            </a:r>
            <a:r>
              <a:rPr kumimoji="1" lang="zh-CN" altLang="en-US" sz="2400" b="1" u="sng">
                <a:latin typeface="黑体" pitchFamily="49" charset="-122"/>
                <a:ea typeface="黑体" pitchFamily="49" charset="-122"/>
              </a:rPr>
              <a:t>         </a:t>
            </a:r>
            <a:r>
              <a:rPr kumimoji="1" lang="zh-CN" altLang="en-US" sz="2400" b="1">
                <a:latin typeface="黑体" pitchFamily="49" charset="-122"/>
                <a:ea typeface="黑体" pitchFamily="49" charset="-122"/>
              </a:rPr>
              <a:t>。</a:t>
            </a:r>
            <a:endParaRPr kumimoji="1"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7355" name="Text Box 77"/>
          <p:cNvSpPr/>
          <p:nvPr/>
        </p:nvSpPr>
        <p:spPr>
          <a:xfrm>
            <a:off x="5651500" y="3860800"/>
            <a:ext cx="574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固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56" name="Text Box 78"/>
          <p:cNvSpPr/>
          <p:nvPr/>
        </p:nvSpPr>
        <p:spPr>
          <a:xfrm>
            <a:off x="1116012" y="4292600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升高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57" name="Text Box 79"/>
          <p:cNvSpPr/>
          <p:nvPr/>
        </p:nvSpPr>
        <p:spPr>
          <a:xfrm>
            <a:off x="3563938" y="4292600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熔化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58" name="Text Box 80"/>
          <p:cNvSpPr/>
          <p:nvPr/>
        </p:nvSpPr>
        <p:spPr>
          <a:xfrm>
            <a:off x="6443662" y="4292600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59" name="Text Box 81"/>
          <p:cNvSpPr/>
          <p:nvPr/>
        </p:nvSpPr>
        <p:spPr>
          <a:xfrm>
            <a:off x="1643062" y="4643438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液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60" name="Text Box 82"/>
          <p:cNvSpPr/>
          <p:nvPr/>
        </p:nvSpPr>
        <p:spPr>
          <a:xfrm>
            <a:off x="4214812" y="4714875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升高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61" name="Text Box 83"/>
          <p:cNvSpPr/>
          <p:nvPr/>
        </p:nvSpPr>
        <p:spPr>
          <a:xfrm>
            <a:off x="7164388" y="5300662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软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62" name="Text Box 84"/>
          <p:cNvSpPr/>
          <p:nvPr/>
        </p:nvSpPr>
        <p:spPr>
          <a:xfrm>
            <a:off x="1071562" y="5786438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稀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63" name="Text Box 85"/>
          <p:cNvSpPr/>
          <p:nvPr/>
        </p:nvSpPr>
        <p:spPr>
          <a:xfrm>
            <a:off x="3203575" y="5876925"/>
            <a:ext cx="936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升高</a:t>
            </a:r>
            <a:endParaRPr kumimoji="1" lang="zh-CN" altLang="en-US" sz="24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97364" name="Text Box 3"/>
          <p:cNvSpPr/>
          <p:nvPr/>
        </p:nvSpPr>
        <p:spPr>
          <a:xfrm>
            <a:off x="611188" y="260350"/>
            <a:ext cx="31670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黑体" pitchFamily="49" charset="-122"/>
                <a:ea typeface="黑体" pitchFamily="49" charset="-122"/>
              </a:rPr>
              <a:t>五、几种图象</a:t>
            </a:r>
            <a:endParaRPr kumimoji="1"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9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9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9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9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9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55" grpId="0"/>
      <p:bldP spid="97356" grpId="1"/>
      <p:bldP spid="97357" grpId="2"/>
      <p:bldP spid="97358" grpId="3"/>
      <p:bldP spid="97359" grpId="4"/>
      <p:bldP spid="97360" grpId="5"/>
      <p:bldP spid="97361" grpId="6"/>
      <p:bldP spid="97362" grpId="7"/>
      <p:bldP spid="97363" grpId="8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8316" name="Group 95"/>
          <p:cNvGrpSpPr/>
          <p:nvPr/>
        </p:nvGrpSpPr>
        <p:grpSpPr>
          <a:xfrm>
            <a:off x="1042988" y="404812"/>
            <a:ext cx="5327650" cy="3527425"/>
            <a:chOff x="930" y="255"/>
            <a:chExt cx="3356" cy="2222"/>
          </a:xfrm>
        </p:grpSpPr>
        <p:sp>
          <p:nvSpPr>
            <p:cNvPr id="98317" name="AutoShape 91" descr="2Q=="/>
            <p:cNvSpPr/>
            <p:nvPr/>
          </p:nvSpPr>
          <p:spPr>
            <a:xfrm>
              <a:off x="2784" y="2064"/>
              <a:ext cx="192" cy="19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kumimoji="1" lang="zh-CN" altLang="en-US" sz="3200" b="1">
                <a:latin typeface="Times New Roman" pitchFamily="18" charset="0"/>
              </a:endParaRPr>
            </a:p>
          </p:txBody>
        </p:sp>
        <p:pic>
          <p:nvPicPr>
            <p:cNvPr id="98318" name="Picture 93" descr="14012951944404332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930" y="255"/>
              <a:ext cx="3356" cy="222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98319" name="Rectangle 94"/>
            <p:cNvSpPr/>
            <p:nvPr/>
          </p:nvSpPr>
          <p:spPr>
            <a:xfrm>
              <a:off x="3107" y="255"/>
              <a:ext cx="1088" cy="726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kumimoji="1" lang="zh-CN" altLang="en-US" sz="3200" b="1">
                <a:latin typeface="Times New Roman" pitchFamily="18" charset="0"/>
              </a:endParaRPr>
            </a:p>
          </p:txBody>
        </p:sp>
      </p:grpSp>
      <p:sp>
        <p:nvSpPr>
          <p:cNvPr id="98320" name="椭圆 15"/>
          <p:cNvSpPr/>
          <p:nvPr/>
        </p:nvSpPr>
        <p:spPr>
          <a:xfrm>
            <a:off x="1138238" y="1928812"/>
            <a:ext cx="785812" cy="571500"/>
          </a:xfrm>
          <a:prstGeom prst="ellipse">
            <a:avLst/>
          </a:prstGeom>
          <a:noFill/>
          <a:ln w="31750">
            <a:solidFill>
              <a:srgbClr val="800000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kumimoji="1" lang="zh-CN" altLang="en-US" sz="2800" b="1"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98321" name="组合 29"/>
          <p:cNvGrpSpPr/>
          <p:nvPr/>
        </p:nvGrpSpPr>
        <p:grpSpPr>
          <a:xfrm>
            <a:off x="1781175" y="2286000"/>
            <a:ext cx="4000500" cy="539750"/>
            <a:chOff x="2214546" y="2285992"/>
            <a:chExt cx="4000528" cy="539811"/>
          </a:xfrm>
        </p:grpSpPr>
        <p:grpSp>
          <p:nvGrpSpPr>
            <p:cNvPr id="98322" name="组合 24"/>
            <p:cNvGrpSpPr/>
            <p:nvPr/>
          </p:nvGrpSpPr>
          <p:grpSpPr>
            <a:xfrm>
              <a:off x="2214546" y="2285992"/>
              <a:ext cx="4000528" cy="500066"/>
              <a:chOff x="2214546" y="2285992"/>
              <a:chExt cx="4000528" cy="500066"/>
            </a:xfrm>
          </p:grpSpPr>
          <p:cxnSp>
            <p:nvCxnSpPr>
              <p:cNvPr id="98323" name="直接连接符 17"/>
              <p:cNvCxnSpPr/>
              <p:nvPr/>
            </p:nvCxnSpPr>
            <p:spPr>
              <a:xfrm flipV="1">
                <a:off x="2214546" y="2285992"/>
                <a:ext cx="642942" cy="500066"/>
              </a:xfrm>
              <a:prstGeom prst="line">
                <a:avLst/>
              </a:prstGeom>
              <a:noFill/>
              <a:ln w="50800">
                <a:solidFill>
                  <a:srgbClr val="800000"/>
                </a:solidFill>
                <a:miter lim="800000"/>
              </a:ln>
            </p:spPr>
          </p:cxnSp>
          <p:cxnSp>
            <p:nvCxnSpPr>
              <p:cNvPr id="98324" name="直接连接符 20"/>
              <p:cNvCxnSpPr/>
              <p:nvPr/>
            </p:nvCxnSpPr>
            <p:spPr>
              <a:xfrm rot="10800000">
                <a:off x="5214942" y="2285992"/>
                <a:ext cx="1000132" cy="500066"/>
              </a:xfrm>
              <a:prstGeom prst="line">
                <a:avLst/>
              </a:prstGeom>
              <a:noFill/>
              <a:ln w="50800">
                <a:solidFill>
                  <a:srgbClr val="800000"/>
                </a:solidFill>
                <a:miter lim="800000"/>
              </a:ln>
            </p:spPr>
          </p:cxnSp>
        </p:grpSp>
        <p:sp>
          <p:nvSpPr>
            <p:cNvPr id="98325" name="Text Box 4"/>
            <p:cNvSpPr/>
            <p:nvPr/>
          </p:nvSpPr>
          <p:spPr>
            <a:xfrm>
              <a:off x="2500298" y="2428883"/>
              <a:ext cx="439741" cy="3969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zh-CN" altLang="en-US" sz="20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固</a:t>
              </a:r>
              <a:endParaRPr kumimoji="1" lang="zh-CN" altLang="en-US" sz="20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98326" name="Text Box 4"/>
            <p:cNvSpPr/>
            <p:nvPr/>
          </p:nvSpPr>
          <p:spPr>
            <a:xfrm>
              <a:off x="5143504" y="2357438"/>
              <a:ext cx="439741" cy="396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zh-CN" altLang="en-US" sz="20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固</a:t>
              </a:r>
              <a:endParaRPr kumimoji="1" lang="zh-CN" altLang="en-US" sz="20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98327" name="组合 31"/>
          <p:cNvGrpSpPr/>
          <p:nvPr/>
        </p:nvGrpSpPr>
        <p:grpSpPr>
          <a:xfrm>
            <a:off x="3495675" y="1714500"/>
            <a:ext cx="785812" cy="571500"/>
            <a:chOff x="3929058" y="1714488"/>
            <a:chExt cx="785818" cy="571504"/>
          </a:xfrm>
        </p:grpSpPr>
        <p:grpSp>
          <p:nvGrpSpPr>
            <p:cNvPr id="98328" name="组合 25"/>
            <p:cNvGrpSpPr/>
            <p:nvPr/>
          </p:nvGrpSpPr>
          <p:grpSpPr>
            <a:xfrm>
              <a:off x="3929058" y="1714488"/>
              <a:ext cx="785818" cy="571504"/>
              <a:chOff x="3929058" y="1714488"/>
              <a:chExt cx="785818" cy="571504"/>
            </a:xfrm>
          </p:grpSpPr>
          <p:cxnSp>
            <p:nvCxnSpPr>
              <p:cNvPr id="98329" name="直接连接符 18"/>
              <p:cNvCxnSpPr/>
              <p:nvPr/>
            </p:nvCxnSpPr>
            <p:spPr>
              <a:xfrm rot="5400000" flipH="1" flipV="1">
                <a:off x="3821901" y="1821645"/>
                <a:ext cx="571504" cy="357190"/>
              </a:xfrm>
              <a:prstGeom prst="line">
                <a:avLst/>
              </a:prstGeom>
              <a:noFill/>
              <a:ln w="50800">
                <a:solidFill>
                  <a:srgbClr val="800000"/>
                </a:solidFill>
                <a:miter lim="800000"/>
              </a:ln>
            </p:spPr>
          </p:cxnSp>
          <p:cxnSp>
            <p:nvCxnSpPr>
              <p:cNvPr id="98330" name="直接连接符 22"/>
              <p:cNvCxnSpPr/>
              <p:nvPr/>
            </p:nvCxnSpPr>
            <p:spPr>
              <a:xfrm rot="16200000" flipV="1">
                <a:off x="4214810" y="1785926"/>
                <a:ext cx="571504" cy="428628"/>
              </a:xfrm>
              <a:prstGeom prst="line">
                <a:avLst/>
              </a:prstGeom>
              <a:noFill/>
              <a:ln w="50800">
                <a:solidFill>
                  <a:srgbClr val="800000"/>
                </a:solidFill>
                <a:miter lim="800000"/>
              </a:ln>
            </p:spPr>
          </p:cxnSp>
        </p:grpSp>
        <p:sp>
          <p:nvSpPr>
            <p:cNvPr id="98331" name="Text Box 4"/>
            <p:cNvSpPr/>
            <p:nvPr/>
          </p:nvSpPr>
          <p:spPr>
            <a:xfrm>
              <a:off x="4071934" y="1857364"/>
              <a:ext cx="439741" cy="39687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zh-CN" altLang="en-US" sz="2000" b="1">
                  <a:solidFill>
                    <a:schemeClr val="tx2"/>
                  </a:solidFill>
                  <a:latin typeface="Times New Roman" pitchFamily="18" charset="0"/>
                  <a:ea typeface="黑体" pitchFamily="49" charset="-122"/>
                </a:rPr>
                <a:t>液</a:t>
              </a:r>
              <a:endParaRPr kumimoji="1" lang="zh-CN" altLang="en-US" sz="20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8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8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9336" name="Group 29"/>
          <p:cNvGrpSpPr/>
          <p:nvPr/>
        </p:nvGrpSpPr>
        <p:grpSpPr>
          <a:xfrm>
            <a:off x="2916238" y="1268412"/>
            <a:ext cx="3240088" cy="4033838"/>
            <a:chOff x="3470" y="1207"/>
            <a:chExt cx="2041" cy="2541"/>
          </a:xfrm>
        </p:grpSpPr>
        <p:grpSp>
          <p:nvGrpSpPr>
            <p:cNvPr id="99337" name="Group 16"/>
            <p:cNvGrpSpPr/>
            <p:nvPr/>
          </p:nvGrpSpPr>
          <p:grpSpPr>
            <a:xfrm>
              <a:off x="3470" y="1207"/>
              <a:ext cx="2041" cy="2541"/>
              <a:chOff x="3470" y="1207"/>
              <a:chExt cx="2041" cy="2541"/>
            </a:xfrm>
          </p:grpSpPr>
          <p:pic>
            <p:nvPicPr>
              <p:cNvPr id="99338" name="Picture 12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70" y="1706"/>
                <a:ext cx="2041" cy="204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99339" name="Text Box 2"/>
              <p:cNvSpPr/>
              <p:nvPr/>
            </p:nvSpPr>
            <p:spPr>
              <a:xfrm>
                <a:off x="3696" y="1207"/>
                <a:ext cx="1407" cy="44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lnSpc>
                    <a:spcPct val="125000"/>
                  </a:lnSpc>
                </a:pPr>
                <a:r>
                  <a:rPr lang="zh-CN" altLang="en-US" sz="3200" b="1">
                    <a:latin typeface="楷体_GB2312" pitchFamily="49" charset="-122"/>
                    <a:ea typeface="黑体" pitchFamily="49" charset="-122"/>
                  </a:rPr>
                  <a:t>沸腾图象</a:t>
                </a:r>
                <a:endParaRPr lang="zh-CN" altLang="en-US" sz="3200" b="1">
                  <a:solidFill>
                    <a:schemeClr val="tx2"/>
                  </a:solidFill>
                  <a:latin typeface="楷体_GB2312" pitchFamily="49" charset="-122"/>
                  <a:ea typeface="黑体" pitchFamily="49" charset="-122"/>
                </a:endParaRPr>
              </a:p>
            </p:txBody>
          </p:sp>
        </p:grpSp>
        <p:sp>
          <p:nvSpPr>
            <p:cNvPr id="99340" name="Text Box 23"/>
            <p:cNvSpPr/>
            <p:nvPr/>
          </p:nvSpPr>
          <p:spPr>
            <a:xfrm>
              <a:off x="3696" y="2976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A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9341" name="Text Box 24"/>
            <p:cNvSpPr/>
            <p:nvPr/>
          </p:nvSpPr>
          <p:spPr>
            <a:xfrm>
              <a:off x="4150" y="2432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B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99342" name="Text Box 25"/>
            <p:cNvSpPr/>
            <p:nvPr/>
          </p:nvSpPr>
          <p:spPr>
            <a:xfrm>
              <a:off x="4694" y="2432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C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cxnSp>
        <p:nvCxnSpPr>
          <p:cNvPr id="99346" name="Line 30"/>
          <p:cNvCxnSpPr/>
          <p:nvPr/>
        </p:nvCxnSpPr>
        <p:spPr>
          <a:xfrm flipH="1">
            <a:off x="3275012" y="3286125"/>
            <a:ext cx="865188" cy="935038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</a:ln>
        </p:spPr>
      </p:cxnSp>
      <p:cxnSp>
        <p:nvCxnSpPr>
          <p:cNvPr id="99347" name="Line 31"/>
          <p:cNvCxnSpPr/>
          <p:nvPr/>
        </p:nvCxnSpPr>
        <p:spPr>
          <a:xfrm flipH="1" flipV="1">
            <a:off x="4140200" y="3284538"/>
            <a:ext cx="1152525" cy="1588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</a:ln>
        </p:spPr>
      </p:cxnSp>
      <p:sp>
        <p:nvSpPr>
          <p:cNvPr id="99348" name="椭圆 19"/>
          <p:cNvSpPr/>
          <p:nvPr/>
        </p:nvSpPr>
        <p:spPr>
          <a:xfrm>
            <a:off x="2836862" y="3067050"/>
            <a:ext cx="500062" cy="500062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</p:spPr>
        <p:txBody>
          <a:bodyPr wrap="none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9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9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0373" name="Text Box 2"/>
          <p:cNvSpPr/>
          <p:nvPr/>
        </p:nvSpPr>
        <p:spPr>
          <a:xfrm>
            <a:off x="900112" y="620712"/>
            <a:ext cx="4103688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lang="zh-CN" altLang="en-US" sz="3200" b="1">
                <a:latin typeface="楷体_GB2312" pitchFamily="49" charset="-122"/>
                <a:ea typeface="黑体" pitchFamily="49" charset="-122"/>
              </a:rPr>
              <a:t>熔化沸腾图象</a:t>
            </a:r>
            <a:endParaRPr lang="zh-CN" altLang="en-US" sz="3200" b="1">
              <a:solidFill>
                <a:schemeClr val="tx2"/>
              </a:solidFill>
              <a:latin typeface="楷体_GB2312" pitchFamily="49" charset="-122"/>
              <a:ea typeface="黑体" pitchFamily="49" charset="-122"/>
            </a:endParaRPr>
          </a:p>
        </p:txBody>
      </p:sp>
      <p:grpSp>
        <p:nvGrpSpPr>
          <p:cNvPr id="100396" name=""/>
          <p:cNvGrpSpPr/>
          <p:nvPr/>
        </p:nvGrpSpPr>
        <p:grpSpPr>
          <a:xfrm>
            <a:off x="1619250" y="1557338"/>
            <a:ext cx="6624638" cy="4119562"/>
            <a:chOff x="1020" y="981"/>
            <a:chExt cx="4173" cy="2595"/>
          </a:xfrm>
        </p:grpSpPr>
        <p:sp>
          <p:nvSpPr>
            <p:cNvPr id="100374" name="Text Box 23"/>
            <p:cNvSpPr/>
            <p:nvPr/>
          </p:nvSpPr>
          <p:spPr>
            <a:xfrm>
              <a:off x="1020" y="2704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A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75" name="Text Box 24"/>
            <p:cNvSpPr/>
            <p:nvPr/>
          </p:nvSpPr>
          <p:spPr>
            <a:xfrm>
              <a:off x="1746" y="1888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B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76" name="Text Box 25"/>
            <p:cNvSpPr/>
            <p:nvPr/>
          </p:nvSpPr>
          <p:spPr>
            <a:xfrm>
              <a:off x="2290" y="1933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C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00380" name=""/>
            <p:cNvCxnSpPr/>
            <p:nvPr/>
          </p:nvCxnSpPr>
          <p:spPr>
            <a:xfrm>
              <a:off x="1292" y="3158"/>
              <a:ext cx="33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100381" name=""/>
            <p:cNvCxnSpPr/>
            <p:nvPr/>
          </p:nvCxnSpPr>
          <p:spPr>
            <a:xfrm flipH="1" flipV="1">
              <a:off x="1292" y="981"/>
              <a:ext cx="0" cy="217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100382" name=""/>
            <p:cNvCxnSpPr/>
            <p:nvPr/>
          </p:nvCxnSpPr>
          <p:spPr>
            <a:xfrm flipV="1">
              <a:off x="1292" y="2205"/>
              <a:ext cx="590" cy="6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00383" name=""/>
            <p:cNvCxnSpPr/>
            <p:nvPr/>
          </p:nvCxnSpPr>
          <p:spPr>
            <a:xfrm flipV="1">
              <a:off x="1858" y="2210"/>
              <a:ext cx="63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00384" name=""/>
            <p:cNvCxnSpPr/>
            <p:nvPr/>
          </p:nvCxnSpPr>
          <p:spPr>
            <a:xfrm flipV="1">
              <a:off x="2472" y="1797"/>
              <a:ext cx="363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00385" name=""/>
            <p:cNvCxnSpPr/>
            <p:nvPr/>
          </p:nvCxnSpPr>
          <p:spPr>
            <a:xfrm flipV="1">
              <a:off x="2835" y="1797"/>
              <a:ext cx="63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00386" name=""/>
            <p:cNvCxnSpPr/>
            <p:nvPr/>
          </p:nvCxnSpPr>
          <p:spPr>
            <a:xfrm flipV="1">
              <a:off x="3470" y="1389"/>
              <a:ext cx="363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00387" name="Text Box 23"/>
            <p:cNvSpPr/>
            <p:nvPr/>
          </p:nvSpPr>
          <p:spPr>
            <a:xfrm>
              <a:off x="4105" y="3249"/>
              <a:ext cx="10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时间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/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分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88" name="Text Box 23"/>
            <p:cNvSpPr/>
            <p:nvPr/>
          </p:nvSpPr>
          <p:spPr>
            <a:xfrm>
              <a:off x="1338" y="981"/>
              <a:ext cx="108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温度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/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℃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89" name="Text Box 24"/>
            <p:cNvSpPr/>
            <p:nvPr/>
          </p:nvSpPr>
          <p:spPr>
            <a:xfrm>
              <a:off x="2744" y="1480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D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90" name="Text Box 24"/>
            <p:cNvSpPr/>
            <p:nvPr/>
          </p:nvSpPr>
          <p:spPr>
            <a:xfrm>
              <a:off x="3243" y="1480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E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0391" name="Text Box 24"/>
            <p:cNvSpPr/>
            <p:nvPr/>
          </p:nvSpPr>
          <p:spPr>
            <a:xfrm>
              <a:off x="3606" y="1162"/>
              <a:ext cx="40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F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00392" name=""/>
            <p:cNvCxnSpPr/>
            <p:nvPr/>
          </p:nvCxnSpPr>
          <p:spPr>
            <a:xfrm flipV="1">
              <a:off x="1247" y="2205"/>
              <a:ext cx="72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</a:ln>
          </p:spPr>
        </p:cxnSp>
        <p:cxnSp>
          <p:nvCxnSpPr>
            <p:cNvPr id="100393" name=""/>
            <p:cNvCxnSpPr/>
            <p:nvPr/>
          </p:nvCxnSpPr>
          <p:spPr>
            <a:xfrm flipV="1">
              <a:off x="1292" y="1797"/>
              <a:ext cx="154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</a:ln>
          </p:spPr>
        </p:cxnSp>
      </p:grpSp>
      <p:sp>
        <p:nvSpPr>
          <p:cNvPr id="100394" name="Text Box 23"/>
          <p:cNvSpPr/>
          <p:nvPr/>
        </p:nvSpPr>
        <p:spPr>
          <a:xfrm>
            <a:off x="1042988" y="3213100"/>
            <a:ext cx="108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熔点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0395" name="Text Box 23"/>
          <p:cNvSpPr/>
          <p:nvPr/>
        </p:nvSpPr>
        <p:spPr>
          <a:xfrm>
            <a:off x="1042988" y="2565400"/>
            <a:ext cx="10810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沸点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4" grpId="0"/>
      <p:bldP spid="100395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1378" name="Text Box 2" descr="花束"/>
          <p:cNvSpPr txBox="1">
            <a:spLocks noChangeArrowheads="1"/>
          </p:cNvSpPr>
          <p:nvPr/>
        </p:nvSpPr>
        <p:spPr bwMode="auto">
          <a:xfrm>
            <a:off x="684213" y="333375"/>
            <a:ext cx="6335712" cy="704850"/>
          </a:xfrm>
          <a:prstGeom prst="rect">
            <a:avLst/>
          </a:prstGeom>
          <a:noFill/>
          <a:ln w="38100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5000"/>
              </a:lnSpc>
            </a:pPr>
            <a:r>
              <a:rPr lang="zh-CN" altLang="en-US" sz="3600" b="1">
                <a:latin typeface="Verdana" pitchFamily="34" charset="0"/>
                <a:ea typeface="黑体" pitchFamily="49" charset="-122"/>
              </a:rPr>
              <a:t>讨论</a:t>
            </a:r>
            <a:endParaRPr lang="zh-CN" altLang="en-US" sz="3600" b="1">
              <a:latin typeface="Verdana" pitchFamily="34" charset="0"/>
              <a:ea typeface="黑体" pitchFamily="49" charset="-122"/>
            </a:endParaRPr>
          </a:p>
        </p:txBody>
      </p:sp>
      <p:pic>
        <p:nvPicPr>
          <p:cNvPr id="101379" name="Picture 5" descr="冰"/>
          <p:cNvPicPr/>
          <p:nvPr/>
        </p:nvPicPr>
        <p:blipFill>
          <a:blip r:embed="rId2"/>
          <a:stretch>
            <a:fillRect/>
          </a:stretch>
        </p:blipFill>
        <p:spPr>
          <a:xfrm>
            <a:off x="2268538" y="3213100"/>
            <a:ext cx="3384550" cy="2540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1380" name="Text Box 3"/>
          <p:cNvSpPr/>
          <p:nvPr/>
        </p:nvSpPr>
        <p:spPr>
          <a:xfrm>
            <a:off x="684212" y="1268412"/>
            <a:ext cx="7561262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5000"/>
              </a:lnSpc>
            </a:pPr>
            <a:r>
              <a:rPr lang="zh-CN" altLang="en-US" sz="3200" b="1">
                <a:solidFill>
                  <a:srgbClr val="000099"/>
                </a:solidFill>
                <a:latin typeface="宋体" pitchFamily="2" charset="-122"/>
              </a:rPr>
              <a:t>　　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把正在熔化的冰拿到温度为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0℃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的房间里，冰能不能继续熔化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? </a:t>
            </a:r>
            <a:endParaRPr lang="en-US" altLang="zh-CN" sz="32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02" name="Text Box 2" descr="花束"/>
          <p:cNvSpPr txBox="1">
            <a:spLocks noChangeArrowheads="1"/>
          </p:cNvSpPr>
          <p:nvPr/>
        </p:nvSpPr>
        <p:spPr bwMode="auto">
          <a:xfrm>
            <a:off x="684213" y="333375"/>
            <a:ext cx="6335712" cy="704850"/>
          </a:xfrm>
          <a:prstGeom prst="rect">
            <a:avLst/>
          </a:prstGeom>
          <a:noFill/>
          <a:ln w="38100" algn="ctr">
            <a:noFill/>
            <a:miter lim="800000"/>
          </a:ln>
          <a:effectLst>
            <a:outerShdw dist="563972" dir="14049741" sx="125000" sy="125000" algn="tl" rotWithShape="0">
              <a:schemeClr val="bg2">
                <a:alpha val="80000"/>
              </a:scheme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ct val="125000"/>
              </a:lnSpc>
            </a:pPr>
            <a:r>
              <a:rPr lang="zh-CN" altLang="en-US" sz="3600" b="1">
                <a:latin typeface="Verdana" pitchFamily="34" charset="0"/>
                <a:ea typeface="黑体" pitchFamily="49" charset="-122"/>
              </a:rPr>
              <a:t>讨论</a:t>
            </a:r>
            <a:endParaRPr lang="zh-CN" altLang="en-US" sz="3600" b="1">
              <a:latin typeface="Verdana" pitchFamily="34" charset="0"/>
              <a:ea typeface="黑体" pitchFamily="49" charset="-122"/>
            </a:endParaRPr>
          </a:p>
        </p:txBody>
      </p:sp>
      <p:sp>
        <p:nvSpPr>
          <p:cNvPr id="102404" name="Text Box 3"/>
          <p:cNvSpPr/>
          <p:nvPr/>
        </p:nvSpPr>
        <p:spPr>
          <a:xfrm>
            <a:off x="611188" y="1700212"/>
            <a:ext cx="7561262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lnSpc>
                <a:spcPct val="125000"/>
              </a:lnSpc>
            </a:pPr>
            <a:r>
              <a:rPr lang="zh-CN" altLang="en-US" sz="3200" b="1">
                <a:solidFill>
                  <a:srgbClr val="000099"/>
                </a:solidFill>
                <a:latin typeface="宋体" pitchFamily="2" charset="-122"/>
              </a:rPr>
              <a:t>　　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锅中装水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水中放碗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给锅加热，碗里的水会不会沸腾</a:t>
            </a:r>
            <a:r>
              <a:rPr lang="en-US" altLang="zh-CN" sz="3200" b="1">
                <a:latin typeface="黑体" pitchFamily="49" charset="-122"/>
                <a:ea typeface="黑体" pitchFamily="49" charset="-122"/>
              </a:rPr>
              <a:t>?</a:t>
            </a:r>
            <a:endParaRPr lang="en-US" altLang="zh-CN" sz="32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072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072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07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325100" y="117602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156</Paragraphs>
  <Slides>28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29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2020-12-02T13:14:36.861</cp:lastPrinted>
  <dcterms:created xsi:type="dcterms:W3CDTF">2020-12-02T13:14:36Z</dcterms:created>
  <dcterms:modified xsi:type="dcterms:W3CDTF">2020-12-02T05:14:38Z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